
<file path=[Content_Types].xml><?xml version="1.0" encoding="utf-8"?>
<Types xmlns="http://schemas.openxmlformats.org/package/2006/content-types">
  <Default Extension="xml" ContentType="application/xml"/>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7383B"/>
    <a:srgbClr val="D291D4"/>
    <a:srgbClr val="FFC202"/>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5063" autoAdjust="0"/>
  </p:normalViewPr>
  <p:slideViewPr>
    <p:cSldViewPr>
      <p:cViewPr>
        <p:scale>
          <a:sx n="22" d="100"/>
          <a:sy n="22" d="100"/>
        </p:scale>
        <p:origin x="2216" y="264"/>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localhost/Users/robertbiro/Desktop/Tim%20and%20Rob%20Special%20Projects/RB-1.csv" TargetMode="External"/></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oleObject" Target="file://localhost/Users/robertbiro/Desktop/Tim%20and%20Rob%20Special%20Projects/RB-2.csv" TargetMode="External"/></Relationships>
</file>

<file path=ppt/charts/_rels/chart3.xml.rels><?xml version="1.0" encoding="UTF-8" standalone="yes"?>
<Relationships xmlns="http://schemas.openxmlformats.org/package/2006/relationships"><Relationship Id="rId1" Type="http://schemas.microsoft.com/office/2011/relationships/chartStyle" Target="style3.xml"/><Relationship Id="rId2" Type="http://schemas.microsoft.com/office/2011/relationships/chartColorStyle" Target="colors3.xml"/><Relationship Id="rId3" Type="http://schemas.openxmlformats.org/officeDocument/2006/relationships/oleObject" Target="file://localhost/Users/robertbiro/Desktop/Tim%20and%20Rob%20Special%20Projects/RB-3.csv" TargetMode="External"/></Relationships>
</file>

<file path=ppt/charts/_rels/chart4.xml.rels><?xml version="1.0" encoding="UTF-8" standalone="yes"?>
<Relationships xmlns="http://schemas.openxmlformats.org/package/2006/relationships"><Relationship Id="rId1" Type="http://schemas.microsoft.com/office/2011/relationships/chartStyle" Target="style4.xml"/><Relationship Id="rId2" Type="http://schemas.microsoft.com/office/2011/relationships/chartColorStyle" Target="colors4.xml"/><Relationship Id="rId3" Type="http://schemas.openxmlformats.org/officeDocument/2006/relationships/oleObject" Target="file://localhost/Users/robertbiro/Desktop/Tim%20and%20Rob%20Special%20Projects/Rob's%20Data/RB-1-IR.CSV" TargetMode="External"/></Relationships>
</file>

<file path=ppt/charts/_rels/chart5.xml.rels><?xml version="1.0" encoding="UTF-8" standalone="yes"?>
<Relationships xmlns="http://schemas.openxmlformats.org/package/2006/relationships"><Relationship Id="rId1" Type="http://schemas.microsoft.com/office/2011/relationships/chartStyle" Target="style5.xml"/><Relationship Id="rId2" Type="http://schemas.microsoft.com/office/2011/relationships/chartColorStyle" Target="colors5.xml"/><Relationship Id="rId3" Type="http://schemas.openxmlformats.org/officeDocument/2006/relationships/oleObject" Target="file://localhost/Users/robertbiro/Desktop/Tim%20and%20Rob%20Special%20Projects/Rob's%20Data/RB-2-IR.CSV" TargetMode="External"/></Relationships>
</file>

<file path=ppt/charts/_rels/chart6.xml.rels><?xml version="1.0" encoding="UTF-8" standalone="yes"?>
<Relationships xmlns="http://schemas.openxmlformats.org/package/2006/relationships"><Relationship Id="rId1" Type="http://schemas.microsoft.com/office/2011/relationships/chartStyle" Target="style6.xml"/><Relationship Id="rId2" Type="http://schemas.microsoft.com/office/2011/relationships/chartColorStyle" Target="colors6.xml"/><Relationship Id="rId3" Type="http://schemas.openxmlformats.org/officeDocument/2006/relationships/oleObject" Target="file://localhost/Users/robertbiro/Desktop/Tim%20and%20Rob%20Special%20Projects/Rob's%20Data/RB-3-IR.CSV" TargetMode="External"/></Relationships>
</file>

<file path=ppt/charts/_rels/chart7.xml.rels><?xml version="1.0" encoding="UTF-8" standalone="yes"?>
<Relationships xmlns="http://schemas.openxmlformats.org/package/2006/relationships"><Relationship Id="rId1" Type="http://schemas.microsoft.com/office/2011/relationships/chartStyle" Target="style7.xml"/><Relationship Id="rId2" Type="http://schemas.microsoft.com/office/2011/relationships/chartColorStyle" Target="colors7.xml"/><Relationship Id="rId3" Type="http://schemas.openxmlformats.org/officeDocument/2006/relationships/oleObject" Target="file://localhost/Users/robertbiro/Desktop/Tim%20and%20Rob%20Special%20Projects/Rob's%20Data/RB-Starting%20Material-IR.CSV"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v>RB-1</c:v>
          </c:tx>
          <c:spPr>
            <a:ln w="19050" cap="rnd">
              <a:solidFill>
                <a:srgbClr val="FF0000"/>
              </a:solidFill>
              <a:round/>
            </a:ln>
            <a:effectLst/>
          </c:spPr>
          <c:marker>
            <c:symbol val="none"/>
          </c:marker>
          <c:xVal>
            <c:numRef>
              <c:f>'RB-1'!$A$3:$A$203</c:f>
              <c:numCache>
                <c:formatCode>General</c:formatCode>
                <c:ptCount val="201"/>
                <c:pt idx="0">
                  <c:v>300.0</c:v>
                </c:pt>
                <c:pt idx="1">
                  <c:v>302.0299988</c:v>
                </c:pt>
                <c:pt idx="2">
                  <c:v>304.0599976</c:v>
                </c:pt>
                <c:pt idx="3">
                  <c:v>305.9299927</c:v>
                </c:pt>
                <c:pt idx="4">
                  <c:v>307.9599915</c:v>
                </c:pt>
                <c:pt idx="5">
                  <c:v>310.0</c:v>
                </c:pt>
                <c:pt idx="6">
                  <c:v>312.0</c:v>
                </c:pt>
                <c:pt idx="7">
                  <c:v>314.0</c:v>
                </c:pt>
                <c:pt idx="8">
                  <c:v>316.0</c:v>
                </c:pt>
                <c:pt idx="9">
                  <c:v>318.0</c:v>
                </c:pt>
                <c:pt idx="10">
                  <c:v>320.0</c:v>
                </c:pt>
                <c:pt idx="11">
                  <c:v>322.0299988</c:v>
                </c:pt>
                <c:pt idx="12">
                  <c:v>324.0599976</c:v>
                </c:pt>
                <c:pt idx="13">
                  <c:v>325.9299927</c:v>
                </c:pt>
                <c:pt idx="14">
                  <c:v>327.9599915</c:v>
                </c:pt>
                <c:pt idx="15">
                  <c:v>330.0</c:v>
                </c:pt>
                <c:pt idx="16">
                  <c:v>332.0</c:v>
                </c:pt>
                <c:pt idx="17">
                  <c:v>334.0</c:v>
                </c:pt>
                <c:pt idx="18">
                  <c:v>336.0</c:v>
                </c:pt>
                <c:pt idx="19">
                  <c:v>338.0</c:v>
                </c:pt>
                <c:pt idx="20">
                  <c:v>340.0</c:v>
                </c:pt>
                <c:pt idx="21">
                  <c:v>342.0</c:v>
                </c:pt>
                <c:pt idx="22">
                  <c:v>344.0</c:v>
                </c:pt>
                <c:pt idx="23">
                  <c:v>346.0</c:v>
                </c:pt>
                <c:pt idx="24">
                  <c:v>348.0</c:v>
                </c:pt>
                <c:pt idx="25">
                  <c:v>350.0</c:v>
                </c:pt>
                <c:pt idx="26">
                  <c:v>352.0</c:v>
                </c:pt>
                <c:pt idx="27">
                  <c:v>354.0</c:v>
                </c:pt>
                <c:pt idx="28">
                  <c:v>356.0</c:v>
                </c:pt>
                <c:pt idx="29">
                  <c:v>358.0</c:v>
                </c:pt>
                <c:pt idx="30">
                  <c:v>360.0</c:v>
                </c:pt>
                <c:pt idx="31">
                  <c:v>362.0</c:v>
                </c:pt>
                <c:pt idx="32">
                  <c:v>364.0</c:v>
                </c:pt>
                <c:pt idx="33">
                  <c:v>366.0</c:v>
                </c:pt>
                <c:pt idx="34">
                  <c:v>368.0</c:v>
                </c:pt>
                <c:pt idx="35">
                  <c:v>370.0</c:v>
                </c:pt>
                <c:pt idx="36">
                  <c:v>372.0</c:v>
                </c:pt>
                <c:pt idx="37">
                  <c:v>374.0</c:v>
                </c:pt>
                <c:pt idx="38">
                  <c:v>376.0</c:v>
                </c:pt>
                <c:pt idx="39">
                  <c:v>378.0</c:v>
                </c:pt>
                <c:pt idx="40">
                  <c:v>380.0</c:v>
                </c:pt>
                <c:pt idx="41">
                  <c:v>381.9599915</c:v>
                </c:pt>
                <c:pt idx="42">
                  <c:v>383.9299927</c:v>
                </c:pt>
                <c:pt idx="43">
                  <c:v>386.0599976</c:v>
                </c:pt>
                <c:pt idx="44">
                  <c:v>388.0299988</c:v>
                </c:pt>
                <c:pt idx="45">
                  <c:v>390.0</c:v>
                </c:pt>
                <c:pt idx="46">
                  <c:v>392.0</c:v>
                </c:pt>
                <c:pt idx="47">
                  <c:v>394.0</c:v>
                </c:pt>
                <c:pt idx="48">
                  <c:v>396.0</c:v>
                </c:pt>
                <c:pt idx="49">
                  <c:v>398.0</c:v>
                </c:pt>
                <c:pt idx="50">
                  <c:v>400.0</c:v>
                </c:pt>
                <c:pt idx="51">
                  <c:v>402.0</c:v>
                </c:pt>
                <c:pt idx="52">
                  <c:v>404.0</c:v>
                </c:pt>
                <c:pt idx="53">
                  <c:v>406.0</c:v>
                </c:pt>
                <c:pt idx="54">
                  <c:v>408.0</c:v>
                </c:pt>
                <c:pt idx="55">
                  <c:v>410.0</c:v>
                </c:pt>
                <c:pt idx="56">
                  <c:v>411.9599915</c:v>
                </c:pt>
                <c:pt idx="57">
                  <c:v>413.9299927</c:v>
                </c:pt>
                <c:pt idx="58">
                  <c:v>416.0599976</c:v>
                </c:pt>
                <c:pt idx="59">
                  <c:v>418.0299988</c:v>
                </c:pt>
                <c:pt idx="60">
                  <c:v>420.0</c:v>
                </c:pt>
                <c:pt idx="61">
                  <c:v>421.9599915</c:v>
                </c:pt>
                <c:pt idx="62">
                  <c:v>423.9299927</c:v>
                </c:pt>
                <c:pt idx="63">
                  <c:v>426.0599976</c:v>
                </c:pt>
                <c:pt idx="64">
                  <c:v>428.0299988</c:v>
                </c:pt>
                <c:pt idx="65">
                  <c:v>430.0</c:v>
                </c:pt>
                <c:pt idx="66">
                  <c:v>431.9599915</c:v>
                </c:pt>
                <c:pt idx="67">
                  <c:v>433.9299927</c:v>
                </c:pt>
                <c:pt idx="68">
                  <c:v>436.0599976</c:v>
                </c:pt>
                <c:pt idx="69">
                  <c:v>438.0299988</c:v>
                </c:pt>
                <c:pt idx="70">
                  <c:v>440.0</c:v>
                </c:pt>
                <c:pt idx="71">
                  <c:v>441.9599915</c:v>
                </c:pt>
                <c:pt idx="72">
                  <c:v>443.9299927</c:v>
                </c:pt>
                <c:pt idx="73">
                  <c:v>446.0599976</c:v>
                </c:pt>
                <c:pt idx="74">
                  <c:v>448.0299988</c:v>
                </c:pt>
                <c:pt idx="75">
                  <c:v>450.0</c:v>
                </c:pt>
                <c:pt idx="76">
                  <c:v>451.9599915</c:v>
                </c:pt>
                <c:pt idx="77">
                  <c:v>453.9299927</c:v>
                </c:pt>
                <c:pt idx="78">
                  <c:v>456.0599976</c:v>
                </c:pt>
                <c:pt idx="79">
                  <c:v>458.0299988</c:v>
                </c:pt>
                <c:pt idx="80">
                  <c:v>460.0</c:v>
                </c:pt>
                <c:pt idx="81">
                  <c:v>461.9599915</c:v>
                </c:pt>
                <c:pt idx="82">
                  <c:v>463.9299927</c:v>
                </c:pt>
                <c:pt idx="83">
                  <c:v>466.0599976</c:v>
                </c:pt>
                <c:pt idx="84">
                  <c:v>468.0299988</c:v>
                </c:pt>
                <c:pt idx="85">
                  <c:v>470.0</c:v>
                </c:pt>
                <c:pt idx="86">
                  <c:v>471.9599915</c:v>
                </c:pt>
                <c:pt idx="87">
                  <c:v>473.9299927</c:v>
                </c:pt>
                <c:pt idx="88">
                  <c:v>476.0599976</c:v>
                </c:pt>
                <c:pt idx="89">
                  <c:v>478.0299988</c:v>
                </c:pt>
                <c:pt idx="90">
                  <c:v>480.0</c:v>
                </c:pt>
                <c:pt idx="91">
                  <c:v>481.9400024</c:v>
                </c:pt>
                <c:pt idx="92">
                  <c:v>484.019989</c:v>
                </c:pt>
                <c:pt idx="93">
                  <c:v>485.9700012</c:v>
                </c:pt>
                <c:pt idx="94">
                  <c:v>488.0499878</c:v>
                </c:pt>
                <c:pt idx="95">
                  <c:v>490.0</c:v>
                </c:pt>
                <c:pt idx="96">
                  <c:v>491.9599915</c:v>
                </c:pt>
                <c:pt idx="97">
                  <c:v>493.9299927</c:v>
                </c:pt>
                <c:pt idx="98">
                  <c:v>496.0599976</c:v>
                </c:pt>
                <c:pt idx="99">
                  <c:v>498.0299988</c:v>
                </c:pt>
                <c:pt idx="100">
                  <c:v>500.0</c:v>
                </c:pt>
                <c:pt idx="101">
                  <c:v>501.9400024</c:v>
                </c:pt>
                <c:pt idx="102">
                  <c:v>504.019989</c:v>
                </c:pt>
                <c:pt idx="103">
                  <c:v>505.9700012</c:v>
                </c:pt>
                <c:pt idx="104">
                  <c:v>508.0499878</c:v>
                </c:pt>
                <c:pt idx="105">
                  <c:v>510.0</c:v>
                </c:pt>
                <c:pt idx="106">
                  <c:v>511.9400024</c:v>
                </c:pt>
                <c:pt idx="107">
                  <c:v>514.0200195</c:v>
                </c:pt>
                <c:pt idx="108">
                  <c:v>515.9699707</c:v>
                </c:pt>
                <c:pt idx="109">
                  <c:v>518.0499878000001</c:v>
                </c:pt>
                <c:pt idx="110">
                  <c:v>520.0</c:v>
                </c:pt>
                <c:pt idx="111">
                  <c:v>521.9400023999998</c:v>
                </c:pt>
                <c:pt idx="112">
                  <c:v>524.0200195</c:v>
                </c:pt>
                <c:pt idx="113">
                  <c:v>525.9699707</c:v>
                </c:pt>
                <c:pt idx="114">
                  <c:v>528.0499878000001</c:v>
                </c:pt>
                <c:pt idx="115">
                  <c:v>530.0</c:v>
                </c:pt>
                <c:pt idx="116">
                  <c:v>531.9400023999998</c:v>
                </c:pt>
                <c:pt idx="117">
                  <c:v>534.0200195</c:v>
                </c:pt>
                <c:pt idx="118">
                  <c:v>535.9699707</c:v>
                </c:pt>
                <c:pt idx="119">
                  <c:v>538.0499878000001</c:v>
                </c:pt>
                <c:pt idx="120">
                  <c:v>540.0</c:v>
                </c:pt>
                <c:pt idx="121">
                  <c:v>542.0499878000001</c:v>
                </c:pt>
                <c:pt idx="122">
                  <c:v>543.9699707</c:v>
                </c:pt>
                <c:pt idx="123">
                  <c:v>546.0200195</c:v>
                </c:pt>
                <c:pt idx="124">
                  <c:v>547.9400023999998</c:v>
                </c:pt>
                <c:pt idx="125">
                  <c:v>550.0</c:v>
                </c:pt>
                <c:pt idx="126">
                  <c:v>551.9400023999998</c:v>
                </c:pt>
                <c:pt idx="127">
                  <c:v>554.0200195</c:v>
                </c:pt>
                <c:pt idx="128">
                  <c:v>555.9699707</c:v>
                </c:pt>
                <c:pt idx="129">
                  <c:v>558.0499878000001</c:v>
                </c:pt>
                <c:pt idx="130">
                  <c:v>560.0</c:v>
                </c:pt>
                <c:pt idx="131">
                  <c:v>562.0499878000001</c:v>
                </c:pt>
                <c:pt idx="132">
                  <c:v>563.9699707</c:v>
                </c:pt>
                <c:pt idx="133">
                  <c:v>566.0200195</c:v>
                </c:pt>
                <c:pt idx="134">
                  <c:v>567.9400023999998</c:v>
                </c:pt>
                <c:pt idx="135">
                  <c:v>570.0</c:v>
                </c:pt>
                <c:pt idx="136">
                  <c:v>572.0499878000001</c:v>
                </c:pt>
                <c:pt idx="137">
                  <c:v>573.9699707</c:v>
                </c:pt>
                <c:pt idx="138">
                  <c:v>576.0200195</c:v>
                </c:pt>
                <c:pt idx="139">
                  <c:v>577.9400023999998</c:v>
                </c:pt>
                <c:pt idx="140">
                  <c:v>580.0</c:v>
                </c:pt>
                <c:pt idx="141">
                  <c:v>582.0499878000001</c:v>
                </c:pt>
                <c:pt idx="142">
                  <c:v>583.9699707</c:v>
                </c:pt>
                <c:pt idx="143">
                  <c:v>586.0200195</c:v>
                </c:pt>
                <c:pt idx="144">
                  <c:v>587.9400023999998</c:v>
                </c:pt>
                <c:pt idx="145">
                  <c:v>590.0</c:v>
                </c:pt>
                <c:pt idx="146">
                  <c:v>592.0499878000001</c:v>
                </c:pt>
                <c:pt idx="147">
                  <c:v>593.9699707</c:v>
                </c:pt>
                <c:pt idx="148">
                  <c:v>596.0200195</c:v>
                </c:pt>
                <c:pt idx="149">
                  <c:v>597.9400023999998</c:v>
                </c:pt>
                <c:pt idx="150">
                  <c:v>600.0</c:v>
                </c:pt>
                <c:pt idx="151">
                  <c:v>602.0499878000001</c:v>
                </c:pt>
                <c:pt idx="152">
                  <c:v>603.9699707</c:v>
                </c:pt>
                <c:pt idx="153">
                  <c:v>606.0200195</c:v>
                </c:pt>
                <c:pt idx="154">
                  <c:v>607.9400023999998</c:v>
                </c:pt>
                <c:pt idx="155">
                  <c:v>610.0</c:v>
                </c:pt>
                <c:pt idx="156">
                  <c:v>612.0200195</c:v>
                </c:pt>
                <c:pt idx="157">
                  <c:v>614.0499878000001</c:v>
                </c:pt>
                <c:pt idx="158">
                  <c:v>615.9400023999998</c:v>
                </c:pt>
                <c:pt idx="159">
                  <c:v>617.9699707</c:v>
                </c:pt>
                <c:pt idx="160">
                  <c:v>620.0</c:v>
                </c:pt>
                <c:pt idx="161">
                  <c:v>622.0200195</c:v>
                </c:pt>
                <c:pt idx="162">
                  <c:v>624.0499878000001</c:v>
                </c:pt>
                <c:pt idx="163">
                  <c:v>625.9400023999998</c:v>
                </c:pt>
                <c:pt idx="164">
                  <c:v>627.9699707</c:v>
                </c:pt>
                <c:pt idx="165">
                  <c:v>630.0</c:v>
                </c:pt>
                <c:pt idx="166">
                  <c:v>632.0200195</c:v>
                </c:pt>
                <c:pt idx="167">
                  <c:v>634.0499878000001</c:v>
                </c:pt>
                <c:pt idx="168">
                  <c:v>635.9400023999998</c:v>
                </c:pt>
                <c:pt idx="169">
                  <c:v>637.9699707</c:v>
                </c:pt>
                <c:pt idx="170">
                  <c:v>640.0</c:v>
                </c:pt>
                <c:pt idx="171">
                  <c:v>642.0200195</c:v>
                </c:pt>
                <c:pt idx="172">
                  <c:v>644.0499878000001</c:v>
                </c:pt>
                <c:pt idx="173">
                  <c:v>645.9400023999998</c:v>
                </c:pt>
                <c:pt idx="174">
                  <c:v>647.9699707</c:v>
                </c:pt>
                <c:pt idx="175">
                  <c:v>650.0</c:v>
                </c:pt>
                <c:pt idx="176">
                  <c:v>652.0200195</c:v>
                </c:pt>
                <c:pt idx="177">
                  <c:v>654.0499878000001</c:v>
                </c:pt>
                <c:pt idx="178">
                  <c:v>655.9400023999998</c:v>
                </c:pt>
                <c:pt idx="179">
                  <c:v>657.9699707</c:v>
                </c:pt>
                <c:pt idx="180">
                  <c:v>660.0</c:v>
                </c:pt>
                <c:pt idx="181">
                  <c:v>662.0</c:v>
                </c:pt>
                <c:pt idx="182">
                  <c:v>664.0</c:v>
                </c:pt>
                <c:pt idx="183">
                  <c:v>666.0</c:v>
                </c:pt>
                <c:pt idx="184">
                  <c:v>668.0</c:v>
                </c:pt>
                <c:pt idx="185">
                  <c:v>670.0</c:v>
                </c:pt>
                <c:pt idx="186">
                  <c:v>672.0</c:v>
                </c:pt>
                <c:pt idx="187">
                  <c:v>674.0</c:v>
                </c:pt>
                <c:pt idx="188">
                  <c:v>676.0</c:v>
                </c:pt>
                <c:pt idx="189">
                  <c:v>678.0</c:v>
                </c:pt>
                <c:pt idx="190">
                  <c:v>680.0</c:v>
                </c:pt>
                <c:pt idx="191">
                  <c:v>682.0</c:v>
                </c:pt>
                <c:pt idx="192">
                  <c:v>684.0</c:v>
                </c:pt>
                <c:pt idx="193">
                  <c:v>686.0</c:v>
                </c:pt>
                <c:pt idx="194">
                  <c:v>688.0</c:v>
                </c:pt>
                <c:pt idx="195">
                  <c:v>690.0</c:v>
                </c:pt>
                <c:pt idx="196">
                  <c:v>692.0</c:v>
                </c:pt>
                <c:pt idx="197">
                  <c:v>694.0</c:v>
                </c:pt>
                <c:pt idx="198">
                  <c:v>696.0</c:v>
                </c:pt>
                <c:pt idx="199">
                  <c:v>698.0</c:v>
                </c:pt>
                <c:pt idx="200">
                  <c:v>700.0</c:v>
                </c:pt>
              </c:numCache>
            </c:numRef>
          </c:xVal>
          <c:yVal>
            <c:numRef>
              <c:f>'RB-1'!$B$3:$B$203</c:f>
              <c:numCache>
                <c:formatCode>0.00E+00</c:formatCode>
                <c:ptCount val="201"/>
                <c:pt idx="0" formatCode="General">
                  <c:v>0.1335881352</c:v>
                </c:pt>
                <c:pt idx="1">
                  <c:v>-8.110702038E-5</c:v>
                </c:pt>
                <c:pt idx="2" formatCode="General">
                  <c:v>0.3874476254</c:v>
                </c:pt>
                <c:pt idx="3" formatCode="General">
                  <c:v>0.6821881533</c:v>
                </c:pt>
                <c:pt idx="4" formatCode="General">
                  <c:v>1.625421882</c:v>
                </c:pt>
                <c:pt idx="5" formatCode="General">
                  <c:v>3.211269379</c:v>
                </c:pt>
                <c:pt idx="6" formatCode="General">
                  <c:v>5.999509811</c:v>
                </c:pt>
                <c:pt idx="7" formatCode="General">
                  <c:v>8.112948418</c:v>
                </c:pt>
                <c:pt idx="8" formatCode="General">
                  <c:v>9.554582596</c:v>
                </c:pt>
                <c:pt idx="9" formatCode="General">
                  <c:v>9.672544479</c:v>
                </c:pt>
                <c:pt idx="10" formatCode="General">
                  <c:v>9.489801407</c:v>
                </c:pt>
                <c:pt idx="11" formatCode="General">
                  <c:v>9.748262404999995</c:v>
                </c:pt>
                <c:pt idx="12" formatCode="General">
                  <c:v>10.50769997</c:v>
                </c:pt>
                <c:pt idx="13" formatCode="General">
                  <c:v>11.09507179</c:v>
                </c:pt>
                <c:pt idx="14" formatCode="General">
                  <c:v>11.60807514</c:v>
                </c:pt>
                <c:pt idx="15" formatCode="General">
                  <c:v>11.14293861</c:v>
                </c:pt>
                <c:pt idx="16" formatCode="General">
                  <c:v>11.18616581</c:v>
                </c:pt>
                <c:pt idx="17" formatCode="General">
                  <c:v>10.05176067</c:v>
                </c:pt>
                <c:pt idx="18" formatCode="General">
                  <c:v>9.830476761</c:v>
                </c:pt>
                <c:pt idx="19" formatCode="General">
                  <c:v>8.811102867</c:v>
                </c:pt>
                <c:pt idx="20" formatCode="General">
                  <c:v>8.172833443</c:v>
                </c:pt>
                <c:pt idx="21" formatCode="General">
                  <c:v>7.552867413</c:v>
                </c:pt>
                <c:pt idx="22" formatCode="General">
                  <c:v>7.059504032</c:v>
                </c:pt>
                <c:pt idx="23" formatCode="General">
                  <c:v>6.821317672999998</c:v>
                </c:pt>
                <c:pt idx="24" formatCode="General">
                  <c:v>5.778972149</c:v>
                </c:pt>
                <c:pt idx="25" formatCode="General">
                  <c:v>5.413912773</c:v>
                </c:pt>
                <c:pt idx="26" formatCode="General">
                  <c:v>4.387956141999997</c:v>
                </c:pt>
                <c:pt idx="27" formatCode="General">
                  <c:v>4.190863609</c:v>
                </c:pt>
                <c:pt idx="28" formatCode="General">
                  <c:v>3.855553865</c:v>
                </c:pt>
                <c:pt idx="29" formatCode="General">
                  <c:v>3.489714146</c:v>
                </c:pt>
                <c:pt idx="30" formatCode="General">
                  <c:v>3.112262249</c:v>
                </c:pt>
                <c:pt idx="31" formatCode="General">
                  <c:v>2.89909029</c:v>
                </c:pt>
                <c:pt idx="32" formatCode="General">
                  <c:v>2.449491501</c:v>
                </c:pt>
                <c:pt idx="33" formatCode="General">
                  <c:v>2.04758215</c:v>
                </c:pt>
                <c:pt idx="34" formatCode="General">
                  <c:v>1.994403243</c:v>
                </c:pt>
                <c:pt idx="35" formatCode="General">
                  <c:v>1.685568094</c:v>
                </c:pt>
                <c:pt idx="36" formatCode="General">
                  <c:v>1.43193841</c:v>
                </c:pt>
                <c:pt idx="37" formatCode="General">
                  <c:v>1.5233078</c:v>
                </c:pt>
                <c:pt idx="38" formatCode="General">
                  <c:v>1.081118822</c:v>
                </c:pt>
                <c:pt idx="39" formatCode="General">
                  <c:v>1.053966165</c:v>
                </c:pt>
                <c:pt idx="40" formatCode="General">
                  <c:v>1.057576537</c:v>
                </c:pt>
                <c:pt idx="41" formatCode="General">
                  <c:v>0.7496502399</c:v>
                </c:pt>
                <c:pt idx="42" formatCode="General">
                  <c:v>0.8955695629</c:v>
                </c:pt>
                <c:pt idx="43" formatCode="General">
                  <c:v>0.6579203606</c:v>
                </c:pt>
                <c:pt idx="44" formatCode="General">
                  <c:v>0.6776537895</c:v>
                </c:pt>
                <c:pt idx="45" formatCode="General">
                  <c:v>0.5843821764</c:v>
                </c:pt>
                <c:pt idx="46" formatCode="General">
                  <c:v>0.56879282</c:v>
                </c:pt>
                <c:pt idx="47" formatCode="General">
                  <c:v>0.608252883</c:v>
                </c:pt>
                <c:pt idx="48" formatCode="General">
                  <c:v>0.4707372487</c:v>
                </c:pt>
                <c:pt idx="49" formatCode="General">
                  <c:v>0.4039785564</c:v>
                </c:pt>
                <c:pt idx="50" formatCode="General">
                  <c:v>0.3581612408</c:v>
                </c:pt>
                <c:pt idx="51" formatCode="General">
                  <c:v>0.5437245369</c:v>
                </c:pt>
                <c:pt idx="52" formatCode="General">
                  <c:v>0.4034900963</c:v>
                </c:pt>
                <c:pt idx="53" formatCode="General">
                  <c:v>0.3950222433</c:v>
                </c:pt>
                <c:pt idx="54" formatCode="General">
                  <c:v>0.2932595313</c:v>
                </c:pt>
                <c:pt idx="55" formatCode="General">
                  <c:v>0.2988313735</c:v>
                </c:pt>
                <c:pt idx="56" formatCode="General">
                  <c:v>0.4515927732</c:v>
                </c:pt>
                <c:pt idx="57" formatCode="General">
                  <c:v>0.4055900872</c:v>
                </c:pt>
                <c:pt idx="58" formatCode="General">
                  <c:v>0.5364168882</c:v>
                </c:pt>
                <c:pt idx="59" formatCode="General">
                  <c:v>0.2455403507</c:v>
                </c:pt>
                <c:pt idx="60" formatCode="General">
                  <c:v>0.3096808791</c:v>
                </c:pt>
                <c:pt idx="61" formatCode="General">
                  <c:v>0.4125348032</c:v>
                </c:pt>
                <c:pt idx="62" formatCode="General">
                  <c:v>0.4818179309</c:v>
                </c:pt>
                <c:pt idx="63" formatCode="General">
                  <c:v>0.2691077888</c:v>
                </c:pt>
                <c:pt idx="64" formatCode="General">
                  <c:v>0.3421355188</c:v>
                </c:pt>
                <c:pt idx="65" formatCode="General">
                  <c:v>0.2473090887</c:v>
                </c:pt>
                <c:pt idx="66" formatCode="General">
                  <c:v>0.3078458011</c:v>
                </c:pt>
                <c:pt idx="67" formatCode="General">
                  <c:v>0.3638252914</c:v>
                </c:pt>
                <c:pt idx="68" formatCode="General">
                  <c:v>0.3867042363</c:v>
                </c:pt>
                <c:pt idx="69" formatCode="General">
                  <c:v>0.3741461337</c:v>
                </c:pt>
                <c:pt idx="70" formatCode="General">
                  <c:v>0.3789265454</c:v>
                </c:pt>
                <c:pt idx="71" formatCode="General">
                  <c:v>0.3601157069</c:v>
                </c:pt>
                <c:pt idx="72" formatCode="General">
                  <c:v>0.2758377492</c:v>
                </c:pt>
                <c:pt idx="73" formatCode="General">
                  <c:v>0.3350261152</c:v>
                </c:pt>
                <c:pt idx="74" formatCode="General">
                  <c:v>0.5367722511</c:v>
                </c:pt>
                <c:pt idx="75" formatCode="General">
                  <c:v>0.4044599235</c:v>
                </c:pt>
                <c:pt idx="76" formatCode="General">
                  <c:v>0.4416657984</c:v>
                </c:pt>
                <c:pt idx="77" formatCode="General">
                  <c:v>0.4105780423</c:v>
                </c:pt>
                <c:pt idx="78" formatCode="General">
                  <c:v>0.2346762419</c:v>
                </c:pt>
                <c:pt idx="79" formatCode="General">
                  <c:v>0.1685166061</c:v>
                </c:pt>
                <c:pt idx="80" formatCode="General">
                  <c:v>0.3491545022</c:v>
                </c:pt>
                <c:pt idx="81" formatCode="General">
                  <c:v>0.3576167822</c:v>
                </c:pt>
                <c:pt idx="82" formatCode="General">
                  <c:v>0.4328019917</c:v>
                </c:pt>
                <c:pt idx="83" formatCode="General">
                  <c:v>0.4402121603</c:v>
                </c:pt>
                <c:pt idx="84" formatCode="General">
                  <c:v>0.4513902366</c:v>
                </c:pt>
                <c:pt idx="85" formatCode="General">
                  <c:v>0.5084913969</c:v>
                </c:pt>
                <c:pt idx="86" formatCode="General">
                  <c:v>0.4060309231</c:v>
                </c:pt>
                <c:pt idx="87" formatCode="General">
                  <c:v>0.290402621</c:v>
                </c:pt>
                <c:pt idx="88" formatCode="General">
                  <c:v>0.4858033955</c:v>
                </c:pt>
                <c:pt idx="89" formatCode="General">
                  <c:v>0.4453322589</c:v>
                </c:pt>
                <c:pt idx="90" formatCode="General">
                  <c:v>0.4520676434</c:v>
                </c:pt>
                <c:pt idx="91" formatCode="General">
                  <c:v>0.3688006699</c:v>
                </c:pt>
                <c:pt idx="92" formatCode="General">
                  <c:v>0.4641687572</c:v>
                </c:pt>
                <c:pt idx="93" formatCode="General">
                  <c:v>0.345233947</c:v>
                </c:pt>
                <c:pt idx="94" formatCode="General">
                  <c:v>0.3668420613</c:v>
                </c:pt>
                <c:pt idx="95" formatCode="General">
                  <c:v>0.482722789</c:v>
                </c:pt>
                <c:pt idx="96" formatCode="General">
                  <c:v>0.3973768651</c:v>
                </c:pt>
                <c:pt idx="97" formatCode="General">
                  <c:v>0.4275638163</c:v>
                </c:pt>
                <c:pt idx="98" formatCode="General">
                  <c:v>0.3801180422</c:v>
                </c:pt>
                <c:pt idx="99" formatCode="General">
                  <c:v>0.3554720581</c:v>
                </c:pt>
                <c:pt idx="100" formatCode="General">
                  <c:v>0.4960756004</c:v>
                </c:pt>
                <c:pt idx="101" formatCode="General">
                  <c:v>0.3117493391</c:v>
                </c:pt>
                <c:pt idx="102" formatCode="General">
                  <c:v>0.328869015</c:v>
                </c:pt>
                <c:pt idx="103" formatCode="General">
                  <c:v>0.4873628318</c:v>
                </c:pt>
                <c:pt idx="104" formatCode="General">
                  <c:v>0.7213962078</c:v>
                </c:pt>
                <c:pt idx="105" formatCode="General">
                  <c:v>1.349947929</c:v>
                </c:pt>
                <c:pt idx="106" formatCode="General">
                  <c:v>3.499773741</c:v>
                </c:pt>
                <c:pt idx="107" formatCode="General">
                  <c:v>8.035160065</c:v>
                </c:pt>
                <c:pt idx="108" formatCode="General">
                  <c:v>14.76462841</c:v>
                </c:pt>
                <c:pt idx="109" formatCode="General">
                  <c:v>25.57942772</c:v>
                </c:pt>
                <c:pt idx="110" formatCode="General">
                  <c:v>39.81061935</c:v>
                </c:pt>
                <c:pt idx="111" formatCode="General">
                  <c:v>43.46482849</c:v>
                </c:pt>
                <c:pt idx="112" formatCode="General">
                  <c:v>32.33784102999999</c:v>
                </c:pt>
                <c:pt idx="113" formatCode="General">
                  <c:v>16.89575958</c:v>
                </c:pt>
                <c:pt idx="114" formatCode="General">
                  <c:v>6.164418696999997</c:v>
                </c:pt>
                <c:pt idx="115" formatCode="General">
                  <c:v>2.307610512</c:v>
                </c:pt>
                <c:pt idx="116" formatCode="General">
                  <c:v>0.8514950275</c:v>
                </c:pt>
                <c:pt idx="117" formatCode="General">
                  <c:v>0.3555936515</c:v>
                </c:pt>
                <c:pt idx="118" formatCode="General">
                  <c:v>0.4543738663</c:v>
                </c:pt>
                <c:pt idx="119" formatCode="General">
                  <c:v>0.2543708682</c:v>
                </c:pt>
                <c:pt idx="120" formatCode="General">
                  <c:v>0.2681415677</c:v>
                </c:pt>
                <c:pt idx="121" formatCode="General">
                  <c:v>0.1679521799</c:v>
                </c:pt>
                <c:pt idx="122" formatCode="General">
                  <c:v>0.1188463569</c:v>
                </c:pt>
                <c:pt idx="123" formatCode="General">
                  <c:v>0.09154206514</c:v>
                </c:pt>
                <c:pt idx="124" formatCode="General">
                  <c:v>0.05743391812</c:v>
                </c:pt>
                <c:pt idx="125" formatCode="General">
                  <c:v>0.07130941749</c:v>
                </c:pt>
                <c:pt idx="126" formatCode="General">
                  <c:v>0.1244404614</c:v>
                </c:pt>
                <c:pt idx="127" formatCode="General">
                  <c:v>0.2157396674</c:v>
                </c:pt>
                <c:pt idx="128" formatCode="General">
                  <c:v>0.05462558568</c:v>
                </c:pt>
                <c:pt idx="129" formatCode="General">
                  <c:v>-0.04608722031</c:v>
                </c:pt>
                <c:pt idx="130" formatCode="General">
                  <c:v>0.1288507581</c:v>
                </c:pt>
                <c:pt idx="131" formatCode="General">
                  <c:v>0.07878814638</c:v>
                </c:pt>
                <c:pt idx="132" formatCode="General">
                  <c:v>0.1082014889</c:v>
                </c:pt>
                <c:pt idx="133" formatCode="General">
                  <c:v>0.04432591796</c:v>
                </c:pt>
                <c:pt idx="134" formatCode="General">
                  <c:v>-0.02797787637</c:v>
                </c:pt>
                <c:pt idx="135" formatCode="General">
                  <c:v>0.06053036451</c:v>
                </c:pt>
                <c:pt idx="136" formatCode="General">
                  <c:v>-0.06561998278</c:v>
                </c:pt>
                <c:pt idx="137" formatCode="General">
                  <c:v>0.0439748466</c:v>
                </c:pt>
                <c:pt idx="138" formatCode="General">
                  <c:v>-0.09396314621</c:v>
                </c:pt>
                <c:pt idx="139" formatCode="General">
                  <c:v>-0.003794595599</c:v>
                </c:pt>
                <c:pt idx="140" formatCode="General">
                  <c:v>-0.1139822528</c:v>
                </c:pt>
                <c:pt idx="141" formatCode="General">
                  <c:v>-0.0258127898</c:v>
                </c:pt>
                <c:pt idx="142" formatCode="General">
                  <c:v>-0.04114605486</c:v>
                </c:pt>
                <c:pt idx="143" formatCode="General">
                  <c:v>-0.1574725509</c:v>
                </c:pt>
                <c:pt idx="144" formatCode="General">
                  <c:v>0.04292790592</c:v>
                </c:pt>
                <c:pt idx="145" formatCode="General">
                  <c:v>-0.05750280619</c:v>
                </c:pt>
                <c:pt idx="146" formatCode="General">
                  <c:v>-0.1177300364</c:v>
                </c:pt>
                <c:pt idx="147" formatCode="General">
                  <c:v>0.1377184391</c:v>
                </c:pt>
                <c:pt idx="148" formatCode="General">
                  <c:v>-0.2098076493</c:v>
                </c:pt>
                <c:pt idx="149" formatCode="General">
                  <c:v>-0.1376245916</c:v>
                </c:pt>
                <c:pt idx="150" formatCode="General">
                  <c:v>-0.0081859231</c:v>
                </c:pt>
                <c:pt idx="151" formatCode="General">
                  <c:v>-0.07355762273</c:v>
                </c:pt>
                <c:pt idx="152" formatCode="General">
                  <c:v>-0.01084439456</c:v>
                </c:pt>
                <c:pt idx="153" formatCode="General">
                  <c:v>-0.09126390517</c:v>
                </c:pt>
                <c:pt idx="154" formatCode="General">
                  <c:v>0.04305611551</c:v>
                </c:pt>
                <c:pt idx="155" formatCode="General">
                  <c:v>0.1153827608</c:v>
                </c:pt>
                <c:pt idx="156" formatCode="General">
                  <c:v>0.07832704484</c:v>
                </c:pt>
                <c:pt idx="157" formatCode="General">
                  <c:v>0.1039955765</c:v>
                </c:pt>
                <c:pt idx="158" formatCode="General">
                  <c:v>0.2263047993</c:v>
                </c:pt>
                <c:pt idx="159" formatCode="General">
                  <c:v>0.4333281815</c:v>
                </c:pt>
                <c:pt idx="160" formatCode="General">
                  <c:v>0.7928026915</c:v>
                </c:pt>
                <c:pt idx="161" formatCode="General">
                  <c:v>1.241383791</c:v>
                </c:pt>
                <c:pt idx="162" formatCode="General">
                  <c:v>1.365040302</c:v>
                </c:pt>
                <c:pt idx="163" formatCode="General">
                  <c:v>1.464618564</c:v>
                </c:pt>
                <c:pt idx="164" formatCode="General">
                  <c:v>1.569608092</c:v>
                </c:pt>
                <c:pt idx="165" formatCode="General">
                  <c:v>1.819322467</c:v>
                </c:pt>
                <c:pt idx="166" formatCode="General">
                  <c:v>1.378208637</c:v>
                </c:pt>
                <c:pt idx="167" formatCode="General">
                  <c:v>1.404325485</c:v>
                </c:pt>
                <c:pt idx="168" formatCode="General">
                  <c:v>1.476111531</c:v>
                </c:pt>
                <c:pt idx="169" formatCode="General">
                  <c:v>1.028692126</c:v>
                </c:pt>
                <c:pt idx="170" formatCode="General">
                  <c:v>1.262020826</c:v>
                </c:pt>
                <c:pt idx="171" formatCode="General">
                  <c:v>1.098951936</c:v>
                </c:pt>
                <c:pt idx="172" formatCode="General">
                  <c:v>0.8972301483</c:v>
                </c:pt>
                <c:pt idx="173" formatCode="General">
                  <c:v>1.192191601</c:v>
                </c:pt>
                <c:pt idx="174" formatCode="General">
                  <c:v>1.30483973</c:v>
                </c:pt>
                <c:pt idx="175" formatCode="General">
                  <c:v>1.608795166</c:v>
                </c:pt>
                <c:pt idx="176" formatCode="General">
                  <c:v>1.572426677</c:v>
                </c:pt>
                <c:pt idx="177" formatCode="General">
                  <c:v>1.215027928</c:v>
                </c:pt>
                <c:pt idx="178" formatCode="General">
                  <c:v>1.365211725</c:v>
                </c:pt>
                <c:pt idx="179" formatCode="General">
                  <c:v>1.247807264</c:v>
                </c:pt>
                <c:pt idx="180" formatCode="General">
                  <c:v>1.322104096</c:v>
                </c:pt>
                <c:pt idx="181" formatCode="General">
                  <c:v>1.083118677</c:v>
                </c:pt>
                <c:pt idx="182" formatCode="General">
                  <c:v>0.9967784882</c:v>
                </c:pt>
                <c:pt idx="183" formatCode="General">
                  <c:v>1.014936924</c:v>
                </c:pt>
                <c:pt idx="184" formatCode="General">
                  <c:v>0.747860074</c:v>
                </c:pt>
                <c:pt idx="185" formatCode="General">
                  <c:v>0.9496455193</c:v>
                </c:pt>
                <c:pt idx="186" formatCode="General">
                  <c:v>0.7735270262</c:v>
                </c:pt>
                <c:pt idx="187" formatCode="General">
                  <c:v>0.7501977682</c:v>
                </c:pt>
                <c:pt idx="188" formatCode="General">
                  <c:v>0.7302764654</c:v>
                </c:pt>
                <c:pt idx="189" formatCode="General">
                  <c:v>0.4042689502</c:v>
                </c:pt>
                <c:pt idx="190" formatCode="General">
                  <c:v>0.773350358</c:v>
                </c:pt>
                <c:pt idx="191" formatCode="General">
                  <c:v>0.6121659279</c:v>
                </c:pt>
                <c:pt idx="192" formatCode="General">
                  <c:v>0.5216934681</c:v>
                </c:pt>
                <c:pt idx="193" formatCode="General">
                  <c:v>0.6726003885</c:v>
                </c:pt>
                <c:pt idx="194" formatCode="General">
                  <c:v>0.4236686528</c:v>
                </c:pt>
                <c:pt idx="195" formatCode="General">
                  <c:v>0.427924782</c:v>
                </c:pt>
                <c:pt idx="196" formatCode="General">
                  <c:v>0.458868891</c:v>
                </c:pt>
                <c:pt idx="197" formatCode="General">
                  <c:v>0.2449471653</c:v>
                </c:pt>
                <c:pt idx="198" formatCode="General">
                  <c:v>0.2100663185</c:v>
                </c:pt>
                <c:pt idx="199" formatCode="General">
                  <c:v>0.2497887909</c:v>
                </c:pt>
                <c:pt idx="200" formatCode="General">
                  <c:v>0.2266824245</c:v>
                </c:pt>
              </c:numCache>
            </c:numRef>
          </c:yVal>
          <c:smooth val="1"/>
        </c:ser>
        <c:ser>
          <c:idx val="1"/>
          <c:order val="1"/>
          <c:tx>
            <c:v>2,2-bipyridine</c:v>
          </c:tx>
          <c:spPr>
            <a:ln w="19050" cap="rnd">
              <a:solidFill>
                <a:srgbClr val="00B050"/>
              </a:solidFill>
              <a:round/>
            </a:ln>
            <a:effectLst/>
          </c:spPr>
          <c:marker>
            <c:symbol val="none"/>
          </c:marker>
          <c:xVal>
            <c:numRef>
              <c:f>'RB-1'!$D$3:$D$166</c:f>
              <c:numCache>
                <c:formatCode>General</c:formatCode>
                <c:ptCount val="164"/>
                <c:pt idx="0">
                  <c:v>274.9200133999998</c:v>
                </c:pt>
                <c:pt idx="1">
                  <c:v>276.9200133999998</c:v>
                </c:pt>
                <c:pt idx="2">
                  <c:v>278.9200133999998</c:v>
                </c:pt>
                <c:pt idx="3">
                  <c:v>280.9299927</c:v>
                </c:pt>
                <c:pt idx="4">
                  <c:v>282.9599915</c:v>
                </c:pt>
                <c:pt idx="5">
                  <c:v>284.8399963</c:v>
                </c:pt>
                <c:pt idx="6">
                  <c:v>286.8699951</c:v>
                </c:pt>
                <c:pt idx="7">
                  <c:v>288.8999939</c:v>
                </c:pt>
                <c:pt idx="8">
                  <c:v>290.9200133999998</c:v>
                </c:pt>
                <c:pt idx="9">
                  <c:v>292.9200133999998</c:v>
                </c:pt>
                <c:pt idx="10">
                  <c:v>294.9200133999998</c:v>
                </c:pt>
                <c:pt idx="11">
                  <c:v>296.9200133999998</c:v>
                </c:pt>
                <c:pt idx="12">
                  <c:v>298.9200133999998</c:v>
                </c:pt>
                <c:pt idx="13">
                  <c:v>300.9299927</c:v>
                </c:pt>
                <c:pt idx="14">
                  <c:v>302.9599915</c:v>
                </c:pt>
                <c:pt idx="15">
                  <c:v>304.8399963</c:v>
                </c:pt>
                <c:pt idx="16">
                  <c:v>306.8699951</c:v>
                </c:pt>
                <c:pt idx="17">
                  <c:v>308.8999939</c:v>
                </c:pt>
                <c:pt idx="18">
                  <c:v>310.9200133999998</c:v>
                </c:pt>
                <c:pt idx="19">
                  <c:v>312.9200133999998</c:v>
                </c:pt>
                <c:pt idx="20">
                  <c:v>314.9200133999998</c:v>
                </c:pt>
                <c:pt idx="21">
                  <c:v>316.9200133999998</c:v>
                </c:pt>
                <c:pt idx="22">
                  <c:v>318.9200133999998</c:v>
                </c:pt>
                <c:pt idx="23">
                  <c:v>320.9299927</c:v>
                </c:pt>
                <c:pt idx="24">
                  <c:v>322.9599915</c:v>
                </c:pt>
                <c:pt idx="25">
                  <c:v>324.8399963</c:v>
                </c:pt>
                <c:pt idx="26">
                  <c:v>326.8699951</c:v>
                </c:pt>
                <c:pt idx="27">
                  <c:v>328.8999939</c:v>
                </c:pt>
                <c:pt idx="28">
                  <c:v>330.9200133999998</c:v>
                </c:pt>
                <c:pt idx="29">
                  <c:v>332.9200133999998</c:v>
                </c:pt>
                <c:pt idx="30">
                  <c:v>334.9200133999998</c:v>
                </c:pt>
                <c:pt idx="31">
                  <c:v>336.9200133999998</c:v>
                </c:pt>
                <c:pt idx="32">
                  <c:v>338.9200133999998</c:v>
                </c:pt>
                <c:pt idx="33">
                  <c:v>340.9200133999998</c:v>
                </c:pt>
                <c:pt idx="34">
                  <c:v>342.9200133999998</c:v>
                </c:pt>
                <c:pt idx="35">
                  <c:v>344.9200133999998</c:v>
                </c:pt>
                <c:pt idx="36">
                  <c:v>346.9200133999998</c:v>
                </c:pt>
                <c:pt idx="37">
                  <c:v>348.9200133999998</c:v>
                </c:pt>
                <c:pt idx="38">
                  <c:v>350.9200133999998</c:v>
                </c:pt>
                <c:pt idx="39">
                  <c:v>352.9200133999998</c:v>
                </c:pt>
                <c:pt idx="40">
                  <c:v>354.9200133999998</c:v>
                </c:pt>
                <c:pt idx="41">
                  <c:v>356.9200133999998</c:v>
                </c:pt>
                <c:pt idx="42">
                  <c:v>358.9200133999998</c:v>
                </c:pt>
                <c:pt idx="43">
                  <c:v>360.9200133999998</c:v>
                </c:pt>
                <c:pt idx="44">
                  <c:v>362.9200133999998</c:v>
                </c:pt>
                <c:pt idx="45">
                  <c:v>364.9200133999998</c:v>
                </c:pt>
                <c:pt idx="46">
                  <c:v>366.9200133999998</c:v>
                </c:pt>
                <c:pt idx="47">
                  <c:v>368.9200133999998</c:v>
                </c:pt>
                <c:pt idx="48">
                  <c:v>370.9200133999998</c:v>
                </c:pt>
                <c:pt idx="49">
                  <c:v>372.9200133999998</c:v>
                </c:pt>
                <c:pt idx="50">
                  <c:v>374.9200133999998</c:v>
                </c:pt>
                <c:pt idx="51">
                  <c:v>376.9200133999998</c:v>
                </c:pt>
                <c:pt idx="52">
                  <c:v>378.9200133999998</c:v>
                </c:pt>
                <c:pt idx="53">
                  <c:v>380.8999939</c:v>
                </c:pt>
                <c:pt idx="54">
                  <c:v>382.8699951</c:v>
                </c:pt>
                <c:pt idx="55">
                  <c:v>384.8399963</c:v>
                </c:pt>
                <c:pt idx="56">
                  <c:v>386.9599915</c:v>
                </c:pt>
                <c:pt idx="57">
                  <c:v>388.9299927</c:v>
                </c:pt>
                <c:pt idx="58">
                  <c:v>390.9200133999998</c:v>
                </c:pt>
                <c:pt idx="59">
                  <c:v>392.9200133999998</c:v>
                </c:pt>
                <c:pt idx="60">
                  <c:v>394.9200133999998</c:v>
                </c:pt>
                <c:pt idx="61">
                  <c:v>396.9200133999998</c:v>
                </c:pt>
                <c:pt idx="62">
                  <c:v>398.9200133999998</c:v>
                </c:pt>
                <c:pt idx="63">
                  <c:v>400.9200133999998</c:v>
                </c:pt>
                <c:pt idx="64">
                  <c:v>402.9200133999998</c:v>
                </c:pt>
                <c:pt idx="65">
                  <c:v>404.9200133999998</c:v>
                </c:pt>
                <c:pt idx="66">
                  <c:v>406.9200133999998</c:v>
                </c:pt>
                <c:pt idx="67">
                  <c:v>408.9200133999998</c:v>
                </c:pt>
                <c:pt idx="68">
                  <c:v>410.8999939</c:v>
                </c:pt>
                <c:pt idx="69">
                  <c:v>412.8699951</c:v>
                </c:pt>
                <c:pt idx="70">
                  <c:v>414.8399963</c:v>
                </c:pt>
                <c:pt idx="71">
                  <c:v>416.9599915</c:v>
                </c:pt>
                <c:pt idx="72">
                  <c:v>418.9299927</c:v>
                </c:pt>
                <c:pt idx="73">
                  <c:v>420.8999939</c:v>
                </c:pt>
                <c:pt idx="74">
                  <c:v>422.8699951</c:v>
                </c:pt>
                <c:pt idx="75">
                  <c:v>424.8399963</c:v>
                </c:pt>
                <c:pt idx="76">
                  <c:v>426.9599915</c:v>
                </c:pt>
                <c:pt idx="77">
                  <c:v>428.9299927</c:v>
                </c:pt>
                <c:pt idx="78">
                  <c:v>430.8999939</c:v>
                </c:pt>
                <c:pt idx="79">
                  <c:v>432.8699951</c:v>
                </c:pt>
                <c:pt idx="80">
                  <c:v>434.8399963</c:v>
                </c:pt>
                <c:pt idx="81">
                  <c:v>436.9599915</c:v>
                </c:pt>
                <c:pt idx="82">
                  <c:v>438.9299927</c:v>
                </c:pt>
                <c:pt idx="83">
                  <c:v>440.8999939</c:v>
                </c:pt>
                <c:pt idx="84">
                  <c:v>442.8699951</c:v>
                </c:pt>
                <c:pt idx="85">
                  <c:v>444.8399963</c:v>
                </c:pt>
                <c:pt idx="86">
                  <c:v>446.9599915</c:v>
                </c:pt>
                <c:pt idx="87">
                  <c:v>448.9299927</c:v>
                </c:pt>
                <c:pt idx="88">
                  <c:v>450.8999939</c:v>
                </c:pt>
                <c:pt idx="89">
                  <c:v>452.8699951</c:v>
                </c:pt>
                <c:pt idx="90">
                  <c:v>454.8399963</c:v>
                </c:pt>
                <c:pt idx="91">
                  <c:v>456.9599915</c:v>
                </c:pt>
                <c:pt idx="92">
                  <c:v>458.9299927</c:v>
                </c:pt>
                <c:pt idx="93">
                  <c:v>460.8999939</c:v>
                </c:pt>
                <c:pt idx="94">
                  <c:v>462.8699951</c:v>
                </c:pt>
                <c:pt idx="95">
                  <c:v>464.8399963</c:v>
                </c:pt>
                <c:pt idx="96">
                  <c:v>466.9599915</c:v>
                </c:pt>
                <c:pt idx="97">
                  <c:v>468.9299927</c:v>
                </c:pt>
                <c:pt idx="98">
                  <c:v>470.8999939</c:v>
                </c:pt>
                <c:pt idx="99">
                  <c:v>472.8699951</c:v>
                </c:pt>
                <c:pt idx="100">
                  <c:v>474.8399963</c:v>
                </c:pt>
                <c:pt idx="101">
                  <c:v>476.9599915</c:v>
                </c:pt>
                <c:pt idx="102">
                  <c:v>478.9299927</c:v>
                </c:pt>
                <c:pt idx="103">
                  <c:v>480.8900146</c:v>
                </c:pt>
                <c:pt idx="104">
                  <c:v>482.9800109999998</c:v>
                </c:pt>
                <c:pt idx="105">
                  <c:v>484.9200133999998</c:v>
                </c:pt>
                <c:pt idx="106">
                  <c:v>486.8599854</c:v>
                </c:pt>
                <c:pt idx="107">
                  <c:v>488.9500121999999</c:v>
                </c:pt>
                <c:pt idx="108">
                  <c:v>490.8999939</c:v>
                </c:pt>
                <c:pt idx="109">
                  <c:v>492.8699951</c:v>
                </c:pt>
                <c:pt idx="110">
                  <c:v>494.8399963</c:v>
                </c:pt>
                <c:pt idx="111">
                  <c:v>496.9599915</c:v>
                </c:pt>
                <c:pt idx="112">
                  <c:v>498.9299927</c:v>
                </c:pt>
                <c:pt idx="113">
                  <c:v>500.8900146</c:v>
                </c:pt>
                <c:pt idx="114">
                  <c:v>502.9800109999998</c:v>
                </c:pt>
                <c:pt idx="115">
                  <c:v>504.9200133999998</c:v>
                </c:pt>
                <c:pt idx="116">
                  <c:v>506.8599854</c:v>
                </c:pt>
                <c:pt idx="117">
                  <c:v>508.9500121999999</c:v>
                </c:pt>
                <c:pt idx="118">
                  <c:v>510.8900146</c:v>
                </c:pt>
                <c:pt idx="119">
                  <c:v>512.9799805</c:v>
                </c:pt>
                <c:pt idx="120">
                  <c:v>514.9199829</c:v>
                </c:pt>
                <c:pt idx="121">
                  <c:v>516.8599853999998</c:v>
                </c:pt>
                <c:pt idx="122">
                  <c:v>518.9500121999995</c:v>
                </c:pt>
                <c:pt idx="123">
                  <c:v>520.8900146</c:v>
                </c:pt>
                <c:pt idx="124">
                  <c:v>522.9799805</c:v>
                </c:pt>
                <c:pt idx="125">
                  <c:v>524.9199829</c:v>
                </c:pt>
                <c:pt idx="126">
                  <c:v>526.8599853999998</c:v>
                </c:pt>
                <c:pt idx="127">
                  <c:v>528.9500121999995</c:v>
                </c:pt>
                <c:pt idx="128">
                  <c:v>530.8900146</c:v>
                </c:pt>
                <c:pt idx="129">
                  <c:v>532.9799805</c:v>
                </c:pt>
                <c:pt idx="130">
                  <c:v>534.9199829</c:v>
                </c:pt>
                <c:pt idx="131">
                  <c:v>536.8599853999998</c:v>
                </c:pt>
                <c:pt idx="132">
                  <c:v>538.9500121999995</c:v>
                </c:pt>
                <c:pt idx="133">
                  <c:v>540.8800049</c:v>
                </c:pt>
                <c:pt idx="134">
                  <c:v>542.9400023999998</c:v>
                </c:pt>
                <c:pt idx="135">
                  <c:v>544.8499756</c:v>
                </c:pt>
                <c:pt idx="136">
                  <c:v>546.9099731</c:v>
                </c:pt>
                <c:pt idx="137">
                  <c:v>548.9699707</c:v>
                </c:pt>
                <c:pt idx="138">
                  <c:v>550.8900146</c:v>
                </c:pt>
                <c:pt idx="139">
                  <c:v>552.9799805</c:v>
                </c:pt>
                <c:pt idx="140">
                  <c:v>554.9199829</c:v>
                </c:pt>
                <c:pt idx="141">
                  <c:v>556.8599853999998</c:v>
                </c:pt>
                <c:pt idx="142">
                  <c:v>558.9500121999995</c:v>
                </c:pt>
                <c:pt idx="143">
                  <c:v>560.8800049</c:v>
                </c:pt>
                <c:pt idx="144">
                  <c:v>562.9400023999998</c:v>
                </c:pt>
                <c:pt idx="145">
                  <c:v>564.8499756</c:v>
                </c:pt>
                <c:pt idx="146">
                  <c:v>566.9099731</c:v>
                </c:pt>
                <c:pt idx="147">
                  <c:v>568.9699707</c:v>
                </c:pt>
                <c:pt idx="148">
                  <c:v>570.8800049</c:v>
                </c:pt>
                <c:pt idx="149">
                  <c:v>572.9400023999998</c:v>
                </c:pt>
                <c:pt idx="150">
                  <c:v>574.8499756</c:v>
                </c:pt>
                <c:pt idx="151">
                  <c:v>576.9099731</c:v>
                </c:pt>
                <c:pt idx="152">
                  <c:v>578.9699707</c:v>
                </c:pt>
                <c:pt idx="153">
                  <c:v>580.8800049</c:v>
                </c:pt>
                <c:pt idx="154">
                  <c:v>582.9400023999998</c:v>
                </c:pt>
                <c:pt idx="155">
                  <c:v>584.8499756</c:v>
                </c:pt>
                <c:pt idx="156">
                  <c:v>586.9099731</c:v>
                </c:pt>
                <c:pt idx="157">
                  <c:v>588.9699707</c:v>
                </c:pt>
                <c:pt idx="158">
                  <c:v>590.8800049</c:v>
                </c:pt>
                <c:pt idx="159">
                  <c:v>592.9400023999998</c:v>
                </c:pt>
                <c:pt idx="160">
                  <c:v>594.8499756</c:v>
                </c:pt>
                <c:pt idx="161">
                  <c:v>596.9099731</c:v>
                </c:pt>
                <c:pt idx="162">
                  <c:v>598.9699707</c:v>
                </c:pt>
                <c:pt idx="163">
                  <c:v>600.8800049</c:v>
                </c:pt>
              </c:numCache>
            </c:numRef>
          </c:xVal>
          <c:yVal>
            <c:numRef>
              <c:f>'RB-1'!$F$3:$F$166</c:f>
              <c:numCache>
                <c:formatCode>General</c:formatCode>
                <c:ptCount val="164"/>
                <c:pt idx="0">
                  <c:v>-1.273139417</c:v>
                </c:pt>
                <c:pt idx="1">
                  <c:v>0.0</c:v>
                </c:pt>
                <c:pt idx="2">
                  <c:v>0.25423944</c:v>
                </c:pt>
                <c:pt idx="3">
                  <c:v>-0.7505065948</c:v>
                </c:pt>
                <c:pt idx="4">
                  <c:v>-1.03247121</c:v>
                </c:pt>
                <c:pt idx="5">
                  <c:v>-0.5141917244</c:v>
                </c:pt>
                <c:pt idx="6">
                  <c:v>-0.2781641111</c:v>
                </c:pt>
                <c:pt idx="7">
                  <c:v>0.5846585706</c:v>
                </c:pt>
                <c:pt idx="8">
                  <c:v>-0.5047446117</c:v>
                </c:pt>
                <c:pt idx="9">
                  <c:v>1.072213575</c:v>
                </c:pt>
                <c:pt idx="10">
                  <c:v>-1.707115918</c:v>
                </c:pt>
                <c:pt idx="11">
                  <c:v>0.8325701207</c:v>
                </c:pt>
                <c:pt idx="12">
                  <c:v>-1.912725121</c:v>
                </c:pt>
                <c:pt idx="13">
                  <c:v>-0.2707385831</c:v>
                </c:pt>
                <c:pt idx="14">
                  <c:v>-1.130454466</c:v>
                </c:pt>
                <c:pt idx="15">
                  <c:v>1.338473111</c:v>
                </c:pt>
                <c:pt idx="16">
                  <c:v>1.072875038</c:v>
                </c:pt>
                <c:pt idx="17">
                  <c:v>1.027063131</c:v>
                </c:pt>
                <c:pt idx="18">
                  <c:v>-0.7653646916</c:v>
                </c:pt>
                <c:pt idx="19">
                  <c:v>-1.025798842</c:v>
                </c:pt>
                <c:pt idx="20">
                  <c:v>-0.5428144708</c:v>
                </c:pt>
                <c:pt idx="21">
                  <c:v>0.5066241324</c:v>
                </c:pt>
                <c:pt idx="22">
                  <c:v>0.27908016</c:v>
                </c:pt>
                <c:pt idx="23">
                  <c:v>1.053130403</c:v>
                </c:pt>
                <c:pt idx="24">
                  <c:v>0.2647603862</c:v>
                </c:pt>
                <c:pt idx="25">
                  <c:v>0.5875440687</c:v>
                </c:pt>
                <c:pt idx="26">
                  <c:v>1.306950301</c:v>
                </c:pt>
                <c:pt idx="27">
                  <c:v>0.773435086</c:v>
                </c:pt>
                <c:pt idx="28">
                  <c:v>0.8219628036</c:v>
                </c:pt>
                <c:pt idx="29">
                  <c:v>0.8282716572</c:v>
                </c:pt>
                <c:pt idx="30">
                  <c:v>-1.12838164</c:v>
                </c:pt>
                <c:pt idx="31">
                  <c:v>2.749896944</c:v>
                </c:pt>
                <c:pt idx="32">
                  <c:v>0.8223459125</c:v>
                </c:pt>
                <c:pt idx="33">
                  <c:v>1.620833129</c:v>
                </c:pt>
                <c:pt idx="34">
                  <c:v>1.360914409</c:v>
                </c:pt>
                <c:pt idx="35">
                  <c:v>0.7954394817</c:v>
                </c:pt>
                <c:pt idx="36">
                  <c:v>2.082465588999999</c:v>
                </c:pt>
                <c:pt idx="37">
                  <c:v>2.319348602999999</c:v>
                </c:pt>
                <c:pt idx="38">
                  <c:v>2.173735797</c:v>
                </c:pt>
                <c:pt idx="39">
                  <c:v>-0.2771004289</c:v>
                </c:pt>
                <c:pt idx="40">
                  <c:v>0.2727173455</c:v>
                </c:pt>
                <c:pt idx="41">
                  <c:v>2.4138394</c:v>
                </c:pt>
                <c:pt idx="42">
                  <c:v>0.0</c:v>
                </c:pt>
                <c:pt idx="43">
                  <c:v>1.349636912</c:v>
                </c:pt>
                <c:pt idx="44">
                  <c:v>1.806638241</c:v>
                </c:pt>
                <c:pt idx="45">
                  <c:v>1.808692068</c:v>
                </c:pt>
                <c:pt idx="46">
                  <c:v>1.88847214</c:v>
                </c:pt>
                <c:pt idx="47">
                  <c:v>2.361646890999999</c:v>
                </c:pt>
                <c:pt idx="48">
                  <c:v>1.260525435</c:v>
                </c:pt>
                <c:pt idx="49">
                  <c:v>2.028757632</c:v>
                </c:pt>
                <c:pt idx="50">
                  <c:v>1.055353284</c:v>
                </c:pt>
                <c:pt idx="51">
                  <c:v>0.799914673</c:v>
                </c:pt>
                <c:pt idx="52">
                  <c:v>1.545236707</c:v>
                </c:pt>
                <c:pt idx="53">
                  <c:v>3.599711955</c:v>
                </c:pt>
                <c:pt idx="54">
                  <c:v>1.138401106</c:v>
                </c:pt>
                <c:pt idx="55">
                  <c:v>3.307130933</c:v>
                </c:pt>
                <c:pt idx="56">
                  <c:v>1.011377946</c:v>
                </c:pt>
                <c:pt idx="57">
                  <c:v>1.421302408</c:v>
                </c:pt>
                <c:pt idx="58">
                  <c:v>3.522653282</c:v>
                </c:pt>
                <c:pt idx="59">
                  <c:v>1.616945565</c:v>
                </c:pt>
                <c:pt idx="60">
                  <c:v>2.276931703</c:v>
                </c:pt>
                <c:pt idx="61">
                  <c:v>0.0</c:v>
                </c:pt>
                <c:pt idx="62">
                  <c:v>0.5300821736</c:v>
                </c:pt>
                <c:pt idx="63">
                  <c:v>1.206345409</c:v>
                </c:pt>
                <c:pt idx="64">
                  <c:v>3.04346621</c:v>
                </c:pt>
                <c:pt idx="65">
                  <c:v>3.100163639</c:v>
                </c:pt>
                <c:pt idx="66">
                  <c:v>1.368925422</c:v>
                </c:pt>
                <c:pt idx="67">
                  <c:v>1.64024055</c:v>
                </c:pt>
                <c:pt idx="68">
                  <c:v>1.101048738</c:v>
                </c:pt>
                <c:pt idx="69">
                  <c:v>0.5463883653</c:v>
                </c:pt>
                <c:pt idx="70">
                  <c:v>1.078254282</c:v>
                </c:pt>
                <c:pt idx="71">
                  <c:v>2.546256781</c:v>
                </c:pt>
                <c:pt idx="72">
                  <c:v>1.308284104</c:v>
                </c:pt>
                <c:pt idx="73">
                  <c:v>2.855103612</c:v>
                </c:pt>
                <c:pt idx="74">
                  <c:v>0.8157937229</c:v>
                </c:pt>
                <c:pt idx="75">
                  <c:v>1.128190607</c:v>
                </c:pt>
                <c:pt idx="76">
                  <c:v>-0.5913136154</c:v>
                </c:pt>
                <c:pt idx="77">
                  <c:v>1.117911711</c:v>
                </c:pt>
                <c:pt idx="78">
                  <c:v>1.767981946</c:v>
                </c:pt>
                <c:pt idx="79">
                  <c:v>0.5665882677</c:v>
                </c:pt>
                <c:pt idx="80">
                  <c:v>1.467695981</c:v>
                </c:pt>
                <c:pt idx="81">
                  <c:v>-0.3042935953</c:v>
                </c:pt>
                <c:pt idx="82">
                  <c:v>-0.3084801137</c:v>
                </c:pt>
                <c:pt idx="83">
                  <c:v>-2.202036828</c:v>
                </c:pt>
                <c:pt idx="84">
                  <c:v>-0.9076881409</c:v>
                </c:pt>
                <c:pt idx="85">
                  <c:v>1.517036259</c:v>
                </c:pt>
                <c:pt idx="86">
                  <c:v>1.516622156</c:v>
                </c:pt>
                <c:pt idx="87">
                  <c:v>-0.3397085145</c:v>
                </c:pt>
                <c:pt idx="88">
                  <c:v>-0.9669621289</c:v>
                </c:pt>
                <c:pt idx="89">
                  <c:v>0.9387321025</c:v>
                </c:pt>
                <c:pt idx="90">
                  <c:v>-1.397155374</c:v>
                </c:pt>
                <c:pt idx="91">
                  <c:v>0.9712195396</c:v>
                </c:pt>
                <c:pt idx="92">
                  <c:v>0.2887753025</c:v>
                </c:pt>
                <c:pt idx="93">
                  <c:v>1.688143611</c:v>
                </c:pt>
                <c:pt idx="94">
                  <c:v>0.8599931002</c:v>
                </c:pt>
                <c:pt idx="95">
                  <c:v>2.401320636</c:v>
                </c:pt>
                <c:pt idx="96">
                  <c:v>1.025141627</c:v>
                </c:pt>
                <c:pt idx="97">
                  <c:v>-0.8282487839</c:v>
                </c:pt>
                <c:pt idx="98">
                  <c:v>-1.170035377</c:v>
                </c:pt>
                <c:pt idx="99">
                  <c:v>0.5306588113</c:v>
                </c:pt>
                <c:pt idx="100">
                  <c:v>-0.5708903074</c:v>
                </c:pt>
                <c:pt idx="101">
                  <c:v>0.575258173</c:v>
                </c:pt>
                <c:pt idx="102">
                  <c:v>-0.8093452454</c:v>
                </c:pt>
                <c:pt idx="103">
                  <c:v>1.12085633</c:v>
                </c:pt>
                <c:pt idx="104">
                  <c:v>1.114733964</c:v>
                </c:pt>
                <c:pt idx="105">
                  <c:v>0.0</c:v>
                </c:pt>
                <c:pt idx="106">
                  <c:v>2.504853308</c:v>
                </c:pt>
                <c:pt idx="107">
                  <c:v>-0.2878691815</c:v>
                </c:pt>
                <c:pt idx="108">
                  <c:v>1.575497836</c:v>
                </c:pt>
                <c:pt idx="109">
                  <c:v>-2.771426438999999</c:v>
                </c:pt>
                <c:pt idx="110">
                  <c:v>0.5756720901</c:v>
                </c:pt>
                <c:pt idx="111">
                  <c:v>0.0</c:v>
                </c:pt>
                <c:pt idx="112">
                  <c:v>-0.534645021</c:v>
                </c:pt>
                <c:pt idx="113">
                  <c:v>0.9484966099</c:v>
                </c:pt>
                <c:pt idx="114">
                  <c:v>1.301913857</c:v>
                </c:pt>
                <c:pt idx="115">
                  <c:v>0.2743408829</c:v>
                </c:pt>
                <c:pt idx="116">
                  <c:v>0.5408913642</c:v>
                </c:pt>
                <c:pt idx="117">
                  <c:v>-1.389853954</c:v>
                </c:pt>
                <c:pt idx="118">
                  <c:v>0.8511845767</c:v>
                </c:pt>
                <c:pt idx="119">
                  <c:v>-2.160410583</c:v>
                </c:pt>
                <c:pt idx="120">
                  <c:v>1.479202509</c:v>
                </c:pt>
                <c:pt idx="121">
                  <c:v>-1.074027345</c:v>
                </c:pt>
                <c:pt idx="122">
                  <c:v>-0.2910276316</c:v>
                </c:pt>
                <c:pt idx="123">
                  <c:v>-0.555540137</c:v>
                </c:pt>
                <c:pt idx="124">
                  <c:v>0.2863442339</c:v>
                </c:pt>
                <c:pt idx="125">
                  <c:v>0.2791346796</c:v>
                </c:pt>
                <c:pt idx="126">
                  <c:v>-0.2690558881</c:v>
                </c:pt>
                <c:pt idx="127">
                  <c:v>-0.3145642951</c:v>
                </c:pt>
                <c:pt idx="128">
                  <c:v>-0.8135813475</c:v>
                </c:pt>
                <c:pt idx="129">
                  <c:v>-1.026562303</c:v>
                </c:pt>
                <c:pt idx="130">
                  <c:v>1.103296056</c:v>
                </c:pt>
                <c:pt idx="131">
                  <c:v>-0.6309745461</c:v>
                </c:pt>
                <c:pt idx="132">
                  <c:v>1.278731525</c:v>
                </c:pt>
                <c:pt idx="133">
                  <c:v>-0.56038104</c:v>
                </c:pt>
                <c:pt idx="134">
                  <c:v>1.689379364</c:v>
                </c:pt>
                <c:pt idx="135">
                  <c:v>1.343363822</c:v>
                </c:pt>
                <c:pt idx="136">
                  <c:v>1.372532845</c:v>
                </c:pt>
                <c:pt idx="137">
                  <c:v>-0.5929967016</c:v>
                </c:pt>
                <c:pt idx="138">
                  <c:v>0.5566998944</c:v>
                </c:pt>
                <c:pt idx="139">
                  <c:v>0.0</c:v>
                </c:pt>
                <c:pt idx="140">
                  <c:v>-2.107425928</c:v>
                </c:pt>
                <c:pt idx="141">
                  <c:v>1.082807705</c:v>
                </c:pt>
                <c:pt idx="142">
                  <c:v>0.0</c:v>
                </c:pt>
                <c:pt idx="143">
                  <c:v>0.274416171</c:v>
                </c:pt>
                <c:pt idx="144">
                  <c:v>-1.017423347</c:v>
                </c:pt>
                <c:pt idx="145">
                  <c:v>-0.7781293988</c:v>
                </c:pt>
                <c:pt idx="146">
                  <c:v>-0.2905540913</c:v>
                </c:pt>
                <c:pt idx="147">
                  <c:v>0.2562394366</c:v>
                </c:pt>
                <c:pt idx="148">
                  <c:v>-1.364256442</c:v>
                </c:pt>
                <c:pt idx="149">
                  <c:v>-1.808972508</c:v>
                </c:pt>
                <c:pt idx="150">
                  <c:v>0.0</c:v>
                </c:pt>
                <c:pt idx="151">
                  <c:v>1.362026632</c:v>
                </c:pt>
                <c:pt idx="152">
                  <c:v>0.7807823271</c:v>
                </c:pt>
                <c:pt idx="153">
                  <c:v>-0.7721610367</c:v>
                </c:pt>
                <c:pt idx="154">
                  <c:v>-1.027379707</c:v>
                </c:pt>
                <c:pt idx="155">
                  <c:v>1.03888005</c:v>
                </c:pt>
                <c:pt idx="156">
                  <c:v>0.0</c:v>
                </c:pt>
                <c:pt idx="157">
                  <c:v>0.5944066122</c:v>
                </c:pt>
                <c:pt idx="158">
                  <c:v>1.322506368</c:v>
                </c:pt>
                <c:pt idx="159">
                  <c:v>-0.2721977234</c:v>
                </c:pt>
                <c:pt idx="160">
                  <c:v>-0.2649568208</c:v>
                </c:pt>
                <c:pt idx="161">
                  <c:v>-1.589698792</c:v>
                </c:pt>
                <c:pt idx="162">
                  <c:v>0.8701453358</c:v>
                </c:pt>
                <c:pt idx="163">
                  <c:v>-0.8723973483</c:v>
                </c:pt>
              </c:numCache>
            </c:numRef>
          </c:yVal>
          <c:smooth val="1"/>
        </c:ser>
        <c:ser>
          <c:idx val="2"/>
          <c:order val="2"/>
          <c:tx>
            <c:v>[Cu(iPr)Cl]</c:v>
          </c:tx>
          <c:spPr>
            <a:ln w="19050" cap="rnd">
              <a:solidFill>
                <a:srgbClr val="7030A0"/>
              </a:solidFill>
              <a:round/>
            </a:ln>
            <a:effectLst/>
          </c:spPr>
          <c:marker>
            <c:symbol val="none"/>
          </c:marker>
          <c:xVal>
            <c:numRef>
              <c:f>'RB-1'!$H$3:$H$166</c:f>
              <c:numCache>
                <c:formatCode>General</c:formatCode>
                <c:ptCount val="164"/>
                <c:pt idx="0">
                  <c:v>274.9200133999998</c:v>
                </c:pt>
                <c:pt idx="1">
                  <c:v>276.9200133999998</c:v>
                </c:pt>
                <c:pt idx="2">
                  <c:v>278.9200133999998</c:v>
                </c:pt>
                <c:pt idx="3">
                  <c:v>280.9299927</c:v>
                </c:pt>
                <c:pt idx="4">
                  <c:v>282.9599915</c:v>
                </c:pt>
                <c:pt idx="5">
                  <c:v>284.8399963</c:v>
                </c:pt>
                <c:pt idx="6">
                  <c:v>286.8699951</c:v>
                </c:pt>
                <c:pt idx="7">
                  <c:v>288.8999939</c:v>
                </c:pt>
                <c:pt idx="8">
                  <c:v>290.9200133999998</c:v>
                </c:pt>
                <c:pt idx="9">
                  <c:v>292.9200133999998</c:v>
                </c:pt>
                <c:pt idx="10">
                  <c:v>294.9200133999998</c:v>
                </c:pt>
                <c:pt idx="11">
                  <c:v>296.9200133999998</c:v>
                </c:pt>
                <c:pt idx="12">
                  <c:v>298.9200133999998</c:v>
                </c:pt>
                <c:pt idx="13">
                  <c:v>300.9299927</c:v>
                </c:pt>
                <c:pt idx="14">
                  <c:v>302.9599915</c:v>
                </c:pt>
                <c:pt idx="15">
                  <c:v>304.8399963</c:v>
                </c:pt>
                <c:pt idx="16">
                  <c:v>306.8699951</c:v>
                </c:pt>
                <c:pt idx="17">
                  <c:v>308.8999939</c:v>
                </c:pt>
                <c:pt idx="18">
                  <c:v>310.9200133999998</c:v>
                </c:pt>
                <c:pt idx="19">
                  <c:v>312.9200133999998</c:v>
                </c:pt>
                <c:pt idx="20">
                  <c:v>314.9200133999998</c:v>
                </c:pt>
                <c:pt idx="21">
                  <c:v>316.9200133999998</c:v>
                </c:pt>
                <c:pt idx="22">
                  <c:v>318.9200133999998</c:v>
                </c:pt>
                <c:pt idx="23">
                  <c:v>320.9299927</c:v>
                </c:pt>
                <c:pt idx="24">
                  <c:v>322.9599915</c:v>
                </c:pt>
                <c:pt idx="25">
                  <c:v>324.8399963</c:v>
                </c:pt>
                <c:pt idx="26">
                  <c:v>326.8699951</c:v>
                </c:pt>
                <c:pt idx="27">
                  <c:v>328.8999939</c:v>
                </c:pt>
                <c:pt idx="28">
                  <c:v>330.9200133999998</c:v>
                </c:pt>
                <c:pt idx="29">
                  <c:v>332.9200133999998</c:v>
                </c:pt>
                <c:pt idx="30">
                  <c:v>334.9200133999998</c:v>
                </c:pt>
                <c:pt idx="31">
                  <c:v>336.9200133999998</c:v>
                </c:pt>
                <c:pt idx="32">
                  <c:v>338.9200133999998</c:v>
                </c:pt>
                <c:pt idx="33">
                  <c:v>340.9200133999998</c:v>
                </c:pt>
                <c:pt idx="34">
                  <c:v>342.9200133999998</c:v>
                </c:pt>
                <c:pt idx="35">
                  <c:v>344.9200133999998</c:v>
                </c:pt>
                <c:pt idx="36">
                  <c:v>346.9200133999998</c:v>
                </c:pt>
                <c:pt idx="37">
                  <c:v>348.9200133999998</c:v>
                </c:pt>
                <c:pt idx="38">
                  <c:v>350.9200133999998</c:v>
                </c:pt>
                <c:pt idx="39">
                  <c:v>352.9200133999998</c:v>
                </c:pt>
                <c:pt idx="40">
                  <c:v>354.9200133999998</c:v>
                </c:pt>
                <c:pt idx="41">
                  <c:v>356.9200133999998</c:v>
                </c:pt>
                <c:pt idx="42">
                  <c:v>358.9200133999998</c:v>
                </c:pt>
                <c:pt idx="43">
                  <c:v>360.9200133999998</c:v>
                </c:pt>
                <c:pt idx="44">
                  <c:v>362.9200133999998</c:v>
                </c:pt>
                <c:pt idx="45">
                  <c:v>364.9200133999998</c:v>
                </c:pt>
                <c:pt idx="46">
                  <c:v>366.9200133999998</c:v>
                </c:pt>
                <c:pt idx="47">
                  <c:v>368.9200133999998</c:v>
                </c:pt>
                <c:pt idx="48">
                  <c:v>370.9200133999998</c:v>
                </c:pt>
                <c:pt idx="49">
                  <c:v>372.9200133999998</c:v>
                </c:pt>
                <c:pt idx="50">
                  <c:v>374.9200133999998</c:v>
                </c:pt>
                <c:pt idx="51">
                  <c:v>376.9200133999998</c:v>
                </c:pt>
                <c:pt idx="52">
                  <c:v>378.9200133999998</c:v>
                </c:pt>
                <c:pt idx="53">
                  <c:v>380.8999939</c:v>
                </c:pt>
                <c:pt idx="54">
                  <c:v>382.8699951</c:v>
                </c:pt>
                <c:pt idx="55">
                  <c:v>384.8399963</c:v>
                </c:pt>
                <c:pt idx="56">
                  <c:v>386.9599915</c:v>
                </c:pt>
                <c:pt idx="57">
                  <c:v>388.9299927</c:v>
                </c:pt>
                <c:pt idx="58">
                  <c:v>390.9200133999998</c:v>
                </c:pt>
                <c:pt idx="59">
                  <c:v>392.9200133999998</c:v>
                </c:pt>
                <c:pt idx="60">
                  <c:v>394.9200133999998</c:v>
                </c:pt>
                <c:pt idx="61">
                  <c:v>396.9200133999998</c:v>
                </c:pt>
                <c:pt idx="62">
                  <c:v>398.9200133999998</c:v>
                </c:pt>
                <c:pt idx="63">
                  <c:v>400.9200133999998</c:v>
                </c:pt>
                <c:pt idx="64">
                  <c:v>402.9200133999998</c:v>
                </c:pt>
                <c:pt idx="65">
                  <c:v>404.9200133999998</c:v>
                </c:pt>
                <c:pt idx="66">
                  <c:v>406.9200133999998</c:v>
                </c:pt>
                <c:pt idx="67">
                  <c:v>408.9200133999998</c:v>
                </c:pt>
                <c:pt idx="68">
                  <c:v>410.8999939</c:v>
                </c:pt>
                <c:pt idx="69">
                  <c:v>412.8699951</c:v>
                </c:pt>
                <c:pt idx="70">
                  <c:v>414.8399963</c:v>
                </c:pt>
                <c:pt idx="71">
                  <c:v>416.9599915</c:v>
                </c:pt>
                <c:pt idx="72">
                  <c:v>418.9299927</c:v>
                </c:pt>
                <c:pt idx="73">
                  <c:v>420.8999939</c:v>
                </c:pt>
                <c:pt idx="74">
                  <c:v>422.8699951</c:v>
                </c:pt>
                <c:pt idx="75">
                  <c:v>424.8399963</c:v>
                </c:pt>
                <c:pt idx="76">
                  <c:v>426.9599915</c:v>
                </c:pt>
                <c:pt idx="77">
                  <c:v>428.9299927</c:v>
                </c:pt>
                <c:pt idx="78">
                  <c:v>430.8999939</c:v>
                </c:pt>
                <c:pt idx="79">
                  <c:v>432.8699951</c:v>
                </c:pt>
                <c:pt idx="80">
                  <c:v>434.8399963</c:v>
                </c:pt>
                <c:pt idx="81">
                  <c:v>436.9599915</c:v>
                </c:pt>
                <c:pt idx="82">
                  <c:v>438.9299927</c:v>
                </c:pt>
                <c:pt idx="83">
                  <c:v>440.8999939</c:v>
                </c:pt>
                <c:pt idx="84">
                  <c:v>442.8699951</c:v>
                </c:pt>
                <c:pt idx="85">
                  <c:v>444.8399963</c:v>
                </c:pt>
                <c:pt idx="86">
                  <c:v>446.9599915</c:v>
                </c:pt>
                <c:pt idx="87">
                  <c:v>448.9299927</c:v>
                </c:pt>
                <c:pt idx="88">
                  <c:v>450.8999939</c:v>
                </c:pt>
                <c:pt idx="89">
                  <c:v>452.8699951</c:v>
                </c:pt>
                <c:pt idx="90">
                  <c:v>454.8399963</c:v>
                </c:pt>
                <c:pt idx="91">
                  <c:v>456.9599915</c:v>
                </c:pt>
                <c:pt idx="92">
                  <c:v>458.9299927</c:v>
                </c:pt>
                <c:pt idx="93">
                  <c:v>460.8999939</c:v>
                </c:pt>
                <c:pt idx="94">
                  <c:v>462.8699951</c:v>
                </c:pt>
                <c:pt idx="95">
                  <c:v>464.8399963</c:v>
                </c:pt>
                <c:pt idx="96">
                  <c:v>466.9599915</c:v>
                </c:pt>
                <c:pt idx="97">
                  <c:v>468.9299927</c:v>
                </c:pt>
                <c:pt idx="98">
                  <c:v>470.8999939</c:v>
                </c:pt>
                <c:pt idx="99">
                  <c:v>472.8699951</c:v>
                </c:pt>
                <c:pt idx="100">
                  <c:v>474.8399963</c:v>
                </c:pt>
                <c:pt idx="101">
                  <c:v>476.9599915</c:v>
                </c:pt>
                <c:pt idx="102">
                  <c:v>478.9299927</c:v>
                </c:pt>
                <c:pt idx="103">
                  <c:v>480.8900146</c:v>
                </c:pt>
                <c:pt idx="104">
                  <c:v>482.9800109999998</c:v>
                </c:pt>
                <c:pt idx="105">
                  <c:v>484.9200133999998</c:v>
                </c:pt>
                <c:pt idx="106">
                  <c:v>486.8599854</c:v>
                </c:pt>
                <c:pt idx="107">
                  <c:v>488.9500121999999</c:v>
                </c:pt>
                <c:pt idx="108">
                  <c:v>490.8999939</c:v>
                </c:pt>
                <c:pt idx="109">
                  <c:v>492.8699951</c:v>
                </c:pt>
                <c:pt idx="110">
                  <c:v>494.8399963</c:v>
                </c:pt>
                <c:pt idx="111">
                  <c:v>496.9599915</c:v>
                </c:pt>
                <c:pt idx="112">
                  <c:v>498.9299927</c:v>
                </c:pt>
                <c:pt idx="113">
                  <c:v>500.8900146</c:v>
                </c:pt>
                <c:pt idx="114">
                  <c:v>502.9800109999998</c:v>
                </c:pt>
                <c:pt idx="115">
                  <c:v>504.9200133999998</c:v>
                </c:pt>
                <c:pt idx="116">
                  <c:v>506.8599854</c:v>
                </c:pt>
                <c:pt idx="117">
                  <c:v>508.9500121999999</c:v>
                </c:pt>
                <c:pt idx="118">
                  <c:v>510.8900146</c:v>
                </c:pt>
                <c:pt idx="119">
                  <c:v>512.9799805</c:v>
                </c:pt>
                <c:pt idx="120">
                  <c:v>514.9199829</c:v>
                </c:pt>
                <c:pt idx="121">
                  <c:v>516.8599853999998</c:v>
                </c:pt>
                <c:pt idx="122">
                  <c:v>518.9500121999995</c:v>
                </c:pt>
                <c:pt idx="123">
                  <c:v>520.8900146</c:v>
                </c:pt>
                <c:pt idx="124">
                  <c:v>522.9799805</c:v>
                </c:pt>
                <c:pt idx="125">
                  <c:v>524.9199829</c:v>
                </c:pt>
                <c:pt idx="126">
                  <c:v>526.8599853999998</c:v>
                </c:pt>
                <c:pt idx="127">
                  <c:v>528.9500121999995</c:v>
                </c:pt>
                <c:pt idx="128">
                  <c:v>530.8900146</c:v>
                </c:pt>
                <c:pt idx="129">
                  <c:v>532.9799805</c:v>
                </c:pt>
                <c:pt idx="130">
                  <c:v>534.9199829</c:v>
                </c:pt>
                <c:pt idx="131">
                  <c:v>536.8599853999998</c:v>
                </c:pt>
                <c:pt idx="132">
                  <c:v>538.9500121999995</c:v>
                </c:pt>
                <c:pt idx="133">
                  <c:v>540.8800049</c:v>
                </c:pt>
                <c:pt idx="134">
                  <c:v>542.9400023999998</c:v>
                </c:pt>
                <c:pt idx="135">
                  <c:v>544.8499756</c:v>
                </c:pt>
                <c:pt idx="136">
                  <c:v>546.9099731</c:v>
                </c:pt>
                <c:pt idx="137">
                  <c:v>548.9699707</c:v>
                </c:pt>
                <c:pt idx="138">
                  <c:v>550.8900146</c:v>
                </c:pt>
                <c:pt idx="139">
                  <c:v>552.9799805</c:v>
                </c:pt>
                <c:pt idx="140">
                  <c:v>554.9199829</c:v>
                </c:pt>
                <c:pt idx="141">
                  <c:v>556.8599853999998</c:v>
                </c:pt>
                <c:pt idx="142">
                  <c:v>558.9500121999995</c:v>
                </c:pt>
                <c:pt idx="143">
                  <c:v>560.8800049</c:v>
                </c:pt>
                <c:pt idx="144">
                  <c:v>562.9400023999998</c:v>
                </c:pt>
                <c:pt idx="145">
                  <c:v>564.8499756</c:v>
                </c:pt>
                <c:pt idx="146">
                  <c:v>566.9099731</c:v>
                </c:pt>
                <c:pt idx="147">
                  <c:v>568.9699707</c:v>
                </c:pt>
                <c:pt idx="148">
                  <c:v>570.8800049</c:v>
                </c:pt>
                <c:pt idx="149">
                  <c:v>572.9400023999998</c:v>
                </c:pt>
                <c:pt idx="150">
                  <c:v>574.8499756</c:v>
                </c:pt>
                <c:pt idx="151">
                  <c:v>576.9099731</c:v>
                </c:pt>
                <c:pt idx="152">
                  <c:v>578.9699707</c:v>
                </c:pt>
                <c:pt idx="153">
                  <c:v>580.8800049</c:v>
                </c:pt>
                <c:pt idx="154">
                  <c:v>582.9400023999998</c:v>
                </c:pt>
                <c:pt idx="155">
                  <c:v>584.8499756</c:v>
                </c:pt>
                <c:pt idx="156">
                  <c:v>586.9099731</c:v>
                </c:pt>
                <c:pt idx="157">
                  <c:v>588.9699707</c:v>
                </c:pt>
                <c:pt idx="158">
                  <c:v>590.8800049</c:v>
                </c:pt>
                <c:pt idx="159">
                  <c:v>592.9400023999998</c:v>
                </c:pt>
                <c:pt idx="160">
                  <c:v>594.8499756</c:v>
                </c:pt>
                <c:pt idx="161">
                  <c:v>596.9099731</c:v>
                </c:pt>
                <c:pt idx="162">
                  <c:v>598.9699707</c:v>
                </c:pt>
                <c:pt idx="163">
                  <c:v>600.8800049</c:v>
                </c:pt>
              </c:numCache>
            </c:numRef>
          </c:xVal>
          <c:yVal>
            <c:numRef>
              <c:f>'RB-1'!$J$3:$J$166</c:f>
              <c:numCache>
                <c:formatCode>General</c:formatCode>
                <c:ptCount val="164"/>
                <c:pt idx="0">
                  <c:v>2.787446678</c:v>
                </c:pt>
                <c:pt idx="1">
                  <c:v>0.10514765978</c:v>
                </c:pt>
                <c:pt idx="2">
                  <c:v>-3.212335408</c:v>
                </c:pt>
                <c:pt idx="3">
                  <c:v>-0.09188622236</c:v>
                </c:pt>
                <c:pt idx="4">
                  <c:v>-0.9499560296</c:v>
                </c:pt>
                <c:pt idx="5">
                  <c:v>1.4122092724</c:v>
                </c:pt>
                <c:pt idx="6">
                  <c:v>0.9642755986</c:v>
                </c:pt>
                <c:pt idx="7">
                  <c:v>-1.609685719</c:v>
                </c:pt>
                <c:pt idx="8">
                  <c:v>0.18507689238</c:v>
                </c:pt>
                <c:pt idx="9">
                  <c:v>-3.826642631999998</c:v>
                </c:pt>
                <c:pt idx="10">
                  <c:v>0.9781521558</c:v>
                </c:pt>
                <c:pt idx="11">
                  <c:v>0.10937213898</c:v>
                </c:pt>
                <c:pt idx="12">
                  <c:v>1.1555495858</c:v>
                </c:pt>
                <c:pt idx="13">
                  <c:v>0.9574338794</c:v>
                </c:pt>
                <c:pt idx="14">
                  <c:v>-4.385459126</c:v>
                </c:pt>
                <c:pt idx="15">
                  <c:v>-2.640203834</c:v>
                </c:pt>
                <c:pt idx="16">
                  <c:v>-3.758306206</c:v>
                </c:pt>
                <c:pt idx="17">
                  <c:v>2.896739542</c:v>
                </c:pt>
                <c:pt idx="18">
                  <c:v>2.752148808</c:v>
                </c:pt>
                <c:pt idx="19">
                  <c:v>9.555866718</c:v>
                </c:pt>
                <c:pt idx="20">
                  <c:v>10.318056344</c:v>
                </c:pt>
                <c:pt idx="21">
                  <c:v>6.406903266</c:v>
                </c:pt>
                <c:pt idx="22">
                  <c:v>10.193181038</c:v>
                </c:pt>
                <c:pt idx="23">
                  <c:v>8.089227676</c:v>
                </c:pt>
                <c:pt idx="24">
                  <c:v>7.089397908</c:v>
                </c:pt>
                <c:pt idx="25">
                  <c:v>9.588688612</c:v>
                </c:pt>
                <c:pt idx="26">
                  <c:v>15.468342304</c:v>
                </c:pt>
                <c:pt idx="27">
                  <c:v>13.366978168</c:v>
                </c:pt>
                <c:pt idx="28">
                  <c:v>13.604873418</c:v>
                </c:pt>
                <c:pt idx="29">
                  <c:v>13.945674896</c:v>
                </c:pt>
                <c:pt idx="30">
                  <c:v>10.537148714</c:v>
                </c:pt>
                <c:pt idx="31">
                  <c:v>14.248719216</c:v>
                </c:pt>
                <c:pt idx="32">
                  <c:v>15.35431981</c:v>
                </c:pt>
                <c:pt idx="33">
                  <c:v>14.96753931</c:v>
                </c:pt>
                <c:pt idx="34">
                  <c:v>10.357956886</c:v>
                </c:pt>
                <c:pt idx="35">
                  <c:v>15.2099967</c:v>
                </c:pt>
                <c:pt idx="36">
                  <c:v>16.94843292199998</c:v>
                </c:pt>
                <c:pt idx="37">
                  <c:v>15.427504778</c:v>
                </c:pt>
                <c:pt idx="38">
                  <c:v>12.194290162</c:v>
                </c:pt>
                <c:pt idx="39">
                  <c:v>17.635285854</c:v>
                </c:pt>
                <c:pt idx="40">
                  <c:v>13.90055418</c:v>
                </c:pt>
                <c:pt idx="41">
                  <c:v>10.1899755</c:v>
                </c:pt>
                <c:pt idx="42">
                  <c:v>14.376876354</c:v>
                </c:pt>
                <c:pt idx="43">
                  <c:v>17.060568332</c:v>
                </c:pt>
                <c:pt idx="44">
                  <c:v>9.920676946</c:v>
                </c:pt>
                <c:pt idx="45">
                  <c:v>13.369195462</c:v>
                </c:pt>
                <c:pt idx="46">
                  <c:v>9.661985636</c:v>
                </c:pt>
                <c:pt idx="47">
                  <c:v>12.848482132</c:v>
                </c:pt>
                <c:pt idx="48">
                  <c:v>9.002865552</c:v>
                </c:pt>
                <c:pt idx="49">
                  <c:v>10.38883686</c:v>
                </c:pt>
                <c:pt idx="50">
                  <c:v>7.495394945999998</c:v>
                </c:pt>
                <c:pt idx="51">
                  <c:v>2.915286123999998</c:v>
                </c:pt>
                <c:pt idx="52">
                  <c:v>4.777437745999999</c:v>
                </c:pt>
                <c:pt idx="53">
                  <c:v>4.73679036</c:v>
                </c:pt>
                <c:pt idx="54">
                  <c:v>4.371835292</c:v>
                </c:pt>
                <c:pt idx="55">
                  <c:v>3.540239036</c:v>
                </c:pt>
                <c:pt idx="56">
                  <c:v>5.651685</c:v>
                </c:pt>
                <c:pt idx="57">
                  <c:v>3.358866273999999</c:v>
                </c:pt>
                <c:pt idx="58">
                  <c:v>6.015510559999996</c:v>
                </c:pt>
                <c:pt idx="59">
                  <c:v>2.00319618</c:v>
                </c:pt>
                <c:pt idx="60">
                  <c:v>1.8193927408</c:v>
                </c:pt>
                <c:pt idx="61">
                  <c:v>1.0694029928</c:v>
                </c:pt>
                <c:pt idx="62">
                  <c:v>-1.0768380762</c:v>
                </c:pt>
                <c:pt idx="63">
                  <c:v>-2.688747644</c:v>
                </c:pt>
                <c:pt idx="64">
                  <c:v>4.108308852</c:v>
                </c:pt>
                <c:pt idx="65">
                  <c:v>0.4352077842</c:v>
                </c:pt>
                <c:pt idx="66">
                  <c:v>1.5232604742</c:v>
                </c:pt>
                <c:pt idx="67">
                  <c:v>1.257687509</c:v>
                </c:pt>
                <c:pt idx="68">
                  <c:v>0.9969726204</c:v>
                </c:pt>
                <c:pt idx="69">
                  <c:v>2.05775708</c:v>
                </c:pt>
                <c:pt idx="70">
                  <c:v>-2.151383758</c:v>
                </c:pt>
                <c:pt idx="71">
                  <c:v>-4.270284772</c:v>
                </c:pt>
                <c:pt idx="72">
                  <c:v>-0.3730395436</c:v>
                </c:pt>
                <c:pt idx="73">
                  <c:v>0.6218105554</c:v>
                </c:pt>
                <c:pt idx="74">
                  <c:v>-0.4196634888</c:v>
                </c:pt>
                <c:pt idx="75">
                  <c:v>-3.212335408</c:v>
                </c:pt>
                <c:pt idx="76">
                  <c:v>-0.5242353678</c:v>
                </c:pt>
                <c:pt idx="77">
                  <c:v>-2.09691763</c:v>
                </c:pt>
                <c:pt idx="78">
                  <c:v>-2.147826106</c:v>
                </c:pt>
                <c:pt idx="79">
                  <c:v>-2.670183182</c:v>
                </c:pt>
                <c:pt idx="80">
                  <c:v>-4.891455769999998</c:v>
                </c:pt>
                <c:pt idx="81">
                  <c:v>0.12062758208</c:v>
                </c:pt>
                <c:pt idx="82">
                  <c:v>-0.10355949402</c:v>
                </c:pt>
                <c:pt idx="83">
                  <c:v>-5.508678556</c:v>
                </c:pt>
                <c:pt idx="84">
                  <c:v>-2.008241416</c:v>
                </c:pt>
                <c:pt idx="85">
                  <c:v>-0.5194580554</c:v>
                </c:pt>
                <c:pt idx="86">
                  <c:v>-5.74775219</c:v>
                </c:pt>
                <c:pt idx="87">
                  <c:v>-1.542839855</c:v>
                </c:pt>
                <c:pt idx="88">
                  <c:v>-2.572703958</c:v>
                </c:pt>
                <c:pt idx="89">
                  <c:v>-2.000581324</c:v>
                </c:pt>
                <c:pt idx="90">
                  <c:v>-1.262384206</c:v>
                </c:pt>
                <c:pt idx="91">
                  <c:v>1.093237102</c:v>
                </c:pt>
                <c:pt idx="92">
                  <c:v>2.064554394</c:v>
                </c:pt>
                <c:pt idx="93">
                  <c:v>-3.807874918</c:v>
                </c:pt>
                <c:pt idx="94">
                  <c:v>-3.212335408</c:v>
                </c:pt>
                <c:pt idx="95">
                  <c:v>-3.864374756</c:v>
                </c:pt>
                <c:pt idx="96">
                  <c:v>-5.758322478</c:v>
                </c:pt>
                <c:pt idx="97">
                  <c:v>-1.5502394736</c:v>
                </c:pt>
                <c:pt idx="98">
                  <c:v>-0.09687662124</c:v>
                </c:pt>
                <c:pt idx="99">
                  <c:v>-6.45235598</c:v>
                </c:pt>
                <c:pt idx="100">
                  <c:v>-3.87855798</c:v>
                </c:pt>
                <c:pt idx="101">
                  <c:v>-3.212335408</c:v>
                </c:pt>
                <c:pt idx="102">
                  <c:v>-3.212335408</c:v>
                </c:pt>
                <c:pt idx="103">
                  <c:v>-3.791760206</c:v>
                </c:pt>
                <c:pt idx="104">
                  <c:v>-4.494468867999998</c:v>
                </c:pt>
                <c:pt idx="105">
                  <c:v>-2.590464056</c:v>
                </c:pt>
                <c:pt idx="106">
                  <c:v>-4.385115205999996</c:v>
                </c:pt>
                <c:pt idx="107">
                  <c:v>-2.586455346</c:v>
                </c:pt>
                <c:pt idx="108">
                  <c:v>-2.615445256</c:v>
                </c:pt>
                <c:pt idx="109">
                  <c:v>-0.3529050946</c:v>
                </c:pt>
                <c:pt idx="110">
                  <c:v>-5.712413788</c:v>
                </c:pt>
                <c:pt idx="111">
                  <c:v>-2.025532722</c:v>
                </c:pt>
                <c:pt idx="112">
                  <c:v>-5.521337389999998</c:v>
                </c:pt>
                <c:pt idx="113">
                  <c:v>-3.780259192</c:v>
                </c:pt>
                <c:pt idx="114">
                  <c:v>-1.9789095222</c:v>
                </c:pt>
                <c:pt idx="115">
                  <c:v>-2.613819838</c:v>
                </c:pt>
                <c:pt idx="116">
                  <c:v>-0.9692399204</c:v>
                </c:pt>
                <c:pt idx="117">
                  <c:v>-0.3929719328</c:v>
                </c:pt>
                <c:pt idx="118">
                  <c:v>10.721452236</c:v>
                </c:pt>
                <c:pt idx="119">
                  <c:v>10.682182312</c:v>
                </c:pt>
                <c:pt idx="120">
                  <c:v>19.88607645</c:v>
                </c:pt>
                <c:pt idx="121">
                  <c:v>15.276224614</c:v>
                </c:pt>
                <c:pt idx="122">
                  <c:v>26.4546132</c:v>
                </c:pt>
                <c:pt idx="123">
                  <c:v>30.98641633999998</c:v>
                </c:pt>
                <c:pt idx="124">
                  <c:v>26.8727827</c:v>
                </c:pt>
                <c:pt idx="125">
                  <c:v>10.821896792</c:v>
                </c:pt>
                <c:pt idx="126">
                  <c:v>-1.960183233</c:v>
                </c:pt>
                <c:pt idx="127">
                  <c:v>-5.662189721999995</c:v>
                </c:pt>
                <c:pt idx="128">
                  <c:v>1.1240437626</c:v>
                </c:pt>
                <c:pt idx="129">
                  <c:v>0.87967664</c:v>
                </c:pt>
                <c:pt idx="130">
                  <c:v>-1.3334015012</c:v>
                </c:pt>
                <c:pt idx="131">
                  <c:v>-4.873418807999998</c:v>
                </c:pt>
                <c:pt idx="132">
                  <c:v>-3.82952422</c:v>
                </c:pt>
                <c:pt idx="133">
                  <c:v>-1.4568202198</c:v>
                </c:pt>
                <c:pt idx="134">
                  <c:v>0.672416687</c:v>
                </c:pt>
                <c:pt idx="135">
                  <c:v>-0.8613303304</c:v>
                </c:pt>
                <c:pt idx="136">
                  <c:v>0.8280688524</c:v>
                </c:pt>
                <c:pt idx="137">
                  <c:v>-0.3949576616</c:v>
                </c:pt>
                <c:pt idx="138">
                  <c:v>-4.491925835999998</c:v>
                </c:pt>
                <c:pt idx="139">
                  <c:v>-3.805930614</c:v>
                </c:pt>
                <c:pt idx="140">
                  <c:v>-4.967850445999998</c:v>
                </c:pt>
                <c:pt idx="141">
                  <c:v>-1.3365733624</c:v>
                </c:pt>
                <c:pt idx="142">
                  <c:v>-2.560189962</c:v>
                </c:pt>
                <c:pt idx="143">
                  <c:v>-3.212335408</c:v>
                </c:pt>
                <c:pt idx="144">
                  <c:v>-0.572681129</c:v>
                </c:pt>
                <c:pt idx="145">
                  <c:v>-0.9818728268</c:v>
                </c:pt>
                <c:pt idx="146">
                  <c:v>-2.073642612</c:v>
                </c:pt>
                <c:pt idx="147">
                  <c:v>-0.14089375734</c:v>
                </c:pt>
                <c:pt idx="148">
                  <c:v>-0.5184423924</c:v>
                </c:pt>
                <c:pt idx="149">
                  <c:v>1.1498337984</c:v>
                </c:pt>
                <c:pt idx="150">
                  <c:v>-1.4816327394</c:v>
                </c:pt>
                <c:pt idx="151">
                  <c:v>-4.262976347999997</c:v>
                </c:pt>
                <c:pt idx="152">
                  <c:v>-1.0666428506</c:v>
                </c:pt>
                <c:pt idx="153">
                  <c:v>-2.654455303999998</c:v>
                </c:pt>
                <c:pt idx="154">
                  <c:v>-5.461421608</c:v>
                </c:pt>
                <c:pt idx="155">
                  <c:v>-0.9679184854</c:v>
                </c:pt>
                <c:pt idx="156">
                  <c:v>-1.5608532726</c:v>
                </c:pt>
                <c:pt idx="157">
                  <c:v>-1.4833782614</c:v>
                </c:pt>
                <c:pt idx="158">
                  <c:v>-1.4832288026</c:v>
                </c:pt>
                <c:pt idx="159">
                  <c:v>-3.212335408</c:v>
                </c:pt>
                <c:pt idx="160">
                  <c:v>-3.212335408</c:v>
                </c:pt>
                <c:pt idx="161">
                  <c:v>-1.6250757874</c:v>
                </c:pt>
                <c:pt idx="162">
                  <c:v>-2.071173788</c:v>
                </c:pt>
                <c:pt idx="163">
                  <c:v>-2.667717636</c:v>
                </c:pt>
              </c:numCache>
            </c:numRef>
          </c:yVal>
          <c:smooth val="1"/>
        </c:ser>
        <c:dLbls>
          <c:showLegendKey val="0"/>
          <c:showVal val="0"/>
          <c:showCatName val="0"/>
          <c:showSerName val="0"/>
          <c:showPercent val="0"/>
          <c:showBubbleSize val="0"/>
        </c:dLbls>
        <c:axId val="2105681376"/>
        <c:axId val="2105685792"/>
      </c:scatterChart>
      <c:valAx>
        <c:axId val="2105681376"/>
        <c:scaling>
          <c:orientation val="minMax"/>
          <c:max val="700.0"/>
          <c:min val="250.0"/>
        </c:scaling>
        <c:delete val="0"/>
        <c:axPos val="b"/>
        <c:title>
          <c:tx>
            <c:rich>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Wavelength (nm)</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1"/>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685792"/>
        <c:crosses val="autoZero"/>
        <c:crossBetween val="midCat"/>
      </c:valAx>
      <c:valAx>
        <c:axId val="2105685792"/>
        <c:scaling>
          <c:orientation val="minMax"/>
          <c:min val="-5.0"/>
        </c:scaling>
        <c:delete val="0"/>
        <c:axPos val="l"/>
        <c:title>
          <c:tx>
            <c:rich>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Intensity (a.u)</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1"/>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681376"/>
        <c:crosses val="autoZero"/>
        <c:crossBetween val="midCat"/>
        <c:majorUnit val="5.0"/>
      </c:valAx>
      <c:spPr>
        <a:noFill/>
        <a:ln>
          <a:noFill/>
        </a:ln>
        <a:effectLst/>
      </c:spPr>
    </c:plotArea>
    <c:legend>
      <c:legendPos val="r"/>
      <c:layout>
        <c:manualLayout>
          <c:xMode val="edge"/>
          <c:yMode val="edge"/>
          <c:x val="0.824020872010586"/>
          <c:y val="0.217685808559425"/>
          <c:w val="0.175979162200665"/>
          <c:h val="0.261927742614113"/>
        </c:manualLayout>
      </c:layout>
      <c:overlay val="1"/>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legend>
    <c:plotVisOnly val="1"/>
    <c:dispBlanksAs val="gap"/>
    <c:showDLblsOverMax val="0"/>
  </c:chart>
  <c:spPr>
    <a:solidFill>
      <a:schemeClr val="lt1"/>
    </a:solidFill>
    <a:ln w="19050" cap="flat" cmpd="sng" algn="ctr">
      <a:solidFill>
        <a:schemeClr val="accent6"/>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0434027777777778"/>
          <c:y val="0.0409356725146199"/>
          <c:w val="0.905892388451444"/>
          <c:h val="0.881578947368421"/>
        </c:manualLayout>
      </c:layout>
      <c:scatterChart>
        <c:scatterStyle val="smoothMarker"/>
        <c:varyColors val="0"/>
        <c:ser>
          <c:idx val="0"/>
          <c:order val="0"/>
          <c:tx>
            <c:v>RB-2</c:v>
          </c:tx>
          <c:spPr>
            <a:ln w="19050" cap="rnd">
              <a:solidFill>
                <a:srgbClr val="FF0000"/>
              </a:solidFill>
              <a:round/>
            </a:ln>
            <a:effectLst/>
          </c:spPr>
          <c:marker>
            <c:symbol val="none"/>
          </c:marker>
          <c:xVal>
            <c:numRef>
              <c:f>'RB-2'!$A$3:$A$203</c:f>
              <c:numCache>
                <c:formatCode>General</c:formatCode>
                <c:ptCount val="201"/>
                <c:pt idx="0">
                  <c:v>300.0</c:v>
                </c:pt>
                <c:pt idx="1">
                  <c:v>302.0299988</c:v>
                </c:pt>
                <c:pt idx="2">
                  <c:v>304.0599976</c:v>
                </c:pt>
                <c:pt idx="3">
                  <c:v>305.9299927</c:v>
                </c:pt>
                <c:pt idx="4">
                  <c:v>307.9599915</c:v>
                </c:pt>
                <c:pt idx="5">
                  <c:v>310.0</c:v>
                </c:pt>
                <c:pt idx="6">
                  <c:v>312.0</c:v>
                </c:pt>
                <c:pt idx="7">
                  <c:v>314.0</c:v>
                </c:pt>
                <c:pt idx="8">
                  <c:v>316.0</c:v>
                </c:pt>
                <c:pt idx="9">
                  <c:v>318.0</c:v>
                </c:pt>
                <c:pt idx="10">
                  <c:v>320.0</c:v>
                </c:pt>
                <c:pt idx="11">
                  <c:v>322.0299988</c:v>
                </c:pt>
                <c:pt idx="12">
                  <c:v>324.0599976</c:v>
                </c:pt>
                <c:pt idx="13">
                  <c:v>325.9299927</c:v>
                </c:pt>
                <c:pt idx="14">
                  <c:v>327.9599915</c:v>
                </c:pt>
                <c:pt idx="15">
                  <c:v>330.0</c:v>
                </c:pt>
                <c:pt idx="16">
                  <c:v>332.0</c:v>
                </c:pt>
                <c:pt idx="17">
                  <c:v>334.0</c:v>
                </c:pt>
                <c:pt idx="18">
                  <c:v>336.0</c:v>
                </c:pt>
                <c:pt idx="19">
                  <c:v>338.0</c:v>
                </c:pt>
                <c:pt idx="20">
                  <c:v>340.0</c:v>
                </c:pt>
                <c:pt idx="21">
                  <c:v>342.0</c:v>
                </c:pt>
                <c:pt idx="22">
                  <c:v>344.0</c:v>
                </c:pt>
                <c:pt idx="23">
                  <c:v>346.0</c:v>
                </c:pt>
                <c:pt idx="24">
                  <c:v>348.0</c:v>
                </c:pt>
                <c:pt idx="25">
                  <c:v>350.0</c:v>
                </c:pt>
                <c:pt idx="26">
                  <c:v>352.0</c:v>
                </c:pt>
                <c:pt idx="27">
                  <c:v>354.0</c:v>
                </c:pt>
                <c:pt idx="28">
                  <c:v>356.0</c:v>
                </c:pt>
                <c:pt idx="29">
                  <c:v>358.0</c:v>
                </c:pt>
                <c:pt idx="30">
                  <c:v>360.0</c:v>
                </c:pt>
                <c:pt idx="31">
                  <c:v>362.0</c:v>
                </c:pt>
                <c:pt idx="32">
                  <c:v>364.0</c:v>
                </c:pt>
                <c:pt idx="33">
                  <c:v>366.0</c:v>
                </c:pt>
                <c:pt idx="34">
                  <c:v>368.0</c:v>
                </c:pt>
                <c:pt idx="35">
                  <c:v>370.0</c:v>
                </c:pt>
                <c:pt idx="36">
                  <c:v>372.0</c:v>
                </c:pt>
                <c:pt idx="37">
                  <c:v>374.0</c:v>
                </c:pt>
                <c:pt idx="38">
                  <c:v>376.0</c:v>
                </c:pt>
                <c:pt idx="39">
                  <c:v>378.0</c:v>
                </c:pt>
                <c:pt idx="40">
                  <c:v>380.0</c:v>
                </c:pt>
                <c:pt idx="41">
                  <c:v>381.9599915</c:v>
                </c:pt>
                <c:pt idx="42">
                  <c:v>383.9299927</c:v>
                </c:pt>
                <c:pt idx="43">
                  <c:v>386.0599976</c:v>
                </c:pt>
                <c:pt idx="44">
                  <c:v>388.0299988</c:v>
                </c:pt>
                <c:pt idx="45">
                  <c:v>390.0</c:v>
                </c:pt>
                <c:pt idx="46">
                  <c:v>392.0</c:v>
                </c:pt>
                <c:pt idx="47">
                  <c:v>394.0</c:v>
                </c:pt>
                <c:pt idx="48">
                  <c:v>396.0</c:v>
                </c:pt>
                <c:pt idx="49">
                  <c:v>398.0</c:v>
                </c:pt>
                <c:pt idx="50">
                  <c:v>400.0</c:v>
                </c:pt>
                <c:pt idx="51">
                  <c:v>402.0</c:v>
                </c:pt>
                <c:pt idx="52">
                  <c:v>404.0</c:v>
                </c:pt>
                <c:pt idx="53">
                  <c:v>406.0</c:v>
                </c:pt>
                <c:pt idx="54">
                  <c:v>408.0</c:v>
                </c:pt>
                <c:pt idx="55">
                  <c:v>410.0</c:v>
                </c:pt>
                <c:pt idx="56">
                  <c:v>411.9599915</c:v>
                </c:pt>
                <c:pt idx="57">
                  <c:v>413.9299927</c:v>
                </c:pt>
                <c:pt idx="58">
                  <c:v>416.0599976</c:v>
                </c:pt>
                <c:pt idx="59">
                  <c:v>418.0299988</c:v>
                </c:pt>
                <c:pt idx="60">
                  <c:v>420.0</c:v>
                </c:pt>
                <c:pt idx="61">
                  <c:v>421.9599915</c:v>
                </c:pt>
                <c:pt idx="62">
                  <c:v>423.9299927</c:v>
                </c:pt>
                <c:pt idx="63">
                  <c:v>426.0599976</c:v>
                </c:pt>
                <c:pt idx="64">
                  <c:v>428.0299988</c:v>
                </c:pt>
                <c:pt idx="65">
                  <c:v>430.0</c:v>
                </c:pt>
                <c:pt idx="66">
                  <c:v>431.9599915</c:v>
                </c:pt>
                <c:pt idx="67">
                  <c:v>433.9299927</c:v>
                </c:pt>
                <c:pt idx="68">
                  <c:v>436.0599976</c:v>
                </c:pt>
                <c:pt idx="69">
                  <c:v>438.0299988</c:v>
                </c:pt>
                <c:pt idx="70">
                  <c:v>440.0</c:v>
                </c:pt>
                <c:pt idx="71">
                  <c:v>441.9599915</c:v>
                </c:pt>
                <c:pt idx="72">
                  <c:v>443.9299927</c:v>
                </c:pt>
                <c:pt idx="73">
                  <c:v>446.0599976</c:v>
                </c:pt>
                <c:pt idx="74">
                  <c:v>448.0299988</c:v>
                </c:pt>
                <c:pt idx="75">
                  <c:v>450.0</c:v>
                </c:pt>
                <c:pt idx="76">
                  <c:v>451.9599915</c:v>
                </c:pt>
                <c:pt idx="77">
                  <c:v>453.9299927</c:v>
                </c:pt>
                <c:pt idx="78">
                  <c:v>456.0599976</c:v>
                </c:pt>
                <c:pt idx="79">
                  <c:v>458.0299988</c:v>
                </c:pt>
                <c:pt idx="80">
                  <c:v>460.0</c:v>
                </c:pt>
                <c:pt idx="81">
                  <c:v>461.9599915</c:v>
                </c:pt>
                <c:pt idx="82">
                  <c:v>463.9299927</c:v>
                </c:pt>
                <c:pt idx="83">
                  <c:v>466.0599976</c:v>
                </c:pt>
                <c:pt idx="84">
                  <c:v>468.0299988</c:v>
                </c:pt>
                <c:pt idx="85">
                  <c:v>470.0</c:v>
                </c:pt>
                <c:pt idx="86">
                  <c:v>471.9599915</c:v>
                </c:pt>
                <c:pt idx="87">
                  <c:v>473.9299927</c:v>
                </c:pt>
                <c:pt idx="88">
                  <c:v>476.0599976</c:v>
                </c:pt>
                <c:pt idx="89">
                  <c:v>478.0299988</c:v>
                </c:pt>
                <c:pt idx="90">
                  <c:v>480.0</c:v>
                </c:pt>
                <c:pt idx="91">
                  <c:v>481.9400024</c:v>
                </c:pt>
                <c:pt idx="92">
                  <c:v>484.019989</c:v>
                </c:pt>
                <c:pt idx="93">
                  <c:v>485.9700012</c:v>
                </c:pt>
                <c:pt idx="94">
                  <c:v>488.0499878</c:v>
                </c:pt>
                <c:pt idx="95">
                  <c:v>490.0</c:v>
                </c:pt>
                <c:pt idx="96">
                  <c:v>491.9599915</c:v>
                </c:pt>
                <c:pt idx="97">
                  <c:v>493.9299927</c:v>
                </c:pt>
                <c:pt idx="98">
                  <c:v>496.0599976</c:v>
                </c:pt>
                <c:pt idx="99">
                  <c:v>498.0299988</c:v>
                </c:pt>
                <c:pt idx="100">
                  <c:v>500.0</c:v>
                </c:pt>
                <c:pt idx="101">
                  <c:v>501.9400024</c:v>
                </c:pt>
                <c:pt idx="102">
                  <c:v>504.019989</c:v>
                </c:pt>
                <c:pt idx="103">
                  <c:v>505.9700012</c:v>
                </c:pt>
                <c:pt idx="104">
                  <c:v>508.0499878</c:v>
                </c:pt>
                <c:pt idx="105">
                  <c:v>510.0</c:v>
                </c:pt>
                <c:pt idx="106">
                  <c:v>511.9400024</c:v>
                </c:pt>
                <c:pt idx="107">
                  <c:v>514.0200195</c:v>
                </c:pt>
                <c:pt idx="108">
                  <c:v>515.9699707</c:v>
                </c:pt>
                <c:pt idx="109">
                  <c:v>518.0499878000001</c:v>
                </c:pt>
                <c:pt idx="110">
                  <c:v>520.0</c:v>
                </c:pt>
                <c:pt idx="111">
                  <c:v>521.9400023999998</c:v>
                </c:pt>
                <c:pt idx="112">
                  <c:v>524.0200195</c:v>
                </c:pt>
                <c:pt idx="113">
                  <c:v>525.9699707</c:v>
                </c:pt>
                <c:pt idx="114">
                  <c:v>528.0499878000001</c:v>
                </c:pt>
                <c:pt idx="115">
                  <c:v>530.0</c:v>
                </c:pt>
                <c:pt idx="116">
                  <c:v>531.9400023999998</c:v>
                </c:pt>
                <c:pt idx="117">
                  <c:v>534.0200195</c:v>
                </c:pt>
                <c:pt idx="118">
                  <c:v>535.9699707</c:v>
                </c:pt>
                <c:pt idx="119">
                  <c:v>538.0499878000001</c:v>
                </c:pt>
                <c:pt idx="120">
                  <c:v>540.0</c:v>
                </c:pt>
                <c:pt idx="121">
                  <c:v>542.0499878000001</c:v>
                </c:pt>
                <c:pt idx="122">
                  <c:v>543.9699707</c:v>
                </c:pt>
                <c:pt idx="123">
                  <c:v>546.0200195</c:v>
                </c:pt>
                <c:pt idx="124">
                  <c:v>547.9400023999998</c:v>
                </c:pt>
                <c:pt idx="125">
                  <c:v>550.0</c:v>
                </c:pt>
                <c:pt idx="126">
                  <c:v>551.9400023999998</c:v>
                </c:pt>
                <c:pt idx="127">
                  <c:v>554.0200195</c:v>
                </c:pt>
                <c:pt idx="128">
                  <c:v>555.9699707</c:v>
                </c:pt>
                <c:pt idx="129">
                  <c:v>558.0499878000001</c:v>
                </c:pt>
                <c:pt idx="130">
                  <c:v>560.0</c:v>
                </c:pt>
                <c:pt idx="131">
                  <c:v>562.0499878000001</c:v>
                </c:pt>
                <c:pt idx="132">
                  <c:v>563.9699707</c:v>
                </c:pt>
                <c:pt idx="133">
                  <c:v>566.0200195</c:v>
                </c:pt>
                <c:pt idx="134">
                  <c:v>567.9400023999998</c:v>
                </c:pt>
                <c:pt idx="135">
                  <c:v>570.0</c:v>
                </c:pt>
                <c:pt idx="136">
                  <c:v>572.0499878000001</c:v>
                </c:pt>
                <c:pt idx="137">
                  <c:v>573.9699707</c:v>
                </c:pt>
                <c:pt idx="138">
                  <c:v>576.0200195</c:v>
                </c:pt>
                <c:pt idx="139">
                  <c:v>577.9400023999998</c:v>
                </c:pt>
                <c:pt idx="140">
                  <c:v>580.0</c:v>
                </c:pt>
                <c:pt idx="141">
                  <c:v>582.0499878000001</c:v>
                </c:pt>
                <c:pt idx="142">
                  <c:v>583.9699707</c:v>
                </c:pt>
                <c:pt idx="143">
                  <c:v>586.0200195</c:v>
                </c:pt>
                <c:pt idx="144">
                  <c:v>587.9400023999998</c:v>
                </c:pt>
                <c:pt idx="145">
                  <c:v>590.0</c:v>
                </c:pt>
                <c:pt idx="146">
                  <c:v>592.0499878000001</c:v>
                </c:pt>
                <c:pt idx="147">
                  <c:v>593.9699707</c:v>
                </c:pt>
                <c:pt idx="148">
                  <c:v>596.0200195</c:v>
                </c:pt>
                <c:pt idx="149">
                  <c:v>597.9400023999998</c:v>
                </c:pt>
                <c:pt idx="150">
                  <c:v>600.0</c:v>
                </c:pt>
                <c:pt idx="151">
                  <c:v>602.0499878000001</c:v>
                </c:pt>
                <c:pt idx="152">
                  <c:v>603.9699707</c:v>
                </c:pt>
                <c:pt idx="153">
                  <c:v>606.0200195</c:v>
                </c:pt>
                <c:pt idx="154">
                  <c:v>607.9400023999998</c:v>
                </c:pt>
                <c:pt idx="155">
                  <c:v>610.0</c:v>
                </c:pt>
                <c:pt idx="156">
                  <c:v>612.0200195</c:v>
                </c:pt>
                <c:pt idx="157">
                  <c:v>614.0499878000001</c:v>
                </c:pt>
                <c:pt idx="158">
                  <c:v>615.9400023999998</c:v>
                </c:pt>
                <c:pt idx="159">
                  <c:v>617.9699707</c:v>
                </c:pt>
                <c:pt idx="160">
                  <c:v>620.0</c:v>
                </c:pt>
                <c:pt idx="161">
                  <c:v>622.0200195</c:v>
                </c:pt>
                <c:pt idx="162">
                  <c:v>624.0499878000001</c:v>
                </c:pt>
                <c:pt idx="163">
                  <c:v>625.9400023999998</c:v>
                </c:pt>
                <c:pt idx="164">
                  <c:v>627.9699707</c:v>
                </c:pt>
                <c:pt idx="165">
                  <c:v>630.0</c:v>
                </c:pt>
                <c:pt idx="166">
                  <c:v>632.0200195</c:v>
                </c:pt>
                <c:pt idx="167">
                  <c:v>634.0499878000001</c:v>
                </c:pt>
                <c:pt idx="168">
                  <c:v>635.9400023999998</c:v>
                </c:pt>
                <c:pt idx="169">
                  <c:v>637.9699707</c:v>
                </c:pt>
                <c:pt idx="170">
                  <c:v>640.0</c:v>
                </c:pt>
                <c:pt idx="171">
                  <c:v>642.0200195</c:v>
                </c:pt>
                <c:pt idx="172">
                  <c:v>644.0499878000001</c:v>
                </c:pt>
                <c:pt idx="173">
                  <c:v>645.9400023999998</c:v>
                </c:pt>
                <c:pt idx="174">
                  <c:v>647.9699707</c:v>
                </c:pt>
                <c:pt idx="175">
                  <c:v>650.0</c:v>
                </c:pt>
                <c:pt idx="176">
                  <c:v>652.0200195</c:v>
                </c:pt>
                <c:pt idx="177">
                  <c:v>654.0499878000001</c:v>
                </c:pt>
                <c:pt idx="178">
                  <c:v>655.9400023999998</c:v>
                </c:pt>
                <c:pt idx="179">
                  <c:v>657.9699707</c:v>
                </c:pt>
                <c:pt idx="180">
                  <c:v>660.0</c:v>
                </c:pt>
                <c:pt idx="181">
                  <c:v>662.0</c:v>
                </c:pt>
                <c:pt idx="182">
                  <c:v>664.0</c:v>
                </c:pt>
                <c:pt idx="183">
                  <c:v>666.0</c:v>
                </c:pt>
                <c:pt idx="184">
                  <c:v>668.0</c:v>
                </c:pt>
                <c:pt idx="185">
                  <c:v>670.0</c:v>
                </c:pt>
                <c:pt idx="186">
                  <c:v>672.0</c:v>
                </c:pt>
                <c:pt idx="187">
                  <c:v>674.0</c:v>
                </c:pt>
                <c:pt idx="188">
                  <c:v>676.0</c:v>
                </c:pt>
                <c:pt idx="189">
                  <c:v>678.0</c:v>
                </c:pt>
                <c:pt idx="190">
                  <c:v>680.0</c:v>
                </c:pt>
                <c:pt idx="191">
                  <c:v>682.0</c:v>
                </c:pt>
                <c:pt idx="192">
                  <c:v>684.0</c:v>
                </c:pt>
                <c:pt idx="193">
                  <c:v>686.0</c:v>
                </c:pt>
                <c:pt idx="194">
                  <c:v>688.0</c:v>
                </c:pt>
                <c:pt idx="195">
                  <c:v>690.0</c:v>
                </c:pt>
                <c:pt idx="196">
                  <c:v>692.0</c:v>
                </c:pt>
                <c:pt idx="197">
                  <c:v>694.0</c:v>
                </c:pt>
                <c:pt idx="198">
                  <c:v>696.0</c:v>
                </c:pt>
                <c:pt idx="199">
                  <c:v>698.0</c:v>
                </c:pt>
                <c:pt idx="200">
                  <c:v>700.0</c:v>
                </c:pt>
              </c:numCache>
            </c:numRef>
          </c:xVal>
          <c:yVal>
            <c:numRef>
              <c:f>'RB-2'!$B$3:$B$203</c:f>
              <c:numCache>
                <c:formatCode>General</c:formatCode>
                <c:ptCount val="201"/>
                <c:pt idx="0">
                  <c:v>-0.078446515</c:v>
                </c:pt>
                <c:pt idx="1">
                  <c:v>-0.072906673</c:v>
                </c:pt>
                <c:pt idx="2">
                  <c:v>-0.274421483</c:v>
                </c:pt>
                <c:pt idx="3">
                  <c:v>-0.07775148</c:v>
                </c:pt>
                <c:pt idx="4">
                  <c:v>-0.057046622</c:v>
                </c:pt>
                <c:pt idx="5">
                  <c:v>-0.248141527</c:v>
                </c:pt>
                <c:pt idx="6">
                  <c:v>-0.003968254</c:v>
                </c:pt>
                <c:pt idx="7">
                  <c:v>0.072426841</c:v>
                </c:pt>
                <c:pt idx="8">
                  <c:v>-0.125364125</c:v>
                </c:pt>
                <c:pt idx="9">
                  <c:v>-0.055205315</c:v>
                </c:pt>
                <c:pt idx="10">
                  <c:v>0.010827571</c:v>
                </c:pt>
                <c:pt idx="11">
                  <c:v>0.043919578</c:v>
                </c:pt>
                <c:pt idx="12">
                  <c:v>-0.151303217</c:v>
                </c:pt>
                <c:pt idx="13">
                  <c:v>0.006545216</c:v>
                </c:pt>
                <c:pt idx="14">
                  <c:v>0.043012932</c:v>
                </c:pt>
                <c:pt idx="15">
                  <c:v>-0.00253652</c:v>
                </c:pt>
                <c:pt idx="16">
                  <c:v>-0.25078705</c:v>
                </c:pt>
                <c:pt idx="17">
                  <c:v>-0.068913728</c:v>
                </c:pt>
                <c:pt idx="18">
                  <c:v>-0.051185012</c:v>
                </c:pt>
                <c:pt idx="19">
                  <c:v>-0.074153543</c:v>
                </c:pt>
                <c:pt idx="20">
                  <c:v>0.140260056</c:v>
                </c:pt>
                <c:pt idx="21">
                  <c:v>-0.102660351</c:v>
                </c:pt>
                <c:pt idx="22">
                  <c:v>0.088815853</c:v>
                </c:pt>
                <c:pt idx="23">
                  <c:v>0.009623677</c:v>
                </c:pt>
                <c:pt idx="24">
                  <c:v>-0.030870646</c:v>
                </c:pt>
                <c:pt idx="25">
                  <c:v>-0.03986682</c:v>
                </c:pt>
                <c:pt idx="26">
                  <c:v>0.167518005</c:v>
                </c:pt>
                <c:pt idx="27">
                  <c:v>0.253355563</c:v>
                </c:pt>
                <c:pt idx="28">
                  <c:v>0.03063865</c:v>
                </c:pt>
                <c:pt idx="29">
                  <c:v>0.164679095</c:v>
                </c:pt>
                <c:pt idx="30">
                  <c:v>0.476281822</c:v>
                </c:pt>
                <c:pt idx="31">
                  <c:v>0.654325128</c:v>
                </c:pt>
                <c:pt idx="32">
                  <c:v>0.686402679</c:v>
                </c:pt>
                <c:pt idx="33">
                  <c:v>0.887072086</c:v>
                </c:pt>
                <c:pt idx="34">
                  <c:v>1.145768285</c:v>
                </c:pt>
                <c:pt idx="35">
                  <c:v>1.328035593</c:v>
                </c:pt>
                <c:pt idx="36">
                  <c:v>2.077822685</c:v>
                </c:pt>
                <c:pt idx="37">
                  <c:v>2.229882956</c:v>
                </c:pt>
                <c:pt idx="38">
                  <c:v>2.379481792</c:v>
                </c:pt>
                <c:pt idx="39">
                  <c:v>3.054071665</c:v>
                </c:pt>
                <c:pt idx="40">
                  <c:v>3.702983141</c:v>
                </c:pt>
                <c:pt idx="41">
                  <c:v>4.448902607</c:v>
                </c:pt>
                <c:pt idx="42">
                  <c:v>5.1232481</c:v>
                </c:pt>
                <c:pt idx="43">
                  <c:v>6.716595649999998</c:v>
                </c:pt>
                <c:pt idx="44">
                  <c:v>8.27627182</c:v>
                </c:pt>
                <c:pt idx="45">
                  <c:v>9.376161575</c:v>
                </c:pt>
                <c:pt idx="46">
                  <c:v>11.23728943</c:v>
                </c:pt>
                <c:pt idx="47">
                  <c:v>11.76565742</c:v>
                </c:pt>
                <c:pt idx="48">
                  <c:v>13.55155373</c:v>
                </c:pt>
                <c:pt idx="49">
                  <c:v>15.0825901</c:v>
                </c:pt>
                <c:pt idx="50">
                  <c:v>15.85135937</c:v>
                </c:pt>
                <c:pt idx="51">
                  <c:v>17.51503563</c:v>
                </c:pt>
                <c:pt idx="52">
                  <c:v>19.34763336</c:v>
                </c:pt>
                <c:pt idx="53">
                  <c:v>20.09632111</c:v>
                </c:pt>
                <c:pt idx="54">
                  <c:v>20.84274864</c:v>
                </c:pt>
                <c:pt idx="55">
                  <c:v>21.7072506</c:v>
                </c:pt>
                <c:pt idx="56">
                  <c:v>22.64777374</c:v>
                </c:pt>
                <c:pt idx="57">
                  <c:v>24.04651642</c:v>
                </c:pt>
                <c:pt idx="58">
                  <c:v>24.8488636</c:v>
                </c:pt>
                <c:pt idx="59">
                  <c:v>25.87338829</c:v>
                </c:pt>
                <c:pt idx="60">
                  <c:v>26.78367615</c:v>
                </c:pt>
                <c:pt idx="61">
                  <c:v>26.78582953999998</c:v>
                </c:pt>
                <c:pt idx="62">
                  <c:v>26.53669167</c:v>
                </c:pt>
                <c:pt idx="63">
                  <c:v>27.82859612</c:v>
                </c:pt>
                <c:pt idx="64">
                  <c:v>27.4100647</c:v>
                </c:pt>
                <c:pt idx="65">
                  <c:v>26.49853706</c:v>
                </c:pt>
                <c:pt idx="66">
                  <c:v>27.09580421</c:v>
                </c:pt>
                <c:pt idx="67">
                  <c:v>27.27024651</c:v>
                </c:pt>
                <c:pt idx="68">
                  <c:v>27.29877663</c:v>
                </c:pt>
                <c:pt idx="69">
                  <c:v>25.572258</c:v>
                </c:pt>
                <c:pt idx="70">
                  <c:v>25.85392761</c:v>
                </c:pt>
                <c:pt idx="71">
                  <c:v>24.95577812</c:v>
                </c:pt>
                <c:pt idx="72">
                  <c:v>25.82189751</c:v>
                </c:pt>
                <c:pt idx="73">
                  <c:v>25.29709435</c:v>
                </c:pt>
                <c:pt idx="74">
                  <c:v>24.71775818</c:v>
                </c:pt>
                <c:pt idx="75">
                  <c:v>23.86689377</c:v>
                </c:pt>
                <c:pt idx="76">
                  <c:v>24.20320511</c:v>
                </c:pt>
                <c:pt idx="77">
                  <c:v>23.21640587</c:v>
                </c:pt>
                <c:pt idx="78">
                  <c:v>23.5403347</c:v>
                </c:pt>
                <c:pt idx="79">
                  <c:v>22.72891426</c:v>
                </c:pt>
                <c:pt idx="80">
                  <c:v>21.75636101</c:v>
                </c:pt>
                <c:pt idx="81">
                  <c:v>21.9582634</c:v>
                </c:pt>
                <c:pt idx="82">
                  <c:v>20.73168373</c:v>
                </c:pt>
                <c:pt idx="83">
                  <c:v>20.03019905</c:v>
                </c:pt>
                <c:pt idx="84">
                  <c:v>19.76171683999998</c:v>
                </c:pt>
                <c:pt idx="85">
                  <c:v>18.71749306</c:v>
                </c:pt>
                <c:pt idx="86">
                  <c:v>18.53349686</c:v>
                </c:pt>
                <c:pt idx="87">
                  <c:v>17.70852089</c:v>
                </c:pt>
                <c:pt idx="88">
                  <c:v>17.36307144</c:v>
                </c:pt>
                <c:pt idx="89">
                  <c:v>16.14738655</c:v>
                </c:pt>
                <c:pt idx="90">
                  <c:v>16.25447655</c:v>
                </c:pt>
                <c:pt idx="91">
                  <c:v>14.70967293</c:v>
                </c:pt>
                <c:pt idx="92">
                  <c:v>13.30158329</c:v>
                </c:pt>
                <c:pt idx="93">
                  <c:v>13.9580822</c:v>
                </c:pt>
                <c:pt idx="94">
                  <c:v>13.16166687</c:v>
                </c:pt>
                <c:pt idx="95">
                  <c:v>12.68252182</c:v>
                </c:pt>
                <c:pt idx="96">
                  <c:v>14.53880024</c:v>
                </c:pt>
                <c:pt idx="97">
                  <c:v>18.48197365</c:v>
                </c:pt>
                <c:pt idx="98">
                  <c:v>27.61447525</c:v>
                </c:pt>
                <c:pt idx="99">
                  <c:v>33.59673691</c:v>
                </c:pt>
                <c:pt idx="100">
                  <c:v>35.35987091</c:v>
                </c:pt>
                <c:pt idx="101">
                  <c:v>30.93363571</c:v>
                </c:pt>
                <c:pt idx="102">
                  <c:v>27.19963074</c:v>
                </c:pt>
                <c:pt idx="103">
                  <c:v>22.4519558</c:v>
                </c:pt>
                <c:pt idx="104">
                  <c:v>18.04548073</c:v>
                </c:pt>
                <c:pt idx="105">
                  <c:v>12.63734722</c:v>
                </c:pt>
                <c:pt idx="106">
                  <c:v>9.387181282</c:v>
                </c:pt>
                <c:pt idx="107">
                  <c:v>7.576729298</c:v>
                </c:pt>
                <c:pt idx="108">
                  <c:v>6.985024452</c:v>
                </c:pt>
                <c:pt idx="109">
                  <c:v>6.96023798</c:v>
                </c:pt>
                <c:pt idx="110">
                  <c:v>6.558348656</c:v>
                </c:pt>
                <c:pt idx="111">
                  <c:v>6.396048069</c:v>
                </c:pt>
                <c:pt idx="112">
                  <c:v>5.745598793</c:v>
                </c:pt>
                <c:pt idx="113">
                  <c:v>5.502936362999997</c:v>
                </c:pt>
                <c:pt idx="114">
                  <c:v>5.062038897999997</c:v>
                </c:pt>
                <c:pt idx="115">
                  <c:v>4.942287922</c:v>
                </c:pt>
                <c:pt idx="116">
                  <c:v>4.579526424</c:v>
                </c:pt>
                <c:pt idx="117">
                  <c:v>4.145512580999998</c:v>
                </c:pt>
                <c:pt idx="118">
                  <c:v>4.224273205</c:v>
                </c:pt>
                <c:pt idx="119">
                  <c:v>4.251601696</c:v>
                </c:pt>
                <c:pt idx="120">
                  <c:v>3.955405234999998</c:v>
                </c:pt>
                <c:pt idx="121">
                  <c:v>3.966920376</c:v>
                </c:pt>
                <c:pt idx="122">
                  <c:v>3.794643402</c:v>
                </c:pt>
                <c:pt idx="123">
                  <c:v>3.455321312</c:v>
                </c:pt>
                <c:pt idx="124">
                  <c:v>2.985522747</c:v>
                </c:pt>
                <c:pt idx="125">
                  <c:v>3.146648645</c:v>
                </c:pt>
                <c:pt idx="126">
                  <c:v>2.398858785999999</c:v>
                </c:pt>
                <c:pt idx="127">
                  <c:v>2.633998156</c:v>
                </c:pt>
                <c:pt idx="128">
                  <c:v>2.350094557</c:v>
                </c:pt>
                <c:pt idx="129">
                  <c:v>2.223322868</c:v>
                </c:pt>
                <c:pt idx="130">
                  <c:v>2.093844413999999</c:v>
                </c:pt>
                <c:pt idx="131">
                  <c:v>2.371819018999999</c:v>
                </c:pt>
                <c:pt idx="132">
                  <c:v>2.087343216</c:v>
                </c:pt>
                <c:pt idx="133">
                  <c:v>1.875165462</c:v>
                </c:pt>
                <c:pt idx="134">
                  <c:v>1.60819757</c:v>
                </c:pt>
                <c:pt idx="135">
                  <c:v>1.606370091</c:v>
                </c:pt>
                <c:pt idx="136">
                  <c:v>1.482300878</c:v>
                </c:pt>
                <c:pt idx="137">
                  <c:v>1.464039326</c:v>
                </c:pt>
                <c:pt idx="138">
                  <c:v>1.229736328</c:v>
                </c:pt>
                <c:pt idx="139">
                  <c:v>1.375601649</c:v>
                </c:pt>
                <c:pt idx="140">
                  <c:v>1.088694811</c:v>
                </c:pt>
                <c:pt idx="141">
                  <c:v>1.058122635</c:v>
                </c:pt>
                <c:pt idx="142">
                  <c:v>0.958611488</c:v>
                </c:pt>
                <c:pt idx="143">
                  <c:v>1.171286464</c:v>
                </c:pt>
                <c:pt idx="144">
                  <c:v>0.737516701</c:v>
                </c:pt>
                <c:pt idx="145">
                  <c:v>0.872740626</c:v>
                </c:pt>
                <c:pt idx="146">
                  <c:v>0.954645395</c:v>
                </c:pt>
                <c:pt idx="147">
                  <c:v>0.916744113</c:v>
                </c:pt>
                <c:pt idx="148">
                  <c:v>0.56545049</c:v>
                </c:pt>
                <c:pt idx="149">
                  <c:v>0.490607441</c:v>
                </c:pt>
                <c:pt idx="150">
                  <c:v>0.747773945</c:v>
                </c:pt>
                <c:pt idx="151">
                  <c:v>0.555627704</c:v>
                </c:pt>
                <c:pt idx="152">
                  <c:v>0.493943989</c:v>
                </c:pt>
                <c:pt idx="153">
                  <c:v>0.401030958</c:v>
                </c:pt>
                <c:pt idx="154">
                  <c:v>0.540065169</c:v>
                </c:pt>
                <c:pt idx="155">
                  <c:v>0.329163551</c:v>
                </c:pt>
                <c:pt idx="156">
                  <c:v>0.573908985</c:v>
                </c:pt>
                <c:pt idx="157">
                  <c:v>0.242238924</c:v>
                </c:pt>
                <c:pt idx="158">
                  <c:v>0.34227556</c:v>
                </c:pt>
                <c:pt idx="159">
                  <c:v>0.402408302</c:v>
                </c:pt>
                <c:pt idx="160">
                  <c:v>0.17530705</c:v>
                </c:pt>
                <c:pt idx="161">
                  <c:v>0.331017852</c:v>
                </c:pt>
                <c:pt idx="162">
                  <c:v>0.048139721</c:v>
                </c:pt>
                <c:pt idx="163">
                  <c:v>0.201031759</c:v>
                </c:pt>
                <c:pt idx="164">
                  <c:v>0.158883348</c:v>
                </c:pt>
                <c:pt idx="165">
                  <c:v>0.138272777</c:v>
                </c:pt>
                <c:pt idx="166">
                  <c:v>0.316985548</c:v>
                </c:pt>
                <c:pt idx="167">
                  <c:v>0.103126511</c:v>
                </c:pt>
                <c:pt idx="168">
                  <c:v>-0.053864434</c:v>
                </c:pt>
                <c:pt idx="169">
                  <c:v>0.166966036</c:v>
                </c:pt>
                <c:pt idx="170">
                  <c:v>0.041788504</c:v>
                </c:pt>
                <c:pt idx="171">
                  <c:v>0.168651536</c:v>
                </c:pt>
                <c:pt idx="172">
                  <c:v>-0.03390263</c:v>
                </c:pt>
                <c:pt idx="173">
                  <c:v>0.116674379</c:v>
                </c:pt>
                <c:pt idx="174">
                  <c:v>-0.000602975</c:v>
                </c:pt>
                <c:pt idx="175">
                  <c:v>0.134689763</c:v>
                </c:pt>
                <c:pt idx="176">
                  <c:v>-0.046071514</c:v>
                </c:pt>
                <c:pt idx="177">
                  <c:v>0.091109589</c:v>
                </c:pt>
                <c:pt idx="178">
                  <c:v>-0.100594364</c:v>
                </c:pt>
                <c:pt idx="179">
                  <c:v>0.053228036</c:v>
                </c:pt>
                <c:pt idx="180">
                  <c:v>-0.047335982</c:v>
                </c:pt>
                <c:pt idx="181">
                  <c:v>-0.073874325</c:v>
                </c:pt>
                <c:pt idx="182">
                  <c:v>-0.043225199</c:v>
                </c:pt>
                <c:pt idx="183">
                  <c:v>-0.199965015</c:v>
                </c:pt>
                <c:pt idx="184">
                  <c:v>-0.067018121</c:v>
                </c:pt>
                <c:pt idx="185">
                  <c:v>0.005247369</c:v>
                </c:pt>
                <c:pt idx="186">
                  <c:v>-0.061168656</c:v>
                </c:pt>
                <c:pt idx="187">
                  <c:v>-0.358273029</c:v>
                </c:pt>
                <c:pt idx="188">
                  <c:v>-0.251050592</c:v>
                </c:pt>
                <c:pt idx="189">
                  <c:v>-0.147656918</c:v>
                </c:pt>
                <c:pt idx="190">
                  <c:v>-0.089623235</c:v>
                </c:pt>
                <c:pt idx="191">
                  <c:v>-0.147038162</c:v>
                </c:pt>
                <c:pt idx="192">
                  <c:v>-0.288817048</c:v>
                </c:pt>
                <c:pt idx="193">
                  <c:v>-0.092394754</c:v>
                </c:pt>
                <c:pt idx="194">
                  <c:v>-0.099701822</c:v>
                </c:pt>
                <c:pt idx="195">
                  <c:v>-0.282810479</c:v>
                </c:pt>
                <c:pt idx="196">
                  <c:v>0.056998685</c:v>
                </c:pt>
                <c:pt idx="197">
                  <c:v>-0.126009643</c:v>
                </c:pt>
                <c:pt idx="198">
                  <c:v>-0.224285856</c:v>
                </c:pt>
                <c:pt idx="199">
                  <c:v>-0.092165738</c:v>
                </c:pt>
                <c:pt idx="200">
                  <c:v>-0.151600927</c:v>
                </c:pt>
              </c:numCache>
            </c:numRef>
          </c:yVal>
          <c:smooth val="1"/>
        </c:ser>
        <c:ser>
          <c:idx val="1"/>
          <c:order val="1"/>
          <c:tx>
            <c:v>Ligand 2</c:v>
          </c:tx>
          <c:spPr>
            <a:ln w="19050" cap="rnd">
              <a:solidFill>
                <a:srgbClr val="00B050"/>
              </a:solidFill>
              <a:round/>
            </a:ln>
            <a:effectLst/>
          </c:spPr>
          <c:marker>
            <c:symbol val="none"/>
          </c:marker>
          <c:xVal>
            <c:numRef>
              <c:f>'RB-2'!$D$3:$D$166</c:f>
              <c:numCache>
                <c:formatCode>General</c:formatCode>
                <c:ptCount val="164"/>
                <c:pt idx="0">
                  <c:v>274.9200133999998</c:v>
                </c:pt>
                <c:pt idx="1">
                  <c:v>276.9200133999998</c:v>
                </c:pt>
                <c:pt idx="2">
                  <c:v>278.9200133999998</c:v>
                </c:pt>
                <c:pt idx="3">
                  <c:v>280.9299927</c:v>
                </c:pt>
                <c:pt idx="4">
                  <c:v>282.9599915</c:v>
                </c:pt>
                <c:pt idx="5">
                  <c:v>284.8399963</c:v>
                </c:pt>
                <c:pt idx="6">
                  <c:v>286.8699951</c:v>
                </c:pt>
                <c:pt idx="7">
                  <c:v>288.8999939</c:v>
                </c:pt>
                <c:pt idx="8">
                  <c:v>290.9200133999998</c:v>
                </c:pt>
                <c:pt idx="9">
                  <c:v>292.9200133999998</c:v>
                </c:pt>
                <c:pt idx="10">
                  <c:v>294.9200133999998</c:v>
                </c:pt>
                <c:pt idx="11">
                  <c:v>296.9200133999998</c:v>
                </c:pt>
                <c:pt idx="12">
                  <c:v>298.9200133999998</c:v>
                </c:pt>
                <c:pt idx="13">
                  <c:v>300.9299927</c:v>
                </c:pt>
                <c:pt idx="14">
                  <c:v>302.9599915</c:v>
                </c:pt>
                <c:pt idx="15">
                  <c:v>304.8399963</c:v>
                </c:pt>
                <c:pt idx="16">
                  <c:v>306.8699951</c:v>
                </c:pt>
                <c:pt idx="17">
                  <c:v>308.8999939</c:v>
                </c:pt>
                <c:pt idx="18">
                  <c:v>310.9200133999998</c:v>
                </c:pt>
                <c:pt idx="19">
                  <c:v>312.9200133999998</c:v>
                </c:pt>
                <c:pt idx="20">
                  <c:v>314.9200133999998</c:v>
                </c:pt>
                <c:pt idx="21">
                  <c:v>316.9200133999998</c:v>
                </c:pt>
                <c:pt idx="22">
                  <c:v>318.9200133999998</c:v>
                </c:pt>
                <c:pt idx="23">
                  <c:v>320.9299927</c:v>
                </c:pt>
                <c:pt idx="24">
                  <c:v>322.9599915</c:v>
                </c:pt>
                <c:pt idx="25">
                  <c:v>324.8399963</c:v>
                </c:pt>
                <c:pt idx="26">
                  <c:v>326.8699951</c:v>
                </c:pt>
                <c:pt idx="27">
                  <c:v>328.8999939</c:v>
                </c:pt>
                <c:pt idx="28">
                  <c:v>330.9200133999998</c:v>
                </c:pt>
                <c:pt idx="29">
                  <c:v>332.9200133999998</c:v>
                </c:pt>
                <c:pt idx="30">
                  <c:v>334.9200133999998</c:v>
                </c:pt>
                <c:pt idx="31">
                  <c:v>336.9200133999998</c:v>
                </c:pt>
                <c:pt idx="32">
                  <c:v>338.9200133999998</c:v>
                </c:pt>
                <c:pt idx="33">
                  <c:v>340.9200133999998</c:v>
                </c:pt>
                <c:pt idx="34">
                  <c:v>342.9200133999998</c:v>
                </c:pt>
                <c:pt idx="35">
                  <c:v>344.9200133999998</c:v>
                </c:pt>
                <c:pt idx="36">
                  <c:v>346.9200133999998</c:v>
                </c:pt>
                <c:pt idx="37">
                  <c:v>348.9200133999998</c:v>
                </c:pt>
                <c:pt idx="38">
                  <c:v>350.9200133999998</c:v>
                </c:pt>
                <c:pt idx="39">
                  <c:v>352.9200133999998</c:v>
                </c:pt>
                <c:pt idx="40">
                  <c:v>354.9200133999998</c:v>
                </c:pt>
                <c:pt idx="41">
                  <c:v>356.9200133999998</c:v>
                </c:pt>
                <c:pt idx="42">
                  <c:v>358.9200133999998</c:v>
                </c:pt>
                <c:pt idx="43">
                  <c:v>360.9200133999998</c:v>
                </c:pt>
                <c:pt idx="44">
                  <c:v>362.9200133999998</c:v>
                </c:pt>
                <c:pt idx="45">
                  <c:v>364.9200133999998</c:v>
                </c:pt>
                <c:pt idx="46">
                  <c:v>366.9200133999998</c:v>
                </c:pt>
                <c:pt idx="47">
                  <c:v>368.9200133999998</c:v>
                </c:pt>
                <c:pt idx="48">
                  <c:v>370.9200133999998</c:v>
                </c:pt>
                <c:pt idx="49">
                  <c:v>372.9200133999998</c:v>
                </c:pt>
                <c:pt idx="50">
                  <c:v>374.9200133999998</c:v>
                </c:pt>
                <c:pt idx="51">
                  <c:v>376.9200133999998</c:v>
                </c:pt>
                <c:pt idx="52">
                  <c:v>378.9200133999998</c:v>
                </c:pt>
                <c:pt idx="53">
                  <c:v>380.8999939</c:v>
                </c:pt>
                <c:pt idx="54">
                  <c:v>382.8699951</c:v>
                </c:pt>
                <c:pt idx="55">
                  <c:v>384.8399963</c:v>
                </c:pt>
                <c:pt idx="56">
                  <c:v>386.9599915</c:v>
                </c:pt>
                <c:pt idx="57">
                  <c:v>388.9299927</c:v>
                </c:pt>
                <c:pt idx="58">
                  <c:v>390.9200133999998</c:v>
                </c:pt>
                <c:pt idx="59">
                  <c:v>392.9200133999998</c:v>
                </c:pt>
                <c:pt idx="60">
                  <c:v>394.9200133999998</c:v>
                </c:pt>
                <c:pt idx="61">
                  <c:v>396.9200133999998</c:v>
                </c:pt>
                <c:pt idx="62">
                  <c:v>398.9200133999998</c:v>
                </c:pt>
                <c:pt idx="63">
                  <c:v>400.9200133999998</c:v>
                </c:pt>
                <c:pt idx="64">
                  <c:v>402.9200133999998</c:v>
                </c:pt>
                <c:pt idx="65">
                  <c:v>404.9200133999998</c:v>
                </c:pt>
                <c:pt idx="66">
                  <c:v>406.9200133999998</c:v>
                </c:pt>
                <c:pt idx="67">
                  <c:v>408.9200133999998</c:v>
                </c:pt>
                <c:pt idx="68">
                  <c:v>410.8999939</c:v>
                </c:pt>
                <c:pt idx="69">
                  <c:v>412.8699951</c:v>
                </c:pt>
                <c:pt idx="70">
                  <c:v>414.8399963</c:v>
                </c:pt>
                <c:pt idx="71">
                  <c:v>416.9599915</c:v>
                </c:pt>
                <c:pt idx="72">
                  <c:v>418.9299927</c:v>
                </c:pt>
                <c:pt idx="73">
                  <c:v>420.8999939</c:v>
                </c:pt>
                <c:pt idx="74">
                  <c:v>422.8699951</c:v>
                </c:pt>
                <c:pt idx="75">
                  <c:v>424.8399963</c:v>
                </c:pt>
                <c:pt idx="76">
                  <c:v>426.9599915</c:v>
                </c:pt>
                <c:pt idx="77">
                  <c:v>428.9299927</c:v>
                </c:pt>
                <c:pt idx="78">
                  <c:v>430.8999939</c:v>
                </c:pt>
                <c:pt idx="79">
                  <c:v>432.8699951</c:v>
                </c:pt>
                <c:pt idx="80">
                  <c:v>434.8399963</c:v>
                </c:pt>
                <c:pt idx="81">
                  <c:v>436.9599915</c:v>
                </c:pt>
                <c:pt idx="82">
                  <c:v>438.9299927</c:v>
                </c:pt>
                <c:pt idx="83">
                  <c:v>440.8999939</c:v>
                </c:pt>
                <c:pt idx="84">
                  <c:v>442.8699951</c:v>
                </c:pt>
                <c:pt idx="85">
                  <c:v>444.8399963</c:v>
                </c:pt>
                <c:pt idx="86">
                  <c:v>446.9599915</c:v>
                </c:pt>
                <c:pt idx="87">
                  <c:v>448.9299927</c:v>
                </c:pt>
                <c:pt idx="88">
                  <c:v>450.8999939</c:v>
                </c:pt>
                <c:pt idx="89">
                  <c:v>452.8699951</c:v>
                </c:pt>
                <c:pt idx="90">
                  <c:v>454.8399963</c:v>
                </c:pt>
                <c:pt idx="91">
                  <c:v>456.9599915</c:v>
                </c:pt>
                <c:pt idx="92">
                  <c:v>458.9299927</c:v>
                </c:pt>
                <c:pt idx="93">
                  <c:v>460.8999939</c:v>
                </c:pt>
                <c:pt idx="94">
                  <c:v>462.8699951</c:v>
                </c:pt>
                <c:pt idx="95">
                  <c:v>464.8399963</c:v>
                </c:pt>
                <c:pt idx="96">
                  <c:v>466.9599915</c:v>
                </c:pt>
                <c:pt idx="97">
                  <c:v>468.9299927</c:v>
                </c:pt>
                <c:pt idx="98">
                  <c:v>470.8999939</c:v>
                </c:pt>
                <c:pt idx="99">
                  <c:v>472.8699951</c:v>
                </c:pt>
                <c:pt idx="100">
                  <c:v>474.8399963</c:v>
                </c:pt>
                <c:pt idx="101">
                  <c:v>476.9599915</c:v>
                </c:pt>
                <c:pt idx="102">
                  <c:v>478.9299927</c:v>
                </c:pt>
                <c:pt idx="103">
                  <c:v>480.8900146</c:v>
                </c:pt>
                <c:pt idx="104">
                  <c:v>482.9800109999998</c:v>
                </c:pt>
                <c:pt idx="105">
                  <c:v>484.9200133999998</c:v>
                </c:pt>
                <c:pt idx="106">
                  <c:v>486.8599854</c:v>
                </c:pt>
                <c:pt idx="107">
                  <c:v>488.9500121999999</c:v>
                </c:pt>
                <c:pt idx="108">
                  <c:v>490.8999939</c:v>
                </c:pt>
                <c:pt idx="109">
                  <c:v>492.8699951</c:v>
                </c:pt>
                <c:pt idx="110">
                  <c:v>494.8399963</c:v>
                </c:pt>
                <c:pt idx="111">
                  <c:v>496.9599915</c:v>
                </c:pt>
                <c:pt idx="112">
                  <c:v>498.9299927</c:v>
                </c:pt>
                <c:pt idx="113">
                  <c:v>500.8900146</c:v>
                </c:pt>
                <c:pt idx="114">
                  <c:v>502.9800109999998</c:v>
                </c:pt>
                <c:pt idx="115">
                  <c:v>504.9200133999998</c:v>
                </c:pt>
                <c:pt idx="116">
                  <c:v>506.8599854</c:v>
                </c:pt>
                <c:pt idx="117">
                  <c:v>508.9500121999999</c:v>
                </c:pt>
                <c:pt idx="118">
                  <c:v>510.8900146</c:v>
                </c:pt>
                <c:pt idx="119">
                  <c:v>512.9799805</c:v>
                </c:pt>
                <c:pt idx="120">
                  <c:v>514.9199829</c:v>
                </c:pt>
                <c:pt idx="121">
                  <c:v>516.8599853999998</c:v>
                </c:pt>
                <c:pt idx="122">
                  <c:v>518.9500121999995</c:v>
                </c:pt>
                <c:pt idx="123">
                  <c:v>520.8900146</c:v>
                </c:pt>
                <c:pt idx="124">
                  <c:v>522.9799805</c:v>
                </c:pt>
                <c:pt idx="125">
                  <c:v>524.9199829</c:v>
                </c:pt>
                <c:pt idx="126">
                  <c:v>526.8599853999998</c:v>
                </c:pt>
                <c:pt idx="127">
                  <c:v>528.9500121999995</c:v>
                </c:pt>
                <c:pt idx="128">
                  <c:v>530.8900146</c:v>
                </c:pt>
                <c:pt idx="129">
                  <c:v>532.9799805</c:v>
                </c:pt>
                <c:pt idx="130">
                  <c:v>534.9199829</c:v>
                </c:pt>
                <c:pt idx="131">
                  <c:v>536.8599853999998</c:v>
                </c:pt>
                <c:pt idx="132">
                  <c:v>538.9500121999995</c:v>
                </c:pt>
                <c:pt idx="133">
                  <c:v>540.8800049</c:v>
                </c:pt>
                <c:pt idx="134">
                  <c:v>542.9400023999998</c:v>
                </c:pt>
                <c:pt idx="135">
                  <c:v>544.8499756</c:v>
                </c:pt>
                <c:pt idx="136">
                  <c:v>546.9099731</c:v>
                </c:pt>
                <c:pt idx="137">
                  <c:v>548.9699707</c:v>
                </c:pt>
                <c:pt idx="138">
                  <c:v>550.8900146</c:v>
                </c:pt>
                <c:pt idx="139">
                  <c:v>552.9799805</c:v>
                </c:pt>
                <c:pt idx="140">
                  <c:v>554.9199829</c:v>
                </c:pt>
                <c:pt idx="141">
                  <c:v>556.8599853999998</c:v>
                </c:pt>
                <c:pt idx="142">
                  <c:v>558.9500121999995</c:v>
                </c:pt>
                <c:pt idx="143">
                  <c:v>560.8800049</c:v>
                </c:pt>
                <c:pt idx="144">
                  <c:v>562.9400023999998</c:v>
                </c:pt>
                <c:pt idx="145">
                  <c:v>564.8499756</c:v>
                </c:pt>
                <c:pt idx="146">
                  <c:v>566.9099731</c:v>
                </c:pt>
                <c:pt idx="147">
                  <c:v>568.9699707</c:v>
                </c:pt>
                <c:pt idx="148">
                  <c:v>570.8800049</c:v>
                </c:pt>
                <c:pt idx="149">
                  <c:v>572.9400023999998</c:v>
                </c:pt>
                <c:pt idx="150">
                  <c:v>574.8499756</c:v>
                </c:pt>
                <c:pt idx="151">
                  <c:v>576.9099731</c:v>
                </c:pt>
                <c:pt idx="152">
                  <c:v>578.9699707</c:v>
                </c:pt>
                <c:pt idx="153">
                  <c:v>580.8800049</c:v>
                </c:pt>
                <c:pt idx="154">
                  <c:v>582.9400023999998</c:v>
                </c:pt>
                <c:pt idx="155">
                  <c:v>584.8499756</c:v>
                </c:pt>
                <c:pt idx="156">
                  <c:v>586.9099731</c:v>
                </c:pt>
                <c:pt idx="157">
                  <c:v>588.9699707</c:v>
                </c:pt>
                <c:pt idx="158">
                  <c:v>590.8800049</c:v>
                </c:pt>
                <c:pt idx="159">
                  <c:v>592.9400023999998</c:v>
                </c:pt>
                <c:pt idx="160">
                  <c:v>594.8499756</c:v>
                </c:pt>
                <c:pt idx="161">
                  <c:v>596.9099731</c:v>
                </c:pt>
                <c:pt idx="162">
                  <c:v>598.9699707</c:v>
                </c:pt>
                <c:pt idx="163">
                  <c:v>600.8800049</c:v>
                </c:pt>
              </c:numCache>
            </c:numRef>
          </c:xVal>
          <c:yVal>
            <c:numRef>
              <c:f>'RB-2'!$F$3:$F$166</c:f>
              <c:numCache>
                <c:formatCode>General</c:formatCode>
                <c:ptCount val="164"/>
                <c:pt idx="0">
                  <c:v>0.281056762</c:v>
                </c:pt>
                <c:pt idx="1">
                  <c:v>0.0</c:v>
                </c:pt>
                <c:pt idx="2">
                  <c:v>-0.048116248</c:v>
                </c:pt>
                <c:pt idx="3">
                  <c:v>-0.135403499</c:v>
                </c:pt>
                <c:pt idx="4">
                  <c:v>-0.340732068</c:v>
                </c:pt>
                <c:pt idx="5">
                  <c:v>0.093427382</c:v>
                </c:pt>
                <c:pt idx="6">
                  <c:v>-0.184949726</c:v>
                </c:pt>
                <c:pt idx="7">
                  <c:v>0.145779669</c:v>
                </c:pt>
                <c:pt idx="8">
                  <c:v>-0.193939403</c:v>
                </c:pt>
                <c:pt idx="9">
                  <c:v>0.142429858</c:v>
                </c:pt>
                <c:pt idx="10">
                  <c:v>0.139178842</c:v>
                </c:pt>
                <c:pt idx="11">
                  <c:v>0.238413125</c:v>
                </c:pt>
                <c:pt idx="12">
                  <c:v>0.046548434</c:v>
                </c:pt>
                <c:pt idx="13">
                  <c:v>-0.045589242</c:v>
                </c:pt>
                <c:pt idx="14">
                  <c:v>0.094944216</c:v>
                </c:pt>
                <c:pt idx="15">
                  <c:v>0.144009218</c:v>
                </c:pt>
                <c:pt idx="16">
                  <c:v>-0.046743169</c:v>
                </c:pt>
                <c:pt idx="17">
                  <c:v>0.200305462</c:v>
                </c:pt>
                <c:pt idx="18">
                  <c:v>0.0</c:v>
                </c:pt>
                <c:pt idx="19">
                  <c:v>0.045114137</c:v>
                </c:pt>
                <c:pt idx="20">
                  <c:v>0.186697781</c:v>
                </c:pt>
                <c:pt idx="21">
                  <c:v>0.089110672</c:v>
                </c:pt>
                <c:pt idx="22">
                  <c:v>0.0</c:v>
                </c:pt>
                <c:pt idx="23">
                  <c:v>0.095465392</c:v>
                </c:pt>
                <c:pt idx="24">
                  <c:v>-0.098529443</c:v>
                </c:pt>
                <c:pt idx="25">
                  <c:v>-0.098359853</c:v>
                </c:pt>
                <c:pt idx="26">
                  <c:v>0.144279331</c:v>
                </c:pt>
                <c:pt idx="27">
                  <c:v>0.193353474</c:v>
                </c:pt>
                <c:pt idx="28">
                  <c:v>0.663868904</c:v>
                </c:pt>
                <c:pt idx="29">
                  <c:v>2.124645948</c:v>
                </c:pt>
                <c:pt idx="30">
                  <c:v>5.668291567999997</c:v>
                </c:pt>
                <c:pt idx="31">
                  <c:v>9.169883728</c:v>
                </c:pt>
                <c:pt idx="32">
                  <c:v>14.51099396</c:v>
                </c:pt>
                <c:pt idx="33">
                  <c:v>17.90775108</c:v>
                </c:pt>
                <c:pt idx="34">
                  <c:v>19.5182724</c:v>
                </c:pt>
                <c:pt idx="35">
                  <c:v>19.86666489</c:v>
                </c:pt>
                <c:pt idx="36">
                  <c:v>20.16790962</c:v>
                </c:pt>
                <c:pt idx="37">
                  <c:v>21.76898956</c:v>
                </c:pt>
                <c:pt idx="38">
                  <c:v>19.59622765</c:v>
                </c:pt>
                <c:pt idx="39">
                  <c:v>18.48455811</c:v>
                </c:pt>
                <c:pt idx="40">
                  <c:v>17.41726875</c:v>
                </c:pt>
                <c:pt idx="41">
                  <c:v>16.87365913</c:v>
                </c:pt>
                <c:pt idx="42">
                  <c:v>16.56491089</c:v>
                </c:pt>
                <c:pt idx="43">
                  <c:v>15.42850018</c:v>
                </c:pt>
                <c:pt idx="44">
                  <c:v>14.76503754</c:v>
                </c:pt>
                <c:pt idx="45">
                  <c:v>13.01301289</c:v>
                </c:pt>
                <c:pt idx="46">
                  <c:v>12.74228764</c:v>
                </c:pt>
                <c:pt idx="47">
                  <c:v>11.08143806</c:v>
                </c:pt>
                <c:pt idx="48">
                  <c:v>9.652143478</c:v>
                </c:pt>
                <c:pt idx="49">
                  <c:v>8.559607506</c:v>
                </c:pt>
                <c:pt idx="50">
                  <c:v>7.738966942</c:v>
                </c:pt>
                <c:pt idx="51">
                  <c:v>7.106235504</c:v>
                </c:pt>
                <c:pt idx="52">
                  <c:v>6.161304949999997</c:v>
                </c:pt>
                <c:pt idx="53">
                  <c:v>5.788643836</c:v>
                </c:pt>
                <c:pt idx="54">
                  <c:v>4.847333907999998</c:v>
                </c:pt>
                <c:pt idx="55">
                  <c:v>4.869391442</c:v>
                </c:pt>
                <c:pt idx="56">
                  <c:v>4.103933334</c:v>
                </c:pt>
                <c:pt idx="57">
                  <c:v>3.46120572</c:v>
                </c:pt>
                <c:pt idx="58">
                  <c:v>3.074336528</c:v>
                </c:pt>
                <c:pt idx="59">
                  <c:v>2.569658042</c:v>
                </c:pt>
                <c:pt idx="60">
                  <c:v>2.152326108</c:v>
                </c:pt>
                <c:pt idx="61">
                  <c:v>2.14689517</c:v>
                </c:pt>
                <c:pt idx="62">
                  <c:v>1.873180628</c:v>
                </c:pt>
                <c:pt idx="63">
                  <c:v>1.934334397</c:v>
                </c:pt>
                <c:pt idx="64">
                  <c:v>1.468298197</c:v>
                </c:pt>
                <c:pt idx="65">
                  <c:v>1.72296524</c:v>
                </c:pt>
                <c:pt idx="66">
                  <c:v>1.422576308</c:v>
                </c:pt>
                <c:pt idx="67">
                  <c:v>0.708951652</c:v>
                </c:pt>
                <c:pt idx="68">
                  <c:v>0.865327656</c:v>
                </c:pt>
                <c:pt idx="69">
                  <c:v>0.640336633</c:v>
                </c:pt>
                <c:pt idx="70">
                  <c:v>0.964529395</c:v>
                </c:pt>
                <c:pt idx="71">
                  <c:v>0.785006404</c:v>
                </c:pt>
                <c:pt idx="72">
                  <c:v>0.805375874</c:v>
                </c:pt>
                <c:pt idx="73">
                  <c:v>0.845203459</c:v>
                </c:pt>
                <c:pt idx="74">
                  <c:v>0.724410236</c:v>
                </c:pt>
                <c:pt idx="75">
                  <c:v>0.321957529</c:v>
                </c:pt>
                <c:pt idx="76">
                  <c:v>0.272448629</c:v>
                </c:pt>
                <c:pt idx="77">
                  <c:v>0.329280049</c:v>
                </c:pt>
                <c:pt idx="78">
                  <c:v>0.575552285</c:v>
                </c:pt>
                <c:pt idx="79">
                  <c:v>0.223343894</c:v>
                </c:pt>
                <c:pt idx="80">
                  <c:v>0.266471267</c:v>
                </c:pt>
                <c:pt idx="81">
                  <c:v>0.313262165</c:v>
                </c:pt>
                <c:pt idx="82">
                  <c:v>0.133443058</c:v>
                </c:pt>
                <c:pt idx="83">
                  <c:v>0.418468416</c:v>
                </c:pt>
                <c:pt idx="84">
                  <c:v>0.224059507</c:v>
                </c:pt>
                <c:pt idx="85">
                  <c:v>0.08732862</c:v>
                </c:pt>
                <c:pt idx="86">
                  <c:v>0.507415175</c:v>
                </c:pt>
                <c:pt idx="87">
                  <c:v>0.175250277</c:v>
                </c:pt>
                <c:pt idx="88">
                  <c:v>-0.178555489</c:v>
                </c:pt>
                <c:pt idx="89">
                  <c:v>0.133194223</c:v>
                </c:pt>
                <c:pt idx="90">
                  <c:v>-0.044139393</c:v>
                </c:pt>
                <c:pt idx="91">
                  <c:v>0.177159682</c:v>
                </c:pt>
                <c:pt idx="92">
                  <c:v>0.044358682</c:v>
                </c:pt>
                <c:pt idx="93">
                  <c:v>0.182054013</c:v>
                </c:pt>
                <c:pt idx="94">
                  <c:v>0.141760185</c:v>
                </c:pt>
                <c:pt idx="95">
                  <c:v>0.174546734</c:v>
                </c:pt>
                <c:pt idx="96">
                  <c:v>0.136150137</c:v>
                </c:pt>
                <c:pt idx="97">
                  <c:v>-0.092575453</c:v>
                </c:pt>
                <c:pt idx="98">
                  <c:v>-0.045472115</c:v>
                </c:pt>
                <c:pt idx="99">
                  <c:v>-0.133244514</c:v>
                </c:pt>
                <c:pt idx="100">
                  <c:v>0.092038661</c:v>
                </c:pt>
                <c:pt idx="101">
                  <c:v>-0.092051364</c:v>
                </c:pt>
                <c:pt idx="102">
                  <c:v>-0.140581056</c:v>
                </c:pt>
                <c:pt idx="103">
                  <c:v>0.046973716</c:v>
                </c:pt>
                <c:pt idx="104">
                  <c:v>0.200672254</c:v>
                </c:pt>
                <c:pt idx="105">
                  <c:v>0.353071719</c:v>
                </c:pt>
                <c:pt idx="106">
                  <c:v>0.134595543</c:v>
                </c:pt>
                <c:pt idx="107">
                  <c:v>-0.046325251</c:v>
                </c:pt>
                <c:pt idx="108">
                  <c:v>0.13381806</c:v>
                </c:pt>
                <c:pt idx="109">
                  <c:v>0.242242202</c:v>
                </c:pt>
                <c:pt idx="110">
                  <c:v>0.09854158</c:v>
                </c:pt>
                <c:pt idx="111">
                  <c:v>-0.095090933</c:v>
                </c:pt>
                <c:pt idx="112">
                  <c:v>-0.433902234</c:v>
                </c:pt>
                <c:pt idx="113">
                  <c:v>-0.09489467</c:v>
                </c:pt>
                <c:pt idx="114">
                  <c:v>-0.197433367</c:v>
                </c:pt>
                <c:pt idx="115">
                  <c:v>0.050435003</c:v>
                </c:pt>
                <c:pt idx="116">
                  <c:v>0.279790729</c:v>
                </c:pt>
                <c:pt idx="117">
                  <c:v>-0.367523193</c:v>
                </c:pt>
                <c:pt idx="118">
                  <c:v>0.1794312</c:v>
                </c:pt>
                <c:pt idx="119">
                  <c:v>0.0</c:v>
                </c:pt>
                <c:pt idx="120">
                  <c:v>-0.108445168</c:v>
                </c:pt>
                <c:pt idx="121">
                  <c:v>-0.284090906</c:v>
                </c:pt>
                <c:pt idx="122">
                  <c:v>0.219750032</c:v>
                </c:pt>
                <c:pt idx="123">
                  <c:v>-0.235162705</c:v>
                </c:pt>
                <c:pt idx="124">
                  <c:v>0.388209522</c:v>
                </c:pt>
                <c:pt idx="125">
                  <c:v>-0.19079417</c:v>
                </c:pt>
                <c:pt idx="126">
                  <c:v>-0.173777044</c:v>
                </c:pt>
                <c:pt idx="127">
                  <c:v>-0.307400674</c:v>
                </c:pt>
                <c:pt idx="128">
                  <c:v>0.174499765</c:v>
                </c:pt>
                <c:pt idx="129">
                  <c:v>0.400171489</c:v>
                </c:pt>
                <c:pt idx="130">
                  <c:v>0.225415617</c:v>
                </c:pt>
                <c:pt idx="131">
                  <c:v>0.152811736</c:v>
                </c:pt>
                <c:pt idx="132">
                  <c:v>0.049386375</c:v>
                </c:pt>
                <c:pt idx="133">
                  <c:v>0.168999806</c:v>
                </c:pt>
                <c:pt idx="134">
                  <c:v>0.185459942</c:v>
                </c:pt>
                <c:pt idx="135">
                  <c:v>0.14374356</c:v>
                </c:pt>
                <c:pt idx="136">
                  <c:v>0.15462324</c:v>
                </c:pt>
                <c:pt idx="137">
                  <c:v>0.163657203</c:v>
                </c:pt>
                <c:pt idx="138">
                  <c:v>0.102780208</c:v>
                </c:pt>
                <c:pt idx="139">
                  <c:v>-0.052173007</c:v>
                </c:pt>
                <c:pt idx="140">
                  <c:v>-0.329398841</c:v>
                </c:pt>
                <c:pt idx="141">
                  <c:v>0.056016132</c:v>
                </c:pt>
                <c:pt idx="142">
                  <c:v>0.324991882</c:v>
                </c:pt>
                <c:pt idx="143">
                  <c:v>-0.460802943</c:v>
                </c:pt>
                <c:pt idx="144">
                  <c:v>-0.255023986</c:v>
                </c:pt>
                <c:pt idx="145">
                  <c:v>0.30120483</c:v>
                </c:pt>
                <c:pt idx="146">
                  <c:v>0.184848592</c:v>
                </c:pt>
                <c:pt idx="147">
                  <c:v>-0.232849196</c:v>
                </c:pt>
                <c:pt idx="148">
                  <c:v>-0.15517509</c:v>
                </c:pt>
                <c:pt idx="149">
                  <c:v>0.282306463</c:v>
                </c:pt>
                <c:pt idx="150">
                  <c:v>-0.061267003</c:v>
                </c:pt>
                <c:pt idx="151">
                  <c:v>-0.157641679</c:v>
                </c:pt>
                <c:pt idx="152">
                  <c:v>0.159142762</c:v>
                </c:pt>
                <c:pt idx="153">
                  <c:v>-0.315159142</c:v>
                </c:pt>
                <c:pt idx="154">
                  <c:v>0.230660558</c:v>
                </c:pt>
                <c:pt idx="155">
                  <c:v>-0.395011574</c:v>
                </c:pt>
                <c:pt idx="156">
                  <c:v>-0.288358957</c:v>
                </c:pt>
                <c:pt idx="157">
                  <c:v>0.374822617</c:v>
                </c:pt>
                <c:pt idx="158">
                  <c:v>-0.400263041</c:v>
                </c:pt>
                <c:pt idx="159">
                  <c:v>0.410445839</c:v>
                </c:pt>
                <c:pt idx="160">
                  <c:v>-0.29299736</c:v>
                </c:pt>
                <c:pt idx="161">
                  <c:v>-0.280544251</c:v>
                </c:pt>
                <c:pt idx="162">
                  <c:v>-0.112035409</c:v>
                </c:pt>
                <c:pt idx="163">
                  <c:v>-0.066680007</c:v>
                </c:pt>
              </c:numCache>
            </c:numRef>
          </c:yVal>
          <c:smooth val="1"/>
        </c:ser>
        <c:ser>
          <c:idx val="2"/>
          <c:order val="2"/>
          <c:tx>
            <c:v>[Cu(iPr)Cl]</c:v>
          </c:tx>
          <c:spPr>
            <a:ln w="19050" cap="rnd">
              <a:solidFill>
                <a:srgbClr val="7030A0"/>
              </a:solidFill>
              <a:round/>
            </a:ln>
            <a:effectLst/>
          </c:spPr>
          <c:marker>
            <c:symbol val="none"/>
          </c:marker>
          <c:xVal>
            <c:numRef>
              <c:f>'RB-2'!$H$3:$H$166</c:f>
              <c:numCache>
                <c:formatCode>General</c:formatCode>
                <c:ptCount val="164"/>
                <c:pt idx="0">
                  <c:v>274.9200133999998</c:v>
                </c:pt>
                <c:pt idx="1">
                  <c:v>276.9200133999998</c:v>
                </c:pt>
                <c:pt idx="2">
                  <c:v>278.9200133999998</c:v>
                </c:pt>
                <c:pt idx="3">
                  <c:v>280.9299927</c:v>
                </c:pt>
                <c:pt idx="4">
                  <c:v>282.9599915</c:v>
                </c:pt>
                <c:pt idx="5">
                  <c:v>284.8399963</c:v>
                </c:pt>
                <c:pt idx="6">
                  <c:v>286.8699951</c:v>
                </c:pt>
                <c:pt idx="7">
                  <c:v>288.8999939</c:v>
                </c:pt>
                <c:pt idx="8">
                  <c:v>290.9200133999998</c:v>
                </c:pt>
                <c:pt idx="9">
                  <c:v>292.9200133999998</c:v>
                </c:pt>
                <c:pt idx="10">
                  <c:v>294.9200133999998</c:v>
                </c:pt>
                <c:pt idx="11">
                  <c:v>296.9200133999998</c:v>
                </c:pt>
                <c:pt idx="12">
                  <c:v>298.9200133999998</c:v>
                </c:pt>
                <c:pt idx="13">
                  <c:v>300.9299927</c:v>
                </c:pt>
                <c:pt idx="14">
                  <c:v>302.9599915</c:v>
                </c:pt>
                <c:pt idx="15">
                  <c:v>304.8399963</c:v>
                </c:pt>
                <c:pt idx="16">
                  <c:v>306.8699951</c:v>
                </c:pt>
                <c:pt idx="17">
                  <c:v>308.8999939</c:v>
                </c:pt>
                <c:pt idx="18">
                  <c:v>310.9200133999998</c:v>
                </c:pt>
                <c:pt idx="19">
                  <c:v>312.9200133999998</c:v>
                </c:pt>
                <c:pt idx="20">
                  <c:v>314.9200133999998</c:v>
                </c:pt>
                <c:pt idx="21">
                  <c:v>316.9200133999998</c:v>
                </c:pt>
                <c:pt idx="22">
                  <c:v>318.9200133999998</c:v>
                </c:pt>
                <c:pt idx="23">
                  <c:v>320.9299927</c:v>
                </c:pt>
                <c:pt idx="24">
                  <c:v>322.9599915</c:v>
                </c:pt>
                <c:pt idx="25">
                  <c:v>324.8399963</c:v>
                </c:pt>
                <c:pt idx="26">
                  <c:v>326.8699951</c:v>
                </c:pt>
                <c:pt idx="27">
                  <c:v>328.8999939</c:v>
                </c:pt>
                <c:pt idx="28">
                  <c:v>330.9200133999998</c:v>
                </c:pt>
                <c:pt idx="29">
                  <c:v>332.9200133999998</c:v>
                </c:pt>
                <c:pt idx="30">
                  <c:v>334.9200133999998</c:v>
                </c:pt>
                <c:pt idx="31">
                  <c:v>336.9200133999998</c:v>
                </c:pt>
                <c:pt idx="32">
                  <c:v>338.9200133999998</c:v>
                </c:pt>
                <c:pt idx="33">
                  <c:v>340.9200133999998</c:v>
                </c:pt>
                <c:pt idx="34">
                  <c:v>342.9200133999998</c:v>
                </c:pt>
                <c:pt idx="35">
                  <c:v>344.9200133999998</c:v>
                </c:pt>
                <c:pt idx="36">
                  <c:v>346.9200133999998</c:v>
                </c:pt>
                <c:pt idx="37">
                  <c:v>348.9200133999998</c:v>
                </c:pt>
                <c:pt idx="38">
                  <c:v>350.9200133999998</c:v>
                </c:pt>
                <c:pt idx="39">
                  <c:v>352.9200133999998</c:v>
                </c:pt>
                <c:pt idx="40">
                  <c:v>354.9200133999998</c:v>
                </c:pt>
                <c:pt idx="41">
                  <c:v>356.9200133999998</c:v>
                </c:pt>
                <c:pt idx="42">
                  <c:v>358.9200133999998</c:v>
                </c:pt>
                <c:pt idx="43">
                  <c:v>360.9200133999998</c:v>
                </c:pt>
                <c:pt idx="44">
                  <c:v>362.9200133999998</c:v>
                </c:pt>
                <c:pt idx="45">
                  <c:v>364.9200133999998</c:v>
                </c:pt>
                <c:pt idx="46">
                  <c:v>366.9200133999998</c:v>
                </c:pt>
                <c:pt idx="47">
                  <c:v>368.9200133999998</c:v>
                </c:pt>
                <c:pt idx="48">
                  <c:v>370.9200133999998</c:v>
                </c:pt>
                <c:pt idx="49">
                  <c:v>372.9200133999998</c:v>
                </c:pt>
                <c:pt idx="50">
                  <c:v>374.9200133999998</c:v>
                </c:pt>
                <c:pt idx="51">
                  <c:v>376.9200133999998</c:v>
                </c:pt>
                <c:pt idx="52">
                  <c:v>378.9200133999998</c:v>
                </c:pt>
                <c:pt idx="53">
                  <c:v>380.8999939</c:v>
                </c:pt>
                <c:pt idx="54">
                  <c:v>382.8699951</c:v>
                </c:pt>
                <c:pt idx="55">
                  <c:v>384.8399963</c:v>
                </c:pt>
                <c:pt idx="56">
                  <c:v>386.9599915</c:v>
                </c:pt>
                <c:pt idx="57">
                  <c:v>388.9299927</c:v>
                </c:pt>
                <c:pt idx="58">
                  <c:v>390.9200133999998</c:v>
                </c:pt>
                <c:pt idx="59">
                  <c:v>392.9200133999998</c:v>
                </c:pt>
                <c:pt idx="60">
                  <c:v>394.9200133999998</c:v>
                </c:pt>
                <c:pt idx="61">
                  <c:v>396.9200133999998</c:v>
                </c:pt>
                <c:pt idx="62">
                  <c:v>398.9200133999998</c:v>
                </c:pt>
                <c:pt idx="63">
                  <c:v>400.9200133999998</c:v>
                </c:pt>
                <c:pt idx="64">
                  <c:v>402.9200133999998</c:v>
                </c:pt>
                <c:pt idx="65">
                  <c:v>404.9200133999998</c:v>
                </c:pt>
                <c:pt idx="66">
                  <c:v>406.9200133999998</c:v>
                </c:pt>
                <c:pt idx="67">
                  <c:v>408.9200133999998</c:v>
                </c:pt>
                <c:pt idx="68">
                  <c:v>410.8999939</c:v>
                </c:pt>
                <c:pt idx="69">
                  <c:v>412.8699951</c:v>
                </c:pt>
                <c:pt idx="70">
                  <c:v>414.8399963</c:v>
                </c:pt>
                <c:pt idx="71">
                  <c:v>416.9599915</c:v>
                </c:pt>
                <c:pt idx="72">
                  <c:v>418.9299927</c:v>
                </c:pt>
                <c:pt idx="73">
                  <c:v>420.8999939</c:v>
                </c:pt>
                <c:pt idx="74">
                  <c:v>422.8699951</c:v>
                </c:pt>
                <c:pt idx="75">
                  <c:v>424.8399963</c:v>
                </c:pt>
                <c:pt idx="76">
                  <c:v>426.9599915</c:v>
                </c:pt>
                <c:pt idx="77">
                  <c:v>428.9299927</c:v>
                </c:pt>
                <c:pt idx="78">
                  <c:v>430.8999939</c:v>
                </c:pt>
                <c:pt idx="79">
                  <c:v>432.8699951</c:v>
                </c:pt>
                <c:pt idx="80">
                  <c:v>434.8399963</c:v>
                </c:pt>
                <c:pt idx="81">
                  <c:v>436.9599915</c:v>
                </c:pt>
                <c:pt idx="82">
                  <c:v>438.9299927</c:v>
                </c:pt>
                <c:pt idx="83">
                  <c:v>440.8999939</c:v>
                </c:pt>
                <c:pt idx="84">
                  <c:v>442.8699951</c:v>
                </c:pt>
                <c:pt idx="85">
                  <c:v>444.8399963</c:v>
                </c:pt>
                <c:pt idx="86">
                  <c:v>446.9599915</c:v>
                </c:pt>
                <c:pt idx="87">
                  <c:v>448.9299927</c:v>
                </c:pt>
                <c:pt idx="88">
                  <c:v>450.8999939</c:v>
                </c:pt>
                <c:pt idx="89">
                  <c:v>452.8699951</c:v>
                </c:pt>
                <c:pt idx="90">
                  <c:v>454.8399963</c:v>
                </c:pt>
                <c:pt idx="91">
                  <c:v>456.9599915</c:v>
                </c:pt>
                <c:pt idx="92">
                  <c:v>458.9299927</c:v>
                </c:pt>
                <c:pt idx="93">
                  <c:v>460.8999939</c:v>
                </c:pt>
                <c:pt idx="94">
                  <c:v>462.8699951</c:v>
                </c:pt>
                <c:pt idx="95">
                  <c:v>464.8399963</c:v>
                </c:pt>
                <c:pt idx="96">
                  <c:v>466.9599915</c:v>
                </c:pt>
                <c:pt idx="97">
                  <c:v>468.9299927</c:v>
                </c:pt>
                <c:pt idx="98">
                  <c:v>470.8999939</c:v>
                </c:pt>
                <c:pt idx="99">
                  <c:v>472.8699951</c:v>
                </c:pt>
                <c:pt idx="100">
                  <c:v>474.8399963</c:v>
                </c:pt>
                <c:pt idx="101">
                  <c:v>476.9599915</c:v>
                </c:pt>
                <c:pt idx="102">
                  <c:v>478.9299927</c:v>
                </c:pt>
                <c:pt idx="103">
                  <c:v>480.8900146</c:v>
                </c:pt>
                <c:pt idx="104">
                  <c:v>482.9800109999998</c:v>
                </c:pt>
                <c:pt idx="105">
                  <c:v>484.9200133999998</c:v>
                </c:pt>
                <c:pt idx="106">
                  <c:v>486.8599854</c:v>
                </c:pt>
                <c:pt idx="107">
                  <c:v>488.9500121999999</c:v>
                </c:pt>
                <c:pt idx="108">
                  <c:v>490.8999939</c:v>
                </c:pt>
                <c:pt idx="109">
                  <c:v>492.8699951</c:v>
                </c:pt>
                <c:pt idx="110">
                  <c:v>494.8399963</c:v>
                </c:pt>
                <c:pt idx="111">
                  <c:v>496.9599915</c:v>
                </c:pt>
                <c:pt idx="112">
                  <c:v>498.9299927</c:v>
                </c:pt>
                <c:pt idx="113">
                  <c:v>500.8900146</c:v>
                </c:pt>
                <c:pt idx="114">
                  <c:v>502.9800109999998</c:v>
                </c:pt>
                <c:pt idx="115">
                  <c:v>504.9200133999998</c:v>
                </c:pt>
                <c:pt idx="116">
                  <c:v>506.8599854</c:v>
                </c:pt>
                <c:pt idx="117">
                  <c:v>508.9500121999999</c:v>
                </c:pt>
                <c:pt idx="118">
                  <c:v>510.8900146</c:v>
                </c:pt>
                <c:pt idx="119">
                  <c:v>512.9799805</c:v>
                </c:pt>
                <c:pt idx="120">
                  <c:v>514.9199829</c:v>
                </c:pt>
                <c:pt idx="121">
                  <c:v>516.8599853999998</c:v>
                </c:pt>
                <c:pt idx="122">
                  <c:v>518.9500121999995</c:v>
                </c:pt>
                <c:pt idx="123">
                  <c:v>520.8900146</c:v>
                </c:pt>
                <c:pt idx="124">
                  <c:v>522.9799805</c:v>
                </c:pt>
                <c:pt idx="125">
                  <c:v>524.9199829</c:v>
                </c:pt>
                <c:pt idx="126">
                  <c:v>526.8599853999998</c:v>
                </c:pt>
                <c:pt idx="127">
                  <c:v>528.9500121999995</c:v>
                </c:pt>
                <c:pt idx="128">
                  <c:v>530.8900146</c:v>
                </c:pt>
                <c:pt idx="129">
                  <c:v>532.9799805</c:v>
                </c:pt>
                <c:pt idx="130">
                  <c:v>534.9199829</c:v>
                </c:pt>
                <c:pt idx="131">
                  <c:v>536.8599853999998</c:v>
                </c:pt>
                <c:pt idx="132">
                  <c:v>538.9500121999995</c:v>
                </c:pt>
                <c:pt idx="133">
                  <c:v>540.8800049</c:v>
                </c:pt>
                <c:pt idx="134">
                  <c:v>542.9400023999998</c:v>
                </c:pt>
                <c:pt idx="135">
                  <c:v>544.8499756</c:v>
                </c:pt>
                <c:pt idx="136">
                  <c:v>546.9099731</c:v>
                </c:pt>
                <c:pt idx="137">
                  <c:v>548.9699707</c:v>
                </c:pt>
                <c:pt idx="138">
                  <c:v>550.8900146</c:v>
                </c:pt>
                <c:pt idx="139">
                  <c:v>552.9799805</c:v>
                </c:pt>
                <c:pt idx="140">
                  <c:v>554.9199829</c:v>
                </c:pt>
                <c:pt idx="141">
                  <c:v>556.8599853999998</c:v>
                </c:pt>
                <c:pt idx="142">
                  <c:v>558.9500121999995</c:v>
                </c:pt>
                <c:pt idx="143">
                  <c:v>560.8800049</c:v>
                </c:pt>
                <c:pt idx="144">
                  <c:v>562.9400023999998</c:v>
                </c:pt>
                <c:pt idx="145">
                  <c:v>564.8499756</c:v>
                </c:pt>
                <c:pt idx="146">
                  <c:v>566.9099731</c:v>
                </c:pt>
                <c:pt idx="147">
                  <c:v>568.9699707</c:v>
                </c:pt>
                <c:pt idx="148">
                  <c:v>570.8800049</c:v>
                </c:pt>
                <c:pt idx="149">
                  <c:v>572.9400023999998</c:v>
                </c:pt>
                <c:pt idx="150">
                  <c:v>574.8499756</c:v>
                </c:pt>
                <c:pt idx="151">
                  <c:v>576.9099731</c:v>
                </c:pt>
                <c:pt idx="152">
                  <c:v>578.9699707</c:v>
                </c:pt>
                <c:pt idx="153">
                  <c:v>580.8800049</c:v>
                </c:pt>
                <c:pt idx="154">
                  <c:v>582.9400023999998</c:v>
                </c:pt>
                <c:pt idx="155">
                  <c:v>584.8499756</c:v>
                </c:pt>
                <c:pt idx="156">
                  <c:v>586.9099731</c:v>
                </c:pt>
                <c:pt idx="157">
                  <c:v>588.9699707</c:v>
                </c:pt>
                <c:pt idx="158">
                  <c:v>590.8800049</c:v>
                </c:pt>
                <c:pt idx="159">
                  <c:v>592.9400023999998</c:v>
                </c:pt>
                <c:pt idx="160">
                  <c:v>594.8499756</c:v>
                </c:pt>
                <c:pt idx="161">
                  <c:v>596.9099731</c:v>
                </c:pt>
                <c:pt idx="162">
                  <c:v>598.9699707</c:v>
                </c:pt>
                <c:pt idx="163">
                  <c:v>600.8800049</c:v>
                </c:pt>
              </c:numCache>
            </c:numRef>
          </c:xVal>
          <c:yVal>
            <c:numRef>
              <c:f>'RB-2'!$K$3:$K$166</c:f>
              <c:numCache>
                <c:formatCode>General</c:formatCode>
                <c:ptCount val="164"/>
                <c:pt idx="0">
                  <c:v>6.487446677999998</c:v>
                </c:pt>
                <c:pt idx="1">
                  <c:v>3.80514766</c:v>
                </c:pt>
                <c:pt idx="2">
                  <c:v>0.487664592</c:v>
                </c:pt>
                <c:pt idx="3">
                  <c:v>3.608113778</c:v>
                </c:pt>
                <c:pt idx="4">
                  <c:v>2.75004397</c:v>
                </c:pt>
                <c:pt idx="5">
                  <c:v>5.112209271999998</c:v>
                </c:pt>
                <c:pt idx="6">
                  <c:v>4.664275598999997</c:v>
                </c:pt>
                <c:pt idx="7">
                  <c:v>2.090314281</c:v>
                </c:pt>
                <c:pt idx="8">
                  <c:v>3.885076892</c:v>
                </c:pt>
                <c:pt idx="9">
                  <c:v>-0.126642632</c:v>
                </c:pt>
                <c:pt idx="10">
                  <c:v>4.678152155999998</c:v>
                </c:pt>
                <c:pt idx="11">
                  <c:v>3.809372138999999</c:v>
                </c:pt>
                <c:pt idx="12">
                  <c:v>4.855549585999999</c:v>
                </c:pt>
                <c:pt idx="13">
                  <c:v>4.657433878999996</c:v>
                </c:pt>
                <c:pt idx="14">
                  <c:v>-0.685459126</c:v>
                </c:pt>
                <c:pt idx="15">
                  <c:v>1.059796166</c:v>
                </c:pt>
                <c:pt idx="16">
                  <c:v>-0.058306206</c:v>
                </c:pt>
                <c:pt idx="17">
                  <c:v>6.596739542</c:v>
                </c:pt>
                <c:pt idx="18">
                  <c:v>6.452148808</c:v>
                </c:pt>
                <c:pt idx="19">
                  <c:v>13.25586672</c:v>
                </c:pt>
                <c:pt idx="20">
                  <c:v>14.01805634</c:v>
                </c:pt>
                <c:pt idx="21">
                  <c:v>10.10690327</c:v>
                </c:pt>
                <c:pt idx="22">
                  <c:v>13.89318104</c:v>
                </c:pt>
                <c:pt idx="23">
                  <c:v>11.78922768</c:v>
                </c:pt>
                <c:pt idx="24">
                  <c:v>10.78939791</c:v>
                </c:pt>
                <c:pt idx="25">
                  <c:v>13.28868861</c:v>
                </c:pt>
                <c:pt idx="26">
                  <c:v>19.1683423</c:v>
                </c:pt>
                <c:pt idx="27">
                  <c:v>17.06697817</c:v>
                </c:pt>
                <c:pt idx="28">
                  <c:v>17.30487342</c:v>
                </c:pt>
                <c:pt idx="29">
                  <c:v>17.6456749</c:v>
                </c:pt>
                <c:pt idx="30">
                  <c:v>14.23714871</c:v>
                </c:pt>
                <c:pt idx="31">
                  <c:v>17.94871921999998</c:v>
                </c:pt>
                <c:pt idx="32">
                  <c:v>19.05431981</c:v>
                </c:pt>
                <c:pt idx="33">
                  <c:v>18.66753931</c:v>
                </c:pt>
                <c:pt idx="34">
                  <c:v>14.05795689</c:v>
                </c:pt>
                <c:pt idx="35">
                  <c:v>18.9099967</c:v>
                </c:pt>
                <c:pt idx="36">
                  <c:v>20.64843292</c:v>
                </c:pt>
                <c:pt idx="37">
                  <c:v>19.12750478</c:v>
                </c:pt>
                <c:pt idx="38">
                  <c:v>15.89429016</c:v>
                </c:pt>
                <c:pt idx="39">
                  <c:v>21.33528585</c:v>
                </c:pt>
                <c:pt idx="40">
                  <c:v>17.60055418</c:v>
                </c:pt>
                <c:pt idx="41">
                  <c:v>13.8899755</c:v>
                </c:pt>
                <c:pt idx="42">
                  <c:v>18.07687635</c:v>
                </c:pt>
                <c:pt idx="43">
                  <c:v>20.76056833</c:v>
                </c:pt>
                <c:pt idx="44">
                  <c:v>13.62067695</c:v>
                </c:pt>
                <c:pt idx="45">
                  <c:v>17.06919546</c:v>
                </c:pt>
                <c:pt idx="46">
                  <c:v>13.36198564</c:v>
                </c:pt>
                <c:pt idx="47">
                  <c:v>16.54848213</c:v>
                </c:pt>
                <c:pt idx="48">
                  <c:v>12.70286555</c:v>
                </c:pt>
                <c:pt idx="49">
                  <c:v>14.08883686</c:v>
                </c:pt>
                <c:pt idx="50">
                  <c:v>11.19539495</c:v>
                </c:pt>
                <c:pt idx="51">
                  <c:v>6.615286124</c:v>
                </c:pt>
                <c:pt idx="52">
                  <c:v>8.477437746</c:v>
                </c:pt>
                <c:pt idx="53">
                  <c:v>8.43679036</c:v>
                </c:pt>
                <c:pt idx="54">
                  <c:v>8.071835292</c:v>
                </c:pt>
                <c:pt idx="55">
                  <c:v>7.240239036</c:v>
                </c:pt>
                <c:pt idx="56">
                  <c:v>9.351685</c:v>
                </c:pt>
                <c:pt idx="57">
                  <c:v>7.058866274</c:v>
                </c:pt>
                <c:pt idx="58">
                  <c:v>9.71551056</c:v>
                </c:pt>
                <c:pt idx="59">
                  <c:v>5.70319618</c:v>
                </c:pt>
                <c:pt idx="60">
                  <c:v>5.519392741</c:v>
                </c:pt>
                <c:pt idx="61">
                  <c:v>4.769402993</c:v>
                </c:pt>
                <c:pt idx="62">
                  <c:v>2.623161924</c:v>
                </c:pt>
                <c:pt idx="63">
                  <c:v>1.011252356</c:v>
                </c:pt>
                <c:pt idx="64">
                  <c:v>7.808308852</c:v>
                </c:pt>
                <c:pt idx="65">
                  <c:v>4.135207784</c:v>
                </c:pt>
                <c:pt idx="66">
                  <c:v>5.223260474</c:v>
                </c:pt>
                <c:pt idx="67">
                  <c:v>4.957687508999998</c:v>
                </c:pt>
                <c:pt idx="68">
                  <c:v>4.696972619999998</c:v>
                </c:pt>
                <c:pt idx="69">
                  <c:v>5.75775708</c:v>
                </c:pt>
                <c:pt idx="70">
                  <c:v>1.548616242</c:v>
                </c:pt>
                <c:pt idx="71">
                  <c:v>-0.570284772</c:v>
                </c:pt>
                <c:pt idx="72">
                  <c:v>3.326960456</c:v>
                </c:pt>
                <c:pt idx="73">
                  <c:v>4.321810554999997</c:v>
                </c:pt>
                <c:pt idx="74">
                  <c:v>3.280336511</c:v>
                </c:pt>
                <c:pt idx="75">
                  <c:v>0.487664592</c:v>
                </c:pt>
                <c:pt idx="76">
                  <c:v>3.175764632</c:v>
                </c:pt>
                <c:pt idx="77">
                  <c:v>1.60308237</c:v>
                </c:pt>
                <c:pt idx="78">
                  <c:v>1.552173894</c:v>
                </c:pt>
                <c:pt idx="79">
                  <c:v>1.029816818</c:v>
                </c:pt>
                <c:pt idx="80">
                  <c:v>-1.19145577</c:v>
                </c:pt>
                <c:pt idx="81">
                  <c:v>3.820627582</c:v>
                </c:pt>
                <c:pt idx="82">
                  <c:v>3.596440506</c:v>
                </c:pt>
                <c:pt idx="83">
                  <c:v>-1.808678556</c:v>
                </c:pt>
                <c:pt idx="84">
                  <c:v>1.691758584</c:v>
                </c:pt>
                <c:pt idx="85">
                  <c:v>3.180541945</c:v>
                </c:pt>
                <c:pt idx="86">
                  <c:v>-2.04775219</c:v>
                </c:pt>
                <c:pt idx="87">
                  <c:v>2.157160145</c:v>
                </c:pt>
                <c:pt idx="88">
                  <c:v>1.127296042</c:v>
                </c:pt>
                <c:pt idx="89">
                  <c:v>1.699418676</c:v>
                </c:pt>
                <c:pt idx="90">
                  <c:v>2.437615794</c:v>
                </c:pt>
                <c:pt idx="91">
                  <c:v>4.793237102</c:v>
                </c:pt>
                <c:pt idx="92">
                  <c:v>5.764554393999997</c:v>
                </c:pt>
                <c:pt idx="93">
                  <c:v>-0.107874918</c:v>
                </c:pt>
                <c:pt idx="94">
                  <c:v>0.487664592</c:v>
                </c:pt>
                <c:pt idx="95">
                  <c:v>-0.164374756</c:v>
                </c:pt>
                <c:pt idx="96">
                  <c:v>-2.058322478</c:v>
                </c:pt>
                <c:pt idx="97">
                  <c:v>2.149760526</c:v>
                </c:pt>
                <c:pt idx="98">
                  <c:v>3.603123379</c:v>
                </c:pt>
                <c:pt idx="99">
                  <c:v>-2.752355979999999</c:v>
                </c:pt>
                <c:pt idx="100">
                  <c:v>-0.17855798</c:v>
                </c:pt>
                <c:pt idx="101">
                  <c:v>0.487664592</c:v>
                </c:pt>
                <c:pt idx="102">
                  <c:v>0.487664592</c:v>
                </c:pt>
                <c:pt idx="103">
                  <c:v>-0.091760206</c:v>
                </c:pt>
                <c:pt idx="104">
                  <c:v>-0.794468868</c:v>
                </c:pt>
                <c:pt idx="105">
                  <c:v>1.109535944</c:v>
                </c:pt>
                <c:pt idx="106">
                  <c:v>-0.685115206</c:v>
                </c:pt>
                <c:pt idx="107">
                  <c:v>1.113544654</c:v>
                </c:pt>
                <c:pt idx="108">
                  <c:v>1.084554744</c:v>
                </c:pt>
                <c:pt idx="109">
                  <c:v>3.347094905</c:v>
                </c:pt>
                <c:pt idx="110">
                  <c:v>-2.012413788</c:v>
                </c:pt>
                <c:pt idx="111">
                  <c:v>1.674467278</c:v>
                </c:pt>
                <c:pt idx="112">
                  <c:v>-1.82133739</c:v>
                </c:pt>
                <c:pt idx="113">
                  <c:v>-0.080259192</c:v>
                </c:pt>
                <c:pt idx="114">
                  <c:v>1.721090478</c:v>
                </c:pt>
                <c:pt idx="115">
                  <c:v>1.086180162</c:v>
                </c:pt>
                <c:pt idx="116">
                  <c:v>2.73076008</c:v>
                </c:pt>
                <c:pt idx="117">
                  <c:v>3.307028067</c:v>
                </c:pt>
                <c:pt idx="118">
                  <c:v>14.42145224</c:v>
                </c:pt>
                <c:pt idx="119">
                  <c:v>14.38218231</c:v>
                </c:pt>
                <c:pt idx="120">
                  <c:v>23.58607645</c:v>
                </c:pt>
                <c:pt idx="121">
                  <c:v>18.97622461</c:v>
                </c:pt>
                <c:pt idx="122">
                  <c:v>30.1546132</c:v>
                </c:pt>
                <c:pt idx="123">
                  <c:v>34.68641634</c:v>
                </c:pt>
                <c:pt idx="124">
                  <c:v>30.5727827</c:v>
                </c:pt>
                <c:pt idx="125">
                  <c:v>14.52189679</c:v>
                </c:pt>
                <c:pt idx="126">
                  <c:v>1.739816767</c:v>
                </c:pt>
                <c:pt idx="127">
                  <c:v>-1.962189722</c:v>
                </c:pt>
                <c:pt idx="128">
                  <c:v>4.824043763</c:v>
                </c:pt>
                <c:pt idx="129">
                  <c:v>4.57967664</c:v>
                </c:pt>
                <c:pt idx="130">
                  <c:v>2.366598498999999</c:v>
                </c:pt>
                <c:pt idx="131">
                  <c:v>-1.173418808</c:v>
                </c:pt>
                <c:pt idx="132">
                  <c:v>-0.12952422</c:v>
                </c:pt>
                <c:pt idx="133">
                  <c:v>2.24317978</c:v>
                </c:pt>
                <c:pt idx="134">
                  <c:v>4.372416686999998</c:v>
                </c:pt>
                <c:pt idx="135">
                  <c:v>2.838669669999998</c:v>
                </c:pt>
                <c:pt idx="136">
                  <c:v>4.528068852</c:v>
                </c:pt>
                <c:pt idx="137">
                  <c:v>3.305042337999998</c:v>
                </c:pt>
                <c:pt idx="138">
                  <c:v>-0.791925836</c:v>
                </c:pt>
                <c:pt idx="139">
                  <c:v>-0.105930614</c:v>
                </c:pt>
                <c:pt idx="140">
                  <c:v>-1.267850446</c:v>
                </c:pt>
                <c:pt idx="141">
                  <c:v>2.363426638</c:v>
                </c:pt>
                <c:pt idx="142">
                  <c:v>1.139810038</c:v>
                </c:pt>
                <c:pt idx="143">
                  <c:v>0.487664592</c:v>
                </c:pt>
                <c:pt idx="144">
                  <c:v>3.127318871</c:v>
                </c:pt>
                <c:pt idx="145">
                  <c:v>2.718127173</c:v>
                </c:pt>
                <c:pt idx="146">
                  <c:v>1.626357388</c:v>
                </c:pt>
                <c:pt idx="147">
                  <c:v>3.559106243</c:v>
                </c:pt>
                <c:pt idx="148">
                  <c:v>3.181557608</c:v>
                </c:pt>
                <c:pt idx="149">
                  <c:v>4.849833798</c:v>
                </c:pt>
                <c:pt idx="150">
                  <c:v>2.218367261</c:v>
                </c:pt>
                <c:pt idx="151">
                  <c:v>-0.562976348</c:v>
                </c:pt>
                <c:pt idx="152">
                  <c:v>2.633357149</c:v>
                </c:pt>
                <c:pt idx="153">
                  <c:v>1.045544696</c:v>
                </c:pt>
                <c:pt idx="154">
                  <c:v>-1.761421608</c:v>
                </c:pt>
                <c:pt idx="155">
                  <c:v>2.732081515</c:v>
                </c:pt>
                <c:pt idx="156">
                  <c:v>2.139146727</c:v>
                </c:pt>
                <c:pt idx="157">
                  <c:v>2.216621739</c:v>
                </c:pt>
                <c:pt idx="158">
                  <c:v>2.216771197</c:v>
                </c:pt>
                <c:pt idx="159">
                  <c:v>0.487664592</c:v>
                </c:pt>
                <c:pt idx="160">
                  <c:v>0.487664592</c:v>
                </c:pt>
                <c:pt idx="161">
                  <c:v>2.074924213</c:v>
                </c:pt>
                <c:pt idx="162">
                  <c:v>1.628826212</c:v>
                </c:pt>
                <c:pt idx="163">
                  <c:v>1.032282364</c:v>
                </c:pt>
              </c:numCache>
            </c:numRef>
          </c:yVal>
          <c:smooth val="1"/>
        </c:ser>
        <c:dLbls>
          <c:showLegendKey val="0"/>
          <c:showVal val="0"/>
          <c:showCatName val="0"/>
          <c:showSerName val="0"/>
          <c:showPercent val="0"/>
          <c:showBubbleSize val="0"/>
        </c:dLbls>
        <c:axId val="2103861904"/>
        <c:axId val="2103867824"/>
      </c:scatterChart>
      <c:valAx>
        <c:axId val="2103861904"/>
        <c:scaling>
          <c:orientation val="minMax"/>
          <c:max val="675.0"/>
          <c:min val="250.0"/>
        </c:scaling>
        <c:delete val="0"/>
        <c:axPos val="b"/>
        <c:title>
          <c:tx>
            <c:rich>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Wavelength (nm)</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3867824"/>
        <c:crosses val="autoZero"/>
        <c:crossBetween val="midCat"/>
      </c:valAx>
      <c:valAx>
        <c:axId val="2103867824"/>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Intensity (a.u.)</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3861904"/>
        <c:crosses val="autoZero"/>
        <c:crossBetween val="midCat"/>
      </c:valAx>
      <c:spPr>
        <a:noFill/>
        <a:ln>
          <a:noFill/>
        </a:ln>
        <a:effectLst/>
      </c:spPr>
    </c:plotArea>
    <c:legend>
      <c:legendPos val="r"/>
      <c:layout>
        <c:manualLayout>
          <c:xMode val="edge"/>
          <c:yMode val="edge"/>
          <c:x val="0.781934855422652"/>
          <c:y val="0.259837416156314"/>
          <c:w val="0.195842834281446"/>
          <c:h val="0.212756960233486"/>
        </c:manualLayout>
      </c:layout>
      <c:overlay val="1"/>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legend>
    <c:plotVisOnly val="1"/>
    <c:dispBlanksAs val="gap"/>
    <c:showDLblsOverMax val="0"/>
  </c:chart>
  <c:spPr>
    <a:solidFill>
      <a:schemeClr val="lt1"/>
    </a:solidFill>
    <a:ln w="19050" cap="flat" cmpd="sng" algn="ctr">
      <a:solidFill>
        <a:schemeClr val="accent6"/>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v>RB-3</c:v>
          </c:tx>
          <c:spPr>
            <a:ln w="19050" cap="rnd">
              <a:solidFill>
                <a:srgbClr val="FF0000"/>
              </a:solidFill>
              <a:round/>
            </a:ln>
            <a:effectLst/>
          </c:spPr>
          <c:marker>
            <c:symbol val="none"/>
          </c:marker>
          <c:xVal>
            <c:numRef>
              <c:f>'RB-3'!$A$3:$A$153</c:f>
              <c:numCache>
                <c:formatCode>General</c:formatCode>
                <c:ptCount val="151"/>
                <c:pt idx="0">
                  <c:v>300.0</c:v>
                </c:pt>
                <c:pt idx="1">
                  <c:v>302.0299988</c:v>
                </c:pt>
                <c:pt idx="2">
                  <c:v>304.0599976</c:v>
                </c:pt>
                <c:pt idx="3">
                  <c:v>305.9299927</c:v>
                </c:pt>
                <c:pt idx="4">
                  <c:v>307.9599915</c:v>
                </c:pt>
                <c:pt idx="5">
                  <c:v>310.0</c:v>
                </c:pt>
                <c:pt idx="6">
                  <c:v>312.0</c:v>
                </c:pt>
                <c:pt idx="7">
                  <c:v>314.0</c:v>
                </c:pt>
                <c:pt idx="8">
                  <c:v>316.0</c:v>
                </c:pt>
                <c:pt idx="9">
                  <c:v>318.0</c:v>
                </c:pt>
                <c:pt idx="10">
                  <c:v>320.0</c:v>
                </c:pt>
                <c:pt idx="11">
                  <c:v>322.0299988</c:v>
                </c:pt>
                <c:pt idx="12">
                  <c:v>324.0599976</c:v>
                </c:pt>
                <c:pt idx="13">
                  <c:v>325.9299927</c:v>
                </c:pt>
                <c:pt idx="14">
                  <c:v>327.9599915</c:v>
                </c:pt>
                <c:pt idx="15">
                  <c:v>330.0</c:v>
                </c:pt>
                <c:pt idx="16">
                  <c:v>332.0</c:v>
                </c:pt>
                <c:pt idx="17">
                  <c:v>334.0</c:v>
                </c:pt>
                <c:pt idx="18">
                  <c:v>336.0</c:v>
                </c:pt>
                <c:pt idx="19">
                  <c:v>338.0</c:v>
                </c:pt>
                <c:pt idx="20">
                  <c:v>340.0</c:v>
                </c:pt>
                <c:pt idx="21">
                  <c:v>342.0</c:v>
                </c:pt>
                <c:pt idx="22">
                  <c:v>344.0</c:v>
                </c:pt>
                <c:pt idx="23">
                  <c:v>346.0</c:v>
                </c:pt>
                <c:pt idx="24">
                  <c:v>348.0</c:v>
                </c:pt>
                <c:pt idx="25">
                  <c:v>350.0</c:v>
                </c:pt>
                <c:pt idx="26">
                  <c:v>352.0</c:v>
                </c:pt>
                <c:pt idx="27">
                  <c:v>354.0</c:v>
                </c:pt>
                <c:pt idx="28">
                  <c:v>356.0</c:v>
                </c:pt>
                <c:pt idx="29">
                  <c:v>358.0</c:v>
                </c:pt>
                <c:pt idx="30">
                  <c:v>360.0</c:v>
                </c:pt>
                <c:pt idx="31">
                  <c:v>362.0</c:v>
                </c:pt>
                <c:pt idx="32">
                  <c:v>364.0</c:v>
                </c:pt>
                <c:pt idx="33">
                  <c:v>366.0</c:v>
                </c:pt>
                <c:pt idx="34">
                  <c:v>368.0</c:v>
                </c:pt>
                <c:pt idx="35">
                  <c:v>370.0</c:v>
                </c:pt>
                <c:pt idx="36">
                  <c:v>372.0</c:v>
                </c:pt>
                <c:pt idx="37">
                  <c:v>374.0</c:v>
                </c:pt>
                <c:pt idx="38">
                  <c:v>376.0</c:v>
                </c:pt>
                <c:pt idx="39">
                  <c:v>378.0</c:v>
                </c:pt>
                <c:pt idx="40">
                  <c:v>380.0</c:v>
                </c:pt>
                <c:pt idx="41">
                  <c:v>381.9599915</c:v>
                </c:pt>
                <c:pt idx="42">
                  <c:v>383.9299927</c:v>
                </c:pt>
                <c:pt idx="43">
                  <c:v>386.0599976</c:v>
                </c:pt>
                <c:pt idx="44">
                  <c:v>388.0299988</c:v>
                </c:pt>
                <c:pt idx="45">
                  <c:v>390.0</c:v>
                </c:pt>
                <c:pt idx="46">
                  <c:v>392.0</c:v>
                </c:pt>
                <c:pt idx="47">
                  <c:v>394.0</c:v>
                </c:pt>
                <c:pt idx="48">
                  <c:v>396.0</c:v>
                </c:pt>
                <c:pt idx="49">
                  <c:v>398.0</c:v>
                </c:pt>
                <c:pt idx="50">
                  <c:v>400.0</c:v>
                </c:pt>
                <c:pt idx="51">
                  <c:v>402.0</c:v>
                </c:pt>
                <c:pt idx="52">
                  <c:v>404.0</c:v>
                </c:pt>
                <c:pt idx="53">
                  <c:v>406.0</c:v>
                </c:pt>
                <c:pt idx="54">
                  <c:v>408.0</c:v>
                </c:pt>
                <c:pt idx="55">
                  <c:v>410.0</c:v>
                </c:pt>
                <c:pt idx="56">
                  <c:v>411.9599915</c:v>
                </c:pt>
                <c:pt idx="57">
                  <c:v>413.9299927</c:v>
                </c:pt>
                <c:pt idx="58">
                  <c:v>416.0599976</c:v>
                </c:pt>
                <c:pt idx="59">
                  <c:v>418.0299988</c:v>
                </c:pt>
                <c:pt idx="60">
                  <c:v>420.0</c:v>
                </c:pt>
                <c:pt idx="61">
                  <c:v>421.9599915</c:v>
                </c:pt>
                <c:pt idx="62">
                  <c:v>423.9299927</c:v>
                </c:pt>
                <c:pt idx="63">
                  <c:v>426.0599976</c:v>
                </c:pt>
                <c:pt idx="64">
                  <c:v>428.0299988</c:v>
                </c:pt>
                <c:pt idx="65">
                  <c:v>430.0</c:v>
                </c:pt>
                <c:pt idx="66">
                  <c:v>431.9599915</c:v>
                </c:pt>
                <c:pt idx="67">
                  <c:v>433.9299927</c:v>
                </c:pt>
                <c:pt idx="68">
                  <c:v>436.0599976</c:v>
                </c:pt>
                <c:pt idx="69">
                  <c:v>438.0299988</c:v>
                </c:pt>
                <c:pt idx="70">
                  <c:v>440.0</c:v>
                </c:pt>
                <c:pt idx="71">
                  <c:v>441.9599915</c:v>
                </c:pt>
                <c:pt idx="72">
                  <c:v>443.9299927</c:v>
                </c:pt>
                <c:pt idx="73">
                  <c:v>446.0599976</c:v>
                </c:pt>
                <c:pt idx="74">
                  <c:v>448.0299988</c:v>
                </c:pt>
                <c:pt idx="75">
                  <c:v>450.0</c:v>
                </c:pt>
                <c:pt idx="76">
                  <c:v>451.9599915</c:v>
                </c:pt>
                <c:pt idx="77">
                  <c:v>453.9299927</c:v>
                </c:pt>
                <c:pt idx="78">
                  <c:v>456.0599976</c:v>
                </c:pt>
                <c:pt idx="79">
                  <c:v>458.0299988</c:v>
                </c:pt>
                <c:pt idx="80">
                  <c:v>460.0</c:v>
                </c:pt>
                <c:pt idx="81">
                  <c:v>461.9599915</c:v>
                </c:pt>
                <c:pt idx="82">
                  <c:v>463.9299927</c:v>
                </c:pt>
                <c:pt idx="83">
                  <c:v>466.0599976</c:v>
                </c:pt>
                <c:pt idx="84">
                  <c:v>468.0299988</c:v>
                </c:pt>
                <c:pt idx="85">
                  <c:v>470.0</c:v>
                </c:pt>
                <c:pt idx="86">
                  <c:v>471.9599915</c:v>
                </c:pt>
                <c:pt idx="87">
                  <c:v>473.9299927</c:v>
                </c:pt>
                <c:pt idx="88">
                  <c:v>476.0599976</c:v>
                </c:pt>
                <c:pt idx="89">
                  <c:v>478.0299988</c:v>
                </c:pt>
                <c:pt idx="90">
                  <c:v>480.0</c:v>
                </c:pt>
                <c:pt idx="91">
                  <c:v>481.9400024</c:v>
                </c:pt>
                <c:pt idx="92">
                  <c:v>484.019989</c:v>
                </c:pt>
                <c:pt idx="93">
                  <c:v>485.9700012</c:v>
                </c:pt>
                <c:pt idx="94">
                  <c:v>488.0499878</c:v>
                </c:pt>
                <c:pt idx="95">
                  <c:v>490.0</c:v>
                </c:pt>
                <c:pt idx="96">
                  <c:v>491.9599915</c:v>
                </c:pt>
                <c:pt idx="97">
                  <c:v>493.9299927</c:v>
                </c:pt>
                <c:pt idx="98">
                  <c:v>496.0599976</c:v>
                </c:pt>
                <c:pt idx="99">
                  <c:v>498.0299988</c:v>
                </c:pt>
                <c:pt idx="100">
                  <c:v>500.0</c:v>
                </c:pt>
                <c:pt idx="101">
                  <c:v>501.9400024</c:v>
                </c:pt>
                <c:pt idx="102">
                  <c:v>504.019989</c:v>
                </c:pt>
                <c:pt idx="103">
                  <c:v>505.9700012</c:v>
                </c:pt>
                <c:pt idx="104">
                  <c:v>508.0499878</c:v>
                </c:pt>
                <c:pt idx="105">
                  <c:v>510.0</c:v>
                </c:pt>
                <c:pt idx="106">
                  <c:v>511.9400024</c:v>
                </c:pt>
                <c:pt idx="107">
                  <c:v>514.0200195</c:v>
                </c:pt>
                <c:pt idx="108">
                  <c:v>515.9699707</c:v>
                </c:pt>
                <c:pt idx="109">
                  <c:v>518.0499878000001</c:v>
                </c:pt>
                <c:pt idx="110">
                  <c:v>520.0</c:v>
                </c:pt>
                <c:pt idx="111">
                  <c:v>521.9400023999998</c:v>
                </c:pt>
                <c:pt idx="112">
                  <c:v>524.0200195</c:v>
                </c:pt>
                <c:pt idx="113">
                  <c:v>525.9699707</c:v>
                </c:pt>
                <c:pt idx="114">
                  <c:v>528.0499878000001</c:v>
                </c:pt>
                <c:pt idx="115">
                  <c:v>530.0</c:v>
                </c:pt>
                <c:pt idx="116">
                  <c:v>531.9400023999998</c:v>
                </c:pt>
                <c:pt idx="117">
                  <c:v>534.0200195</c:v>
                </c:pt>
                <c:pt idx="118">
                  <c:v>535.9699707</c:v>
                </c:pt>
                <c:pt idx="119">
                  <c:v>538.0499878000001</c:v>
                </c:pt>
                <c:pt idx="120">
                  <c:v>540.0</c:v>
                </c:pt>
                <c:pt idx="121">
                  <c:v>542.0499878000001</c:v>
                </c:pt>
                <c:pt idx="122">
                  <c:v>543.9699707</c:v>
                </c:pt>
                <c:pt idx="123">
                  <c:v>546.0200195</c:v>
                </c:pt>
                <c:pt idx="124">
                  <c:v>547.9400023999998</c:v>
                </c:pt>
                <c:pt idx="125">
                  <c:v>550.0</c:v>
                </c:pt>
                <c:pt idx="126">
                  <c:v>551.9400023999998</c:v>
                </c:pt>
                <c:pt idx="127">
                  <c:v>554.0200195</c:v>
                </c:pt>
                <c:pt idx="128">
                  <c:v>555.9699707</c:v>
                </c:pt>
                <c:pt idx="129">
                  <c:v>558.0499878000001</c:v>
                </c:pt>
                <c:pt idx="130">
                  <c:v>560.0</c:v>
                </c:pt>
                <c:pt idx="131">
                  <c:v>562.0499878000001</c:v>
                </c:pt>
                <c:pt idx="132">
                  <c:v>563.9699707</c:v>
                </c:pt>
                <c:pt idx="133">
                  <c:v>566.0200195</c:v>
                </c:pt>
                <c:pt idx="134">
                  <c:v>567.9400023999998</c:v>
                </c:pt>
                <c:pt idx="135">
                  <c:v>570.0</c:v>
                </c:pt>
                <c:pt idx="136">
                  <c:v>572.0499878000001</c:v>
                </c:pt>
                <c:pt idx="137">
                  <c:v>573.9699707</c:v>
                </c:pt>
                <c:pt idx="138">
                  <c:v>576.0200195</c:v>
                </c:pt>
                <c:pt idx="139">
                  <c:v>577.9400023999998</c:v>
                </c:pt>
                <c:pt idx="140">
                  <c:v>580.0</c:v>
                </c:pt>
                <c:pt idx="141">
                  <c:v>582.0499878000001</c:v>
                </c:pt>
                <c:pt idx="142">
                  <c:v>583.9699707</c:v>
                </c:pt>
                <c:pt idx="143">
                  <c:v>586.0200195</c:v>
                </c:pt>
                <c:pt idx="144">
                  <c:v>587.9400023999998</c:v>
                </c:pt>
                <c:pt idx="145">
                  <c:v>590.0</c:v>
                </c:pt>
                <c:pt idx="146">
                  <c:v>592.0499878000001</c:v>
                </c:pt>
                <c:pt idx="147">
                  <c:v>593.9699707</c:v>
                </c:pt>
                <c:pt idx="148">
                  <c:v>596.0200195</c:v>
                </c:pt>
                <c:pt idx="149">
                  <c:v>597.9400023999998</c:v>
                </c:pt>
                <c:pt idx="150">
                  <c:v>600.0</c:v>
                </c:pt>
              </c:numCache>
            </c:numRef>
          </c:xVal>
          <c:yVal>
            <c:numRef>
              <c:f>'RB-3'!$B$3:$B$153</c:f>
              <c:numCache>
                <c:formatCode>General</c:formatCode>
                <c:ptCount val="151"/>
                <c:pt idx="0">
                  <c:v>0.2196836621</c:v>
                </c:pt>
                <c:pt idx="1">
                  <c:v>0.1951473355</c:v>
                </c:pt>
                <c:pt idx="2">
                  <c:v>0.09103322029</c:v>
                </c:pt>
                <c:pt idx="3">
                  <c:v>0.1640199721</c:v>
                </c:pt>
                <c:pt idx="4">
                  <c:v>0.1376146823</c:v>
                </c:pt>
                <c:pt idx="5">
                  <c:v>0.228619948</c:v>
                </c:pt>
                <c:pt idx="6">
                  <c:v>0.1653794646</c:v>
                </c:pt>
                <c:pt idx="7">
                  <c:v>0.1580333561</c:v>
                </c:pt>
                <c:pt idx="8">
                  <c:v>0.1370175928</c:v>
                </c:pt>
                <c:pt idx="9">
                  <c:v>0.0158997681</c:v>
                </c:pt>
                <c:pt idx="10">
                  <c:v>0.2547689676</c:v>
                </c:pt>
                <c:pt idx="11">
                  <c:v>0.2349476814</c:v>
                </c:pt>
                <c:pt idx="12">
                  <c:v>0.1869667172</c:v>
                </c:pt>
                <c:pt idx="13">
                  <c:v>0.346689105</c:v>
                </c:pt>
                <c:pt idx="14">
                  <c:v>0.4182014167</c:v>
                </c:pt>
                <c:pt idx="15">
                  <c:v>0.6537795663</c:v>
                </c:pt>
                <c:pt idx="16">
                  <c:v>0.8998007178</c:v>
                </c:pt>
                <c:pt idx="17">
                  <c:v>1.288842082</c:v>
                </c:pt>
                <c:pt idx="18">
                  <c:v>1.911894916999999</c:v>
                </c:pt>
                <c:pt idx="19">
                  <c:v>3.071660994999998</c:v>
                </c:pt>
                <c:pt idx="20">
                  <c:v>7.329082012</c:v>
                </c:pt>
                <c:pt idx="21">
                  <c:v>14.05205059</c:v>
                </c:pt>
                <c:pt idx="22">
                  <c:v>24.07704735</c:v>
                </c:pt>
                <c:pt idx="23">
                  <c:v>32.61343765</c:v>
                </c:pt>
                <c:pt idx="24">
                  <c:v>37.88248825</c:v>
                </c:pt>
                <c:pt idx="25">
                  <c:v>41.04198455999998</c:v>
                </c:pt>
                <c:pt idx="26">
                  <c:v>42.33787917999999</c:v>
                </c:pt>
                <c:pt idx="27">
                  <c:v>46.12811661</c:v>
                </c:pt>
                <c:pt idx="28">
                  <c:v>53.07617188</c:v>
                </c:pt>
                <c:pt idx="29">
                  <c:v>65.12529754999997</c:v>
                </c:pt>
                <c:pt idx="30">
                  <c:v>80.93812561</c:v>
                </c:pt>
                <c:pt idx="31">
                  <c:v>96.75349426</c:v>
                </c:pt>
                <c:pt idx="32">
                  <c:v>104.0956802</c:v>
                </c:pt>
                <c:pt idx="33">
                  <c:v>108.0519409</c:v>
                </c:pt>
                <c:pt idx="34">
                  <c:v>100.5595398</c:v>
                </c:pt>
                <c:pt idx="35">
                  <c:v>92.63041686999998</c:v>
                </c:pt>
                <c:pt idx="36">
                  <c:v>85.65744018999997</c:v>
                </c:pt>
                <c:pt idx="37">
                  <c:v>79.41313934</c:v>
                </c:pt>
                <c:pt idx="38">
                  <c:v>77.05534363</c:v>
                </c:pt>
                <c:pt idx="39">
                  <c:v>78.66184234999997</c:v>
                </c:pt>
                <c:pt idx="40">
                  <c:v>81.34926605</c:v>
                </c:pt>
                <c:pt idx="41">
                  <c:v>84.77333831999992</c:v>
                </c:pt>
                <c:pt idx="42">
                  <c:v>82.60675811999992</c:v>
                </c:pt>
                <c:pt idx="43">
                  <c:v>80.35595702999997</c:v>
                </c:pt>
                <c:pt idx="44">
                  <c:v>74.18820952999998</c:v>
                </c:pt>
                <c:pt idx="45">
                  <c:v>65.22201538</c:v>
                </c:pt>
                <c:pt idx="46">
                  <c:v>59.57073212</c:v>
                </c:pt>
                <c:pt idx="47">
                  <c:v>51.55304717999999</c:v>
                </c:pt>
                <c:pt idx="48">
                  <c:v>46.71802139</c:v>
                </c:pt>
                <c:pt idx="49">
                  <c:v>42.52597427</c:v>
                </c:pt>
                <c:pt idx="50">
                  <c:v>40.62425613</c:v>
                </c:pt>
                <c:pt idx="51">
                  <c:v>38.42908859</c:v>
                </c:pt>
                <c:pt idx="52">
                  <c:v>37.35034942999999</c:v>
                </c:pt>
                <c:pt idx="53">
                  <c:v>35.54240417</c:v>
                </c:pt>
                <c:pt idx="54">
                  <c:v>33.39543915</c:v>
                </c:pt>
                <c:pt idx="55">
                  <c:v>30.19523239</c:v>
                </c:pt>
                <c:pt idx="56">
                  <c:v>26.0722599</c:v>
                </c:pt>
                <c:pt idx="57">
                  <c:v>22.72883034</c:v>
                </c:pt>
                <c:pt idx="58">
                  <c:v>20.23005486</c:v>
                </c:pt>
                <c:pt idx="59">
                  <c:v>17.51091385</c:v>
                </c:pt>
                <c:pt idx="60">
                  <c:v>14.88974762</c:v>
                </c:pt>
                <c:pt idx="61">
                  <c:v>13.58632374</c:v>
                </c:pt>
                <c:pt idx="62">
                  <c:v>12.50922108</c:v>
                </c:pt>
                <c:pt idx="63">
                  <c:v>11.43738365</c:v>
                </c:pt>
                <c:pt idx="64">
                  <c:v>10.24416924</c:v>
                </c:pt>
                <c:pt idx="65">
                  <c:v>9.87208271</c:v>
                </c:pt>
                <c:pt idx="66">
                  <c:v>8.662140846</c:v>
                </c:pt>
                <c:pt idx="67">
                  <c:v>7.904653549</c:v>
                </c:pt>
                <c:pt idx="68">
                  <c:v>7.155888556999995</c:v>
                </c:pt>
                <c:pt idx="69">
                  <c:v>6.342315673999997</c:v>
                </c:pt>
                <c:pt idx="70">
                  <c:v>5.525239944</c:v>
                </c:pt>
                <c:pt idx="71">
                  <c:v>4.919300556</c:v>
                </c:pt>
                <c:pt idx="72">
                  <c:v>4.288647652</c:v>
                </c:pt>
                <c:pt idx="73">
                  <c:v>3.616497278</c:v>
                </c:pt>
                <c:pt idx="74">
                  <c:v>3.179591417</c:v>
                </c:pt>
                <c:pt idx="75">
                  <c:v>2.695560217</c:v>
                </c:pt>
                <c:pt idx="76">
                  <c:v>2.811103821</c:v>
                </c:pt>
                <c:pt idx="77">
                  <c:v>2.438433886</c:v>
                </c:pt>
                <c:pt idx="78">
                  <c:v>2.061707973</c:v>
                </c:pt>
                <c:pt idx="79">
                  <c:v>1.704346061</c:v>
                </c:pt>
                <c:pt idx="80">
                  <c:v>1.83111608</c:v>
                </c:pt>
                <c:pt idx="81">
                  <c:v>1.776299715</c:v>
                </c:pt>
                <c:pt idx="82">
                  <c:v>1.583143234</c:v>
                </c:pt>
                <c:pt idx="83">
                  <c:v>1.224606156</c:v>
                </c:pt>
                <c:pt idx="84">
                  <c:v>1.163825512</c:v>
                </c:pt>
                <c:pt idx="85">
                  <c:v>0.9572940469</c:v>
                </c:pt>
                <c:pt idx="86">
                  <c:v>0.808475554</c:v>
                </c:pt>
                <c:pt idx="87">
                  <c:v>0.7851443291</c:v>
                </c:pt>
                <c:pt idx="88">
                  <c:v>0.7654514909</c:v>
                </c:pt>
                <c:pt idx="89">
                  <c:v>0.5579653978</c:v>
                </c:pt>
                <c:pt idx="90">
                  <c:v>0.5195739269</c:v>
                </c:pt>
                <c:pt idx="91">
                  <c:v>0.4753032327</c:v>
                </c:pt>
                <c:pt idx="92">
                  <c:v>0.4547435343</c:v>
                </c:pt>
                <c:pt idx="93">
                  <c:v>0.2264450043</c:v>
                </c:pt>
                <c:pt idx="94">
                  <c:v>0.4978323579</c:v>
                </c:pt>
                <c:pt idx="95">
                  <c:v>0.3670888245</c:v>
                </c:pt>
                <c:pt idx="96">
                  <c:v>0.4741763771</c:v>
                </c:pt>
                <c:pt idx="97">
                  <c:v>0.3060092628</c:v>
                </c:pt>
                <c:pt idx="98">
                  <c:v>0.3153754771</c:v>
                </c:pt>
                <c:pt idx="99">
                  <c:v>0.3053745925</c:v>
                </c:pt>
                <c:pt idx="100">
                  <c:v>0.1712198406</c:v>
                </c:pt>
                <c:pt idx="101">
                  <c:v>0.2438472211</c:v>
                </c:pt>
                <c:pt idx="102">
                  <c:v>0.2739575803</c:v>
                </c:pt>
                <c:pt idx="103">
                  <c:v>0.2837885618</c:v>
                </c:pt>
                <c:pt idx="104">
                  <c:v>0.2422390431</c:v>
                </c:pt>
                <c:pt idx="105">
                  <c:v>0.2265176773</c:v>
                </c:pt>
                <c:pt idx="106">
                  <c:v>0.1037703156</c:v>
                </c:pt>
                <c:pt idx="107">
                  <c:v>0.1339315623</c:v>
                </c:pt>
                <c:pt idx="108">
                  <c:v>0.2059484869</c:v>
                </c:pt>
                <c:pt idx="109">
                  <c:v>0.1554553807</c:v>
                </c:pt>
                <c:pt idx="110">
                  <c:v>0.1252112985</c:v>
                </c:pt>
                <c:pt idx="111">
                  <c:v>0.03717195615</c:v>
                </c:pt>
                <c:pt idx="112">
                  <c:v>0.2131817341</c:v>
                </c:pt>
                <c:pt idx="113">
                  <c:v>0.3250975311</c:v>
                </c:pt>
                <c:pt idx="114">
                  <c:v>0.08742175996</c:v>
                </c:pt>
                <c:pt idx="115">
                  <c:v>0.1010015979</c:v>
                </c:pt>
                <c:pt idx="116">
                  <c:v>0.1477132142</c:v>
                </c:pt>
                <c:pt idx="117">
                  <c:v>0.2967909276</c:v>
                </c:pt>
                <c:pt idx="118">
                  <c:v>0.4740584791</c:v>
                </c:pt>
                <c:pt idx="119">
                  <c:v>0.9385101795</c:v>
                </c:pt>
                <c:pt idx="120">
                  <c:v>1.210869312</c:v>
                </c:pt>
                <c:pt idx="121">
                  <c:v>1.760172009</c:v>
                </c:pt>
                <c:pt idx="122">
                  <c:v>1.980099082</c:v>
                </c:pt>
                <c:pt idx="123">
                  <c:v>2.01371932</c:v>
                </c:pt>
                <c:pt idx="124">
                  <c:v>1.450888991</c:v>
                </c:pt>
                <c:pt idx="125">
                  <c:v>0.8461637497</c:v>
                </c:pt>
                <c:pt idx="126">
                  <c:v>0.541911006</c:v>
                </c:pt>
                <c:pt idx="127">
                  <c:v>0.1987939924</c:v>
                </c:pt>
                <c:pt idx="128">
                  <c:v>0.08733166754</c:v>
                </c:pt>
                <c:pt idx="129">
                  <c:v>0.2581263781</c:v>
                </c:pt>
                <c:pt idx="130">
                  <c:v>0.1195273548</c:v>
                </c:pt>
                <c:pt idx="131">
                  <c:v>0.1407151371</c:v>
                </c:pt>
                <c:pt idx="132">
                  <c:v>0.190163359</c:v>
                </c:pt>
                <c:pt idx="133">
                  <c:v>0.03638414294</c:v>
                </c:pt>
                <c:pt idx="134">
                  <c:v>0.1022425219</c:v>
                </c:pt>
                <c:pt idx="135">
                  <c:v>0.1359526962</c:v>
                </c:pt>
                <c:pt idx="136">
                  <c:v>0.1691160351</c:v>
                </c:pt>
                <c:pt idx="137">
                  <c:v>0.07723439485</c:v>
                </c:pt>
                <c:pt idx="138">
                  <c:v>0.1640061289</c:v>
                </c:pt>
                <c:pt idx="139">
                  <c:v>0.0703952685</c:v>
                </c:pt>
                <c:pt idx="140">
                  <c:v>0.1149066836</c:v>
                </c:pt>
                <c:pt idx="141">
                  <c:v>0.04603486508</c:v>
                </c:pt>
                <c:pt idx="142">
                  <c:v>0.05190131813</c:v>
                </c:pt>
                <c:pt idx="143">
                  <c:v>0.06755729765</c:v>
                </c:pt>
                <c:pt idx="144">
                  <c:v>0.03385182843</c:v>
                </c:pt>
                <c:pt idx="145">
                  <c:v>0.2020578831</c:v>
                </c:pt>
                <c:pt idx="146">
                  <c:v>0.06401126087</c:v>
                </c:pt>
                <c:pt idx="147">
                  <c:v>0.1387787461</c:v>
                </c:pt>
                <c:pt idx="148">
                  <c:v>0.2223245651</c:v>
                </c:pt>
                <c:pt idx="149">
                  <c:v>0.2023188919</c:v>
                </c:pt>
                <c:pt idx="150">
                  <c:v>0.1444506943</c:v>
                </c:pt>
              </c:numCache>
            </c:numRef>
          </c:yVal>
          <c:smooth val="1"/>
        </c:ser>
        <c:ser>
          <c:idx val="1"/>
          <c:order val="1"/>
          <c:tx>
            <c:v>Ligand 3</c:v>
          </c:tx>
          <c:spPr>
            <a:ln w="19050" cap="rnd">
              <a:solidFill>
                <a:srgbClr val="00B050"/>
              </a:solidFill>
              <a:round/>
            </a:ln>
            <a:effectLst/>
          </c:spPr>
          <c:marker>
            <c:symbol val="none"/>
          </c:marker>
          <c:xVal>
            <c:numRef>
              <c:f>'RB-3'!$D$3:$D$166</c:f>
              <c:numCache>
                <c:formatCode>General</c:formatCode>
                <c:ptCount val="164"/>
                <c:pt idx="0">
                  <c:v>274.9200133999998</c:v>
                </c:pt>
                <c:pt idx="1">
                  <c:v>276.9200133999998</c:v>
                </c:pt>
                <c:pt idx="2">
                  <c:v>278.9200133999998</c:v>
                </c:pt>
                <c:pt idx="3">
                  <c:v>280.9299927</c:v>
                </c:pt>
                <c:pt idx="4">
                  <c:v>282.9599915</c:v>
                </c:pt>
                <c:pt idx="5">
                  <c:v>284.8399963</c:v>
                </c:pt>
                <c:pt idx="6">
                  <c:v>286.8699951</c:v>
                </c:pt>
                <c:pt idx="7">
                  <c:v>288.8999939</c:v>
                </c:pt>
                <c:pt idx="8">
                  <c:v>290.9200133999998</c:v>
                </c:pt>
                <c:pt idx="9">
                  <c:v>292.9200133999998</c:v>
                </c:pt>
                <c:pt idx="10">
                  <c:v>294.9200133999998</c:v>
                </c:pt>
                <c:pt idx="11">
                  <c:v>296.9200133999998</c:v>
                </c:pt>
                <c:pt idx="12">
                  <c:v>298.9200133999998</c:v>
                </c:pt>
                <c:pt idx="13">
                  <c:v>300.9299927</c:v>
                </c:pt>
                <c:pt idx="14">
                  <c:v>302.9599915</c:v>
                </c:pt>
                <c:pt idx="15">
                  <c:v>304.8399963</c:v>
                </c:pt>
                <c:pt idx="16">
                  <c:v>306.8699951</c:v>
                </c:pt>
                <c:pt idx="17">
                  <c:v>308.8999939</c:v>
                </c:pt>
                <c:pt idx="18">
                  <c:v>310.9200133999998</c:v>
                </c:pt>
                <c:pt idx="19">
                  <c:v>312.9200133999998</c:v>
                </c:pt>
                <c:pt idx="20">
                  <c:v>314.9200133999998</c:v>
                </c:pt>
                <c:pt idx="21">
                  <c:v>316.9200133999998</c:v>
                </c:pt>
                <c:pt idx="22">
                  <c:v>318.9200133999998</c:v>
                </c:pt>
                <c:pt idx="23">
                  <c:v>320.9299927</c:v>
                </c:pt>
                <c:pt idx="24">
                  <c:v>322.9599915</c:v>
                </c:pt>
                <c:pt idx="25">
                  <c:v>324.8399963</c:v>
                </c:pt>
                <c:pt idx="26">
                  <c:v>326.8699951</c:v>
                </c:pt>
                <c:pt idx="27">
                  <c:v>328.8999939</c:v>
                </c:pt>
                <c:pt idx="28">
                  <c:v>330.9200133999998</c:v>
                </c:pt>
                <c:pt idx="29">
                  <c:v>332.9200133999998</c:v>
                </c:pt>
                <c:pt idx="30">
                  <c:v>334.9200133999998</c:v>
                </c:pt>
                <c:pt idx="31">
                  <c:v>336.9200133999998</c:v>
                </c:pt>
                <c:pt idx="32">
                  <c:v>338.9200133999998</c:v>
                </c:pt>
                <c:pt idx="33">
                  <c:v>340.9200133999998</c:v>
                </c:pt>
                <c:pt idx="34">
                  <c:v>342.9200133999998</c:v>
                </c:pt>
                <c:pt idx="35">
                  <c:v>344.9200133999998</c:v>
                </c:pt>
                <c:pt idx="36">
                  <c:v>346.9200133999998</c:v>
                </c:pt>
                <c:pt idx="37">
                  <c:v>348.9200133999998</c:v>
                </c:pt>
                <c:pt idx="38">
                  <c:v>350.9200133999998</c:v>
                </c:pt>
                <c:pt idx="39">
                  <c:v>352.9200133999998</c:v>
                </c:pt>
                <c:pt idx="40">
                  <c:v>354.9200133999998</c:v>
                </c:pt>
                <c:pt idx="41">
                  <c:v>356.9200133999998</c:v>
                </c:pt>
                <c:pt idx="42">
                  <c:v>358.9200133999998</c:v>
                </c:pt>
                <c:pt idx="43">
                  <c:v>360.9200133999998</c:v>
                </c:pt>
                <c:pt idx="44">
                  <c:v>362.9200133999998</c:v>
                </c:pt>
                <c:pt idx="45">
                  <c:v>364.9200133999998</c:v>
                </c:pt>
                <c:pt idx="46">
                  <c:v>366.9200133999998</c:v>
                </c:pt>
                <c:pt idx="47">
                  <c:v>368.9200133999998</c:v>
                </c:pt>
                <c:pt idx="48">
                  <c:v>370.9200133999998</c:v>
                </c:pt>
                <c:pt idx="49">
                  <c:v>372.9200133999998</c:v>
                </c:pt>
                <c:pt idx="50">
                  <c:v>374.9200133999998</c:v>
                </c:pt>
                <c:pt idx="51">
                  <c:v>376.9200133999998</c:v>
                </c:pt>
                <c:pt idx="52">
                  <c:v>378.9200133999998</c:v>
                </c:pt>
                <c:pt idx="53">
                  <c:v>380.8999939</c:v>
                </c:pt>
                <c:pt idx="54">
                  <c:v>382.8699951</c:v>
                </c:pt>
                <c:pt idx="55">
                  <c:v>384.8399963</c:v>
                </c:pt>
                <c:pt idx="56">
                  <c:v>386.9599915</c:v>
                </c:pt>
                <c:pt idx="57">
                  <c:v>388.9299927</c:v>
                </c:pt>
                <c:pt idx="58">
                  <c:v>390.9200133999998</c:v>
                </c:pt>
                <c:pt idx="59">
                  <c:v>392.9200133999998</c:v>
                </c:pt>
                <c:pt idx="60">
                  <c:v>394.9200133999998</c:v>
                </c:pt>
                <c:pt idx="61">
                  <c:v>396.9200133999998</c:v>
                </c:pt>
                <c:pt idx="62">
                  <c:v>398.9200133999998</c:v>
                </c:pt>
                <c:pt idx="63">
                  <c:v>400.9200133999998</c:v>
                </c:pt>
                <c:pt idx="64">
                  <c:v>402.9200133999998</c:v>
                </c:pt>
                <c:pt idx="65">
                  <c:v>404.9200133999998</c:v>
                </c:pt>
                <c:pt idx="66">
                  <c:v>406.9200133999998</c:v>
                </c:pt>
                <c:pt idx="67">
                  <c:v>408.9200133999998</c:v>
                </c:pt>
                <c:pt idx="68">
                  <c:v>410.8999939</c:v>
                </c:pt>
                <c:pt idx="69">
                  <c:v>412.8699951</c:v>
                </c:pt>
                <c:pt idx="70">
                  <c:v>414.8399963</c:v>
                </c:pt>
                <c:pt idx="71">
                  <c:v>416.9599915</c:v>
                </c:pt>
                <c:pt idx="72">
                  <c:v>418.9299927</c:v>
                </c:pt>
                <c:pt idx="73">
                  <c:v>420.8999939</c:v>
                </c:pt>
                <c:pt idx="74">
                  <c:v>422.8699951</c:v>
                </c:pt>
                <c:pt idx="75">
                  <c:v>424.8399963</c:v>
                </c:pt>
                <c:pt idx="76">
                  <c:v>426.9599915</c:v>
                </c:pt>
                <c:pt idx="77">
                  <c:v>428.9299927</c:v>
                </c:pt>
                <c:pt idx="78">
                  <c:v>430.8999939</c:v>
                </c:pt>
                <c:pt idx="79">
                  <c:v>432.8699951</c:v>
                </c:pt>
                <c:pt idx="80">
                  <c:v>434.8399963</c:v>
                </c:pt>
                <c:pt idx="81">
                  <c:v>436.9599915</c:v>
                </c:pt>
                <c:pt idx="82">
                  <c:v>438.9299927</c:v>
                </c:pt>
                <c:pt idx="83">
                  <c:v>440.8999939</c:v>
                </c:pt>
                <c:pt idx="84">
                  <c:v>442.8699951</c:v>
                </c:pt>
                <c:pt idx="85">
                  <c:v>444.8399963</c:v>
                </c:pt>
                <c:pt idx="86">
                  <c:v>446.9599915</c:v>
                </c:pt>
                <c:pt idx="87">
                  <c:v>448.9299927</c:v>
                </c:pt>
                <c:pt idx="88">
                  <c:v>450.8999939</c:v>
                </c:pt>
                <c:pt idx="89">
                  <c:v>452.8699951</c:v>
                </c:pt>
                <c:pt idx="90">
                  <c:v>454.8399963</c:v>
                </c:pt>
                <c:pt idx="91">
                  <c:v>456.9599915</c:v>
                </c:pt>
                <c:pt idx="92">
                  <c:v>458.9299927</c:v>
                </c:pt>
                <c:pt idx="93">
                  <c:v>460.8999939</c:v>
                </c:pt>
                <c:pt idx="94">
                  <c:v>462.8699951</c:v>
                </c:pt>
                <c:pt idx="95">
                  <c:v>464.8399963</c:v>
                </c:pt>
                <c:pt idx="96">
                  <c:v>466.9599915</c:v>
                </c:pt>
                <c:pt idx="97">
                  <c:v>468.9299927</c:v>
                </c:pt>
                <c:pt idx="98">
                  <c:v>470.8999939</c:v>
                </c:pt>
                <c:pt idx="99">
                  <c:v>472.8699951</c:v>
                </c:pt>
                <c:pt idx="100">
                  <c:v>474.8399963</c:v>
                </c:pt>
                <c:pt idx="101">
                  <c:v>476.9599915</c:v>
                </c:pt>
                <c:pt idx="102">
                  <c:v>478.9299927</c:v>
                </c:pt>
                <c:pt idx="103">
                  <c:v>480.8900146</c:v>
                </c:pt>
                <c:pt idx="104">
                  <c:v>482.9800109999998</c:v>
                </c:pt>
                <c:pt idx="105">
                  <c:v>484.9200133999998</c:v>
                </c:pt>
                <c:pt idx="106">
                  <c:v>486.8599854</c:v>
                </c:pt>
                <c:pt idx="107">
                  <c:v>488.9500121999999</c:v>
                </c:pt>
                <c:pt idx="108">
                  <c:v>490.8999939</c:v>
                </c:pt>
                <c:pt idx="109">
                  <c:v>492.8699951</c:v>
                </c:pt>
                <c:pt idx="110">
                  <c:v>494.8399963</c:v>
                </c:pt>
                <c:pt idx="111">
                  <c:v>496.9599915</c:v>
                </c:pt>
                <c:pt idx="112">
                  <c:v>498.9299927</c:v>
                </c:pt>
                <c:pt idx="113">
                  <c:v>500.8900146</c:v>
                </c:pt>
                <c:pt idx="114">
                  <c:v>502.9800109999998</c:v>
                </c:pt>
                <c:pt idx="115">
                  <c:v>504.9200133999998</c:v>
                </c:pt>
                <c:pt idx="116">
                  <c:v>506.8599854</c:v>
                </c:pt>
                <c:pt idx="117">
                  <c:v>508.9500121999999</c:v>
                </c:pt>
                <c:pt idx="118">
                  <c:v>510.8900146</c:v>
                </c:pt>
                <c:pt idx="119">
                  <c:v>512.9799805</c:v>
                </c:pt>
                <c:pt idx="120">
                  <c:v>514.9199829</c:v>
                </c:pt>
                <c:pt idx="121">
                  <c:v>516.8599853999998</c:v>
                </c:pt>
                <c:pt idx="122">
                  <c:v>518.9500121999995</c:v>
                </c:pt>
                <c:pt idx="123">
                  <c:v>520.8900146</c:v>
                </c:pt>
                <c:pt idx="124">
                  <c:v>522.9799805</c:v>
                </c:pt>
                <c:pt idx="125">
                  <c:v>524.9199829</c:v>
                </c:pt>
                <c:pt idx="126">
                  <c:v>526.8599853999998</c:v>
                </c:pt>
                <c:pt idx="127">
                  <c:v>528.9500121999995</c:v>
                </c:pt>
                <c:pt idx="128">
                  <c:v>530.8900146</c:v>
                </c:pt>
                <c:pt idx="129">
                  <c:v>532.9799805</c:v>
                </c:pt>
                <c:pt idx="130">
                  <c:v>534.9199829</c:v>
                </c:pt>
                <c:pt idx="131">
                  <c:v>536.8599853999998</c:v>
                </c:pt>
                <c:pt idx="132">
                  <c:v>538.9500121999995</c:v>
                </c:pt>
                <c:pt idx="133">
                  <c:v>540.8800049</c:v>
                </c:pt>
                <c:pt idx="134">
                  <c:v>542.9400023999998</c:v>
                </c:pt>
                <c:pt idx="135">
                  <c:v>544.8499756</c:v>
                </c:pt>
                <c:pt idx="136">
                  <c:v>546.9099731</c:v>
                </c:pt>
                <c:pt idx="137">
                  <c:v>548.9699707</c:v>
                </c:pt>
                <c:pt idx="138">
                  <c:v>550.8900146</c:v>
                </c:pt>
                <c:pt idx="139">
                  <c:v>552.9799805</c:v>
                </c:pt>
                <c:pt idx="140">
                  <c:v>554.9199829</c:v>
                </c:pt>
                <c:pt idx="141">
                  <c:v>556.8599853999998</c:v>
                </c:pt>
                <c:pt idx="142">
                  <c:v>558.9500121999995</c:v>
                </c:pt>
                <c:pt idx="143">
                  <c:v>560.8800049</c:v>
                </c:pt>
                <c:pt idx="144">
                  <c:v>562.9400023999998</c:v>
                </c:pt>
                <c:pt idx="145">
                  <c:v>564.8499756</c:v>
                </c:pt>
                <c:pt idx="146">
                  <c:v>566.9099731</c:v>
                </c:pt>
                <c:pt idx="147">
                  <c:v>568.9699707</c:v>
                </c:pt>
                <c:pt idx="148">
                  <c:v>570.8800049</c:v>
                </c:pt>
                <c:pt idx="149">
                  <c:v>572.9400023999998</c:v>
                </c:pt>
                <c:pt idx="150">
                  <c:v>574.8499756</c:v>
                </c:pt>
                <c:pt idx="151">
                  <c:v>576.9099731</c:v>
                </c:pt>
                <c:pt idx="152">
                  <c:v>578.9699707</c:v>
                </c:pt>
                <c:pt idx="153">
                  <c:v>580.8800049</c:v>
                </c:pt>
                <c:pt idx="154">
                  <c:v>582.9400023999998</c:v>
                </c:pt>
                <c:pt idx="155">
                  <c:v>584.8499756</c:v>
                </c:pt>
                <c:pt idx="156">
                  <c:v>586.9099731</c:v>
                </c:pt>
                <c:pt idx="157">
                  <c:v>588.9699707</c:v>
                </c:pt>
                <c:pt idx="158">
                  <c:v>590.8800049</c:v>
                </c:pt>
                <c:pt idx="159">
                  <c:v>592.9400023999998</c:v>
                </c:pt>
                <c:pt idx="160">
                  <c:v>594.8499756</c:v>
                </c:pt>
                <c:pt idx="161">
                  <c:v>596.9099731</c:v>
                </c:pt>
                <c:pt idx="162">
                  <c:v>598.9699707</c:v>
                </c:pt>
                <c:pt idx="163">
                  <c:v>600.8800049</c:v>
                </c:pt>
              </c:numCache>
            </c:numRef>
          </c:xVal>
          <c:yVal>
            <c:numRef>
              <c:f>'RB-3'!$F$3:$F$166</c:f>
              <c:numCache>
                <c:formatCode>General</c:formatCode>
                <c:ptCount val="164"/>
                <c:pt idx="0">
                  <c:v>2.771522998</c:v>
                </c:pt>
                <c:pt idx="1">
                  <c:v>3.268050254</c:v>
                </c:pt>
                <c:pt idx="2">
                  <c:v>2.809458971999998</c:v>
                </c:pt>
                <c:pt idx="3">
                  <c:v>0.50765723</c:v>
                </c:pt>
                <c:pt idx="4">
                  <c:v>-1.3083013892</c:v>
                </c:pt>
                <c:pt idx="5">
                  <c:v>-5.162711739999997</c:v>
                </c:pt>
                <c:pt idx="6">
                  <c:v>-0.8728969098</c:v>
                </c:pt>
                <c:pt idx="7">
                  <c:v>-0.8093057572</c:v>
                </c:pt>
                <c:pt idx="8">
                  <c:v>1.4540717006</c:v>
                </c:pt>
                <c:pt idx="9">
                  <c:v>-0.4120495916</c:v>
                </c:pt>
                <c:pt idx="10">
                  <c:v>0.4776398838</c:v>
                </c:pt>
                <c:pt idx="11">
                  <c:v>0.9661835432</c:v>
                </c:pt>
                <c:pt idx="12">
                  <c:v>3.318848013999998</c:v>
                </c:pt>
                <c:pt idx="13">
                  <c:v>-1.5148982406</c:v>
                </c:pt>
                <c:pt idx="14">
                  <c:v>3.503932356</c:v>
                </c:pt>
                <c:pt idx="15">
                  <c:v>1.887587756</c:v>
                </c:pt>
                <c:pt idx="16">
                  <c:v>1.8743662536</c:v>
                </c:pt>
                <c:pt idx="17">
                  <c:v>2.418686748</c:v>
                </c:pt>
                <c:pt idx="18">
                  <c:v>1.8929675222</c:v>
                </c:pt>
                <c:pt idx="19">
                  <c:v>0.5029417574</c:v>
                </c:pt>
                <c:pt idx="20">
                  <c:v>2.88235128</c:v>
                </c:pt>
                <c:pt idx="21">
                  <c:v>1.4337791502</c:v>
                </c:pt>
                <c:pt idx="22">
                  <c:v>0.06799340248</c:v>
                </c:pt>
                <c:pt idx="23">
                  <c:v>-0.417420715</c:v>
                </c:pt>
                <c:pt idx="24">
                  <c:v>-1.2553967536</c:v>
                </c:pt>
                <c:pt idx="25">
                  <c:v>2.740530968</c:v>
                </c:pt>
                <c:pt idx="26">
                  <c:v>1.4243736864</c:v>
                </c:pt>
                <c:pt idx="27">
                  <c:v>4.024153947999997</c:v>
                </c:pt>
                <c:pt idx="28">
                  <c:v>2.334640621999998</c:v>
                </c:pt>
                <c:pt idx="29">
                  <c:v>4.588879644</c:v>
                </c:pt>
                <c:pt idx="30">
                  <c:v>4.794117807999996</c:v>
                </c:pt>
                <c:pt idx="31">
                  <c:v>10.21443367</c:v>
                </c:pt>
                <c:pt idx="32">
                  <c:v>11.106829644</c:v>
                </c:pt>
                <c:pt idx="33">
                  <c:v>15.884680748</c:v>
                </c:pt>
                <c:pt idx="34">
                  <c:v>16.60270214</c:v>
                </c:pt>
                <c:pt idx="35">
                  <c:v>26.30916596</c:v>
                </c:pt>
                <c:pt idx="36">
                  <c:v>27.06345558</c:v>
                </c:pt>
                <c:pt idx="37">
                  <c:v>30.5888486</c:v>
                </c:pt>
                <c:pt idx="38">
                  <c:v>35.94409228</c:v>
                </c:pt>
                <c:pt idx="39">
                  <c:v>39.10534858</c:v>
                </c:pt>
                <c:pt idx="40">
                  <c:v>47.471447</c:v>
                </c:pt>
                <c:pt idx="41">
                  <c:v>55.43142795999999</c:v>
                </c:pt>
                <c:pt idx="42">
                  <c:v>64.24270629999998</c:v>
                </c:pt>
                <c:pt idx="43">
                  <c:v>62.33311654</c:v>
                </c:pt>
                <c:pt idx="44">
                  <c:v>65.62184334</c:v>
                </c:pt>
                <c:pt idx="45">
                  <c:v>56.4506054</c:v>
                </c:pt>
                <c:pt idx="46">
                  <c:v>46.22341156</c:v>
                </c:pt>
                <c:pt idx="47">
                  <c:v>51.51826382</c:v>
                </c:pt>
                <c:pt idx="48">
                  <c:v>45.0103283</c:v>
                </c:pt>
                <c:pt idx="49">
                  <c:v>44.00846482</c:v>
                </c:pt>
                <c:pt idx="50">
                  <c:v>42.7431631</c:v>
                </c:pt>
                <c:pt idx="51">
                  <c:v>46.81587696</c:v>
                </c:pt>
                <c:pt idx="52">
                  <c:v>46.41971588</c:v>
                </c:pt>
                <c:pt idx="53">
                  <c:v>44.56371308</c:v>
                </c:pt>
                <c:pt idx="54">
                  <c:v>35.86536408</c:v>
                </c:pt>
                <c:pt idx="55">
                  <c:v>39.02910232</c:v>
                </c:pt>
                <c:pt idx="56">
                  <c:v>36.49542094</c:v>
                </c:pt>
                <c:pt idx="57">
                  <c:v>28.00807476</c:v>
                </c:pt>
                <c:pt idx="58">
                  <c:v>18.494241238</c:v>
                </c:pt>
                <c:pt idx="59">
                  <c:v>20.5137968</c:v>
                </c:pt>
                <c:pt idx="60">
                  <c:v>18.92308712</c:v>
                </c:pt>
                <c:pt idx="61">
                  <c:v>22.15162754</c:v>
                </c:pt>
                <c:pt idx="62">
                  <c:v>21.87972546</c:v>
                </c:pt>
                <c:pt idx="63">
                  <c:v>15.234570504</c:v>
                </c:pt>
                <c:pt idx="64">
                  <c:v>17.328464984</c:v>
                </c:pt>
                <c:pt idx="65">
                  <c:v>14.188513756</c:v>
                </c:pt>
                <c:pt idx="66">
                  <c:v>10.563880206</c:v>
                </c:pt>
                <c:pt idx="67">
                  <c:v>13.579838276</c:v>
                </c:pt>
                <c:pt idx="68">
                  <c:v>8.425093294</c:v>
                </c:pt>
                <c:pt idx="69">
                  <c:v>10.139009952</c:v>
                </c:pt>
                <c:pt idx="70">
                  <c:v>8.391572238</c:v>
                </c:pt>
                <c:pt idx="71">
                  <c:v>8.05398345</c:v>
                </c:pt>
                <c:pt idx="72">
                  <c:v>2.520788908</c:v>
                </c:pt>
                <c:pt idx="73">
                  <c:v>5.885022877999997</c:v>
                </c:pt>
                <c:pt idx="74">
                  <c:v>8.579792976</c:v>
                </c:pt>
                <c:pt idx="75">
                  <c:v>0.9661835432</c:v>
                </c:pt>
                <c:pt idx="76">
                  <c:v>4.846947194</c:v>
                </c:pt>
                <c:pt idx="77">
                  <c:v>4.981139302</c:v>
                </c:pt>
                <c:pt idx="78">
                  <c:v>4.797601104</c:v>
                </c:pt>
                <c:pt idx="79">
                  <c:v>0.9661835432</c:v>
                </c:pt>
                <c:pt idx="80">
                  <c:v>4.230068624</c:v>
                </c:pt>
                <c:pt idx="81">
                  <c:v>3.89558494</c:v>
                </c:pt>
                <c:pt idx="82">
                  <c:v>-0.14108292758</c:v>
                </c:pt>
                <c:pt idx="83">
                  <c:v>3.673422633999999</c:v>
                </c:pt>
                <c:pt idx="84">
                  <c:v>-1.025980711</c:v>
                </c:pt>
                <c:pt idx="85">
                  <c:v>-1.0691291094</c:v>
                </c:pt>
                <c:pt idx="86">
                  <c:v>-1.6886252164</c:v>
                </c:pt>
                <c:pt idx="87">
                  <c:v>3.470440803999999</c:v>
                </c:pt>
                <c:pt idx="88">
                  <c:v>0.4087388516</c:v>
                </c:pt>
                <c:pt idx="89">
                  <c:v>1.9276988506</c:v>
                </c:pt>
                <c:pt idx="90">
                  <c:v>0.9661835432</c:v>
                </c:pt>
                <c:pt idx="91">
                  <c:v>0.9661835432</c:v>
                </c:pt>
                <c:pt idx="92">
                  <c:v>1.4630903304</c:v>
                </c:pt>
                <c:pt idx="93">
                  <c:v>0.9661835432</c:v>
                </c:pt>
                <c:pt idx="94">
                  <c:v>3.212491274</c:v>
                </c:pt>
                <c:pt idx="95">
                  <c:v>0.3514420242</c:v>
                </c:pt>
                <c:pt idx="96">
                  <c:v>-2.221880258</c:v>
                </c:pt>
                <c:pt idx="97">
                  <c:v>3.447341918</c:v>
                </c:pt>
                <c:pt idx="98">
                  <c:v>2.332552671999998</c:v>
                </c:pt>
                <c:pt idx="99">
                  <c:v>-1.9788905978</c:v>
                </c:pt>
                <c:pt idx="100">
                  <c:v>1.461957097</c:v>
                </c:pt>
                <c:pt idx="101">
                  <c:v>1.468860209</c:v>
                </c:pt>
                <c:pt idx="102">
                  <c:v>-0.8915741742</c:v>
                </c:pt>
                <c:pt idx="103">
                  <c:v>2.419777512</c:v>
                </c:pt>
                <c:pt idx="104">
                  <c:v>6.026015877999994</c:v>
                </c:pt>
                <c:pt idx="105">
                  <c:v>1.5145644546</c:v>
                </c:pt>
                <c:pt idx="106">
                  <c:v>0.9661835432</c:v>
                </c:pt>
                <c:pt idx="107">
                  <c:v>-1.5895310044</c:v>
                </c:pt>
                <c:pt idx="108">
                  <c:v>3.487425148</c:v>
                </c:pt>
                <c:pt idx="109">
                  <c:v>4.773531854</c:v>
                </c:pt>
                <c:pt idx="110">
                  <c:v>-0.9911945462</c:v>
                </c:pt>
                <c:pt idx="111">
                  <c:v>0.473123379</c:v>
                </c:pt>
                <c:pt idx="112">
                  <c:v>-1.0469014942</c:v>
                </c:pt>
                <c:pt idx="113">
                  <c:v>2.073480636</c:v>
                </c:pt>
                <c:pt idx="114">
                  <c:v>2.029956878</c:v>
                </c:pt>
                <c:pt idx="115">
                  <c:v>-1.04710415</c:v>
                </c:pt>
                <c:pt idx="116">
                  <c:v>4.996917843999998</c:v>
                </c:pt>
                <c:pt idx="117">
                  <c:v>2.835211456</c:v>
                </c:pt>
                <c:pt idx="118">
                  <c:v>2.969138026</c:v>
                </c:pt>
                <c:pt idx="119">
                  <c:v>1.9701743126</c:v>
                </c:pt>
                <c:pt idx="120">
                  <c:v>2.721236646</c:v>
                </c:pt>
                <c:pt idx="121">
                  <c:v>3.452261685999999</c:v>
                </c:pt>
                <c:pt idx="122">
                  <c:v>-0.03911942244</c:v>
                </c:pt>
                <c:pt idx="123">
                  <c:v>0.9661835432</c:v>
                </c:pt>
                <c:pt idx="124">
                  <c:v>3.219095468</c:v>
                </c:pt>
                <c:pt idx="125">
                  <c:v>2.83451289</c:v>
                </c:pt>
                <c:pt idx="126">
                  <c:v>0.4128566756</c:v>
                </c:pt>
                <c:pt idx="127">
                  <c:v>3.215093016</c:v>
                </c:pt>
                <c:pt idx="128">
                  <c:v>2.805095016</c:v>
                </c:pt>
                <c:pt idx="129">
                  <c:v>2.407278716</c:v>
                </c:pt>
                <c:pt idx="130">
                  <c:v>3.54896158</c:v>
                </c:pt>
                <c:pt idx="131">
                  <c:v>-1.8261376024</c:v>
                </c:pt>
                <c:pt idx="132">
                  <c:v>0.9661835432</c:v>
                </c:pt>
                <c:pt idx="133">
                  <c:v>1.9068951904</c:v>
                </c:pt>
                <c:pt idx="134">
                  <c:v>0.02536125482</c:v>
                </c:pt>
                <c:pt idx="135">
                  <c:v>1.443396657799998</c:v>
                </c:pt>
                <c:pt idx="136">
                  <c:v>-0.4553815722</c:v>
                </c:pt>
                <c:pt idx="137">
                  <c:v>3.258920312</c:v>
                </c:pt>
                <c:pt idx="138">
                  <c:v>3.543171286</c:v>
                </c:pt>
                <c:pt idx="139">
                  <c:v>0.488833785</c:v>
                </c:pt>
                <c:pt idx="140">
                  <c:v>0.4810057208</c:v>
                </c:pt>
                <c:pt idx="141">
                  <c:v>1.4473460614</c:v>
                </c:pt>
                <c:pt idx="142">
                  <c:v>-0.9435345232</c:v>
                </c:pt>
                <c:pt idx="143">
                  <c:v>0.9661835432</c:v>
                </c:pt>
                <c:pt idx="144">
                  <c:v>2.411444187999999</c:v>
                </c:pt>
                <c:pt idx="145">
                  <c:v>0.4994608834</c:v>
                </c:pt>
                <c:pt idx="146">
                  <c:v>0.4855644702</c:v>
                </c:pt>
                <c:pt idx="147">
                  <c:v>-0.03521844744</c:v>
                </c:pt>
                <c:pt idx="148">
                  <c:v>-1.3390262424</c:v>
                </c:pt>
                <c:pt idx="149">
                  <c:v>0.9661835432</c:v>
                </c:pt>
                <c:pt idx="150">
                  <c:v>0.9661835432</c:v>
                </c:pt>
                <c:pt idx="151">
                  <c:v>0.0597090274</c:v>
                </c:pt>
                <c:pt idx="152">
                  <c:v>1.9235107302</c:v>
                </c:pt>
                <c:pt idx="153">
                  <c:v>-0.5184137822</c:v>
                </c:pt>
                <c:pt idx="154">
                  <c:v>0.9661835432</c:v>
                </c:pt>
                <c:pt idx="155">
                  <c:v>0.4538753256</c:v>
                </c:pt>
                <c:pt idx="156">
                  <c:v>0.4827531428</c:v>
                </c:pt>
                <c:pt idx="157">
                  <c:v>0.02100400626</c:v>
                </c:pt>
                <c:pt idx="158">
                  <c:v>0.5013591424</c:v>
                </c:pt>
                <c:pt idx="159">
                  <c:v>-0.00892676413</c:v>
                </c:pt>
                <c:pt idx="160">
                  <c:v>1.9375053048</c:v>
                </c:pt>
                <c:pt idx="161">
                  <c:v>-0.12260735034</c:v>
                </c:pt>
                <c:pt idx="162">
                  <c:v>2.51529038</c:v>
                </c:pt>
                <c:pt idx="163">
                  <c:v>1.4885677398</c:v>
                </c:pt>
              </c:numCache>
            </c:numRef>
          </c:yVal>
          <c:smooth val="1"/>
        </c:ser>
        <c:ser>
          <c:idx val="2"/>
          <c:order val="2"/>
          <c:tx>
            <c:v>[Cu(iPr)Cl]</c:v>
          </c:tx>
          <c:spPr>
            <a:ln w="19050" cap="rnd">
              <a:solidFill>
                <a:srgbClr val="7030A0"/>
              </a:solidFill>
              <a:round/>
            </a:ln>
            <a:effectLst/>
          </c:spPr>
          <c:marker>
            <c:symbol val="none"/>
          </c:marker>
          <c:xVal>
            <c:numRef>
              <c:f>'RB-3'!$H$3:$H$166</c:f>
              <c:numCache>
                <c:formatCode>General</c:formatCode>
                <c:ptCount val="164"/>
                <c:pt idx="0">
                  <c:v>274.9200133999998</c:v>
                </c:pt>
                <c:pt idx="1">
                  <c:v>276.9200133999998</c:v>
                </c:pt>
                <c:pt idx="2">
                  <c:v>278.9200133999998</c:v>
                </c:pt>
                <c:pt idx="3">
                  <c:v>280.9299927</c:v>
                </c:pt>
                <c:pt idx="4">
                  <c:v>282.9599915</c:v>
                </c:pt>
                <c:pt idx="5">
                  <c:v>284.8399963</c:v>
                </c:pt>
                <c:pt idx="6">
                  <c:v>286.8699951</c:v>
                </c:pt>
                <c:pt idx="7">
                  <c:v>288.8999939</c:v>
                </c:pt>
                <c:pt idx="8">
                  <c:v>290.9200133999998</c:v>
                </c:pt>
                <c:pt idx="9">
                  <c:v>292.9200133999998</c:v>
                </c:pt>
                <c:pt idx="10">
                  <c:v>294.9200133999998</c:v>
                </c:pt>
                <c:pt idx="11">
                  <c:v>296.9200133999998</c:v>
                </c:pt>
                <c:pt idx="12">
                  <c:v>298.9200133999998</c:v>
                </c:pt>
                <c:pt idx="13">
                  <c:v>300.9299927</c:v>
                </c:pt>
                <c:pt idx="14">
                  <c:v>302.9599915</c:v>
                </c:pt>
                <c:pt idx="15">
                  <c:v>304.8399963</c:v>
                </c:pt>
                <c:pt idx="16">
                  <c:v>306.8699951</c:v>
                </c:pt>
                <c:pt idx="17">
                  <c:v>308.8999939</c:v>
                </c:pt>
                <c:pt idx="18">
                  <c:v>310.9200133999998</c:v>
                </c:pt>
                <c:pt idx="19">
                  <c:v>312.9200133999998</c:v>
                </c:pt>
                <c:pt idx="20">
                  <c:v>314.9200133999998</c:v>
                </c:pt>
                <c:pt idx="21">
                  <c:v>316.9200133999998</c:v>
                </c:pt>
                <c:pt idx="22">
                  <c:v>318.9200133999998</c:v>
                </c:pt>
                <c:pt idx="23">
                  <c:v>320.9299927</c:v>
                </c:pt>
                <c:pt idx="24">
                  <c:v>322.9599915</c:v>
                </c:pt>
                <c:pt idx="25">
                  <c:v>324.8399963</c:v>
                </c:pt>
                <c:pt idx="26">
                  <c:v>326.8699951</c:v>
                </c:pt>
                <c:pt idx="27">
                  <c:v>328.8999939</c:v>
                </c:pt>
                <c:pt idx="28">
                  <c:v>330.9200133999998</c:v>
                </c:pt>
                <c:pt idx="29">
                  <c:v>332.9200133999998</c:v>
                </c:pt>
                <c:pt idx="30">
                  <c:v>334.9200133999998</c:v>
                </c:pt>
                <c:pt idx="31">
                  <c:v>336.9200133999998</c:v>
                </c:pt>
                <c:pt idx="32">
                  <c:v>338.9200133999998</c:v>
                </c:pt>
                <c:pt idx="33">
                  <c:v>340.9200133999998</c:v>
                </c:pt>
                <c:pt idx="34">
                  <c:v>342.9200133999998</c:v>
                </c:pt>
                <c:pt idx="35">
                  <c:v>344.9200133999998</c:v>
                </c:pt>
                <c:pt idx="36">
                  <c:v>346.9200133999998</c:v>
                </c:pt>
                <c:pt idx="37">
                  <c:v>348.9200133999998</c:v>
                </c:pt>
                <c:pt idx="38">
                  <c:v>350.9200133999998</c:v>
                </c:pt>
                <c:pt idx="39">
                  <c:v>352.9200133999998</c:v>
                </c:pt>
                <c:pt idx="40">
                  <c:v>354.9200133999998</c:v>
                </c:pt>
                <c:pt idx="41">
                  <c:v>356.9200133999998</c:v>
                </c:pt>
                <c:pt idx="42">
                  <c:v>358.9200133999998</c:v>
                </c:pt>
                <c:pt idx="43">
                  <c:v>360.9200133999998</c:v>
                </c:pt>
                <c:pt idx="44">
                  <c:v>362.9200133999998</c:v>
                </c:pt>
                <c:pt idx="45">
                  <c:v>364.9200133999998</c:v>
                </c:pt>
                <c:pt idx="46">
                  <c:v>366.9200133999998</c:v>
                </c:pt>
                <c:pt idx="47">
                  <c:v>368.9200133999998</c:v>
                </c:pt>
                <c:pt idx="48">
                  <c:v>370.9200133999998</c:v>
                </c:pt>
                <c:pt idx="49">
                  <c:v>372.9200133999998</c:v>
                </c:pt>
                <c:pt idx="50">
                  <c:v>374.9200133999998</c:v>
                </c:pt>
                <c:pt idx="51">
                  <c:v>376.9200133999998</c:v>
                </c:pt>
                <c:pt idx="52">
                  <c:v>378.9200133999998</c:v>
                </c:pt>
                <c:pt idx="53">
                  <c:v>380.8999939</c:v>
                </c:pt>
                <c:pt idx="54">
                  <c:v>382.8699951</c:v>
                </c:pt>
                <c:pt idx="55">
                  <c:v>384.8399963</c:v>
                </c:pt>
                <c:pt idx="56">
                  <c:v>386.9599915</c:v>
                </c:pt>
                <c:pt idx="57">
                  <c:v>388.9299927</c:v>
                </c:pt>
                <c:pt idx="58">
                  <c:v>390.9200133999998</c:v>
                </c:pt>
                <c:pt idx="59">
                  <c:v>392.9200133999998</c:v>
                </c:pt>
                <c:pt idx="60">
                  <c:v>394.9200133999998</c:v>
                </c:pt>
                <c:pt idx="61">
                  <c:v>396.9200133999998</c:v>
                </c:pt>
                <c:pt idx="62">
                  <c:v>398.9200133999998</c:v>
                </c:pt>
                <c:pt idx="63">
                  <c:v>400.9200133999998</c:v>
                </c:pt>
                <c:pt idx="64">
                  <c:v>402.9200133999998</c:v>
                </c:pt>
                <c:pt idx="65">
                  <c:v>404.9200133999998</c:v>
                </c:pt>
                <c:pt idx="66">
                  <c:v>406.9200133999998</c:v>
                </c:pt>
                <c:pt idx="67">
                  <c:v>408.9200133999998</c:v>
                </c:pt>
                <c:pt idx="68">
                  <c:v>410.8999939</c:v>
                </c:pt>
                <c:pt idx="69">
                  <c:v>412.8699951</c:v>
                </c:pt>
                <c:pt idx="70">
                  <c:v>414.8399963</c:v>
                </c:pt>
                <c:pt idx="71">
                  <c:v>416.9599915</c:v>
                </c:pt>
                <c:pt idx="72">
                  <c:v>418.9299927</c:v>
                </c:pt>
                <c:pt idx="73">
                  <c:v>420.8999939</c:v>
                </c:pt>
                <c:pt idx="74">
                  <c:v>422.8699951</c:v>
                </c:pt>
                <c:pt idx="75">
                  <c:v>424.8399963</c:v>
                </c:pt>
                <c:pt idx="76">
                  <c:v>426.9599915</c:v>
                </c:pt>
                <c:pt idx="77">
                  <c:v>428.9299927</c:v>
                </c:pt>
                <c:pt idx="78">
                  <c:v>430.8999939</c:v>
                </c:pt>
                <c:pt idx="79">
                  <c:v>432.8699951</c:v>
                </c:pt>
                <c:pt idx="80">
                  <c:v>434.8399963</c:v>
                </c:pt>
                <c:pt idx="81">
                  <c:v>436.9599915</c:v>
                </c:pt>
                <c:pt idx="82">
                  <c:v>438.9299927</c:v>
                </c:pt>
                <c:pt idx="83">
                  <c:v>440.8999939</c:v>
                </c:pt>
                <c:pt idx="84">
                  <c:v>442.8699951</c:v>
                </c:pt>
                <c:pt idx="85">
                  <c:v>444.8399963</c:v>
                </c:pt>
                <c:pt idx="86">
                  <c:v>446.9599915</c:v>
                </c:pt>
                <c:pt idx="87">
                  <c:v>448.9299927</c:v>
                </c:pt>
                <c:pt idx="88">
                  <c:v>450.8999939</c:v>
                </c:pt>
                <c:pt idx="89">
                  <c:v>452.8699951</c:v>
                </c:pt>
                <c:pt idx="90">
                  <c:v>454.8399963</c:v>
                </c:pt>
                <c:pt idx="91">
                  <c:v>456.9599915</c:v>
                </c:pt>
                <c:pt idx="92">
                  <c:v>458.9299927</c:v>
                </c:pt>
                <c:pt idx="93">
                  <c:v>460.8999939</c:v>
                </c:pt>
                <c:pt idx="94">
                  <c:v>462.8699951</c:v>
                </c:pt>
                <c:pt idx="95">
                  <c:v>464.8399963</c:v>
                </c:pt>
                <c:pt idx="96">
                  <c:v>466.9599915</c:v>
                </c:pt>
                <c:pt idx="97">
                  <c:v>468.9299927</c:v>
                </c:pt>
                <c:pt idx="98">
                  <c:v>470.8999939</c:v>
                </c:pt>
                <c:pt idx="99">
                  <c:v>472.8699951</c:v>
                </c:pt>
                <c:pt idx="100">
                  <c:v>474.8399963</c:v>
                </c:pt>
                <c:pt idx="101">
                  <c:v>476.9599915</c:v>
                </c:pt>
                <c:pt idx="102">
                  <c:v>478.9299927</c:v>
                </c:pt>
                <c:pt idx="103">
                  <c:v>480.8900146</c:v>
                </c:pt>
                <c:pt idx="104">
                  <c:v>482.9800109999998</c:v>
                </c:pt>
                <c:pt idx="105">
                  <c:v>484.9200133999998</c:v>
                </c:pt>
                <c:pt idx="106">
                  <c:v>486.8599854</c:v>
                </c:pt>
                <c:pt idx="107">
                  <c:v>488.9500121999999</c:v>
                </c:pt>
                <c:pt idx="108">
                  <c:v>490.8999939</c:v>
                </c:pt>
                <c:pt idx="109">
                  <c:v>492.8699951</c:v>
                </c:pt>
                <c:pt idx="110">
                  <c:v>494.8399963</c:v>
                </c:pt>
                <c:pt idx="111">
                  <c:v>496.9599915</c:v>
                </c:pt>
                <c:pt idx="112">
                  <c:v>498.9299927</c:v>
                </c:pt>
                <c:pt idx="113">
                  <c:v>500.8900146</c:v>
                </c:pt>
                <c:pt idx="114">
                  <c:v>502.9800109999998</c:v>
                </c:pt>
                <c:pt idx="115">
                  <c:v>504.9200133999998</c:v>
                </c:pt>
                <c:pt idx="116">
                  <c:v>506.8599854</c:v>
                </c:pt>
                <c:pt idx="117">
                  <c:v>508.9500121999999</c:v>
                </c:pt>
                <c:pt idx="118">
                  <c:v>510.8900146</c:v>
                </c:pt>
                <c:pt idx="119">
                  <c:v>512.9799805</c:v>
                </c:pt>
                <c:pt idx="120">
                  <c:v>514.9199829</c:v>
                </c:pt>
                <c:pt idx="121">
                  <c:v>516.8599853999998</c:v>
                </c:pt>
                <c:pt idx="122">
                  <c:v>518.9500121999995</c:v>
                </c:pt>
                <c:pt idx="123">
                  <c:v>520.8900146</c:v>
                </c:pt>
                <c:pt idx="124">
                  <c:v>522.9799805</c:v>
                </c:pt>
                <c:pt idx="125">
                  <c:v>524.9199829</c:v>
                </c:pt>
                <c:pt idx="126">
                  <c:v>526.8599853999998</c:v>
                </c:pt>
                <c:pt idx="127">
                  <c:v>528.9500121999995</c:v>
                </c:pt>
                <c:pt idx="128">
                  <c:v>530.8900146</c:v>
                </c:pt>
                <c:pt idx="129">
                  <c:v>532.9799805</c:v>
                </c:pt>
                <c:pt idx="130">
                  <c:v>534.9199829</c:v>
                </c:pt>
                <c:pt idx="131">
                  <c:v>536.8599853999998</c:v>
                </c:pt>
                <c:pt idx="132">
                  <c:v>538.9500121999995</c:v>
                </c:pt>
                <c:pt idx="133">
                  <c:v>540.8800049</c:v>
                </c:pt>
                <c:pt idx="134">
                  <c:v>542.9400023999998</c:v>
                </c:pt>
                <c:pt idx="135">
                  <c:v>544.8499756</c:v>
                </c:pt>
                <c:pt idx="136">
                  <c:v>546.9099731</c:v>
                </c:pt>
                <c:pt idx="137">
                  <c:v>548.9699707</c:v>
                </c:pt>
                <c:pt idx="138">
                  <c:v>550.8900146</c:v>
                </c:pt>
                <c:pt idx="139">
                  <c:v>552.9799805</c:v>
                </c:pt>
                <c:pt idx="140">
                  <c:v>554.9199829</c:v>
                </c:pt>
                <c:pt idx="141">
                  <c:v>556.8599853999998</c:v>
                </c:pt>
                <c:pt idx="142">
                  <c:v>558.9500121999995</c:v>
                </c:pt>
                <c:pt idx="143">
                  <c:v>560.8800049</c:v>
                </c:pt>
                <c:pt idx="144">
                  <c:v>562.9400023999998</c:v>
                </c:pt>
                <c:pt idx="145">
                  <c:v>564.8499756</c:v>
                </c:pt>
                <c:pt idx="146">
                  <c:v>566.9099731</c:v>
                </c:pt>
                <c:pt idx="147">
                  <c:v>568.9699707</c:v>
                </c:pt>
                <c:pt idx="148">
                  <c:v>570.8800049</c:v>
                </c:pt>
                <c:pt idx="149">
                  <c:v>572.9400023999998</c:v>
                </c:pt>
                <c:pt idx="150">
                  <c:v>574.8499756</c:v>
                </c:pt>
                <c:pt idx="151">
                  <c:v>576.9099731</c:v>
                </c:pt>
                <c:pt idx="152">
                  <c:v>578.9699707</c:v>
                </c:pt>
                <c:pt idx="153">
                  <c:v>580.8800049</c:v>
                </c:pt>
                <c:pt idx="154">
                  <c:v>582.9400023999998</c:v>
                </c:pt>
                <c:pt idx="155">
                  <c:v>584.8499756</c:v>
                </c:pt>
                <c:pt idx="156">
                  <c:v>586.9099731</c:v>
                </c:pt>
                <c:pt idx="157">
                  <c:v>588.9699707</c:v>
                </c:pt>
                <c:pt idx="158">
                  <c:v>590.8800049</c:v>
                </c:pt>
                <c:pt idx="159">
                  <c:v>592.9400023999998</c:v>
                </c:pt>
                <c:pt idx="160">
                  <c:v>594.8499756</c:v>
                </c:pt>
                <c:pt idx="161">
                  <c:v>596.9099731</c:v>
                </c:pt>
                <c:pt idx="162">
                  <c:v>598.9699707</c:v>
                </c:pt>
                <c:pt idx="163">
                  <c:v>600.8800049</c:v>
                </c:pt>
              </c:numCache>
            </c:numRef>
          </c:xVal>
          <c:yVal>
            <c:numRef>
              <c:f>'RB-3'!$K$3:$K$166</c:f>
              <c:numCache>
                <c:formatCode>General</c:formatCode>
                <c:ptCount val="164"/>
                <c:pt idx="0">
                  <c:v>11.968616695</c:v>
                </c:pt>
                <c:pt idx="1">
                  <c:v>5.26286914945</c:v>
                </c:pt>
                <c:pt idx="2">
                  <c:v>-3.03083852</c:v>
                </c:pt>
                <c:pt idx="3">
                  <c:v>4.7702844441</c:v>
                </c:pt>
                <c:pt idx="4">
                  <c:v>2.625109926</c:v>
                </c:pt>
                <c:pt idx="5">
                  <c:v>8.530523180999998</c:v>
                </c:pt>
                <c:pt idx="6">
                  <c:v>7.410688996499998</c:v>
                </c:pt>
                <c:pt idx="7">
                  <c:v>0.9757857025</c:v>
                </c:pt>
                <c:pt idx="8">
                  <c:v>5.46269223095</c:v>
                </c:pt>
                <c:pt idx="9">
                  <c:v>-4.56660658</c:v>
                </c:pt>
                <c:pt idx="10">
                  <c:v>7.4453803895</c:v>
                </c:pt>
                <c:pt idx="11">
                  <c:v>5.27343034745</c:v>
                </c:pt>
                <c:pt idx="12">
                  <c:v>7.8888739645</c:v>
                </c:pt>
                <c:pt idx="13">
                  <c:v>7.393584698499997</c:v>
                </c:pt>
                <c:pt idx="14">
                  <c:v>-5.963647815</c:v>
                </c:pt>
                <c:pt idx="15">
                  <c:v>-1.600509585</c:v>
                </c:pt>
                <c:pt idx="16">
                  <c:v>-4.395765515000001</c:v>
                </c:pt>
                <c:pt idx="17">
                  <c:v>12.241848855</c:v>
                </c:pt>
                <c:pt idx="18">
                  <c:v>11.88037202</c:v>
                </c:pt>
                <c:pt idx="19">
                  <c:v>28.889666795</c:v>
                </c:pt>
                <c:pt idx="20">
                  <c:v>30.79514086</c:v>
                </c:pt>
                <c:pt idx="21">
                  <c:v>21.017258165</c:v>
                </c:pt>
                <c:pt idx="22">
                  <c:v>30.482952595</c:v>
                </c:pt>
                <c:pt idx="23">
                  <c:v>25.22306919</c:v>
                </c:pt>
                <c:pt idx="24">
                  <c:v>22.72349477</c:v>
                </c:pt>
                <c:pt idx="25">
                  <c:v>28.97172153</c:v>
                </c:pt>
                <c:pt idx="26">
                  <c:v>43.67085576</c:v>
                </c:pt>
                <c:pt idx="27">
                  <c:v>38.41744541999999</c:v>
                </c:pt>
                <c:pt idx="28">
                  <c:v>39.012183545</c:v>
                </c:pt>
                <c:pt idx="29">
                  <c:v>39.86418724</c:v>
                </c:pt>
                <c:pt idx="30">
                  <c:v>31.342871785</c:v>
                </c:pt>
                <c:pt idx="31">
                  <c:v>40.62179804</c:v>
                </c:pt>
                <c:pt idx="32">
                  <c:v>43.385799525</c:v>
                </c:pt>
                <c:pt idx="33">
                  <c:v>42.418848275</c:v>
                </c:pt>
                <c:pt idx="34">
                  <c:v>30.894892215</c:v>
                </c:pt>
                <c:pt idx="35">
                  <c:v>43.02499175</c:v>
                </c:pt>
                <c:pt idx="36">
                  <c:v>47.371082305</c:v>
                </c:pt>
                <c:pt idx="37">
                  <c:v>43.568761945</c:v>
                </c:pt>
                <c:pt idx="38">
                  <c:v>35.485725405</c:v>
                </c:pt>
                <c:pt idx="39">
                  <c:v>49.088214635</c:v>
                </c:pt>
                <c:pt idx="40">
                  <c:v>39.75138545</c:v>
                </c:pt>
                <c:pt idx="41">
                  <c:v>30.47493875</c:v>
                </c:pt>
                <c:pt idx="42">
                  <c:v>40.942190885</c:v>
                </c:pt>
                <c:pt idx="43">
                  <c:v>47.65142083</c:v>
                </c:pt>
                <c:pt idx="44">
                  <c:v>29.801692365</c:v>
                </c:pt>
                <c:pt idx="45">
                  <c:v>38.422988655</c:v>
                </c:pt>
                <c:pt idx="46">
                  <c:v>29.15496409</c:v>
                </c:pt>
                <c:pt idx="47">
                  <c:v>37.12120533</c:v>
                </c:pt>
                <c:pt idx="48">
                  <c:v>27.50716388</c:v>
                </c:pt>
                <c:pt idx="49">
                  <c:v>30.97209215</c:v>
                </c:pt>
                <c:pt idx="50">
                  <c:v>23.738487365</c:v>
                </c:pt>
                <c:pt idx="51">
                  <c:v>12.28821531</c:v>
                </c:pt>
                <c:pt idx="52">
                  <c:v>16.943594365</c:v>
                </c:pt>
                <c:pt idx="53">
                  <c:v>16.8419759</c:v>
                </c:pt>
                <c:pt idx="54">
                  <c:v>15.92958823</c:v>
                </c:pt>
                <c:pt idx="55">
                  <c:v>13.85059759</c:v>
                </c:pt>
                <c:pt idx="56">
                  <c:v>19.1292125</c:v>
                </c:pt>
                <c:pt idx="57">
                  <c:v>13.397165685</c:v>
                </c:pt>
                <c:pt idx="58">
                  <c:v>20.0387764</c:v>
                </c:pt>
                <c:pt idx="59">
                  <c:v>10.00799045</c:v>
                </c:pt>
                <c:pt idx="60">
                  <c:v>9.548481852</c:v>
                </c:pt>
                <c:pt idx="61">
                  <c:v>7.673507482</c:v>
                </c:pt>
                <c:pt idx="62">
                  <c:v>2.3079048095</c:v>
                </c:pt>
                <c:pt idx="63">
                  <c:v>-1.72186911</c:v>
                </c:pt>
                <c:pt idx="64">
                  <c:v>15.27077213</c:v>
                </c:pt>
                <c:pt idx="65">
                  <c:v>6.0880194605</c:v>
                </c:pt>
                <c:pt idx="66">
                  <c:v>8.808151185499998</c:v>
                </c:pt>
                <c:pt idx="67">
                  <c:v>8.144218772499995</c:v>
                </c:pt>
                <c:pt idx="68">
                  <c:v>7.492431550999997</c:v>
                </c:pt>
                <c:pt idx="69">
                  <c:v>10.1443927</c:v>
                </c:pt>
                <c:pt idx="70">
                  <c:v>-0.378459395</c:v>
                </c:pt>
                <c:pt idx="71">
                  <c:v>-5.675711929999998</c:v>
                </c:pt>
                <c:pt idx="72">
                  <c:v>4.067401140999997</c:v>
                </c:pt>
                <c:pt idx="73">
                  <c:v>6.554526388499998</c:v>
                </c:pt>
                <c:pt idx="74">
                  <c:v>3.950841278</c:v>
                </c:pt>
                <c:pt idx="75">
                  <c:v>-3.03083852</c:v>
                </c:pt>
                <c:pt idx="76">
                  <c:v>3.6894115805</c:v>
                </c:pt>
                <c:pt idx="77">
                  <c:v>-0.242294075</c:v>
                </c:pt>
                <c:pt idx="78">
                  <c:v>-0.369565265</c:v>
                </c:pt>
                <c:pt idx="79">
                  <c:v>-1.675457955</c:v>
                </c:pt>
                <c:pt idx="80">
                  <c:v>-7.228639425</c:v>
                </c:pt>
                <c:pt idx="81">
                  <c:v>5.3015689552</c:v>
                </c:pt>
                <c:pt idx="82">
                  <c:v>4.74110126495</c:v>
                </c:pt>
                <c:pt idx="83">
                  <c:v>-8.77169639</c:v>
                </c:pt>
                <c:pt idx="84">
                  <c:v>-0.0206035399999997</c:v>
                </c:pt>
                <c:pt idx="85">
                  <c:v>3.7013548615</c:v>
                </c:pt>
                <c:pt idx="86">
                  <c:v>-9.369380475</c:v>
                </c:pt>
                <c:pt idx="87">
                  <c:v>1.1429003625</c:v>
                </c:pt>
                <c:pt idx="88">
                  <c:v>-1.431759895</c:v>
                </c:pt>
                <c:pt idx="89">
                  <c:v>-0.00145331000000048</c:v>
                </c:pt>
                <c:pt idx="90">
                  <c:v>1.844039485</c:v>
                </c:pt>
                <c:pt idx="91">
                  <c:v>7.733092755</c:v>
                </c:pt>
                <c:pt idx="92">
                  <c:v>10.161385985</c:v>
                </c:pt>
                <c:pt idx="93">
                  <c:v>-4.519687294999999</c:v>
                </c:pt>
                <c:pt idx="94">
                  <c:v>-3.03083852</c:v>
                </c:pt>
                <c:pt idx="95">
                  <c:v>-4.660936889999996</c:v>
                </c:pt>
                <c:pt idx="96">
                  <c:v>-9.395806195</c:v>
                </c:pt>
                <c:pt idx="97">
                  <c:v>1.124401316</c:v>
                </c:pt>
                <c:pt idx="98">
                  <c:v>4.757808446899998</c:v>
                </c:pt>
                <c:pt idx="99">
                  <c:v>-11.13088995</c:v>
                </c:pt>
                <c:pt idx="100">
                  <c:v>-4.696394949999997</c:v>
                </c:pt>
                <c:pt idx="101">
                  <c:v>-3.03083852</c:v>
                </c:pt>
                <c:pt idx="102">
                  <c:v>-3.03083852</c:v>
                </c:pt>
                <c:pt idx="103">
                  <c:v>-4.479400515</c:v>
                </c:pt>
                <c:pt idx="104">
                  <c:v>-6.23617217</c:v>
                </c:pt>
                <c:pt idx="105">
                  <c:v>-1.47616014</c:v>
                </c:pt>
                <c:pt idx="106">
                  <c:v>-5.962788014999997</c:v>
                </c:pt>
                <c:pt idx="107">
                  <c:v>-1.466138365</c:v>
                </c:pt>
                <c:pt idx="108">
                  <c:v>-1.538613140000001</c:v>
                </c:pt>
                <c:pt idx="109">
                  <c:v>4.117737263499997</c:v>
                </c:pt>
                <c:pt idx="110">
                  <c:v>-9.281034470000001</c:v>
                </c:pt>
                <c:pt idx="111">
                  <c:v>-0.0638318049999995</c:v>
                </c:pt>
                <c:pt idx="112">
                  <c:v>-8.803343475</c:v>
                </c:pt>
                <c:pt idx="113">
                  <c:v>-4.450647979999998</c:v>
                </c:pt>
                <c:pt idx="114">
                  <c:v>0.0527261944999999</c:v>
                </c:pt>
                <c:pt idx="115">
                  <c:v>-1.534549595</c:v>
                </c:pt>
                <c:pt idx="116">
                  <c:v>2.576900198999999</c:v>
                </c:pt>
                <c:pt idx="117">
                  <c:v>4.017570167999997</c:v>
                </c:pt>
                <c:pt idx="118">
                  <c:v>31.80363059</c:v>
                </c:pt>
                <c:pt idx="119">
                  <c:v>31.70545578</c:v>
                </c:pt>
                <c:pt idx="120">
                  <c:v>54.715191125</c:v>
                </c:pt>
                <c:pt idx="121">
                  <c:v>43.190561535</c:v>
                </c:pt>
                <c:pt idx="122">
                  <c:v>71.136533</c:v>
                </c:pt>
                <c:pt idx="123">
                  <c:v>82.46604085</c:v>
                </c:pt>
                <c:pt idx="124">
                  <c:v>72.18195675000001</c:v>
                </c:pt>
                <c:pt idx="125">
                  <c:v>32.05474198</c:v>
                </c:pt>
                <c:pt idx="126">
                  <c:v>0.0995419174999998</c:v>
                </c:pt>
                <c:pt idx="127">
                  <c:v>-9.155474305</c:v>
                </c:pt>
                <c:pt idx="128">
                  <c:v>7.8101094065</c:v>
                </c:pt>
                <c:pt idx="129">
                  <c:v>7.1991916</c:v>
                </c:pt>
                <c:pt idx="130">
                  <c:v>1.666496247</c:v>
                </c:pt>
                <c:pt idx="131">
                  <c:v>-7.183547020000001</c:v>
                </c:pt>
                <c:pt idx="132">
                  <c:v>-4.573810549999999</c:v>
                </c:pt>
                <c:pt idx="133">
                  <c:v>1.3579494505</c:v>
                </c:pt>
                <c:pt idx="134">
                  <c:v>6.6810417175</c:v>
                </c:pt>
                <c:pt idx="135">
                  <c:v>2.846674173999999</c:v>
                </c:pt>
                <c:pt idx="136">
                  <c:v>7.070172131</c:v>
                </c:pt>
                <c:pt idx="137">
                  <c:v>4.012605845999998</c:v>
                </c:pt>
                <c:pt idx="138">
                  <c:v>-6.229814589999997</c:v>
                </c:pt>
                <c:pt idx="139">
                  <c:v>-4.514826534999996</c:v>
                </c:pt>
                <c:pt idx="140">
                  <c:v>-7.419626115</c:v>
                </c:pt>
                <c:pt idx="141">
                  <c:v>1.658566594</c:v>
                </c:pt>
                <c:pt idx="142">
                  <c:v>-1.400474905</c:v>
                </c:pt>
                <c:pt idx="143">
                  <c:v>-3.03083852</c:v>
                </c:pt>
                <c:pt idx="144">
                  <c:v>3.5682971775</c:v>
                </c:pt>
                <c:pt idx="145">
                  <c:v>2.545317933</c:v>
                </c:pt>
                <c:pt idx="146">
                  <c:v>-0.18410653</c:v>
                </c:pt>
                <c:pt idx="147">
                  <c:v>4.647765606649997</c:v>
                </c:pt>
                <c:pt idx="148">
                  <c:v>3.703894019</c:v>
                </c:pt>
                <c:pt idx="149">
                  <c:v>7.874584495999998</c:v>
                </c:pt>
                <c:pt idx="150">
                  <c:v>1.2959181515</c:v>
                </c:pt>
                <c:pt idx="151">
                  <c:v>-5.657440869999996</c:v>
                </c:pt>
                <c:pt idx="152">
                  <c:v>2.3333928735</c:v>
                </c:pt>
                <c:pt idx="153">
                  <c:v>-1.63613826</c:v>
                </c:pt>
                <c:pt idx="154">
                  <c:v>-8.65355402</c:v>
                </c:pt>
                <c:pt idx="155">
                  <c:v>2.5802037865</c:v>
                </c:pt>
                <c:pt idx="156">
                  <c:v>1.0978668185</c:v>
                </c:pt>
                <c:pt idx="157">
                  <c:v>1.2915543465</c:v>
                </c:pt>
                <c:pt idx="158">
                  <c:v>1.2919279935</c:v>
                </c:pt>
                <c:pt idx="159">
                  <c:v>-3.03083852</c:v>
                </c:pt>
                <c:pt idx="160">
                  <c:v>-3.03083852</c:v>
                </c:pt>
                <c:pt idx="161">
                  <c:v>0.937310531500001</c:v>
                </c:pt>
                <c:pt idx="162">
                  <c:v>-0.17793447</c:v>
                </c:pt>
                <c:pt idx="163">
                  <c:v>-1.669294089999999</c:v>
                </c:pt>
              </c:numCache>
            </c:numRef>
          </c:yVal>
          <c:smooth val="1"/>
        </c:ser>
        <c:dLbls>
          <c:showLegendKey val="0"/>
          <c:showVal val="0"/>
          <c:showCatName val="0"/>
          <c:showSerName val="0"/>
          <c:showPercent val="0"/>
          <c:showBubbleSize val="0"/>
        </c:dLbls>
        <c:axId val="2105801312"/>
        <c:axId val="2105807232"/>
      </c:scatterChart>
      <c:valAx>
        <c:axId val="2105801312"/>
        <c:scaling>
          <c:orientation val="minMax"/>
          <c:max val="600.0"/>
          <c:min val="250.0"/>
        </c:scaling>
        <c:delete val="0"/>
        <c:axPos val="b"/>
        <c:title>
          <c:tx>
            <c:rich>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Wavelength (nm)</a:t>
                </a:r>
              </a:p>
            </c:rich>
          </c:tx>
          <c:layout>
            <c:manualLayout>
              <c:xMode val="edge"/>
              <c:yMode val="edge"/>
              <c:x val="0.483045160289196"/>
              <c:y val="0.872931576192912"/>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1"/>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807232"/>
        <c:crosses val="autoZero"/>
        <c:crossBetween val="midCat"/>
      </c:valAx>
      <c:valAx>
        <c:axId val="2105807232"/>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Intensity (a.u.)</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1"/>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801312"/>
        <c:crosses val="autoZero"/>
        <c:crossBetween val="midCat"/>
      </c:valAx>
      <c:spPr>
        <a:noFill/>
        <a:ln>
          <a:noFill/>
        </a:ln>
        <a:effectLst/>
      </c:spPr>
    </c:plotArea>
    <c:legend>
      <c:legendPos val="r"/>
      <c:layout>
        <c:manualLayout>
          <c:xMode val="edge"/>
          <c:yMode val="edge"/>
          <c:x val="0.793576990376203"/>
          <c:y val="0.214489109913892"/>
          <c:w val="0.197191479073464"/>
          <c:h val="0.261032242187185"/>
        </c:manualLayout>
      </c:layout>
      <c:overlay val="1"/>
      <c:spPr>
        <a:noFill/>
        <a:ln>
          <a:noFill/>
        </a:ln>
        <a:effectLst/>
      </c:spPr>
      <c:txPr>
        <a:bodyPr rot="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legend>
    <c:plotVisOnly val="1"/>
    <c:dispBlanksAs val="gap"/>
    <c:showDLblsOverMax val="0"/>
  </c:chart>
  <c:spPr>
    <a:solidFill>
      <a:schemeClr val="lt1"/>
    </a:solidFill>
    <a:ln w="19050" cap="flat" cmpd="sng" algn="ctr">
      <a:solidFill>
        <a:schemeClr val="accent6"/>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spPr>
            <a:ln w="9525" cap="rnd">
              <a:solidFill>
                <a:srgbClr val="C00000"/>
              </a:solidFill>
              <a:round/>
            </a:ln>
            <a:effectLst/>
          </c:spPr>
          <c:marker>
            <c:symbol val="none"/>
          </c:marker>
          <c:xVal>
            <c:numRef>
              <c:f>'RB-1-IR'!$A$1:$A$1869</c:f>
              <c:numCache>
                <c:formatCode>0.00E+00</c:formatCode>
                <c:ptCount val="1869"/>
                <c:pt idx="0">
                  <c:v>399.1926</c:v>
                </c:pt>
                <c:pt idx="1">
                  <c:v>401.1211</c:v>
                </c:pt>
                <c:pt idx="2">
                  <c:v>403.0496</c:v>
                </c:pt>
                <c:pt idx="3">
                  <c:v>404.978</c:v>
                </c:pt>
                <c:pt idx="4">
                  <c:v>406.9064999999998</c:v>
                </c:pt>
                <c:pt idx="5">
                  <c:v>408.835</c:v>
                </c:pt>
                <c:pt idx="6">
                  <c:v>410.7634</c:v>
                </c:pt>
                <c:pt idx="7">
                  <c:v>412.6919</c:v>
                </c:pt>
                <c:pt idx="8">
                  <c:v>414.6204</c:v>
                </c:pt>
                <c:pt idx="9">
                  <c:v>416.5488</c:v>
                </c:pt>
                <c:pt idx="10">
                  <c:v>418.4773</c:v>
                </c:pt>
                <c:pt idx="11">
                  <c:v>420.4058</c:v>
                </c:pt>
                <c:pt idx="12">
                  <c:v>422.3342</c:v>
                </c:pt>
                <c:pt idx="13">
                  <c:v>424.2627</c:v>
                </c:pt>
                <c:pt idx="14">
                  <c:v>426.1912</c:v>
                </c:pt>
                <c:pt idx="15">
                  <c:v>428.1196</c:v>
                </c:pt>
                <c:pt idx="16">
                  <c:v>430.0481</c:v>
                </c:pt>
                <c:pt idx="17">
                  <c:v>431.9766</c:v>
                </c:pt>
                <c:pt idx="18">
                  <c:v>433.905</c:v>
                </c:pt>
                <c:pt idx="19">
                  <c:v>435.8335</c:v>
                </c:pt>
                <c:pt idx="20">
                  <c:v>437.762</c:v>
                </c:pt>
                <c:pt idx="21">
                  <c:v>439.6904</c:v>
                </c:pt>
                <c:pt idx="22">
                  <c:v>441.6189</c:v>
                </c:pt>
                <c:pt idx="23">
                  <c:v>443.5474</c:v>
                </c:pt>
                <c:pt idx="24">
                  <c:v>445.4758</c:v>
                </c:pt>
                <c:pt idx="25">
                  <c:v>447.4043</c:v>
                </c:pt>
                <c:pt idx="26">
                  <c:v>449.3328</c:v>
                </c:pt>
                <c:pt idx="27">
                  <c:v>451.2612</c:v>
                </c:pt>
                <c:pt idx="28">
                  <c:v>453.1897</c:v>
                </c:pt>
                <c:pt idx="29">
                  <c:v>455.1182</c:v>
                </c:pt>
                <c:pt idx="30">
                  <c:v>457.0466</c:v>
                </c:pt>
                <c:pt idx="31">
                  <c:v>458.9750999999998</c:v>
                </c:pt>
                <c:pt idx="32">
                  <c:v>460.9036</c:v>
                </c:pt>
                <c:pt idx="33">
                  <c:v>462.832</c:v>
                </c:pt>
                <c:pt idx="34">
                  <c:v>464.7605</c:v>
                </c:pt>
                <c:pt idx="35">
                  <c:v>466.689</c:v>
                </c:pt>
                <c:pt idx="36">
                  <c:v>468.6174</c:v>
                </c:pt>
                <c:pt idx="37">
                  <c:v>470.5459</c:v>
                </c:pt>
                <c:pt idx="38">
                  <c:v>472.4744</c:v>
                </c:pt>
                <c:pt idx="39">
                  <c:v>474.4028</c:v>
                </c:pt>
                <c:pt idx="40">
                  <c:v>476.3312999999998</c:v>
                </c:pt>
                <c:pt idx="41">
                  <c:v>478.2598</c:v>
                </c:pt>
                <c:pt idx="42">
                  <c:v>480.1882</c:v>
                </c:pt>
                <c:pt idx="43">
                  <c:v>482.1167</c:v>
                </c:pt>
                <c:pt idx="44">
                  <c:v>484.0452</c:v>
                </c:pt>
                <c:pt idx="45">
                  <c:v>485.9736</c:v>
                </c:pt>
                <c:pt idx="46">
                  <c:v>487.9021</c:v>
                </c:pt>
                <c:pt idx="47">
                  <c:v>489.8306</c:v>
                </c:pt>
                <c:pt idx="48">
                  <c:v>491.759</c:v>
                </c:pt>
                <c:pt idx="49">
                  <c:v>493.6875</c:v>
                </c:pt>
                <c:pt idx="50">
                  <c:v>495.616</c:v>
                </c:pt>
                <c:pt idx="51">
                  <c:v>497.5444</c:v>
                </c:pt>
                <c:pt idx="52">
                  <c:v>499.4729</c:v>
                </c:pt>
                <c:pt idx="53">
                  <c:v>501.4014</c:v>
                </c:pt>
                <c:pt idx="54">
                  <c:v>503.3298</c:v>
                </c:pt>
                <c:pt idx="55">
                  <c:v>505.2583</c:v>
                </c:pt>
                <c:pt idx="56">
                  <c:v>507.1868</c:v>
                </c:pt>
                <c:pt idx="57">
                  <c:v>509.1152</c:v>
                </c:pt>
                <c:pt idx="58">
                  <c:v>511.0437</c:v>
                </c:pt>
                <c:pt idx="59">
                  <c:v>512.9721999999998</c:v>
                </c:pt>
                <c:pt idx="60">
                  <c:v>514.9006000000001</c:v>
                </c:pt>
                <c:pt idx="61">
                  <c:v>516.8290999999998</c:v>
                </c:pt>
                <c:pt idx="62">
                  <c:v>518.7575999999998</c:v>
                </c:pt>
                <c:pt idx="63">
                  <c:v>520.686</c:v>
                </c:pt>
                <c:pt idx="64">
                  <c:v>522.6145</c:v>
                </c:pt>
                <c:pt idx="65">
                  <c:v>524.543</c:v>
                </c:pt>
                <c:pt idx="66">
                  <c:v>526.4714</c:v>
                </c:pt>
                <c:pt idx="67">
                  <c:v>528.3999</c:v>
                </c:pt>
                <c:pt idx="68">
                  <c:v>530.3284</c:v>
                </c:pt>
                <c:pt idx="69">
                  <c:v>532.2568</c:v>
                </c:pt>
                <c:pt idx="70">
                  <c:v>534.1853</c:v>
                </c:pt>
                <c:pt idx="71">
                  <c:v>536.1138</c:v>
                </c:pt>
                <c:pt idx="72">
                  <c:v>538.0421999999998</c:v>
                </c:pt>
                <c:pt idx="73">
                  <c:v>539.9707</c:v>
                </c:pt>
                <c:pt idx="74">
                  <c:v>541.8992</c:v>
                </c:pt>
                <c:pt idx="75">
                  <c:v>543.8275999999996</c:v>
                </c:pt>
                <c:pt idx="76">
                  <c:v>545.7560999999997</c:v>
                </c:pt>
                <c:pt idx="77">
                  <c:v>547.6846</c:v>
                </c:pt>
                <c:pt idx="78">
                  <c:v>549.613</c:v>
                </c:pt>
                <c:pt idx="79">
                  <c:v>551.5414999999998</c:v>
                </c:pt>
                <c:pt idx="80">
                  <c:v>553.47</c:v>
                </c:pt>
                <c:pt idx="81">
                  <c:v>555.3984</c:v>
                </c:pt>
                <c:pt idx="82">
                  <c:v>557.3268999999998</c:v>
                </c:pt>
                <c:pt idx="83">
                  <c:v>559.2554</c:v>
                </c:pt>
                <c:pt idx="84">
                  <c:v>561.1838</c:v>
                </c:pt>
                <c:pt idx="85">
                  <c:v>563.1123</c:v>
                </c:pt>
                <c:pt idx="86">
                  <c:v>565.0408</c:v>
                </c:pt>
                <c:pt idx="87">
                  <c:v>566.9691999999998</c:v>
                </c:pt>
                <c:pt idx="88">
                  <c:v>568.8977</c:v>
                </c:pt>
                <c:pt idx="89">
                  <c:v>570.8261999999997</c:v>
                </c:pt>
                <c:pt idx="90">
                  <c:v>572.7546</c:v>
                </c:pt>
                <c:pt idx="91">
                  <c:v>574.6831</c:v>
                </c:pt>
                <c:pt idx="92">
                  <c:v>576.6116</c:v>
                </c:pt>
                <c:pt idx="93">
                  <c:v>578.54</c:v>
                </c:pt>
                <c:pt idx="94">
                  <c:v>580.4684999999997</c:v>
                </c:pt>
                <c:pt idx="95">
                  <c:v>582.3969999999998</c:v>
                </c:pt>
                <c:pt idx="96">
                  <c:v>584.3253999999997</c:v>
                </c:pt>
                <c:pt idx="97">
                  <c:v>586.2539</c:v>
                </c:pt>
                <c:pt idx="98">
                  <c:v>588.1824</c:v>
                </c:pt>
                <c:pt idx="99">
                  <c:v>590.1108</c:v>
                </c:pt>
                <c:pt idx="100">
                  <c:v>592.0393</c:v>
                </c:pt>
                <c:pt idx="101">
                  <c:v>593.9677999999998</c:v>
                </c:pt>
                <c:pt idx="102">
                  <c:v>595.8961999999998</c:v>
                </c:pt>
                <c:pt idx="103">
                  <c:v>597.8247</c:v>
                </c:pt>
                <c:pt idx="104">
                  <c:v>599.7532</c:v>
                </c:pt>
                <c:pt idx="105">
                  <c:v>601.6816</c:v>
                </c:pt>
                <c:pt idx="106">
                  <c:v>603.6101</c:v>
                </c:pt>
                <c:pt idx="107">
                  <c:v>605.5386</c:v>
                </c:pt>
                <c:pt idx="108">
                  <c:v>607.4669999999998</c:v>
                </c:pt>
                <c:pt idx="109">
                  <c:v>609.3955</c:v>
                </c:pt>
                <c:pt idx="110">
                  <c:v>611.324</c:v>
                </c:pt>
                <c:pt idx="111">
                  <c:v>613.2524</c:v>
                </c:pt>
                <c:pt idx="112">
                  <c:v>615.1809</c:v>
                </c:pt>
                <c:pt idx="113">
                  <c:v>617.1094</c:v>
                </c:pt>
                <c:pt idx="114">
                  <c:v>619.0377999999997</c:v>
                </c:pt>
                <c:pt idx="115">
                  <c:v>620.9662999999997</c:v>
                </c:pt>
                <c:pt idx="116">
                  <c:v>622.8948</c:v>
                </c:pt>
                <c:pt idx="117">
                  <c:v>624.8231999999998</c:v>
                </c:pt>
                <c:pt idx="118">
                  <c:v>626.7517</c:v>
                </c:pt>
                <c:pt idx="119">
                  <c:v>628.6802</c:v>
                </c:pt>
                <c:pt idx="120">
                  <c:v>630.6086</c:v>
                </c:pt>
                <c:pt idx="121">
                  <c:v>632.5370999999998</c:v>
                </c:pt>
                <c:pt idx="122">
                  <c:v>634.4655999999998</c:v>
                </c:pt>
                <c:pt idx="123">
                  <c:v>636.394</c:v>
                </c:pt>
                <c:pt idx="124">
                  <c:v>638.3224999999998</c:v>
                </c:pt>
                <c:pt idx="125">
                  <c:v>640.251</c:v>
                </c:pt>
                <c:pt idx="126">
                  <c:v>642.1794</c:v>
                </c:pt>
                <c:pt idx="127">
                  <c:v>644.1079</c:v>
                </c:pt>
                <c:pt idx="128">
                  <c:v>646.0364</c:v>
                </c:pt>
                <c:pt idx="129">
                  <c:v>647.9648</c:v>
                </c:pt>
                <c:pt idx="130">
                  <c:v>649.8933</c:v>
                </c:pt>
                <c:pt idx="131">
                  <c:v>651.8218000000001</c:v>
                </c:pt>
                <c:pt idx="132">
                  <c:v>653.7501999999997</c:v>
                </c:pt>
                <c:pt idx="133">
                  <c:v>655.6787</c:v>
                </c:pt>
                <c:pt idx="134">
                  <c:v>657.6071999999998</c:v>
                </c:pt>
                <c:pt idx="135">
                  <c:v>659.5355999999998</c:v>
                </c:pt>
                <c:pt idx="136">
                  <c:v>661.4640999999998</c:v>
                </c:pt>
                <c:pt idx="137">
                  <c:v>663.3925999999998</c:v>
                </c:pt>
                <c:pt idx="138">
                  <c:v>665.3209999999998</c:v>
                </c:pt>
                <c:pt idx="139">
                  <c:v>667.2495</c:v>
                </c:pt>
                <c:pt idx="140">
                  <c:v>669.178</c:v>
                </c:pt>
                <c:pt idx="141">
                  <c:v>671.1064</c:v>
                </c:pt>
                <c:pt idx="142">
                  <c:v>673.0349</c:v>
                </c:pt>
                <c:pt idx="143">
                  <c:v>674.9634</c:v>
                </c:pt>
                <c:pt idx="144">
                  <c:v>676.8918</c:v>
                </c:pt>
                <c:pt idx="145">
                  <c:v>678.8203</c:v>
                </c:pt>
                <c:pt idx="146">
                  <c:v>680.7488</c:v>
                </c:pt>
                <c:pt idx="147">
                  <c:v>682.6772</c:v>
                </c:pt>
                <c:pt idx="148">
                  <c:v>684.6057</c:v>
                </c:pt>
                <c:pt idx="149">
                  <c:v>686.5342000000001</c:v>
                </c:pt>
                <c:pt idx="150">
                  <c:v>688.4625999999996</c:v>
                </c:pt>
                <c:pt idx="151">
                  <c:v>690.3911000000001</c:v>
                </c:pt>
                <c:pt idx="152">
                  <c:v>692.3195999999998</c:v>
                </c:pt>
                <c:pt idx="153">
                  <c:v>694.248</c:v>
                </c:pt>
                <c:pt idx="154">
                  <c:v>696.1765</c:v>
                </c:pt>
                <c:pt idx="155">
                  <c:v>698.105</c:v>
                </c:pt>
                <c:pt idx="156">
                  <c:v>700.0334</c:v>
                </c:pt>
                <c:pt idx="157">
                  <c:v>701.9618999999998</c:v>
                </c:pt>
                <c:pt idx="158">
                  <c:v>703.8904</c:v>
                </c:pt>
                <c:pt idx="159">
                  <c:v>705.8188</c:v>
                </c:pt>
                <c:pt idx="160">
                  <c:v>707.7473</c:v>
                </c:pt>
                <c:pt idx="161">
                  <c:v>709.6758</c:v>
                </c:pt>
                <c:pt idx="162">
                  <c:v>711.6042</c:v>
                </c:pt>
                <c:pt idx="163">
                  <c:v>713.5327</c:v>
                </c:pt>
                <c:pt idx="164">
                  <c:v>715.4611999999996</c:v>
                </c:pt>
                <c:pt idx="165">
                  <c:v>717.3896</c:v>
                </c:pt>
                <c:pt idx="166">
                  <c:v>719.3181</c:v>
                </c:pt>
                <c:pt idx="167">
                  <c:v>721.2465999999997</c:v>
                </c:pt>
                <c:pt idx="168">
                  <c:v>723.175</c:v>
                </c:pt>
                <c:pt idx="169">
                  <c:v>725.1035</c:v>
                </c:pt>
                <c:pt idx="170">
                  <c:v>727.0319999999998</c:v>
                </c:pt>
                <c:pt idx="171">
                  <c:v>728.9603999999998</c:v>
                </c:pt>
                <c:pt idx="172">
                  <c:v>730.8889</c:v>
                </c:pt>
                <c:pt idx="173">
                  <c:v>732.8173999999998</c:v>
                </c:pt>
                <c:pt idx="174">
                  <c:v>734.7458</c:v>
                </c:pt>
                <c:pt idx="175">
                  <c:v>736.6743</c:v>
                </c:pt>
                <c:pt idx="176">
                  <c:v>738.6028</c:v>
                </c:pt>
                <c:pt idx="177">
                  <c:v>740.5313</c:v>
                </c:pt>
                <c:pt idx="178">
                  <c:v>742.4597</c:v>
                </c:pt>
                <c:pt idx="179">
                  <c:v>744.3882</c:v>
                </c:pt>
                <c:pt idx="180">
                  <c:v>746.3167</c:v>
                </c:pt>
                <c:pt idx="181">
                  <c:v>748.2451</c:v>
                </c:pt>
                <c:pt idx="182">
                  <c:v>750.1736</c:v>
                </c:pt>
                <c:pt idx="183">
                  <c:v>752.1021</c:v>
                </c:pt>
                <c:pt idx="184">
                  <c:v>754.0305</c:v>
                </c:pt>
                <c:pt idx="185">
                  <c:v>755.9589999999997</c:v>
                </c:pt>
                <c:pt idx="186">
                  <c:v>757.8874999999998</c:v>
                </c:pt>
                <c:pt idx="187">
                  <c:v>759.8159000000001</c:v>
                </c:pt>
                <c:pt idx="188">
                  <c:v>761.7444</c:v>
                </c:pt>
                <c:pt idx="189">
                  <c:v>763.6729</c:v>
                </c:pt>
                <c:pt idx="190">
                  <c:v>765.6013</c:v>
                </c:pt>
                <c:pt idx="191">
                  <c:v>767.5298</c:v>
                </c:pt>
                <c:pt idx="192">
                  <c:v>769.4583</c:v>
                </c:pt>
                <c:pt idx="193">
                  <c:v>771.3867</c:v>
                </c:pt>
                <c:pt idx="194">
                  <c:v>773.3151999999998</c:v>
                </c:pt>
                <c:pt idx="195">
                  <c:v>775.2437</c:v>
                </c:pt>
                <c:pt idx="196">
                  <c:v>777.1721</c:v>
                </c:pt>
                <c:pt idx="197">
                  <c:v>779.1006</c:v>
                </c:pt>
                <c:pt idx="198">
                  <c:v>781.0291</c:v>
                </c:pt>
                <c:pt idx="199">
                  <c:v>782.9574999999998</c:v>
                </c:pt>
                <c:pt idx="200">
                  <c:v>784.886</c:v>
                </c:pt>
                <c:pt idx="201">
                  <c:v>786.8145</c:v>
                </c:pt>
                <c:pt idx="202">
                  <c:v>788.7429</c:v>
                </c:pt>
                <c:pt idx="203">
                  <c:v>790.6714</c:v>
                </c:pt>
                <c:pt idx="204">
                  <c:v>792.5999</c:v>
                </c:pt>
                <c:pt idx="205">
                  <c:v>794.5282999999997</c:v>
                </c:pt>
                <c:pt idx="206">
                  <c:v>796.4567999999998</c:v>
                </c:pt>
                <c:pt idx="207">
                  <c:v>798.3853</c:v>
                </c:pt>
                <c:pt idx="208">
                  <c:v>800.3137</c:v>
                </c:pt>
                <c:pt idx="209">
                  <c:v>802.2421999999998</c:v>
                </c:pt>
                <c:pt idx="210">
                  <c:v>804.1707</c:v>
                </c:pt>
                <c:pt idx="211">
                  <c:v>806.0991</c:v>
                </c:pt>
                <c:pt idx="212">
                  <c:v>808.0275999999998</c:v>
                </c:pt>
                <c:pt idx="213">
                  <c:v>809.9560999999998</c:v>
                </c:pt>
                <c:pt idx="214">
                  <c:v>811.8845</c:v>
                </c:pt>
                <c:pt idx="215">
                  <c:v>813.813</c:v>
                </c:pt>
                <c:pt idx="216">
                  <c:v>815.7415</c:v>
                </c:pt>
                <c:pt idx="217">
                  <c:v>817.6699</c:v>
                </c:pt>
                <c:pt idx="218">
                  <c:v>819.5984</c:v>
                </c:pt>
                <c:pt idx="219">
                  <c:v>821.5269</c:v>
                </c:pt>
                <c:pt idx="220">
                  <c:v>823.4553</c:v>
                </c:pt>
                <c:pt idx="221">
                  <c:v>825.3838</c:v>
                </c:pt>
                <c:pt idx="222">
                  <c:v>827.3123000000001</c:v>
                </c:pt>
                <c:pt idx="223">
                  <c:v>829.2406999999997</c:v>
                </c:pt>
                <c:pt idx="224">
                  <c:v>831.1691999999998</c:v>
                </c:pt>
                <c:pt idx="225">
                  <c:v>833.0977</c:v>
                </c:pt>
                <c:pt idx="226">
                  <c:v>835.0260999999998</c:v>
                </c:pt>
                <c:pt idx="227">
                  <c:v>836.9545999999998</c:v>
                </c:pt>
                <c:pt idx="228">
                  <c:v>838.8831</c:v>
                </c:pt>
                <c:pt idx="229">
                  <c:v>840.8114999999998</c:v>
                </c:pt>
                <c:pt idx="230">
                  <c:v>842.74</c:v>
                </c:pt>
                <c:pt idx="231">
                  <c:v>844.6685</c:v>
                </c:pt>
                <c:pt idx="232">
                  <c:v>846.5969</c:v>
                </c:pt>
                <c:pt idx="233">
                  <c:v>848.5254</c:v>
                </c:pt>
                <c:pt idx="234">
                  <c:v>850.4539</c:v>
                </c:pt>
                <c:pt idx="235">
                  <c:v>852.3823</c:v>
                </c:pt>
                <c:pt idx="236">
                  <c:v>854.3108</c:v>
                </c:pt>
                <c:pt idx="237">
                  <c:v>856.2393</c:v>
                </c:pt>
                <c:pt idx="238">
                  <c:v>858.1677</c:v>
                </c:pt>
                <c:pt idx="239">
                  <c:v>860.0962</c:v>
                </c:pt>
                <c:pt idx="240">
                  <c:v>862.0247</c:v>
                </c:pt>
                <c:pt idx="241">
                  <c:v>863.9530999999997</c:v>
                </c:pt>
                <c:pt idx="242">
                  <c:v>865.8815999999998</c:v>
                </c:pt>
                <c:pt idx="243">
                  <c:v>867.8100999999998</c:v>
                </c:pt>
                <c:pt idx="244">
                  <c:v>869.7385</c:v>
                </c:pt>
                <c:pt idx="245">
                  <c:v>871.6669999999998</c:v>
                </c:pt>
                <c:pt idx="246">
                  <c:v>873.5955</c:v>
                </c:pt>
                <c:pt idx="247">
                  <c:v>875.5239</c:v>
                </c:pt>
                <c:pt idx="248">
                  <c:v>877.4523999999998</c:v>
                </c:pt>
                <c:pt idx="249">
                  <c:v>879.3809</c:v>
                </c:pt>
                <c:pt idx="250">
                  <c:v>881.3093</c:v>
                </c:pt>
                <c:pt idx="251">
                  <c:v>883.2378</c:v>
                </c:pt>
                <c:pt idx="252">
                  <c:v>885.1663</c:v>
                </c:pt>
                <c:pt idx="253">
                  <c:v>887.0947</c:v>
                </c:pt>
                <c:pt idx="254">
                  <c:v>889.0232</c:v>
                </c:pt>
                <c:pt idx="255">
                  <c:v>890.9517</c:v>
                </c:pt>
                <c:pt idx="256">
                  <c:v>892.8801</c:v>
                </c:pt>
                <c:pt idx="257">
                  <c:v>894.8085</c:v>
                </c:pt>
                <c:pt idx="258">
                  <c:v>896.737</c:v>
                </c:pt>
                <c:pt idx="259">
                  <c:v>898.6655</c:v>
                </c:pt>
                <c:pt idx="260">
                  <c:v>900.5939</c:v>
                </c:pt>
                <c:pt idx="261">
                  <c:v>902.5223999999997</c:v>
                </c:pt>
                <c:pt idx="262">
                  <c:v>904.4508999999998</c:v>
                </c:pt>
                <c:pt idx="263">
                  <c:v>906.3792999999997</c:v>
                </c:pt>
                <c:pt idx="264">
                  <c:v>908.3077999999998</c:v>
                </c:pt>
                <c:pt idx="265">
                  <c:v>910.2363</c:v>
                </c:pt>
                <c:pt idx="266">
                  <c:v>912.1647</c:v>
                </c:pt>
                <c:pt idx="267">
                  <c:v>914.0932</c:v>
                </c:pt>
                <c:pt idx="268">
                  <c:v>916.0217</c:v>
                </c:pt>
                <c:pt idx="269">
                  <c:v>917.9500999999998</c:v>
                </c:pt>
                <c:pt idx="270">
                  <c:v>919.8786</c:v>
                </c:pt>
                <c:pt idx="271">
                  <c:v>921.8070999999998</c:v>
                </c:pt>
                <c:pt idx="272">
                  <c:v>923.7355</c:v>
                </c:pt>
                <c:pt idx="273">
                  <c:v>925.664</c:v>
                </c:pt>
                <c:pt idx="274">
                  <c:v>927.5925</c:v>
                </c:pt>
                <c:pt idx="275">
                  <c:v>929.5209</c:v>
                </c:pt>
                <c:pt idx="276">
                  <c:v>931.4494</c:v>
                </c:pt>
                <c:pt idx="277">
                  <c:v>933.3779</c:v>
                </c:pt>
                <c:pt idx="278">
                  <c:v>935.3063</c:v>
                </c:pt>
                <c:pt idx="279">
                  <c:v>937.2348</c:v>
                </c:pt>
                <c:pt idx="280">
                  <c:v>939.1633</c:v>
                </c:pt>
                <c:pt idx="281">
                  <c:v>941.0916999999997</c:v>
                </c:pt>
                <c:pt idx="282">
                  <c:v>943.0201999999998</c:v>
                </c:pt>
                <c:pt idx="283">
                  <c:v>944.9487</c:v>
                </c:pt>
                <c:pt idx="284">
                  <c:v>946.8770999999998</c:v>
                </c:pt>
                <c:pt idx="285">
                  <c:v>948.8055999999998</c:v>
                </c:pt>
                <c:pt idx="286">
                  <c:v>950.7341</c:v>
                </c:pt>
                <c:pt idx="287">
                  <c:v>952.6624999999998</c:v>
                </c:pt>
                <c:pt idx="288">
                  <c:v>954.591</c:v>
                </c:pt>
                <c:pt idx="289">
                  <c:v>956.5195</c:v>
                </c:pt>
                <c:pt idx="290">
                  <c:v>958.4478999999998</c:v>
                </c:pt>
                <c:pt idx="291">
                  <c:v>960.3764</c:v>
                </c:pt>
                <c:pt idx="292">
                  <c:v>962.3049</c:v>
                </c:pt>
                <c:pt idx="293">
                  <c:v>964.2333</c:v>
                </c:pt>
                <c:pt idx="294">
                  <c:v>966.1618</c:v>
                </c:pt>
                <c:pt idx="295">
                  <c:v>968.0903</c:v>
                </c:pt>
                <c:pt idx="296">
                  <c:v>970.0187</c:v>
                </c:pt>
                <c:pt idx="297">
                  <c:v>971.9471999999996</c:v>
                </c:pt>
                <c:pt idx="298">
                  <c:v>973.8757</c:v>
                </c:pt>
                <c:pt idx="299">
                  <c:v>975.8040999999997</c:v>
                </c:pt>
                <c:pt idx="300">
                  <c:v>977.7325999999998</c:v>
                </c:pt>
                <c:pt idx="301">
                  <c:v>979.6610999999998</c:v>
                </c:pt>
                <c:pt idx="302">
                  <c:v>981.5895</c:v>
                </c:pt>
                <c:pt idx="303">
                  <c:v>983.518</c:v>
                </c:pt>
                <c:pt idx="304">
                  <c:v>985.4464999999998</c:v>
                </c:pt>
                <c:pt idx="305">
                  <c:v>987.3749</c:v>
                </c:pt>
                <c:pt idx="306">
                  <c:v>989.3034</c:v>
                </c:pt>
                <c:pt idx="307">
                  <c:v>991.2319</c:v>
                </c:pt>
                <c:pt idx="308">
                  <c:v>993.1603</c:v>
                </c:pt>
                <c:pt idx="309">
                  <c:v>995.0888</c:v>
                </c:pt>
                <c:pt idx="310">
                  <c:v>997.0173</c:v>
                </c:pt>
                <c:pt idx="311">
                  <c:v>998.9457</c:v>
                </c:pt>
                <c:pt idx="312">
                  <c:v>1000.874</c:v>
                </c:pt>
                <c:pt idx="313">
                  <c:v>1002.803</c:v>
                </c:pt>
                <c:pt idx="314">
                  <c:v>1004.731</c:v>
                </c:pt>
                <c:pt idx="315">
                  <c:v>1006.66</c:v>
                </c:pt>
                <c:pt idx="316">
                  <c:v>1008.588</c:v>
                </c:pt>
                <c:pt idx="317">
                  <c:v>1010.517</c:v>
                </c:pt>
                <c:pt idx="318">
                  <c:v>1012.445</c:v>
                </c:pt>
                <c:pt idx="319">
                  <c:v>1014.373</c:v>
                </c:pt>
                <c:pt idx="320">
                  <c:v>1016.302</c:v>
                </c:pt>
                <c:pt idx="321">
                  <c:v>1018.23</c:v>
                </c:pt>
                <c:pt idx="322">
                  <c:v>1020.159</c:v>
                </c:pt>
                <c:pt idx="323">
                  <c:v>1022.087</c:v>
                </c:pt>
                <c:pt idx="324">
                  <c:v>1024.016</c:v>
                </c:pt>
                <c:pt idx="325">
                  <c:v>1025.944</c:v>
                </c:pt>
                <c:pt idx="326">
                  <c:v>1027.873</c:v>
                </c:pt>
                <c:pt idx="327">
                  <c:v>1029.801</c:v>
                </c:pt>
                <c:pt idx="328">
                  <c:v>1031.73</c:v>
                </c:pt>
                <c:pt idx="329">
                  <c:v>1033.658</c:v>
                </c:pt>
                <c:pt idx="330">
                  <c:v>1035.587</c:v>
                </c:pt>
                <c:pt idx="331">
                  <c:v>1037.515</c:v>
                </c:pt>
                <c:pt idx="332">
                  <c:v>1039.444</c:v>
                </c:pt>
                <c:pt idx="333">
                  <c:v>1041.372</c:v>
                </c:pt>
                <c:pt idx="334">
                  <c:v>1043.301</c:v>
                </c:pt>
                <c:pt idx="335">
                  <c:v>1045.229</c:v>
                </c:pt>
                <c:pt idx="336">
                  <c:v>1047.157</c:v>
                </c:pt>
                <c:pt idx="337">
                  <c:v>1049.086</c:v>
                </c:pt>
                <c:pt idx="338">
                  <c:v>1051.014</c:v>
                </c:pt>
                <c:pt idx="339">
                  <c:v>1052.943</c:v>
                </c:pt>
                <c:pt idx="340">
                  <c:v>1054.871</c:v>
                </c:pt>
                <c:pt idx="341">
                  <c:v>1056.8</c:v>
                </c:pt>
                <c:pt idx="342">
                  <c:v>1058.728</c:v>
                </c:pt>
                <c:pt idx="343">
                  <c:v>1060.657</c:v>
                </c:pt>
                <c:pt idx="344">
                  <c:v>1062.585</c:v>
                </c:pt>
                <c:pt idx="345">
                  <c:v>1064.514</c:v>
                </c:pt>
                <c:pt idx="346">
                  <c:v>1066.442</c:v>
                </c:pt>
                <c:pt idx="347">
                  <c:v>1068.371</c:v>
                </c:pt>
                <c:pt idx="348">
                  <c:v>1070.299</c:v>
                </c:pt>
                <c:pt idx="349">
                  <c:v>1072.228</c:v>
                </c:pt>
                <c:pt idx="350">
                  <c:v>1074.156</c:v>
                </c:pt>
                <c:pt idx="351">
                  <c:v>1076.084</c:v>
                </c:pt>
                <c:pt idx="352">
                  <c:v>1078.013</c:v>
                </c:pt>
                <c:pt idx="353">
                  <c:v>1079.941</c:v>
                </c:pt>
                <c:pt idx="354">
                  <c:v>1081.87</c:v>
                </c:pt>
                <c:pt idx="355">
                  <c:v>1083.798</c:v>
                </c:pt>
                <c:pt idx="356">
                  <c:v>1085.727</c:v>
                </c:pt>
                <c:pt idx="357">
                  <c:v>1087.655</c:v>
                </c:pt>
                <c:pt idx="358">
                  <c:v>1089.584</c:v>
                </c:pt>
                <c:pt idx="359">
                  <c:v>1091.512</c:v>
                </c:pt>
                <c:pt idx="360">
                  <c:v>1093.441</c:v>
                </c:pt>
                <c:pt idx="361">
                  <c:v>1095.369</c:v>
                </c:pt>
                <c:pt idx="362">
                  <c:v>1097.298</c:v>
                </c:pt>
                <c:pt idx="363">
                  <c:v>1099.226</c:v>
                </c:pt>
                <c:pt idx="364">
                  <c:v>1101.155</c:v>
                </c:pt>
                <c:pt idx="365">
                  <c:v>1103.083</c:v>
                </c:pt>
                <c:pt idx="366">
                  <c:v>1105.011</c:v>
                </c:pt>
                <c:pt idx="367">
                  <c:v>1106.94</c:v>
                </c:pt>
                <c:pt idx="368">
                  <c:v>1108.868</c:v>
                </c:pt>
                <c:pt idx="369">
                  <c:v>1110.797</c:v>
                </c:pt>
                <c:pt idx="370">
                  <c:v>1112.725</c:v>
                </c:pt>
                <c:pt idx="371">
                  <c:v>1114.654</c:v>
                </c:pt>
                <c:pt idx="372">
                  <c:v>1116.582</c:v>
                </c:pt>
                <c:pt idx="373">
                  <c:v>1118.511</c:v>
                </c:pt>
                <c:pt idx="374">
                  <c:v>1120.439</c:v>
                </c:pt>
                <c:pt idx="375">
                  <c:v>1122.368</c:v>
                </c:pt>
                <c:pt idx="376">
                  <c:v>1124.296</c:v>
                </c:pt>
                <c:pt idx="377">
                  <c:v>1126.225</c:v>
                </c:pt>
                <c:pt idx="378">
                  <c:v>1128.153</c:v>
                </c:pt>
                <c:pt idx="379">
                  <c:v>1130.082</c:v>
                </c:pt>
                <c:pt idx="380">
                  <c:v>1132.01</c:v>
                </c:pt>
                <c:pt idx="381">
                  <c:v>1133.938</c:v>
                </c:pt>
                <c:pt idx="382">
                  <c:v>1135.867</c:v>
                </c:pt>
                <c:pt idx="383">
                  <c:v>1137.795</c:v>
                </c:pt>
                <c:pt idx="384">
                  <c:v>1139.724</c:v>
                </c:pt>
                <c:pt idx="385">
                  <c:v>1141.652</c:v>
                </c:pt>
                <c:pt idx="386">
                  <c:v>1143.581</c:v>
                </c:pt>
                <c:pt idx="387">
                  <c:v>1145.509</c:v>
                </c:pt>
                <c:pt idx="388">
                  <c:v>1147.438</c:v>
                </c:pt>
                <c:pt idx="389">
                  <c:v>1149.366</c:v>
                </c:pt>
                <c:pt idx="390">
                  <c:v>1151.295</c:v>
                </c:pt>
                <c:pt idx="391">
                  <c:v>1153.223</c:v>
                </c:pt>
                <c:pt idx="392">
                  <c:v>1155.152</c:v>
                </c:pt>
                <c:pt idx="393">
                  <c:v>1157.08</c:v>
                </c:pt>
                <c:pt idx="394">
                  <c:v>1159.009</c:v>
                </c:pt>
                <c:pt idx="395">
                  <c:v>1160.937</c:v>
                </c:pt>
                <c:pt idx="396">
                  <c:v>1162.865</c:v>
                </c:pt>
                <c:pt idx="397">
                  <c:v>1164.794</c:v>
                </c:pt>
                <c:pt idx="398">
                  <c:v>1166.722</c:v>
                </c:pt>
                <c:pt idx="399">
                  <c:v>1168.651</c:v>
                </c:pt>
                <c:pt idx="400">
                  <c:v>1170.579</c:v>
                </c:pt>
                <c:pt idx="401">
                  <c:v>1172.508</c:v>
                </c:pt>
                <c:pt idx="402">
                  <c:v>1174.436</c:v>
                </c:pt>
                <c:pt idx="403">
                  <c:v>1176.365</c:v>
                </c:pt>
                <c:pt idx="404">
                  <c:v>1178.293</c:v>
                </c:pt>
                <c:pt idx="405">
                  <c:v>1180.222</c:v>
                </c:pt>
                <c:pt idx="406">
                  <c:v>1182.15</c:v>
                </c:pt>
                <c:pt idx="407">
                  <c:v>1184.079</c:v>
                </c:pt>
                <c:pt idx="408">
                  <c:v>1186.007</c:v>
                </c:pt>
                <c:pt idx="409">
                  <c:v>1187.936</c:v>
                </c:pt>
                <c:pt idx="410">
                  <c:v>1189.864</c:v>
                </c:pt>
                <c:pt idx="411">
                  <c:v>1191.792</c:v>
                </c:pt>
                <c:pt idx="412">
                  <c:v>1193.721</c:v>
                </c:pt>
                <c:pt idx="413">
                  <c:v>1195.649</c:v>
                </c:pt>
                <c:pt idx="414">
                  <c:v>1197.578</c:v>
                </c:pt>
                <c:pt idx="415">
                  <c:v>1199.506</c:v>
                </c:pt>
                <c:pt idx="416">
                  <c:v>1201.435</c:v>
                </c:pt>
                <c:pt idx="417">
                  <c:v>1203.363</c:v>
                </c:pt>
                <c:pt idx="418">
                  <c:v>1205.292</c:v>
                </c:pt>
                <c:pt idx="419">
                  <c:v>1207.22</c:v>
                </c:pt>
                <c:pt idx="420">
                  <c:v>1209.149</c:v>
                </c:pt>
                <c:pt idx="421">
                  <c:v>1211.077</c:v>
                </c:pt>
                <c:pt idx="422">
                  <c:v>1213.006</c:v>
                </c:pt>
                <c:pt idx="423">
                  <c:v>1214.934</c:v>
                </c:pt>
                <c:pt idx="424">
                  <c:v>1216.863</c:v>
                </c:pt>
                <c:pt idx="425">
                  <c:v>1218.791</c:v>
                </c:pt>
                <c:pt idx="426">
                  <c:v>1220.719</c:v>
                </c:pt>
                <c:pt idx="427">
                  <c:v>1222.648</c:v>
                </c:pt>
                <c:pt idx="428">
                  <c:v>1224.576</c:v>
                </c:pt>
                <c:pt idx="429">
                  <c:v>1226.505</c:v>
                </c:pt>
                <c:pt idx="430">
                  <c:v>1228.433</c:v>
                </c:pt>
                <c:pt idx="431">
                  <c:v>1230.362</c:v>
                </c:pt>
                <c:pt idx="432">
                  <c:v>1232.29</c:v>
                </c:pt>
                <c:pt idx="433">
                  <c:v>1234.219</c:v>
                </c:pt>
                <c:pt idx="434">
                  <c:v>1236.147</c:v>
                </c:pt>
                <c:pt idx="435">
                  <c:v>1238.076</c:v>
                </c:pt>
                <c:pt idx="436">
                  <c:v>1240.004</c:v>
                </c:pt>
                <c:pt idx="437">
                  <c:v>1241.933</c:v>
                </c:pt>
                <c:pt idx="438">
                  <c:v>1243.861</c:v>
                </c:pt>
                <c:pt idx="439">
                  <c:v>1245.79</c:v>
                </c:pt>
                <c:pt idx="440">
                  <c:v>1247.718</c:v>
                </c:pt>
                <c:pt idx="441">
                  <c:v>1249.646</c:v>
                </c:pt>
                <c:pt idx="442">
                  <c:v>1251.575</c:v>
                </c:pt>
                <c:pt idx="443">
                  <c:v>1253.503</c:v>
                </c:pt>
                <c:pt idx="444">
                  <c:v>1255.432</c:v>
                </c:pt>
                <c:pt idx="445">
                  <c:v>1257.36</c:v>
                </c:pt>
                <c:pt idx="446">
                  <c:v>1259.289</c:v>
                </c:pt>
                <c:pt idx="447">
                  <c:v>1261.217</c:v>
                </c:pt>
                <c:pt idx="448">
                  <c:v>1263.146</c:v>
                </c:pt>
                <c:pt idx="449">
                  <c:v>1265.074</c:v>
                </c:pt>
                <c:pt idx="450">
                  <c:v>1267.003</c:v>
                </c:pt>
                <c:pt idx="451">
                  <c:v>1268.931</c:v>
                </c:pt>
                <c:pt idx="452">
                  <c:v>1270.86</c:v>
                </c:pt>
                <c:pt idx="453">
                  <c:v>1272.788</c:v>
                </c:pt>
                <c:pt idx="454">
                  <c:v>1274.717</c:v>
                </c:pt>
                <c:pt idx="455">
                  <c:v>1276.645</c:v>
                </c:pt>
                <c:pt idx="456">
                  <c:v>1278.573</c:v>
                </c:pt>
                <c:pt idx="457">
                  <c:v>1280.502</c:v>
                </c:pt>
                <c:pt idx="458">
                  <c:v>1282.43</c:v>
                </c:pt>
                <c:pt idx="459">
                  <c:v>1284.359</c:v>
                </c:pt>
                <c:pt idx="460">
                  <c:v>1286.287</c:v>
                </c:pt>
                <c:pt idx="461">
                  <c:v>1288.216</c:v>
                </c:pt>
                <c:pt idx="462">
                  <c:v>1290.144</c:v>
                </c:pt>
                <c:pt idx="463">
                  <c:v>1292.073</c:v>
                </c:pt>
                <c:pt idx="464">
                  <c:v>1294.001</c:v>
                </c:pt>
                <c:pt idx="465">
                  <c:v>1295.93</c:v>
                </c:pt>
                <c:pt idx="466">
                  <c:v>1297.858</c:v>
                </c:pt>
                <c:pt idx="467">
                  <c:v>1299.787</c:v>
                </c:pt>
                <c:pt idx="468">
                  <c:v>1301.715</c:v>
                </c:pt>
                <c:pt idx="469">
                  <c:v>1303.644</c:v>
                </c:pt>
                <c:pt idx="470">
                  <c:v>1305.572</c:v>
                </c:pt>
                <c:pt idx="471">
                  <c:v>1307.5</c:v>
                </c:pt>
                <c:pt idx="472">
                  <c:v>1309.429</c:v>
                </c:pt>
                <c:pt idx="473">
                  <c:v>1311.357</c:v>
                </c:pt>
                <c:pt idx="474">
                  <c:v>1313.286</c:v>
                </c:pt>
                <c:pt idx="475">
                  <c:v>1315.214</c:v>
                </c:pt>
                <c:pt idx="476">
                  <c:v>1317.143</c:v>
                </c:pt>
                <c:pt idx="477">
                  <c:v>1319.071</c:v>
                </c:pt>
                <c:pt idx="478">
                  <c:v>1321.0</c:v>
                </c:pt>
                <c:pt idx="479">
                  <c:v>1322.928</c:v>
                </c:pt>
                <c:pt idx="480">
                  <c:v>1324.857</c:v>
                </c:pt>
                <c:pt idx="481">
                  <c:v>1326.785</c:v>
                </c:pt>
                <c:pt idx="482">
                  <c:v>1328.714</c:v>
                </c:pt>
                <c:pt idx="483">
                  <c:v>1330.642</c:v>
                </c:pt>
                <c:pt idx="484">
                  <c:v>1332.571</c:v>
                </c:pt>
                <c:pt idx="485">
                  <c:v>1334.499</c:v>
                </c:pt>
                <c:pt idx="486">
                  <c:v>1336.427</c:v>
                </c:pt>
                <c:pt idx="487">
                  <c:v>1338.356</c:v>
                </c:pt>
                <c:pt idx="488">
                  <c:v>1340.284</c:v>
                </c:pt>
                <c:pt idx="489">
                  <c:v>1342.213</c:v>
                </c:pt>
                <c:pt idx="490">
                  <c:v>1344.141</c:v>
                </c:pt>
                <c:pt idx="491">
                  <c:v>1346.07</c:v>
                </c:pt>
                <c:pt idx="492">
                  <c:v>1347.998</c:v>
                </c:pt>
                <c:pt idx="493">
                  <c:v>1349.927</c:v>
                </c:pt>
                <c:pt idx="494">
                  <c:v>1351.855</c:v>
                </c:pt>
                <c:pt idx="495">
                  <c:v>1353.784</c:v>
                </c:pt>
                <c:pt idx="496">
                  <c:v>1355.712</c:v>
                </c:pt>
                <c:pt idx="497">
                  <c:v>1357.641</c:v>
                </c:pt>
                <c:pt idx="498">
                  <c:v>1359.569</c:v>
                </c:pt>
                <c:pt idx="499">
                  <c:v>1361.498</c:v>
                </c:pt>
                <c:pt idx="500">
                  <c:v>1363.426</c:v>
                </c:pt>
                <c:pt idx="501">
                  <c:v>1365.354</c:v>
                </c:pt>
                <c:pt idx="502">
                  <c:v>1367.283</c:v>
                </c:pt>
                <c:pt idx="503">
                  <c:v>1369.211</c:v>
                </c:pt>
                <c:pt idx="504">
                  <c:v>1371.14</c:v>
                </c:pt>
                <c:pt idx="505">
                  <c:v>1373.068</c:v>
                </c:pt>
                <c:pt idx="506">
                  <c:v>1374.997</c:v>
                </c:pt>
                <c:pt idx="507">
                  <c:v>1376.925</c:v>
                </c:pt>
                <c:pt idx="508">
                  <c:v>1378.854</c:v>
                </c:pt>
                <c:pt idx="509">
                  <c:v>1380.782</c:v>
                </c:pt>
                <c:pt idx="510">
                  <c:v>1382.711</c:v>
                </c:pt>
                <c:pt idx="511">
                  <c:v>1384.639</c:v>
                </c:pt>
                <c:pt idx="512">
                  <c:v>1386.568</c:v>
                </c:pt>
                <c:pt idx="513">
                  <c:v>1388.496</c:v>
                </c:pt>
                <c:pt idx="514">
                  <c:v>1390.424</c:v>
                </c:pt>
                <c:pt idx="515">
                  <c:v>1392.353</c:v>
                </c:pt>
                <c:pt idx="516">
                  <c:v>1394.281</c:v>
                </c:pt>
                <c:pt idx="517">
                  <c:v>1396.21</c:v>
                </c:pt>
                <c:pt idx="518">
                  <c:v>1398.138</c:v>
                </c:pt>
                <c:pt idx="519">
                  <c:v>1400.067</c:v>
                </c:pt>
                <c:pt idx="520">
                  <c:v>1401.995</c:v>
                </c:pt>
                <c:pt idx="521">
                  <c:v>1403.924</c:v>
                </c:pt>
                <c:pt idx="522">
                  <c:v>1405.852</c:v>
                </c:pt>
                <c:pt idx="523">
                  <c:v>1407.781</c:v>
                </c:pt>
                <c:pt idx="524">
                  <c:v>1409.709</c:v>
                </c:pt>
                <c:pt idx="525">
                  <c:v>1411.638</c:v>
                </c:pt>
                <c:pt idx="526">
                  <c:v>1413.566</c:v>
                </c:pt>
                <c:pt idx="527">
                  <c:v>1415.495</c:v>
                </c:pt>
                <c:pt idx="528">
                  <c:v>1417.423</c:v>
                </c:pt>
                <c:pt idx="529">
                  <c:v>1419.351</c:v>
                </c:pt>
                <c:pt idx="530">
                  <c:v>1421.28</c:v>
                </c:pt>
                <c:pt idx="531">
                  <c:v>1423.208</c:v>
                </c:pt>
                <c:pt idx="532">
                  <c:v>1425.137</c:v>
                </c:pt>
                <c:pt idx="533">
                  <c:v>1427.065</c:v>
                </c:pt>
                <c:pt idx="534">
                  <c:v>1428.994</c:v>
                </c:pt>
                <c:pt idx="535">
                  <c:v>1430.922</c:v>
                </c:pt>
                <c:pt idx="536">
                  <c:v>1432.851</c:v>
                </c:pt>
                <c:pt idx="537">
                  <c:v>1434.779</c:v>
                </c:pt>
                <c:pt idx="538">
                  <c:v>1436.708</c:v>
                </c:pt>
                <c:pt idx="539">
                  <c:v>1438.636</c:v>
                </c:pt>
                <c:pt idx="540">
                  <c:v>1440.565</c:v>
                </c:pt>
                <c:pt idx="541">
                  <c:v>1442.493</c:v>
                </c:pt>
                <c:pt idx="542">
                  <c:v>1444.422</c:v>
                </c:pt>
                <c:pt idx="543">
                  <c:v>1446.35</c:v>
                </c:pt>
                <c:pt idx="544">
                  <c:v>1448.278</c:v>
                </c:pt>
                <c:pt idx="545">
                  <c:v>1450.207</c:v>
                </c:pt>
                <c:pt idx="546">
                  <c:v>1452.135</c:v>
                </c:pt>
                <c:pt idx="547">
                  <c:v>1454.064</c:v>
                </c:pt>
                <c:pt idx="548">
                  <c:v>1455.992</c:v>
                </c:pt>
                <c:pt idx="549">
                  <c:v>1457.921</c:v>
                </c:pt>
                <c:pt idx="550">
                  <c:v>1459.849</c:v>
                </c:pt>
                <c:pt idx="551">
                  <c:v>1461.778</c:v>
                </c:pt>
                <c:pt idx="552">
                  <c:v>1463.706</c:v>
                </c:pt>
                <c:pt idx="553">
                  <c:v>1465.635</c:v>
                </c:pt>
                <c:pt idx="554">
                  <c:v>1467.563</c:v>
                </c:pt>
                <c:pt idx="555">
                  <c:v>1469.492</c:v>
                </c:pt>
                <c:pt idx="556">
                  <c:v>1471.42</c:v>
                </c:pt>
                <c:pt idx="557">
                  <c:v>1473.349</c:v>
                </c:pt>
                <c:pt idx="558">
                  <c:v>1475.277</c:v>
                </c:pt>
                <c:pt idx="559">
                  <c:v>1477.205</c:v>
                </c:pt>
                <c:pt idx="560">
                  <c:v>1479.134</c:v>
                </c:pt>
                <c:pt idx="561">
                  <c:v>1481.062</c:v>
                </c:pt>
                <c:pt idx="562">
                  <c:v>1482.991</c:v>
                </c:pt>
                <c:pt idx="563">
                  <c:v>1484.919</c:v>
                </c:pt>
                <c:pt idx="564">
                  <c:v>1486.848</c:v>
                </c:pt>
                <c:pt idx="565">
                  <c:v>1488.776</c:v>
                </c:pt>
                <c:pt idx="566">
                  <c:v>1490.705</c:v>
                </c:pt>
                <c:pt idx="567">
                  <c:v>1492.633</c:v>
                </c:pt>
                <c:pt idx="568">
                  <c:v>1494.562</c:v>
                </c:pt>
                <c:pt idx="569">
                  <c:v>1496.49</c:v>
                </c:pt>
                <c:pt idx="570">
                  <c:v>1498.419</c:v>
                </c:pt>
                <c:pt idx="571">
                  <c:v>1500.347</c:v>
                </c:pt>
                <c:pt idx="572">
                  <c:v>1502.276</c:v>
                </c:pt>
                <c:pt idx="573">
                  <c:v>1504.204</c:v>
                </c:pt>
                <c:pt idx="574">
                  <c:v>1506.132</c:v>
                </c:pt>
                <c:pt idx="575">
                  <c:v>1508.061</c:v>
                </c:pt>
                <c:pt idx="576">
                  <c:v>1509.989</c:v>
                </c:pt>
                <c:pt idx="577">
                  <c:v>1511.918</c:v>
                </c:pt>
                <c:pt idx="578">
                  <c:v>1513.846</c:v>
                </c:pt>
                <c:pt idx="579">
                  <c:v>1515.775</c:v>
                </c:pt>
                <c:pt idx="580">
                  <c:v>1517.703</c:v>
                </c:pt>
                <c:pt idx="581">
                  <c:v>1519.632</c:v>
                </c:pt>
                <c:pt idx="582">
                  <c:v>1521.56</c:v>
                </c:pt>
                <c:pt idx="583">
                  <c:v>1523.489</c:v>
                </c:pt>
                <c:pt idx="584">
                  <c:v>1525.417</c:v>
                </c:pt>
                <c:pt idx="585">
                  <c:v>1527.346</c:v>
                </c:pt>
                <c:pt idx="586">
                  <c:v>1529.274</c:v>
                </c:pt>
                <c:pt idx="587">
                  <c:v>1531.203</c:v>
                </c:pt>
                <c:pt idx="588">
                  <c:v>1533.131</c:v>
                </c:pt>
                <c:pt idx="589">
                  <c:v>1535.059</c:v>
                </c:pt>
                <c:pt idx="590">
                  <c:v>1536.988</c:v>
                </c:pt>
                <c:pt idx="591">
                  <c:v>1538.916</c:v>
                </c:pt>
                <c:pt idx="592">
                  <c:v>1540.845</c:v>
                </c:pt>
                <c:pt idx="593">
                  <c:v>1542.773</c:v>
                </c:pt>
                <c:pt idx="594">
                  <c:v>1544.702</c:v>
                </c:pt>
                <c:pt idx="595">
                  <c:v>1546.63</c:v>
                </c:pt>
                <c:pt idx="596">
                  <c:v>1548.559</c:v>
                </c:pt>
                <c:pt idx="597">
                  <c:v>1550.487</c:v>
                </c:pt>
                <c:pt idx="598">
                  <c:v>1552.416</c:v>
                </c:pt>
                <c:pt idx="599">
                  <c:v>1554.344</c:v>
                </c:pt>
                <c:pt idx="600">
                  <c:v>1556.273</c:v>
                </c:pt>
                <c:pt idx="601">
                  <c:v>1558.201</c:v>
                </c:pt>
                <c:pt idx="602">
                  <c:v>1560.13</c:v>
                </c:pt>
                <c:pt idx="603">
                  <c:v>1562.058</c:v>
                </c:pt>
                <c:pt idx="604">
                  <c:v>1563.986</c:v>
                </c:pt>
                <c:pt idx="605">
                  <c:v>1565.915</c:v>
                </c:pt>
                <c:pt idx="606">
                  <c:v>1567.843</c:v>
                </c:pt>
                <c:pt idx="607">
                  <c:v>1569.772</c:v>
                </c:pt>
                <c:pt idx="608">
                  <c:v>1571.7</c:v>
                </c:pt>
                <c:pt idx="609">
                  <c:v>1573.629</c:v>
                </c:pt>
                <c:pt idx="610">
                  <c:v>1575.557</c:v>
                </c:pt>
                <c:pt idx="611">
                  <c:v>1577.486</c:v>
                </c:pt>
                <c:pt idx="612">
                  <c:v>1579.414</c:v>
                </c:pt>
                <c:pt idx="613">
                  <c:v>1581.343</c:v>
                </c:pt>
                <c:pt idx="614">
                  <c:v>1583.271</c:v>
                </c:pt>
                <c:pt idx="615">
                  <c:v>1585.2</c:v>
                </c:pt>
                <c:pt idx="616">
                  <c:v>1587.128</c:v>
                </c:pt>
                <c:pt idx="617">
                  <c:v>1589.057</c:v>
                </c:pt>
                <c:pt idx="618">
                  <c:v>1590.985</c:v>
                </c:pt>
                <c:pt idx="619">
                  <c:v>1592.913</c:v>
                </c:pt>
                <c:pt idx="620">
                  <c:v>1594.842</c:v>
                </c:pt>
                <c:pt idx="621">
                  <c:v>1596.77</c:v>
                </c:pt>
                <c:pt idx="622">
                  <c:v>1598.699</c:v>
                </c:pt>
                <c:pt idx="623">
                  <c:v>1600.627</c:v>
                </c:pt>
                <c:pt idx="624">
                  <c:v>1602.556</c:v>
                </c:pt>
                <c:pt idx="625">
                  <c:v>1604.484</c:v>
                </c:pt>
                <c:pt idx="626">
                  <c:v>1606.413</c:v>
                </c:pt>
                <c:pt idx="627">
                  <c:v>1608.341</c:v>
                </c:pt>
                <c:pt idx="628">
                  <c:v>1610.27</c:v>
                </c:pt>
                <c:pt idx="629">
                  <c:v>1612.198</c:v>
                </c:pt>
                <c:pt idx="630">
                  <c:v>1614.127</c:v>
                </c:pt>
                <c:pt idx="631">
                  <c:v>1616.055</c:v>
                </c:pt>
                <c:pt idx="632">
                  <c:v>1617.984</c:v>
                </c:pt>
                <c:pt idx="633">
                  <c:v>1619.912</c:v>
                </c:pt>
                <c:pt idx="634">
                  <c:v>1621.84</c:v>
                </c:pt>
                <c:pt idx="635">
                  <c:v>1623.769</c:v>
                </c:pt>
                <c:pt idx="636">
                  <c:v>1625.697</c:v>
                </c:pt>
                <c:pt idx="637">
                  <c:v>1627.626</c:v>
                </c:pt>
                <c:pt idx="638">
                  <c:v>1629.554</c:v>
                </c:pt>
                <c:pt idx="639">
                  <c:v>1631.483</c:v>
                </c:pt>
                <c:pt idx="640">
                  <c:v>1633.411</c:v>
                </c:pt>
                <c:pt idx="641">
                  <c:v>1635.34</c:v>
                </c:pt>
                <c:pt idx="642">
                  <c:v>1637.268</c:v>
                </c:pt>
                <c:pt idx="643">
                  <c:v>1639.197</c:v>
                </c:pt>
                <c:pt idx="644">
                  <c:v>1641.125</c:v>
                </c:pt>
                <c:pt idx="645">
                  <c:v>1643.054</c:v>
                </c:pt>
                <c:pt idx="646">
                  <c:v>1644.982</c:v>
                </c:pt>
                <c:pt idx="647">
                  <c:v>1646.911</c:v>
                </c:pt>
                <c:pt idx="648">
                  <c:v>1648.839</c:v>
                </c:pt>
                <c:pt idx="649">
                  <c:v>1650.767</c:v>
                </c:pt>
                <c:pt idx="650">
                  <c:v>1652.696</c:v>
                </c:pt>
                <c:pt idx="651">
                  <c:v>1654.624</c:v>
                </c:pt>
                <c:pt idx="652">
                  <c:v>1656.553</c:v>
                </c:pt>
                <c:pt idx="653">
                  <c:v>1658.481</c:v>
                </c:pt>
                <c:pt idx="654">
                  <c:v>1660.41</c:v>
                </c:pt>
                <c:pt idx="655">
                  <c:v>1662.338</c:v>
                </c:pt>
                <c:pt idx="656">
                  <c:v>1664.267</c:v>
                </c:pt>
                <c:pt idx="657">
                  <c:v>1666.195</c:v>
                </c:pt>
                <c:pt idx="658">
                  <c:v>1668.124</c:v>
                </c:pt>
                <c:pt idx="659">
                  <c:v>1670.052</c:v>
                </c:pt>
                <c:pt idx="660">
                  <c:v>1671.981</c:v>
                </c:pt>
                <c:pt idx="661">
                  <c:v>1673.909</c:v>
                </c:pt>
                <c:pt idx="662">
                  <c:v>1675.838</c:v>
                </c:pt>
                <c:pt idx="663">
                  <c:v>1677.766</c:v>
                </c:pt>
                <c:pt idx="664">
                  <c:v>1679.694</c:v>
                </c:pt>
                <c:pt idx="665">
                  <c:v>1681.623</c:v>
                </c:pt>
                <c:pt idx="666">
                  <c:v>1683.551</c:v>
                </c:pt>
                <c:pt idx="667">
                  <c:v>1685.48</c:v>
                </c:pt>
                <c:pt idx="668">
                  <c:v>1687.408</c:v>
                </c:pt>
                <c:pt idx="669">
                  <c:v>1689.337</c:v>
                </c:pt>
                <c:pt idx="670">
                  <c:v>1691.265</c:v>
                </c:pt>
                <c:pt idx="671">
                  <c:v>1693.194</c:v>
                </c:pt>
                <c:pt idx="672">
                  <c:v>1695.122</c:v>
                </c:pt>
                <c:pt idx="673">
                  <c:v>1697.051</c:v>
                </c:pt>
                <c:pt idx="674">
                  <c:v>1698.979</c:v>
                </c:pt>
                <c:pt idx="675">
                  <c:v>1700.908</c:v>
                </c:pt>
                <c:pt idx="676">
                  <c:v>1702.836</c:v>
                </c:pt>
                <c:pt idx="677">
                  <c:v>1704.765</c:v>
                </c:pt>
                <c:pt idx="678">
                  <c:v>1706.693</c:v>
                </c:pt>
                <c:pt idx="679">
                  <c:v>1708.621</c:v>
                </c:pt>
                <c:pt idx="680">
                  <c:v>1710.55</c:v>
                </c:pt>
                <c:pt idx="681">
                  <c:v>1712.478</c:v>
                </c:pt>
                <c:pt idx="682">
                  <c:v>1714.407</c:v>
                </c:pt>
                <c:pt idx="683">
                  <c:v>1716.335</c:v>
                </c:pt>
                <c:pt idx="684">
                  <c:v>1718.264</c:v>
                </c:pt>
                <c:pt idx="685">
                  <c:v>1720.192</c:v>
                </c:pt>
                <c:pt idx="686">
                  <c:v>1722.121</c:v>
                </c:pt>
                <c:pt idx="687">
                  <c:v>1724.049</c:v>
                </c:pt>
                <c:pt idx="688">
                  <c:v>1725.978</c:v>
                </c:pt>
                <c:pt idx="689">
                  <c:v>1727.906</c:v>
                </c:pt>
                <c:pt idx="690">
                  <c:v>1729.835</c:v>
                </c:pt>
                <c:pt idx="691">
                  <c:v>1731.763</c:v>
                </c:pt>
                <c:pt idx="692">
                  <c:v>1733.692</c:v>
                </c:pt>
                <c:pt idx="693">
                  <c:v>1735.62</c:v>
                </c:pt>
                <c:pt idx="694">
                  <c:v>1737.548</c:v>
                </c:pt>
                <c:pt idx="695">
                  <c:v>1739.477</c:v>
                </c:pt>
                <c:pt idx="696">
                  <c:v>1741.405</c:v>
                </c:pt>
                <c:pt idx="697">
                  <c:v>1743.334</c:v>
                </c:pt>
                <c:pt idx="698">
                  <c:v>1745.262</c:v>
                </c:pt>
                <c:pt idx="699">
                  <c:v>1747.191</c:v>
                </c:pt>
                <c:pt idx="700">
                  <c:v>1749.119</c:v>
                </c:pt>
                <c:pt idx="701">
                  <c:v>1751.048</c:v>
                </c:pt>
                <c:pt idx="702">
                  <c:v>1752.976</c:v>
                </c:pt>
                <c:pt idx="703">
                  <c:v>1754.905</c:v>
                </c:pt>
                <c:pt idx="704">
                  <c:v>1756.833</c:v>
                </c:pt>
                <c:pt idx="705">
                  <c:v>1758.762</c:v>
                </c:pt>
                <c:pt idx="706">
                  <c:v>1760.69</c:v>
                </c:pt>
                <c:pt idx="707">
                  <c:v>1762.619</c:v>
                </c:pt>
                <c:pt idx="708">
                  <c:v>1764.547</c:v>
                </c:pt>
                <c:pt idx="709">
                  <c:v>1766.475</c:v>
                </c:pt>
                <c:pt idx="710">
                  <c:v>1768.404</c:v>
                </c:pt>
                <c:pt idx="711">
                  <c:v>1770.332</c:v>
                </c:pt>
                <c:pt idx="712">
                  <c:v>1772.261</c:v>
                </c:pt>
                <c:pt idx="713">
                  <c:v>1774.189</c:v>
                </c:pt>
                <c:pt idx="714">
                  <c:v>1776.118</c:v>
                </c:pt>
                <c:pt idx="715">
                  <c:v>1778.046</c:v>
                </c:pt>
                <c:pt idx="716">
                  <c:v>1779.975</c:v>
                </c:pt>
                <c:pt idx="717">
                  <c:v>1781.903</c:v>
                </c:pt>
                <c:pt idx="718">
                  <c:v>1783.832</c:v>
                </c:pt>
                <c:pt idx="719">
                  <c:v>1785.76</c:v>
                </c:pt>
                <c:pt idx="720">
                  <c:v>1787.689</c:v>
                </c:pt>
                <c:pt idx="721">
                  <c:v>1789.617</c:v>
                </c:pt>
                <c:pt idx="722">
                  <c:v>1791.546</c:v>
                </c:pt>
                <c:pt idx="723">
                  <c:v>1793.474</c:v>
                </c:pt>
                <c:pt idx="724">
                  <c:v>1795.402</c:v>
                </c:pt>
                <c:pt idx="725">
                  <c:v>1797.331</c:v>
                </c:pt>
                <c:pt idx="726">
                  <c:v>1799.259</c:v>
                </c:pt>
                <c:pt idx="727">
                  <c:v>1801.188</c:v>
                </c:pt>
                <c:pt idx="728">
                  <c:v>1803.116</c:v>
                </c:pt>
                <c:pt idx="729">
                  <c:v>1805.045</c:v>
                </c:pt>
                <c:pt idx="730">
                  <c:v>1806.973</c:v>
                </c:pt>
                <c:pt idx="731">
                  <c:v>1808.902</c:v>
                </c:pt>
                <c:pt idx="732">
                  <c:v>1810.83</c:v>
                </c:pt>
                <c:pt idx="733">
                  <c:v>1812.759</c:v>
                </c:pt>
                <c:pt idx="734">
                  <c:v>1814.687</c:v>
                </c:pt>
                <c:pt idx="735">
                  <c:v>1816.616</c:v>
                </c:pt>
                <c:pt idx="736">
                  <c:v>1818.544</c:v>
                </c:pt>
                <c:pt idx="737">
                  <c:v>1820.473</c:v>
                </c:pt>
                <c:pt idx="738">
                  <c:v>1822.401</c:v>
                </c:pt>
                <c:pt idx="739">
                  <c:v>1824.329</c:v>
                </c:pt>
                <c:pt idx="740">
                  <c:v>1826.258</c:v>
                </c:pt>
                <c:pt idx="741">
                  <c:v>1828.186</c:v>
                </c:pt>
                <c:pt idx="742">
                  <c:v>1830.115</c:v>
                </c:pt>
                <c:pt idx="743">
                  <c:v>1832.043</c:v>
                </c:pt>
                <c:pt idx="744">
                  <c:v>1833.972</c:v>
                </c:pt>
                <c:pt idx="745">
                  <c:v>1835.9</c:v>
                </c:pt>
                <c:pt idx="746">
                  <c:v>1837.829</c:v>
                </c:pt>
                <c:pt idx="747">
                  <c:v>1839.757</c:v>
                </c:pt>
                <c:pt idx="748">
                  <c:v>1841.686</c:v>
                </c:pt>
                <c:pt idx="749">
                  <c:v>1843.614</c:v>
                </c:pt>
                <c:pt idx="750">
                  <c:v>1845.543</c:v>
                </c:pt>
                <c:pt idx="751">
                  <c:v>1847.471</c:v>
                </c:pt>
                <c:pt idx="752">
                  <c:v>1849.4</c:v>
                </c:pt>
                <c:pt idx="753">
                  <c:v>1851.328</c:v>
                </c:pt>
                <c:pt idx="754">
                  <c:v>1853.256</c:v>
                </c:pt>
                <c:pt idx="755">
                  <c:v>1855.185</c:v>
                </c:pt>
                <c:pt idx="756">
                  <c:v>1857.113</c:v>
                </c:pt>
                <c:pt idx="757">
                  <c:v>1859.042</c:v>
                </c:pt>
                <c:pt idx="758">
                  <c:v>1860.97</c:v>
                </c:pt>
                <c:pt idx="759">
                  <c:v>1862.899</c:v>
                </c:pt>
                <c:pt idx="760">
                  <c:v>1864.827</c:v>
                </c:pt>
                <c:pt idx="761">
                  <c:v>1866.756</c:v>
                </c:pt>
                <c:pt idx="762">
                  <c:v>1868.684</c:v>
                </c:pt>
                <c:pt idx="763">
                  <c:v>1870.613</c:v>
                </c:pt>
                <c:pt idx="764">
                  <c:v>1872.541</c:v>
                </c:pt>
                <c:pt idx="765">
                  <c:v>1874.47</c:v>
                </c:pt>
                <c:pt idx="766">
                  <c:v>1876.398</c:v>
                </c:pt>
                <c:pt idx="767">
                  <c:v>1878.327</c:v>
                </c:pt>
                <c:pt idx="768">
                  <c:v>1880.255</c:v>
                </c:pt>
                <c:pt idx="769">
                  <c:v>1882.183</c:v>
                </c:pt>
                <c:pt idx="770">
                  <c:v>1884.112</c:v>
                </c:pt>
                <c:pt idx="771">
                  <c:v>1886.04</c:v>
                </c:pt>
                <c:pt idx="772">
                  <c:v>1887.969</c:v>
                </c:pt>
                <c:pt idx="773">
                  <c:v>1889.897</c:v>
                </c:pt>
                <c:pt idx="774">
                  <c:v>1891.826</c:v>
                </c:pt>
                <c:pt idx="775">
                  <c:v>1893.754</c:v>
                </c:pt>
                <c:pt idx="776">
                  <c:v>1895.683</c:v>
                </c:pt>
                <c:pt idx="777">
                  <c:v>1897.611</c:v>
                </c:pt>
                <c:pt idx="778">
                  <c:v>1899.54</c:v>
                </c:pt>
                <c:pt idx="779">
                  <c:v>1901.468</c:v>
                </c:pt>
                <c:pt idx="780">
                  <c:v>1903.397</c:v>
                </c:pt>
                <c:pt idx="781">
                  <c:v>1905.325</c:v>
                </c:pt>
                <c:pt idx="782">
                  <c:v>1907.254</c:v>
                </c:pt>
                <c:pt idx="783">
                  <c:v>1909.182</c:v>
                </c:pt>
                <c:pt idx="784">
                  <c:v>1911.11</c:v>
                </c:pt>
                <c:pt idx="785">
                  <c:v>1913.039</c:v>
                </c:pt>
                <c:pt idx="786">
                  <c:v>1914.967</c:v>
                </c:pt>
                <c:pt idx="787">
                  <c:v>1916.896</c:v>
                </c:pt>
                <c:pt idx="788">
                  <c:v>1918.824</c:v>
                </c:pt>
                <c:pt idx="789">
                  <c:v>1920.753</c:v>
                </c:pt>
                <c:pt idx="790">
                  <c:v>1922.681</c:v>
                </c:pt>
                <c:pt idx="791">
                  <c:v>1924.61</c:v>
                </c:pt>
                <c:pt idx="792">
                  <c:v>1926.538</c:v>
                </c:pt>
                <c:pt idx="793">
                  <c:v>1928.467</c:v>
                </c:pt>
                <c:pt idx="794">
                  <c:v>1930.395</c:v>
                </c:pt>
                <c:pt idx="795">
                  <c:v>1932.324</c:v>
                </c:pt>
                <c:pt idx="796">
                  <c:v>1934.252</c:v>
                </c:pt>
                <c:pt idx="797">
                  <c:v>1936.181</c:v>
                </c:pt>
                <c:pt idx="798">
                  <c:v>1938.109</c:v>
                </c:pt>
                <c:pt idx="799">
                  <c:v>1940.037</c:v>
                </c:pt>
                <c:pt idx="800">
                  <c:v>1941.966</c:v>
                </c:pt>
                <c:pt idx="801">
                  <c:v>1943.894</c:v>
                </c:pt>
                <c:pt idx="802">
                  <c:v>1945.823</c:v>
                </c:pt>
                <c:pt idx="803">
                  <c:v>1947.751</c:v>
                </c:pt>
                <c:pt idx="804">
                  <c:v>1949.68</c:v>
                </c:pt>
                <c:pt idx="805">
                  <c:v>1951.608</c:v>
                </c:pt>
                <c:pt idx="806">
                  <c:v>1953.537</c:v>
                </c:pt>
                <c:pt idx="807">
                  <c:v>1955.465</c:v>
                </c:pt>
                <c:pt idx="808">
                  <c:v>1957.394</c:v>
                </c:pt>
                <c:pt idx="809">
                  <c:v>1959.322</c:v>
                </c:pt>
                <c:pt idx="810">
                  <c:v>1961.251</c:v>
                </c:pt>
                <c:pt idx="811">
                  <c:v>1963.179</c:v>
                </c:pt>
                <c:pt idx="812">
                  <c:v>1965.108</c:v>
                </c:pt>
                <c:pt idx="813">
                  <c:v>1967.036</c:v>
                </c:pt>
                <c:pt idx="814">
                  <c:v>1968.964</c:v>
                </c:pt>
                <c:pt idx="815">
                  <c:v>1970.893</c:v>
                </c:pt>
                <c:pt idx="816">
                  <c:v>1972.821</c:v>
                </c:pt>
                <c:pt idx="817">
                  <c:v>1974.75</c:v>
                </c:pt>
                <c:pt idx="818">
                  <c:v>1976.678</c:v>
                </c:pt>
                <c:pt idx="819">
                  <c:v>1978.607</c:v>
                </c:pt>
                <c:pt idx="820">
                  <c:v>1980.535</c:v>
                </c:pt>
                <c:pt idx="821">
                  <c:v>1982.464</c:v>
                </c:pt>
                <c:pt idx="822">
                  <c:v>1984.392</c:v>
                </c:pt>
                <c:pt idx="823">
                  <c:v>1986.321</c:v>
                </c:pt>
                <c:pt idx="824">
                  <c:v>1988.249</c:v>
                </c:pt>
                <c:pt idx="825">
                  <c:v>1990.178</c:v>
                </c:pt>
                <c:pt idx="826">
                  <c:v>1992.106</c:v>
                </c:pt>
                <c:pt idx="827">
                  <c:v>1994.035</c:v>
                </c:pt>
                <c:pt idx="828">
                  <c:v>1995.963</c:v>
                </c:pt>
                <c:pt idx="829">
                  <c:v>1997.891</c:v>
                </c:pt>
                <c:pt idx="830">
                  <c:v>1999.82</c:v>
                </c:pt>
                <c:pt idx="831">
                  <c:v>2001.748</c:v>
                </c:pt>
                <c:pt idx="832">
                  <c:v>2003.677</c:v>
                </c:pt>
                <c:pt idx="833">
                  <c:v>2005.605</c:v>
                </c:pt>
                <c:pt idx="834">
                  <c:v>2007.534</c:v>
                </c:pt>
                <c:pt idx="835">
                  <c:v>2009.462</c:v>
                </c:pt>
                <c:pt idx="836">
                  <c:v>2011.391</c:v>
                </c:pt>
                <c:pt idx="837">
                  <c:v>2013.319</c:v>
                </c:pt>
                <c:pt idx="838">
                  <c:v>2015.248</c:v>
                </c:pt>
                <c:pt idx="839">
                  <c:v>2017.176</c:v>
                </c:pt>
                <c:pt idx="840">
                  <c:v>2019.105</c:v>
                </c:pt>
                <c:pt idx="841">
                  <c:v>2021.033</c:v>
                </c:pt>
                <c:pt idx="842">
                  <c:v>2022.962</c:v>
                </c:pt>
                <c:pt idx="843">
                  <c:v>2024.89</c:v>
                </c:pt>
                <c:pt idx="844">
                  <c:v>2026.818</c:v>
                </c:pt>
                <c:pt idx="845">
                  <c:v>2028.747</c:v>
                </c:pt>
                <c:pt idx="846">
                  <c:v>2030.675</c:v>
                </c:pt>
                <c:pt idx="847">
                  <c:v>2032.604</c:v>
                </c:pt>
                <c:pt idx="848">
                  <c:v>2034.532</c:v>
                </c:pt>
                <c:pt idx="849">
                  <c:v>2036.461</c:v>
                </c:pt>
                <c:pt idx="850">
                  <c:v>2038.389</c:v>
                </c:pt>
                <c:pt idx="851">
                  <c:v>2040.318</c:v>
                </c:pt>
                <c:pt idx="852">
                  <c:v>2042.246</c:v>
                </c:pt>
                <c:pt idx="853">
                  <c:v>2044.175</c:v>
                </c:pt>
                <c:pt idx="854">
                  <c:v>2046.103</c:v>
                </c:pt>
                <c:pt idx="855">
                  <c:v>2048.032</c:v>
                </c:pt>
                <c:pt idx="856">
                  <c:v>2049.96</c:v>
                </c:pt>
                <c:pt idx="857">
                  <c:v>2051.889</c:v>
                </c:pt>
                <c:pt idx="858">
                  <c:v>2053.817</c:v>
                </c:pt>
                <c:pt idx="859">
                  <c:v>2055.746</c:v>
                </c:pt>
                <c:pt idx="860">
                  <c:v>2057.674</c:v>
                </c:pt>
                <c:pt idx="861">
                  <c:v>2059.603</c:v>
                </c:pt>
                <c:pt idx="862">
                  <c:v>2061.531</c:v>
                </c:pt>
                <c:pt idx="863">
                  <c:v>2063.459</c:v>
                </c:pt>
                <c:pt idx="864">
                  <c:v>2065.388</c:v>
                </c:pt>
                <c:pt idx="865">
                  <c:v>2067.316</c:v>
                </c:pt>
                <c:pt idx="866">
                  <c:v>2069.245</c:v>
                </c:pt>
                <c:pt idx="867">
                  <c:v>2071.173</c:v>
                </c:pt>
                <c:pt idx="868">
                  <c:v>2073.102</c:v>
                </c:pt>
                <c:pt idx="869">
                  <c:v>2075.03</c:v>
                </c:pt>
                <c:pt idx="870">
                  <c:v>2076.959</c:v>
                </c:pt>
                <c:pt idx="871">
                  <c:v>2078.887</c:v>
                </c:pt>
                <c:pt idx="872">
                  <c:v>2080.816</c:v>
                </c:pt>
                <c:pt idx="873">
                  <c:v>2082.744</c:v>
                </c:pt>
                <c:pt idx="874">
                  <c:v>2084.673</c:v>
                </c:pt>
                <c:pt idx="875">
                  <c:v>2086.601</c:v>
                </c:pt>
                <c:pt idx="876">
                  <c:v>2088.53</c:v>
                </c:pt>
                <c:pt idx="877">
                  <c:v>2090.458</c:v>
                </c:pt>
                <c:pt idx="878">
                  <c:v>2092.386</c:v>
                </c:pt>
                <c:pt idx="879">
                  <c:v>2094.315</c:v>
                </c:pt>
                <c:pt idx="880">
                  <c:v>2096.243</c:v>
                </c:pt>
                <c:pt idx="881">
                  <c:v>2098.172</c:v>
                </c:pt>
                <c:pt idx="882">
                  <c:v>2100.1</c:v>
                </c:pt>
                <c:pt idx="883">
                  <c:v>2102.029</c:v>
                </c:pt>
                <c:pt idx="884">
                  <c:v>2103.957</c:v>
                </c:pt>
                <c:pt idx="885">
                  <c:v>2105.886</c:v>
                </c:pt>
                <c:pt idx="886">
                  <c:v>2107.814</c:v>
                </c:pt>
                <c:pt idx="887">
                  <c:v>2109.743</c:v>
                </c:pt>
                <c:pt idx="888">
                  <c:v>2111.671</c:v>
                </c:pt>
                <c:pt idx="889">
                  <c:v>2113.6</c:v>
                </c:pt>
                <c:pt idx="890">
                  <c:v>2115.528</c:v>
                </c:pt>
                <c:pt idx="891">
                  <c:v>2117.457</c:v>
                </c:pt>
                <c:pt idx="892">
                  <c:v>2119.385</c:v>
                </c:pt>
                <c:pt idx="893">
                  <c:v>2121.313</c:v>
                </c:pt>
                <c:pt idx="894">
                  <c:v>2123.242</c:v>
                </c:pt>
                <c:pt idx="895">
                  <c:v>2125.17</c:v>
                </c:pt>
                <c:pt idx="896">
                  <c:v>2127.099</c:v>
                </c:pt>
                <c:pt idx="897">
                  <c:v>2129.027</c:v>
                </c:pt>
                <c:pt idx="898">
                  <c:v>2130.956</c:v>
                </c:pt>
                <c:pt idx="899">
                  <c:v>2132.884</c:v>
                </c:pt>
                <c:pt idx="900">
                  <c:v>2134.813</c:v>
                </c:pt>
                <c:pt idx="901">
                  <c:v>2136.741</c:v>
                </c:pt>
                <c:pt idx="902">
                  <c:v>2138.67</c:v>
                </c:pt>
                <c:pt idx="903">
                  <c:v>2140.598</c:v>
                </c:pt>
                <c:pt idx="904">
                  <c:v>2142.527</c:v>
                </c:pt>
                <c:pt idx="905">
                  <c:v>2144.455</c:v>
                </c:pt>
                <c:pt idx="906">
                  <c:v>2146.384</c:v>
                </c:pt>
                <c:pt idx="907">
                  <c:v>2148.312</c:v>
                </c:pt>
                <c:pt idx="908">
                  <c:v>2150.24</c:v>
                </c:pt>
                <c:pt idx="909">
                  <c:v>2152.169</c:v>
                </c:pt>
                <c:pt idx="910">
                  <c:v>2154.097</c:v>
                </c:pt>
                <c:pt idx="911">
                  <c:v>2156.026</c:v>
                </c:pt>
                <c:pt idx="912">
                  <c:v>2157.954</c:v>
                </c:pt>
                <c:pt idx="913">
                  <c:v>2159.883</c:v>
                </c:pt>
                <c:pt idx="914">
                  <c:v>2161.811</c:v>
                </c:pt>
                <c:pt idx="915">
                  <c:v>2163.74</c:v>
                </c:pt>
                <c:pt idx="916">
                  <c:v>2165.668</c:v>
                </c:pt>
                <c:pt idx="917">
                  <c:v>2167.597</c:v>
                </c:pt>
                <c:pt idx="918">
                  <c:v>2169.525</c:v>
                </c:pt>
                <c:pt idx="919">
                  <c:v>2171.454</c:v>
                </c:pt>
                <c:pt idx="920">
                  <c:v>2173.382</c:v>
                </c:pt>
                <c:pt idx="921">
                  <c:v>2175.311</c:v>
                </c:pt>
                <c:pt idx="922">
                  <c:v>2177.239</c:v>
                </c:pt>
                <c:pt idx="923">
                  <c:v>2179.167</c:v>
                </c:pt>
                <c:pt idx="924">
                  <c:v>2181.096</c:v>
                </c:pt>
                <c:pt idx="925">
                  <c:v>2183.024</c:v>
                </c:pt>
                <c:pt idx="926">
                  <c:v>2184.953</c:v>
                </c:pt>
                <c:pt idx="927">
                  <c:v>2186.881</c:v>
                </c:pt>
                <c:pt idx="928">
                  <c:v>2188.81</c:v>
                </c:pt>
                <c:pt idx="929">
                  <c:v>2190.738</c:v>
                </c:pt>
                <c:pt idx="930">
                  <c:v>2192.667</c:v>
                </c:pt>
                <c:pt idx="931">
                  <c:v>2194.595</c:v>
                </c:pt>
                <c:pt idx="932">
                  <c:v>2196.524</c:v>
                </c:pt>
                <c:pt idx="933">
                  <c:v>2198.452</c:v>
                </c:pt>
                <c:pt idx="934">
                  <c:v>2200.381</c:v>
                </c:pt>
                <c:pt idx="935">
                  <c:v>2202.309</c:v>
                </c:pt>
                <c:pt idx="936">
                  <c:v>2204.238</c:v>
                </c:pt>
                <c:pt idx="937">
                  <c:v>2206.166</c:v>
                </c:pt>
                <c:pt idx="938">
                  <c:v>2208.094</c:v>
                </c:pt>
                <c:pt idx="939">
                  <c:v>2210.023</c:v>
                </c:pt>
                <c:pt idx="940">
                  <c:v>2211.951</c:v>
                </c:pt>
                <c:pt idx="941">
                  <c:v>2213.88</c:v>
                </c:pt>
                <c:pt idx="942">
                  <c:v>2215.808</c:v>
                </c:pt>
                <c:pt idx="943">
                  <c:v>2217.737</c:v>
                </c:pt>
                <c:pt idx="944">
                  <c:v>2219.665</c:v>
                </c:pt>
                <c:pt idx="945">
                  <c:v>2221.594</c:v>
                </c:pt>
                <c:pt idx="946">
                  <c:v>2223.522</c:v>
                </c:pt>
                <c:pt idx="947">
                  <c:v>2225.451</c:v>
                </c:pt>
                <c:pt idx="948">
                  <c:v>2227.379</c:v>
                </c:pt>
                <c:pt idx="949">
                  <c:v>2229.308</c:v>
                </c:pt>
                <c:pt idx="950">
                  <c:v>2231.236</c:v>
                </c:pt>
                <c:pt idx="951">
                  <c:v>2233.165</c:v>
                </c:pt>
                <c:pt idx="952">
                  <c:v>2235.093</c:v>
                </c:pt>
                <c:pt idx="953">
                  <c:v>2237.021</c:v>
                </c:pt>
                <c:pt idx="954">
                  <c:v>2238.95</c:v>
                </c:pt>
                <c:pt idx="955">
                  <c:v>2240.878</c:v>
                </c:pt>
                <c:pt idx="956">
                  <c:v>2242.807</c:v>
                </c:pt>
                <c:pt idx="957">
                  <c:v>2244.735</c:v>
                </c:pt>
                <c:pt idx="958">
                  <c:v>2246.664</c:v>
                </c:pt>
                <c:pt idx="959">
                  <c:v>2248.592</c:v>
                </c:pt>
                <c:pt idx="960">
                  <c:v>2250.521</c:v>
                </c:pt>
                <c:pt idx="961">
                  <c:v>2252.449</c:v>
                </c:pt>
                <c:pt idx="962">
                  <c:v>2254.378</c:v>
                </c:pt>
                <c:pt idx="963">
                  <c:v>2256.306</c:v>
                </c:pt>
                <c:pt idx="964">
                  <c:v>2258.235</c:v>
                </c:pt>
                <c:pt idx="965">
                  <c:v>2260.163</c:v>
                </c:pt>
                <c:pt idx="966">
                  <c:v>2262.092</c:v>
                </c:pt>
                <c:pt idx="967">
                  <c:v>2264.02</c:v>
                </c:pt>
                <c:pt idx="968">
                  <c:v>2265.948</c:v>
                </c:pt>
                <c:pt idx="969">
                  <c:v>2267.877</c:v>
                </c:pt>
                <c:pt idx="970">
                  <c:v>2269.805</c:v>
                </c:pt>
                <c:pt idx="971">
                  <c:v>2271.734</c:v>
                </c:pt>
                <c:pt idx="972">
                  <c:v>2273.662</c:v>
                </c:pt>
                <c:pt idx="973">
                  <c:v>2275.591</c:v>
                </c:pt>
                <c:pt idx="974">
                  <c:v>2277.519</c:v>
                </c:pt>
                <c:pt idx="975">
                  <c:v>2279.448</c:v>
                </c:pt>
                <c:pt idx="976">
                  <c:v>2281.376</c:v>
                </c:pt>
                <c:pt idx="977">
                  <c:v>2283.305</c:v>
                </c:pt>
                <c:pt idx="978">
                  <c:v>2285.233</c:v>
                </c:pt>
                <c:pt idx="979">
                  <c:v>2287.162</c:v>
                </c:pt>
                <c:pt idx="980">
                  <c:v>2289.09</c:v>
                </c:pt>
                <c:pt idx="981">
                  <c:v>2291.019</c:v>
                </c:pt>
                <c:pt idx="982">
                  <c:v>2292.947</c:v>
                </c:pt>
                <c:pt idx="983">
                  <c:v>2294.875</c:v>
                </c:pt>
                <c:pt idx="984">
                  <c:v>2296.804</c:v>
                </c:pt>
                <c:pt idx="985">
                  <c:v>2298.732</c:v>
                </c:pt>
                <c:pt idx="986">
                  <c:v>2300.661</c:v>
                </c:pt>
                <c:pt idx="987">
                  <c:v>2302.589</c:v>
                </c:pt>
                <c:pt idx="988">
                  <c:v>2304.518</c:v>
                </c:pt>
                <c:pt idx="989">
                  <c:v>2306.446</c:v>
                </c:pt>
                <c:pt idx="990">
                  <c:v>2308.375</c:v>
                </c:pt>
                <c:pt idx="991">
                  <c:v>2310.303</c:v>
                </c:pt>
                <c:pt idx="992">
                  <c:v>2312.232</c:v>
                </c:pt>
                <c:pt idx="993">
                  <c:v>2314.16</c:v>
                </c:pt>
                <c:pt idx="994">
                  <c:v>2316.089</c:v>
                </c:pt>
                <c:pt idx="995">
                  <c:v>2318.017</c:v>
                </c:pt>
                <c:pt idx="996">
                  <c:v>2319.946</c:v>
                </c:pt>
                <c:pt idx="997">
                  <c:v>2321.874</c:v>
                </c:pt>
                <c:pt idx="998">
                  <c:v>2323.802</c:v>
                </c:pt>
                <c:pt idx="999">
                  <c:v>2325.731</c:v>
                </c:pt>
                <c:pt idx="1000">
                  <c:v>2327.659</c:v>
                </c:pt>
                <c:pt idx="1001">
                  <c:v>2329.588</c:v>
                </c:pt>
                <c:pt idx="1002">
                  <c:v>2331.516</c:v>
                </c:pt>
                <c:pt idx="1003">
                  <c:v>2333.445</c:v>
                </c:pt>
                <c:pt idx="1004">
                  <c:v>2335.373</c:v>
                </c:pt>
                <c:pt idx="1005">
                  <c:v>2337.302</c:v>
                </c:pt>
                <c:pt idx="1006">
                  <c:v>2339.23</c:v>
                </c:pt>
                <c:pt idx="1007">
                  <c:v>2341.159</c:v>
                </c:pt>
                <c:pt idx="1008">
                  <c:v>2343.087</c:v>
                </c:pt>
                <c:pt idx="1009">
                  <c:v>2345.016</c:v>
                </c:pt>
                <c:pt idx="1010">
                  <c:v>2346.944</c:v>
                </c:pt>
                <c:pt idx="1011">
                  <c:v>2348.873</c:v>
                </c:pt>
                <c:pt idx="1012">
                  <c:v>2350.801</c:v>
                </c:pt>
                <c:pt idx="1013">
                  <c:v>2352.729</c:v>
                </c:pt>
                <c:pt idx="1014">
                  <c:v>2354.658</c:v>
                </c:pt>
                <c:pt idx="1015">
                  <c:v>2356.586</c:v>
                </c:pt>
                <c:pt idx="1016">
                  <c:v>2358.515</c:v>
                </c:pt>
                <c:pt idx="1017">
                  <c:v>2360.443</c:v>
                </c:pt>
                <c:pt idx="1018">
                  <c:v>2362.372</c:v>
                </c:pt>
                <c:pt idx="1019">
                  <c:v>2364.3</c:v>
                </c:pt>
                <c:pt idx="1020">
                  <c:v>2366.229</c:v>
                </c:pt>
                <c:pt idx="1021">
                  <c:v>2368.157</c:v>
                </c:pt>
                <c:pt idx="1022">
                  <c:v>2370.086</c:v>
                </c:pt>
                <c:pt idx="1023">
                  <c:v>2372.014</c:v>
                </c:pt>
                <c:pt idx="1024">
                  <c:v>2373.942</c:v>
                </c:pt>
                <c:pt idx="1025">
                  <c:v>2375.871</c:v>
                </c:pt>
                <c:pt idx="1026">
                  <c:v>2377.799</c:v>
                </c:pt>
                <c:pt idx="1027">
                  <c:v>2379.728</c:v>
                </c:pt>
                <c:pt idx="1028">
                  <c:v>2381.656</c:v>
                </c:pt>
                <c:pt idx="1029">
                  <c:v>2383.585</c:v>
                </c:pt>
                <c:pt idx="1030">
                  <c:v>2385.513</c:v>
                </c:pt>
                <c:pt idx="1031">
                  <c:v>2387.442</c:v>
                </c:pt>
                <c:pt idx="1032">
                  <c:v>2389.37</c:v>
                </c:pt>
                <c:pt idx="1033">
                  <c:v>2391.299</c:v>
                </c:pt>
                <c:pt idx="1034">
                  <c:v>2393.227</c:v>
                </c:pt>
                <c:pt idx="1035">
                  <c:v>2395.156</c:v>
                </c:pt>
                <c:pt idx="1036">
                  <c:v>2397.084</c:v>
                </c:pt>
                <c:pt idx="1037">
                  <c:v>2399.012</c:v>
                </c:pt>
                <c:pt idx="1038">
                  <c:v>2400.941</c:v>
                </c:pt>
                <c:pt idx="1039">
                  <c:v>2402.869</c:v>
                </c:pt>
                <c:pt idx="1040">
                  <c:v>2404.798</c:v>
                </c:pt>
                <c:pt idx="1041">
                  <c:v>2406.726</c:v>
                </c:pt>
                <c:pt idx="1042">
                  <c:v>2408.655</c:v>
                </c:pt>
                <c:pt idx="1043">
                  <c:v>2410.583</c:v>
                </c:pt>
                <c:pt idx="1044">
                  <c:v>2412.512</c:v>
                </c:pt>
                <c:pt idx="1045">
                  <c:v>2414.44</c:v>
                </c:pt>
                <c:pt idx="1046">
                  <c:v>2416.369</c:v>
                </c:pt>
                <c:pt idx="1047">
                  <c:v>2418.297</c:v>
                </c:pt>
                <c:pt idx="1048">
                  <c:v>2420.226</c:v>
                </c:pt>
                <c:pt idx="1049">
                  <c:v>2422.154</c:v>
                </c:pt>
                <c:pt idx="1050">
                  <c:v>2424.083</c:v>
                </c:pt>
                <c:pt idx="1051">
                  <c:v>2426.011</c:v>
                </c:pt>
                <c:pt idx="1052">
                  <c:v>2427.939</c:v>
                </c:pt>
                <c:pt idx="1053">
                  <c:v>2429.868</c:v>
                </c:pt>
                <c:pt idx="1054">
                  <c:v>2431.796</c:v>
                </c:pt>
                <c:pt idx="1055">
                  <c:v>2433.725</c:v>
                </c:pt>
                <c:pt idx="1056">
                  <c:v>2435.653</c:v>
                </c:pt>
                <c:pt idx="1057">
                  <c:v>2437.582</c:v>
                </c:pt>
                <c:pt idx="1058">
                  <c:v>2439.51</c:v>
                </c:pt>
                <c:pt idx="1059">
                  <c:v>2441.439</c:v>
                </c:pt>
                <c:pt idx="1060">
                  <c:v>2443.367</c:v>
                </c:pt>
                <c:pt idx="1061">
                  <c:v>2445.296</c:v>
                </c:pt>
                <c:pt idx="1062">
                  <c:v>2447.224</c:v>
                </c:pt>
                <c:pt idx="1063">
                  <c:v>2449.153</c:v>
                </c:pt>
                <c:pt idx="1064">
                  <c:v>2451.081</c:v>
                </c:pt>
                <c:pt idx="1065">
                  <c:v>2453.01</c:v>
                </c:pt>
                <c:pt idx="1066">
                  <c:v>2454.938</c:v>
                </c:pt>
                <c:pt idx="1067">
                  <c:v>2456.866</c:v>
                </c:pt>
                <c:pt idx="1068">
                  <c:v>2458.795</c:v>
                </c:pt>
                <c:pt idx="1069">
                  <c:v>2460.723</c:v>
                </c:pt>
                <c:pt idx="1070">
                  <c:v>2462.652</c:v>
                </c:pt>
                <c:pt idx="1071">
                  <c:v>2464.58</c:v>
                </c:pt>
                <c:pt idx="1072">
                  <c:v>2466.509</c:v>
                </c:pt>
                <c:pt idx="1073">
                  <c:v>2468.437</c:v>
                </c:pt>
                <c:pt idx="1074">
                  <c:v>2470.366</c:v>
                </c:pt>
                <c:pt idx="1075">
                  <c:v>2472.294</c:v>
                </c:pt>
                <c:pt idx="1076">
                  <c:v>2474.223</c:v>
                </c:pt>
                <c:pt idx="1077">
                  <c:v>2476.151</c:v>
                </c:pt>
                <c:pt idx="1078">
                  <c:v>2478.08</c:v>
                </c:pt>
                <c:pt idx="1079">
                  <c:v>2480.008</c:v>
                </c:pt>
                <c:pt idx="1080">
                  <c:v>2481.937</c:v>
                </c:pt>
                <c:pt idx="1081">
                  <c:v>2483.865</c:v>
                </c:pt>
                <c:pt idx="1082">
                  <c:v>2485.793</c:v>
                </c:pt>
                <c:pt idx="1083">
                  <c:v>2487.722</c:v>
                </c:pt>
                <c:pt idx="1084">
                  <c:v>2489.65</c:v>
                </c:pt>
                <c:pt idx="1085">
                  <c:v>2491.579</c:v>
                </c:pt>
                <c:pt idx="1086">
                  <c:v>2493.507</c:v>
                </c:pt>
                <c:pt idx="1087">
                  <c:v>2495.436</c:v>
                </c:pt>
                <c:pt idx="1088">
                  <c:v>2497.364</c:v>
                </c:pt>
                <c:pt idx="1089">
                  <c:v>2499.293</c:v>
                </c:pt>
                <c:pt idx="1090">
                  <c:v>2501.221</c:v>
                </c:pt>
                <c:pt idx="1091">
                  <c:v>2503.15</c:v>
                </c:pt>
                <c:pt idx="1092">
                  <c:v>2505.078</c:v>
                </c:pt>
                <c:pt idx="1093">
                  <c:v>2507.007</c:v>
                </c:pt>
                <c:pt idx="1094">
                  <c:v>2508.935</c:v>
                </c:pt>
                <c:pt idx="1095">
                  <c:v>2510.864</c:v>
                </c:pt>
                <c:pt idx="1096">
                  <c:v>2512.792</c:v>
                </c:pt>
                <c:pt idx="1097">
                  <c:v>2514.72</c:v>
                </c:pt>
                <c:pt idx="1098">
                  <c:v>2516.649</c:v>
                </c:pt>
                <c:pt idx="1099">
                  <c:v>2518.577</c:v>
                </c:pt>
                <c:pt idx="1100">
                  <c:v>2520.506</c:v>
                </c:pt>
                <c:pt idx="1101">
                  <c:v>2522.434</c:v>
                </c:pt>
                <c:pt idx="1102">
                  <c:v>2524.363</c:v>
                </c:pt>
                <c:pt idx="1103">
                  <c:v>2526.291</c:v>
                </c:pt>
                <c:pt idx="1104">
                  <c:v>2528.22</c:v>
                </c:pt>
                <c:pt idx="1105">
                  <c:v>2530.148</c:v>
                </c:pt>
                <c:pt idx="1106">
                  <c:v>2532.077</c:v>
                </c:pt>
                <c:pt idx="1107">
                  <c:v>2534.005</c:v>
                </c:pt>
                <c:pt idx="1108">
                  <c:v>2535.934</c:v>
                </c:pt>
                <c:pt idx="1109">
                  <c:v>2537.862</c:v>
                </c:pt>
                <c:pt idx="1110">
                  <c:v>2539.791</c:v>
                </c:pt>
                <c:pt idx="1111">
                  <c:v>2541.719</c:v>
                </c:pt>
                <c:pt idx="1112">
                  <c:v>2543.647</c:v>
                </c:pt>
                <c:pt idx="1113">
                  <c:v>2545.576</c:v>
                </c:pt>
                <c:pt idx="1114">
                  <c:v>2547.504</c:v>
                </c:pt>
                <c:pt idx="1115">
                  <c:v>2549.433</c:v>
                </c:pt>
                <c:pt idx="1116">
                  <c:v>2551.361</c:v>
                </c:pt>
                <c:pt idx="1117">
                  <c:v>2553.29</c:v>
                </c:pt>
                <c:pt idx="1118">
                  <c:v>2555.218</c:v>
                </c:pt>
                <c:pt idx="1119">
                  <c:v>2557.147</c:v>
                </c:pt>
                <c:pt idx="1120">
                  <c:v>2559.075</c:v>
                </c:pt>
                <c:pt idx="1121">
                  <c:v>2561.004</c:v>
                </c:pt>
                <c:pt idx="1122">
                  <c:v>2562.932</c:v>
                </c:pt>
                <c:pt idx="1123">
                  <c:v>2564.861</c:v>
                </c:pt>
                <c:pt idx="1124">
                  <c:v>2566.789</c:v>
                </c:pt>
                <c:pt idx="1125">
                  <c:v>2568.718</c:v>
                </c:pt>
                <c:pt idx="1126">
                  <c:v>2570.646</c:v>
                </c:pt>
                <c:pt idx="1127">
                  <c:v>2572.574</c:v>
                </c:pt>
                <c:pt idx="1128">
                  <c:v>2574.503</c:v>
                </c:pt>
                <c:pt idx="1129">
                  <c:v>2576.431</c:v>
                </c:pt>
                <c:pt idx="1130">
                  <c:v>2578.36</c:v>
                </c:pt>
                <c:pt idx="1131">
                  <c:v>2580.288</c:v>
                </c:pt>
                <c:pt idx="1132">
                  <c:v>2582.217</c:v>
                </c:pt>
                <c:pt idx="1133">
                  <c:v>2584.145</c:v>
                </c:pt>
                <c:pt idx="1134">
                  <c:v>2586.074</c:v>
                </c:pt>
                <c:pt idx="1135">
                  <c:v>2588.002</c:v>
                </c:pt>
                <c:pt idx="1136">
                  <c:v>2589.931</c:v>
                </c:pt>
                <c:pt idx="1137">
                  <c:v>2591.859</c:v>
                </c:pt>
                <c:pt idx="1138">
                  <c:v>2593.788</c:v>
                </c:pt>
                <c:pt idx="1139">
                  <c:v>2595.716</c:v>
                </c:pt>
                <c:pt idx="1140">
                  <c:v>2597.645</c:v>
                </c:pt>
                <c:pt idx="1141">
                  <c:v>2599.573</c:v>
                </c:pt>
                <c:pt idx="1142">
                  <c:v>2601.501</c:v>
                </c:pt>
                <c:pt idx="1143">
                  <c:v>2603.43</c:v>
                </c:pt>
                <c:pt idx="1144">
                  <c:v>2605.358</c:v>
                </c:pt>
                <c:pt idx="1145">
                  <c:v>2607.287</c:v>
                </c:pt>
                <c:pt idx="1146">
                  <c:v>2609.215</c:v>
                </c:pt>
                <c:pt idx="1147">
                  <c:v>2611.144</c:v>
                </c:pt>
                <c:pt idx="1148">
                  <c:v>2613.072</c:v>
                </c:pt>
                <c:pt idx="1149">
                  <c:v>2615.001</c:v>
                </c:pt>
                <c:pt idx="1150">
                  <c:v>2616.929</c:v>
                </c:pt>
                <c:pt idx="1151">
                  <c:v>2618.858</c:v>
                </c:pt>
                <c:pt idx="1152">
                  <c:v>2620.786</c:v>
                </c:pt>
                <c:pt idx="1153">
                  <c:v>2622.715</c:v>
                </c:pt>
                <c:pt idx="1154">
                  <c:v>2624.643</c:v>
                </c:pt>
                <c:pt idx="1155">
                  <c:v>2626.572</c:v>
                </c:pt>
                <c:pt idx="1156">
                  <c:v>2628.5</c:v>
                </c:pt>
                <c:pt idx="1157">
                  <c:v>2630.428</c:v>
                </c:pt>
                <c:pt idx="1158">
                  <c:v>2632.357</c:v>
                </c:pt>
                <c:pt idx="1159">
                  <c:v>2634.285</c:v>
                </c:pt>
                <c:pt idx="1160">
                  <c:v>2636.214</c:v>
                </c:pt>
                <c:pt idx="1161">
                  <c:v>2638.142</c:v>
                </c:pt>
                <c:pt idx="1162">
                  <c:v>2640.071</c:v>
                </c:pt>
                <c:pt idx="1163">
                  <c:v>2641.999</c:v>
                </c:pt>
                <c:pt idx="1164">
                  <c:v>2643.928</c:v>
                </c:pt>
                <c:pt idx="1165">
                  <c:v>2645.856</c:v>
                </c:pt>
                <c:pt idx="1166">
                  <c:v>2647.785</c:v>
                </c:pt>
                <c:pt idx="1167">
                  <c:v>2649.713</c:v>
                </c:pt>
                <c:pt idx="1168">
                  <c:v>2651.642</c:v>
                </c:pt>
                <c:pt idx="1169">
                  <c:v>2653.57</c:v>
                </c:pt>
                <c:pt idx="1170">
                  <c:v>2655.499</c:v>
                </c:pt>
                <c:pt idx="1171">
                  <c:v>2657.427</c:v>
                </c:pt>
                <c:pt idx="1172">
                  <c:v>2659.355</c:v>
                </c:pt>
                <c:pt idx="1173">
                  <c:v>2661.284</c:v>
                </c:pt>
                <c:pt idx="1174">
                  <c:v>2663.212</c:v>
                </c:pt>
                <c:pt idx="1175">
                  <c:v>2665.141</c:v>
                </c:pt>
                <c:pt idx="1176">
                  <c:v>2667.069</c:v>
                </c:pt>
                <c:pt idx="1177">
                  <c:v>2668.998</c:v>
                </c:pt>
                <c:pt idx="1178">
                  <c:v>2670.926</c:v>
                </c:pt>
                <c:pt idx="1179">
                  <c:v>2672.855</c:v>
                </c:pt>
                <c:pt idx="1180">
                  <c:v>2674.783</c:v>
                </c:pt>
                <c:pt idx="1181">
                  <c:v>2676.712</c:v>
                </c:pt>
                <c:pt idx="1182">
                  <c:v>2678.64</c:v>
                </c:pt>
                <c:pt idx="1183">
                  <c:v>2680.569</c:v>
                </c:pt>
                <c:pt idx="1184">
                  <c:v>2682.497</c:v>
                </c:pt>
                <c:pt idx="1185">
                  <c:v>2684.426</c:v>
                </c:pt>
                <c:pt idx="1186">
                  <c:v>2686.354</c:v>
                </c:pt>
                <c:pt idx="1187">
                  <c:v>2688.282</c:v>
                </c:pt>
                <c:pt idx="1188">
                  <c:v>2690.211</c:v>
                </c:pt>
                <c:pt idx="1189">
                  <c:v>2692.139</c:v>
                </c:pt>
                <c:pt idx="1190">
                  <c:v>2694.068</c:v>
                </c:pt>
                <c:pt idx="1191">
                  <c:v>2695.996</c:v>
                </c:pt>
                <c:pt idx="1192">
                  <c:v>2697.925</c:v>
                </c:pt>
                <c:pt idx="1193">
                  <c:v>2699.853</c:v>
                </c:pt>
                <c:pt idx="1194">
                  <c:v>2701.782</c:v>
                </c:pt>
                <c:pt idx="1195">
                  <c:v>2703.71</c:v>
                </c:pt>
                <c:pt idx="1196">
                  <c:v>2705.639</c:v>
                </c:pt>
                <c:pt idx="1197">
                  <c:v>2707.567</c:v>
                </c:pt>
                <c:pt idx="1198">
                  <c:v>2709.496</c:v>
                </c:pt>
                <c:pt idx="1199">
                  <c:v>2711.424</c:v>
                </c:pt>
                <c:pt idx="1200">
                  <c:v>2713.353</c:v>
                </c:pt>
                <c:pt idx="1201">
                  <c:v>2715.281</c:v>
                </c:pt>
                <c:pt idx="1202">
                  <c:v>2717.209</c:v>
                </c:pt>
                <c:pt idx="1203">
                  <c:v>2719.138</c:v>
                </c:pt>
                <c:pt idx="1204">
                  <c:v>2721.066</c:v>
                </c:pt>
                <c:pt idx="1205">
                  <c:v>2722.995</c:v>
                </c:pt>
                <c:pt idx="1206">
                  <c:v>2724.923</c:v>
                </c:pt>
                <c:pt idx="1207">
                  <c:v>2726.852</c:v>
                </c:pt>
                <c:pt idx="1208">
                  <c:v>2728.78</c:v>
                </c:pt>
                <c:pt idx="1209">
                  <c:v>2730.709</c:v>
                </c:pt>
                <c:pt idx="1210">
                  <c:v>2732.637</c:v>
                </c:pt>
                <c:pt idx="1211">
                  <c:v>2734.566</c:v>
                </c:pt>
                <c:pt idx="1212">
                  <c:v>2736.494</c:v>
                </c:pt>
                <c:pt idx="1213">
                  <c:v>2738.423</c:v>
                </c:pt>
                <c:pt idx="1214">
                  <c:v>2740.351</c:v>
                </c:pt>
                <c:pt idx="1215">
                  <c:v>2742.28</c:v>
                </c:pt>
                <c:pt idx="1216">
                  <c:v>2744.208</c:v>
                </c:pt>
                <c:pt idx="1217">
                  <c:v>2746.136</c:v>
                </c:pt>
                <c:pt idx="1218">
                  <c:v>2748.065</c:v>
                </c:pt>
                <c:pt idx="1219">
                  <c:v>2749.993</c:v>
                </c:pt>
                <c:pt idx="1220">
                  <c:v>2751.922</c:v>
                </c:pt>
                <c:pt idx="1221">
                  <c:v>2753.85</c:v>
                </c:pt>
                <c:pt idx="1222">
                  <c:v>2755.779</c:v>
                </c:pt>
                <c:pt idx="1223">
                  <c:v>2757.707</c:v>
                </c:pt>
                <c:pt idx="1224">
                  <c:v>2759.636</c:v>
                </c:pt>
                <c:pt idx="1225">
                  <c:v>2761.564</c:v>
                </c:pt>
                <c:pt idx="1226">
                  <c:v>2763.493</c:v>
                </c:pt>
                <c:pt idx="1227">
                  <c:v>2765.421</c:v>
                </c:pt>
                <c:pt idx="1228">
                  <c:v>2767.35</c:v>
                </c:pt>
                <c:pt idx="1229">
                  <c:v>2769.278</c:v>
                </c:pt>
                <c:pt idx="1230">
                  <c:v>2771.207</c:v>
                </c:pt>
                <c:pt idx="1231">
                  <c:v>2773.135</c:v>
                </c:pt>
                <c:pt idx="1232">
                  <c:v>2775.063</c:v>
                </c:pt>
                <c:pt idx="1233">
                  <c:v>2776.992</c:v>
                </c:pt>
                <c:pt idx="1234">
                  <c:v>2778.92</c:v>
                </c:pt>
                <c:pt idx="1235">
                  <c:v>2780.849</c:v>
                </c:pt>
                <c:pt idx="1236">
                  <c:v>2782.777</c:v>
                </c:pt>
                <c:pt idx="1237">
                  <c:v>2784.706</c:v>
                </c:pt>
                <c:pt idx="1238">
                  <c:v>2786.634</c:v>
                </c:pt>
                <c:pt idx="1239">
                  <c:v>2788.563</c:v>
                </c:pt>
                <c:pt idx="1240">
                  <c:v>2790.491</c:v>
                </c:pt>
                <c:pt idx="1241">
                  <c:v>2792.42</c:v>
                </c:pt>
                <c:pt idx="1242">
                  <c:v>2794.348</c:v>
                </c:pt>
                <c:pt idx="1243">
                  <c:v>2796.277</c:v>
                </c:pt>
                <c:pt idx="1244">
                  <c:v>2798.205</c:v>
                </c:pt>
                <c:pt idx="1245">
                  <c:v>2800.134</c:v>
                </c:pt>
                <c:pt idx="1246">
                  <c:v>2802.062</c:v>
                </c:pt>
                <c:pt idx="1247">
                  <c:v>2803.99</c:v>
                </c:pt>
                <c:pt idx="1248">
                  <c:v>2805.919</c:v>
                </c:pt>
                <c:pt idx="1249">
                  <c:v>2807.847</c:v>
                </c:pt>
                <c:pt idx="1250">
                  <c:v>2809.776</c:v>
                </c:pt>
                <c:pt idx="1251">
                  <c:v>2811.704</c:v>
                </c:pt>
                <c:pt idx="1252">
                  <c:v>2813.633</c:v>
                </c:pt>
                <c:pt idx="1253">
                  <c:v>2815.561</c:v>
                </c:pt>
                <c:pt idx="1254">
                  <c:v>2817.49</c:v>
                </c:pt>
                <c:pt idx="1255">
                  <c:v>2819.418</c:v>
                </c:pt>
                <c:pt idx="1256">
                  <c:v>2821.347</c:v>
                </c:pt>
                <c:pt idx="1257">
                  <c:v>2823.275</c:v>
                </c:pt>
                <c:pt idx="1258">
                  <c:v>2825.204</c:v>
                </c:pt>
                <c:pt idx="1259">
                  <c:v>2827.132</c:v>
                </c:pt>
                <c:pt idx="1260">
                  <c:v>2829.061</c:v>
                </c:pt>
                <c:pt idx="1261">
                  <c:v>2830.989</c:v>
                </c:pt>
                <c:pt idx="1262">
                  <c:v>2832.917</c:v>
                </c:pt>
                <c:pt idx="1263">
                  <c:v>2834.846</c:v>
                </c:pt>
                <c:pt idx="1264">
                  <c:v>2836.774</c:v>
                </c:pt>
                <c:pt idx="1265">
                  <c:v>2838.703</c:v>
                </c:pt>
                <c:pt idx="1266">
                  <c:v>2840.631</c:v>
                </c:pt>
                <c:pt idx="1267">
                  <c:v>2842.56</c:v>
                </c:pt>
                <c:pt idx="1268">
                  <c:v>2844.488</c:v>
                </c:pt>
                <c:pt idx="1269">
                  <c:v>2846.417</c:v>
                </c:pt>
                <c:pt idx="1270">
                  <c:v>2848.345</c:v>
                </c:pt>
                <c:pt idx="1271">
                  <c:v>2850.274</c:v>
                </c:pt>
                <c:pt idx="1272">
                  <c:v>2852.202</c:v>
                </c:pt>
                <c:pt idx="1273">
                  <c:v>2854.131</c:v>
                </c:pt>
                <c:pt idx="1274">
                  <c:v>2856.059</c:v>
                </c:pt>
                <c:pt idx="1275">
                  <c:v>2857.988</c:v>
                </c:pt>
                <c:pt idx="1276">
                  <c:v>2859.916</c:v>
                </c:pt>
                <c:pt idx="1277">
                  <c:v>2861.844</c:v>
                </c:pt>
                <c:pt idx="1278">
                  <c:v>2863.773</c:v>
                </c:pt>
                <c:pt idx="1279">
                  <c:v>2865.701</c:v>
                </c:pt>
                <c:pt idx="1280">
                  <c:v>2867.63</c:v>
                </c:pt>
                <c:pt idx="1281">
                  <c:v>2869.558</c:v>
                </c:pt>
                <c:pt idx="1282">
                  <c:v>2871.487</c:v>
                </c:pt>
                <c:pt idx="1283">
                  <c:v>2873.415</c:v>
                </c:pt>
                <c:pt idx="1284">
                  <c:v>2875.344</c:v>
                </c:pt>
                <c:pt idx="1285">
                  <c:v>2877.272</c:v>
                </c:pt>
                <c:pt idx="1286">
                  <c:v>2879.201</c:v>
                </c:pt>
                <c:pt idx="1287">
                  <c:v>2881.129</c:v>
                </c:pt>
                <c:pt idx="1288">
                  <c:v>2883.058</c:v>
                </c:pt>
                <c:pt idx="1289">
                  <c:v>2884.986</c:v>
                </c:pt>
                <c:pt idx="1290">
                  <c:v>2886.915</c:v>
                </c:pt>
                <c:pt idx="1291">
                  <c:v>2888.843</c:v>
                </c:pt>
                <c:pt idx="1292">
                  <c:v>2890.771</c:v>
                </c:pt>
                <c:pt idx="1293">
                  <c:v>2892.7</c:v>
                </c:pt>
                <c:pt idx="1294">
                  <c:v>2894.628</c:v>
                </c:pt>
                <c:pt idx="1295">
                  <c:v>2896.557</c:v>
                </c:pt>
                <c:pt idx="1296">
                  <c:v>2898.485</c:v>
                </c:pt>
                <c:pt idx="1297">
                  <c:v>2900.414</c:v>
                </c:pt>
                <c:pt idx="1298">
                  <c:v>2902.342</c:v>
                </c:pt>
                <c:pt idx="1299">
                  <c:v>2904.271</c:v>
                </c:pt>
                <c:pt idx="1300">
                  <c:v>2906.199</c:v>
                </c:pt>
                <c:pt idx="1301">
                  <c:v>2908.128</c:v>
                </c:pt>
                <c:pt idx="1302">
                  <c:v>2910.056</c:v>
                </c:pt>
                <c:pt idx="1303">
                  <c:v>2911.985</c:v>
                </c:pt>
                <c:pt idx="1304">
                  <c:v>2913.913</c:v>
                </c:pt>
                <c:pt idx="1305">
                  <c:v>2915.842</c:v>
                </c:pt>
                <c:pt idx="1306">
                  <c:v>2917.77</c:v>
                </c:pt>
                <c:pt idx="1307">
                  <c:v>2919.698</c:v>
                </c:pt>
                <c:pt idx="1308">
                  <c:v>2921.627</c:v>
                </c:pt>
                <c:pt idx="1309">
                  <c:v>2923.555</c:v>
                </c:pt>
                <c:pt idx="1310">
                  <c:v>2925.484</c:v>
                </c:pt>
                <c:pt idx="1311">
                  <c:v>2927.412</c:v>
                </c:pt>
                <c:pt idx="1312">
                  <c:v>2929.341</c:v>
                </c:pt>
                <c:pt idx="1313">
                  <c:v>2931.269</c:v>
                </c:pt>
                <c:pt idx="1314">
                  <c:v>2933.198</c:v>
                </c:pt>
                <c:pt idx="1315">
                  <c:v>2935.126</c:v>
                </c:pt>
                <c:pt idx="1316">
                  <c:v>2937.055</c:v>
                </c:pt>
                <c:pt idx="1317">
                  <c:v>2938.983</c:v>
                </c:pt>
                <c:pt idx="1318">
                  <c:v>2940.912</c:v>
                </c:pt>
                <c:pt idx="1319">
                  <c:v>2942.84</c:v>
                </c:pt>
                <c:pt idx="1320">
                  <c:v>2944.769</c:v>
                </c:pt>
                <c:pt idx="1321">
                  <c:v>2946.697</c:v>
                </c:pt>
                <c:pt idx="1322">
                  <c:v>2948.625</c:v>
                </c:pt>
                <c:pt idx="1323">
                  <c:v>2950.554</c:v>
                </c:pt>
                <c:pt idx="1324">
                  <c:v>2952.482</c:v>
                </c:pt>
                <c:pt idx="1325">
                  <c:v>2954.411</c:v>
                </c:pt>
                <c:pt idx="1326">
                  <c:v>2956.339</c:v>
                </c:pt>
                <c:pt idx="1327">
                  <c:v>2958.268</c:v>
                </c:pt>
                <c:pt idx="1328">
                  <c:v>2960.196</c:v>
                </c:pt>
                <c:pt idx="1329">
                  <c:v>2962.125</c:v>
                </c:pt>
                <c:pt idx="1330">
                  <c:v>2964.053</c:v>
                </c:pt>
                <c:pt idx="1331">
                  <c:v>2965.982</c:v>
                </c:pt>
                <c:pt idx="1332">
                  <c:v>2967.91</c:v>
                </c:pt>
                <c:pt idx="1333">
                  <c:v>2969.839</c:v>
                </c:pt>
                <c:pt idx="1334">
                  <c:v>2971.767</c:v>
                </c:pt>
                <c:pt idx="1335">
                  <c:v>2973.696</c:v>
                </c:pt>
                <c:pt idx="1336">
                  <c:v>2975.624</c:v>
                </c:pt>
                <c:pt idx="1337">
                  <c:v>2977.552</c:v>
                </c:pt>
                <c:pt idx="1338">
                  <c:v>2979.481</c:v>
                </c:pt>
                <c:pt idx="1339">
                  <c:v>2981.409</c:v>
                </c:pt>
                <c:pt idx="1340">
                  <c:v>2983.338</c:v>
                </c:pt>
                <c:pt idx="1341">
                  <c:v>2985.266</c:v>
                </c:pt>
                <c:pt idx="1342">
                  <c:v>2987.195</c:v>
                </c:pt>
                <c:pt idx="1343">
                  <c:v>2989.123</c:v>
                </c:pt>
                <c:pt idx="1344">
                  <c:v>2991.052</c:v>
                </c:pt>
                <c:pt idx="1345">
                  <c:v>2992.98</c:v>
                </c:pt>
                <c:pt idx="1346">
                  <c:v>2994.909</c:v>
                </c:pt>
                <c:pt idx="1347">
                  <c:v>2996.837</c:v>
                </c:pt>
                <c:pt idx="1348">
                  <c:v>2998.766</c:v>
                </c:pt>
                <c:pt idx="1349">
                  <c:v>3000.694</c:v>
                </c:pt>
                <c:pt idx="1350">
                  <c:v>3002.623</c:v>
                </c:pt>
                <c:pt idx="1351">
                  <c:v>3004.551</c:v>
                </c:pt>
                <c:pt idx="1352">
                  <c:v>3006.479</c:v>
                </c:pt>
                <c:pt idx="1353">
                  <c:v>3008.408</c:v>
                </c:pt>
                <c:pt idx="1354">
                  <c:v>3010.336</c:v>
                </c:pt>
                <c:pt idx="1355">
                  <c:v>3012.265</c:v>
                </c:pt>
                <c:pt idx="1356">
                  <c:v>3014.193</c:v>
                </c:pt>
                <c:pt idx="1357">
                  <c:v>3016.122</c:v>
                </c:pt>
                <c:pt idx="1358">
                  <c:v>3018.05</c:v>
                </c:pt>
                <c:pt idx="1359">
                  <c:v>3019.979</c:v>
                </c:pt>
                <c:pt idx="1360">
                  <c:v>3021.907</c:v>
                </c:pt>
                <c:pt idx="1361">
                  <c:v>3023.836</c:v>
                </c:pt>
                <c:pt idx="1362">
                  <c:v>3025.764</c:v>
                </c:pt>
                <c:pt idx="1363">
                  <c:v>3027.693</c:v>
                </c:pt>
                <c:pt idx="1364">
                  <c:v>3029.621</c:v>
                </c:pt>
                <c:pt idx="1365">
                  <c:v>3031.55</c:v>
                </c:pt>
                <c:pt idx="1366">
                  <c:v>3033.478</c:v>
                </c:pt>
                <c:pt idx="1367">
                  <c:v>3035.406</c:v>
                </c:pt>
                <c:pt idx="1368">
                  <c:v>3037.335</c:v>
                </c:pt>
                <c:pt idx="1369">
                  <c:v>3039.263</c:v>
                </c:pt>
                <c:pt idx="1370">
                  <c:v>3041.192</c:v>
                </c:pt>
                <c:pt idx="1371">
                  <c:v>3043.12</c:v>
                </c:pt>
                <c:pt idx="1372">
                  <c:v>3045.049</c:v>
                </c:pt>
                <c:pt idx="1373">
                  <c:v>3046.977</c:v>
                </c:pt>
                <c:pt idx="1374">
                  <c:v>3048.906</c:v>
                </c:pt>
                <c:pt idx="1375">
                  <c:v>3050.834</c:v>
                </c:pt>
                <c:pt idx="1376">
                  <c:v>3052.763</c:v>
                </c:pt>
                <c:pt idx="1377">
                  <c:v>3054.691</c:v>
                </c:pt>
                <c:pt idx="1378">
                  <c:v>3056.62</c:v>
                </c:pt>
                <c:pt idx="1379">
                  <c:v>3058.548</c:v>
                </c:pt>
                <c:pt idx="1380">
                  <c:v>3060.477</c:v>
                </c:pt>
                <c:pt idx="1381">
                  <c:v>3062.405</c:v>
                </c:pt>
                <c:pt idx="1382">
                  <c:v>3064.333</c:v>
                </c:pt>
                <c:pt idx="1383">
                  <c:v>3066.262</c:v>
                </c:pt>
                <c:pt idx="1384">
                  <c:v>3068.19</c:v>
                </c:pt>
                <c:pt idx="1385">
                  <c:v>3070.119</c:v>
                </c:pt>
                <c:pt idx="1386">
                  <c:v>3072.047</c:v>
                </c:pt>
                <c:pt idx="1387">
                  <c:v>3073.976</c:v>
                </c:pt>
                <c:pt idx="1388">
                  <c:v>3075.904</c:v>
                </c:pt>
                <c:pt idx="1389">
                  <c:v>3077.833</c:v>
                </c:pt>
                <c:pt idx="1390">
                  <c:v>3079.761</c:v>
                </c:pt>
                <c:pt idx="1391">
                  <c:v>3081.69</c:v>
                </c:pt>
                <c:pt idx="1392">
                  <c:v>3083.618</c:v>
                </c:pt>
                <c:pt idx="1393">
                  <c:v>3085.547</c:v>
                </c:pt>
                <c:pt idx="1394">
                  <c:v>3087.475</c:v>
                </c:pt>
                <c:pt idx="1395">
                  <c:v>3089.404</c:v>
                </c:pt>
                <c:pt idx="1396">
                  <c:v>3091.332</c:v>
                </c:pt>
                <c:pt idx="1397">
                  <c:v>3093.26</c:v>
                </c:pt>
                <c:pt idx="1398">
                  <c:v>3095.189</c:v>
                </c:pt>
                <c:pt idx="1399">
                  <c:v>3097.117</c:v>
                </c:pt>
                <c:pt idx="1400">
                  <c:v>3099.046</c:v>
                </c:pt>
                <c:pt idx="1401">
                  <c:v>3100.974</c:v>
                </c:pt>
                <c:pt idx="1402">
                  <c:v>3102.903</c:v>
                </c:pt>
                <c:pt idx="1403">
                  <c:v>3104.831</c:v>
                </c:pt>
                <c:pt idx="1404">
                  <c:v>3106.76</c:v>
                </c:pt>
                <c:pt idx="1405">
                  <c:v>3108.688</c:v>
                </c:pt>
                <c:pt idx="1406">
                  <c:v>3110.617</c:v>
                </c:pt>
                <c:pt idx="1407">
                  <c:v>3112.545</c:v>
                </c:pt>
                <c:pt idx="1408">
                  <c:v>3114.474</c:v>
                </c:pt>
                <c:pt idx="1409">
                  <c:v>3116.402</c:v>
                </c:pt>
                <c:pt idx="1410">
                  <c:v>3118.331</c:v>
                </c:pt>
                <c:pt idx="1411">
                  <c:v>3120.259</c:v>
                </c:pt>
                <c:pt idx="1412">
                  <c:v>3122.188</c:v>
                </c:pt>
                <c:pt idx="1413">
                  <c:v>3124.116</c:v>
                </c:pt>
                <c:pt idx="1414">
                  <c:v>3126.044</c:v>
                </c:pt>
                <c:pt idx="1415">
                  <c:v>3127.973</c:v>
                </c:pt>
                <c:pt idx="1416">
                  <c:v>3129.901</c:v>
                </c:pt>
                <c:pt idx="1417">
                  <c:v>3131.83</c:v>
                </c:pt>
                <c:pt idx="1418">
                  <c:v>3133.758</c:v>
                </c:pt>
                <c:pt idx="1419">
                  <c:v>3135.687</c:v>
                </c:pt>
                <c:pt idx="1420">
                  <c:v>3137.615</c:v>
                </c:pt>
                <c:pt idx="1421">
                  <c:v>3139.544</c:v>
                </c:pt>
                <c:pt idx="1422">
                  <c:v>3141.472</c:v>
                </c:pt>
                <c:pt idx="1423">
                  <c:v>3143.401</c:v>
                </c:pt>
                <c:pt idx="1424">
                  <c:v>3145.329</c:v>
                </c:pt>
                <c:pt idx="1425">
                  <c:v>3147.258</c:v>
                </c:pt>
                <c:pt idx="1426">
                  <c:v>3149.186</c:v>
                </c:pt>
                <c:pt idx="1427">
                  <c:v>3151.115</c:v>
                </c:pt>
                <c:pt idx="1428">
                  <c:v>3153.043</c:v>
                </c:pt>
                <c:pt idx="1429">
                  <c:v>3154.971</c:v>
                </c:pt>
                <c:pt idx="1430">
                  <c:v>3156.9</c:v>
                </c:pt>
                <c:pt idx="1431">
                  <c:v>3158.828</c:v>
                </c:pt>
                <c:pt idx="1432">
                  <c:v>3160.757</c:v>
                </c:pt>
                <c:pt idx="1433">
                  <c:v>3162.685</c:v>
                </c:pt>
                <c:pt idx="1434">
                  <c:v>3164.614</c:v>
                </c:pt>
                <c:pt idx="1435">
                  <c:v>3166.542</c:v>
                </c:pt>
                <c:pt idx="1436">
                  <c:v>3168.471</c:v>
                </c:pt>
                <c:pt idx="1437">
                  <c:v>3170.399</c:v>
                </c:pt>
                <c:pt idx="1438">
                  <c:v>3172.328</c:v>
                </c:pt>
                <c:pt idx="1439">
                  <c:v>3174.256</c:v>
                </c:pt>
                <c:pt idx="1440">
                  <c:v>3176.185</c:v>
                </c:pt>
                <c:pt idx="1441">
                  <c:v>3178.113</c:v>
                </c:pt>
                <c:pt idx="1442">
                  <c:v>3180.042</c:v>
                </c:pt>
                <c:pt idx="1443">
                  <c:v>3181.97</c:v>
                </c:pt>
                <c:pt idx="1444">
                  <c:v>3183.898</c:v>
                </c:pt>
                <c:pt idx="1445">
                  <c:v>3185.827</c:v>
                </c:pt>
                <c:pt idx="1446">
                  <c:v>3187.755</c:v>
                </c:pt>
                <c:pt idx="1447">
                  <c:v>3189.684</c:v>
                </c:pt>
                <c:pt idx="1448">
                  <c:v>3191.612</c:v>
                </c:pt>
                <c:pt idx="1449">
                  <c:v>3193.541</c:v>
                </c:pt>
                <c:pt idx="1450">
                  <c:v>3195.469</c:v>
                </c:pt>
                <c:pt idx="1451">
                  <c:v>3197.398</c:v>
                </c:pt>
                <c:pt idx="1452">
                  <c:v>3199.326</c:v>
                </c:pt>
                <c:pt idx="1453">
                  <c:v>3201.255</c:v>
                </c:pt>
                <c:pt idx="1454">
                  <c:v>3203.183</c:v>
                </c:pt>
                <c:pt idx="1455">
                  <c:v>3205.112</c:v>
                </c:pt>
                <c:pt idx="1456">
                  <c:v>3207.04</c:v>
                </c:pt>
                <c:pt idx="1457">
                  <c:v>3208.969</c:v>
                </c:pt>
                <c:pt idx="1458">
                  <c:v>3210.897</c:v>
                </c:pt>
                <c:pt idx="1459">
                  <c:v>3212.825</c:v>
                </c:pt>
                <c:pt idx="1460">
                  <c:v>3214.754</c:v>
                </c:pt>
                <c:pt idx="1461">
                  <c:v>3216.682</c:v>
                </c:pt>
                <c:pt idx="1462">
                  <c:v>3218.611</c:v>
                </c:pt>
                <c:pt idx="1463">
                  <c:v>3220.539</c:v>
                </c:pt>
                <c:pt idx="1464">
                  <c:v>3222.468</c:v>
                </c:pt>
                <c:pt idx="1465">
                  <c:v>3224.396</c:v>
                </c:pt>
                <c:pt idx="1466">
                  <c:v>3226.325</c:v>
                </c:pt>
                <c:pt idx="1467">
                  <c:v>3228.253</c:v>
                </c:pt>
                <c:pt idx="1468">
                  <c:v>3230.182</c:v>
                </c:pt>
                <c:pt idx="1469">
                  <c:v>3232.11</c:v>
                </c:pt>
                <c:pt idx="1470">
                  <c:v>3234.039</c:v>
                </c:pt>
                <c:pt idx="1471">
                  <c:v>3235.967</c:v>
                </c:pt>
                <c:pt idx="1472">
                  <c:v>3237.896</c:v>
                </c:pt>
                <c:pt idx="1473">
                  <c:v>3239.824</c:v>
                </c:pt>
                <c:pt idx="1474">
                  <c:v>3241.752</c:v>
                </c:pt>
                <c:pt idx="1475">
                  <c:v>3243.681</c:v>
                </c:pt>
                <c:pt idx="1476">
                  <c:v>3245.609</c:v>
                </c:pt>
                <c:pt idx="1477">
                  <c:v>3247.538</c:v>
                </c:pt>
                <c:pt idx="1478">
                  <c:v>3249.466</c:v>
                </c:pt>
                <c:pt idx="1479">
                  <c:v>3251.395</c:v>
                </c:pt>
                <c:pt idx="1480">
                  <c:v>3253.323</c:v>
                </c:pt>
                <c:pt idx="1481">
                  <c:v>3255.252</c:v>
                </c:pt>
                <c:pt idx="1482">
                  <c:v>3257.18</c:v>
                </c:pt>
                <c:pt idx="1483">
                  <c:v>3259.109</c:v>
                </c:pt>
                <c:pt idx="1484">
                  <c:v>3261.037</c:v>
                </c:pt>
                <c:pt idx="1485">
                  <c:v>3262.966</c:v>
                </c:pt>
                <c:pt idx="1486">
                  <c:v>3264.894</c:v>
                </c:pt>
                <c:pt idx="1487">
                  <c:v>3266.823</c:v>
                </c:pt>
                <c:pt idx="1488">
                  <c:v>3268.751</c:v>
                </c:pt>
                <c:pt idx="1489">
                  <c:v>3270.679</c:v>
                </c:pt>
                <c:pt idx="1490">
                  <c:v>3272.608</c:v>
                </c:pt>
                <c:pt idx="1491">
                  <c:v>3274.536</c:v>
                </c:pt>
                <c:pt idx="1492">
                  <c:v>3276.465</c:v>
                </c:pt>
                <c:pt idx="1493">
                  <c:v>3278.393</c:v>
                </c:pt>
                <c:pt idx="1494">
                  <c:v>3280.322</c:v>
                </c:pt>
                <c:pt idx="1495">
                  <c:v>3282.25</c:v>
                </c:pt>
                <c:pt idx="1496">
                  <c:v>3284.179</c:v>
                </c:pt>
                <c:pt idx="1497">
                  <c:v>3286.107</c:v>
                </c:pt>
                <c:pt idx="1498">
                  <c:v>3288.036</c:v>
                </c:pt>
                <c:pt idx="1499">
                  <c:v>3289.964</c:v>
                </c:pt>
                <c:pt idx="1500">
                  <c:v>3291.893</c:v>
                </c:pt>
                <c:pt idx="1501">
                  <c:v>3293.821</c:v>
                </c:pt>
                <c:pt idx="1502">
                  <c:v>3295.75</c:v>
                </c:pt>
                <c:pt idx="1503">
                  <c:v>3297.678</c:v>
                </c:pt>
                <c:pt idx="1504">
                  <c:v>3299.606</c:v>
                </c:pt>
                <c:pt idx="1505">
                  <c:v>3301.535</c:v>
                </c:pt>
                <c:pt idx="1506">
                  <c:v>3303.463</c:v>
                </c:pt>
                <c:pt idx="1507">
                  <c:v>3305.392</c:v>
                </c:pt>
                <c:pt idx="1508">
                  <c:v>3307.32</c:v>
                </c:pt>
                <c:pt idx="1509">
                  <c:v>3309.249</c:v>
                </c:pt>
                <c:pt idx="1510">
                  <c:v>3311.177</c:v>
                </c:pt>
                <c:pt idx="1511">
                  <c:v>3313.106</c:v>
                </c:pt>
                <c:pt idx="1512">
                  <c:v>3315.034</c:v>
                </c:pt>
                <c:pt idx="1513">
                  <c:v>3316.963</c:v>
                </c:pt>
                <c:pt idx="1514">
                  <c:v>3318.891</c:v>
                </c:pt>
                <c:pt idx="1515">
                  <c:v>3320.82</c:v>
                </c:pt>
                <c:pt idx="1516">
                  <c:v>3322.748</c:v>
                </c:pt>
                <c:pt idx="1517">
                  <c:v>3324.677</c:v>
                </c:pt>
                <c:pt idx="1518">
                  <c:v>3326.605</c:v>
                </c:pt>
                <c:pt idx="1519">
                  <c:v>3328.533</c:v>
                </c:pt>
                <c:pt idx="1520">
                  <c:v>3330.462</c:v>
                </c:pt>
                <c:pt idx="1521">
                  <c:v>3332.39</c:v>
                </c:pt>
                <c:pt idx="1522">
                  <c:v>3334.319</c:v>
                </c:pt>
                <c:pt idx="1523">
                  <c:v>3336.247</c:v>
                </c:pt>
                <c:pt idx="1524">
                  <c:v>3338.176</c:v>
                </c:pt>
                <c:pt idx="1525">
                  <c:v>3340.104</c:v>
                </c:pt>
                <c:pt idx="1526">
                  <c:v>3342.033</c:v>
                </c:pt>
                <c:pt idx="1527">
                  <c:v>3343.961</c:v>
                </c:pt>
                <c:pt idx="1528">
                  <c:v>3345.89</c:v>
                </c:pt>
                <c:pt idx="1529">
                  <c:v>3347.818</c:v>
                </c:pt>
                <c:pt idx="1530">
                  <c:v>3349.747</c:v>
                </c:pt>
                <c:pt idx="1531">
                  <c:v>3351.675</c:v>
                </c:pt>
                <c:pt idx="1532">
                  <c:v>3353.604</c:v>
                </c:pt>
                <c:pt idx="1533">
                  <c:v>3355.532</c:v>
                </c:pt>
                <c:pt idx="1534">
                  <c:v>3357.46</c:v>
                </c:pt>
                <c:pt idx="1535">
                  <c:v>3359.389</c:v>
                </c:pt>
                <c:pt idx="1536">
                  <c:v>3361.317</c:v>
                </c:pt>
                <c:pt idx="1537">
                  <c:v>3363.246</c:v>
                </c:pt>
                <c:pt idx="1538">
                  <c:v>3365.174</c:v>
                </c:pt>
                <c:pt idx="1539">
                  <c:v>3367.103</c:v>
                </c:pt>
                <c:pt idx="1540">
                  <c:v>3369.031</c:v>
                </c:pt>
                <c:pt idx="1541">
                  <c:v>3370.96</c:v>
                </c:pt>
                <c:pt idx="1542">
                  <c:v>3372.888</c:v>
                </c:pt>
                <c:pt idx="1543">
                  <c:v>3374.817</c:v>
                </c:pt>
                <c:pt idx="1544">
                  <c:v>3376.745</c:v>
                </c:pt>
                <c:pt idx="1545">
                  <c:v>3378.674</c:v>
                </c:pt>
                <c:pt idx="1546">
                  <c:v>3380.602</c:v>
                </c:pt>
                <c:pt idx="1547">
                  <c:v>3382.531</c:v>
                </c:pt>
                <c:pt idx="1548">
                  <c:v>3384.459</c:v>
                </c:pt>
                <c:pt idx="1549">
                  <c:v>3386.387</c:v>
                </c:pt>
                <c:pt idx="1550">
                  <c:v>3388.316</c:v>
                </c:pt>
                <c:pt idx="1551">
                  <c:v>3390.244</c:v>
                </c:pt>
                <c:pt idx="1552">
                  <c:v>3392.173</c:v>
                </c:pt>
                <c:pt idx="1553">
                  <c:v>3394.101</c:v>
                </c:pt>
                <c:pt idx="1554">
                  <c:v>3396.03</c:v>
                </c:pt>
                <c:pt idx="1555">
                  <c:v>3397.958</c:v>
                </c:pt>
                <c:pt idx="1556">
                  <c:v>3399.887</c:v>
                </c:pt>
                <c:pt idx="1557">
                  <c:v>3401.815</c:v>
                </c:pt>
                <c:pt idx="1558">
                  <c:v>3403.744</c:v>
                </c:pt>
                <c:pt idx="1559">
                  <c:v>3405.672</c:v>
                </c:pt>
                <c:pt idx="1560">
                  <c:v>3407.601</c:v>
                </c:pt>
                <c:pt idx="1561">
                  <c:v>3409.529</c:v>
                </c:pt>
                <c:pt idx="1562">
                  <c:v>3411.458</c:v>
                </c:pt>
                <c:pt idx="1563">
                  <c:v>3413.386</c:v>
                </c:pt>
                <c:pt idx="1564">
                  <c:v>3415.314</c:v>
                </c:pt>
                <c:pt idx="1565">
                  <c:v>3417.243</c:v>
                </c:pt>
                <c:pt idx="1566">
                  <c:v>3419.171</c:v>
                </c:pt>
                <c:pt idx="1567">
                  <c:v>3421.1</c:v>
                </c:pt>
                <c:pt idx="1568">
                  <c:v>3423.028</c:v>
                </c:pt>
                <c:pt idx="1569">
                  <c:v>3424.957</c:v>
                </c:pt>
                <c:pt idx="1570">
                  <c:v>3426.885</c:v>
                </c:pt>
                <c:pt idx="1571">
                  <c:v>3428.814</c:v>
                </c:pt>
                <c:pt idx="1572">
                  <c:v>3430.742</c:v>
                </c:pt>
                <c:pt idx="1573">
                  <c:v>3432.671</c:v>
                </c:pt>
                <c:pt idx="1574">
                  <c:v>3434.599</c:v>
                </c:pt>
                <c:pt idx="1575">
                  <c:v>3436.528</c:v>
                </c:pt>
                <c:pt idx="1576">
                  <c:v>3438.456</c:v>
                </c:pt>
                <c:pt idx="1577">
                  <c:v>3440.385</c:v>
                </c:pt>
                <c:pt idx="1578">
                  <c:v>3442.313</c:v>
                </c:pt>
                <c:pt idx="1579">
                  <c:v>3444.241</c:v>
                </c:pt>
                <c:pt idx="1580">
                  <c:v>3446.17</c:v>
                </c:pt>
                <c:pt idx="1581">
                  <c:v>3448.098</c:v>
                </c:pt>
                <c:pt idx="1582">
                  <c:v>3450.027</c:v>
                </c:pt>
                <c:pt idx="1583">
                  <c:v>3451.955</c:v>
                </c:pt>
                <c:pt idx="1584">
                  <c:v>3453.884</c:v>
                </c:pt>
                <c:pt idx="1585">
                  <c:v>3455.812</c:v>
                </c:pt>
                <c:pt idx="1586">
                  <c:v>3457.741</c:v>
                </c:pt>
                <c:pt idx="1587">
                  <c:v>3459.669</c:v>
                </c:pt>
                <c:pt idx="1588">
                  <c:v>3461.598</c:v>
                </c:pt>
                <c:pt idx="1589">
                  <c:v>3463.526</c:v>
                </c:pt>
                <c:pt idx="1590">
                  <c:v>3465.455</c:v>
                </c:pt>
                <c:pt idx="1591">
                  <c:v>3467.383</c:v>
                </c:pt>
                <c:pt idx="1592">
                  <c:v>3469.312</c:v>
                </c:pt>
                <c:pt idx="1593">
                  <c:v>3471.24</c:v>
                </c:pt>
                <c:pt idx="1594">
                  <c:v>3473.168</c:v>
                </c:pt>
                <c:pt idx="1595">
                  <c:v>3475.097</c:v>
                </c:pt>
                <c:pt idx="1596">
                  <c:v>3477.025</c:v>
                </c:pt>
                <c:pt idx="1597">
                  <c:v>3478.954</c:v>
                </c:pt>
                <c:pt idx="1598">
                  <c:v>3480.882</c:v>
                </c:pt>
                <c:pt idx="1599">
                  <c:v>3482.811</c:v>
                </c:pt>
                <c:pt idx="1600">
                  <c:v>3484.739</c:v>
                </c:pt>
                <c:pt idx="1601">
                  <c:v>3486.668</c:v>
                </c:pt>
                <c:pt idx="1602">
                  <c:v>3488.596</c:v>
                </c:pt>
                <c:pt idx="1603">
                  <c:v>3490.525</c:v>
                </c:pt>
                <c:pt idx="1604">
                  <c:v>3492.453</c:v>
                </c:pt>
                <c:pt idx="1605">
                  <c:v>3494.382</c:v>
                </c:pt>
                <c:pt idx="1606">
                  <c:v>3496.31</c:v>
                </c:pt>
                <c:pt idx="1607">
                  <c:v>3498.239</c:v>
                </c:pt>
                <c:pt idx="1608">
                  <c:v>3500.167</c:v>
                </c:pt>
                <c:pt idx="1609">
                  <c:v>3502.095</c:v>
                </c:pt>
                <c:pt idx="1610">
                  <c:v>3504.024</c:v>
                </c:pt>
                <c:pt idx="1611">
                  <c:v>3505.952</c:v>
                </c:pt>
                <c:pt idx="1612">
                  <c:v>3507.881</c:v>
                </c:pt>
                <c:pt idx="1613">
                  <c:v>3509.809</c:v>
                </c:pt>
                <c:pt idx="1614">
                  <c:v>3511.738</c:v>
                </c:pt>
                <c:pt idx="1615">
                  <c:v>3513.666</c:v>
                </c:pt>
                <c:pt idx="1616">
                  <c:v>3515.595</c:v>
                </c:pt>
                <c:pt idx="1617">
                  <c:v>3517.523</c:v>
                </c:pt>
                <c:pt idx="1618">
                  <c:v>3519.452</c:v>
                </c:pt>
                <c:pt idx="1619">
                  <c:v>3521.38</c:v>
                </c:pt>
                <c:pt idx="1620">
                  <c:v>3523.309</c:v>
                </c:pt>
                <c:pt idx="1621">
                  <c:v>3525.237</c:v>
                </c:pt>
                <c:pt idx="1622">
                  <c:v>3527.166</c:v>
                </c:pt>
                <c:pt idx="1623">
                  <c:v>3529.094</c:v>
                </c:pt>
                <c:pt idx="1624">
                  <c:v>3531.022</c:v>
                </c:pt>
                <c:pt idx="1625">
                  <c:v>3532.951</c:v>
                </c:pt>
                <c:pt idx="1626">
                  <c:v>3534.879</c:v>
                </c:pt>
                <c:pt idx="1627">
                  <c:v>3536.808</c:v>
                </c:pt>
                <c:pt idx="1628">
                  <c:v>3538.736</c:v>
                </c:pt>
                <c:pt idx="1629">
                  <c:v>3540.665</c:v>
                </c:pt>
                <c:pt idx="1630">
                  <c:v>3542.593</c:v>
                </c:pt>
                <c:pt idx="1631">
                  <c:v>3544.522</c:v>
                </c:pt>
                <c:pt idx="1632">
                  <c:v>3546.45</c:v>
                </c:pt>
                <c:pt idx="1633">
                  <c:v>3548.379</c:v>
                </c:pt>
                <c:pt idx="1634">
                  <c:v>3550.307</c:v>
                </c:pt>
                <c:pt idx="1635">
                  <c:v>3552.236</c:v>
                </c:pt>
                <c:pt idx="1636">
                  <c:v>3554.164</c:v>
                </c:pt>
                <c:pt idx="1637">
                  <c:v>3556.093</c:v>
                </c:pt>
                <c:pt idx="1638">
                  <c:v>3558.021</c:v>
                </c:pt>
                <c:pt idx="1639">
                  <c:v>3559.949</c:v>
                </c:pt>
                <c:pt idx="1640">
                  <c:v>3561.878</c:v>
                </c:pt>
                <c:pt idx="1641">
                  <c:v>3563.806</c:v>
                </c:pt>
                <c:pt idx="1642">
                  <c:v>3565.735</c:v>
                </c:pt>
                <c:pt idx="1643">
                  <c:v>3567.663</c:v>
                </c:pt>
                <c:pt idx="1644">
                  <c:v>3569.592</c:v>
                </c:pt>
                <c:pt idx="1645">
                  <c:v>3571.52</c:v>
                </c:pt>
                <c:pt idx="1646">
                  <c:v>3573.449</c:v>
                </c:pt>
                <c:pt idx="1647">
                  <c:v>3575.377</c:v>
                </c:pt>
                <c:pt idx="1648">
                  <c:v>3577.306</c:v>
                </c:pt>
                <c:pt idx="1649">
                  <c:v>3579.234</c:v>
                </c:pt>
                <c:pt idx="1650">
                  <c:v>3581.163</c:v>
                </c:pt>
                <c:pt idx="1651">
                  <c:v>3583.091</c:v>
                </c:pt>
                <c:pt idx="1652">
                  <c:v>3585.02</c:v>
                </c:pt>
                <c:pt idx="1653">
                  <c:v>3586.948</c:v>
                </c:pt>
                <c:pt idx="1654">
                  <c:v>3588.876</c:v>
                </c:pt>
                <c:pt idx="1655">
                  <c:v>3590.805</c:v>
                </c:pt>
                <c:pt idx="1656">
                  <c:v>3592.733</c:v>
                </c:pt>
                <c:pt idx="1657">
                  <c:v>3594.662</c:v>
                </c:pt>
                <c:pt idx="1658">
                  <c:v>3596.59</c:v>
                </c:pt>
                <c:pt idx="1659">
                  <c:v>3598.519</c:v>
                </c:pt>
                <c:pt idx="1660">
                  <c:v>3600.447</c:v>
                </c:pt>
                <c:pt idx="1661">
                  <c:v>3602.376</c:v>
                </c:pt>
                <c:pt idx="1662">
                  <c:v>3604.304</c:v>
                </c:pt>
                <c:pt idx="1663">
                  <c:v>3606.233</c:v>
                </c:pt>
                <c:pt idx="1664">
                  <c:v>3608.161</c:v>
                </c:pt>
                <c:pt idx="1665">
                  <c:v>3610.09</c:v>
                </c:pt>
                <c:pt idx="1666">
                  <c:v>3612.018</c:v>
                </c:pt>
                <c:pt idx="1667">
                  <c:v>3613.947</c:v>
                </c:pt>
                <c:pt idx="1668">
                  <c:v>3615.875</c:v>
                </c:pt>
                <c:pt idx="1669">
                  <c:v>3617.803</c:v>
                </c:pt>
                <c:pt idx="1670">
                  <c:v>3619.732</c:v>
                </c:pt>
                <c:pt idx="1671">
                  <c:v>3621.66</c:v>
                </c:pt>
                <c:pt idx="1672">
                  <c:v>3623.589</c:v>
                </c:pt>
                <c:pt idx="1673">
                  <c:v>3625.517</c:v>
                </c:pt>
                <c:pt idx="1674">
                  <c:v>3627.446</c:v>
                </c:pt>
                <c:pt idx="1675">
                  <c:v>3629.374</c:v>
                </c:pt>
                <c:pt idx="1676">
                  <c:v>3631.303</c:v>
                </c:pt>
                <c:pt idx="1677">
                  <c:v>3633.231</c:v>
                </c:pt>
                <c:pt idx="1678">
                  <c:v>3635.16</c:v>
                </c:pt>
                <c:pt idx="1679">
                  <c:v>3637.088</c:v>
                </c:pt>
                <c:pt idx="1680">
                  <c:v>3639.017</c:v>
                </c:pt>
                <c:pt idx="1681">
                  <c:v>3640.945</c:v>
                </c:pt>
                <c:pt idx="1682">
                  <c:v>3642.874</c:v>
                </c:pt>
                <c:pt idx="1683">
                  <c:v>3644.802</c:v>
                </c:pt>
                <c:pt idx="1684">
                  <c:v>3646.73</c:v>
                </c:pt>
                <c:pt idx="1685">
                  <c:v>3648.659</c:v>
                </c:pt>
                <c:pt idx="1686">
                  <c:v>3650.587</c:v>
                </c:pt>
                <c:pt idx="1687">
                  <c:v>3652.516</c:v>
                </c:pt>
                <c:pt idx="1688">
                  <c:v>3654.444</c:v>
                </c:pt>
                <c:pt idx="1689">
                  <c:v>3656.373</c:v>
                </c:pt>
                <c:pt idx="1690">
                  <c:v>3658.301</c:v>
                </c:pt>
                <c:pt idx="1691">
                  <c:v>3660.23</c:v>
                </c:pt>
                <c:pt idx="1692">
                  <c:v>3662.158</c:v>
                </c:pt>
                <c:pt idx="1693">
                  <c:v>3664.087</c:v>
                </c:pt>
                <c:pt idx="1694">
                  <c:v>3666.015</c:v>
                </c:pt>
                <c:pt idx="1695">
                  <c:v>3667.944</c:v>
                </c:pt>
                <c:pt idx="1696">
                  <c:v>3669.872</c:v>
                </c:pt>
                <c:pt idx="1697">
                  <c:v>3671.801</c:v>
                </c:pt>
                <c:pt idx="1698">
                  <c:v>3673.729</c:v>
                </c:pt>
                <c:pt idx="1699">
                  <c:v>3675.657</c:v>
                </c:pt>
                <c:pt idx="1700">
                  <c:v>3677.586</c:v>
                </c:pt>
                <c:pt idx="1701">
                  <c:v>3679.514</c:v>
                </c:pt>
                <c:pt idx="1702">
                  <c:v>3681.443</c:v>
                </c:pt>
                <c:pt idx="1703">
                  <c:v>3683.371</c:v>
                </c:pt>
                <c:pt idx="1704">
                  <c:v>3685.3</c:v>
                </c:pt>
                <c:pt idx="1705">
                  <c:v>3687.228</c:v>
                </c:pt>
                <c:pt idx="1706">
                  <c:v>3689.157</c:v>
                </c:pt>
                <c:pt idx="1707">
                  <c:v>3691.085</c:v>
                </c:pt>
                <c:pt idx="1708">
                  <c:v>3693.014</c:v>
                </c:pt>
                <c:pt idx="1709">
                  <c:v>3694.942</c:v>
                </c:pt>
                <c:pt idx="1710">
                  <c:v>3696.871</c:v>
                </c:pt>
                <c:pt idx="1711">
                  <c:v>3698.799</c:v>
                </c:pt>
                <c:pt idx="1712">
                  <c:v>3700.728</c:v>
                </c:pt>
                <c:pt idx="1713">
                  <c:v>3702.656</c:v>
                </c:pt>
                <c:pt idx="1714">
                  <c:v>3704.584</c:v>
                </c:pt>
                <c:pt idx="1715">
                  <c:v>3706.513</c:v>
                </c:pt>
                <c:pt idx="1716">
                  <c:v>3708.441</c:v>
                </c:pt>
                <c:pt idx="1717">
                  <c:v>3710.37</c:v>
                </c:pt>
                <c:pt idx="1718">
                  <c:v>3712.298</c:v>
                </c:pt>
                <c:pt idx="1719">
                  <c:v>3714.227</c:v>
                </c:pt>
                <c:pt idx="1720">
                  <c:v>3716.155</c:v>
                </c:pt>
                <c:pt idx="1721">
                  <c:v>3718.084</c:v>
                </c:pt>
                <c:pt idx="1722">
                  <c:v>3720.012</c:v>
                </c:pt>
                <c:pt idx="1723">
                  <c:v>3721.941</c:v>
                </c:pt>
                <c:pt idx="1724">
                  <c:v>3723.869</c:v>
                </c:pt>
                <c:pt idx="1725">
                  <c:v>3725.798</c:v>
                </c:pt>
                <c:pt idx="1726">
                  <c:v>3727.726</c:v>
                </c:pt>
                <c:pt idx="1727">
                  <c:v>3729.655</c:v>
                </c:pt>
                <c:pt idx="1728">
                  <c:v>3731.583</c:v>
                </c:pt>
                <c:pt idx="1729">
                  <c:v>3733.511</c:v>
                </c:pt>
                <c:pt idx="1730">
                  <c:v>3735.44</c:v>
                </c:pt>
                <c:pt idx="1731">
                  <c:v>3737.368</c:v>
                </c:pt>
                <c:pt idx="1732">
                  <c:v>3739.297</c:v>
                </c:pt>
                <c:pt idx="1733">
                  <c:v>3741.225</c:v>
                </c:pt>
                <c:pt idx="1734">
                  <c:v>3743.154</c:v>
                </c:pt>
                <c:pt idx="1735">
                  <c:v>3745.082</c:v>
                </c:pt>
                <c:pt idx="1736">
                  <c:v>3747.011</c:v>
                </c:pt>
                <c:pt idx="1737">
                  <c:v>3748.939</c:v>
                </c:pt>
                <c:pt idx="1738">
                  <c:v>3750.868</c:v>
                </c:pt>
                <c:pt idx="1739">
                  <c:v>3752.796</c:v>
                </c:pt>
                <c:pt idx="1740">
                  <c:v>3754.725</c:v>
                </c:pt>
                <c:pt idx="1741">
                  <c:v>3756.653</c:v>
                </c:pt>
                <c:pt idx="1742">
                  <c:v>3758.582</c:v>
                </c:pt>
                <c:pt idx="1743">
                  <c:v>3760.51</c:v>
                </c:pt>
                <c:pt idx="1744">
                  <c:v>3762.438</c:v>
                </c:pt>
                <c:pt idx="1745">
                  <c:v>3764.367</c:v>
                </c:pt>
                <c:pt idx="1746">
                  <c:v>3766.295</c:v>
                </c:pt>
                <c:pt idx="1747">
                  <c:v>3768.224</c:v>
                </c:pt>
                <c:pt idx="1748">
                  <c:v>3770.152</c:v>
                </c:pt>
                <c:pt idx="1749">
                  <c:v>3772.081</c:v>
                </c:pt>
                <c:pt idx="1750">
                  <c:v>3774.009</c:v>
                </c:pt>
                <c:pt idx="1751">
                  <c:v>3775.938</c:v>
                </c:pt>
                <c:pt idx="1752">
                  <c:v>3777.866</c:v>
                </c:pt>
                <c:pt idx="1753">
                  <c:v>3779.795</c:v>
                </c:pt>
                <c:pt idx="1754">
                  <c:v>3781.723</c:v>
                </c:pt>
                <c:pt idx="1755">
                  <c:v>3783.652</c:v>
                </c:pt>
                <c:pt idx="1756">
                  <c:v>3785.58</c:v>
                </c:pt>
                <c:pt idx="1757">
                  <c:v>3787.509</c:v>
                </c:pt>
                <c:pt idx="1758">
                  <c:v>3789.437</c:v>
                </c:pt>
                <c:pt idx="1759">
                  <c:v>3791.365</c:v>
                </c:pt>
                <c:pt idx="1760">
                  <c:v>3793.294</c:v>
                </c:pt>
                <c:pt idx="1761">
                  <c:v>3795.222</c:v>
                </c:pt>
                <c:pt idx="1762">
                  <c:v>3797.151</c:v>
                </c:pt>
                <c:pt idx="1763">
                  <c:v>3799.079</c:v>
                </c:pt>
                <c:pt idx="1764">
                  <c:v>3801.008</c:v>
                </c:pt>
                <c:pt idx="1765">
                  <c:v>3802.936</c:v>
                </c:pt>
                <c:pt idx="1766">
                  <c:v>3804.865</c:v>
                </c:pt>
                <c:pt idx="1767">
                  <c:v>3806.793</c:v>
                </c:pt>
                <c:pt idx="1768">
                  <c:v>3808.722</c:v>
                </c:pt>
                <c:pt idx="1769">
                  <c:v>3810.65</c:v>
                </c:pt>
                <c:pt idx="1770">
                  <c:v>3812.579</c:v>
                </c:pt>
                <c:pt idx="1771">
                  <c:v>3814.507</c:v>
                </c:pt>
                <c:pt idx="1772">
                  <c:v>3816.436</c:v>
                </c:pt>
                <c:pt idx="1773">
                  <c:v>3818.364</c:v>
                </c:pt>
                <c:pt idx="1774">
                  <c:v>3820.292</c:v>
                </c:pt>
                <c:pt idx="1775">
                  <c:v>3822.221</c:v>
                </c:pt>
                <c:pt idx="1776">
                  <c:v>3824.149</c:v>
                </c:pt>
                <c:pt idx="1777">
                  <c:v>3826.078</c:v>
                </c:pt>
                <c:pt idx="1778">
                  <c:v>3828.006</c:v>
                </c:pt>
                <c:pt idx="1779">
                  <c:v>3829.935</c:v>
                </c:pt>
                <c:pt idx="1780">
                  <c:v>3831.863</c:v>
                </c:pt>
                <c:pt idx="1781">
                  <c:v>3833.792</c:v>
                </c:pt>
                <c:pt idx="1782">
                  <c:v>3835.72</c:v>
                </c:pt>
                <c:pt idx="1783">
                  <c:v>3837.649</c:v>
                </c:pt>
                <c:pt idx="1784">
                  <c:v>3839.577</c:v>
                </c:pt>
                <c:pt idx="1785">
                  <c:v>3841.506</c:v>
                </c:pt>
                <c:pt idx="1786">
                  <c:v>3843.434</c:v>
                </c:pt>
                <c:pt idx="1787">
                  <c:v>3845.363</c:v>
                </c:pt>
                <c:pt idx="1788">
                  <c:v>3847.291</c:v>
                </c:pt>
                <c:pt idx="1789">
                  <c:v>3849.219</c:v>
                </c:pt>
                <c:pt idx="1790">
                  <c:v>3851.148</c:v>
                </c:pt>
                <c:pt idx="1791">
                  <c:v>3853.076</c:v>
                </c:pt>
                <c:pt idx="1792">
                  <c:v>3855.005</c:v>
                </c:pt>
                <c:pt idx="1793">
                  <c:v>3856.933</c:v>
                </c:pt>
                <c:pt idx="1794">
                  <c:v>3858.862</c:v>
                </c:pt>
                <c:pt idx="1795">
                  <c:v>3860.79</c:v>
                </c:pt>
                <c:pt idx="1796">
                  <c:v>3862.719</c:v>
                </c:pt>
                <c:pt idx="1797">
                  <c:v>3864.647</c:v>
                </c:pt>
                <c:pt idx="1798">
                  <c:v>3866.576</c:v>
                </c:pt>
                <c:pt idx="1799">
                  <c:v>3868.504</c:v>
                </c:pt>
                <c:pt idx="1800">
                  <c:v>3870.433</c:v>
                </c:pt>
                <c:pt idx="1801">
                  <c:v>3872.361</c:v>
                </c:pt>
                <c:pt idx="1802">
                  <c:v>3874.29</c:v>
                </c:pt>
                <c:pt idx="1803">
                  <c:v>3876.218</c:v>
                </c:pt>
                <c:pt idx="1804">
                  <c:v>3878.146</c:v>
                </c:pt>
                <c:pt idx="1805">
                  <c:v>3880.075</c:v>
                </c:pt>
                <c:pt idx="1806">
                  <c:v>3882.003</c:v>
                </c:pt>
                <c:pt idx="1807">
                  <c:v>3883.932</c:v>
                </c:pt>
                <c:pt idx="1808">
                  <c:v>3885.86</c:v>
                </c:pt>
                <c:pt idx="1809">
                  <c:v>3887.789</c:v>
                </c:pt>
                <c:pt idx="1810">
                  <c:v>3889.717</c:v>
                </c:pt>
                <c:pt idx="1811">
                  <c:v>3891.646</c:v>
                </c:pt>
                <c:pt idx="1812">
                  <c:v>3893.574</c:v>
                </c:pt>
                <c:pt idx="1813">
                  <c:v>3895.503</c:v>
                </c:pt>
                <c:pt idx="1814">
                  <c:v>3897.431</c:v>
                </c:pt>
                <c:pt idx="1815">
                  <c:v>3899.36</c:v>
                </c:pt>
                <c:pt idx="1816">
                  <c:v>3901.288</c:v>
                </c:pt>
                <c:pt idx="1817">
                  <c:v>3903.217</c:v>
                </c:pt>
                <c:pt idx="1818">
                  <c:v>3905.145</c:v>
                </c:pt>
                <c:pt idx="1819">
                  <c:v>3907.073</c:v>
                </c:pt>
                <c:pt idx="1820">
                  <c:v>3909.002</c:v>
                </c:pt>
                <c:pt idx="1821">
                  <c:v>3910.93</c:v>
                </c:pt>
                <c:pt idx="1822">
                  <c:v>3912.859</c:v>
                </c:pt>
                <c:pt idx="1823">
                  <c:v>3914.787</c:v>
                </c:pt>
                <c:pt idx="1824">
                  <c:v>3916.716</c:v>
                </c:pt>
                <c:pt idx="1825">
                  <c:v>3918.644</c:v>
                </c:pt>
                <c:pt idx="1826">
                  <c:v>3920.573</c:v>
                </c:pt>
                <c:pt idx="1827">
                  <c:v>3922.501</c:v>
                </c:pt>
                <c:pt idx="1828">
                  <c:v>3924.43</c:v>
                </c:pt>
                <c:pt idx="1829">
                  <c:v>3926.358</c:v>
                </c:pt>
                <c:pt idx="1830">
                  <c:v>3928.287</c:v>
                </c:pt>
                <c:pt idx="1831">
                  <c:v>3930.215</c:v>
                </c:pt>
                <c:pt idx="1832">
                  <c:v>3932.144</c:v>
                </c:pt>
                <c:pt idx="1833">
                  <c:v>3934.072</c:v>
                </c:pt>
                <c:pt idx="1834">
                  <c:v>3936.0</c:v>
                </c:pt>
                <c:pt idx="1835">
                  <c:v>3937.929</c:v>
                </c:pt>
                <c:pt idx="1836">
                  <c:v>3939.857</c:v>
                </c:pt>
                <c:pt idx="1837">
                  <c:v>3941.786</c:v>
                </c:pt>
                <c:pt idx="1838">
                  <c:v>3943.714</c:v>
                </c:pt>
                <c:pt idx="1839">
                  <c:v>3945.643</c:v>
                </c:pt>
                <c:pt idx="1840">
                  <c:v>3947.571</c:v>
                </c:pt>
                <c:pt idx="1841">
                  <c:v>3949.5</c:v>
                </c:pt>
                <c:pt idx="1842">
                  <c:v>3951.428</c:v>
                </c:pt>
                <c:pt idx="1843">
                  <c:v>3953.357</c:v>
                </c:pt>
                <c:pt idx="1844">
                  <c:v>3955.285</c:v>
                </c:pt>
                <c:pt idx="1845">
                  <c:v>3957.214</c:v>
                </c:pt>
                <c:pt idx="1846">
                  <c:v>3959.142</c:v>
                </c:pt>
                <c:pt idx="1847">
                  <c:v>3961.071</c:v>
                </c:pt>
                <c:pt idx="1848">
                  <c:v>3962.999</c:v>
                </c:pt>
                <c:pt idx="1849">
                  <c:v>3964.927</c:v>
                </c:pt>
                <c:pt idx="1850">
                  <c:v>3966.856</c:v>
                </c:pt>
                <c:pt idx="1851">
                  <c:v>3968.784</c:v>
                </c:pt>
                <c:pt idx="1852">
                  <c:v>3970.713</c:v>
                </c:pt>
                <c:pt idx="1853">
                  <c:v>3972.641</c:v>
                </c:pt>
                <c:pt idx="1854">
                  <c:v>3974.57</c:v>
                </c:pt>
                <c:pt idx="1855">
                  <c:v>3976.498</c:v>
                </c:pt>
                <c:pt idx="1856">
                  <c:v>3978.427</c:v>
                </c:pt>
                <c:pt idx="1857">
                  <c:v>3980.355</c:v>
                </c:pt>
                <c:pt idx="1858">
                  <c:v>3982.284</c:v>
                </c:pt>
                <c:pt idx="1859">
                  <c:v>3984.212</c:v>
                </c:pt>
                <c:pt idx="1860">
                  <c:v>3986.141</c:v>
                </c:pt>
                <c:pt idx="1861">
                  <c:v>3988.069</c:v>
                </c:pt>
                <c:pt idx="1862">
                  <c:v>3989.998</c:v>
                </c:pt>
                <c:pt idx="1863">
                  <c:v>3991.926</c:v>
                </c:pt>
                <c:pt idx="1864">
                  <c:v>3993.854</c:v>
                </c:pt>
                <c:pt idx="1865">
                  <c:v>3995.783</c:v>
                </c:pt>
                <c:pt idx="1866">
                  <c:v>3997.711</c:v>
                </c:pt>
                <c:pt idx="1867">
                  <c:v>3999.64</c:v>
                </c:pt>
              </c:numCache>
            </c:numRef>
          </c:xVal>
          <c:yVal>
            <c:numRef>
              <c:f>'RB-1-IR'!$B$1:$B$1869</c:f>
              <c:numCache>
                <c:formatCode>0.00E+00</c:formatCode>
                <c:ptCount val="1869"/>
                <c:pt idx="0">
                  <c:v>111.0775</c:v>
                </c:pt>
                <c:pt idx="1">
                  <c:v>107.7831</c:v>
                </c:pt>
                <c:pt idx="2">
                  <c:v>106.2742</c:v>
                </c:pt>
                <c:pt idx="3">
                  <c:v>106.157</c:v>
                </c:pt>
                <c:pt idx="4">
                  <c:v>105.6077</c:v>
                </c:pt>
                <c:pt idx="5">
                  <c:v>102.4069</c:v>
                </c:pt>
                <c:pt idx="6">
                  <c:v>98.77695</c:v>
                </c:pt>
                <c:pt idx="7">
                  <c:v>98.68185</c:v>
                </c:pt>
                <c:pt idx="8">
                  <c:v>100.2896</c:v>
                </c:pt>
                <c:pt idx="9">
                  <c:v>99.66582</c:v>
                </c:pt>
                <c:pt idx="10">
                  <c:v>98.69368</c:v>
                </c:pt>
                <c:pt idx="11">
                  <c:v>100.8957</c:v>
                </c:pt>
                <c:pt idx="12">
                  <c:v>102.776</c:v>
                </c:pt>
                <c:pt idx="13">
                  <c:v>104.0503</c:v>
                </c:pt>
                <c:pt idx="14">
                  <c:v>107.9729</c:v>
                </c:pt>
                <c:pt idx="15">
                  <c:v>111.882</c:v>
                </c:pt>
                <c:pt idx="16">
                  <c:v>110.2414</c:v>
                </c:pt>
                <c:pt idx="17">
                  <c:v>105.7693</c:v>
                </c:pt>
                <c:pt idx="18">
                  <c:v>102.5886</c:v>
                </c:pt>
                <c:pt idx="19">
                  <c:v>100.1322</c:v>
                </c:pt>
                <c:pt idx="20">
                  <c:v>99.49153</c:v>
                </c:pt>
                <c:pt idx="21">
                  <c:v>104.0062</c:v>
                </c:pt>
                <c:pt idx="22">
                  <c:v>111.5949</c:v>
                </c:pt>
                <c:pt idx="23">
                  <c:v>113.2993</c:v>
                </c:pt>
                <c:pt idx="24">
                  <c:v>106.8444</c:v>
                </c:pt>
                <c:pt idx="25">
                  <c:v>100.6265</c:v>
                </c:pt>
                <c:pt idx="26">
                  <c:v>99.95374</c:v>
                </c:pt>
                <c:pt idx="27">
                  <c:v>103.8491</c:v>
                </c:pt>
                <c:pt idx="28">
                  <c:v>107.9973</c:v>
                </c:pt>
                <c:pt idx="29">
                  <c:v>108.7475</c:v>
                </c:pt>
                <c:pt idx="30">
                  <c:v>106.2332</c:v>
                </c:pt>
                <c:pt idx="31">
                  <c:v>103.3347</c:v>
                </c:pt>
                <c:pt idx="32">
                  <c:v>102.46</c:v>
                </c:pt>
                <c:pt idx="33">
                  <c:v>104.1295</c:v>
                </c:pt>
                <c:pt idx="34">
                  <c:v>106.726</c:v>
                </c:pt>
                <c:pt idx="35">
                  <c:v>107.0547</c:v>
                </c:pt>
                <c:pt idx="36">
                  <c:v>104.379</c:v>
                </c:pt>
                <c:pt idx="37">
                  <c:v>101.0843</c:v>
                </c:pt>
                <c:pt idx="38">
                  <c:v>98.59822</c:v>
                </c:pt>
                <c:pt idx="39">
                  <c:v>97.17887999999996</c:v>
                </c:pt>
                <c:pt idx="40">
                  <c:v>98.19331</c:v>
                </c:pt>
                <c:pt idx="41">
                  <c:v>101.7642</c:v>
                </c:pt>
                <c:pt idx="42">
                  <c:v>104.627</c:v>
                </c:pt>
                <c:pt idx="43">
                  <c:v>103.9079</c:v>
                </c:pt>
                <c:pt idx="44">
                  <c:v>101.5882</c:v>
                </c:pt>
                <c:pt idx="45">
                  <c:v>100.8902</c:v>
                </c:pt>
                <c:pt idx="46">
                  <c:v>102.0479</c:v>
                </c:pt>
                <c:pt idx="47">
                  <c:v>102.5686</c:v>
                </c:pt>
                <c:pt idx="48">
                  <c:v>100.2022</c:v>
                </c:pt>
                <c:pt idx="49">
                  <c:v>96.53401</c:v>
                </c:pt>
                <c:pt idx="50">
                  <c:v>95.30272999999998</c:v>
                </c:pt>
                <c:pt idx="51">
                  <c:v>96.89709</c:v>
                </c:pt>
                <c:pt idx="52">
                  <c:v>98.76341</c:v>
                </c:pt>
                <c:pt idx="53">
                  <c:v>100.0757</c:v>
                </c:pt>
                <c:pt idx="54">
                  <c:v>101.5798</c:v>
                </c:pt>
                <c:pt idx="55">
                  <c:v>102.2492</c:v>
                </c:pt>
                <c:pt idx="56">
                  <c:v>101.3631</c:v>
                </c:pt>
                <c:pt idx="57">
                  <c:v>100.5661</c:v>
                </c:pt>
                <c:pt idx="58">
                  <c:v>100.6032</c:v>
                </c:pt>
                <c:pt idx="59">
                  <c:v>100.3564</c:v>
                </c:pt>
                <c:pt idx="60">
                  <c:v>99.70296</c:v>
                </c:pt>
                <c:pt idx="61">
                  <c:v>99.45344</c:v>
                </c:pt>
                <c:pt idx="62">
                  <c:v>99.26051</c:v>
                </c:pt>
                <c:pt idx="63">
                  <c:v>98.7176</c:v>
                </c:pt>
                <c:pt idx="64">
                  <c:v>98.60004000000001</c:v>
                </c:pt>
                <c:pt idx="65">
                  <c:v>99.04593</c:v>
                </c:pt>
                <c:pt idx="66">
                  <c:v>99.01503</c:v>
                </c:pt>
                <c:pt idx="67">
                  <c:v>98.02279999999998</c:v>
                </c:pt>
                <c:pt idx="68">
                  <c:v>96.73</c:v>
                </c:pt>
                <c:pt idx="69">
                  <c:v>95.86755</c:v>
                </c:pt>
                <c:pt idx="70">
                  <c:v>95.70856</c:v>
                </c:pt>
                <c:pt idx="71">
                  <c:v>96.01649</c:v>
                </c:pt>
                <c:pt idx="72">
                  <c:v>96.29951</c:v>
                </c:pt>
                <c:pt idx="73">
                  <c:v>96.41511</c:v>
                </c:pt>
                <c:pt idx="74">
                  <c:v>96.36305</c:v>
                </c:pt>
                <c:pt idx="75">
                  <c:v>95.70287</c:v>
                </c:pt>
                <c:pt idx="76">
                  <c:v>93.97784</c:v>
                </c:pt>
                <c:pt idx="77">
                  <c:v>91.50636999999998</c:v>
                </c:pt>
                <c:pt idx="78">
                  <c:v>89.09521</c:v>
                </c:pt>
                <c:pt idx="79">
                  <c:v>86.24342</c:v>
                </c:pt>
                <c:pt idx="80">
                  <c:v>80.7664</c:v>
                </c:pt>
                <c:pt idx="81">
                  <c:v>72.50376999999998</c:v>
                </c:pt>
                <c:pt idx="82">
                  <c:v>66.94759</c:v>
                </c:pt>
                <c:pt idx="83">
                  <c:v>70.03317</c:v>
                </c:pt>
                <c:pt idx="84">
                  <c:v>80.3999</c:v>
                </c:pt>
                <c:pt idx="85">
                  <c:v>90.23474</c:v>
                </c:pt>
                <c:pt idx="86">
                  <c:v>95.05046</c:v>
                </c:pt>
                <c:pt idx="87">
                  <c:v>96.5338</c:v>
                </c:pt>
                <c:pt idx="88">
                  <c:v>97.05667</c:v>
                </c:pt>
                <c:pt idx="89">
                  <c:v>97.07964</c:v>
                </c:pt>
                <c:pt idx="90">
                  <c:v>97.17746999999998</c:v>
                </c:pt>
                <c:pt idx="91">
                  <c:v>97.89044</c:v>
                </c:pt>
                <c:pt idx="92">
                  <c:v>98.71816</c:v>
                </c:pt>
                <c:pt idx="93">
                  <c:v>98.98476</c:v>
                </c:pt>
                <c:pt idx="94">
                  <c:v>98.79665</c:v>
                </c:pt>
                <c:pt idx="95">
                  <c:v>98.56668</c:v>
                </c:pt>
                <c:pt idx="96">
                  <c:v>98.44328</c:v>
                </c:pt>
                <c:pt idx="97">
                  <c:v>98.24225</c:v>
                </c:pt>
                <c:pt idx="98">
                  <c:v>97.9201</c:v>
                </c:pt>
                <c:pt idx="99">
                  <c:v>97.82668</c:v>
                </c:pt>
                <c:pt idx="100">
                  <c:v>98.03756</c:v>
                </c:pt>
                <c:pt idx="101">
                  <c:v>98.2418</c:v>
                </c:pt>
                <c:pt idx="102">
                  <c:v>98.61833999999997</c:v>
                </c:pt>
                <c:pt idx="103">
                  <c:v>99.4087</c:v>
                </c:pt>
                <c:pt idx="104">
                  <c:v>99.89135</c:v>
                </c:pt>
                <c:pt idx="105">
                  <c:v>99.44473</c:v>
                </c:pt>
                <c:pt idx="106">
                  <c:v>98.71258</c:v>
                </c:pt>
                <c:pt idx="107">
                  <c:v>98.26605</c:v>
                </c:pt>
                <c:pt idx="108">
                  <c:v>97.81969</c:v>
                </c:pt>
                <c:pt idx="109">
                  <c:v>97.46571</c:v>
                </c:pt>
                <c:pt idx="110">
                  <c:v>97.78841</c:v>
                </c:pt>
                <c:pt idx="111">
                  <c:v>98.61269</c:v>
                </c:pt>
                <c:pt idx="112">
                  <c:v>99.20708</c:v>
                </c:pt>
                <c:pt idx="113">
                  <c:v>99.26495</c:v>
                </c:pt>
                <c:pt idx="114">
                  <c:v>98.97376</c:v>
                </c:pt>
                <c:pt idx="115">
                  <c:v>98.5116</c:v>
                </c:pt>
                <c:pt idx="116">
                  <c:v>97.82725</c:v>
                </c:pt>
                <c:pt idx="117">
                  <c:v>96.85622</c:v>
                </c:pt>
                <c:pt idx="118">
                  <c:v>96.03987</c:v>
                </c:pt>
                <c:pt idx="119">
                  <c:v>96.09119</c:v>
                </c:pt>
                <c:pt idx="120">
                  <c:v>96.83305</c:v>
                </c:pt>
                <c:pt idx="121">
                  <c:v>97.40858</c:v>
                </c:pt>
                <c:pt idx="122">
                  <c:v>97.54116</c:v>
                </c:pt>
                <c:pt idx="123">
                  <c:v>97.63171</c:v>
                </c:pt>
                <c:pt idx="124">
                  <c:v>97.8172</c:v>
                </c:pt>
                <c:pt idx="125">
                  <c:v>97.96026</c:v>
                </c:pt>
                <c:pt idx="126">
                  <c:v>98.06931</c:v>
                </c:pt>
                <c:pt idx="127">
                  <c:v>98.17893999999997</c:v>
                </c:pt>
                <c:pt idx="128">
                  <c:v>98.06207999999998</c:v>
                </c:pt>
                <c:pt idx="129">
                  <c:v>97.20564</c:v>
                </c:pt>
                <c:pt idx="130">
                  <c:v>95.49562</c:v>
                </c:pt>
                <c:pt idx="131">
                  <c:v>94.11153</c:v>
                </c:pt>
                <c:pt idx="132">
                  <c:v>94.44416</c:v>
                </c:pt>
                <c:pt idx="133">
                  <c:v>96.11308</c:v>
                </c:pt>
                <c:pt idx="134">
                  <c:v>97.52530999999998</c:v>
                </c:pt>
                <c:pt idx="135">
                  <c:v>98.2388</c:v>
                </c:pt>
                <c:pt idx="136">
                  <c:v>98.70557</c:v>
                </c:pt>
                <c:pt idx="137">
                  <c:v>98.86861</c:v>
                </c:pt>
                <c:pt idx="138">
                  <c:v>98.55806999999998</c:v>
                </c:pt>
                <c:pt idx="139">
                  <c:v>98.02654</c:v>
                </c:pt>
                <c:pt idx="140">
                  <c:v>97.68249999999998</c:v>
                </c:pt>
                <c:pt idx="141">
                  <c:v>97.75745</c:v>
                </c:pt>
                <c:pt idx="142">
                  <c:v>98.19553000000001</c:v>
                </c:pt>
                <c:pt idx="143">
                  <c:v>98.67522</c:v>
                </c:pt>
                <c:pt idx="144">
                  <c:v>98.78036</c:v>
                </c:pt>
                <c:pt idx="145">
                  <c:v>98.52598999999998</c:v>
                </c:pt>
                <c:pt idx="146">
                  <c:v>98.27330000000001</c:v>
                </c:pt>
                <c:pt idx="147">
                  <c:v>98.13643999999998</c:v>
                </c:pt>
                <c:pt idx="148">
                  <c:v>98.06327</c:v>
                </c:pt>
                <c:pt idx="149">
                  <c:v>97.95924</c:v>
                </c:pt>
                <c:pt idx="150">
                  <c:v>97.73659</c:v>
                </c:pt>
                <c:pt idx="151">
                  <c:v>97.395</c:v>
                </c:pt>
                <c:pt idx="152">
                  <c:v>96.69139</c:v>
                </c:pt>
                <c:pt idx="153">
                  <c:v>95.38884999999998</c:v>
                </c:pt>
                <c:pt idx="154">
                  <c:v>94.31706</c:v>
                </c:pt>
                <c:pt idx="155">
                  <c:v>94.70963</c:v>
                </c:pt>
                <c:pt idx="156">
                  <c:v>96.16725</c:v>
                </c:pt>
                <c:pt idx="157">
                  <c:v>97.26926</c:v>
                </c:pt>
                <c:pt idx="158">
                  <c:v>97.66878999999997</c:v>
                </c:pt>
                <c:pt idx="159">
                  <c:v>97.81403</c:v>
                </c:pt>
                <c:pt idx="160">
                  <c:v>97.74329</c:v>
                </c:pt>
                <c:pt idx="161">
                  <c:v>97.55546999999998</c:v>
                </c:pt>
                <c:pt idx="162">
                  <c:v>97.58919</c:v>
                </c:pt>
                <c:pt idx="163">
                  <c:v>97.69692</c:v>
                </c:pt>
                <c:pt idx="164">
                  <c:v>97.58571000000001</c:v>
                </c:pt>
                <c:pt idx="165">
                  <c:v>97.39073</c:v>
                </c:pt>
                <c:pt idx="166">
                  <c:v>97.17044999999997</c:v>
                </c:pt>
                <c:pt idx="167">
                  <c:v>96.9015</c:v>
                </c:pt>
                <c:pt idx="168">
                  <c:v>96.82747000000001</c:v>
                </c:pt>
                <c:pt idx="169">
                  <c:v>96.87032000000001</c:v>
                </c:pt>
                <c:pt idx="170">
                  <c:v>96.64962</c:v>
                </c:pt>
                <c:pt idx="171">
                  <c:v>96.24122</c:v>
                </c:pt>
                <c:pt idx="172">
                  <c:v>95.37399000000001</c:v>
                </c:pt>
                <c:pt idx="173">
                  <c:v>93.05145</c:v>
                </c:pt>
                <c:pt idx="174">
                  <c:v>89.79743</c:v>
                </c:pt>
                <c:pt idx="175">
                  <c:v>88.31181</c:v>
                </c:pt>
                <c:pt idx="176">
                  <c:v>89.90945</c:v>
                </c:pt>
                <c:pt idx="177">
                  <c:v>92.67875999999997</c:v>
                </c:pt>
                <c:pt idx="178">
                  <c:v>93.8905</c:v>
                </c:pt>
                <c:pt idx="179">
                  <c:v>92.9863</c:v>
                </c:pt>
                <c:pt idx="180">
                  <c:v>91.08816</c:v>
                </c:pt>
                <c:pt idx="181">
                  <c:v>88.59808</c:v>
                </c:pt>
                <c:pt idx="182">
                  <c:v>84.4912</c:v>
                </c:pt>
                <c:pt idx="183">
                  <c:v>79.38972</c:v>
                </c:pt>
                <c:pt idx="184">
                  <c:v>76.70853</c:v>
                </c:pt>
                <c:pt idx="185">
                  <c:v>76.68838999999997</c:v>
                </c:pt>
                <c:pt idx="186">
                  <c:v>73.67850999999997</c:v>
                </c:pt>
                <c:pt idx="187">
                  <c:v>64.63117</c:v>
                </c:pt>
                <c:pt idx="188">
                  <c:v>56.76112</c:v>
                </c:pt>
                <c:pt idx="189">
                  <c:v>58.79961</c:v>
                </c:pt>
                <c:pt idx="190">
                  <c:v>69.84549</c:v>
                </c:pt>
                <c:pt idx="191">
                  <c:v>81.67413000000001</c:v>
                </c:pt>
                <c:pt idx="192">
                  <c:v>89.20054</c:v>
                </c:pt>
                <c:pt idx="193">
                  <c:v>92.66846</c:v>
                </c:pt>
                <c:pt idx="194">
                  <c:v>94.09756</c:v>
                </c:pt>
                <c:pt idx="195">
                  <c:v>94.78403</c:v>
                </c:pt>
                <c:pt idx="196">
                  <c:v>95.18856</c:v>
                </c:pt>
                <c:pt idx="197">
                  <c:v>95.33867</c:v>
                </c:pt>
                <c:pt idx="198">
                  <c:v>95.43442</c:v>
                </c:pt>
                <c:pt idx="199">
                  <c:v>95.68212</c:v>
                </c:pt>
                <c:pt idx="200">
                  <c:v>95.86272</c:v>
                </c:pt>
                <c:pt idx="201">
                  <c:v>95.73968</c:v>
                </c:pt>
                <c:pt idx="202">
                  <c:v>95.45234000000001</c:v>
                </c:pt>
                <c:pt idx="203">
                  <c:v>95.17123</c:v>
                </c:pt>
                <c:pt idx="204">
                  <c:v>94.88048999999998</c:v>
                </c:pt>
                <c:pt idx="205">
                  <c:v>94.46467</c:v>
                </c:pt>
                <c:pt idx="206">
                  <c:v>93.71853</c:v>
                </c:pt>
                <c:pt idx="207">
                  <c:v>92.46795</c:v>
                </c:pt>
                <c:pt idx="208">
                  <c:v>90.72869999999998</c:v>
                </c:pt>
                <c:pt idx="209">
                  <c:v>88.38602</c:v>
                </c:pt>
                <c:pt idx="210">
                  <c:v>84.7373</c:v>
                </c:pt>
                <c:pt idx="211">
                  <c:v>79.05144</c:v>
                </c:pt>
                <c:pt idx="212">
                  <c:v>72.32713</c:v>
                </c:pt>
                <c:pt idx="213">
                  <c:v>68.22277999999997</c:v>
                </c:pt>
                <c:pt idx="214">
                  <c:v>70.04431</c:v>
                </c:pt>
                <c:pt idx="215">
                  <c:v>76.50528</c:v>
                </c:pt>
                <c:pt idx="216">
                  <c:v>82.32226999999998</c:v>
                </c:pt>
                <c:pt idx="217">
                  <c:v>83.87092999999998</c:v>
                </c:pt>
                <c:pt idx="218">
                  <c:v>81.80216999999998</c:v>
                </c:pt>
                <c:pt idx="219">
                  <c:v>78.0106</c:v>
                </c:pt>
                <c:pt idx="220">
                  <c:v>73.19036</c:v>
                </c:pt>
                <c:pt idx="221">
                  <c:v>67.3982</c:v>
                </c:pt>
                <c:pt idx="222">
                  <c:v>60.80927</c:v>
                </c:pt>
                <c:pt idx="223">
                  <c:v>53.62211</c:v>
                </c:pt>
                <c:pt idx="224">
                  <c:v>46.28839</c:v>
                </c:pt>
                <c:pt idx="225">
                  <c:v>39.82239</c:v>
                </c:pt>
                <c:pt idx="226">
                  <c:v>35.26009</c:v>
                </c:pt>
                <c:pt idx="227">
                  <c:v>33.11092</c:v>
                </c:pt>
                <c:pt idx="228">
                  <c:v>33.5324</c:v>
                </c:pt>
                <c:pt idx="229">
                  <c:v>36.4711</c:v>
                </c:pt>
                <c:pt idx="230">
                  <c:v>41.53524</c:v>
                </c:pt>
                <c:pt idx="231">
                  <c:v>47.8397</c:v>
                </c:pt>
                <c:pt idx="232">
                  <c:v>54.56176</c:v>
                </c:pt>
                <c:pt idx="233">
                  <c:v>61.67284</c:v>
                </c:pt>
                <c:pt idx="234">
                  <c:v>69.46416</c:v>
                </c:pt>
                <c:pt idx="235">
                  <c:v>77.15193</c:v>
                </c:pt>
                <c:pt idx="236">
                  <c:v>82.85475</c:v>
                </c:pt>
                <c:pt idx="237">
                  <c:v>85.03224</c:v>
                </c:pt>
                <c:pt idx="238">
                  <c:v>84.12293999999997</c:v>
                </c:pt>
                <c:pt idx="239">
                  <c:v>82.67687999999997</c:v>
                </c:pt>
                <c:pt idx="240">
                  <c:v>83.76939</c:v>
                </c:pt>
                <c:pt idx="241">
                  <c:v>87.66540999999998</c:v>
                </c:pt>
                <c:pt idx="242">
                  <c:v>91.74837</c:v>
                </c:pt>
                <c:pt idx="243">
                  <c:v>93.92617</c:v>
                </c:pt>
                <c:pt idx="244">
                  <c:v>94.60357999999998</c:v>
                </c:pt>
                <c:pt idx="245">
                  <c:v>94.60199999999998</c:v>
                </c:pt>
                <c:pt idx="246">
                  <c:v>94.01251</c:v>
                </c:pt>
                <c:pt idx="247">
                  <c:v>93.09568</c:v>
                </c:pt>
                <c:pt idx="248">
                  <c:v>92.45016</c:v>
                </c:pt>
                <c:pt idx="249">
                  <c:v>92.44625</c:v>
                </c:pt>
                <c:pt idx="250">
                  <c:v>93.13751</c:v>
                </c:pt>
                <c:pt idx="251">
                  <c:v>94.21595</c:v>
                </c:pt>
                <c:pt idx="252">
                  <c:v>95.17275999999997</c:v>
                </c:pt>
                <c:pt idx="253">
                  <c:v>95.92847</c:v>
                </c:pt>
                <c:pt idx="254">
                  <c:v>96.49368</c:v>
                </c:pt>
                <c:pt idx="255">
                  <c:v>96.37022</c:v>
                </c:pt>
                <c:pt idx="256">
                  <c:v>95.56911</c:v>
                </c:pt>
                <c:pt idx="257">
                  <c:v>95.36933</c:v>
                </c:pt>
                <c:pt idx="258">
                  <c:v>96.52481</c:v>
                </c:pt>
                <c:pt idx="259">
                  <c:v>98.05708</c:v>
                </c:pt>
                <c:pt idx="260">
                  <c:v>98.7962</c:v>
                </c:pt>
                <c:pt idx="261">
                  <c:v>98.81068</c:v>
                </c:pt>
                <c:pt idx="262">
                  <c:v>98.73233</c:v>
                </c:pt>
                <c:pt idx="263">
                  <c:v>98.84427</c:v>
                </c:pt>
                <c:pt idx="264">
                  <c:v>99.03948</c:v>
                </c:pt>
                <c:pt idx="265">
                  <c:v>99.09247000000001</c:v>
                </c:pt>
                <c:pt idx="266">
                  <c:v>98.87623000000001</c:v>
                </c:pt>
                <c:pt idx="267">
                  <c:v>98.46291</c:v>
                </c:pt>
                <c:pt idx="268">
                  <c:v>98.01863</c:v>
                </c:pt>
                <c:pt idx="269">
                  <c:v>97.82483000000001</c:v>
                </c:pt>
                <c:pt idx="270">
                  <c:v>98.10805999999998</c:v>
                </c:pt>
                <c:pt idx="271">
                  <c:v>98.6346</c:v>
                </c:pt>
                <c:pt idx="272">
                  <c:v>98.90219</c:v>
                </c:pt>
                <c:pt idx="273">
                  <c:v>98.85039999999998</c:v>
                </c:pt>
                <c:pt idx="274">
                  <c:v>98.73193</c:v>
                </c:pt>
                <c:pt idx="275">
                  <c:v>98.58987999999998</c:v>
                </c:pt>
                <c:pt idx="276">
                  <c:v>98.40253</c:v>
                </c:pt>
                <c:pt idx="277">
                  <c:v>98.23184</c:v>
                </c:pt>
                <c:pt idx="278">
                  <c:v>97.89151</c:v>
                </c:pt>
                <c:pt idx="279">
                  <c:v>97.23901</c:v>
                </c:pt>
                <c:pt idx="280">
                  <c:v>96.70236999999998</c:v>
                </c:pt>
                <c:pt idx="281">
                  <c:v>96.67782999999998</c:v>
                </c:pt>
                <c:pt idx="282">
                  <c:v>96.72733</c:v>
                </c:pt>
                <c:pt idx="283">
                  <c:v>96.37321</c:v>
                </c:pt>
                <c:pt idx="284">
                  <c:v>96.03141</c:v>
                </c:pt>
                <c:pt idx="285">
                  <c:v>96.40355</c:v>
                </c:pt>
                <c:pt idx="286">
                  <c:v>97.40579</c:v>
                </c:pt>
                <c:pt idx="287">
                  <c:v>98.32757</c:v>
                </c:pt>
                <c:pt idx="288">
                  <c:v>98.74017</c:v>
                </c:pt>
                <c:pt idx="289">
                  <c:v>98.77926</c:v>
                </c:pt>
                <c:pt idx="290">
                  <c:v>98.75154</c:v>
                </c:pt>
                <c:pt idx="291">
                  <c:v>98.7929</c:v>
                </c:pt>
                <c:pt idx="292">
                  <c:v>98.91319</c:v>
                </c:pt>
                <c:pt idx="293">
                  <c:v>99.09522</c:v>
                </c:pt>
                <c:pt idx="294">
                  <c:v>99.27424</c:v>
                </c:pt>
                <c:pt idx="295">
                  <c:v>99.34111</c:v>
                </c:pt>
                <c:pt idx="296">
                  <c:v>99.2019</c:v>
                </c:pt>
                <c:pt idx="297">
                  <c:v>98.88572999999998</c:v>
                </c:pt>
                <c:pt idx="298">
                  <c:v>98.60781</c:v>
                </c:pt>
                <c:pt idx="299">
                  <c:v>98.59938</c:v>
                </c:pt>
                <c:pt idx="300">
                  <c:v>98.79843</c:v>
                </c:pt>
                <c:pt idx="301">
                  <c:v>98.97145</c:v>
                </c:pt>
                <c:pt idx="302">
                  <c:v>99.07436999999998</c:v>
                </c:pt>
                <c:pt idx="303">
                  <c:v>99.19659</c:v>
                </c:pt>
                <c:pt idx="304">
                  <c:v>99.30724</c:v>
                </c:pt>
                <c:pt idx="305">
                  <c:v>99.36905</c:v>
                </c:pt>
                <c:pt idx="306">
                  <c:v>99.4267</c:v>
                </c:pt>
                <c:pt idx="307">
                  <c:v>99.43315</c:v>
                </c:pt>
                <c:pt idx="308">
                  <c:v>99.33871999999998</c:v>
                </c:pt>
                <c:pt idx="309">
                  <c:v>99.26299</c:v>
                </c:pt>
                <c:pt idx="310">
                  <c:v>99.24186</c:v>
                </c:pt>
                <c:pt idx="311">
                  <c:v>99.11181</c:v>
                </c:pt>
                <c:pt idx="312">
                  <c:v>98.86506</c:v>
                </c:pt>
                <c:pt idx="313">
                  <c:v>98.59482</c:v>
                </c:pt>
                <c:pt idx="314">
                  <c:v>98.13857999999998</c:v>
                </c:pt>
                <c:pt idx="315">
                  <c:v>97.45197</c:v>
                </c:pt>
                <c:pt idx="316">
                  <c:v>97.04758</c:v>
                </c:pt>
                <c:pt idx="317">
                  <c:v>97.26257</c:v>
                </c:pt>
                <c:pt idx="318">
                  <c:v>97.57284999999997</c:v>
                </c:pt>
                <c:pt idx="319">
                  <c:v>97.28711</c:v>
                </c:pt>
                <c:pt idx="320">
                  <c:v>96.58023</c:v>
                </c:pt>
                <c:pt idx="321">
                  <c:v>96.16976999999998</c:v>
                </c:pt>
                <c:pt idx="322">
                  <c:v>96.43861</c:v>
                </c:pt>
                <c:pt idx="323">
                  <c:v>97.08315</c:v>
                </c:pt>
                <c:pt idx="324">
                  <c:v>97.62081999999998</c:v>
                </c:pt>
                <c:pt idx="325">
                  <c:v>97.8914</c:v>
                </c:pt>
                <c:pt idx="326">
                  <c:v>98.01457</c:v>
                </c:pt>
                <c:pt idx="327">
                  <c:v>97.99585</c:v>
                </c:pt>
                <c:pt idx="328">
                  <c:v>97.81402</c:v>
                </c:pt>
                <c:pt idx="329">
                  <c:v>97.67112</c:v>
                </c:pt>
                <c:pt idx="330">
                  <c:v>97.66531000000001</c:v>
                </c:pt>
                <c:pt idx="331">
                  <c:v>97.45782</c:v>
                </c:pt>
                <c:pt idx="332">
                  <c:v>96.74162</c:v>
                </c:pt>
                <c:pt idx="333">
                  <c:v>95.87006</c:v>
                </c:pt>
                <c:pt idx="334">
                  <c:v>95.43536</c:v>
                </c:pt>
                <c:pt idx="335">
                  <c:v>95.53984</c:v>
                </c:pt>
                <c:pt idx="336">
                  <c:v>95.88419</c:v>
                </c:pt>
                <c:pt idx="337">
                  <c:v>96.13802</c:v>
                </c:pt>
                <c:pt idx="338">
                  <c:v>96.18111</c:v>
                </c:pt>
                <c:pt idx="339">
                  <c:v>96.0242</c:v>
                </c:pt>
                <c:pt idx="340">
                  <c:v>95.54302</c:v>
                </c:pt>
                <c:pt idx="341">
                  <c:v>94.50522</c:v>
                </c:pt>
                <c:pt idx="342">
                  <c:v>93.16628</c:v>
                </c:pt>
                <c:pt idx="343">
                  <c:v>92.47493</c:v>
                </c:pt>
                <c:pt idx="344">
                  <c:v>92.96574</c:v>
                </c:pt>
                <c:pt idx="345">
                  <c:v>94.30699</c:v>
                </c:pt>
                <c:pt idx="346">
                  <c:v>95.69853000000001</c:v>
                </c:pt>
                <c:pt idx="347">
                  <c:v>96.48882</c:v>
                </c:pt>
                <c:pt idx="348">
                  <c:v>96.80543999999998</c:v>
                </c:pt>
                <c:pt idx="349">
                  <c:v>97.05058</c:v>
                </c:pt>
                <c:pt idx="350">
                  <c:v>97.24529</c:v>
                </c:pt>
                <c:pt idx="351">
                  <c:v>97.31351</c:v>
                </c:pt>
                <c:pt idx="352">
                  <c:v>97.36232999999998</c:v>
                </c:pt>
                <c:pt idx="353">
                  <c:v>97.42191</c:v>
                </c:pt>
                <c:pt idx="354">
                  <c:v>97.33783</c:v>
                </c:pt>
                <c:pt idx="355">
                  <c:v>97.08938999999998</c:v>
                </c:pt>
                <c:pt idx="356">
                  <c:v>96.87777999999997</c:v>
                </c:pt>
                <c:pt idx="357">
                  <c:v>96.90373</c:v>
                </c:pt>
                <c:pt idx="358">
                  <c:v>97.2043</c:v>
                </c:pt>
                <c:pt idx="359">
                  <c:v>97.64876</c:v>
                </c:pt>
                <c:pt idx="360">
                  <c:v>98.04634</c:v>
                </c:pt>
                <c:pt idx="361">
                  <c:v>98.25961</c:v>
                </c:pt>
                <c:pt idx="362">
                  <c:v>98.24873</c:v>
                </c:pt>
                <c:pt idx="363">
                  <c:v>98.06274000000001</c:v>
                </c:pt>
                <c:pt idx="364">
                  <c:v>97.78291</c:v>
                </c:pt>
                <c:pt idx="365">
                  <c:v>97.42439</c:v>
                </c:pt>
                <c:pt idx="366">
                  <c:v>97.03995</c:v>
                </c:pt>
                <c:pt idx="367">
                  <c:v>96.84409</c:v>
                </c:pt>
                <c:pt idx="368">
                  <c:v>96.94102</c:v>
                </c:pt>
                <c:pt idx="369">
                  <c:v>97.10841000000001</c:v>
                </c:pt>
                <c:pt idx="370">
                  <c:v>97.13011</c:v>
                </c:pt>
                <c:pt idx="371">
                  <c:v>97.07721</c:v>
                </c:pt>
                <c:pt idx="372">
                  <c:v>97.01727</c:v>
                </c:pt>
                <c:pt idx="373">
                  <c:v>96.89079</c:v>
                </c:pt>
                <c:pt idx="374">
                  <c:v>96.84478</c:v>
                </c:pt>
                <c:pt idx="375">
                  <c:v>97.19391</c:v>
                </c:pt>
                <c:pt idx="376">
                  <c:v>97.87663000000001</c:v>
                </c:pt>
                <c:pt idx="377">
                  <c:v>98.47308</c:v>
                </c:pt>
                <c:pt idx="378">
                  <c:v>98.73061</c:v>
                </c:pt>
                <c:pt idx="379">
                  <c:v>98.78794</c:v>
                </c:pt>
                <c:pt idx="380">
                  <c:v>98.84825</c:v>
                </c:pt>
                <c:pt idx="381">
                  <c:v>98.96304</c:v>
                </c:pt>
                <c:pt idx="382">
                  <c:v>99.04577999999998</c:v>
                </c:pt>
                <c:pt idx="383">
                  <c:v>99.02373999999998</c:v>
                </c:pt>
                <c:pt idx="384">
                  <c:v>98.9286</c:v>
                </c:pt>
                <c:pt idx="385">
                  <c:v>98.82157</c:v>
                </c:pt>
                <c:pt idx="386">
                  <c:v>98.71564</c:v>
                </c:pt>
                <c:pt idx="387">
                  <c:v>98.63076</c:v>
                </c:pt>
                <c:pt idx="388">
                  <c:v>98.54349</c:v>
                </c:pt>
                <c:pt idx="389">
                  <c:v>98.351</c:v>
                </c:pt>
                <c:pt idx="390">
                  <c:v>98.07236999999998</c:v>
                </c:pt>
                <c:pt idx="391">
                  <c:v>97.77786</c:v>
                </c:pt>
                <c:pt idx="392">
                  <c:v>97.15782</c:v>
                </c:pt>
                <c:pt idx="393">
                  <c:v>95.89285</c:v>
                </c:pt>
                <c:pt idx="394">
                  <c:v>94.68268999999998</c:v>
                </c:pt>
                <c:pt idx="395">
                  <c:v>94.74094</c:v>
                </c:pt>
                <c:pt idx="396">
                  <c:v>96.11401</c:v>
                </c:pt>
                <c:pt idx="397">
                  <c:v>97.54659</c:v>
                </c:pt>
                <c:pt idx="398">
                  <c:v>98.24168</c:v>
                </c:pt>
                <c:pt idx="399">
                  <c:v>98.44141</c:v>
                </c:pt>
                <c:pt idx="400">
                  <c:v>98.43298</c:v>
                </c:pt>
                <c:pt idx="401">
                  <c:v>98.17521000000001</c:v>
                </c:pt>
                <c:pt idx="402">
                  <c:v>97.85612</c:v>
                </c:pt>
                <c:pt idx="403">
                  <c:v>97.7851</c:v>
                </c:pt>
                <c:pt idx="404">
                  <c:v>97.84808</c:v>
                </c:pt>
                <c:pt idx="405">
                  <c:v>97.68836999999998</c:v>
                </c:pt>
                <c:pt idx="406">
                  <c:v>97.31601</c:v>
                </c:pt>
                <c:pt idx="407">
                  <c:v>97.12531999999997</c:v>
                </c:pt>
                <c:pt idx="408">
                  <c:v>97.40764</c:v>
                </c:pt>
                <c:pt idx="409">
                  <c:v>98.00793</c:v>
                </c:pt>
                <c:pt idx="410">
                  <c:v>98.52825</c:v>
                </c:pt>
                <c:pt idx="411">
                  <c:v>98.81416</c:v>
                </c:pt>
                <c:pt idx="412">
                  <c:v>99.03209</c:v>
                </c:pt>
                <c:pt idx="413">
                  <c:v>99.27664</c:v>
                </c:pt>
                <c:pt idx="414">
                  <c:v>99.44122</c:v>
                </c:pt>
                <c:pt idx="415">
                  <c:v>99.5101</c:v>
                </c:pt>
                <c:pt idx="416">
                  <c:v>99.61198</c:v>
                </c:pt>
                <c:pt idx="417">
                  <c:v>99.76898</c:v>
                </c:pt>
                <c:pt idx="418">
                  <c:v>99.88384000000001</c:v>
                </c:pt>
                <c:pt idx="419">
                  <c:v>99.90303</c:v>
                </c:pt>
                <c:pt idx="420">
                  <c:v>99.80209000000001</c:v>
                </c:pt>
                <c:pt idx="421">
                  <c:v>99.51512</c:v>
                </c:pt>
                <c:pt idx="422">
                  <c:v>99.02784</c:v>
                </c:pt>
                <c:pt idx="423">
                  <c:v>98.48016</c:v>
                </c:pt>
                <c:pt idx="424">
                  <c:v>98.08546</c:v>
                </c:pt>
                <c:pt idx="425">
                  <c:v>98.01646</c:v>
                </c:pt>
                <c:pt idx="426">
                  <c:v>98.27261</c:v>
                </c:pt>
                <c:pt idx="427">
                  <c:v>98.70067</c:v>
                </c:pt>
                <c:pt idx="428">
                  <c:v>99.10966</c:v>
                </c:pt>
                <c:pt idx="429">
                  <c:v>99.36972999999998</c:v>
                </c:pt>
                <c:pt idx="430">
                  <c:v>99.45769</c:v>
                </c:pt>
                <c:pt idx="431">
                  <c:v>99.4712</c:v>
                </c:pt>
                <c:pt idx="432">
                  <c:v>99.49339</c:v>
                </c:pt>
                <c:pt idx="433">
                  <c:v>99.45238999999998</c:v>
                </c:pt>
                <c:pt idx="434">
                  <c:v>99.24842</c:v>
                </c:pt>
                <c:pt idx="435">
                  <c:v>98.93451</c:v>
                </c:pt>
                <c:pt idx="436">
                  <c:v>98.58298000000001</c:v>
                </c:pt>
                <c:pt idx="437">
                  <c:v>98.15982</c:v>
                </c:pt>
                <c:pt idx="438">
                  <c:v>97.68377999999997</c:v>
                </c:pt>
                <c:pt idx="439">
                  <c:v>97.32658000000001</c:v>
                </c:pt>
                <c:pt idx="440">
                  <c:v>97.22038999999998</c:v>
                </c:pt>
                <c:pt idx="441">
                  <c:v>97.32231999999998</c:v>
                </c:pt>
                <c:pt idx="442">
                  <c:v>97.502</c:v>
                </c:pt>
                <c:pt idx="443">
                  <c:v>97.63911</c:v>
                </c:pt>
                <c:pt idx="444">
                  <c:v>97.67727</c:v>
                </c:pt>
                <c:pt idx="445">
                  <c:v>97.60996999999998</c:v>
                </c:pt>
                <c:pt idx="446">
                  <c:v>97.52070000000001</c:v>
                </c:pt>
                <c:pt idx="447">
                  <c:v>97.55396</c:v>
                </c:pt>
                <c:pt idx="448">
                  <c:v>97.72406</c:v>
                </c:pt>
                <c:pt idx="449">
                  <c:v>97.85928</c:v>
                </c:pt>
                <c:pt idx="450">
                  <c:v>97.87115</c:v>
                </c:pt>
                <c:pt idx="451">
                  <c:v>97.83587999999997</c:v>
                </c:pt>
                <c:pt idx="452">
                  <c:v>97.7216</c:v>
                </c:pt>
                <c:pt idx="453">
                  <c:v>97.3596</c:v>
                </c:pt>
                <c:pt idx="454">
                  <c:v>96.7894</c:v>
                </c:pt>
                <c:pt idx="455">
                  <c:v>96.32022</c:v>
                </c:pt>
                <c:pt idx="456">
                  <c:v>96.15927000000001</c:v>
                </c:pt>
                <c:pt idx="457">
                  <c:v>96.30186</c:v>
                </c:pt>
                <c:pt idx="458">
                  <c:v>96.66385</c:v>
                </c:pt>
                <c:pt idx="459">
                  <c:v>97.11383</c:v>
                </c:pt>
                <c:pt idx="460">
                  <c:v>97.49284</c:v>
                </c:pt>
                <c:pt idx="461">
                  <c:v>97.74931</c:v>
                </c:pt>
                <c:pt idx="462">
                  <c:v>97.94798</c:v>
                </c:pt>
                <c:pt idx="463">
                  <c:v>98.13103</c:v>
                </c:pt>
                <c:pt idx="464">
                  <c:v>98.26991</c:v>
                </c:pt>
                <c:pt idx="465">
                  <c:v>98.32959</c:v>
                </c:pt>
                <c:pt idx="466">
                  <c:v>98.30188</c:v>
                </c:pt>
                <c:pt idx="467">
                  <c:v>98.20804</c:v>
                </c:pt>
                <c:pt idx="468">
                  <c:v>98.06977999999998</c:v>
                </c:pt>
                <c:pt idx="469">
                  <c:v>97.88554000000001</c:v>
                </c:pt>
                <c:pt idx="470">
                  <c:v>97.68686999999998</c:v>
                </c:pt>
                <c:pt idx="471">
                  <c:v>97.53389</c:v>
                </c:pt>
                <c:pt idx="472">
                  <c:v>97.36287999999998</c:v>
                </c:pt>
                <c:pt idx="473">
                  <c:v>97.04217</c:v>
                </c:pt>
                <c:pt idx="474">
                  <c:v>96.69902</c:v>
                </c:pt>
                <c:pt idx="475">
                  <c:v>96.68864000000001</c:v>
                </c:pt>
                <c:pt idx="476">
                  <c:v>97.04843</c:v>
                </c:pt>
                <c:pt idx="477">
                  <c:v>97.37776999999998</c:v>
                </c:pt>
                <c:pt idx="478">
                  <c:v>97.26493</c:v>
                </c:pt>
                <c:pt idx="479">
                  <c:v>96.63624</c:v>
                </c:pt>
                <c:pt idx="480">
                  <c:v>95.58401</c:v>
                </c:pt>
                <c:pt idx="481">
                  <c:v>94.32982</c:v>
                </c:pt>
                <c:pt idx="482">
                  <c:v>93.36806</c:v>
                </c:pt>
                <c:pt idx="483">
                  <c:v>93.20083</c:v>
                </c:pt>
                <c:pt idx="484">
                  <c:v>93.88854000000001</c:v>
                </c:pt>
                <c:pt idx="485">
                  <c:v>94.99312</c:v>
                </c:pt>
                <c:pt idx="486">
                  <c:v>96.14711</c:v>
                </c:pt>
                <c:pt idx="487">
                  <c:v>97.23891</c:v>
                </c:pt>
                <c:pt idx="488">
                  <c:v>98.14803999999998</c:v>
                </c:pt>
                <c:pt idx="489">
                  <c:v>98.67252000000001</c:v>
                </c:pt>
                <c:pt idx="490">
                  <c:v>98.82813999999998</c:v>
                </c:pt>
                <c:pt idx="491">
                  <c:v>98.78995</c:v>
                </c:pt>
                <c:pt idx="492">
                  <c:v>98.65626</c:v>
                </c:pt>
                <c:pt idx="493">
                  <c:v>98.53222</c:v>
                </c:pt>
                <c:pt idx="494">
                  <c:v>98.56721</c:v>
                </c:pt>
                <c:pt idx="495">
                  <c:v>98.78663</c:v>
                </c:pt>
                <c:pt idx="496">
                  <c:v>99.02269</c:v>
                </c:pt>
                <c:pt idx="497">
                  <c:v>99.06879000000001</c:v>
                </c:pt>
                <c:pt idx="498">
                  <c:v>98.81331</c:v>
                </c:pt>
                <c:pt idx="499">
                  <c:v>98.13345</c:v>
                </c:pt>
                <c:pt idx="500">
                  <c:v>96.97316</c:v>
                </c:pt>
                <c:pt idx="501">
                  <c:v>95.76358</c:v>
                </c:pt>
                <c:pt idx="502">
                  <c:v>95.25912</c:v>
                </c:pt>
                <c:pt idx="503">
                  <c:v>95.81322</c:v>
                </c:pt>
                <c:pt idx="504">
                  <c:v>97.09807000000001</c:v>
                </c:pt>
                <c:pt idx="505">
                  <c:v>98.31155</c:v>
                </c:pt>
                <c:pt idx="506">
                  <c:v>98.91628</c:v>
                </c:pt>
                <c:pt idx="507">
                  <c:v>98.94868</c:v>
                </c:pt>
                <c:pt idx="508">
                  <c:v>98.65582999999998</c:v>
                </c:pt>
                <c:pt idx="509">
                  <c:v>98.11897</c:v>
                </c:pt>
                <c:pt idx="510">
                  <c:v>97.39754</c:v>
                </c:pt>
                <c:pt idx="511">
                  <c:v>96.45779</c:v>
                </c:pt>
                <c:pt idx="512">
                  <c:v>95.25501</c:v>
                </c:pt>
                <c:pt idx="513">
                  <c:v>94.4069</c:v>
                </c:pt>
                <c:pt idx="514">
                  <c:v>94.65025</c:v>
                </c:pt>
                <c:pt idx="515">
                  <c:v>95.57814999999998</c:v>
                </c:pt>
                <c:pt idx="516">
                  <c:v>96.38566</c:v>
                </c:pt>
                <c:pt idx="517">
                  <c:v>96.70862</c:v>
                </c:pt>
                <c:pt idx="518">
                  <c:v>96.67337999999995</c:v>
                </c:pt>
                <c:pt idx="519">
                  <c:v>96.49079</c:v>
                </c:pt>
                <c:pt idx="520">
                  <c:v>96.24649</c:v>
                </c:pt>
                <c:pt idx="521">
                  <c:v>95.85405</c:v>
                </c:pt>
                <c:pt idx="522">
                  <c:v>94.96684</c:v>
                </c:pt>
                <c:pt idx="523">
                  <c:v>93.69793</c:v>
                </c:pt>
                <c:pt idx="524">
                  <c:v>93.02705</c:v>
                </c:pt>
                <c:pt idx="525">
                  <c:v>93.64083</c:v>
                </c:pt>
                <c:pt idx="526">
                  <c:v>94.96397</c:v>
                </c:pt>
                <c:pt idx="527">
                  <c:v>96.00121</c:v>
                </c:pt>
                <c:pt idx="528">
                  <c:v>96.45626</c:v>
                </c:pt>
                <c:pt idx="529">
                  <c:v>96.76428</c:v>
                </c:pt>
                <c:pt idx="530">
                  <c:v>97.18701</c:v>
                </c:pt>
                <c:pt idx="531">
                  <c:v>97.48005</c:v>
                </c:pt>
                <c:pt idx="532">
                  <c:v>97.48875</c:v>
                </c:pt>
                <c:pt idx="533">
                  <c:v>97.23232</c:v>
                </c:pt>
                <c:pt idx="534">
                  <c:v>96.71613</c:v>
                </c:pt>
                <c:pt idx="535">
                  <c:v>96.00815</c:v>
                </c:pt>
                <c:pt idx="536">
                  <c:v>95.31813</c:v>
                </c:pt>
                <c:pt idx="537">
                  <c:v>94.75865</c:v>
                </c:pt>
                <c:pt idx="538">
                  <c:v>93.86636</c:v>
                </c:pt>
                <c:pt idx="539">
                  <c:v>91.94155</c:v>
                </c:pt>
                <c:pt idx="540">
                  <c:v>89.5676</c:v>
                </c:pt>
                <c:pt idx="541">
                  <c:v>88.11608</c:v>
                </c:pt>
                <c:pt idx="542">
                  <c:v>88.38366</c:v>
                </c:pt>
                <c:pt idx="543">
                  <c:v>90.56635</c:v>
                </c:pt>
                <c:pt idx="544">
                  <c:v>93.25091</c:v>
                </c:pt>
                <c:pt idx="545">
                  <c:v>94.59532999999998</c:v>
                </c:pt>
                <c:pt idx="546">
                  <c:v>94.41315</c:v>
                </c:pt>
                <c:pt idx="547">
                  <c:v>93.68680000000001</c:v>
                </c:pt>
                <c:pt idx="548">
                  <c:v>92.74915</c:v>
                </c:pt>
                <c:pt idx="549">
                  <c:v>91.3326</c:v>
                </c:pt>
                <c:pt idx="550">
                  <c:v>90.06973000000001</c:v>
                </c:pt>
                <c:pt idx="551">
                  <c:v>89.54515</c:v>
                </c:pt>
                <c:pt idx="552">
                  <c:v>89.48482</c:v>
                </c:pt>
                <c:pt idx="553">
                  <c:v>89.76295</c:v>
                </c:pt>
                <c:pt idx="554">
                  <c:v>89.72884000000001</c:v>
                </c:pt>
                <c:pt idx="555">
                  <c:v>89.03816</c:v>
                </c:pt>
                <c:pt idx="556">
                  <c:v>88.56117</c:v>
                </c:pt>
                <c:pt idx="557">
                  <c:v>89.44982</c:v>
                </c:pt>
                <c:pt idx="558">
                  <c:v>91.36544000000001</c:v>
                </c:pt>
                <c:pt idx="559">
                  <c:v>92.74441</c:v>
                </c:pt>
                <c:pt idx="560">
                  <c:v>93.66867999999998</c:v>
                </c:pt>
                <c:pt idx="561">
                  <c:v>94.46116</c:v>
                </c:pt>
                <c:pt idx="562">
                  <c:v>94.78227</c:v>
                </c:pt>
                <c:pt idx="563">
                  <c:v>94.63737999999998</c:v>
                </c:pt>
                <c:pt idx="564">
                  <c:v>94.72481</c:v>
                </c:pt>
                <c:pt idx="565">
                  <c:v>95.63997000000001</c:v>
                </c:pt>
                <c:pt idx="566">
                  <c:v>97.08482</c:v>
                </c:pt>
                <c:pt idx="567">
                  <c:v>97.91749</c:v>
                </c:pt>
                <c:pt idx="568">
                  <c:v>98.08514</c:v>
                </c:pt>
                <c:pt idx="569">
                  <c:v>98.09675</c:v>
                </c:pt>
                <c:pt idx="570">
                  <c:v>98.14658</c:v>
                </c:pt>
                <c:pt idx="571">
                  <c:v>98.21835</c:v>
                </c:pt>
                <c:pt idx="572">
                  <c:v>98.24047</c:v>
                </c:pt>
                <c:pt idx="573">
                  <c:v>98.21493</c:v>
                </c:pt>
                <c:pt idx="574">
                  <c:v>98.23527</c:v>
                </c:pt>
                <c:pt idx="575">
                  <c:v>98.40234</c:v>
                </c:pt>
                <c:pt idx="576">
                  <c:v>98.54686</c:v>
                </c:pt>
                <c:pt idx="577">
                  <c:v>98.65176</c:v>
                </c:pt>
                <c:pt idx="578">
                  <c:v>98.79811</c:v>
                </c:pt>
                <c:pt idx="579">
                  <c:v>98.75372</c:v>
                </c:pt>
                <c:pt idx="580">
                  <c:v>98.35027</c:v>
                </c:pt>
                <c:pt idx="581">
                  <c:v>97.95154</c:v>
                </c:pt>
                <c:pt idx="582">
                  <c:v>97.98204</c:v>
                </c:pt>
                <c:pt idx="583">
                  <c:v>98.22475</c:v>
                </c:pt>
                <c:pt idx="584">
                  <c:v>98.38552</c:v>
                </c:pt>
                <c:pt idx="585">
                  <c:v>98.55466</c:v>
                </c:pt>
                <c:pt idx="586">
                  <c:v>98.67341999999998</c:v>
                </c:pt>
                <c:pt idx="587">
                  <c:v>98.68456</c:v>
                </c:pt>
                <c:pt idx="588">
                  <c:v>98.73811</c:v>
                </c:pt>
                <c:pt idx="589">
                  <c:v>98.88592999999998</c:v>
                </c:pt>
                <c:pt idx="590">
                  <c:v>98.98918</c:v>
                </c:pt>
                <c:pt idx="591">
                  <c:v>99.04659</c:v>
                </c:pt>
                <c:pt idx="592">
                  <c:v>98.98934</c:v>
                </c:pt>
                <c:pt idx="593">
                  <c:v>98.50415</c:v>
                </c:pt>
                <c:pt idx="594">
                  <c:v>98.09796</c:v>
                </c:pt>
                <c:pt idx="595">
                  <c:v>98.10906999999998</c:v>
                </c:pt>
                <c:pt idx="596">
                  <c:v>98.13137999999998</c:v>
                </c:pt>
                <c:pt idx="597">
                  <c:v>97.90559</c:v>
                </c:pt>
                <c:pt idx="598">
                  <c:v>97.62206999999998</c:v>
                </c:pt>
                <c:pt idx="599">
                  <c:v>97.59973</c:v>
                </c:pt>
                <c:pt idx="600">
                  <c:v>97.80564</c:v>
                </c:pt>
                <c:pt idx="601">
                  <c:v>97.97577999999997</c:v>
                </c:pt>
                <c:pt idx="602">
                  <c:v>97.70206</c:v>
                </c:pt>
                <c:pt idx="603">
                  <c:v>97.10462</c:v>
                </c:pt>
                <c:pt idx="604">
                  <c:v>96.75205</c:v>
                </c:pt>
                <c:pt idx="605">
                  <c:v>96.68056</c:v>
                </c:pt>
                <c:pt idx="606">
                  <c:v>96.87560000000001</c:v>
                </c:pt>
                <c:pt idx="607">
                  <c:v>97.22375</c:v>
                </c:pt>
                <c:pt idx="608">
                  <c:v>97.34342</c:v>
                </c:pt>
                <c:pt idx="609">
                  <c:v>97.14169</c:v>
                </c:pt>
                <c:pt idx="610">
                  <c:v>97.00972</c:v>
                </c:pt>
                <c:pt idx="611">
                  <c:v>97.31567</c:v>
                </c:pt>
                <c:pt idx="612">
                  <c:v>97.75864</c:v>
                </c:pt>
                <c:pt idx="613">
                  <c:v>97.88042</c:v>
                </c:pt>
                <c:pt idx="614">
                  <c:v>97.86826</c:v>
                </c:pt>
                <c:pt idx="615">
                  <c:v>97.82228000000001</c:v>
                </c:pt>
                <c:pt idx="616">
                  <c:v>97.58774</c:v>
                </c:pt>
                <c:pt idx="617">
                  <c:v>97.12676999999998</c:v>
                </c:pt>
                <c:pt idx="618">
                  <c:v>96.28306</c:v>
                </c:pt>
                <c:pt idx="619">
                  <c:v>94.71564</c:v>
                </c:pt>
                <c:pt idx="620">
                  <c:v>92.97901</c:v>
                </c:pt>
                <c:pt idx="621">
                  <c:v>92.40368</c:v>
                </c:pt>
                <c:pt idx="622">
                  <c:v>93.24866</c:v>
                </c:pt>
                <c:pt idx="623">
                  <c:v>94.02887999999997</c:v>
                </c:pt>
                <c:pt idx="624">
                  <c:v>94.18856999999998</c:v>
                </c:pt>
                <c:pt idx="625">
                  <c:v>94.81477</c:v>
                </c:pt>
                <c:pt idx="626">
                  <c:v>96.2286</c:v>
                </c:pt>
                <c:pt idx="627">
                  <c:v>97.40182</c:v>
                </c:pt>
                <c:pt idx="628">
                  <c:v>97.78419</c:v>
                </c:pt>
                <c:pt idx="629">
                  <c:v>97.77930000000001</c:v>
                </c:pt>
                <c:pt idx="630">
                  <c:v>97.76455</c:v>
                </c:pt>
                <c:pt idx="631">
                  <c:v>97.85352</c:v>
                </c:pt>
                <c:pt idx="632">
                  <c:v>98.12779999999998</c:v>
                </c:pt>
                <c:pt idx="633">
                  <c:v>98.39539000000001</c:v>
                </c:pt>
                <c:pt idx="634">
                  <c:v>98.50402</c:v>
                </c:pt>
                <c:pt idx="635">
                  <c:v>98.60498</c:v>
                </c:pt>
                <c:pt idx="636">
                  <c:v>98.71258</c:v>
                </c:pt>
                <c:pt idx="637">
                  <c:v>98.70472</c:v>
                </c:pt>
                <c:pt idx="638">
                  <c:v>98.66582999999998</c:v>
                </c:pt>
                <c:pt idx="639">
                  <c:v>98.66816</c:v>
                </c:pt>
                <c:pt idx="640">
                  <c:v>98.60171</c:v>
                </c:pt>
                <c:pt idx="641">
                  <c:v>98.42606</c:v>
                </c:pt>
                <c:pt idx="642">
                  <c:v>98.30279999999998</c:v>
                </c:pt>
                <c:pt idx="643">
                  <c:v>98.34631</c:v>
                </c:pt>
                <c:pt idx="644">
                  <c:v>98.44924</c:v>
                </c:pt>
                <c:pt idx="645">
                  <c:v>98.6135</c:v>
                </c:pt>
                <c:pt idx="646">
                  <c:v>98.80212</c:v>
                </c:pt>
                <c:pt idx="647">
                  <c:v>98.83238999999998</c:v>
                </c:pt>
                <c:pt idx="648">
                  <c:v>98.69991</c:v>
                </c:pt>
                <c:pt idx="649">
                  <c:v>98.72003</c:v>
                </c:pt>
                <c:pt idx="650">
                  <c:v>98.86686</c:v>
                </c:pt>
                <c:pt idx="651">
                  <c:v>98.77968</c:v>
                </c:pt>
                <c:pt idx="652">
                  <c:v>98.47208000000001</c:v>
                </c:pt>
                <c:pt idx="653">
                  <c:v>98.37063999999998</c:v>
                </c:pt>
                <c:pt idx="654">
                  <c:v>98.41684</c:v>
                </c:pt>
                <c:pt idx="655">
                  <c:v>98.51891</c:v>
                </c:pt>
                <c:pt idx="656">
                  <c:v>98.62170999999998</c:v>
                </c:pt>
                <c:pt idx="657">
                  <c:v>98.6445</c:v>
                </c:pt>
                <c:pt idx="658">
                  <c:v>98.58238999999998</c:v>
                </c:pt>
                <c:pt idx="659">
                  <c:v>98.52109</c:v>
                </c:pt>
                <c:pt idx="660">
                  <c:v>98.56915</c:v>
                </c:pt>
                <c:pt idx="661">
                  <c:v>98.67991000000001</c:v>
                </c:pt>
                <c:pt idx="662">
                  <c:v>98.73702</c:v>
                </c:pt>
                <c:pt idx="663">
                  <c:v>98.68349000000001</c:v>
                </c:pt>
                <c:pt idx="664">
                  <c:v>98.54612</c:v>
                </c:pt>
                <c:pt idx="665">
                  <c:v>98.44135</c:v>
                </c:pt>
                <c:pt idx="666">
                  <c:v>98.5517</c:v>
                </c:pt>
                <c:pt idx="667">
                  <c:v>98.85936999999998</c:v>
                </c:pt>
                <c:pt idx="668">
                  <c:v>98.87524999999998</c:v>
                </c:pt>
                <c:pt idx="669">
                  <c:v>98.67208999999997</c:v>
                </c:pt>
                <c:pt idx="670">
                  <c:v>98.60722</c:v>
                </c:pt>
                <c:pt idx="671">
                  <c:v>98.62923000000001</c:v>
                </c:pt>
                <c:pt idx="672">
                  <c:v>98.54813</c:v>
                </c:pt>
                <c:pt idx="673">
                  <c:v>98.42449</c:v>
                </c:pt>
                <c:pt idx="674">
                  <c:v>98.55932999999998</c:v>
                </c:pt>
                <c:pt idx="675">
                  <c:v>98.95065</c:v>
                </c:pt>
                <c:pt idx="676">
                  <c:v>99.17936999999998</c:v>
                </c:pt>
                <c:pt idx="677">
                  <c:v>99.12818999999998</c:v>
                </c:pt>
                <c:pt idx="678">
                  <c:v>98.89935</c:v>
                </c:pt>
                <c:pt idx="679">
                  <c:v>98.7374</c:v>
                </c:pt>
                <c:pt idx="680">
                  <c:v>98.87782</c:v>
                </c:pt>
                <c:pt idx="681">
                  <c:v>99.20319</c:v>
                </c:pt>
                <c:pt idx="682">
                  <c:v>99.42514</c:v>
                </c:pt>
                <c:pt idx="683">
                  <c:v>99.52548999999998</c:v>
                </c:pt>
                <c:pt idx="684">
                  <c:v>99.7712</c:v>
                </c:pt>
                <c:pt idx="685">
                  <c:v>100.1137</c:v>
                </c:pt>
                <c:pt idx="686">
                  <c:v>100.2651</c:v>
                </c:pt>
                <c:pt idx="687">
                  <c:v>100.3034</c:v>
                </c:pt>
                <c:pt idx="688">
                  <c:v>100.3425</c:v>
                </c:pt>
                <c:pt idx="689">
                  <c:v>100.3604</c:v>
                </c:pt>
                <c:pt idx="690">
                  <c:v>100.304</c:v>
                </c:pt>
                <c:pt idx="691">
                  <c:v>100.227</c:v>
                </c:pt>
                <c:pt idx="692">
                  <c:v>100.3464</c:v>
                </c:pt>
                <c:pt idx="693">
                  <c:v>100.8293</c:v>
                </c:pt>
                <c:pt idx="694">
                  <c:v>101.2376</c:v>
                </c:pt>
                <c:pt idx="695">
                  <c:v>101.2687</c:v>
                </c:pt>
                <c:pt idx="696">
                  <c:v>101.1518</c:v>
                </c:pt>
                <c:pt idx="697">
                  <c:v>101.1338</c:v>
                </c:pt>
                <c:pt idx="698">
                  <c:v>101.1682</c:v>
                </c:pt>
                <c:pt idx="699">
                  <c:v>101.0544</c:v>
                </c:pt>
                <c:pt idx="700">
                  <c:v>100.7861</c:v>
                </c:pt>
                <c:pt idx="701">
                  <c:v>100.5997</c:v>
                </c:pt>
                <c:pt idx="702">
                  <c:v>100.6245</c:v>
                </c:pt>
                <c:pt idx="703">
                  <c:v>100.6231</c:v>
                </c:pt>
                <c:pt idx="704">
                  <c:v>100.4353</c:v>
                </c:pt>
                <c:pt idx="705">
                  <c:v>100.1604</c:v>
                </c:pt>
                <c:pt idx="706">
                  <c:v>99.97488</c:v>
                </c:pt>
                <c:pt idx="707">
                  <c:v>99.91037</c:v>
                </c:pt>
                <c:pt idx="708">
                  <c:v>99.8311</c:v>
                </c:pt>
                <c:pt idx="709">
                  <c:v>99.67273999999996</c:v>
                </c:pt>
                <c:pt idx="710">
                  <c:v>99.50927</c:v>
                </c:pt>
                <c:pt idx="711">
                  <c:v>99.42402</c:v>
                </c:pt>
                <c:pt idx="712">
                  <c:v>99.4108</c:v>
                </c:pt>
                <c:pt idx="713">
                  <c:v>99.34718</c:v>
                </c:pt>
                <c:pt idx="714">
                  <c:v>99.15970999999998</c:v>
                </c:pt>
                <c:pt idx="715">
                  <c:v>98.95223</c:v>
                </c:pt>
                <c:pt idx="716">
                  <c:v>98.85505999999998</c:v>
                </c:pt>
                <c:pt idx="717">
                  <c:v>98.93223</c:v>
                </c:pt>
                <c:pt idx="718">
                  <c:v>99.08191</c:v>
                </c:pt>
                <c:pt idx="719">
                  <c:v>99.08844000000001</c:v>
                </c:pt>
                <c:pt idx="720">
                  <c:v>98.8911</c:v>
                </c:pt>
                <c:pt idx="721">
                  <c:v>98.65861</c:v>
                </c:pt>
                <c:pt idx="722">
                  <c:v>98.60275999999998</c:v>
                </c:pt>
                <c:pt idx="723">
                  <c:v>98.77451</c:v>
                </c:pt>
                <c:pt idx="724">
                  <c:v>98.93916</c:v>
                </c:pt>
                <c:pt idx="725">
                  <c:v>98.90392</c:v>
                </c:pt>
                <c:pt idx="726">
                  <c:v>98.78682</c:v>
                </c:pt>
                <c:pt idx="727">
                  <c:v>98.72469</c:v>
                </c:pt>
                <c:pt idx="728">
                  <c:v>98.705</c:v>
                </c:pt>
                <c:pt idx="729">
                  <c:v>98.58957</c:v>
                </c:pt>
                <c:pt idx="730">
                  <c:v>98.37867999999997</c:v>
                </c:pt>
                <c:pt idx="731">
                  <c:v>98.26558</c:v>
                </c:pt>
                <c:pt idx="732">
                  <c:v>98.37982999999998</c:v>
                </c:pt>
                <c:pt idx="733">
                  <c:v>98.56815</c:v>
                </c:pt>
                <c:pt idx="734">
                  <c:v>98.60878999999997</c:v>
                </c:pt>
                <c:pt idx="735">
                  <c:v>98.57935000000001</c:v>
                </c:pt>
                <c:pt idx="736">
                  <c:v>98.60718</c:v>
                </c:pt>
                <c:pt idx="737">
                  <c:v>98.64286</c:v>
                </c:pt>
                <c:pt idx="738">
                  <c:v>98.65374999999997</c:v>
                </c:pt>
                <c:pt idx="739">
                  <c:v>98.70734</c:v>
                </c:pt>
                <c:pt idx="740">
                  <c:v>98.73611</c:v>
                </c:pt>
                <c:pt idx="741">
                  <c:v>98.60252</c:v>
                </c:pt>
                <c:pt idx="742">
                  <c:v>98.45156</c:v>
                </c:pt>
                <c:pt idx="743">
                  <c:v>98.52003000000001</c:v>
                </c:pt>
                <c:pt idx="744">
                  <c:v>98.63257999999998</c:v>
                </c:pt>
                <c:pt idx="745">
                  <c:v>98.5372</c:v>
                </c:pt>
                <c:pt idx="746">
                  <c:v>98.34547000000001</c:v>
                </c:pt>
                <c:pt idx="747">
                  <c:v>98.29333</c:v>
                </c:pt>
                <c:pt idx="748">
                  <c:v>98.34511</c:v>
                </c:pt>
                <c:pt idx="749">
                  <c:v>98.30563</c:v>
                </c:pt>
                <c:pt idx="750">
                  <c:v>98.20133</c:v>
                </c:pt>
                <c:pt idx="751">
                  <c:v>98.24206</c:v>
                </c:pt>
                <c:pt idx="752">
                  <c:v>98.38037999999997</c:v>
                </c:pt>
                <c:pt idx="753">
                  <c:v>98.42371</c:v>
                </c:pt>
                <c:pt idx="754">
                  <c:v>98.35712</c:v>
                </c:pt>
                <c:pt idx="755">
                  <c:v>98.26608</c:v>
                </c:pt>
                <c:pt idx="756">
                  <c:v>98.18222</c:v>
                </c:pt>
                <c:pt idx="757">
                  <c:v>98.12862</c:v>
                </c:pt>
                <c:pt idx="758">
                  <c:v>98.16695</c:v>
                </c:pt>
                <c:pt idx="759">
                  <c:v>98.28667</c:v>
                </c:pt>
                <c:pt idx="760">
                  <c:v>98.40881</c:v>
                </c:pt>
                <c:pt idx="761">
                  <c:v>98.50028</c:v>
                </c:pt>
                <c:pt idx="762">
                  <c:v>98.53991</c:v>
                </c:pt>
                <c:pt idx="763">
                  <c:v>98.47047000000001</c:v>
                </c:pt>
                <c:pt idx="764">
                  <c:v>98.36697</c:v>
                </c:pt>
                <c:pt idx="765">
                  <c:v>98.36229</c:v>
                </c:pt>
                <c:pt idx="766">
                  <c:v>98.43946</c:v>
                </c:pt>
                <c:pt idx="767">
                  <c:v>98.52722</c:v>
                </c:pt>
                <c:pt idx="768">
                  <c:v>98.60453</c:v>
                </c:pt>
                <c:pt idx="769">
                  <c:v>98.62936000000001</c:v>
                </c:pt>
                <c:pt idx="770">
                  <c:v>98.55022</c:v>
                </c:pt>
                <c:pt idx="771">
                  <c:v>98.45002</c:v>
                </c:pt>
                <c:pt idx="772">
                  <c:v>98.44476</c:v>
                </c:pt>
                <c:pt idx="773">
                  <c:v>98.43587</c:v>
                </c:pt>
                <c:pt idx="774">
                  <c:v>98.25481</c:v>
                </c:pt>
                <c:pt idx="775">
                  <c:v>97.98576</c:v>
                </c:pt>
                <c:pt idx="776">
                  <c:v>97.8482</c:v>
                </c:pt>
                <c:pt idx="777">
                  <c:v>97.88525</c:v>
                </c:pt>
                <c:pt idx="778">
                  <c:v>97.98716</c:v>
                </c:pt>
                <c:pt idx="779">
                  <c:v>98.07053000000001</c:v>
                </c:pt>
                <c:pt idx="780">
                  <c:v>98.13065</c:v>
                </c:pt>
                <c:pt idx="781">
                  <c:v>98.1452</c:v>
                </c:pt>
                <c:pt idx="782">
                  <c:v>98.10206999999998</c:v>
                </c:pt>
                <c:pt idx="783">
                  <c:v>98.10196</c:v>
                </c:pt>
                <c:pt idx="784">
                  <c:v>98.2664</c:v>
                </c:pt>
                <c:pt idx="785">
                  <c:v>98.49633</c:v>
                </c:pt>
                <c:pt idx="786">
                  <c:v>98.6072</c:v>
                </c:pt>
                <c:pt idx="787">
                  <c:v>98.60717</c:v>
                </c:pt>
                <c:pt idx="788">
                  <c:v>98.61967</c:v>
                </c:pt>
                <c:pt idx="789">
                  <c:v>98.64976999999998</c:v>
                </c:pt>
                <c:pt idx="790">
                  <c:v>98.61336</c:v>
                </c:pt>
                <c:pt idx="791">
                  <c:v>98.49498</c:v>
                </c:pt>
                <c:pt idx="792">
                  <c:v>98.34214</c:v>
                </c:pt>
                <c:pt idx="793">
                  <c:v>98.24992</c:v>
                </c:pt>
                <c:pt idx="794">
                  <c:v>98.31921</c:v>
                </c:pt>
                <c:pt idx="795">
                  <c:v>98.51616</c:v>
                </c:pt>
                <c:pt idx="796">
                  <c:v>98.631</c:v>
                </c:pt>
                <c:pt idx="797">
                  <c:v>98.51835</c:v>
                </c:pt>
                <c:pt idx="798">
                  <c:v>98.25893000000001</c:v>
                </c:pt>
                <c:pt idx="799">
                  <c:v>98.02433000000001</c:v>
                </c:pt>
                <c:pt idx="800">
                  <c:v>97.90961</c:v>
                </c:pt>
                <c:pt idx="801">
                  <c:v>97.93809</c:v>
                </c:pt>
                <c:pt idx="802">
                  <c:v>98.07996999999998</c:v>
                </c:pt>
                <c:pt idx="803">
                  <c:v>98.2664</c:v>
                </c:pt>
                <c:pt idx="804">
                  <c:v>98.43058</c:v>
                </c:pt>
                <c:pt idx="805">
                  <c:v>98.51672</c:v>
                </c:pt>
                <c:pt idx="806">
                  <c:v>98.507</c:v>
                </c:pt>
                <c:pt idx="807">
                  <c:v>98.42606</c:v>
                </c:pt>
                <c:pt idx="808">
                  <c:v>98.31002</c:v>
                </c:pt>
                <c:pt idx="809">
                  <c:v>98.22725</c:v>
                </c:pt>
                <c:pt idx="810">
                  <c:v>98.25424</c:v>
                </c:pt>
                <c:pt idx="811">
                  <c:v>98.31077999999998</c:v>
                </c:pt>
                <c:pt idx="812">
                  <c:v>98.21716</c:v>
                </c:pt>
                <c:pt idx="813">
                  <c:v>98.00682</c:v>
                </c:pt>
                <c:pt idx="814">
                  <c:v>97.9476</c:v>
                </c:pt>
                <c:pt idx="815">
                  <c:v>98.11063</c:v>
                </c:pt>
                <c:pt idx="816">
                  <c:v>98.26192</c:v>
                </c:pt>
                <c:pt idx="817">
                  <c:v>98.24839</c:v>
                </c:pt>
                <c:pt idx="818">
                  <c:v>98.16113</c:v>
                </c:pt>
                <c:pt idx="819">
                  <c:v>98.14119</c:v>
                </c:pt>
                <c:pt idx="820">
                  <c:v>98.22544000000001</c:v>
                </c:pt>
                <c:pt idx="821">
                  <c:v>98.36094</c:v>
                </c:pt>
                <c:pt idx="822">
                  <c:v>98.46726</c:v>
                </c:pt>
                <c:pt idx="823">
                  <c:v>98.50830999999998</c:v>
                </c:pt>
                <c:pt idx="824">
                  <c:v>98.50578999999998</c:v>
                </c:pt>
                <c:pt idx="825">
                  <c:v>98.48554</c:v>
                </c:pt>
                <c:pt idx="826">
                  <c:v>98.47485</c:v>
                </c:pt>
                <c:pt idx="827">
                  <c:v>98.50984</c:v>
                </c:pt>
                <c:pt idx="828">
                  <c:v>98.54558</c:v>
                </c:pt>
                <c:pt idx="829">
                  <c:v>98.45123</c:v>
                </c:pt>
                <c:pt idx="830">
                  <c:v>98.21366</c:v>
                </c:pt>
                <c:pt idx="831">
                  <c:v>98.02307999999998</c:v>
                </c:pt>
                <c:pt idx="832">
                  <c:v>98.04115</c:v>
                </c:pt>
                <c:pt idx="833">
                  <c:v>98.17144999999998</c:v>
                </c:pt>
                <c:pt idx="834">
                  <c:v>98.22556</c:v>
                </c:pt>
                <c:pt idx="835">
                  <c:v>98.21929</c:v>
                </c:pt>
                <c:pt idx="836">
                  <c:v>98.27726</c:v>
                </c:pt>
                <c:pt idx="837">
                  <c:v>98.3886</c:v>
                </c:pt>
                <c:pt idx="838">
                  <c:v>98.45747</c:v>
                </c:pt>
                <c:pt idx="839">
                  <c:v>98.47573999999997</c:v>
                </c:pt>
                <c:pt idx="840">
                  <c:v>98.44075</c:v>
                </c:pt>
                <c:pt idx="841">
                  <c:v>98.29479</c:v>
                </c:pt>
                <c:pt idx="842">
                  <c:v>98.09946</c:v>
                </c:pt>
                <c:pt idx="843">
                  <c:v>98.03968</c:v>
                </c:pt>
                <c:pt idx="844">
                  <c:v>98.14035</c:v>
                </c:pt>
                <c:pt idx="845">
                  <c:v>98.22495</c:v>
                </c:pt>
                <c:pt idx="846">
                  <c:v>98.18407999999998</c:v>
                </c:pt>
                <c:pt idx="847">
                  <c:v>98.11436</c:v>
                </c:pt>
                <c:pt idx="848">
                  <c:v>98.14411</c:v>
                </c:pt>
                <c:pt idx="849">
                  <c:v>98.31082</c:v>
                </c:pt>
                <c:pt idx="850">
                  <c:v>98.56783</c:v>
                </c:pt>
                <c:pt idx="851">
                  <c:v>98.80546999999998</c:v>
                </c:pt>
                <c:pt idx="852">
                  <c:v>98.87084999999998</c:v>
                </c:pt>
                <c:pt idx="853">
                  <c:v>98.72651</c:v>
                </c:pt>
                <c:pt idx="854">
                  <c:v>98.54337</c:v>
                </c:pt>
                <c:pt idx="855">
                  <c:v>98.51121</c:v>
                </c:pt>
                <c:pt idx="856">
                  <c:v>98.55882999999998</c:v>
                </c:pt>
                <c:pt idx="857">
                  <c:v>98.48143</c:v>
                </c:pt>
                <c:pt idx="858">
                  <c:v>98.27263000000001</c:v>
                </c:pt>
                <c:pt idx="859">
                  <c:v>98.09701</c:v>
                </c:pt>
                <c:pt idx="860">
                  <c:v>98.01011</c:v>
                </c:pt>
                <c:pt idx="861">
                  <c:v>97.97734</c:v>
                </c:pt>
                <c:pt idx="862">
                  <c:v>98.01539</c:v>
                </c:pt>
                <c:pt idx="863">
                  <c:v>98.09235</c:v>
                </c:pt>
                <c:pt idx="864">
                  <c:v>98.09065</c:v>
                </c:pt>
                <c:pt idx="865">
                  <c:v>98.01945</c:v>
                </c:pt>
                <c:pt idx="866">
                  <c:v>98.03477</c:v>
                </c:pt>
                <c:pt idx="867">
                  <c:v>98.20324</c:v>
                </c:pt>
                <c:pt idx="868">
                  <c:v>98.43626</c:v>
                </c:pt>
                <c:pt idx="869">
                  <c:v>98.58303</c:v>
                </c:pt>
                <c:pt idx="870">
                  <c:v>98.51566</c:v>
                </c:pt>
                <c:pt idx="871">
                  <c:v>98.28314</c:v>
                </c:pt>
                <c:pt idx="872">
                  <c:v>98.12770999999998</c:v>
                </c:pt>
                <c:pt idx="873">
                  <c:v>98.15958000000001</c:v>
                </c:pt>
                <c:pt idx="874">
                  <c:v>98.20909</c:v>
                </c:pt>
                <c:pt idx="875">
                  <c:v>98.13297999999997</c:v>
                </c:pt>
                <c:pt idx="876">
                  <c:v>98.02561</c:v>
                </c:pt>
                <c:pt idx="877">
                  <c:v>97.98566</c:v>
                </c:pt>
                <c:pt idx="878">
                  <c:v>97.9856</c:v>
                </c:pt>
                <c:pt idx="879">
                  <c:v>98.01231</c:v>
                </c:pt>
                <c:pt idx="880">
                  <c:v>98.09917</c:v>
                </c:pt>
                <c:pt idx="881">
                  <c:v>98.20849</c:v>
                </c:pt>
                <c:pt idx="882">
                  <c:v>98.26</c:v>
                </c:pt>
                <c:pt idx="883">
                  <c:v>98.25484</c:v>
                </c:pt>
                <c:pt idx="884">
                  <c:v>98.25667</c:v>
                </c:pt>
                <c:pt idx="885">
                  <c:v>98.27982</c:v>
                </c:pt>
                <c:pt idx="886">
                  <c:v>98.27365</c:v>
                </c:pt>
                <c:pt idx="887">
                  <c:v>98.20853</c:v>
                </c:pt>
                <c:pt idx="888">
                  <c:v>98.15076000000001</c:v>
                </c:pt>
                <c:pt idx="889">
                  <c:v>98.20712</c:v>
                </c:pt>
                <c:pt idx="890">
                  <c:v>98.38888999999998</c:v>
                </c:pt>
                <c:pt idx="891">
                  <c:v>98.53088</c:v>
                </c:pt>
                <c:pt idx="892">
                  <c:v>98.46967</c:v>
                </c:pt>
                <c:pt idx="893">
                  <c:v>98.30292999999998</c:v>
                </c:pt>
                <c:pt idx="894">
                  <c:v>98.31072</c:v>
                </c:pt>
                <c:pt idx="895">
                  <c:v>98.52721</c:v>
                </c:pt>
                <c:pt idx="896">
                  <c:v>98.65723</c:v>
                </c:pt>
                <c:pt idx="897">
                  <c:v>98.53522</c:v>
                </c:pt>
                <c:pt idx="898">
                  <c:v>98.33654</c:v>
                </c:pt>
                <c:pt idx="899">
                  <c:v>98.22672</c:v>
                </c:pt>
                <c:pt idx="900">
                  <c:v>98.13515</c:v>
                </c:pt>
                <c:pt idx="901">
                  <c:v>98.0146</c:v>
                </c:pt>
                <c:pt idx="902">
                  <c:v>97.9846</c:v>
                </c:pt>
                <c:pt idx="903">
                  <c:v>98.10869</c:v>
                </c:pt>
                <c:pt idx="904">
                  <c:v>98.25389</c:v>
                </c:pt>
                <c:pt idx="905">
                  <c:v>98.24626</c:v>
                </c:pt>
                <c:pt idx="906">
                  <c:v>98.08942</c:v>
                </c:pt>
                <c:pt idx="907">
                  <c:v>97.9286</c:v>
                </c:pt>
                <c:pt idx="908">
                  <c:v>97.84261</c:v>
                </c:pt>
                <c:pt idx="909">
                  <c:v>97.79147</c:v>
                </c:pt>
                <c:pt idx="910">
                  <c:v>97.80325</c:v>
                </c:pt>
                <c:pt idx="911">
                  <c:v>97.97047999999998</c:v>
                </c:pt>
                <c:pt idx="912">
                  <c:v>98.20701</c:v>
                </c:pt>
                <c:pt idx="913">
                  <c:v>98.29445</c:v>
                </c:pt>
                <c:pt idx="914">
                  <c:v>98.21478</c:v>
                </c:pt>
                <c:pt idx="915">
                  <c:v>98.12491</c:v>
                </c:pt>
                <c:pt idx="916">
                  <c:v>98.06264</c:v>
                </c:pt>
                <c:pt idx="917">
                  <c:v>97.99873</c:v>
                </c:pt>
                <c:pt idx="918">
                  <c:v>98.03345</c:v>
                </c:pt>
                <c:pt idx="919">
                  <c:v>98.22861</c:v>
                </c:pt>
                <c:pt idx="920">
                  <c:v>98.3998</c:v>
                </c:pt>
                <c:pt idx="921">
                  <c:v>98.37339999999998</c:v>
                </c:pt>
                <c:pt idx="922">
                  <c:v>98.25143</c:v>
                </c:pt>
                <c:pt idx="923">
                  <c:v>98.23972</c:v>
                </c:pt>
                <c:pt idx="924">
                  <c:v>98.34254</c:v>
                </c:pt>
                <c:pt idx="925">
                  <c:v>98.39467</c:v>
                </c:pt>
                <c:pt idx="926">
                  <c:v>98.29299</c:v>
                </c:pt>
                <c:pt idx="927">
                  <c:v>98.10716</c:v>
                </c:pt>
                <c:pt idx="928">
                  <c:v>97.98405</c:v>
                </c:pt>
                <c:pt idx="929">
                  <c:v>97.95674</c:v>
                </c:pt>
                <c:pt idx="930">
                  <c:v>97.89819</c:v>
                </c:pt>
                <c:pt idx="931">
                  <c:v>97.71277000000001</c:v>
                </c:pt>
                <c:pt idx="932">
                  <c:v>97.53029</c:v>
                </c:pt>
                <c:pt idx="933">
                  <c:v>97.52800999999998</c:v>
                </c:pt>
                <c:pt idx="934">
                  <c:v>97.68239999999997</c:v>
                </c:pt>
                <c:pt idx="935">
                  <c:v>97.83787</c:v>
                </c:pt>
                <c:pt idx="936">
                  <c:v>97.92672</c:v>
                </c:pt>
                <c:pt idx="937">
                  <c:v>97.92354</c:v>
                </c:pt>
                <c:pt idx="938">
                  <c:v>97.78776</c:v>
                </c:pt>
                <c:pt idx="939">
                  <c:v>97.59261</c:v>
                </c:pt>
                <c:pt idx="940">
                  <c:v>97.52272000000001</c:v>
                </c:pt>
                <c:pt idx="941">
                  <c:v>97.62464</c:v>
                </c:pt>
                <c:pt idx="942">
                  <c:v>97.77879999999998</c:v>
                </c:pt>
                <c:pt idx="943">
                  <c:v>97.89253</c:v>
                </c:pt>
                <c:pt idx="944">
                  <c:v>97.97230999999998</c:v>
                </c:pt>
                <c:pt idx="945">
                  <c:v>98.04016</c:v>
                </c:pt>
                <c:pt idx="946">
                  <c:v>98.09715</c:v>
                </c:pt>
                <c:pt idx="947">
                  <c:v>98.09062</c:v>
                </c:pt>
                <c:pt idx="948">
                  <c:v>97.94899</c:v>
                </c:pt>
                <c:pt idx="949">
                  <c:v>97.74308</c:v>
                </c:pt>
                <c:pt idx="950">
                  <c:v>97.66531000000001</c:v>
                </c:pt>
                <c:pt idx="951">
                  <c:v>97.7317</c:v>
                </c:pt>
                <c:pt idx="952">
                  <c:v>97.71533</c:v>
                </c:pt>
                <c:pt idx="953">
                  <c:v>97.51057</c:v>
                </c:pt>
                <c:pt idx="954">
                  <c:v>97.32137999999998</c:v>
                </c:pt>
                <c:pt idx="955">
                  <c:v>97.36005</c:v>
                </c:pt>
                <c:pt idx="956">
                  <c:v>97.53843999999998</c:v>
                </c:pt>
                <c:pt idx="957">
                  <c:v>97.67162</c:v>
                </c:pt>
                <c:pt idx="958">
                  <c:v>97.77444</c:v>
                </c:pt>
                <c:pt idx="959">
                  <c:v>97.93413</c:v>
                </c:pt>
                <c:pt idx="960">
                  <c:v>98.06005</c:v>
                </c:pt>
                <c:pt idx="961">
                  <c:v>98.03611</c:v>
                </c:pt>
                <c:pt idx="962">
                  <c:v>97.94951</c:v>
                </c:pt>
                <c:pt idx="963">
                  <c:v>97.9378</c:v>
                </c:pt>
                <c:pt idx="964">
                  <c:v>98.01082</c:v>
                </c:pt>
                <c:pt idx="965">
                  <c:v>98.11517000000001</c:v>
                </c:pt>
                <c:pt idx="966">
                  <c:v>98.15451</c:v>
                </c:pt>
                <c:pt idx="967">
                  <c:v>98.03477</c:v>
                </c:pt>
                <c:pt idx="968">
                  <c:v>97.87224999999998</c:v>
                </c:pt>
                <c:pt idx="969">
                  <c:v>97.87217999999997</c:v>
                </c:pt>
                <c:pt idx="970">
                  <c:v>97.91518</c:v>
                </c:pt>
                <c:pt idx="971">
                  <c:v>97.75446</c:v>
                </c:pt>
                <c:pt idx="972">
                  <c:v>97.51319</c:v>
                </c:pt>
                <c:pt idx="973">
                  <c:v>97.48842</c:v>
                </c:pt>
                <c:pt idx="974">
                  <c:v>97.66585999999998</c:v>
                </c:pt>
                <c:pt idx="975">
                  <c:v>97.8577</c:v>
                </c:pt>
                <c:pt idx="976">
                  <c:v>97.9586</c:v>
                </c:pt>
                <c:pt idx="977">
                  <c:v>97.8972</c:v>
                </c:pt>
                <c:pt idx="978">
                  <c:v>97.71938</c:v>
                </c:pt>
                <c:pt idx="979">
                  <c:v>97.65113</c:v>
                </c:pt>
                <c:pt idx="980">
                  <c:v>97.75694</c:v>
                </c:pt>
                <c:pt idx="981">
                  <c:v>97.87453</c:v>
                </c:pt>
                <c:pt idx="982">
                  <c:v>97.96591</c:v>
                </c:pt>
                <c:pt idx="983">
                  <c:v>98.09338</c:v>
                </c:pt>
                <c:pt idx="984">
                  <c:v>98.15564000000001</c:v>
                </c:pt>
                <c:pt idx="985">
                  <c:v>98.04931</c:v>
                </c:pt>
                <c:pt idx="986">
                  <c:v>97.81134</c:v>
                </c:pt>
                <c:pt idx="987">
                  <c:v>97.4899</c:v>
                </c:pt>
                <c:pt idx="988">
                  <c:v>97.29544</c:v>
                </c:pt>
                <c:pt idx="989">
                  <c:v>97.57461</c:v>
                </c:pt>
                <c:pt idx="990">
                  <c:v>98.17406999999998</c:v>
                </c:pt>
                <c:pt idx="991">
                  <c:v>98.35176</c:v>
                </c:pt>
                <c:pt idx="992">
                  <c:v>97.85404</c:v>
                </c:pt>
                <c:pt idx="993">
                  <c:v>97.27082999999998</c:v>
                </c:pt>
                <c:pt idx="994">
                  <c:v>97.03626</c:v>
                </c:pt>
                <c:pt idx="995">
                  <c:v>96.97122</c:v>
                </c:pt>
                <c:pt idx="996">
                  <c:v>96.87083999999997</c:v>
                </c:pt>
                <c:pt idx="997">
                  <c:v>96.76276</c:v>
                </c:pt>
                <c:pt idx="998">
                  <c:v>96.62612999999998</c:v>
                </c:pt>
                <c:pt idx="999">
                  <c:v>96.39665</c:v>
                </c:pt>
                <c:pt idx="1000">
                  <c:v>96.14346</c:v>
                </c:pt>
                <c:pt idx="1001">
                  <c:v>96.04079</c:v>
                </c:pt>
                <c:pt idx="1002">
                  <c:v>96.22626</c:v>
                </c:pt>
                <c:pt idx="1003">
                  <c:v>96.53809</c:v>
                </c:pt>
                <c:pt idx="1004">
                  <c:v>96.60044999999998</c:v>
                </c:pt>
                <c:pt idx="1005">
                  <c:v>96.39314</c:v>
                </c:pt>
                <c:pt idx="1006">
                  <c:v>96.19542999999998</c:v>
                </c:pt>
                <c:pt idx="1007">
                  <c:v>95.98858</c:v>
                </c:pt>
                <c:pt idx="1008">
                  <c:v>95.74363</c:v>
                </c:pt>
                <c:pt idx="1009">
                  <c:v>95.90155</c:v>
                </c:pt>
                <c:pt idx="1010">
                  <c:v>96.6198</c:v>
                </c:pt>
                <c:pt idx="1011">
                  <c:v>97.24732</c:v>
                </c:pt>
                <c:pt idx="1012">
                  <c:v>97.45068</c:v>
                </c:pt>
                <c:pt idx="1013">
                  <c:v>97.35872999999998</c:v>
                </c:pt>
                <c:pt idx="1014">
                  <c:v>96.86114</c:v>
                </c:pt>
                <c:pt idx="1015">
                  <c:v>95.85413</c:v>
                </c:pt>
                <c:pt idx="1016">
                  <c:v>95.03025</c:v>
                </c:pt>
                <c:pt idx="1017">
                  <c:v>95.10461</c:v>
                </c:pt>
                <c:pt idx="1018">
                  <c:v>95.72578999999997</c:v>
                </c:pt>
                <c:pt idx="1019">
                  <c:v>96.25896</c:v>
                </c:pt>
                <c:pt idx="1020">
                  <c:v>96.49219</c:v>
                </c:pt>
                <c:pt idx="1021">
                  <c:v>96.33893999999998</c:v>
                </c:pt>
                <c:pt idx="1022">
                  <c:v>96.05206999999998</c:v>
                </c:pt>
                <c:pt idx="1023">
                  <c:v>96.21867</c:v>
                </c:pt>
                <c:pt idx="1024">
                  <c:v>96.796</c:v>
                </c:pt>
                <c:pt idx="1025">
                  <c:v>97.16856</c:v>
                </c:pt>
                <c:pt idx="1026">
                  <c:v>97.16736</c:v>
                </c:pt>
                <c:pt idx="1027">
                  <c:v>97.09291</c:v>
                </c:pt>
                <c:pt idx="1028">
                  <c:v>97.08656</c:v>
                </c:pt>
                <c:pt idx="1029">
                  <c:v>97.11515</c:v>
                </c:pt>
                <c:pt idx="1030">
                  <c:v>97.18709</c:v>
                </c:pt>
                <c:pt idx="1031">
                  <c:v>97.27464</c:v>
                </c:pt>
                <c:pt idx="1032">
                  <c:v>97.30876999999998</c:v>
                </c:pt>
                <c:pt idx="1033">
                  <c:v>97.29594</c:v>
                </c:pt>
                <c:pt idx="1034">
                  <c:v>97.2852</c:v>
                </c:pt>
                <c:pt idx="1035">
                  <c:v>97.33667</c:v>
                </c:pt>
                <c:pt idx="1036">
                  <c:v>97.48951</c:v>
                </c:pt>
                <c:pt idx="1037">
                  <c:v>97.57069999999998</c:v>
                </c:pt>
                <c:pt idx="1038">
                  <c:v>97.34523</c:v>
                </c:pt>
                <c:pt idx="1039">
                  <c:v>97.02656</c:v>
                </c:pt>
                <c:pt idx="1040">
                  <c:v>97.09361</c:v>
                </c:pt>
                <c:pt idx="1041">
                  <c:v>97.49252</c:v>
                </c:pt>
                <c:pt idx="1042">
                  <c:v>97.78779</c:v>
                </c:pt>
                <c:pt idx="1043">
                  <c:v>97.90683</c:v>
                </c:pt>
                <c:pt idx="1044">
                  <c:v>98.06297000000001</c:v>
                </c:pt>
                <c:pt idx="1045">
                  <c:v>98.18304000000001</c:v>
                </c:pt>
                <c:pt idx="1046">
                  <c:v>98.09476</c:v>
                </c:pt>
                <c:pt idx="1047">
                  <c:v>97.90689</c:v>
                </c:pt>
                <c:pt idx="1048">
                  <c:v>97.79102</c:v>
                </c:pt>
                <c:pt idx="1049">
                  <c:v>97.77852</c:v>
                </c:pt>
                <c:pt idx="1050">
                  <c:v>97.83643</c:v>
                </c:pt>
                <c:pt idx="1051">
                  <c:v>97.89895</c:v>
                </c:pt>
                <c:pt idx="1052">
                  <c:v>97.88872999999998</c:v>
                </c:pt>
                <c:pt idx="1053">
                  <c:v>97.79723</c:v>
                </c:pt>
                <c:pt idx="1054">
                  <c:v>97.62739999999998</c:v>
                </c:pt>
                <c:pt idx="1055">
                  <c:v>97.44421</c:v>
                </c:pt>
                <c:pt idx="1056">
                  <c:v>97.47574999999998</c:v>
                </c:pt>
                <c:pt idx="1057">
                  <c:v>97.80757</c:v>
                </c:pt>
                <c:pt idx="1058">
                  <c:v>98.08099</c:v>
                </c:pt>
                <c:pt idx="1059">
                  <c:v>97.9479</c:v>
                </c:pt>
                <c:pt idx="1060">
                  <c:v>97.56795</c:v>
                </c:pt>
                <c:pt idx="1061">
                  <c:v>97.37321</c:v>
                </c:pt>
                <c:pt idx="1062">
                  <c:v>97.53438</c:v>
                </c:pt>
                <c:pt idx="1063">
                  <c:v>97.83252</c:v>
                </c:pt>
                <c:pt idx="1064">
                  <c:v>97.89572</c:v>
                </c:pt>
                <c:pt idx="1065">
                  <c:v>97.65866</c:v>
                </c:pt>
                <c:pt idx="1066">
                  <c:v>97.42864</c:v>
                </c:pt>
                <c:pt idx="1067">
                  <c:v>97.38751</c:v>
                </c:pt>
                <c:pt idx="1068">
                  <c:v>97.38930999999998</c:v>
                </c:pt>
                <c:pt idx="1069">
                  <c:v>97.37493000000001</c:v>
                </c:pt>
                <c:pt idx="1070">
                  <c:v>97.41612</c:v>
                </c:pt>
                <c:pt idx="1071">
                  <c:v>97.39893</c:v>
                </c:pt>
                <c:pt idx="1072">
                  <c:v>97.25864</c:v>
                </c:pt>
                <c:pt idx="1073">
                  <c:v>97.24615</c:v>
                </c:pt>
                <c:pt idx="1074">
                  <c:v>97.4353</c:v>
                </c:pt>
                <c:pt idx="1075">
                  <c:v>97.50417</c:v>
                </c:pt>
                <c:pt idx="1076">
                  <c:v>97.31384</c:v>
                </c:pt>
                <c:pt idx="1077">
                  <c:v>97.12645000000001</c:v>
                </c:pt>
                <c:pt idx="1078">
                  <c:v>97.16737999999998</c:v>
                </c:pt>
                <c:pt idx="1079">
                  <c:v>97.37121</c:v>
                </c:pt>
                <c:pt idx="1080">
                  <c:v>97.53166</c:v>
                </c:pt>
                <c:pt idx="1081">
                  <c:v>97.46394</c:v>
                </c:pt>
                <c:pt idx="1082">
                  <c:v>97.20306</c:v>
                </c:pt>
                <c:pt idx="1083">
                  <c:v>96.95612</c:v>
                </c:pt>
                <c:pt idx="1084">
                  <c:v>96.85239999999997</c:v>
                </c:pt>
                <c:pt idx="1085">
                  <c:v>96.88846999999998</c:v>
                </c:pt>
                <c:pt idx="1086">
                  <c:v>97.03053</c:v>
                </c:pt>
                <c:pt idx="1087">
                  <c:v>97.14555</c:v>
                </c:pt>
                <c:pt idx="1088">
                  <c:v>97.13036</c:v>
                </c:pt>
                <c:pt idx="1089">
                  <c:v>97.14063</c:v>
                </c:pt>
                <c:pt idx="1090">
                  <c:v>97.32596999999998</c:v>
                </c:pt>
                <c:pt idx="1091">
                  <c:v>97.48772</c:v>
                </c:pt>
                <c:pt idx="1092">
                  <c:v>97.43681</c:v>
                </c:pt>
                <c:pt idx="1093">
                  <c:v>97.30842</c:v>
                </c:pt>
                <c:pt idx="1094">
                  <c:v>97.25063</c:v>
                </c:pt>
                <c:pt idx="1095">
                  <c:v>97.18312</c:v>
                </c:pt>
                <c:pt idx="1096">
                  <c:v>97.01654</c:v>
                </c:pt>
                <c:pt idx="1097">
                  <c:v>96.84887999999998</c:v>
                </c:pt>
                <c:pt idx="1098">
                  <c:v>96.88</c:v>
                </c:pt>
                <c:pt idx="1099">
                  <c:v>97.16718</c:v>
                </c:pt>
                <c:pt idx="1100">
                  <c:v>97.4463</c:v>
                </c:pt>
                <c:pt idx="1101">
                  <c:v>97.46172</c:v>
                </c:pt>
                <c:pt idx="1102">
                  <c:v>97.32052</c:v>
                </c:pt>
                <c:pt idx="1103">
                  <c:v>97.20689</c:v>
                </c:pt>
                <c:pt idx="1104">
                  <c:v>97.07228000000001</c:v>
                </c:pt>
                <c:pt idx="1105">
                  <c:v>96.95208</c:v>
                </c:pt>
                <c:pt idx="1106">
                  <c:v>97.01143</c:v>
                </c:pt>
                <c:pt idx="1107">
                  <c:v>97.13581000000001</c:v>
                </c:pt>
                <c:pt idx="1108">
                  <c:v>97.10406</c:v>
                </c:pt>
                <c:pt idx="1109">
                  <c:v>97.02754</c:v>
                </c:pt>
                <c:pt idx="1110">
                  <c:v>97.04267</c:v>
                </c:pt>
                <c:pt idx="1111">
                  <c:v>97.04168</c:v>
                </c:pt>
                <c:pt idx="1112">
                  <c:v>97.02972999999998</c:v>
                </c:pt>
                <c:pt idx="1113">
                  <c:v>97.12354000000001</c:v>
                </c:pt>
                <c:pt idx="1114">
                  <c:v>97.19193</c:v>
                </c:pt>
                <c:pt idx="1115">
                  <c:v>97.13918</c:v>
                </c:pt>
                <c:pt idx="1116">
                  <c:v>97.20603</c:v>
                </c:pt>
                <c:pt idx="1117">
                  <c:v>97.50976</c:v>
                </c:pt>
                <c:pt idx="1118">
                  <c:v>97.84016</c:v>
                </c:pt>
                <c:pt idx="1119">
                  <c:v>98.09647</c:v>
                </c:pt>
                <c:pt idx="1120">
                  <c:v>98.26976</c:v>
                </c:pt>
                <c:pt idx="1121">
                  <c:v>98.12793000000001</c:v>
                </c:pt>
                <c:pt idx="1122">
                  <c:v>97.56181</c:v>
                </c:pt>
                <c:pt idx="1123">
                  <c:v>96.99732</c:v>
                </c:pt>
                <c:pt idx="1124">
                  <c:v>96.87333999999997</c:v>
                </c:pt>
                <c:pt idx="1125">
                  <c:v>97.12212</c:v>
                </c:pt>
                <c:pt idx="1126">
                  <c:v>97.37609999999998</c:v>
                </c:pt>
                <c:pt idx="1127">
                  <c:v>97.43122</c:v>
                </c:pt>
                <c:pt idx="1128">
                  <c:v>97.29754</c:v>
                </c:pt>
                <c:pt idx="1129">
                  <c:v>97.15002</c:v>
                </c:pt>
                <c:pt idx="1130">
                  <c:v>97.22268</c:v>
                </c:pt>
                <c:pt idx="1131">
                  <c:v>97.5235</c:v>
                </c:pt>
                <c:pt idx="1132">
                  <c:v>97.65569000000001</c:v>
                </c:pt>
                <c:pt idx="1133">
                  <c:v>97.32929</c:v>
                </c:pt>
                <c:pt idx="1134">
                  <c:v>96.85423</c:v>
                </c:pt>
                <c:pt idx="1135">
                  <c:v>96.67871999999997</c:v>
                </c:pt>
                <c:pt idx="1136">
                  <c:v>96.65588999999997</c:v>
                </c:pt>
                <c:pt idx="1137">
                  <c:v>96.42627</c:v>
                </c:pt>
                <c:pt idx="1138">
                  <c:v>96.19865</c:v>
                </c:pt>
                <c:pt idx="1139">
                  <c:v>96.34632</c:v>
                </c:pt>
                <c:pt idx="1140">
                  <c:v>96.71022</c:v>
                </c:pt>
                <c:pt idx="1141">
                  <c:v>96.9453</c:v>
                </c:pt>
                <c:pt idx="1142">
                  <c:v>97.09976</c:v>
                </c:pt>
                <c:pt idx="1143">
                  <c:v>97.25745</c:v>
                </c:pt>
                <c:pt idx="1144">
                  <c:v>97.23226</c:v>
                </c:pt>
                <c:pt idx="1145">
                  <c:v>97.03239000000001</c:v>
                </c:pt>
                <c:pt idx="1146">
                  <c:v>96.99651</c:v>
                </c:pt>
                <c:pt idx="1147">
                  <c:v>97.19926</c:v>
                </c:pt>
                <c:pt idx="1148">
                  <c:v>97.32154</c:v>
                </c:pt>
                <c:pt idx="1149">
                  <c:v>97.20143</c:v>
                </c:pt>
                <c:pt idx="1150">
                  <c:v>97.08959</c:v>
                </c:pt>
                <c:pt idx="1151">
                  <c:v>97.20972</c:v>
                </c:pt>
                <c:pt idx="1152">
                  <c:v>97.48568</c:v>
                </c:pt>
                <c:pt idx="1153">
                  <c:v>97.70051</c:v>
                </c:pt>
                <c:pt idx="1154">
                  <c:v>97.68459</c:v>
                </c:pt>
                <c:pt idx="1155">
                  <c:v>97.40324</c:v>
                </c:pt>
                <c:pt idx="1156">
                  <c:v>97.10312</c:v>
                </c:pt>
                <c:pt idx="1157">
                  <c:v>97.11696</c:v>
                </c:pt>
                <c:pt idx="1158">
                  <c:v>97.35502999999998</c:v>
                </c:pt>
                <c:pt idx="1159">
                  <c:v>97.38128</c:v>
                </c:pt>
                <c:pt idx="1160">
                  <c:v>97.14586999999998</c:v>
                </c:pt>
                <c:pt idx="1161">
                  <c:v>97.05929</c:v>
                </c:pt>
                <c:pt idx="1162">
                  <c:v>97.27466</c:v>
                </c:pt>
                <c:pt idx="1163">
                  <c:v>97.5722</c:v>
                </c:pt>
                <c:pt idx="1164">
                  <c:v>97.81135</c:v>
                </c:pt>
                <c:pt idx="1165">
                  <c:v>97.92046</c:v>
                </c:pt>
                <c:pt idx="1166">
                  <c:v>97.7333</c:v>
                </c:pt>
                <c:pt idx="1167">
                  <c:v>97.36946</c:v>
                </c:pt>
                <c:pt idx="1168">
                  <c:v>97.23331</c:v>
                </c:pt>
                <c:pt idx="1169">
                  <c:v>97.36954</c:v>
                </c:pt>
                <c:pt idx="1170">
                  <c:v>97.37392999999998</c:v>
                </c:pt>
                <c:pt idx="1171">
                  <c:v>97.10363</c:v>
                </c:pt>
                <c:pt idx="1172">
                  <c:v>96.83383999999998</c:v>
                </c:pt>
                <c:pt idx="1173">
                  <c:v>96.75246</c:v>
                </c:pt>
                <c:pt idx="1174">
                  <c:v>96.80846999999998</c:v>
                </c:pt>
                <c:pt idx="1175">
                  <c:v>96.97038999999998</c:v>
                </c:pt>
                <c:pt idx="1176">
                  <c:v>97.18253999999997</c:v>
                </c:pt>
                <c:pt idx="1177">
                  <c:v>97.22581</c:v>
                </c:pt>
                <c:pt idx="1178">
                  <c:v>96.97948</c:v>
                </c:pt>
                <c:pt idx="1179">
                  <c:v>96.7188</c:v>
                </c:pt>
                <c:pt idx="1180">
                  <c:v>96.72607000000001</c:v>
                </c:pt>
                <c:pt idx="1181">
                  <c:v>96.88171</c:v>
                </c:pt>
                <c:pt idx="1182">
                  <c:v>96.95864</c:v>
                </c:pt>
                <c:pt idx="1183">
                  <c:v>97.00824</c:v>
                </c:pt>
                <c:pt idx="1184">
                  <c:v>97.0536</c:v>
                </c:pt>
                <c:pt idx="1185">
                  <c:v>96.93893</c:v>
                </c:pt>
                <c:pt idx="1186">
                  <c:v>96.78276</c:v>
                </c:pt>
                <c:pt idx="1187">
                  <c:v>96.89787</c:v>
                </c:pt>
                <c:pt idx="1188">
                  <c:v>97.11425</c:v>
                </c:pt>
                <c:pt idx="1189">
                  <c:v>97.04559</c:v>
                </c:pt>
                <c:pt idx="1190">
                  <c:v>96.83417</c:v>
                </c:pt>
                <c:pt idx="1191">
                  <c:v>96.83984</c:v>
                </c:pt>
                <c:pt idx="1192">
                  <c:v>96.91335</c:v>
                </c:pt>
                <c:pt idx="1193">
                  <c:v>96.76094</c:v>
                </c:pt>
                <c:pt idx="1194">
                  <c:v>96.58641</c:v>
                </c:pt>
                <c:pt idx="1195">
                  <c:v>96.70061</c:v>
                </c:pt>
                <c:pt idx="1196">
                  <c:v>96.94408</c:v>
                </c:pt>
                <c:pt idx="1197">
                  <c:v>96.89255</c:v>
                </c:pt>
                <c:pt idx="1198">
                  <c:v>96.5269</c:v>
                </c:pt>
                <c:pt idx="1199">
                  <c:v>96.34525</c:v>
                </c:pt>
                <c:pt idx="1200">
                  <c:v>96.62291999999998</c:v>
                </c:pt>
                <c:pt idx="1201">
                  <c:v>96.93208</c:v>
                </c:pt>
                <c:pt idx="1202">
                  <c:v>96.76478</c:v>
                </c:pt>
                <c:pt idx="1203">
                  <c:v>96.34138</c:v>
                </c:pt>
                <c:pt idx="1204">
                  <c:v>96.14095</c:v>
                </c:pt>
                <c:pt idx="1205">
                  <c:v>96.22329</c:v>
                </c:pt>
                <c:pt idx="1206">
                  <c:v>96.39902</c:v>
                </c:pt>
                <c:pt idx="1207">
                  <c:v>96.53131</c:v>
                </c:pt>
                <c:pt idx="1208">
                  <c:v>96.43904</c:v>
                </c:pt>
                <c:pt idx="1209">
                  <c:v>96.12024</c:v>
                </c:pt>
                <c:pt idx="1210">
                  <c:v>95.8903</c:v>
                </c:pt>
                <c:pt idx="1211">
                  <c:v>95.92831</c:v>
                </c:pt>
                <c:pt idx="1212">
                  <c:v>96.10290999999998</c:v>
                </c:pt>
                <c:pt idx="1213">
                  <c:v>96.3968</c:v>
                </c:pt>
                <c:pt idx="1214">
                  <c:v>96.8488</c:v>
                </c:pt>
                <c:pt idx="1215">
                  <c:v>97.22343</c:v>
                </c:pt>
                <c:pt idx="1216">
                  <c:v>97.25932</c:v>
                </c:pt>
                <c:pt idx="1217">
                  <c:v>96.93205</c:v>
                </c:pt>
                <c:pt idx="1218">
                  <c:v>96.31699</c:v>
                </c:pt>
                <c:pt idx="1219">
                  <c:v>95.68574999999997</c:v>
                </c:pt>
                <c:pt idx="1220">
                  <c:v>95.51477</c:v>
                </c:pt>
                <c:pt idx="1221">
                  <c:v>95.85084999999998</c:v>
                </c:pt>
                <c:pt idx="1222">
                  <c:v>96.19777999999998</c:v>
                </c:pt>
                <c:pt idx="1223">
                  <c:v>96.35353000000001</c:v>
                </c:pt>
                <c:pt idx="1224">
                  <c:v>96.62022</c:v>
                </c:pt>
                <c:pt idx="1225">
                  <c:v>97.00762</c:v>
                </c:pt>
                <c:pt idx="1226">
                  <c:v>97.07835999999998</c:v>
                </c:pt>
                <c:pt idx="1227">
                  <c:v>96.71458</c:v>
                </c:pt>
                <c:pt idx="1228">
                  <c:v>96.27079000000001</c:v>
                </c:pt>
                <c:pt idx="1229">
                  <c:v>96.02913</c:v>
                </c:pt>
                <c:pt idx="1230">
                  <c:v>96.00452</c:v>
                </c:pt>
                <c:pt idx="1231">
                  <c:v>96.134</c:v>
                </c:pt>
                <c:pt idx="1232">
                  <c:v>96.24068</c:v>
                </c:pt>
                <c:pt idx="1233">
                  <c:v>96.09406</c:v>
                </c:pt>
                <c:pt idx="1234">
                  <c:v>95.76713</c:v>
                </c:pt>
                <c:pt idx="1235">
                  <c:v>95.66200000000001</c:v>
                </c:pt>
                <c:pt idx="1236">
                  <c:v>95.92368</c:v>
                </c:pt>
                <c:pt idx="1237">
                  <c:v>96.25535000000001</c:v>
                </c:pt>
                <c:pt idx="1238">
                  <c:v>96.38143</c:v>
                </c:pt>
                <c:pt idx="1239">
                  <c:v>96.2914</c:v>
                </c:pt>
                <c:pt idx="1240">
                  <c:v>96.07680999999998</c:v>
                </c:pt>
                <c:pt idx="1241">
                  <c:v>95.97676</c:v>
                </c:pt>
                <c:pt idx="1242">
                  <c:v>96.23416</c:v>
                </c:pt>
                <c:pt idx="1243">
                  <c:v>96.62629999999998</c:v>
                </c:pt>
                <c:pt idx="1244">
                  <c:v>96.68816</c:v>
                </c:pt>
                <c:pt idx="1245">
                  <c:v>96.45252</c:v>
                </c:pt>
                <c:pt idx="1246">
                  <c:v>96.20672</c:v>
                </c:pt>
                <c:pt idx="1247">
                  <c:v>95.92005</c:v>
                </c:pt>
                <c:pt idx="1248">
                  <c:v>95.62133999999998</c:v>
                </c:pt>
                <c:pt idx="1249">
                  <c:v>95.58278999999997</c:v>
                </c:pt>
                <c:pt idx="1250">
                  <c:v>95.70415</c:v>
                </c:pt>
                <c:pt idx="1251">
                  <c:v>95.68701</c:v>
                </c:pt>
                <c:pt idx="1252">
                  <c:v>95.67849999999997</c:v>
                </c:pt>
                <c:pt idx="1253">
                  <c:v>95.84663</c:v>
                </c:pt>
                <c:pt idx="1254">
                  <c:v>95.96641</c:v>
                </c:pt>
                <c:pt idx="1255">
                  <c:v>96.01907</c:v>
                </c:pt>
                <c:pt idx="1256">
                  <c:v>96.10937999999997</c:v>
                </c:pt>
                <c:pt idx="1257">
                  <c:v>95.8163</c:v>
                </c:pt>
                <c:pt idx="1258">
                  <c:v>95.00797</c:v>
                </c:pt>
                <c:pt idx="1259">
                  <c:v>94.58153</c:v>
                </c:pt>
                <c:pt idx="1260">
                  <c:v>95.05721</c:v>
                </c:pt>
                <c:pt idx="1261">
                  <c:v>95.62370999999997</c:v>
                </c:pt>
                <c:pt idx="1262">
                  <c:v>95.55737999999998</c:v>
                </c:pt>
                <c:pt idx="1263">
                  <c:v>95.19267000000001</c:v>
                </c:pt>
                <c:pt idx="1264">
                  <c:v>95.05055</c:v>
                </c:pt>
                <c:pt idx="1265">
                  <c:v>95.17326</c:v>
                </c:pt>
                <c:pt idx="1266">
                  <c:v>95.32777999999998</c:v>
                </c:pt>
                <c:pt idx="1267">
                  <c:v>95.14593000000001</c:v>
                </c:pt>
                <c:pt idx="1268">
                  <c:v>94.59211</c:v>
                </c:pt>
                <c:pt idx="1269">
                  <c:v>94.30083</c:v>
                </c:pt>
                <c:pt idx="1270">
                  <c:v>94.72755</c:v>
                </c:pt>
                <c:pt idx="1271">
                  <c:v>95.40235</c:v>
                </c:pt>
                <c:pt idx="1272">
                  <c:v>95.61236999999998</c:v>
                </c:pt>
                <c:pt idx="1273">
                  <c:v>95.13585999999998</c:v>
                </c:pt>
                <c:pt idx="1274">
                  <c:v>94.11333</c:v>
                </c:pt>
                <c:pt idx="1275">
                  <c:v>93.00102</c:v>
                </c:pt>
                <c:pt idx="1276">
                  <c:v>92.43703</c:v>
                </c:pt>
                <c:pt idx="1277">
                  <c:v>92.46658</c:v>
                </c:pt>
                <c:pt idx="1278">
                  <c:v>92.46946</c:v>
                </c:pt>
                <c:pt idx="1279">
                  <c:v>92.09026</c:v>
                </c:pt>
                <c:pt idx="1280">
                  <c:v>91.61708</c:v>
                </c:pt>
                <c:pt idx="1281">
                  <c:v>91.50545</c:v>
                </c:pt>
                <c:pt idx="1282">
                  <c:v>91.91926</c:v>
                </c:pt>
                <c:pt idx="1283">
                  <c:v>92.50907</c:v>
                </c:pt>
                <c:pt idx="1284">
                  <c:v>92.54121</c:v>
                </c:pt>
                <c:pt idx="1285">
                  <c:v>91.93138</c:v>
                </c:pt>
                <c:pt idx="1286">
                  <c:v>91.59561</c:v>
                </c:pt>
                <c:pt idx="1287">
                  <c:v>92.20606</c:v>
                </c:pt>
                <c:pt idx="1288">
                  <c:v>93.11208000000001</c:v>
                </c:pt>
                <c:pt idx="1289">
                  <c:v>93.37666</c:v>
                </c:pt>
                <c:pt idx="1290">
                  <c:v>93.28059</c:v>
                </c:pt>
                <c:pt idx="1291">
                  <c:v>93.76042</c:v>
                </c:pt>
                <c:pt idx="1292">
                  <c:v>94.477</c:v>
                </c:pt>
                <c:pt idx="1293">
                  <c:v>94.29524</c:v>
                </c:pt>
                <c:pt idx="1294">
                  <c:v>93.43981</c:v>
                </c:pt>
                <c:pt idx="1295">
                  <c:v>93.12843999999997</c:v>
                </c:pt>
                <c:pt idx="1296">
                  <c:v>93.37679999999997</c:v>
                </c:pt>
                <c:pt idx="1297">
                  <c:v>93.0414</c:v>
                </c:pt>
                <c:pt idx="1298">
                  <c:v>92.02184</c:v>
                </c:pt>
                <c:pt idx="1299">
                  <c:v>91.5004</c:v>
                </c:pt>
                <c:pt idx="1300">
                  <c:v>91.71961</c:v>
                </c:pt>
                <c:pt idx="1301">
                  <c:v>91.7756</c:v>
                </c:pt>
                <c:pt idx="1302">
                  <c:v>91.42122</c:v>
                </c:pt>
                <c:pt idx="1303">
                  <c:v>91.10967</c:v>
                </c:pt>
                <c:pt idx="1304">
                  <c:v>91.17212999999998</c:v>
                </c:pt>
                <c:pt idx="1305">
                  <c:v>91.5308</c:v>
                </c:pt>
                <c:pt idx="1306">
                  <c:v>91.58699</c:v>
                </c:pt>
                <c:pt idx="1307">
                  <c:v>90.67603999999997</c:v>
                </c:pt>
                <c:pt idx="1308">
                  <c:v>89.05536999999998</c:v>
                </c:pt>
                <c:pt idx="1309">
                  <c:v>88.08466</c:v>
                </c:pt>
                <c:pt idx="1310">
                  <c:v>88.7608</c:v>
                </c:pt>
                <c:pt idx="1311">
                  <c:v>90.22357</c:v>
                </c:pt>
                <c:pt idx="1312">
                  <c:v>90.74348</c:v>
                </c:pt>
                <c:pt idx="1313">
                  <c:v>90.0936</c:v>
                </c:pt>
                <c:pt idx="1314">
                  <c:v>89.7962</c:v>
                </c:pt>
                <c:pt idx="1315">
                  <c:v>90.58526</c:v>
                </c:pt>
                <c:pt idx="1316">
                  <c:v>91.55846</c:v>
                </c:pt>
                <c:pt idx="1317">
                  <c:v>91.91254</c:v>
                </c:pt>
                <c:pt idx="1318">
                  <c:v>91.87062</c:v>
                </c:pt>
                <c:pt idx="1319">
                  <c:v>91.56077999999998</c:v>
                </c:pt>
                <c:pt idx="1320">
                  <c:v>90.77198</c:v>
                </c:pt>
                <c:pt idx="1321">
                  <c:v>89.74485</c:v>
                </c:pt>
                <c:pt idx="1322">
                  <c:v>88.79903</c:v>
                </c:pt>
                <c:pt idx="1323">
                  <c:v>87.764</c:v>
                </c:pt>
                <c:pt idx="1324">
                  <c:v>86.62645999999998</c:v>
                </c:pt>
                <c:pt idx="1325">
                  <c:v>85.66955</c:v>
                </c:pt>
                <c:pt idx="1326">
                  <c:v>84.77769</c:v>
                </c:pt>
                <c:pt idx="1327">
                  <c:v>83.88006999999998</c:v>
                </c:pt>
                <c:pt idx="1328">
                  <c:v>83.69321</c:v>
                </c:pt>
                <c:pt idx="1329">
                  <c:v>84.57716</c:v>
                </c:pt>
                <c:pt idx="1330">
                  <c:v>85.52802999999998</c:v>
                </c:pt>
                <c:pt idx="1331">
                  <c:v>85.36728</c:v>
                </c:pt>
                <c:pt idx="1332">
                  <c:v>84.30813999999998</c:v>
                </c:pt>
                <c:pt idx="1333">
                  <c:v>83.54671</c:v>
                </c:pt>
                <c:pt idx="1334">
                  <c:v>83.90488</c:v>
                </c:pt>
                <c:pt idx="1335">
                  <c:v>84.90375</c:v>
                </c:pt>
                <c:pt idx="1336">
                  <c:v>85.69753</c:v>
                </c:pt>
                <c:pt idx="1337">
                  <c:v>86.58657</c:v>
                </c:pt>
                <c:pt idx="1338">
                  <c:v>88.42739</c:v>
                </c:pt>
                <c:pt idx="1339">
                  <c:v>90.82459</c:v>
                </c:pt>
                <c:pt idx="1340">
                  <c:v>92.21822</c:v>
                </c:pt>
                <c:pt idx="1341">
                  <c:v>91.86381</c:v>
                </c:pt>
                <c:pt idx="1342">
                  <c:v>90.96012</c:v>
                </c:pt>
                <c:pt idx="1343">
                  <c:v>91.01754</c:v>
                </c:pt>
                <c:pt idx="1344">
                  <c:v>91.46931</c:v>
                </c:pt>
                <c:pt idx="1345">
                  <c:v>91.04373</c:v>
                </c:pt>
                <c:pt idx="1346">
                  <c:v>91.00683</c:v>
                </c:pt>
                <c:pt idx="1347">
                  <c:v>92.60114</c:v>
                </c:pt>
                <c:pt idx="1348">
                  <c:v>94.63677999999997</c:v>
                </c:pt>
                <c:pt idx="1349">
                  <c:v>95.16576999999998</c:v>
                </c:pt>
                <c:pt idx="1350">
                  <c:v>94.67346999999998</c:v>
                </c:pt>
                <c:pt idx="1351">
                  <c:v>94.44186</c:v>
                </c:pt>
                <c:pt idx="1352">
                  <c:v>94.28143</c:v>
                </c:pt>
                <c:pt idx="1353">
                  <c:v>93.87413</c:v>
                </c:pt>
                <c:pt idx="1354">
                  <c:v>93.69783</c:v>
                </c:pt>
                <c:pt idx="1355">
                  <c:v>94.19578999999997</c:v>
                </c:pt>
                <c:pt idx="1356">
                  <c:v>95.31472</c:v>
                </c:pt>
                <c:pt idx="1357">
                  <c:v>96.37757999999998</c:v>
                </c:pt>
                <c:pt idx="1358">
                  <c:v>96.37645999999998</c:v>
                </c:pt>
                <c:pt idx="1359">
                  <c:v>95.54316</c:v>
                </c:pt>
                <c:pt idx="1360">
                  <c:v>95.19115</c:v>
                </c:pt>
                <c:pt idx="1361">
                  <c:v>95.4834</c:v>
                </c:pt>
                <c:pt idx="1362">
                  <c:v>95.40171</c:v>
                </c:pt>
                <c:pt idx="1363">
                  <c:v>94.86487</c:v>
                </c:pt>
                <c:pt idx="1364">
                  <c:v>94.47733</c:v>
                </c:pt>
                <c:pt idx="1365">
                  <c:v>94.1044</c:v>
                </c:pt>
                <c:pt idx="1366">
                  <c:v>93.76371</c:v>
                </c:pt>
                <c:pt idx="1367">
                  <c:v>94.08789</c:v>
                </c:pt>
                <c:pt idx="1368">
                  <c:v>94.73917</c:v>
                </c:pt>
                <c:pt idx="1369">
                  <c:v>94.74026</c:v>
                </c:pt>
                <c:pt idx="1370">
                  <c:v>94.47397</c:v>
                </c:pt>
                <c:pt idx="1371">
                  <c:v>94.82734000000001</c:v>
                </c:pt>
                <c:pt idx="1372">
                  <c:v>95.4071</c:v>
                </c:pt>
                <c:pt idx="1373">
                  <c:v>95.49914</c:v>
                </c:pt>
                <c:pt idx="1374">
                  <c:v>95.31445</c:v>
                </c:pt>
                <c:pt idx="1375">
                  <c:v>95.08177000000001</c:v>
                </c:pt>
                <c:pt idx="1376">
                  <c:v>94.80038999999998</c:v>
                </c:pt>
                <c:pt idx="1377">
                  <c:v>95.00491</c:v>
                </c:pt>
                <c:pt idx="1378">
                  <c:v>96.00742</c:v>
                </c:pt>
                <c:pt idx="1379">
                  <c:v>96.89444</c:v>
                </c:pt>
                <c:pt idx="1380">
                  <c:v>96.7714</c:v>
                </c:pt>
                <c:pt idx="1381">
                  <c:v>95.93537000000001</c:v>
                </c:pt>
                <c:pt idx="1382">
                  <c:v>95.05064</c:v>
                </c:pt>
                <c:pt idx="1383">
                  <c:v>94.39836</c:v>
                </c:pt>
                <c:pt idx="1384">
                  <c:v>94.30880000000001</c:v>
                </c:pt>
                <c:pt idx="1385">
                  <c:v>94.84919</c:v>
                </c:pt>
                <c:pt idx="1386">
                  <c:v>95.35606</c:v>
                </c:pt>
                <c:pt idx="1387">
                  <c:v>95.14526</c:v>
                </c:pt>
                <c:pt idx="1388">
                  <c:v>94.58307000000001</c:v>
                </c:pt>
                <c:pt idx="1389">
                  <c:v>94.53321</c:v>
                </c:pt>
                <c:pt idx="1390">
                  <c:v>95.04736</c:v>
                </c:pt>
                <c:pt idx="1391">
                  <c:v>95.16930000000001</c:v>
                </c:pt>
                <c:pt idx="1392">
                  <c:v>94.4517</c:v>
                </c:pt>
                <c:pt idx="1393">
                  <c:v>93.68247999999997</c:v>
                </c:pt>
                <c:pt idx="1394">
                  <c:v>93.54995</c:v>
                </c:pt>
                <c:pt idx="1395">
                  <c:v>93.65870999999997</c:v>
                </c:pt>
                <c:pt idx="1396">
                  <c:v>93.50475</c:v>
                </c:pt>
                <c:pt idx="1397">
                  <c:v>93.49718</c:v>
                </c:pt>
                <c:pt idx="1398">
                  <c:v>94.12025</c:v>
                </c:pt>
                <c:pt idx="1399">
                  <c:v>94.97212</c:v>
                </c:pt>
                <c:pt idx="1400">
                  <c:v>95.34269</c:v>
                </c:pt>
                <c:pt idx="1401">
                  <c:v>95.31611</c:v>
                </c:pt>
                <c:pt idx="1402">
                  <c:v>95.40865</c:v>
                </c:pt>
                <c:pt idx="1403">
                  <c:v>95.51241</c:v>
                </c:pt>
                <c:pt idx="1404">
                  <c:v>95.22574999999998</c:v>
                </c:pt>
                <c:pt idx="1405">
                  <c:v>94.87614000000001</c:v>
                </c:pt>
                <c:pt idx="1406">
                  <c:v>95.0165</c:v>
                </c:pt>
                <c:pt idx="1407">
                  <c:v>95.26607</c:v>
                </c:pt>
                <c:pt idx="1408">
                  <c:v>94.89104</c:v>
                </c:pt>
                <c:pt idx="1409">
                  <c:v>94.15870999999997</c:v>
                </c:pt>
                <c:pt idx="1410">
                  <c:v>93.78279999999998</c:v>
                </c:pt>
                <c:pt idx="1411">
                  <c:v>93.72726</c:v>
                </c:pt>
                <c:pt idx="1412">
                  <c:v>93.62093999999998</c:v>
                </c:pt>
                <c:pt idx="1413">
                  <c:v>93.59178</c:v>
                </c:pt>
                <c:pt idx="1414">
                  <c:v>93.77137</c:v>
                </c:pt>
                <c:pt idx="1415">
                  <c:v>93.81264</c:v>
                </c:pt>
                <c:pt idx="1416">
                  <c:v>93.43823</c:v>
                </c:pt>
                <c:pt idx="1417">
                  <c:v>92.87909999999998</c:v>
                </c:pt>
                <c:pt idx="1418">
                  <c:v>92.52176999999998</c:v>
                </c:pt>
                <c:pt idx="1419">
                  <c:v>92.47855</c:v>
                </c:pt>
                <c:pt idx="1420">
                  <c:v>92.52088999999998</c:v>
                </c:pt>
                <c:pt idx="1421">
                  <c:v>92.48425</c:v>
                </c:pt>
                <c:pt idx="1422">
                  <c:v>92.5471</c:v>
                </c:pt>
                <c:pt idx="1423">
                  <c:v>92.88133999999998</c:v>
                </c:pt>
                <c:pt idx="1424">
                  <c:v>93.40912</c:v>
                </c:pt>
                <c:pt idx="1425">
                  <c:v>94.08698</c:v>
                </c:pt>
                <c:pt idx="1426">
                  <c:v>94.79773</c:v>
                </c:pt>
                <c:pt idx="1427">
                  <c:v>95.07736</c:v>
                </c:pt>
                <c:pt idx="1428">
                  <c:v>94.67998999999998</c:v>
                </c:pt>
                <c:pt idx="1429">
                  <c:v>94.12936000000001</c:v>
                </c:pt>
                <c:pt idx="1430">
                  <c:v>93.93481</c:v>
                </c:pt>
                <c:pt idx="1431">
                  <c:v>93.836</c:v>
                </c:pt>
                <c:pt idx="1432">
                  <c:v>93.23672</c:v>
                </c:pt>
                <c:pt idx="1433">
                  <c:v>92.24495</c:v>
                </c:pt>
                <c:pt idx="1434">
                  <c:v>91.73511</c:v>
                </c:pt>
                <c:pt idx="1435">
                  <c:v>92.14593000000001</c:v>
                </c:pt>
                <c:pt idx="1436">
                  <c:v>92.68878999999997</c:v>
                </c:pt>
                <c:pt idx="1437">
                  <c:v>92.59111</c:v>
                </c:pt>
                <c:pt idx="1438">
                  <c:v>92.56108</c:v>
                </c:pt>
                <c:pt idx="1439">
                  <c:v>93.24323</c:v>
                </c:pt>
                <c:pt idx="1440">
                  <c:v>93.81836999999998</c:v>
                </c:pt>
                <c:pt idx="1441">
                  <c:v>93.78332</c:v>
                </c:pt>
                <c:pt idx="1442">
                  <c:v>93.91423</c:v>
                </c:pt>
                <c:pt idx="1443">
                  <c:v>94.14383</c:v>
                </c:pt>
                <c:pt idx="1444">
                  <c:v>93.51841</c:v>
                </c:pt>
                <c:pt idx="1445">
                  <c:v>92.76257</c:v>
                </c:pt>
                <c:pt idx="1446">
                  <c:v>93.17039999999997</c:v>
                </c:pt>
                <c:pt idx="1447">
                  <c:v>93.72436</c:v>
                </c:pt>
                <c:pt idx="1448">
                  <c:v>93.21275</c:v>
                </c:pt>
                <c:pt idx="1449">
                  <c:v>92.92473</c:v>
                </c:pt>
                <c:pt idx="1450">
                  <c:v>94.00382</c:v>
                </c:pt>
                <c:pt idx="1451">
                  <c:v>95.20964</c:v>
                </c:pt>
                <c:pt idx="1452">
                  <c:v>95.50355</c:v>
                </c:pt>
                <c:pt idx="1453">
                  <c:v>95.69671</c:v>
                </c:pt>
                <c:pt idx="1454">
                  <c:v>96.026</c:v>
                </c:pt>
                <c:pt idx="1455">
                  <c:v>95.62229000000001</c:v>
                </c:pt>
                <c:pt idx="1456">
                  <c:v>94.58663</c:v>
                </c:pt>
                <c:pt idx="1457">
                  <c:v>93.99148</c:v>
                </c:pt>
                <c:pt idx="1458">
                  <c:v>94.39237999999997</c:v>
                </c:pt>
                <c:pt idx="1459">
                  <c:v>95.34766</c:v>
                </c:pt>
                <c:pt idx="1460">
                  <c:v>95.82368</c:v>
                </c:pt>
                <c:pt idx="1461">
                  <c:v>95.13025</c:v>
                </c:pt>
                <c:pt idx="1462">
                  <c:v>94.13715</c:v>
                </c:pt>
                <c:pt idx="1463">
                  <c:v>94.12021</c:v>
                </c:pt>
                <c:pt idx="1464">
                  <c:v>94.78062</c:v>
                </c:pt>
                <c:pt idx="1465">
                  <c:v>94.96769</c:v>
                </c:pt>
                <c:pt idx="1466">
                  <c:v>94.82006</c:v>
                </c:pt>
                <c:pt idx="1467">
                  <c:v>95.03882</c:v>
                </c:pt>
                <c:pt idx="1468">
                  <c:v>94.92151</c:v>
                </c:pt>
                <c:pt idx="1469">
                  <c:v>93.60006999999998</c:v>
                </c:pt>
                <c:pt idx="1470">
                  <c:v>92.25159</c:v>
                </c:pt>
                <c:pt idx="1471">
                  <c:v>92.52982999999998</c:v>
                </c:pt>
                <c:pt idx="1472">
                  <c:v>93.96859</c:v>
                </c:pt>
                <c:pt idx="1473">
                  <c:v>94.84402</c:v>
                </c:pt>
                <c:pt idx="1474">
                  <c:v>94.87907999999997</c:v>
                </c:pt>
                <c:pt idx="1475">
                  <c:v>94.98499</c:v>
                </c:pt>
                <c:pt idx="1476">
                  <c:v>95.26056</c:v>
                </c:pt>
                <c:pt idx="1477">
                  <c:v>95.14487</c:v>
                </c:pt>
                <c:pt idx="1478">
                  <c:v>94.75897</c:v>
                </c:pt>
                <c:pt idx="1479">
                  <c:v>94.5574</c:v>
                </c:pt>
                <c:pt idx="1480">
                  <c:v>94.35342</c:v>
                </c:pt>
                <c:pt idx="1481">
                  <c:v>93.85744</c:v>
                </c:pt>
                <c:pt idx="1482">
                  <c:v>93.4361</c:v>
                </c:pt>
                <c:pt idx="1483">
                  <c:v>93.58614</c:v>
                </c:pt>
                <c:pt idx="1484">
                  <c:v>94.1211</c:v>
                </c:pt>
                <c:pt idx="1485">
                  <c:v>94.34064</c:v>
                </c:pt>
                <c:pt idx="1486">
                  <c:v>94.04068</c:v>
                </c:pt>
                <c:pt idx="1487">
                  <c:v>93.7083</c:v>
                </c:pt>
                <c:pt idx="1488">
                  <c:v>93.55859</c:v>
                </c:pt>
                <c:pt idx="1489">
                  <c:v>93.23795</c:v>
                </c:pt>
                <c:pt idx="1490">
                  <c:v>93.03609</c:v>
                </c:pt>
                <c:pt idx="1491">
                  <c:v>93.98238000000001</c:v>
                </c:pt>
                <c:pt idx="1492">
                  <c:v>95.8431</c:v>
                </c:pt>
                <c:pt idx="1493">
                  <c:v>96.60483000000001</c:v>
                </c:pt>
                <c:pt idx="1494">
                  <c:v>95.30714</c:v>
                </c:pt>
                <c:pt idx="1495">
                  <c:v>93.22958</c:v>
                </c:pt>
                <c:pt idx="1496">
                  <c:v>91.84058</c:v>
                </c:pt>
                <c:pt idx="1497">
                  <c:v>91.62884999999997</c:v>
                </c:pt>
                <c:pt idx="1498">
                  <c:v>92.38779</c:v>
                </c:pt>
                <c:pt idx="1499">
                  <c:v>93.17140000000001</c:v>
                </c:pt>
                <c:pt idx="1500">
                  <c:v>93.16448</c:v>
                </c:pt>
                <c:pt idx="1501">
                  <c:v>92.89122</c:v>
                </c:pt>
                <c:pt idx="1502">
                  <c:v>93.15662</c:v>
                </c:pt>
                <c:pt idx="1503">
                  <c:v>93.51663</c:v>
                </c:pt>
                <c:pt idx="1504">
                  <c:v>93.51723</c:v>
                </c:pt>
                <c:pt idx="1505">
                  <c:v>93.4464</c:v>
                </c:pt>
                <c:pt idx="1506">
                  <c:v>92.94456</c:v>
                </c:pt>
                <c:pt idx="1507">
                  <c:v>91.50907</c:v>
                </c:pt>
                <c:pt idx="1508">
                  <c:v>90.27106</c:v>
                </c:pt>
                <c:pt idx="1509">
                  <c:v>90.24866</c:v>
                </c:pt>
                <c:pt idx="1510">
                  <c:v>90.48531</c:v>
                </c:pt>
                <c:pt idx="1511">
                  <c:v>90.16982</c:v>
                </c:pt>
                <c:pt idx="1512">
                  <c:v>90.40968</c:v>
                </c:pt>
                <c:pt idx="1513">
                  <c:v>91.86198</c:v>
                </c:pt>
                <c:pt idx="1514">
                  <c:v>93.41798</c:v>
                </c:pt>
                <c:pt idx="1515">
                  <c:v>94.41136</c:v>
                </c:pt>
                <c:pt idx="1516">
                  <c:v>95.13617000000001</c:v>
                </c:pt>
                <c:pt idx="1517">
                  <c:v>95.34119</c:v>
                </c:pt>
                <c:pt idx="1518">
                  <c:v>94.78329</c:v>
                </c:pt>
                <c:pt idx="1519">
                  <c:v>94.23446</c:v>
                </c:pt>
                <c:pt idx="1520">
                  <c:v>94.18477999999998</c:v>
                </c:pt>
                <c:pt idx="1521">
                  <c:v>94.14027</c:v>
                </c:pt>
                <c:pt idx="1522">
                  <c:v>93.8847</c:v>
                </c:pt>
                <c:pt idx="1523">
                  <c:v>93.72163</c:v>
                </c:pt>
                <c:pt idx="1524">
                  <c:v>93.65188000000001</c:v>
                </c:pt>
                <c:pt idx="1525">
                  <c:v>93.48411</c:v>
                </c:pt>
                <c:pt idx="1526">
                  <c:v>93.13939000000001</c:v>
                </c:pt>
                <c:pt idx="1527">
                  <c:v>92.61227</c:v>
                </c:pt>
                <c:pt idx="1528">
                  <c:v>92.27729</c:v>
                </c:pt>
                <c:pt idx="1529">
                  <c:v>92.44846</c:v>
                </c:pt>
                <c:pt idx="1530">
                  <c:v>92.428</c:v>
                </c:pt>
                <c:pt idx="1531">
                  <c:v>91.69427</c:v>
                </c:pt>
                <c:pt idx="1532">
                  <c:v>91.46038</c:v>
                </c:pt>
                <c:pt idx="1533">
                  <c:v>92.63202999999998</c:v>
                </c:pt>
                <c:pt idx="1534">
                  <c:v>93.80942</c:v>
                </c:pt>
                <c:pt idx="1535">
                  <c:v>93.37405</c:v>
                </c:pt>
                <c:pt idx="1536">
                  <c:v>92.24817</c:v>
                </c:pt>
                <c:pt idx="1537">
                  <c:v>92.02229999999998</c:v>
                </c:pt>
                <c:pt idx="1538">
                  <c:v>92.62605000000001</c:v>
                </c:pt>
                <c:pt idx="1539">
                  <c:v>93.33807999999998</c:v>
                </c:pt>
                <c:pt idx="1540">
                  <c:v>93.87709</c:v>
                </c:pt>
                <c:pt idx="1541">
                  <c:v>94.18040000000001</c:v>
                </c:pt>
                <c:pt idx="1542">
                  <c:v>94.14379</c:v>
                </c:pt>
                <c:pt idx="1543">
                  <c:v>93.81554</c:v>
                </c:pt>
                <c:pt idx="1544">
                  <c:v>93.44572</c:v>
                </c:pt>
                <c:pt idx="1545">
                  <c:v>93.36342</c:v>
                </c:pt>
                <c:pt idx="1546">
                  <c:v>93.4432</c:v>
                </c:pt>
                <c:pt idx="1547">
                  <c:v>92.92493</c:v>
                </c:pt>
                <c:pt idx="1548">
                  <c:v>91.89225</c:v>
                </c:pt>
                <c:pt idx="1549">
                  <c:v>91.53058</c:v>
                </c:pt>
                <c:pt idx="1550">
                  <c:v>92.04507</c:v>
                </c:pt>
                <c:pt idx="1551">
                  <c:v>92.52866</c:v>
                </c:pt>
                <c:pt idx="1552">
                  <c:v>92.97951</c:v>
                </c:pt>
                <c:pt idx="1553">
                  <c:v>93.78639</c:v>
                </c:pt>
                <c:pt idx="1554">
                  <c:v>93.92081</c:v>
                </c:pt>
                <c:pt idx="1555">
                  <c:v>92.67195</c:v>
                </c:pt>
                <c:pt idx="1556">
                  <c:v>91.47303</c:v>
                </c:pt>
                <c:pt idx="1557">
                  <c:v>91.20149</c:v>
                </c:pt>
                <c:pt idx="1558">
                  <c:v>91.28185</c:v>
                </c:pt>
                <c:pt idx="1559">
                  <c:v>91.93036</c:v>
                </c:pt>
                <c:pt idx="1560">
                  <c:v>93.58439</c:v>
                </c:pt>
                <c:pt idx="1561">
                  <c:v>94.78224</c:v>
                </c:pt>
                <c:pt idx="1562">
                  <c:v>94.41093</c:v>
                </c:pt>
                <c:pt idx="1563">
                  <c:v>94.10664</c:v>
                </c:pt>
                <c:pt idx="1564">
                  <c:v>94.99099</c:v>
                </c:pt>
                <c:pt idx="1565">
                  <c:v>95.36844000000001</c:v>
                </c:pt>
                <c:pt idx="1566">
                  <c:v>94.03297000000001</c:v>
                </c:pt>
                <c:pt idx="1567">
                  <c:v>92.24551</c:v>
                </c:pt>
                <c:pt idx="1568">
                  <c:v>91.33514</c:v>
                </c:pt>
                <c:pt idx="1569">
                  <c:v>91.10935000000001</c:v>
                </c:pt>
                <c:pt idx="1570">
                  <c:v>90.42870000000001</c:v>
                </c:pt>
                <c:pt idx="1571">
                  <c:v>89.01406</c:v>
                </c:pt>
                <c:pt idx="1572">
                  <c:v>88.04618</c:v>
                </c:pt>
                <c:pt idx="1573">
                  <c:v>88.64567</c:v>
                </c:pt>
                <c:pt idx="1574">
                  <c:v>90.00232</c:v>
                </c:pt>
                <c:pt idx="1575">
                  <c:v>90.37732</c:v>
                </c:pt>
                <c:pt idx="1576">
                  <c:v>89.58207999999998</c:v>
                </c:pt>
                <c:pt idx="1577">
                  <c:v>88.58975</c:v>
                </c:pt>
                <c:pt idx="1578">
                  <c:v>88.21969</c:v>
                </c:pt>
                <c:pt idx="1579">
                  <c:v>88.83965</c:v>
                </c:pt>
                <c:pt idx="1580">
                  <c:v>89.76543</c:v>
                </c:pt>
                <c:pt idx="1581">
                  <c:v>89.74152</c:v>
                </c:pt>
                <c:pt idx="1582">
                  <c:v>89.36735</c:v>
                </c:pt>
                <c:pt idx="1583">
                  <c:v>90.11057</c:v>
                </c:pt>
                <c:pt idx="1584">
                  <c:v>91.03249</c:v>
                </c:pt>
                <c:pt idx="1585">
                  <c:v>91.18774000000001</c:v>
                </c:pt>
                <c:pt idx="1586">
                  <c:v>91.87524999999998</c:v>
                </c:pt>
                <c:pt idx="1587">
                  <c:v>93.08627</c:v>
                </c:pt>
                <c:pt idx="1588">
                  <c:v>92.45057</c:v>
                </c:pt>
                <c:pt idx="1589">
                  <c:v>90.29356</c:v>
                </c:pt>
                <c:pt idx="1590">
                  <c:v>89.68947999999997</c:v>
                </c:pt>
                <c:pt idx="1591">
                  <c:v>90.81658</c:v>
                </c:pt>
                <c:pt idx="1592">
                  <c:v>91.47253000000001</c:v>
                </c:pt>
                <c:pt idx="1593">
                  <c:v>91.93952</c:v>
                </c:pt>
                <c:pt idx="1594">
                  <c:v>93.60802</c:v>
                </c:pt>
                <c:pt idx="1595">
                  <c:v>95.53413</c:v>
                </c:pt>
                <c:pt idx="1596">
                  <c:v>96.09301</c:v>
                </c:pt>
                <c:pt idx="1597">
                  <c:v>94.89362</c:v>
                </c:pt>
                <c:pt idx="1598">
                  <c:v>92.44155</c:v>
                </c:pt>
                <c:pt idx="1599">
                  <c:v>89.84518</c:v>
                </c:pt>
                <c:pt idx="1600">
                  <c:v>88.71555</c:v>
                </c:pt>
                <c:pt idx="1601">
                  <c:v>89.09134</c:v>
                </c:pt>
                <c:pt idx="1602">
                  <c:v>88.9485</c:v>
                </c:pt>
                <c:pt idx="1603">
                  <c:v>87.93883</c:v>
                </c:pt>
                <c:pt idx="1604">
                  <c:v>87.71072</c:v>
                </c:pt>
                <c:pt idx="1605">
                  <c:v>88.58488</c:v>
                </c:pt>
                <c:pt idx="1606">
                  <c:v>88.72205</c:v>
                </c:pt>
                <c:pt idx="1607">
                  <c:v>87.47451</c:v>
                </c:pt>
                <c:pt idx="1608">
                  <c:v>87.08443</c:v>
                </c:pt>
                <c:pt idx="1609">
                  <c:v>88.88261</c:v>
                </c:pt>
                <c:pt idx="1610">
                  <c:v>90.65866999999998</c:v>
                </c:pt>
                <c:pt idx="1611">
                  <c:v>90.51608</c:v>
                </c:pt>
                <c:pt idx="1612">
                  <c:v>90.9277</c:v>
                </c:pt>
                <c:pt idx="1613">
                  <c:v>93.34803</c:v>
                </c:pt>
                <c:pt idx="1614">
                  <c:v>94.18602</c:v>
                </c:pt>
                <c:pt idx="1615">
                  <c:v>91.66768</c:v>
                </c:pt>
                <c:pt idx="1616">
                  <c:v>90.0173</c:v>
                </c:pt>
                <c:pt idx="1617">
                  <c:v>90.93806</c:v>
                </c:pt>
                <c:pt idx="1618">
                  <c:v>91.42529</c:v>
                </c:pt>
                <c:pt idx="1619">
                  <c:v>91.36256</c:v>
                </c:pt>
                <c:pt idx="1620">
                  <c:v>93.15185</c:v>
                </c:pt>
                <c:pt idx="1621">
                  <c:v>95.39776</c:v>
                </c:pt>
                <c:pt idx="1622">
                  <c:v>94.54188</c:v>
                </c:pt>
                <c:pt idx="1623">
                  <c:v>91.9632</c:v>
                </c:pt>
                <c:pt idx="1624">
                  <c:v>91.5713</c:v>
                </c:pt>
                <c:pt idx="1625">
                  <c:v>93.03178</c:v>
                </c:pt>
                <c:pt idx="1626">
                  <c:v>93.87275999999997</c:v>
                </c:pt>
                <c:pt idx="1627">
                  <c:v>93.50053</c:v>
                </c:pt>
                <c:pt idx="1628">
                  <c:v>92.04995</c:v>
                </c:pt>
                <c:pt idx="1629">
                  <c:v>90.63533999999997</c:v>
                </c:pt>
                <c:pt idx="1630">
                  <c:v>91.05288999999998</c:v>
                </c:pt>
                <c:pt idx="1631">
                  <c:v>92.60162</c:v>
                </c:pt>
                <c:pt idx="1632">
                  <c:v>93.04292</c:v>
                </c:pt>
                <c:pt idx="1633">
                  <c:v>91.59515</c:v>
                </c:pt>
                <c:pt idx="1634">
                  <c:v>90.42870000000001</c:v>
                </c:pt>
                <c:pt idx="1635">
                  <c:v>91.09399</c:v>
                </c:pt>
                <c:pt idx="1636">
                  <c:v>92.90295</c:v>
                </c:pt>
                <c:pt idx="1637">
                  <c:v>95.11478</c:v>
                </c:pt>
                <c:pt idx="1638">
                  <c:v>96.35403</c:v>
                </c:pt>
                <c:pt idx="1639">
                  <c:v>95.73351</c:v>
                </c:pt>
                <c:pt idx="1640">
                  <c:v>94.32472</c:v>
                </c:pt>
                <c:pt idx="1641">
                  <c:v>93.60505000000001</c:v>
                </c:pt>
                <c:pt idx="1642">
                  <c:v>93.56142</c:v>
                </c:pt>
                <c:pt idx="1643">
                  <c:v>93.11752</c:v>
                </c:pt>
                <c:pt idx="1644">
                  <c:v>91.85016</c:v>
                </c:pt>
                <c:pt idx="1645">
                  <c:v>91.00443</c:v>
                </c:pt>
                <c:pt idx="1646">
                  <c:v>91.08018</c:v>
                </c:pt>
                <c:pt idx="1647">
                  <c:v>91.05231999999998</c:v>
                </c:pt>
                <c:pt idx="1648">
                  <c:v>91.29807</c:v>
                </c:pt>
                <c:pt idx="1649">
                  <c:v>91.78392</c:v>
                </c:pt>
                <c:pt idx="1650">
                  <c:v>91.9455</c:v>
                </c:pt>
                <c:pt idx="1651">
                  <c:v>92.35881999999998</c:v>
                </c:pt>
                <c:pt idx="1652">
                  <c:v>93.25785</c:v>
                </c:pt>
                <c:pt idx="1653">
                  <c:v>93.39581</c:v>
                </c:pt>
                <c:pt idx="1654">
                  <c:v>92.27882</c:v>
                </c:pt>
                <c:pt idx="1655">
                  <c:v>91.5113</c:v>
                </c:pt>
                <c:pt idx="1656">
                  <c:v>92.13656</c:v>
                </c:pt>
                <c:pt idx="1657">
                  <c:v>91.73066</c:v>
                </c:pt>
                <c:pt idx="1658">
                  <c:v>90.45551</c:v>
                </c:pt>
                <c:pt idx="1659">
                  <c:v>90.10654</c:v>
                </c:pt>
                <c:pt idx="1660">
                  <c:v>91.02413</c:v>
                </c:pt>
                <c:pt idx="1661">
                  <c:v>92.34109</c:v>
                </c:pt>
                <c:pt idx="1662">
                  <c:v>93.87675999999998</c:v>
                </c:pt>
                <c:pt idx="1663">
                  <c:v>94.88245999999998</c:v>
                </c:pt>
                <c:pt idx="1664">
                  <c:v>94.76825</c:v>
                </c:pt>
                <c:pt idx="1665">
                  <c:v>93.91272</c:v>
                </c:pt>
                <c:pt idx="1666">
                  <c:v>92.88942</c:v>
                </c:pt>
                <c:pt idx="1667">
                  <c:v>91.96082</c:v>
                </c:pt>
                <c:pt idx="1668">
                  <c:v>91.49859</c:v>
                </c:pt>
                <c:pt idx="1669">
                  <c:v>91.68125</c:v>
                </c:pt>
                <c:pt idx="1670">
                  <c:v>91.5914</c:v>
                </c:pt>
                <c:pt idx="1671">
                  <c:v>90.92849</c:v>
                </c:pt>
                <c:pt idx="1672">
                  <c:v>91.78207</c:v>
                </c:pt>
                <c:pt idx="1673">
                  <c:v>93.89988</c:v>
                </c:pt>
                <c:pt idx="1674">
                  <c:v>94.75278999999998</c:v>
                </c:pt>
                <c:pt idx="1675">
                  <c:v>93.67467000000001</c:v>
                </c:pt>
                <c:pt idx="1676">
                  <c:v>90.38294999999998</c:v>
                </c:pt>
                <c:pt idx="1677">
                  <c:v>88.65022</c:v>
                </c:pt>
                <c:pt idx="1678">
                  <c:v>91.57896</c:v>
                </c:pt>
                <c:pt idx="1679">
                  <c:v>94.47198</c:v>
                </c:pt>
                <c:pt idx="1680">
                  <c:v>95.96494</c:v>
                </c:pt>
                <c:pt idx="1681">
                  <c:v>95.81107</c:v>
                </c:pt>
                <c:pt idx="1682">
                  <c:v>94.41998</c:v>
                </c:pt>
                <c:pt idx="1683">
                  <c:v>92.91102</c:v>
                </c:pt>
                <c:pt idx="1684">
                  <c:v>92.43176</c:v>
                </c:pt>
                <c:pt idx="1685">
                  <c:v>92.75225</c:v>
                </c:pt>
                <c:pt idx="1686">
                  <c:v>92.49765</c:v>
                </c:pt>
                <c:pt idx="1687">
                  <c:v>90.86514</c:v>
                </c:pt>
                <c:pt idx="1688">
                  <c:v>92.59399</c:v>
                </c:pt>
                <c:pt idx="1689">
                  <c:v>94.77069</c:v>
                </c:pt>
                <c:pt idx="1690">
                  <c:v>94.70629</c:v>
                </c:pt>
                <c:pt idx="1691">
                  <c:v>92.62518999999997</c:v>
                </c:pt>
                <c:pt idx="1692">
                  <c:v>91.45338</c:v>
                </c:pt>
                <c:pt idx="1693">
                  <c:v>92.54671</c:v>
                </c:pt>
                <c:pt idx="1694">
                  <c:v>94.1911</c:v>
                </c:pt>
                <c:pt idx="1695">
                  <c:v>94.43549</c:v>
                </c:pt>
                <c:pt idx="1696">
                  <c:v>92.77325</c:v>
                </c:pt>
                <c:pt idx="1697">
                  <c:v>90.45769</c:v>
                </c:pt>
                <c:pt idx="1698">
                  <c:v>90.69456</c:v>
                </c:pt>
                <c:pt idx="1699">
                  <c:v>92.26752</c:v>
                </c:pt>
                <c:pt idx="1700">
                  <c:v>90.67077999999994</c:v>
                </c:pt>
                <c:pt idx="1701">
                  <c:v>86.96364</c:v>
                </c:pt>
                <c:pt idx="1702">
                  <c:v>89.29565</c:v>
                </c:pt>
                <c:pt idx="1703">
                  <c:v>91.80943000000001</c:v>
                </c:pt>
                <c:pt idx="1704">
                  <c:v>92.70859</c:v>
                </c:pt>
                <c:pt idx="1705">
                  <c:v>93.44155</c:v>
                </c:pt>
                <c:pt idx="1706">
                  <c:v>93.9468</c:v>
                </c:pt>
                <c:pt idx="1707">
                  <c:v>92.66296</c:v>
                </c:pt>
                <c:pt idx="1708">
                  <c:v>89.24781</c:v>
                </c:pt>
                <c:pt idx="1709">
                  <c:v>89.75073</c:v>
                </c:pt>
                <c:pt idx="1710">
                  <c:v>92.37918000000001</c:v>
                </c:pt>
                <c:pt idx="1711">
                  <c:v>93.76193</c:v>
                </c:pt>
                <c:pt idx="1712">
                  <c:v>94.07559000000001</c:v>
                </c:pt>
                <c:pt idx="1713">
                  <c:v>93.96361</c:v>
                </c:pt>
                <c:pt idx="1714">
                  <c:v>93.67682000000001</c:v>
                </c:pt>
                <c:pt idx="1715">
                  <c:v>93.55981</c:v>
                </c:pt>
                <c:pt idx="1716">
                  <c:v>93.82902999999998</c:v>
                </c:pt>
                <c:pt idx="1717">
                  <c:v>94.03396</c:v>
                </c:pt>
                <c:pt idx="1718">
                  <c:v>93.69896999999998</c:v>
                </c:pt>
                <c:pt idx="1719">
                  <c:v>92.97572</c:v>
                </c:pt>
                <c:pt idx="1720">
                  <c:v>93.04395</c:v>
                </c:pt>
                <c:pt idx="1721">
                  <c:v>93.16723</c:v>
                </c:pt>
                <c:pt idx="1722">
                  <c:v>92.7571</c:v>
                </c:pt>
                <c:pt idx="1723">
                  <c:v>92.65774999999998</c:v>
                </c:pt>
                <c:pt idx="1724">
                  <c:v>93.2653</c:v>
                </c:pt>
                <c:pt idx="1725">
                  <c:v>93.42473</c:v>
                </c:pt>
                <c:pt idx="1726">
                  <c:v>92.69272999999998</c:v>
                </c:pt>
                <c:pt idx="1727">
                  <c:v>93.02112</c:v>
                </c:pt>
                <c:pt idx="1728">
                  <c:v>94.6935</c:v>
                </c:pt>
                <c:pt idx="1729">
                  <c:v>96.05525</c:v>
                </c:pt>
                <c:pt idx="1730">
                  <c:v>96.57961</c:v>
                </c:pt>
                <c:pt idx="1731">
                  <c:v>96.25965</c:v>
                </c:pt>
                <c:pt idx="1732">
                  <c:v>95.21302</c:v>
                </c:pt>
                <c:pt idx="1733">
                  <c:v>94.89895</c:v>
                </c:pt>
                <c:pt idx="1734">
                  <c:v>95.17755</c:v>
                </c:pt>
                <c:pt idx="1735">
                  <c:v>95.0303</c:v>
                </c:pt>
                <c:pt idx="1736">
                  <c:v>94.31532999999998</c:v>
                </c:pt>
                <c:pt idx="1737">
                  <c:v>94.72292</c:v>
                </c:pt>
                <c:pt idx="1738">
                  <c:v>95.96758</c:v>
                </c:pt>
                <c:pt idx="1739">
                  <c:v>95.66396</c:v>
                </c:pt>
                <c:pt idx="1740">
                  <c:v>93.16379999999998</c:v>
                </c:pt>
                <c:pt idx="1741">
                  <c:v>92.40755</c:v>
                </c:pt>
                <c:pt idx="1742">
                  <c:v>92.70751</c:v>
                </c:pt>
                <c:pt idx="1743">
                  <c:v>92.90166</c:v>
                </c:pt>
                <c:pt idx="1744">
                  <c:v>94.15336999999998</c:v>
                </c:pt>
                <c:pt idx="1745">
                  <c:v>95.86145</c:v>
                </c:pt>
                <c:pt idx="1746">
                  <c:v>96.16066</c:v>
                </c:pt>
                <c:pt idx="1747">
                  <c:v>95.42716</c:v>
                </c:pt>
                <c:pt idx="1748">
                  <c:v>94.71853</c:v>
                </c:pt>
                <c:pt idx="1749">
                  <c:v>94.37451</c:v>
                </c:pt>
                <c:pt idx="1750">
                  <c:v>94.54899</c:v>
                </c:pt>
                <c:pt idx="1751">
                  <c:v>95.26208</c:v>
                </c:pt>
                <c:pt idx="1752">
                  <c:v>95.44843</c:v>
                </c:pt>
                <c:pt idx="1753">
                  <c:v>94.42182</c:v>
                </c:pt>
                <c:pt idx="1754">
                  <c:v>92.81812</c:v>
                </c:pt>
                <c:pt idx="1755">
                  <c:v>92.46964</c:v>
                </c:pt>
                <c:pt idx="1756">
                  <c:v>93.31535</c:v>
                </c:pt>
                <c:pt idx="1757">
                  <c:v>93.72799</c:v>
                </c:pt>
                <c:pt idx="1758">
                  <c:v>93.29269</c:v>
                </c:pt>
                <c:pt idx="1759">
                  <c:v>92.86697</c:v>
                </c:pt>
                <c:pt idx="1760">
                  <c:v>92.92824</c:v>
                </c:pt>
                <c:pt idx="1761">
                  <c:v>92.89502</c:v>
                </c:pt>
                <c:pt idx="1762">
                  <c:v>92.25386</c:v>
                </c:pt>
                <c:pt idx="1763">
                  <c:v>91.63592999999998</c:v>
                </c:pt>
                <c:pt idx="1764">
                  <c:v>92.13741</c:v>
                </c:pt>
                <c:pt idx="1765">
                  <c:v>93.76073</c:v>
                </c:pt>
                <c:pt idx="1766">
                  <c:v>95.58231000000001</c:v>
                </c:pt>
                <c:pt idx="1767">
                  <c:v>96.28179</c:v>
                </c:pt>
                <c:pt idx="1768">
                  <c:v>95.85348999999998</c:v>
                </c:pt>
                <c:pt idx="1769">
                  <c:v>94.88537999999997</c:v>
                </c:pt>
                <c:pt idx="1770">
                  <c:v>94.59557</c:v>
                </c:pt>
                <c:pt idx="1771">
                  <c:v>95.12942</c:v>
                </c:pt>
                <c:pt idx="1772">
                  <c:v>95.27061</c:v>
                </c:pt>
                <c:pt idx="1773">
                  <c:v>93.8302</c:v>
                </c:pt>
                <c:pt idx="1774">
                  <c:v>91.34098</c:v>
                </c:pt>
                <c:pt idx="1775">
                  <c:v>90.03075</c:v>
                </c:pt>
                <c:pt idx="1776">
                  <c:v>90.6412</c:v>
                </c:pt>
                <c:pt idx="1777">
                  <c:v>92.56684</c:v>
                </c:pt>
                <c:pt idx="1778">
                  <c:v>93.45228</c:v>
                </c:pt>
                <c:pt idx="1779">
                  <c:v>92.96383</c:v>
                </c:pt>
                <c:pt idx="1780">
                  <c:v>92.3171</c:v>
                </c:pt>
                <c:pt idx="1781">
                  <c:v>92.92799</c:v>
                </c:pt>
                <c:pt idx="1782">
                  <c:v>94.77314</c:v>
                </c:pt>
                <c:pt idx="1783">
                  <c:v>96.58401</c:v>
                </c:pt>
                <c:pt idx="1784">
                  <c:v>97.08012</c:v>
                </c:pt>
                <c:pt idx="1785">
                  <c:v>95.77332999999998</c:v>
                </c:pt>
                <c:pt idx="1786">
                  <c:v>93.66907</c:v>
                </c:pt>
                <c:pt idx="1787">
                  <c:v>93.01869</c:v>
                </c:pt>
                <c:pt idx="1788">
                  <c:v>94.01888</c:v>
                </c:pt>
                <c:pt idx="1789">
                  <c:v>95.33791</c:v>
                </c:pt>
                <c:pt idx="1790">
                  <c:v>95.98309</c:v>
                </c:pt>
                <c:pt idx="1791">
                  <c:v>95.77381</c:v>
                </c:pt>
                <c:pt idx="1792">
                  <c:v>94.39735</c:v>
                </c:pt>
                <c:pt idx="1793">
                  <c:v>91.96141</c:v>
                </c:pt>
                <c:pt idx="1794">
                  <c:v>93.17649999999998</c:v>
                </c:pt>
                <c:pt idx="1795">
                  <c:v>94.83986</c:v>
                </c:pt>
                <c:pt idx="1796">
                  <c:v>95.14202</c:v>
                </c:pt>
                <c:pt idx="1797">
                  <c:v>94.89282999999998</c:v>
                </c:pt>
                <c:pt idx="1798">
                  <c:v>94.3626</c:v>
                </c:pt>
                <c:pt idx="1799">
                  <c:v>93.30182</c:v>
                </c:pt>
                <c:pt idx="1800">
                  <c:v>92.59511</c:v>
                </c:pt>
                <c:pt idx="1801">
                  <c:v>93.42345</c:v>
                </c:pt>
                <c:pt idx="1802">
                  <c:v>95.03602</c:v>
                </c:pt>
                <c:pt idx="1803">
                  <c:v>94.97936</c:v>
                </c:pt>
                <c:pt idx="1804">
                  <c:v>94.37333999999997</c:v>
                </c:pt>
                <c:pt idx="1805">
                  <c:v>95.11955</c:v>
                </c:pt>
                <c:pt idx="1806">
                  <c:v>96.25543999999998</c:v>
                </c:pt>
                <c:pt idx="1807">
                  <c:v>95.99077</c:v>
                </c:pt>
                <c:pt idx="1808">
                  <c:v>94.50424</c:v>
                </c:pt>
                <c:pt idx="1809">
                  <c:v>93.43749</c:v>
                </c:pt>
                <c:pt idx="1810">
                  <c:v>93.51196</c:v>
                </c:pt>
                <c:pt idx="1811">
                  <c:v>94.08047000000001</c:v>
                </c:pt>
                <c:pt idx="1812">
                  <c:v>94.22674000000001</c:v>
                </c:pt>
                <c:pt idx="1813">
                  <c:v>93.68416</c:v>
                </c:pt>
                <c:pt idx="1814">
                  <c:v>93.53304</c:v>
                </c:pt>
                <c:pt idx="1815">
                  <c:v>94.05042</c:v>
                </c:pt>
                <c:pt idx="1816">
                  <c:v>94.05111</c:v>
                </c:pt>
                <c:pt idx="1817">
                  <c:v>92.56844</c:v>
                </c:pt>
                <c:pt idx="1818">
                  <c:v>90.56255</c:v>
                </c:pt>
                <c:pt idx="1819">
                  <c:v>90.05797</c:v>
                </c:pt>
                <c:pt idx="1820">
                  <c:v>91.1349</c:v>
                </c:pt>
                <c:pt idx="1821">
                  <c:v>92.59717</c:v>
                </c:pt>
                <c:pt idx="1822">
                  <c:v>93.98559</c:v>
                </c:pt>
                <c:pt idx="1823">
                  <c:v>95.12224000000001</c:v>
                </c:pt>
                <c:pt idx="1824">
                  <c:v>96.06648</c:v>
                </c:pt>
                <c:pt idx="1825">
                  <c:v>96.86999</c:v>
                </c:pt>
                <c:pt idx="1826">
                  <c:v>96.69428</c:v>
                </c:pt>
                <c:pt idx="1827">
                  <c:v>95.16183</c:v>
                </c:pt>
                <c:pt idx="1828">
                  <c:v>94.01955</c:v>
                </c:pt>
                <c:pt idx="1829">
                  <c:v>94.32632</c:v>
                </c:pt>
                <c:pt idx="1830">
                  <c:v>95.52688000000001</c:v>
                </c:pt>
                <c:pt idx="1831">
                  <c:v>96.60265</c:v>
                </c:pt>
                <c:pt idx="1832">
                  <c:v>97.01077</c:v>
                </c:pt>
                <c:pt idx="1833">
                  <c:v>96.56886999999998</c:v>
                </c:pt>
                <c:pt idx="1834">
                  <c:v>95.54455</c:v>
                </c:pt>
                <c:pt idx="1835">
                  <c:v>94.77776999999998</c:v>
                </c:pt>
                <c:pt idx="1836">
                  <c:v>94.27102</c:v>
                </c:pt>
                <c:pt idx="1837">
                  <c:v>93.50407</c:v>
                </c:pt>
                <c:pt idx="1838">
                  <c:v>92.68768</c:v>
                </c:pt>
                <c:pt idx="1839">
                  <c:v>92.62564999999998</c:v>
                </c:pt>
                <c:pt idx="1840">
                  <c:v>93.48705</c:v>
                </c:pt>
                <c:pt idx="1841">
                  <c:v>94.13569999999998</c:v>
                </c:pt>
                <c:pt idx="1842">
                  <c:v>93.94622</c:v>
                </c:pt>
                <c:pt idx="1843">
                  <c:v>94.18797000000001</c:v>
                </c:pt>
                <c:pt idx="1844">
                  <c:v>96.05145</c:v>
                </c:pt>
                <c:pt idx="1845">
                  <c:v>97.83455</c:v>
                </c:pt>
                <c:pt idx="1846">
                  <c:v>97.11016</c:v>
                </c:pt>
                <c:pt idx="1847">
                  <c:v>94.61727</c:v>
                </c:pt>
                <c:pt idx="1848">
                  <c:v>93.00089</c:v>
                </c:pt>
                <c:pt idx="1849">
                  <c:v>93.22734</c:v>
                </c:pt>
                <c:pt idx="1850">
                  <c:v>94.20115</c:v>
                </c:pt>
                <c:pt idx="1851">
                  <c:v>94.5574</c:v>
                </c:pt>
                <c:pt idx="1852">
                  <c:v>93.60814999999998</c:v>
                </c:pt>
                <c:pt idx="1853">
                  <c:v>92.27815</c:v>
                </c:pt>
                <c:pt idx="1854">
                  <c:v>92.30721</c:v>
                </c:pt>
                <c:pt idx="1855">
                  <c:v>93.74886</c:v>
                </c:pt>
                <c:pt idx="1856">
                  <c:v>94.94456</c:v>
                </c:pt>
                <c:pt idx="1857">
                  <c:v>95.31535</c:v>
                </c:pt>
                <c:pt idx="1858">
                  <c:v>95.40671</c:v>
                </c:pt>
                <c:pt idx="1859">
                  <c:v>95.15603999999998</c:v>
                </c:pt>
                <c:pt idx="1860">
                  <c:v>94.63725</c:v>
                </c:pt>
                <c:pt idx="1861">
                  <c:v>94.67456</c:v>
                </c:pt>
                <c:pt idx="1862">
                  <c:v>95.10266999999998</c:v>
                </c:pt>
                <c:pt idx="1863">
                  <c:v>95.00395</c:v>
                </c:pt>
                <c:pt idx="1864">
                  <c:v>94.59337</c:v>
                </c:pt>
                <c:pt idx="1865">
                  <c:v>94.50673999999998</c:v>
                </c:pt>
                <c:pt idx="1866">
                  <c:v>94.1891</c:v>
                </c:pt>
                <c:pt idx="1867">
                  <c:v>93.17118000000001</c:v>
                </c:pt>
              </c:numCache>
            </c:numRef>
          </c:yVal>
          <c:smooth val="1"/>
        </c:ser>
        <c:dLbls>
          <c:showLegendKey val="0"/>
          <c:showVal val="0"/>
          <c:showCatName val="0"/>
          <c:showSerName val="0"/>
          <c:showPercent val="0"/>
          <c:showBubbleSize val="0"/>
        </c:dLbls>
        <c:axId val="2105847216"/>
        <c:axId val="2105853072"/>
      </c:scatterChart>
      <c:valAx>
        <c:axId val="2105847216"/>
        <c:scaling>
          <c:orientation val="maxMin"/>
          <c:max val="4000.0"/>
          <c:min val="500.0"/>
        </c:scaling>
        <c:delete val="0"/>
        <c:axPos val="b"/>
        <c:title>
          <c:tx>
            <c:rich>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Wavenumber (1/cm)</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853072"/>
        <c:crosses val="autoZero"/>
        <c:crossBetween val="midCat"/>
        <c:majorUnit val="500.0"/>
      </c:valAx>
      <c:valAx>
        <c:axId val="2105853072"/>
        <c:scaling>
          <c:orientation val="minMax"/>
        </c:scaling>
        <c:delete val="0"/>
        <c:axPos val="r"/>
        <c:title>
          <c:tx>
            <c:rich>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%Transmittance</a:t>
                </a:r>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847216"/>
        <c:crosses val="autoZero"/>
        <c:crossBetween val="midCat"/>
      </c:valAx>
      <c:spPr>
        <a:noFill/>
        <a:ln>
          <a:noFill/>
        </a:ln>
        <a:effectLst/>
      </c:spPr>
    </c:plotArea>
    <c:plotVisOnly val="1"/>
    <c:dispBlanksAs val="gap"/>
    <c:showDLblsOverMax val="0"/>
  </c:chart>
  <c:spPr>
    <a:solidFill>
      <a:schemeClr val="lt1"/>
    </a:solidFill>
    <a:ln w="19050" cap="flat" cmpd="sng" algn="ctr">
      <a:solidFill>
        <a:schemeClr val="accent6"/>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spPr>
            <a:ln w="9525" cap="rnd">
              <a:solidFill>
                <a:srgbClr val="C00000"/>
              </a:solidFill>
              <a:round/>
            </a:ln>
            <a:effectLst/>
          </c:spPr>
          <c:marker>
            <c:symbol val="none"/>
          </c:marker>
          <c:xVal>
            <c:numRef>
              <c:f>'RB-2-IR'!$A$1:$A$1869</c:f>
              <c:numCache>
                <c:formatCode>0.00E+00</c:formatCode>
                <c:ptCount val="1869"/>
                <c:pt idx="0">
                  <c:v>399.1926</c:v>
                </c:pt>
                <c:pt idx="1">
                  <c:v>401.1211</c:v>
                </c:pt>
                <c:pt idx="2">
                  <c:v>403.0496</c:v>
                </c:pt>
                <c:pt idx="3">
                  <c:v>404.978</c:v>
                </c:pt>
                <c:pt idx="4">
                  <c:v>406.9064999999998</c:v>
                </c:pt>
                <c:pt idx="5">
                  <c:v>408.835</c:v>
                </c:pt>
                <c:pt idx="6">
                  <c:v>410.7634</c:v>
                </c:pt>
                <c:pt idx="7">
                  <c:v>412.6919</c:v>
                </c:pt>
                <c:pt idx="8">
                  <c:v>414.6204</c:v>
                </c:pt>
                <c:pt idx="9">
                  <c:v>416.5488</c:v>
                </c:pt>
                <c:pt idx="10">
                  <c:v>418.4773</c:v>
                </c:pt>
                <c:pt idx="11">
                  <c:v>420.4058</c:v>
                </c:pt>
                <c:pt idx="12">
                  <c:v>422.3342</c:v>
                </c:pt>
                <c:pt idx="13">
                  <c:v>424.2627</c:v>
                </c:pt>
                <c:pt idx="14">
                  <c:v>426.1912</c:v>
                </c:pt>
                <c:pt idx="15">
                  <c:v>428.1196</c:v>
                </c:pt>
                <c:pt idx="16">
                  <c:v>430.0481</c:v>
                </c:pt>
                <c:pt idx="17">
                  <c:v>431.9766</c:v>
                </c:pt>
                <c:pt idx="18">
                  <c:v>433.905</c:v>
                </c:pt>
                <c:pt idx="19">
                  <c:v>435.8335</c:v>
                </c:pt>
                <c:pt idx="20">
                  <c:v>437.762</c:v>
                </c:pt>
                <c:pt idx="21">
                  <c:v>439.6904</c:v>
                </c:pt>
                <c:pt idx="22">
                  <c:v>441.6189</c:v>
                </c:pt>
                <c:pt idx="23">
                  <c:v>443.5474</c:v>
                </c:pt>
                <c:pt idx="24">
                  <c:v>445.4758</c:v>
                </c:pt>
                <c:pt idx="25">
                  <c:v>447.4043</c:v>
                </c:pt>
                <c:pt idx="26">
                  <c:v>449.3328</c:v>
                </c:pt>
                <c:pt idx="27">
                  <c:v>451.2612</c:v>
                </c:pt>
                <c:pt idx="28">
                  <c:v>453.1897</c:v>
                </c:pt>
                <c:pt idx="29">
                  <c:v>455.1182</c:v>
                </c:pt>
                <c:pt idx="30">
                  <c:v>457.0466</c:v>
                </c:pt>
                <c:pt idx="31">
                  <c:v>458.9750999999998</c:v>
                </c:pt>
                <c:pt idx="32">
                  <c:v>460.9036</c:v>
                </c:pt>
                <c:pt idx="33">
                  <c:v>462.832</c:v>
                </c:pt>
                <c:pt idx="34">
                  <c:v>464.7605</c:v>
                </c:pt>
                <c:pt idx="35">
                  <c:v>466.689</c:v>
                </c:pt>
                <c:pt idx="36">
                  <c:v>468.6174</c:v>
                </c:pt>
                <c:pt idx="37">
                  <c:v>470.5459</c:v>
                </c:pt>
                <c:pt idx="38">
                  <c:v>472.4744</c:v>
                </c:pt>
                <c:pt idx="39">
                  <c:v>474.4028</c:v>
                </c:pt>
                <c:pt idx="40">
                  <c:v>476.3312999999998</c:v>
                </c:pt>
                <c:pt idx="41">
                  <c:v>478.2598</c:v>
                </c:pt>
                <c:pt idx="42">
                  <c:v>480.1882</c:v>
                </c:pt>
                <c:pt idx="43">
                  <c:v>482.1167</c:v>
                </c:pt>
                <c:pt idx="44">
                  <c:v>484.0452</c:v>
                </c:pt>
                <c:pt idx="45">
                  <c:v>485.9736</c:v>
                </c:pt>
                <c:pt idx="46">
                  <c:v>487.9021</c:v>
                </c:pt>
                <c:pt idx="47">
                  <c:v>489.8306</c:v>
                </c:pt>
                <c:pt idx="48">
                  <c:v>491.759</c:v>
                </c:pt>
                <c:pt idx="49">
                  <c:v>493.6875</c:v>
                </c:pt>
                <c:pt idx="50">
                  <c:v>495.616</c:v>
                </c:pt>
                <c:pt idx="51">
                  <c:v>497.5444</c:v>
                </c:pt>
                <c:pt idx="52">
                  <c:v>499.4729</c:v>
                </c:pt>
                <c:pt idx="53">
                  <c:v>501.4014</c:v>
                </c:pt>
                <c:pt idx="54">
                  <c:v>503.3298</c:v>
                </c:pt>
                <c:pt idx="55">
                  <c:v>505.2583</c:v>
                </c:pt>
                <c:pt idx="56">
                  <c:v>507.1868</c:v>
                </c:pt>
                <c:pt idx="57">
                  <c:v>509.1152</c:v>
                </c:pt>
                <c:pt idx="58">
                  <c:v>511.0437</c:v>
                </c:pt>
                <c:pt idx="59">
                  <c:v>512.9721999999998</c:v>
                </c:pt>
                <c:pt idx="60">
                  <c:v>514.9006000000001</c:v>
                </c:pt>
                <c:pt idx="61">
                  <c:v>516.8290999999998</c:v>
                </c:pt>
                <c:pt idx="62">
                  <c:v>518.7575999999998</c:v>
                </c:pt>
                <c:pt idx="63">
                  <c:v>520.686</c:v>
                </c:pt>
                <c:pt idx="64">
                  <c:v>522.6145</c:v>
                </c:pt>
                <c:pt idx="65">
                  <c:v>524.543</c:v>
                </c:pt>
                <c:pt idx="66">
                  <c:v>526.4714</c:v>
                </c:pt>
                <c:pt idx="67">
                  <c:v>528.3999</c:v>
                </c:pt>
                <c:pt idx="68">
                  <c:v>530.3284</c:v>
                </c:pt>
                <c:pt idx="69">
                  <c:v>532.2568</c:v>
                </c:pt>
                <c:pt idx="70">
                  <c:v>534.1853</c:v>
                </c:pt>
                <c:pt idx="71">
                  <c:v>536.1138</c:v>
                </c:pt>
                <c:pt idx="72">
                  <c:v>538.0421999999998</c:v>
                </c:pt>
                <c:pt idx="73">
                  <c:v>539.9707</c:v>
                </c:pt>
                <c:pt idx="74">
                  <c:v>541.8992</c:v>
                </c:pt>
                <c:pt idx="75">
                  <c:v>543.8275999999996</c:v>
                </c:pt>
                <c:pt idx="76">
                  <c:v>545.7560999999997</c:v>
                </c:pt>
                <c:pt idx="77">
                  <c:v>547.6846</c:v>
                </c:pt>
                <c:pt idx="78">
                  <c:v>549.613</c:v>
                </c:pt>
                <c:pt idx="79">
                  <c:v>551.5414999999998</c:v>
                </c:pt>
                <c:pt idx="80">
                  <c:v>553.47</c:v>
                </c:pt>
                <c:pt idx="81">
                  <c:v>555.3984</c:v>
                </c:pt>
                <c:pt idx="82">
                  <c:v>557.3268999999998</c:v>
                </c:pt>
                <c:pt idx="83">
                  <c:v>559.2554</c:v>
                </c:pt>
                <c:pt idx="84">
                  <c:v>561.1838</c:v>
                </c:pt>
                <c:pt idx="85">
                  <c:v>563.1123</c:v>
                </c:pt>
                <c:pt idx="86">
                  <c:v>565.0408</c:v>
                </c:pt>
                <c:pt idx="87">
                  <c:v>566.9691999999998</c:v>
                </c:pt>
                <c:pt idx="88">
                  <c:v>568.8977</c:v>
                </c:pt>
                <c:pt idx="89">
                  <c:v>570.8261999999997</c:v>
                </c:pt>
                <c:pt idx="90">
                  <c:v>572.7546</c:v>
                </c:pt>
                <c:pt idx="91">
                  <c:v>574.6831</c:v>
                </c:pt>
                <c:pt idx="92">
                  <c:v>576.6116</c:v>
                </c:pt>
                <c:pt idx="93">
                  <c:v>578.54</c:v>
                </c:pt>
                <c:pt idx="94">
                  <c:v>580.4684999999997</c:v>
                </c:pt>
                <c:pt idx="95">
                  <c:v>582.3969999999998</c:v>
                </c:pt>
                <c:pt idx="96">
                  <c:v>584.3253999999997</c:v>
                </c:pt>
                <c:pt idx="97">
                  <c:v>586.2539</c:v>
                </c:pt>
                <c:pt idx="98">
                  <c:v>588.1824</c:v>
                </c:pt>
                <c:pt idx="99">
                  <c:v>590.1108</c:v>
                </c:pt>
                <c:pt idx="100">
                  <c:v>592.0393</c:v>
                </c:pt>
                <c:pt idx="101">
                  <c:v>593.9677999999998</c:v>
                </c:pt>
                <c:pt idx="102">
                  <c:v>595.8961999999998</c:v>
                </c:pt>
                <c:pt idx="103">
                  <c:v>597.8247</c:v>
                </c:pt>
                <c:pt idx="104">
                  <c:v>599.7532</c:v>
                </c:pt>
                <c:pt idx="105">
                  <c:v>601.6816</c:v>
                </c:pt>
                <c:pt idx="106">
                  <c:v>603.6101</c:v>
                </c:pt>
                <c:pt idx="107">
                  <c:v>605.5386</c:v>
                </c:pt>
                <c:pt idx="108">
                  <c:v>607.4669999999998</c:v>
                </c:pt>
                <c:pt idx="109">
                  <c:v>609.3955</c:v>
                </c:pt>
                <c:pt idx="110">
                  <c:v>611.324</c:v>
                </c:pt>
                <c:pt idx="111">
                  <c:v>613.2524</c:v>
                </c:pt>
                <c:pt idx="112">
                  <c:v>615.1809</c:v>
                </c:pt>
                <c:pt idx="113">
                  <c:v>617.1094</c:v>
                </c:pt>
                <c:pt idx="114">
                  <c:v>619.0377999999997</c:v>
                </c:pt>
                <c:pt idx="115">
                  <c:v>620.9662999999997</c:v>
                </c:pt>
                <c:pt idx="116">
                  <c:v>622.8948</c:v>
                </c:pt>
                <c:pt idx="117">
                  <c:v>624.8231999999998</c:v>
                </c:pt>
                <c:pt idx="118">
                  <c:v>626.7517</c:v>
                </c:pt>
                <c:pt idx="119">
                  <c:v>628.6802</c:v>
                </c:pt>
                <c:pt idx="120">
                  <c:v>630.6086</c:v>
                </c:pt>
                <c:pt idx="121">
                  <c:v>632.5370999999998</c:v>
                </c:pt>
                <c:pt idx="122">
                  <c:v>634.4655999999998</c:v>
                </c:pt>
                <c:pt idx="123">
                  <c:v>636.394</c:v>
                </c:pt>
                <c:pt idx="124">
                  <c:v>638.3224999999998</c:v>
                </c:pt>
                <c:pt idx="125">
                  <c:v>640.251</c:v>
                </c:pt>
                <c:pt idx="126">
                  <c:v>642.1794</c:v>
                </c:pt>
                <c:pt idx="127">
                  <c:v>644.1079</c:v>
                </c:pt>
                <c:pt idx="128">
                  <c:v>646.0364</c:v>
                </c:pt>
                <c:pt idx="129">
                  <c:v>647.9648</c:v>
                </c:pt>
                <c:pt idx="130">
                  <c:v>649.8933</c:v>
                </c:pt>
                <c:pt idx="131">
                  <c:v>651.8218000000001</c:v>
                </c:pt>
                <c:pt idx="132">
                  <c:v>653.7501999999997</c:v>
                </c:pt>
                <c:pt idx="133">
                  <c:v>655.6787</c:v>
                </c:pt>
                <c:pt idx="134">
                  <c:v>657.6071999999998</c:v>
                </c:pt>
                <c:pt idx="135">
                  <c:v>659.5355999999998</c:v>
                </c:pt>
                <c:pt idx="136">
                  <c:v>661.4640999999998</c:v>
                </c:pt>
                <c:pt idx="137">
                  <c:v>663.3925999999998</c:v>
                </c:pt>
                <c:pt idx="138">
                  <c:v>665.3209999999998</c:v>
                </c:pt>
                <c:pt idx="139">
                  <c:v>667.2495</c:v>
                </c:pt>
                <c:pt idx="140">
                  <c:v>669.178</c:v>
                </c:pt>
                <c:pt idx="141">
                  <c:v>671.1064</c:v>
                </c:pt>
                <c:pt idx="142">
                  <c:v>673.0349</c:v>
                </c:pt>
                <c:pt idx="143">
                  <c:v>674.9634</c:v>
                </c:pt>
                <c:pt idx="144">
                  <c:v>676.8918</c:v>
                </c:pt>
                <c:pt idx="145">
                  <c:v>678.8203</c:v>
                </c:pt>
                <c:pt idx="146">
                  <c:v>680.7488</c:v>
                </c:pt>
                <c:pt idx="147">
                  <c:v>682.6772</c:v>
                </c:pt>
                <c:pt idx="148">
                  <c:v>684.6057</c:v>
                </c:pt>
                <c:pt idx="149">
                  <c:v>686.5342000000001</c:v>
                </c:pt>
                <c:pt idx="150">
                  <c:v>688.4625999999996</c:v>
                </c:pt>
                <c:pt idx="151">
                  <c:v>690.3911000000001</c:v>
                </c:pt>
                <c:pt idx="152">
                  <c:v>692.3195999999998</c:v>
                </c:pt>
                <c:pt idx="153">
                  <c:v>694.248</c:v>
                </c:pt>
                <c:pt idx="154">
                  <c:v>696.1765</c:v>
                </c:pt>
                <c:pt idx="155">
                  <c:v>698.105</c:v>
                </c:pt>
                <c:pt idx="156">
                  <c:v>700.0334</c:v>
                </c:pt>
                <c:pt idx="157">
                  <c:v>701.9618999999998</c:v>
                </c:pt>
                <c:pt idx="158">
                  <c:v>703.8904</c:v>
                </c:pt>
                <c:pt idx="159">
                  <c:v>705.8188</c:v>
                </c:pt>
                <c:pt idx="160">
                  <c:v>707.7473</c:v>
                </c:pt>
                <c:pt idx="161">
                  <c:v>709.6758</c:v>
                </c:pt>
                <c:pt idx="162">
                  <c:v>711.6042</c:v>
                </c:pt>
                <c:pt idx="163">
                  <c:v>713.5327</c:v>
                </c:pt>
                <c:pt idx="164">
                  <c:v>715.4611999999996</c:v>
                </c:pt>
                <c:pt idx="165">
                  <c:v>717.3896</c:v>
                </c:pt>
                <c:pt idx="166">
                  <c:v>719.3181</c:v>
                </c:pt>
                <c:pt idx="167">
                  <c:v>721.2465999999997</c:v>
                </c:pt>
                <c:pt idx="168">
                  <c:v>723.175</c:v>
                </c:pt>
                <c:pt idx="169">
                  <c:v>725.1035</c:v>
                </c:pt>
                <c:pt idx="170">
                  <c:v>727.0319999999998</c:v>
                </c:pt>
                <c:pt idx="171">
                  <c:v>728.9603999999998</c:v>
                </c:pt>
                <c:pt idx="172">
                  <c:v>730.8889</c:v>
                </c:pt>
                <c:pt idx="173">
                  <c:v>732.8173999999998</c:v>
                </c:pt>
                <c:pt idx="174">
                  <c:v>734.7458</c:v>
                </c:pt>
                <c:pt idx="175">
                  <c:v>736.6743</c:v>
                </c:pt>
                <c:pt idx="176">
                  <c:v>738.6028</c:v>
                </c:pt>
                <c:pt idx="177">
                  <c:v>740.5313</c:v>
                </c:pt>
                <c:pt idx="178">
                  <c:v>742.4597</c:v>
                </c:pt>
                <c:pt idx="179">
                  <c:v>744.3882</c:v>
                </c:pt>
                <c:pt idx="180">
                  <c:v>746.3167</c:v>
                </c:pt>
                <c:pt idx="181">
                  <c:v>748.2451</c:v>
                </c:pt>
                <c:pt idx="182">
                  <c:v>750.1736</c:v>
                </c:pt>
                <c:pt idx="183">
                  <c:v>752.1021</c:v>
                </c:pt>
                <c:pt idx="184">
                  <c:v>754.0305</c:v>
                </c:pt>
                <c:pt idx="185">
                  <c:v>755.9589999999997</c:v>
                </c:pt>
                <c:pt idx="186">
                  <c:v>757.8874999999998</c:v>
                </c:pt>
                <c:pt idx="187">
                  <c:v>759.8159000000001</c:v>
                </c:pt>
                <c:pt idx="188">
                  <c:v>761.7444</c:v>
                </c:pt>
                <c:pt idx="189">
                  <c:v>763.6729</c:v>
                </c:pt>
                <c:pt idx="190">
                  <c:v>765.6013</c:v>
                </c:pt>
                <c:pt idx="191">
                  <c:v>767.5298</c:v>
                </c:pt>
                <c:pt idx="192">
                  <c:v>769.4583</c:v>
                </c:pt>
                <c:pt idx="193">
                  <c:v>771.3867</c:v>
                </c:pt>
                <c:pt idx="194">
                  <c:v>773.3151999999998</c:v>
                </c:pt>
                <c:pt idx="195">
                  <c:v>775.2437</c:v>
                </c:pt>
                <c:pt idx="196">
                  <c:v>777.1721</c:v>
                </c:pt>
                <c:pt idx="197">
                  <c:v>779.1006</c:v>
                </c:pt>
                <c:pt idx="198">
                  <c:v>781.0291</c:v>
                </c:pt>
                <c:pt idx="199">
                  <c:v>782.9574999999998</c:v>
                </c:pt>
                <c:pt idx="200">
                  <c:v>784.886</c:v>
                </c:pt>
                <c:pt idx="201">
                  <c:v>786.8145</c:v>
                </c:pt>
                <c:pt idx="202">
                  <c:v>788.7429</c:v>
                </c:pt>
                <c:pt idx="203">
                  <c:v>790.6714</c:v>
                </c:pt>
                <c:pt idx="204">
                  <c:v>792.5999</c:v>
                </c:pt>
                <c:pt idx="205">
                  <c:v>794.5282999999997</c:v>
                </c:pt>
                <c:pt idx="206">
                  <c:v>796.4567999999998</c:v>
                </c:pt>
                <c:pt idx="207">
                  <c:v>798.3853</c:v>
                </c:pt>
                <c:pt idx="208">
                  <c:v>800.3137</c:v>
                </c:pt>
                <c:pt idx="209">
                  <c:v>802.2421999999998</c:v>
                </c:pt>
                <c:pt idx="210">
                  <c:v>804.1707</c:v>
                </c:pt>
                <c:pt idx="211">
                  <c:v>806.0991</c:v>
                </c:pt>
                <c:pt idx="212">
                  <c:v>808.0275999999998</c:v>
                </c:pt>
                <c:pt idx="213">
                  <c:v>809.9560999999998</c:v>
                </c:pt>
                <c:pt idx="214">
                  <c:v>811.8845</c:v>
                </c:pt>
                <c:pt idx="215">
                  <c:v>813.813</c:v>
                </c:pt>
                <c:pt idx="216">
                  <c:v>815.7415</c:v>
                </c:pt>
                <c:pt idx="217">
                  <c:v>817.6699</c:v>
                </c:pt>
                <c:pt idx="218">
                  <c:v>819.5984</c:v>
                </c:pt>
                <c:pt idx="219">
                  <c:v>821.5269</c:v>
                </c:pt>
                <c:pt idx="220">
                  <c:v>823.4553</c:v>
                </c:pt>
                <c:pt idx="221">
                  <c:v>825.3838</c:v>
                </c:pt>
                <c:pt idx="222">
                  <c:v>827.3123000000001</c:v>
                </c:pt>
                <c:pt idx="223">
                  <c:v>829.2406999999997</c:v>
                </c:pt>
                <c:pt idx="224">
                  <c:v>831.1691999999998</c:v>
                </c:pt>
                <c:pt idx="225">
                  <c:v>833.0977</c:v>
                </c:pt>
                <c:pt idx="226">
                  <c:v>835.0260999999998</c:v>
                </c:pt>
                <c:pt idx="227">
                  <c:v>836.9545999999998</c:v>
                </c:pt>
                <c:pt idx="228">
                  <c:v>838.8831</c:v>
                </c:pt>
                <c:pt idx="229">
                  <c:v>840.8114999999998</c:v>
                </c:pt>
                <c:pt idx="230">
                  <c:v>842.74</c:v>
                </c:pt>
                <c:pt idx="231">
                  <c:v>844.6685</c:v>
                </c:pt>
                <c:pt idx="232">
                  <c:v>846.5969</c:v>
                </c:pt>
                <c:pt idx="233">
                  <c:v>848.5254</c:v>
                </c:pt>
                <c:pt idx="234">
                  <c:v>850.4539</c:v>
                </c:pt>
                <c:pt idx="235">
                  <c:v>852.3823</c:v>
                </c:pt>
                <c:pt idx="236">
                  <c:v>854.3108</c:v>
                </c:pt>
                <c:pt idx="237">
                  <c:v>856.2393</c:v>
                </c:pt>
                <c:pt idx="238">
                  <c:v>858.1677</c:v>
                </c:pt>
                <c:pt idx="239">
                  <c:v>860.0962</c:v>
                </c:pt>
                <c:pt idx="240">
                  <c:v>862.0247</c:v>
                </c:pt>
                <c:pt idx="241">
                  <c:v>863.9530999999997</c:v>
                </c:pt>
                <c:pt idx="242">
                  <c:v>865.8815999999998</c:v>
                </c:pt>
                <c:pt idx="243">
                  <c:v>867.8100999999998</c:v>
                </c:pt>
                <c:pt idx="244">
                  <c:v>869.7385</c:v>
                </c:pt>
                <c:pt idx="245">
                  <c:v>871.6669999999998</c:v>
                </c:pt>
                <c:pt idx="246">
                  <c:v>873.5955</c:v>
                </c:pt>
                <c:pt idx="247">
                  <c:v>875.5239</c:v>
                </c:pt>
                <c:pt idx="248">
                  <c:v>877.4523999999998</c:v>
                </c:pt>
                <c:pt idx="249">
                  <c:v>879.3809</c:v>
                </c:pt>
                <c:pt idx="250">
                  <c:v>881.3093</c:v>
                </c:pt>
                <c:pt idx="251">
                  <c:v>883.2378</c:v>
                </c:pt>
                <c:pt idx="252">
                  <c:v>885.1663</c:v>
                </c:pt>
                <c:pt idx="253">
                  <c:v>887.0947</c:v>
                </c:pt>
                <c:pt idx="254">
                  <c:v>889.0232</c:v>
                </c:pt>
                <c:pt idx="255">
                  <c:v>890.9517</c:v>
                </c:pt>
                <c:pt idx="256">
                  <c:v>892.8801</c:v>
                </c:pt>
                <c:pt idx="257">
                  <c:v>894.8085</c:v>
                </c:pt>
                <c:pt idx="258">
                  <c:v>896.737</c:v>
                </c:pt>
                <c:pt idx="259">
                  <c:v>898.6655</c:v>
                </c:pt>
                <c:pt idx="260">
                  <c:v>900.5939</c:v>
                </c:pt>
                <c:pt idx="261">
                  <c:v>902.5223999999997</c:v>
                </c:pt>
                <c:pt idx="262">
                  <c:v>904.4508999999998</c:v>
                </c:pt>
                <c:pt idx="263">
                  <c:v>906.3792999999997</c:v>
                </c:pt>
                <c:pt idx="264">
                  <c:v>908.3077999999998</c:v>
                </c:pt>
                <c:pt idx="265">
                  <c:v>910.2363</c:v>
                </c:pt>
                <c:pt idx="266">
                  <c:v>912.1647</c:v>
                </c:pt>
                <c:pt idx="267">
                  <c:v>914.0932</c:v>
                </c:pt>
                <c:pt idx="268">
                  <c:v>916.0217</c:v>
                </c:pt>
                <c:pt idx="269">
                  <c:v>917.9500999999998</c:v>
                </c:pt>
                <c:pt idx="270">
                  <c:v>919.8786</c:v>
                </c:pt>
                <c:pt idx="271">
                  <c:v>921.8070999999998</c:v>
                </c:pt>
                <c:pt idx="272">
                  <c:v>923.7355</c:v>
                </c:pt>
                <c:pt idx="273">
                  <c:v>925.664</c:v>
                </c:pt>
                <c:pt idx="274">
                  <c:v>927.5925</c:v>
                </c:pt>
                <c:pt idx="275">
                  <c:v>929.5209</c:v>
                </c:pt>
                <c:pt idx="276">
                  <c:v>931.4494</c:v>
                </c:pt>
                <c:pt idx="277">
                  <c:v>933.3779</c:v>
                </c:pt>
                <c:pt idx="278">
                  <c:v>935.3063</c:v>
                </c:pt>
                <c:pt idx="279">
                  <c:v>937.2348</c:v>
                </c:pt>
                <c:pt idx="280">
                  <c:v>939.1633</c:v>
                </c:pt>
                <c:pt idx="281">
                  <c:v>941.0916999999997</c:v>
                </c:pt>
                <c:pt idx="282">
                  <c:v>943.0201999999998</c:v>
                </c:pt>
                <c:pt idx="283">
                  <c:v>944.9487</c:v>
                </c:pt>
                <c:pt idx="284">
                  <c:v>946.8770999999998</c:v>
                </c:pt>
                <c:pt idx="285">
                  <c:v>948.8055999999998</c:v>
                </c:pt>
                <c:pt idx="286">
                  <c:v>950.7341</c:v>
                </c:pt>
                <c:pt idx="287">
                  <c:v>952.6624999999998</c:v>
                </c:pt>
                <c:pt idx="288">
                  <c:v>954.591</c:v>
                </c:pt>
                <c:pt idx="289">
                  <c:v>956.5195</c:v>
                </c:pt>
                <c:pt idx="290">
                  <c:v>958.4478999999998</c:v>
                </c:pt>
                <c:pt idx="291">
                  <c:v>960.3764</c:v>
                </c:pt>
                <c:pt idx="292">
                  <c:v>962.3049</c:v>
                </c:pt>
                <c:pt idx="293">
                  <c:v>964.2333</c:v>
                </c:pt>
                <c:pt idx="294">
                  <c:v>966.1618</c:v>
                </c:pt>
                <c:pt idx="295">
                  <c:v>968.0903</c:v>
                </c:pt>
                <c:pt idx="296">
                  <c:v>970.0187</c:v>
                </c:pt>
                <c:pt idx="297">
                  <c:v>971.9471999999996</c:v>
                </c:pt>
                <c:pt idx="298">
                  <c:v>973.8757</c:v>
                </c:pt>
                <c:pt idx="299">
                  <c:v>975.8040999999997</c:v>
                </c:pt>
                <c:pt idx="300">
                  <c:v>977.7325999999998</c:v>
                </c:pt>
                <c:pt idx="301">
                  <c:v>979.6610999999998</c:v>
                </c:pt>
                <c:pt idx="302">
                  <c:v>981.5895</c:v>
                </c:pt>
                <c:pt idx="303">
                  <c:v>983.518</c:v>
                </c:pt>
                <c:pt idx="304">
                  <c:v>985.4464999999998</c:v>
                </c:pt>
                <c:pt idx="305">
                  <c:v>987.3749</c:v>
                </c:pt>
                <c:pt idx="306">
                  <c:v>989.3034</c:v>
                </c:pt>
                <c:pt idx="307">
                  <c:v>991.2319</c:v>
                </c:pt>
                <c:pt idx="308">
                  <c:v>993.1603</c:v>
                </c:pt>
                <c:pt idx="309">
                  <c:v>995.0888</c:v>
                </c:pt>
                <c:pt idx="310">
                  <c:v>997.0173</c:v>
                </c:pt>
                <c:pt idx="311">
                  <c:v>998.9457</c:v>
                </c:pt>
                <c:pt idx="312">
                  <c:v>1000.874</c:v>
                </c:pt>
                <c:pt idx="313">
                  <c:v>1002.803</c:v>
                </c:pt>
                <c:pt idx="314">
                  <c:v>1004.731</c:v>
                </c:pt>
                <c:pt idx="315">
                  <c:v>1006.66</c:v>
                </c:pt>
                <c:pt idx="316">
                  <c:v>1008.588</c:v>
                </c:pt>
                <c:pt idx="317">
                  <c:v>1010.517</c:v>
                </c:pt>
                <c:pt idx="318">
                  <c:v>1012.445</c:v>
                </c:pt>
                <c:pt idx="319">
                  <c:v>1014.373</c:v>
                </c:pt>
                <c:pt idx="320">
                  <c:v>1016.302</c:v>
                </c:pt>
                <c:pt idx="321">
                  <c:v>1018.23</c:v>
                </c:pt>
                <c:pt idx="322">
                  <c:v>1020.159</c:v>
                </c:pt>
                <c:pt idx="323">
                  <c:v>1022.087</c:v>
                </c:pt>
                <c:pt idx="324">
                  <c:v>1024.016</c:v>
                </c:pt>
                <c:pt idx="325">
                  <c:v>1025.944</c:v>
                </c:pt>
                <c:pt idx="326">
                  <c:v>1027.873</c:v>
                </c:pt>
                <c:pt idx="327">
                  <c:v>1029.801</c:v>
                </c:pt>
                <c:pt idx="328">
                  <c:v>1031.73</c:v>
                </c:pt>
                <c:pt idx="329">
                  <c:v>1033.658</c:v>
                </c:pt>
                <c:pt idx="330">
                  <c:v>1035.587</c:v>
                </c:pt>
                <c:pt idx="331">
                  <c:v>1037.515</c:v>
                </c:pt>
                <c:pt idx="332">
                  <c:v>1039.444</c:v>
                </c:pt>
                <c:pt idx="333">
                  <c:v>1041.372</c:v>
                </c:pt>
                <c:pt idx="334">
                  <c:v>1043.301</c:v>
                </c:pt>
                <c:pt idx="335">
                  <c:v>1045.229</c:v>
                </c:pt>
                <c:pt idx="336">
                  <c:v>1047.157</c:v>
                </c:pt>
                <c:pt idx="337">
                  <c:v>1049.086</c:v>
                </c:pt>
                <c:pt idx="338">
                  <c:v>1051.014</c:v>
                </c:pt>
                <c:pt idx="339">
                  <c:v>1052.943</c:v>
                </c:pt>
                <c:pt idx="340">
                  <c:v>1054.871</c:v>
                </c:pt>
                <c:pt idx="341">
                  <c:v>1056.8</c:v>
                </c:pt>
                <c:pt idx="342">
                  <c:v>1058.728</c:v>
                </c:pt>
                <c:pt idx="343">
                  <c:v>1060.657</c:v>
                </c:pt>
                <c:pt idx="344">
                  <c:v>1062.585</c:v>
                </c:pt>
                <c:pt idx="345">
                  <c:v>1064.514</c:v>
                </c:pt>
                <c:pt idx="346">
                  <c:v>1066.442</c:v>
                </c:pt>
                <c:pt idx="347">
                  <c:v>1068.371</c:v>
                </c:pt>
                <c:pt idx="348">
                  <c:v>1070.299</c:v>
                </c:pt>
                <c:pt idx="349">
                  <c:v>1072.228</c:v>
                </c:pt>
                <c:pt idx="350">
                  <c:v>1074.156</c:v>
                </c:pt>
                <c:pt idx="351">
                  <c:v>1076.084</c:v>
                </c:pt>
                <c:pt idx="352">
                  <c:v>1078.013</c:v>
                </c:pt>
                <c:pt idx="353">
                  <c:v>1079.941</c:v>
                </c:pt>
                <c:pt idx="354">
                  <c:v>1081.87</c:v>
                </c:pt>
                <c:pt idx="355">
                  <c:v>1083.798</c:v>
                </c:pt>
                <c:pt idx="356">
                  <c:v>1085.727</c:v>
                </c:pt>
                <c:pt idx="357">
                  <c:v>1087.655</c:v>
                </c:pt>
                <c:pt idx="358">
                  <c:v>1089.584</c:v>
                </c:pt>
                <c:pt idx="359">
                  <c:v>1091.512</c:v>
                </c:pt>
                <c:pt idx="360">
                  <c:v>1093.441</c:v>
                </c:pt>
                <c:pt idx="361">
                  <c:v>1095.369</c:v>
                </c:pt>
                <c:pt idx="362">
                  <c:v>1097.298</c:v>
                </c:pt>
                <c:pt idx="363">
                  <c:v>1099.226</c:v>
                </c:pt>
                <c:pt idx="364">
                  <c:v>1101.155</c:v>
                </c:pt>
                <c:pt idx="365">
                  <c:v>1103.083</c:v>
                </c:pt>
                <c:pt idx="366">
                  <c:v>1105.011</c:v>
                </c:pt>
                <c:pt idx="367">
                  <c:v>1106.94</c:v>
                </c:pt>
                <c:pt idx="368">
                  <c:v>1108.868</c:v>
                </c:pt>
                <c:pt idx="369">
                  <c:v>1110.797</c:v>
                </c:pt>
                <c:pt idx="370">
                  <c:v>1112.725</c:v>
                </c:pt>
                <c:pt idx="371">
                  <c:v>1114.654</c:v>
                </c:pt>
                <c:pt idx="372">
                  <c:v>1116.582</c:v>
                </c:pt>
                <c:pt idx="373">
                  <c:v>1118.511</c:v>
                </c:pt>
                <c:pt idx="374">
                  <c:v>1120.439</c:v>
                </c:pt>
                <c:pt idx="375">
                  <c:v>1122.368</c:v>
                </c:pt>
                <c:pt idx="376">
                  <c:v>1124.296</c:v>
                </c:pt>
                <c:pt idx="377">
                  <c:v>1126.225</c:v>
                </c:pt>
                <c:pt idx="378">
                  <c:v>1128.153</c:v>
                </c:pt>
                <c:pt idx="379">
                  <c:v>1130.082</c:v>
                </c:pt>
                <c:pt idx="380">
                  <c:v>1132.01</c:v>
                </c:pt>
                <c:pt idx="381">
                  <c:v>1133.938</c:v>
                </c:pt>
                <c:pt idx="382">
                  <c:v>1135.867</c:v>
                </c:pt>
                <c:pt idx="383">
                  <c:v>1137.795</c:v>
                </c:pt>
                <c:pt idx="384">
                  <c:v>1139.724</c:v>
                </c:pt>
                <c:pt idx="385">
                  <c:v>1141.652</c:v>
                </c:pt>
                <c:pt idx="386">
                  <c:v>1143.581</c:v>
                </c:pt>
                <c:pt idx="387">
                  <c:v>1145.509</c:v>
                </c:pt>
                <c:pt idx="388">
                  <c:v>1147.438</c:v>
                </c:pt>
                <c:pt idx="389">
                  <c:v>1149.366</c:v>
                </c:pt>
                <c:pt idx="390">
                  <c:v>1151.295</c:v>
                </c:pt>
                <c:pt idx="391">
                  <c:v>1153.223</c:v>
                </c:pt>
                <c:pt idx="392">
                  <c:v>1155.152</c:v>
                </c:pt>
                <c:pt idx="393">
                  <c:v>1157.08</c:v>
                </c:pt>
                <c:pt idx="394">
                  <c:v>1159.009</c:v>
                </c:pt>
                <c:pt idx="395">
                  <c:v>1160.937</c:v>
                </c:pt>
                <c:pt idx="396">
                  <c:v>1162.865</c:v>
                </c:pt>
                <c:pt idx="397">
                  <c:v>1164.794</c:v>
                </c:pt>
                <c:pt idx="398">
                  <c:v>1166.722</c:v>
                </c:pt>
                <c:pt idx="399">
                  <c:v>1168.651</c:v>
                </c:pt>
                <c:pt idx="400">
                  <c:v>1170.579</c:v>
                </c:pt>
                <c:pt idx="401">
                  <c:v>1172.508</c:v>
                </c:pt>
                <c:pt idx="402">
                  <c:v>1174.436</c:v>
                </c:pt>
                <c:pt idx="403">
                  <c:v>1176.365</c:v>
                </c:pt>
                <c:pt idx="404">
                  <c:v>1178.293</c:v>
                </c:pt>
                <c:pt idx="405">
                  <c:v>1180.222</c:v>
                </c:pt>
                <c:pt idx="406">
                  <c:v>1182.15</c:v>
                </c:pt>
                <c:pt idx="407">
                  <c:v>1184.079</c:v>
                </c:pt>
                <c:pt idx="408">
                  <c:v>1186.007</c:v>
                </c:pt>
                <c:pt idx="409">
                  <c:v>1187.936</c:v>
                </c:pt>
                <c:pt idx="410">
                  <c:v>1189.864</c:v>
                </c:pt>
                <c:pt idx="411">
                  <c:v>1191.792</c:v>
                </c:pt>
                <c:pt idx="412">
                  <c:v>1193.721</c:v>
                </c:pt>
                <c:pt idx="413">
                  <c:v>1195.649</c:v>
                </c:pt>
                <c:pt idx="414">
                  <c:v>1197.578</c:v>
                </c:pt>
                <c:pt idx="415">
                  <c:v>1199.506</c:v>
                </c:pt>
                <c:pt idx="416">
                  <c:v>1201.435</c:v>
                </c:pt>
                <c:pt idx="417">
                  <c:v>1203.363</c:v>
                </c:pt>
                <c:pt idx="418">
                  <c:v>1205.292</c:v>
                </c:pt>
                <c:pt idx="419">
                  <c:v>1207.22</c:v>
                </c:pt>
                <c:pt idx="420">
                  <c:v>1209.149</c:v>
                </c:pt>
                <c:pt idx="421">
                  <c:v>1211.077</c:v>
                </c:pt>
                <c:pt idx="422">
                  <c:v>1213.006</c:v>
                </c:pt>
                <c:pt idx="423">
                  <c:v>1214.934</c:v>
                </c:pt>
                <c:pt idx="424">
                  <c:v>1216.863</c:v>
                </c:pt>
                <c:pt idx="425">
                  <c:v>1218.791</c:v>
                </c:pt>
                <c:pt idx="426">
                  <c:v>1220.719</c:v>
                </c:pt>
                <c:pt idx="427">
                  <c:v>1222.648</c:v>
                </c:pt>
                <c:pt idx="428">
                  <c:v>1224.576</c:v>
                </c:pt>
                <c:pt idx="429">
                  <c:v>1226.505</c:v>
                </c:pt>
                <c:pt idx="430">
                  <c:v>1228.433</c:v>
                </c:pt>
                <c:pt idx="431">
                  <c:v>1230.362</c:v>
                </c:pt>
                <c:pt idx="432">
                  <c:v>1232.29</c:v>
                </c:pt>
                <c:pt idx="433">
                  <c:v>1234.219</c:v>
                </c:pt>
                <c:pt idx="434">
                  <c:v>1236.147</c:v>
                </c:pt>
                <c:pt idx="435">
                  <c:v>1238.076</c:v>
                </c:pt>
                <c:pt idx="436">
                  <c:v>1240.004</c:v>
                </c:pt>
                <c:pt idx="437">
                  <c:v>1241.933</c:v>
                </c:pt>
                <c:pt idx="438">
                  <c:v>1243.861</c:v>
                </c:pt>
                <c:pt idx="439">
                  <c:v>1245.79</c:v>
                </c:pt>
                <c:pt idx="440">
                  <c:v>1247.718</c:v>
                </c:pt>
                <c:pt idx="441">
                  <c:v>1249.646</c:v>
                </c:pt>
                <c:pt idx="442">
                  <c:v>1251.575</c:v>
                </c:pt>
                <c:pt idx="443">
                  <c:v>1253.503</c:v>
                </c:pt>
                <c:pt idx="444">
                  <c:v>1255.432</c:v>
                </c:pt>
                <c:pt idx="445">
                  <c:v>1257.36</c:v>
                </c:pt>
                <c:pt idx="446">
                  <c:v>1259.289</c:v>
                </c:pt>
                <c:pt idx="447">
                  <c:v>1261.217</c:v>
                </c:pt>
                <c:pt idx="448">
                  <c:v>1263.146</c:v>
                </c:pt>
                <c:pt idx="449">
                  <c:v>1265.074</c:v>
                </c:pt>
                <c:pt idx="450">
                  <c:v>1267.003</c:v>
                </c:pt>
                <c:pt idx="451">
                  <c:v>1268.931</c:v>
                </c:pt>
                <c:pt idx="452">
                  <c:v>1270.86</c:v>
                </c:pt>
                <c:pt idx="453">
                  <c:v>1272.788</c:v>
                </c:pt>
                <c:pt idx="454">
                  <c:v>1274.717</c:v>
                </c:pt>
                <c:pt idx="455">
                  <c:v>1276.645</c:v>
                </c:pt>
                <c:pt idx="456">
                  <c:v>1278.573</c:v>
                </c:pt>
                <c:pt idx="457">
                  <c:v>1280.502</c:v>
                </c:pt>
                <c:pt idx="458">
                  <c:v>1282.43</c:v>
                </c:pt>
                <c:pt idx="459">
                  <c:v>1284.359</c:v>
                </c:pt>
                <c:pt idx="460">
                  <c:v>1286.287</c:v>
                </c:pt>
                <c:pt idx="461">
                  <c:v>1288.216</c:v>
                </c:pt>
                <c:pt idx="462">
                  <c:v>1290.144</c:v>
                </c:pt>
                <c:pt idx="463">
                  <c:v>1292.073</c:v>
                </c:pt>
                <c:pt idx="464">
                  <c:v>1294.001</c:v>
                </c:pt>
                <c:pt idx="465">
                  <c:v>1295.93</c:v>
                </c:pt>
                <c:pt idx="466">
                  <c:v>1297.858</c:v>
                </c:pt>
                <c:pt idx="467">
                  <c:v>1299.787</c:v>
                </c:pt>
                <c:pt idx="468">
                  <c:v>1301.715</c:v>
                </c:pt>
                <c:pt idx="469">
                  <c:v>1303.644</c:v>
                </c:pt>
                <c:pt idx="470">
                  <c:v>1305.572</c:v>
                </c:pt>
                <c:pt idx="471">
                  <c:v>1307.5</c:v>
                </c:pt>
                <c:pt idx="472">
                  <c:v>1309.429</c:v>
                </c:pt>
                <c:pt idx="473">
                  <c:v>1311.357</c:v>
                </c:pt>
                <c:pt idx="474">
                  <c:v>1313.286</c:v>
                </c:pt>
                <c:pt idx="475">
                  <c:v>1315.214</c:v>
                </c:pt>
                <c:pt idx="476">
                  <c:v>1317.143</c:v>
                </c:pt>
                <c:pt idx="477">
                  <c:v>1319.071</c:v>
                </c:pt>
                <c:pt idx="478">
                  <c:v>1321.0</c:v>
                </c:pt>
                <c:pt idx="479">
                  <c:v>1322.928</c:v>
                </c:pt>
                <c:pt idx="480">
                  <c:v>1324.857</c:v>
                </c:pt>
                <c:pt idx="481">
                  <c:v>1326.785</c:v>
                </c:pt>
                <c:pt idx="482">
                  <c:v>1328.714</c:v>
                </c:pt>
                <c:pt idx="483">
                  <c:v>1330.642</c:v>
                </c:pt>
                <c:pt idx="484">
                  <c:v>1332.571</c:v>
                </c:pt>
                <c:pt idx="485">
                  <c:v>1334.499</c:v>
                </c:pt>
                <c:pt idx="486">
                  <c:v>1336.427</c:v>
                </c:pt>
                <c:pt idx="487">
                  <c:v>1338.356</c:v>
                </c:pt>
                <c:pt idx="488">
                  <c:v>1340.284</c:v>
                </c:pt>
                <c:pt idx="489">
                  <c:v>1342.213</c:v>
                </c:pt>
                <c:pt idx="490">
                  <c:v>1344.141</c:v>
                </c:pt>
                <c:pt idx="491">
                  <c:v>1346.07</c:v>
                </c:pt>
                <c:pt idx="492">
                  <c:v>1347.998</c:v>
                </c:pt>
                <c:pt idx="493">
                  <c:v>1349.927</c:v>
                </c:pt>
                <c:pt idx="494">
                  <c:v>1351.855</c:v>
                </c:pt>
                <c:pt idx="495">
                  <c:v>1353.784</c:v>
                </c:pt>
                <c:pt idx="496">
                  <c:v>1355.712</c:v>
                </c:pt>
                <c:pt idx="497">
                  <c:v>1357.641</c:v>
                </c:pt>
                <c:pt idx="498">
                  <c:v>1359.569</c:v>
                </c:pt>
                <c:pt idx="499">
                  <c:v>1361.498</c:v>
                </c:pt>
                <c:pt idx="500">
                  <c:v>1363.426</c:v>
                </c:pt>
                <c:pt idx="501">
                  <c:v>1365.354</c:v>
                </c:pt>
                <c:pt idx="502">
                  <c:v>1367.283</c:v>
                </c:pt>
                <c:pt idx="503">
                  <c:v>1369.211</c:v>
                </c:pt>
                <c:pt idx="504">
                  <c:v>1371.14</c:v>
                </c:pt>
                <c:pt idx="505">
                  <c:v>1373.068</c:v>
                </c:pt>
                <c:pt idx="506">
                  <c:v>1374.997</c:v>
                </c:pt>
                <c:pt idx="507">
                  <c:v>1376.925</c:v>
                </c:pt>
                <c:pt idx="508">
                  <c:v>1378.854</c:v>
                </c:pt>
                <c:pt idx="509">
                  <c:v>1380.782</c:v>
                </c:pt>
                <c:pt idx="510">
                  <c:v>1382.711</c:v>
                </c:pt>
                <c:pt idx="511">
                  <c:v>1384.639</c:v>
                </c:pt>
                <c:pt idx="512">
                  <c:v>1386.568</c:v>
                </c:pt>
                <c:pt idx="513">
                  <c:v>1388.496</c:v>
                </c:pt>
                <c:pt idx="514">
                  <c:v>1390.424</c:v>
                </c:pt>
                <c:pt idx="515">
                  <c:v>1392.353</c:v>
                </c:pt>
                <c:pt idx="516">
                  <c:v>1394.281</c:v>
                </c:pt>
                <c:pt idx="517">
                  <c:v>1396.21</c:v>
                </c:pt>
                <c:pt idx="518">
                  <c:v>1398.138</c:v>
                </c:pt>
                <c:pt idx="519">
                  <c:v>1400.067</c:v>
                </c:pt>
                <c:pt idx="520">
                  <c:v>1401.995</c:v>
                </c:pt>
                <c:pt idx="521">
                  <c:v>1403.924</c:v>
                </c:pt>
                <c:pt idx="522">
                  <c:v>1405.852</c:v>
                </c:pt>
                <c:pt idx="523">
                  <c:v>1407.781</c:v>
                </c:pt>
                <c:pt idx="524">
                  <c:v>1409.709</c:v>
                </c:pt>
                <c:pt idx="525">
                  <c:v>1411.638</c:v>
                </c:pt>
                <c:pt idx="526">
                  <c:v>1413.566</c:v>
                </c:pt>
                <c:pt idx="527">
                  <c:v>1415.495</c:v>
                </c:pt>
                <c:pt idx="528">
                  <c:v>1417.423</c:v>
                </c:pt>
                <c:pt idx="529">
                  <c:v>1419.351</c:v>
                </c:pt>
                <c:pt idx="530">
                  <c:v>1421.28</c:v>
                </c:pt>
                <c:pt idx="531">
                  <c:v>1423.208</c:v>
                </c:pt>
                <c:pt idx="532">
                  <c:v>1425.137</c:v>
                </c:pt>
                <c:pt idx="533">
                  <c:v>1427.065</c:v>
                </c:pt>
                <c:pt idx="534">
                  <c:v>1428.994</c:v>
                </c:pt>
                <c:pt idx="535">
                  <c:v>1430.922</c:v>
                </c:pt>
                <c:pt idx="536">
                  <c:v>1432.851</c:v>
                </c:pt>
                <c:pt idx="537">
                  <c:v>1434.779</c:v>
                </c:pt>
                <c:pt idx="538">
                  <c:v>1436.708</c:v>
                </c:pt>
                <c:pt idx="539">
                  <c:v>1438.636</c:v>
                </c:pt>
                <c:pt idx="540">
                  <c:v>1440.565</c:v>
                </c:pt>
                <c:pt idx="541">
                  <c:v>1442.493</c:v>
                </c:pt>
                <c:pt idx="542">
                  <c:v>1444.422</c:v>
                </c:pt>
                <c:pt idx="543">
                  <c:v>1446.35</c:v>
                </c:pt>
                <c:pt idx="544">
                  <c:v>1448.278</c:v>
                </c:pt>
                <c:pt idx="545">
                  <c:v>1450.207</c:v>
                </c:pt>
                <c:pt idx="546">
                  <c:v>1452.135</c:v>
                </c:pt>
                <c:pt idx="547">
                  <c:v>1454.064</c:v>
                </c:pt>
                <c:pt idx="548">
                  <c:v>1455.992</c:v>
                </c:pt>
                <c:pt idx="549">
                  <c:v>1457.921</c:v>
                </c:pt>
                <c:pt idx="550">
                  <c:v>1459.849</c:v>
                </c:pt>
                <c:pt idx="551">
                  <c:v>1461.778</c:v>
                </c:pt>
                <c:pt idx="552">
                  <c:v>1463.706</c:v>
                </c:pt>
                <c:pt idx="553">
                  <c:v>1465.635</c:v>
                </c:pt>
                <c:pt idx="554">
                  <c:v>1467.563</c:v>
                </c:pt>
                <c:pt idx="555">
                  <c:v>1469.492</c:v>
                </c:pt>
                <c:pt idx="556">
                  <c:v>1471.42</c:v>
                </c:pt>
                <c:pt idx="557">
                  <c:v>1473.349</c:v>
                </c:pt>
                <c:pt idx="558">
                  <c:v>1475.277</c:v>
                </c:pt>
                <c:pt idx="559">
                  <c:v>1477.205</c:v>
                </c:pt>
                <c:pt idx="560">
                  <c:v>1479.134</c:v>
                </c:pt>
                <c:pt idx="561">
                  <c:v>1481.062</c:v>
                </c:pt>
                <c:pt idx="562">
                  <c:v>1482.991</c:v>
                </c:pt>
                <c:pt idx="563">
                  <c:v>1484.919</c:v>
                </c:pt>
                <c:pt idx="564">
                  <c:v>1486.848</c:v>
                </c:pt>
                <c:pt idx="565">
                  <c:v>1488.776</c:v>
                </c:pt>
                <c:pt idx="566">
                  <c:v>1490.705</c:v>
                </c:pt>
                <c:pt idx="567">
                  <c:v>1492.633</c:v>
                </c:pt>
                <c:pt idx="568">
                  <c:v>1494.562</c:v>
                </c:pt>
                <c:pt idx="569">
                  <c:v>1496.49</c:v>
                </c:pt>
                <c:pt idx="570">
                  <c:v>1498.419</c:v>
                </c:pt>
                <c:pt idx="571">
                  <c:v>1500.347</c:v>
                </c:pt>
                <c:pt idx="572">
                  <c:v>1502.276</c:v>
                </c:pt>
                <c:pt idx="573">
                  <c:v>1504.204</c:v>
                </c:pt>
                <c:pt idx="574">
                  <c:v>1506.132</c:v>
                </c:pt>
                <c:pt idx="575">
                  <c:v>1508.061</c:v>
                </c:pt>
                <c:pt idx="576">
                  <c:v>1509.989</c:v>
                </c:pt>
                <c:pt idx="577">
                  <c:v>1511.918</c:v>
                </c:pt>
                <c:pt idx="578">
                  <c:v>1513.846</c:v>
                </c:pt>
                <c:pt idx="579">
                  <c:v>1515.775</c:v>
                </c:pt>
                <c:pt idx="580">
                  <c:v>1517.703</c:v>
                </c:pt>
                <c:pt idx="581">
                  <c:v>1519.632</c:v>
                </c:pt>
                <c:pt idx="582">
                  <c:v>1521.56</c:v>
                </c:pt>
                <c:pt idx="583">
                  <c:v>1523.489</c:v>
                </c:pt>
                <c:pt idx="584">
                  <c:v>1525.417</c:v>
                </c:pt>
                <c:pt idx="585">
                  <c:v>1527.346</c:v>
                </c:pt>
                <c:pt idx="586">
                  <c:v>1529.274</c:v>
                </c:pt>
                <c:pt idx="587">
                  <c:v>1531.203</c:v>
                </c:pt>
                <c:pt idx="588">
                  <c:v>1533.131</c:v>
                </c:pt>
                <c:pt idx="589">
                  <c:v>1535.059</c:v>
                </c:pt>
                <c:pt idx="590">
                  <c:v>1536.988</c:v>
                </c:pt>
                <c:pt idx="591">
                  <c:v>1538.916</c:v>
                </c:pt>
                <c:pt idx="592">
                  <c:v>1540.845</c:v>
                </c:pt>
                <c:pt idx="593">
                  <c:v>1542.773</c:v>
                </c:pt>
                <c:pt idx="594">
                  <c:v>1544.702</c:v>
                </c:pt>
                <c:pt idx="595">
                  <c:v>1546.63</c:v>
                </c:pt>
                <c:pt idx="596">
                  <c:v>1548.559</c:v>
                </c:pt>
                <c:pt idx="597">
                  <c:v>1550.487</c:v>
                </c:pt>
                <c:pt idx="598">
                  <c:v>1552.416</c:v>
                </c:pt>
                <c:pt idx="599">
                  <c:v>1554.344</c:v>
                </c:pt>
                <c:pt idx="600">
                  <c:v>1556.273</c:v>
                </c:pt>
                <c:pt idx="601">
                  <c:v>1558.201</c:v>
                </c:pt>
                <c:pt idx="602">
                  <c:v>1560.13</c:v>
                </c:pt>
                <c:pt idx="603">
                  <c:v>1562.058</c:v>
                </c:pt>
                <c:pt idx="604">
                  <c:v>1563.986</c:v>
                </c:pt>
                <c:pt idx="605">
                  <c:v>1565.915</c:v>
                </c:pt>
                <c:pt idx="606">
                  <c:v>1567.843</c:v>
                </c:pt>
                <c:pt idx="607">
                  <c:v>1569.772</c:v>
                </c:pt>
                <c:pt idx="608">
                  <c:v>1571.7</c:v>
                </c:pt>
                <c:pt idx="609">
                  <c:v>1573.629</c:v>
                </c:pt>
                <c:pt idx="610">
                  <c:v>1575.557</c:v>
                </c:pt>
                <c:pt idx="611">
                  <c:v>1577.486</c:v>
                </c:pt>
                <c:pt idx="612">
                  <c:v>1579.414</c:v>
                </c:pt>
                <c:pt idx="613">
                  <c:v>1581.343</c:v>
                </c:pt>
                <c:pt idx="614">
                  <c:v>1583.271</c:v>
                </c:pt>
                <c:pt idx="615">
                  <c:v>1585.2</c:v>
                </c:pt>
                <c:pt idx="616">
                  <c:v>1587.128</c:v>
                </c:pt>
                <c:pt idx="617">
                  <c:v>1589.057</c:v>
                </c:pt>
                <c:pt idx="618">
                  <c:v>1590.985</c:v>
                </c:pt>
                <c:pt idx="619">
                  <c:v>1592.913</c:v>
                </c:pt>
                <c:pt idx="620">
                  <c:v>1594.842</c:v>
                </c:pt>
                <c:pt idx="621">
                  <c:v>1596.77</c:v>
                </c:pt>
                <c:pt idx="622">
                  <c:v>1598.699</c:v>
                </c:pt>
                <c:pt idx="623">
                  <c:v>1600.627</c:v>
                </c:pt>
                <c:pt idx="624">
                  <c:v>1602.556</c:v>
                </c:pt>
                <c:pt idx="625">
                  <c:v>1604.484</c:v>
                </c:pt>
                <c:pt idx="626">
                  <c:v>1606.413</c:v>
                </c:pt>
                <c:pt idx="627">
                  <c:v>1608.341</c:v>
                </c:pt>
                <c:pt idx="628">
                  <c:v>1610.27</c:v>
                </c:pt>
                <c:pt idx="629">
                  <c:v>1612.198</c:v>
                </c:pt>
                <c:pt idx="630">
                  <c:v>1614.127</c:v>
                </c:pt>
                <c:pt idx="631">
                  <c:v>1616.055</c:v>
                </c:pt>
                <c:pt idx="632">
                  <c:v>1617.984</c:v>
                </c:pt>
                <c:pt idx="633">
                  <c:v>1619.912</c:v>
                </c:pt>
                <c:pt idx="634">
                  <c:v>1621.84</c:v>
                </c:pt>
                <c:pt idx="635">
                  <c:v>1623.769</c:v>
                </c:pt>
                <c:pt idx="636">
                  <c:v>1625.697</c:v>
                </c:pt>
                <c:pt idx="637">
                  <c:v>1627.626</c:v>
                </c:pt>
                <c:pt idx="638">
                  <c:v>1629.554</c:v>
                </c:pt>
                <c:pt idx="639">
                  <c:v>1631.483</c:v>
                </c:pt>
                <c:pt idx="640">
                  <c:v>1633.411</c:v>
                </c:pt>
                <c:pt idx="641">
                  <c:v>1635.34</c:v>
                </c:pt>
                <c:pt idx="642">
                  <c:v>1637.268</c:v>
                </c:pt>
                <c:pt idx="643">
                  <c:v>1639.197</c:v>
                </c:pt>
                <c:pt idx="644">
                  <c:v>1641.125</c:v>
                </c:pt>
                <c:pt idx="645">
                  <c:v>1643.054</c:v>
                </c:pt>
                <c:pt idx="646">
                  <c:v>1644.982</c:v>
                </c:pt>
                <c:pt idx="647">
                  <c:v>1646.911</c:v>
                </c:pt>
                <c:pt idx="648">
                  <c:v>1648.839</c:v>
                </c:pt>
                <c:pt idx="649">
                  <c:v>1650.767</c:v>
                </c:pt>
                <c:pt idx="650">
                  <c:v>1652.696</c:v>
                </c:pt>
                <c:pt idx="651">
                  <c:v>1654.624</c:v>
                </c:pt>
                <c:pt idx="652">
                  <c:v>1656.553</c:v>
                </c:pt>
                <c:pt idx="653">
                  <c:v>1658.481</c:v>
                </c:pt>
                <c:pt idx="654">
                  <c:v>1660.41</c:v>
                </c:pt>
                <c:pt idx="655">
                  <c:v>1662.338</c:v>
                </c:pt>
                <c:pt idx="656">
                  <c:v>1664.267</c:v>
                </c:pt>
                <c:pt idx="657">
                  <c:v>1666.195</c:v>
                </c:pt>
                <c:pt idx="658">
                  <c:v>1668.124</c:v>
                </c:pt>
                <c:pt idx="659">
                  <c:v>1670.052</c:v>
                </c:pt>
                <c:pt idx="660">
                  <c:v>1671.981</c:v>
                </c:pt>
                <c:pt idx="661">
                  <c:v>1673.909</c:v>
                </c:pt>
                <c:pt idx="662">
                  <c:v>1675.838</c:v>
                </c:pt>
                <c:pt idx="663">
                  <c:v>1677.766</c:v>
                </c:pt>
                <c:pt idx="664">
                  <c:v>1679.694</c:v>
                </c:pt>
                <c:pt idx="665">
                  <c:v>1681.623</c:v>
                </c:pt>
                <c:pt idx="666">
                  <c:v>1683.551</c:v>
                </c:pt>
                <c:pt idx="667">
                  <c:v>1685.48</c:v>
                </c:pt>
                <c:pt idx="668">
                  <c:v>1687.408</c:v>
                </c:pt>
                <c:pt idx="669">
                  <c:v>1689.337</c:v>
                </c:pt>
                <c:pt idx="670">
                  <c:v>1691.265</c:v>
                </c:pt>
                <c:pt idx="671">
                  <c:v>1693.194</c:v>
                </c:pt>
                <c:pt idx="672">
                  <c:v>1695.122</c:v>
                </c:pt>
                <c:pt idx="673">
                  <c:v>1697.051</c:v>
                </c:pt>
                <c:pt idx="674">
                  <c:v>1698.979</c:v>
                </c:pt>
                <c:pt idx="675">
                  <c:v>1700.908</c:v>
                </c:pt>
                <c:pt idx="676">
                  <c:v>1702.836</c:v>
                </c:pt>
                <c:pt idx="677">
                  <c:v>1704.765</c:v>
                </c:pt>
                <c:pt idx="678">
                  <c:v>1706.693</c:v>
                </c:pt>
                <c:pt idx="679">
                  <c:v>1708.621</c:v>
                </c:pt>
                <c:pt idx="680">
                  <c:v>1710.55</c:v>
                </c:pt>
                <c:pt idx="681">
                  <c:v>1712.478</c:v>
                </c:pt>
                <c:pt idx="682">
                  <c:v>1714.407</c:v>
                </c:pt>
                <c:pt idx="683">
                  <c:v>1716.335</c:v>
                </c:pt>
                <c:pt idx="684">
                  <c:v>1718.264</c:v>
                </c:pt>
                <c:pt idx="685">
                  <c:v>1720.192</c:v>
                </c:pt>
                <c:pt idx="686">
                  <c:v>1722.121</c:v>
                </c:pt>
                <c:pt idx="687">
                  <c:v>1724.049</c:v>
                </c:pt>
                <c:pt idx="688">
                  <c:v>1725.978</c:v>
                </c:pt>
                <c:pt idx="689">
                  <c:v>1727.906</c:v>
                </c:pt>
                <c:pt idx="690">
                  <c:v>1729.835</c:v>
                </c:pt>
                <c:pt idx="691">
                  <c:v>1731.763</c:v>
                </c:pt>
                <c:pt idx="692">
                  <c:v>1733.692</c:v>
                </c:pt>
                <c:pt idx="693">
                  <c:v>1735.62</c:v>
                </c:pt>
                <c:pt idx="694">
                  <c:v>1737.548</c:v>
                </c:pt>
                <c:pt idx="695">
                  <c:v>1739.477</c:v>
                </c:pt>
                <c:pt idx="696">
                  <c:v>1741.405</c:v>
                </c:pt>
                <c:pt idx="697">
                  <c:v>1743.334</c:v>
                </c:pt>
                <c:pt idx="698">
                  <c:v>1745.262</c:v>
                </c:pt>
                <c:pt idx="699">
                  <c:v>1747.191</c:v>
                </c:pt>
                <c:pt idx="700">
                  <c:v>1749.119</c:v>
                </c:pt>
                <c:pt idx="701">
                  <c:v>1751.048</c:v>
                </c:pt>
                <c:pt idx="702">
                  <c:v>1752.976</c:v>
                </c:pt>
                <c:pt idx="703">
                  <c:v>1754.905</c:v>
                </c:pt>
                <c:pt idx="704">
                  <c:v>1756.833</c:v>
                </c:pt>
                <c:pt idx="705">
                  <c:v>1758.762</c:v>
                </c:pt>
                <c:pt idx="706">
                  <c:v>1760.69</c:v>
                </c:pt>
                <c:pt idx="707">
                  <c:v>1762.619</c:v>
                </c:pt>
                <c:pt idx="708">
                  <c:v>1764.547</c:v>
                </c:pt>
                <c:pt idx="709">
                  <c:v>1766.475</c:v>
                </c:pt>
                <c:pt idx="710">
                  <c:v>1768.404</c:v>
                </c:pt>
                <c:pt idx="711">
                  <c:v>1770.332</c:v>
                </c:pt>
                <c:pt idx="712">
                  <c:v>1772.261</c:v>
                </c:pt>
                <c:pt idx="713">
                  <c:v>1774.189</c:v>
                </c:pt>
                <c:pt idx="714">
                  <c:v>1776.118</c:v>
                </c:pt>
                <c:pt idx="715">
                  <c:v>1778.046</c:v>
                </c:pt>
                <c:pt idx="716">
                  <c:v>1779.975</c:v>
                </c:pt>
                <c:pt idx="717">
                  <c:v>1781.903</c:v>
                </c:pt>
                <c:pt idx="718">
                  <c:v>1783.832</c:v>
                </c:pt>
                <c:pt idx="719">
                  <c:v>1785.76</c:v>
                </c:pt>
                <c:pt idx="720">
                  <c:v>1787.689</c:v>
                </c:pt>
                <c:pt idx="721">
                  <c:v>1789.617</c:v>
                </c:pt>
                <c:pt idx="722">
                  <c:v>1791.546</c:v>
                </c:pt>
                <c:pt idx="723">
                  <c:v>1793.474</c:v>
                </c:pt>
                <c:pt idx="724">
                  <c:v>1795.402</c:v>
                </c:pt>
                <c:pt idx="725">
                  <c:v>1797.331</c:v>
                </c:pt>
                <c:pt idx="726">
                  <c:v>1799.259</c:v>
                </c:pt>
                <c:pt idx="727">
                  <c:v>1801.188</c:v>
                </c:pt>
                <c:pt idx="728">
                  <c:v>1803.116</c:v>
                </c:pt>
                <c:pt idx="729">
                  <c:v>1805.045</c:v>
                </c:pt>
                <c:pt idx="730">
                  <c:v>1806.973</c:v>
                </c:pt>
                <c:pt idx="731">
                  <c:v>1808.902</c:v>
                </c:pt>
                <c:pt idx="732">
                  <c:v>1810.83</c:v>
                </c:pt>
                <c:pt idx="733">
                  <c:v>1812.759</c:v>
                </c:pt>
                <c:pt idx="734">
                  <c:v>1814.687</c:v>
                </c:pt>
                <c:pt idx="735">
                  <c:v>1816.616</c:v>
                </c:pt>
                <c:pt idx="736">
                  <c:v>1818.544</c:v>
                </c:pt>
                <c:pt idx="737">
                  <c:v>1820.473</c:v>
                </c:pt>
                <c:pt idx="738">
                  <c:v>1822.401</c:v>
                </c:pt>
                <c:pt idx="739">
                  <c:v>1824.329</c:v>
                </c:pt>
                <c:pt idx="740">
                  <c:v>1826.258</c:v>
                </c:pt>
                <c:pt idx="741">
                  <c:v>1828.186</c:v>
                </c:pt>
                <c:pt idx="742">
                  <c:v>1830.115</c:v>
                </c:pt>
                <c:pt idx="743">
                  <c:v>1832.043</c:v>
                </c:pt>
                <c:pt idx="744">
                  <c:v>1833.972</c:v>
                </c:pt>
                <c:pt idx="745">
                  <c:v>1835.9</c:v>
                </c:pt>
                <c:pt idx="746">
                  <c:v>1837.829</c:v>
                </c:pt>
                <c:pt idx="747">
                  <c:v>1839.757</c:v>
                </c:pt>
                <c:pt idx="748">
                  <c:v>1841.686</c:v>
                </c:pt>
                <c:pt idx="749">
                  <c:v>1843.614</c:v>
                </c:pt>
                <c:pt idx="750">
                  <c:v>1845.543</c:v>
                </c:pt>
                <c:pt idx="751">
                  <c:v>1847.471</c:v>
                </c:pt>
                <c:pt idx="752">
                  <c:v>1849.4</c:v>
                </c:pt>
                <c:pt idx="753">
                  <c:v>1851.328</c:v>
                </c:pt>
                <c:pt idx="754">
                  <c:v>1853.256</c:v>
                </c:pt>
                <c:pt idx="755">
                  <c:v>1855.185</c:v>
                </c:pt>
                <c:pt idx="756">
                  <c:v>1857.113</c:v>
                </c:pt>
                <c:pt idx="757">
                  <c:v>1859.042</c:v>
                </c:pt>
                <c:pt idx="758">
                  <c:v>1860.97</c:v>
                </c:pt>
                <c:pt idx="759">
                  <c:v>1862.899</c:v>
                </c:pt>
                <c:pt idx="760">
                  <c:v>1864.827</c:v>
                </c:pt>
                <c:pt idx="761">
                  <c:v>1866.756</c:v>
                </c:pt>
                <c:pt idx="762">
                  <c:v>1868.684</c:v>
                </c:pt>
                <c:pt idx="763">
                  <c:v>1870.613</c:v>
                </c:pt>
                <c:pt idx="764">
                  <c:v>1872.541</c:v>
                </c:pt>
                <c:pt idx="765">
                  <c:v>1874.47</c:v>
                </c:pt>
                <c:pt idx="766">
                  <c:v>1876.398</c:v>
                </c:pt>
                <c:pt idx="767">
                  <c:v>1878.327</c:v>
                </c:pt>
                <c:pt idx="768">
                  <c:v>1880.255</c:v>
                </c:pt>
                <c:pt idx="769">
                  <c:v>1882.183</c:v>
                </c:pt>
                <c:pt idx="770">
                  <c:v>1884.112</c:v>
                </c:pt>
                <c:pt idx="771">
                  <c:v>1886.04</c:v>
                </c:pt>
                <c:pt idx="772">
                  <c:v>1887.969</c:v>
                </c:pt>
                <c:pt idx="773">
                  <c:v>1889.897</c:v>
                </c:pt>
                <c:pt idx="774">
                  <c:v>1891.826</c:v>
                </c:pt>
                <c:pt idx="775">
                  <c:v>1893.754</c:v>
                </c:pt>
                <c:pt idx="776">
                  <c:v>1895.683</c:v>
                </c:pt>
                <c:pt idx="777">
                  <c:v>1897.611</c:v>
                </c:pt>
                <c:pt idx="778">
                  <c:v>1899.54</c:v>
                </c:pt>
                <c:pt idx="779">
                  <c:v>1901.468</c:v>
                </c:pt>
                <c:pt idx="780">
                  <c:v>1903.397</c:v>
                </c:pt>
                <c:pt idx="781">
                  <c:v>1905.325</c:v>
                </c:pt>
                <c:pt idx="782">
                  <c:v>1907.254</c:v>
                </c:pt>
                <c:pt idx="783">
                  <c:v>1909.182</c:v>
                </c:pt>
                <c:pt idx="784">
                  <c:v>1911.11</c:v>
                </c:pt>
                <c:pt idx="785">
                  <c:v>1913.039</c:v>
                </c:pt>
                <c:pt idx="786">
                  <c:v>1914.967</c:v>
                </c:pt>
                <c:pt idx="787">
                  <c:v>1916.896</c:v>
                </c:pt>
                <c:pt idx="788">
                  <c:v>1918.824</c:v>
                </c:pt>
                <c:pt idx="789">
                  <c:v>1920.753</c:v>
                </c:pt>
                <c:pt idx="790">
                  <c:v>1922.681</c:v>
                </c:pt>
                <c:pt idx="791">
                  <c:v>1924.61</c:v>
                </c:pt>
                <c:pt idx="792">
                  <c:v>1926.538</c:v>
                </c:pt>
                <c:pt idx="793">
                  <c:v>1928.467</c:v>
                </c:pt>
                <c:pt idx="794">
                  <c:v>1930.395</c:v>
                </c:pt>
                <c:pt idx="795">
                  <c:v>1932.324</c:v>
                </c:pt>
                <c:pt idx="796">
                  <c:v>1934.252</c:v>
                </c:pt>
                <c:pt idx="797">
                  <c:v>1936.181</c:v>
                </c:pt>
                <c:pt idx="798">
                  <c:v>1938.109</c:v>
                </c:pt>
                <c:pt idx="799">
                  <c:v>1940.037</c:v>
                </c:pt>
                <c:pt idx="800">
                  <c:v>1941.966</c:v>
                </c:pt>
                <c:pt idx="801">
                  <c:v>1943.894</c:v>
                </c:pt>
                <c:pt idx="802">
                  <c:v>1945.823</c:v>
                </c:pt>
                <c:pt idx="803">
                  <c:v>1947.751</c:v>
                </c:pt>
                <c:pt idx="804">
                  <c:v>1949.68</c:v>
                </c:pt>
                <c:pt idx="805">
                  <c:v>1951.608</c:v>
                </c:pt>
                <c:pt idx="806">
                  <c:v>1953.537</c:v>
                </c:pt>
                <c:pt idx="807">
                  <c:v>1955.465</c:v>
                </c:pt>
                <c:pt idx="808">
                  <c:v>1957.394</c:v>
                </c:pt>
                <c:pt idx="809">
                  <c:v>1959.322</c:v>
                </c:pt>
                <c:pt idx="810">
                  <c:v>1961.251</c:v>
                </c:pt>
                <c:pt idx="811">
                  <c:v>1963.179</c:v>
                </c:pt>
                <c:pt idx="812">
                  <c:v>1965.108</c:v>
                </c:pt>
                <c:pt idx="813">
                  <c:v>1967.036</c:v>
                </c:pt>
                <c:pt idx="814">
                  <c:v>1968.964</c:v>
                </c:pt>
                <c:pt idx="815">
                  <c:v>1970.893</c:v>
                </c:pt>
                <c:pt idx="816">
                  <c:v>1972.821</c:v>
                </c:pt>
                <c:pt idx="817">
                  <c:v>1974.75</c:v>
                </c:pt>
                <c:pt idx="818">
                  <c:v>1976.678</c:v>
                </c:pt>
                <c:pt idx="819">
                  <c:v>1978.607</c:v>
                </c:pt>
                <c:pt idx="820">
                  <c:v>1980.535</c:v>
                </c:pt>
                <c:pt idx="821">
                  <c:v>1982.464</c:v>
                </c:pt>
                <c:pt idx="822">
                  <c:v>1984.392</c:v>
                </c:pt>
                <c:pt idx="823">
                  <c:v>1986.321</c:v>
                </c:pt>
                <c:pt idx="824">
                  <c:v>1988.249</c:v>
                </c:pt>
                <c:pt idx="825">
                  <c:v>1990.178</c:v>
                </c:pt>
                <c:pt idx="826">
                  <c:v>1992.106</c:v>
                </c:pt>
                <c:pt idx="827">
                  <c:v>1994.035</c:v>
                </c:pt>
                <c:pt idx="828">
                  <c:v>1995.963</c:v>
                </c:pt>
                <c:pt idx="829">
                  <c:v>1997.891</c:v>
                </c:pt>
                <c:pt idx="830">
                  <c:v>1999.82</c:v>
                </c:pt>
                <c:pt idx="831">
                  <c:v>2001.748</c:v>
                </c:pt>
                <c:pt idx="832">
                  <c:v>2003.677</c:v>
                </c:pt>
                <c:pt idx="833">
                  <c:v>2005.605</c:v>
                </c:pt>
                <c:pt idx="834">
                  <c:v>2007.534</c:v>
                </c:pt>
                <c:pt idx="835">
                  <c:v>2009.462</c:v>
                </c:pt>
                <c:pt idx="836">
                  <c:v>2011.391</c:v>
                </c:pt>
                <c:pt idx="837">
                  <c:v>2013.319</c:v>
                </c:pt>
                <c:pt idx="838">
                  <c:v>2015.248</c:v>
                </c:pt>
                <c:pt idx="839">
                  <c:v>2017.176</c:v>
                </c:pt>
                <c:pt idx="840">
                  <c:v>2019.105</c:v>
                </c:pt>
                <c:pt idx="841">
                  <c:v>2021.033</c:v>
                </c:pt>
                <c:pt idx="842">
                  <c:v>2022.962</c:v>
                </c:pt>
                <c:pt idx="843">
                  <c:v>2024.89</c:v>
                </c:pt>
                <c:pt idx="844">
                  <c:v>2026.818</c:v>
                </c:pt>
                <c:pt idx="845">
                  <c:v>2028.747</c:v>
                </c:pt>
                <c:pt idx="846">
                  <c:v>2030.675</c:v>
                </c:pt>
                <c:pt idx="847">
                  <c:v>2032.604</c:v>
                </c:pt>
                <c:pt idx="848">
                  <c:v>2034.532</c:v>
                </c:pt>
                <c:pt idx="849">
                  <c:v>2036.461</c:v>
                </c:pt>
                <c:pt idx="850">
                  <c:v>2038.389</c:v>
                </c:pt>
                <c:pt idx="851">
                  <c:v>2040.318</c:v>
                </c:pt>
                <c:pt idx="852">
                  <c:v>2042.246</c:v>
                </c:pt>
                <c:pt idx="853">
                  <c:v>2044.175</c:v>
                </c:pt>
                <c:pt idx="854">
                  <c:v>2046.103</c:v>
                </c:pt>
                <c:pt idx="855">
                  <c:v>2048.032</c:v>
                </c:pt>
                <c:pt idx="856">
                  <c:v>2049.96</c:v>
                </c:pt>
                <c:pt idx="857">
                  <c:v>2051.889</c:v>
                </c:pt>
                <c:pt idx="858">
                  <c:v>2053.817</c:v>
                </c:pt>
                <c:pt idx="859">
                  <c:v>2055.746</c:v>
                </c:pt>
                <c:pt idx="860">
                  <c:v>2057.674</c:v>
                </c:pt>
                <c:pt idx="861">
                  <c:v>2059.603</c:v>
                </c:pt>
                <c:pt idx="862">
                  <c:v>2061.531</c:v>
                </c:pt>
                <c:pt idx="863">
                  <c:v>2063.459</c:v>
                </c:pt>
                <c:pt idx="864">
                  <c:v>2065.388</c:v>
                </c:pt>
                <c:pt idx="865">
                  <c:v>2067.316</c:v>
                </c:pt>
                <c:pt idx="866">
                  <c:v>2069.245</c:v>
                </c:pt>
                <c:pt idx="867">
                  <c:v>2071.173</c:v>
                </c:pt>
                <c:pt idx="868">
                  <c:v>2073.102</c:v>
                </c:pt>
                <c:pt idx="869">
                  <c:v>2075.03</c:v>
                </c:pt>
                <c:pt idx="870">
                  <c:v>2076.959</c:v>
                </c:pt>
                <c:pt idx="871">
                  <c:v>2078.887</c:v>
                </c:pt>
                <c:pt idx="872">
                  <c:v>2080.816</c:v>
                </c:pt>
                <c:pt idx="873">
                  <c:v>2082.744</c:v>
                </c:pt>
                <c:pt idx="874">
                  <c:v>2084.673</c:v>
                </c:pt>
                <c:pt idx="875">
                  <c:v>2086.601</c:v>
                </c:pt>
                <c:pt idx="876">
                  <c:v>2088.53</c:v>
                </c:pt>
                <c:pt idx="877">
                  <c:v>2090.458</c:v>
                </c:pt>
                <c:pt idx="878">
                  <c:v>2092.386</c:v>
                </c:pt>
                <c:pt idx="879">
                  <c:v>2094.315</c:v>
                </c:pt>
                <c:pt idx="880">
                  <c:v>2096.243</c:v>
                </c:pt>
                <c:pt idx="881">
                  <c:v>2098.172</c:v>
                </c:pt>
                <c:pt idx="882">
                  <c:v>2100.1</c:v>
                </c:pt>
                <c:pt idx="883">
                  <c:v>2102.029</c:v>
                </c:pt>
                <c:pt idx="884">
                  <c:v>2103.957</c:v>
                </c:pt>
                <c:pt idx="885">
                  <c:v>2105.886</c:v>
                </c:pt>
                <c:pt idx="886">
                  <c:v>2107.814</c:v>
                </c:pt>
                <c:pt idx="887">
                  <c:v>2109.743</c:v>
                </c:pt>
                <c:pt idx="888">
                  <c:v>2111.671</c:v>
                </c:pt>
                <c:pt idx="889">
                  <c:v>2113.6</c:v>
                </c:pt>
                <c:pt idx="890">
                  <c:v>2115.528</c:v>
                </c:pt>
                <c:pt idx="891">
                  <c:v>2117.457</c:v>
                </c:pt>
                <c:pt idx="892">
                  <c:v>2119.385</c:v>
                </c:pt>
                <c:pt idx="893">
                  <c:v>2121.313</c:v>
                </c:pt>
                <c:pt idx="894">
                  <c:v>2123.242</c:v>
                </c:pt>
                <c:pt idx="895">
                  <c:v>2125.17</c:v>
                </c:pt>
                <c:pt idx="896">
                  <c:v>2127.099</c:v>
                </c:pt>
                <c:pt idx="897">
                  <c:v>2129.027</c:v>
                </c:pt>
                <c:pt idx="898">
                  <c:v>2130.956</c:v>
                </c:pt>
                <c:pt idx="899">
                  <c:v>2132.884</c:v>
                </c:pt>
                <c:pt idx="900">
                  <c:v>2134.813</c:v>
                </c:pt>
                <c:pt idx="901">
                  <c:v>2136.741</c:v>
                </c:pt>
                <c:pt idx="902">
                  <c:v>2138.67</c:v>
                </c:pt>
                <c:pt idx="903">
                  <c:v>2140.598</c:v>
                </c:pt>
                <c:pt idx="904">
                  <c:v>2142.527</c:v>
                </c:pt>
                <c:pt idx="905">
                  <c:v>2144.455</c:v>
                </c:pt>
                <c:pt idx="906">
                  <c:v>2146.384</c:v>
                </c:pt>
                <c:pt idx="907">
                  <c:v>2148.312</c:v>
                </c:pt>
                <c:pt idx="908">
                  <c:v>2150.24</c:v>
                </c:pt>
                <c:pt idx="909">
                  <c:v>2152.169</c:v>
                </c:pt>
                <c:pt idx="910">
                  <c:v>2154.097</c:v>
                </c:pt>
                <c:pt idx="911">
                  <c:v>2156.026</c:v>
                </c:pt>
                <c:pt idx="912">
                  <c:v>2157.954</c:v>
                </c:pt>
                <c:pt idx="913">
                  <c:v>2159.883</c:v>
                </c:pt>
                <c:pt idx="914">
                  <c:v>2161.811</c:v>
                </c:pt>
                <c:pt idx="915">
                  <c:v>2163.74</c:v>
                </c:pt>
                <c:pt idx="916">
                  <c:v>2165.668</c:v>
                </c:pt>
                <c:pt idx="917">
                  <c:v>2167.597</c:v>
                </c:pt>
                <c:pt idx="918">
                  <c:v>2169.525</c:v>
                </c:pt>
                <c:pt idx="919">
                  <c:v>2171.454</c:v>
                </c:pt>
                <c:pt idx="920">
                  <c:v>2173.382</c:v>
                </c:pt>
                <c:pt idx="921">
                  <c:v>2175.311</c:v>
                </c:pt>
                <c:pt idx="922">
                  <c:v>2177.239</c:v>
                </c:pt>
                <c:pt idx="923">
                  <c:v>2179.167</c:v>
                </c:pt>
                <c:pt idx="924">
                  <c:v>2181.096</c:v>
                </c:pt>
                <c:pt idx="925">
                  <c:v>2183.024</c:v>
                </c:pt>
                <c:pt idx="926">
                  <c:v>2184.953</c:v>
                </c:pt>
                <c:pt idx="927">
                  <c:v>2186.881</c:v>
                </c:pt>
                <c:pt idx="928">
                  <c:v>2188.81</c:v>
                </c:pt>
                <c:pt idx="929">
                  <c:v>2190.738</c:v>
                </c:pt>
                <c:pt idx="930">
                  <c:v>2192.667</c:v>
                </c:pt>
                <c:pt idx="931">
                  <c:v>2194.595</c:v>
                </c:pt>
                <c:pt idx="932">
                  <c:v>2196.524</c:v>
                </c:pt>
                <c:pt idx="933">
                  <c:v>2198.452</c:v>
                </c:pt>
                <c:pt idx="934">
                  <c:v>2200.381</c:v>
                </c:pt>
                <c:pt idx="935">
                  <c:v>2202.309</c:v>
                </c:pt>
                <c:pt idx="936">
                  <c:v>2204.238</c:v>
                </c:pt>
                <c:pt idx="937">
                  <c:v>2206.166</c:v>
                </c:pt>
                <c:pt idx="938">
                  <c:v>2208.094</c:v>
                </c:pt>
                <c:pt idx="939">
                  <c:v>2210.023</c:v>
                </c:pt>
                <c:pt idx="940">
                  <c:v>2211.951</c:v>
                </c:pt>
                <c:pt idx="941">
                  <c:v>2213.88</c:v>
                </c:pt>
                <c:pt idx="942">
                  <c:v>2215.808</c:v>
                </c:pt>
                <c:pt idx="943">
                  <c:v>2217.737</c:v>
                </c:pt>
                <c:pt idx="944">
                  <c:v>2219.665</c:v>
                </c:pt>
                <c:pt idx="945">
                  <c:v>2221.594</c:v>
                </c:pt>
                <c:pt idx="946">
                  <c:v>2223.522</c:v>
                </c:pt>
                <c:pt idx="947">
                  <c:v>2225.451</c:v>
                </c:pt>
                <c:pt idx="948">
                  <c:v>2227.379</c:v>
                </c:pt>
                <c:pt idx="949">
                  <c:v>2229.308</c:v>
                </c:pt>
                <c:pt idx="950">
                  <c:v>2231.236</c:v>
                </c:pt>
                <c:pt idx="951">
                  <c:v>2233.165</c:v>
                </c:pt>
                <c:pt idx="952">
                  <c:v>2235.093</c:v>
                </c:pt>
                <c:pt idx="953">
                  <c:v>2237.021</c:v>
                </c:pt>
                <c:pt idx="954">
                  <c:v>2238.95</c:v>
                </c:pt>
                <c:pt idx="955">
                  <c:v>2240.878</c:v>
                </c:pt>
                <c:pt idx="956">
                  <c:v>2242.807</c:v>
                </c:pt>
                <c:pt idx="957">
                  <c:v>2244.735</c:v>
                </c:pt>
                <c:pt idx="958">
                  <c:v>2246.664</c:v>
                </c:pt>
                <c:pt idx="959">
                  <c:v>2248.592</c:v>
                </c:pt>
                <c:pt idx="960">
                  <c:v>2250.521</c:v>
                </c:pt>
                <c:pt idx="961">
                  <c:v>2252.449</c:v>
                </c:pt>
                <c:pt idx="962">
                  <c:v>2254.378</c:v>
                </c:pt>
                <c:pt idx="963">
                  <c:v>2256.306</c:v>
                </c:pt>
                <c:pt idx="964">
                  <c:v>2258.235</c:v>
                </c:pt>
                <c:pt idx="965">
                  <c:v>2260.163</c:v>
                </c:pt>
                <c:pt idx="966">
                  <c:v>2262.092</c:v>
                </c:pt>
                <c:pt idx="967">
                  <c:v>2264.02</c:v>
                </c:pt>
                <c:pt idx="968">
                  <c:v>2265.948</c:v>
                </c:pt>
                <c:pt idx="969">
                  <c:v>2267.877</c:v>
                </c:pt>
                <c:pt idx="970">
                  <c:v>2269.805</c:v>
                </c:pt>
                <c:pt idx="971">
                  <c:v>2271.734</c:v>
                </c:pt>
                <c:pt idx="972">
                  <c:v>2273.662</c:v>
                </c:pt>
                <c:pt idx="973">
                  <c:v>2275.591</c:v>
                </c:pt>
                <c:pt idx="974">
                  <c:v>2277.519</c:v>
                </c:pt>
                <c:pt idx="975">
                  <c:v>2279.448</c:v>
                </c:pt>
                <c:pt idx="976">
                  <c:v>2281.376</c:v>
                </c:pt>
                <c:pt idx="977">
                  <c:v>2283.305</c:v>
                </c:pt>
                <c:pt idx="978">
                  <c:v>2285.233</c:v>
                </c:pt>
                <c:pt idx="979">
                  <c:v>2287.162</c:v>
                </c:pt>
                <c:pt idx="980">
                  <c:v>2289.09</c:v>
                </c:pt>
                <c:pt idx="981">
                  <c:v>2291.019</c:v>
                </c:pt>
                <c:pt idx="982">
                  <c:v>2292.947</c:v>
                </c:pt>
                <c:pt idx="983">
                  <c:v>2294.875</c:v>
                </c:pt>
                <c:pt idx="984">
                  <c:v>2296.804</c:v>
                </c:pt>
                <c:pt idx="985">
                  <c:v>2298.732</c:v>
                </c:pt>
                <c:pt idx="986">
                  <c:v>2300.661</c:v>
                </c:pt>
                <c:pt idx="987">
                  <c:v>2302.589</c:v>
                </c:pt>
                <c:pt idx="988">
                  <c:v>2304.518</c:v>
                </c:pt>
                <c:pt idx="989">
                  <c:v>2306.446</c:v>
                </c:pt>
                <c:pt idx="990">
                  <c:v>2308.375</c:v>
                </c:pt>
                <c:pt idx="991">
                  <c:v>2310.303</c:v>
                </c:pt>
                <c:pt idx="992">
                  <c:v>2312.232</c:v>
                </c:pt>
                <c:pt idx="993">
                  <c:v>2314.16</c:v>
                </c:pt>
                <c:pt idx="994">
                  <c:v>2316.089</c:v>
                </c:pt>
                <c:pt idx="995">
                  <c:v>2318.017</c:v>
                </c:pt>
                <c:pt idx="996">
                  <c:v>2319.946</c:v>
                </c:pt>
                <c:pt idx="997">
                  <c:v>2321.874</c:v>
                </c:pt>
                <c:pt idx="998">
                  <c:v>2323.802</c:v>
                </c:pt>
                <c:pt idx="999">
                  <c:v>2325.731</c:v>
                </c:pt>
                <c:pt idx="1000">
                  <c:v>2327.659</c:v>
                </c:pt>
                <c:pt idx="1001">
                  <c:v>2329.588</c:v>
                </c:pt>
                <c:pt idx="1002">
                  <c:v>2331.516</c:v>
                </c:pt>
                <c:pt idx="1003">
                  <c:v>2333.445</c:v>
                </c:pt>
                <c:pt idx="1004">
                  <c:v>2335.373</c:v>
                </c:pt>
                <c:pt idx="1005">
                  <c:v>2337.302</c:v>
                </c:pt>
                <c:pt idx="1006">
                  <c:v>2339.23</c:v>
                </c:pt>
                <c:pt idx="1007">
                  <c:v>2341.159</c:v>
                </c:pt>
                <c:pt idx="1008">
                  <c:v>2343.087</c:v>
                </c:pt>
                <c:pt idx="1009">
                  <c:v>2345.016</c:v>
                </c:pt>
                <c:pt idx="1010">
                  <c:v>2346.944</c:v>
                </c:pt>
                <c:pt idx="1011">
                  <c:v>2348.873</c:v>
                </c:pt>
                <c:pt idx="1012">
                  <c:v>2350.801</c:v>
                </c:pt>
                <c:pt idx="1013">
                  <c:v>2352.729</c:v>
                </c:pt>
                <c:pt idx="1014">
                  <c:v>2354.658</c:v>
                </c:pt>
                <c:pt idx="1015">
                  <c:v>2356.586</c:v>
                </c:pt>
                <c:pt idx="1016">
                  <c:v>2358.515</c:v>
                </c:pt>
                <c:pt idx="1017">
                  <c:v>2360.443</c:v>
                </c:pt>
                <c:pt idx="1018">
                  <c:v>2362.372</c:v>
                </c:pt>
                <c:pt idx="1019">
                  <c:v>2364.3</c:v>
                </c:pt>
                <c:pt idx="1020">
                  <c:v>2366.229</c:v>
                </c:pt>
                <c:pt idx="1021">
                  <c:v>2368.157</c:v>
                </c:pt>
                <c:pt idx="1022">
                  <c:v>2370.086</c:v>
                </c:pt>
                <c:pt idx="1023">
                  <c:v>2372.014</c:v>
                </c:pt>
                <c:pt idx="1024">
                  <c:v>2373.942</c:v>
                </c:pt>
                <c:pt idx="1025">
                  <c:v>2375.871</c:v>
                </c:pt>
                <c:pt idx="1026">
                  <c:v>2377.799</c:v>
                </c:pt>
                <c:pt idx="1027">
                  <c:v>2379.728</c:v>
                </c:pt>
                <c:pt idx="1028">
                  <c:v>2381.656</c:v>
                </c:pt>
                <c:pt idx="1029">
                  <c:v>2383.585</c:v>
                </c:pt>
                <c:pt idx="1030">
                  <c:v>2385.513</c:v>
                </c:pt>
                <c:pt idx="1031">
                  <c:v>2387.442</c:v>
                </c:pt>
                <c:pt idx="1032">
                  <c:v>2389.37</c:v>
                </c:pt>
                <c:pt idx="1033">
                  <c:v>2391.299</c:v>
                </c:pt>
                <c:pt idx="1034">
                  <c:v>2393.227</c:v>
                </c:pt>
                <c:pt idx="1035">
                  <c:v>2395.156</c:v>
                </c:pt>
                <c:pt idx="1036">
                  <c:v>2397.084</c:v>
                </c:pt>
                <c:pt idx="1037">
                  <c:v>2399.012</c:v>
                </c:pt>
                <c:pt idx="1038">
                  <c:v>2400.941</c:v>
                </c:pt>
                <c:pt idx="1039">
                  <c:v>2402.869</c:v>
                </c:pt>
                <c:pt idx="1040">
                  <c:v>2404.798</c:v>
                </c:pt>
                <c:pt idx="1041">
                  <c:v>2406.726</c:v>
                </c:pt>
                <c:pt idx="1042">
                  <c:v>2408.655</c:v>
                </c:pt>
                <c:pt idx="1043">
                  <c:v>2410.583</c:v>
                </c:pt>
                <c:pt idx="1044">
                  <c:v>2412.512</c:v>
                </c:pt>
                <c:pt idx="1045">
                  <c:v>2414.44</c:v>
                </c:pt>
                <c:pt idx="1046">
                  <c:v>2416.369</c:v>
                </c:pt>
                <c:pt idx="1047">
                  <c:v>2418.297</c:v>
                </c:pt>
                <c:pt idx="1048">
                  <c:v>2420.226</c:v>
                </c:pt>
                <c:pt idx="1049">
                  <c:v>2422.154</c:v>
                </c:pt>
                <c:pt idx="1050">
                  <c:v>2424.083</c:v>
                </c:pt>
                <c:pt idx="1051">
                  <c:v>2426.011</c:v>
                </c:pt>
                <c:pt idx="1052">
                  <c:v>2427.939</c:v>
                </c:pt>
                <c:pt idx="1053">
                  <c:v>2429.868</c:v>
                </c:pt>
                <c:pt idx="1054">
                  <c:v>2431.796</c:v>
                </c:pt>
                <c:pt idx="1055">
                  <c:v>2433.725</c:v>
                </c:pt>
                <c:pt idx="1056">
                  <c:v>2435.653</c:v>
                </c:pt>
                <c:pt idx="1057">
                  <c:v>2437.582</c:v>
                </c:pt>
                <c:pt idx="1058">
                  <c:v>2439.51</c:v>
                </c:pt>
                <c:pt idx="1059">
                  <c:v>2441.439</c:v>
                </c:pt>
                <c:pt idx="1060">
                  <c:v>2443.367</c:v>
                </c:pt>
                <c:pt idx="1061">
                  <c:v>2445.296</c:v>
                </c:pt>
                <c:pt idx="1062">
                  <c:v>2447.224</c:v>
                </c:pt>
                <c:pt idx="1063">
                  <c:v>2449.153</c:v>
                </c:pt>
                <c:pt idx="1064">
                  <c:v>2451.081</c:v>
                </c:pt>
                <c:pt idx="1065">
                  <c:v>2453.01</c:v>
                </c:pt>
                <c:pt idx="1066">
                  <c:v>2454.938</c:v>
                </c:pt>
                <c:pt idx="1067">
                  <c:v>2456.866</c:v>
                </c:pt>
                <c:pt idx="1068">
                  <c:v>2458.795</c:v>
                </c:pt>
                <c:pt idx="1069">
                  <c:v>2460.723</c:v>
                </c:pt>
                <c:pt idx="1070">
                  <c:v>2462.652</c:v>
                </c:pt>
                <c:pt idx="1071">
                  <c:v>2464.58</c:v>
                </c:pt>
                <c:pt idx="1072">
                  <c:v>2466.509</c:v>
                </c:pt>
                <c:pt idx="1073">
                  <c:v>2468.437</c:v>
                </c:pt>
                <c:pt idx="1074">
                  <c:v>2470.366</c:v>
                </c:pt>
                <c:pt idx="1075">
                  <c:v>2472.294</c:v>
                </c:pt>
                <c:pt idx="1076">
                  <c:v>2474.223</c:v>
                </c:pt>
                <c:pt idx="1077">
                  <c:v>2476.151</c:v>
                </c:pt>
                <c:pt idx="1078">
                  <c:v>2478.08</c:v>
                </c:pt>
                <c:pt idx="1079">
                  <c:v>2480.008</c:v>
                </c:pt>
                <c:pt idx="1080">
                  <c:v>2481.937</c:v>
                </c:pt>
                <c:pt idx="1081">
                  <c:v>2483.865</c:v>
                </c:pt>
                <c:pt idx="1082">
                  <c:v>2485.793</c:v>
                </c:pt>
                <c:pt idx="1083">
                  <c:v>2487.722</c:v>
                </c:pt>
                <c:pt idx="1084">
                  <c:v>2489.65</c:v>
                </c:pt>
                <c:pt idx="1085">
                  <c:v>2491.579</c:v>
                </c:pt>
                <c:pt idx="1086">
                  <c:v>2493.507</c:v>
                </c:pt>
                <c:pt idx="1087">
                  <c:v>2495.436</c:v>
                </c:pt>
                <c:pt idx="1088">
                  <c:v>2497.364</c:v>
                </c:pt>
                <c:pt idx="1089">
                  <c:v>2499.293</c:v>
                </c:pt>
                <c:pt idx="1090">
                  <c:v>2501.221</c:v>
                </c:pt>
                <c:pt idx="1091">
                  <c:v>2503.15</c:v>
                </c:pt>
                <c:pt idx="1092">
                  <c:v>2505.078</c:v>
                </c:pt>
                <c:pt idx="1093">
                  <c:v>2507.007</c:v>
                </c:pt>
                <c:pt idx="1094">
                  <c:v>2508.935</c:v>
                </c:pt>
                <c:pt idx="1095">
                  <c:v>2510.864</c:v>
                </c:pt>
                <c:pt idx="1096">
                  <c:v>2512.792</c:v>
                </c:pt>
                <c:pt idx="1097">
                  <c:v>2514.72</c:v>
                </c:pt>
                <c:pt idx="1098">
                  <c:v>2516.649</c:v>
                </c:pt>
                <c:pt idx="1099">
                  <c:v>2518.577</c:v>
                </c:pt>
                <c:pt idx="1100">
                  <c:v>2520.506</c:v>
                </c:pt>
                <c:pt idx="1101">
                  <c:v>2522.434</c:v>
                </c:pt>
                <c:pt idx="1102">
                  <c:v>2524.363</c:v>
                </c:pt>
                <c:pt idx="1103">
                  <c:v>2526.291</c:v>
                </c:pt>
                <c:pt idx="1104">
                  <c:v>2528.22</c:v>
                </c:pt>
                <c:pt idx="1105">
                  <c:v>2530.148</c:v>
                </c:pt>
                <c:pt idx="1106">
                  <c:v>2532.077</c:v>
                </c:pt>
                <c:pt idx="1107">
                  <c:v>2534.005</c:v>
                </c:pt>
                <c:pt idx="1108">
                  <c:v>2535.934</c:v>
                </c:pt>
                <c:pt idx="1109">
                  <c:v>2537.862</c:v>
                </c:pt>
                <c:pt idx="1110">
                  <c:v>2539.791</c:v>
                </c:pt>
                <c:pt idx="1111">
                  <c:v>2541.719</c:v>
                </c:pt>
                <c:pt idx="1112">
                  <c:v>2543.647</c:v>
                </c:pt>
                <c:pt idx="1113">
                  <c:v>2545.576</c:v>
                </c:pt>
                <c:pt idx="1114">
                  <c:v>2547.504</c:v>
                </c:pt>
                <c:pt idx="1115">
                  <c:v>2549.433</c:v>
                </c:pt>
                <c:pt idx="1116">
                  <c:v>2551.361</c:v>
                </c:pt>
                <c:pt idx="1117">
                  <c:v>2553.29</c:v>
                </c:pt>
                <c:pt idx="1118">
                  <c:v>2555.218</c:v>
                </c:pt>
                <c:pt idx="1119">
                  <c:v>2557.147</c:v>
                </c:pt>
                <c:pt idx="1120">
                  <c:v>2559.075</c:v>
                </c:pt>
                <c:pt idx="1121">
                  <c:v>2561.004</c:v>
                </c:pt>
                <c:pt idx="1122">
                  <c:v>2562.932</c:v>
                </c:pt>
                <c:pt idx="1123">
                  <c:v>2564.861</c:v>
                </c:pt>
                <c:pt idx="1124">
                  <c:v>2566.789</c:v>
                </c:pt>
                <c:pt idx="1125">
                  <c:v>2568.718</c:v>
                </c:pt>
                <c:pt idx="1126">
                  <c:v>2570.646</c:v>
                </c:pt>
                <c:pt idx="1127">
                  <c:v>2572.574</c:v>
                </c:pt>
                <c:pt idx="1128">
                  <c:v>2574.503</c:v>
                </c:pt>
                <c:pt idx="1129">
                  <c:v>2576.431</c:v>
                </c:pt>
                <c:pt idx="1130">
                  <c:v>2578.36</c:v>
                </c:pt>
                <c:pt idx="1131">
                  <c:v>2580.288</c:v>
                </c:pt>
                <c:pt idx="1132">
                  <c:v>2582.217</c:v>
                </c:pt>
                <c:pt idx="1133">
                  <c:v>2584.145</c:v>
                </c:pt>
                <c:pt idx="1134">
                  <c:v>2586.074</c:v>
                </c:pt>
                <c:pt idx="1135">
                  <c:v>2588.002</c:v>
                </c:pt>
                <c:pt idx="1136">
                  <c:v>2589.931</c:v>
                </c:pt>
                <c:pt idx="1137">
                  <c:v>2591.859</c:v>
                </c:pt>
                <c:pt idx="1138">
                  <c:v>2593.788</c:v>
                </c:pt>
                <c:pt idx="1139">
                  <c:v>2595.716</c:v>
                </c:pt>
                <c:pt idx="1140">
                  <c:v>2597.645</c:v>
                </c:pt>
                <c:pt idx="1141">
                  <c:v>2599.573</c:v>
                </c:pt>
                <c:pt idx="1142">
                  <c:v>2601.501</c:v>
                </c:pt>
                <c:pt idx="1143">
                  <c:v>2603.43</c:v>
                </c:pt>
                <c:pt idx="1144">
                  <c:v>2605.358</c:v>
                </c:pt>
                <c:pt idx="1145">
                  <c:v>2607.287</c:v>
                </c:pt>
                <c:pt idx="1146">
                  <c:v>2609.215</c:v>
                </c:pt>
                <c:pt idx="1147">
                  <c:v>2611.144</c:v>
                </c:pt>
                <c:pt idx="1148">
                  <c:v>2613.072</c:v>
                </c:pt>
                <c:pt idx="1149">
                  <c:v>2615.001</c:v>
                </c:pt>
                <c:pt idx="1150">
                  <c:v>2616.929</c:v>
                </c:pt>
                <c:pt idx="1151">
                  <c:v>2618.858</c:v>
                </c:pt>
                <c:pt idx="1152">
                  <c:v>2620.786</c:v>
                </c:pt>
                <c:pt idx="1153">
                  <c:v>2622.715</c:v>
                </c:pt>
                <c:pt idx="1154">
                  <c:v>2624.643</c:v>
                </c:pt>
                <c:pt idx="1155">
                  <c:v>2626.572</c:v>
                </c:pt>
                <c:pt idx="1156">
                  <c:v>2628.5</c:v>
                </c:pt>
                <c:pt idx="1157">
                  <c:v>2630.428</c:v>
                </c:pt>
                <c:pt idx="1158">
                  <c:v>2632.357</c:v>
                </c:pt>
                <c:pt idx="1159">
                  <c:v>2634.285</c:v>
                </c:pt>
                <c:pt idx="1160">
                  <c:v>2636.214</c:v>
                </c:pt>
                <c:pt idx="1161">
                  <c:v>2638.142</c:v>
                </c:pt>
                <c:pt idx="1162">
                  <c:v>2640.071</c:v>
                </c:pt>
                <c:pt idx="1163">
                  <c:v>2641.999</c:v>
                </c:pt>
                <c:pt idx="1164">
                  <c:v>2643.928</c:v>
                </c:pt>
                <c:pt idx="1165">
                  <c:v>2645.856</c:v>
                </c:pt>
                <c:pt idx="1166">
                  <c:v>2647.785</c:v>
                </c:pt>
                <c:pt idx="1167">
                  <c:v>2649.713</c:v>
                </c:pt>
                <c:pt idx="1168">
                  <c:v>2651.642</c:v>
                </c:pt>
                <c:pt idx="1169">
                  <c:v>2653.57</c:v>
                </c:pt>
                <c:pt idx="1170">
                  <c:v>2655.499</c:v>
                </c:pt>
                <c:pt idx="1171">
                  <c:v>2657.427</c:v>
                </c:pt>
                <c:pt idx="1172">
                  <c:v>2659.355</c:v>
                </c:pt>
                <c:pt idx="1173">
                  <c:v>2661.284</c:v>
                </c:pt>
                <c:pt idx="1174">
                  <c:v>2663.212</c:v>
                </c:pt>
                <c:pt idx="1175">
                  <c:v>2665.141</c:v>
                </c:pt>
                <c:pt idx="1176">
                  <c:v>2667.069</c:v>
                </c:pt>
                <c:pt idx="1177">
                  <c:v>2668.998</c:v>
                </c:pt>
                <c:pt idx="1178">
                  <c:v>2670.926</c:v>
                </c:pt>
                <c:pt idx="1179">
                  <c:v>2672.855</c:v>
                </c:pt>
                <c:pt idx="1180">
                  <c:v>2674.783</c:v>
                </c:pt>
                <c:pt idx="1181">
                  <c:v>2676.712</c:v>
                </c:pt>
                <c:pt idx="1182">
                  <c:v>2678.64</c:v>
                </c:pt>
                <c:pt idx="1183">
                  <c:v>2680.569</c:v>
                </c:pt>
                <c:pt idx="1184">
                  <c:v>2682.497</c:v>
                </c:pt>
                <c:pt idx="1185">
                  <c:v>2684.426</c:v>
                </c:pt>
                <c:pt idx="1186">
                  <c:v>2686.354</c:v>
                </c:pt>
                <c:pt idx="1187">
                  <c:v>2688.282</c:v>
                </c:pt>
                <c:pt idx="1188">
                  <c:v>2690.211</c:v>
                </c:pt>
                <c:pt idx="1189">
                  <c:v>2692.139</c:v>
                </c:pt>
                <c:pt idx="1190">
                  <c:v>2694.068</c:v>
                </c:pt>
                <c:pt idx="1191">
                  <c:v>2695.996</c:v>
                </c:pt>
                <c:pt idx="1192">
                  <c:v>2697.925</c:v>
                </c:pt>
                <c:pt idx="1193">
                  <c:v>2699.853</c:v>
                </c:pt>
                <c:pt idx="1194">
                  <c:v>2701.782</c:v>
                </c:pt>
                <c:pt idx="1195">
                  <c:v>2703.71</c:v>
                </c:pt>
                <c:pt idx="1196">
                  <c:v>2705.639</c:v>
                </c:pt>
                <c:pt idx="1197">
                  <c:v>2707.567</c:v>
                </c:pt>
                <c:pt idx="1198">
                  <c:v>2709.496</c:v>
                </c:pt>
                <c:pt idx="1199">
                  <c:v>2711.424</c:v>
                </c:pt>
                <c:pt idx="1200">
                  <c:v>2713.353</c:v>
                </c:pt>
                <c:pt idx="1201">
                  <c:v>2715.281</c:v>
                </c:pt>
                <c:pt idx="1202">
                  <c:v>2717.209</c:v>
                </c:pt>
                <c:pt idx="1203">
                  <c:v>2719.138</c:v>
                </c:pt>
                <c:pt idx="1204">
                  <c:v>2721.066</c:v>
                </c:pt>
                <c:pt idx="1205">
                  <c:v>2722.995</c:v>
                </c:pt>
                <c:pt idx="1206">
                  <c:v>2724.923</c:v>
                </c:pt>
                <c:pt idx="1207">
                  <c:v>2726.852</c:v>
                </c:pt>
                <c:pt idx="1208">
                  <c:v>2728.78</c:v>
                </c:pt>
                <c:pt idx="1209">
                  <c:v>2730.709</c:v>
                </c:pt>
                <c:pt idx="1210">
                  <c:v>2732.637</c:v>
                </c:pt>
                <c:pt idx="1211">
                  <c:v>2734.566</c:v>
                </c:pt>
                <c:pt idx="1212">
                  <c:v>2736.494</c:v>
                </c:pt>
                <c:pt idx="1213">
                  <c:v>2738.423</c:v>
                </c:pt>
                <c:pt idx="1214">
                  <c:v>2740.351</c:v>
                </c:pt>
                <c:pt idx="1215">
                  <c:v>2742.28</c:v>
                </c:pt>
                <c:pt idx="1216">
                  <c:v>2744.208</c:v>
                </c:pt>
                <c:pt idx="1217">
                  <c:v>2746.136</c:v>
                </c:pt>
                <c:pt idx="1218">
                  <c:v>2748.065</c:v>
                </c:pt>
                <c:pt idx="1219">
                  <c:v>2749.993</c:v>
                </c:pt>
                <c:pt idx="1220">
                  <c:v>2751.922</c:v>
                </c:pt>
                <c:pt idx="1221">
                  <c:v>2753.85</c:v>
                </c:pt>
                <c:pt idx="1222">
                  <c:v>2755.779</c:v>
                </c:pt>
                <c:pt idx="1223">
                  <c:v>2757.707</c:v>
                </c:pt>
                <c:pt idx="1224">
                  <c:v>2759.636</c:v>
                </c:pt>
                <c:pt idx="1225">
                  <c:v>2761.564</c:v>
                </c:pt>
                <c:pt idx="1226">
                  <c:v>2763.493</c:v>
                </c:pt>
                <c:pt idx="1227">
                  <c:v>2765.421</c:v>
                </c:pt>
                <c:pt idx="1228">
                  <c:v>2767.35</c:v>
                </c:pt>
                <c:pt idx="1229">
                  <c:v>2769.278</c:v>
                </c:pt>
                <c:pt idx="1230">
                  <c:v>2771.207</c:v>
                </c:pt>
                <c:pt idx="1231">
                  <c:v>2773.135</c:v>
                </c:pt>
                <c:pt idx="1232">
                  <c:v>2775.063</c:v>
                </c:pt>
                <c:pt idx="1233">
                  <c:v>2776.992</c:v>
                </c:pt>
                <c:pt idx="1234">
                  <c:v>2778.92</c:v>
                </c:pt>
                <c:pt idx="1235">
                  <c:v>2780.849</c:v>
                </c:pt>
                <c:pt idx="1236">
                  <c:v>2782.777</c:v>
                </c:pt>
                <c:pt idx="1237">
                  <c:v>2784.706</c:v>
                </c:pt>
                <c:pt idx="1238">
                  <c:v>2786.634</c:v>
                </c:pt>
                <c:pt idx="1239">
                  <c:v>2788.563</c:v>
                </c:pt>
                <c:pt idx="1240">
                  <c:v>2790.491</c:v>
                </c:pt>
                <c:pt idx="1241">
                  <c:v>2792.42</c:v>
                </c:pt>
                <c:pt idx="1242">
                  <c:v>2794.348</c:v>
                </c:pt>
                <c:pt idx="1243">
                  <c:v>2796.277</c:v>
                </c:pt>
                <c:pt idx="1244">
                  <c:v>2798.205</c:v>
                </c:pt>
                <c:pt idx="1245">
                  <c:v>2800.134</c:v>
                </c:pt>
                <c:pt idx="1246">
                  <c:v>2802.062</c:v>
                </c:pt>
                <c:pt idx="1247">
                  <c:v>2803.99</c:v>
                </c:pt>
                <c:pt idx="1248">
                  <c:v>2805.919</c:v>
                </c:pt>
                <c:pt idx="1249">
                  <c:v>2807.847</c:v>
                </c:pt>
                <c:pt idx="1250">
                  <c:v>2809.776</c:v>
                </c:pt>
                <c:pt idx="1251">
                  <c:v>2811.704</c:v>
                </c:pt>
                <c:pt idx="1252">
                  <c:v>2813.633</c:v>
                </c:pt>
                <c:pt idx="1253">
                  <c:v>2815.561</c:v>
                </c:pt>
                <c:pt idx="1254">
                  <c:v>2817.49</c:v>
                </c:pt>
                <c:pt idx="1255">
                  <c:v>2819.418</c:v>
                </c:pt>
                <c:pt idx="1256">
                  <c:v>2821.347</c:v>
                </c:pt>
                <c:pt idx="1257">
                  <c:v>2823.275</c:v>
                </c:pt>
                <c:pt idx="1258">
                  <c:v>2825.204</c:v>
                </c:pt>
                <c:pt idx="1259">
                  <c:v>2827.132</c:v>
                </c:pt>
                <c:pt idx="1260">
                  <c:v>2829.061</c:v>
                </c:pt>
                <c:pt idx="1261">
                  <c:v>2830.989</c:v>
                </c:pt>
                <c:pt idx="1262">
                  <c:v>2832.917</c:v>
                </c:pt>
                <c:pt idx="1263">
                  <c:v>2834.846</c:v>
                </c:pt>
                <c:pt idx="1264">
                  <c:v>2836.774</c:v>
                </c:pt>
                <c:pt idx="1265">
                  <c:v>2838.703</c:v>
                </c:pt>
                <c:pt idx="1266">
                  <c:v>2840.631</c:v>
                </c:pt>
                <c:pt idx="1267">
                  <c:v>2842.56</c:v>
                </c:pt>
                <c:pt idx="1268">
                  <c:v>2844.488</c:v>
                </c:pt>
                <c:pt idx="1269">
                  <c:v>2846.417</c:v>
                </c:pt>
                <c:pt idx="1270">
                  <c:v>2848.345</c:v>
                </c:pt>
                <c:pt idx="1271">
                  <c:v>2850.274</c:v>
                </c:pt>
                <c:pt idx="1272">
                  <c:v>2852.202</c:v>
                </c:pt>
                <c:pt idx="1273">
                  <c:v>2854.131</c:v>
                </c:pt>
                <c:pt idx="1274">
                  <c:v>2856.059</c:v>
                </c:pt>
                <c:pt idx="1275">
                  <c:v>2857.988</c:v>
                </c:pt>
                <c:pt idx="1276">
                  <c:v>2859.916</c:v>
                </c:pt>
                <c:pt idx="1277">
                  <c:v>2861.844</c:v>
                </c:pt>
                <c:pt idx="1278">
                  <c:v>2863.773</c:v>
                </c:pt>
                <c:pt idx="1279">
                  <c:v>2865.701</c:v>
                </c:pt>
                <c:pt idx="1280">
                  <c:v>2867.63</c:v>
                </c:pt>
                <c:pt idx="1281">
                  <c:v>2869.558</c:v>
                </c:pt>
                <c:pt idx="1282">
                  <c:v>2871.487</c:v>
                </c:pt>
                <c:pt idx="1283">
                  <c:v>2873.415</c:v>
                </c:pt>
                <c:pt idx="1284">
                  <c:v>2875.344</c:v>
                </c:pt>
                <c:pt idx="1285">
                  <c:v>2877.272</c:v>
                </c:pt>
                <c:pt idx="1286">
                  <c:v>2879.201</c:v>
                </c:pt>
                <c:pt idx="1287">
                  <c:v>2881.129</c:v>
                </c:pt>
                <c:pt idx="1288">
                  <c:v>2883.058</c:v>
                </c:pt>
                <c:pt idx="1289">
                  <c:v>2884.986</c:v>
                </c:pt>
                <c:pt idx="1290">
                  <c:v>2886.915</c:v>
                </c:pt>
                <c:pt idx="1291">
                  <c:v>2888.843</c:v>
                </c:pt>
                <c:pt idx="1292">
                  <c:v>2890.771</c:v>
                </c:pt>
                <c:pt idx="1293">
                  <c:v>2892.7</c:v>
                </c:pt>
                <c:pt idx="1294">
                  <c:v>2894.628</c:v>
                </c:pt>
                <c:pt idx="1295">
                  <c:v>2896.557</c:v>
                </c:pt>
                <c:pt idx="1296">
                  <c:v>2898.485</c:v>
                </c:pt>
                <c:pt idx="1297">
                  <c:v>2900.414</c:v>
                </c:pt>
                <c:pt idx="1298">
                  <c:v>2902.342</c:v>
                </c:pt>
                <c:pt idx="1299">
                  <c:v>2904.271</c:v>
                </c:pt>
                <c:pt idx="1300">
                  <c:v>2906.199</c:v>
                </c:pt>
                <c:pt idx="1301">
                  <c:v>2908.128</c:v>
                </c:pt>
                <c:pt idx="1302">
                  <c:v>2910.056</c:v>
                </c:pt>
                <c:pt idx="1303">
                  <c:v>2911.985</c:v>
                </c:pt>
                <c:pt idx="1304">
                  <c:v>2913.913</c:v>
                </c:pt>
                <c:pt idx="1305">
                  <c:v>2915.842</c:v>
                </c:pt>
                <c:pt idx="1306">
                  <c:v>2917.77</c:v>
                </c:pt>
                <c:pt idx="1307">
                  <c:v>2919.698</c:v>
                </c:pt>
                <c:pt idx="1308">
                  <c:v>2921.627</c:v>
                </c:pt>
                <c:pt idx="1309">
                  <c:v>2923.555</c:v>
                </c:pt>
                <c:pt idx="1310">
                  <c:v>2925.484</c:v>
                </c:pt>
                <c:pt idx="1311">
                  <c:v>2927.412</c:v>
                </c:pt>
                <c:pt idx="1312">
                  <c:v>2929.341</c:v>
                </c:pt>
                <c:pt idx="1313">
                  <c:v>2931.269</c:v>
                </c:pt>
                <c:pt idx="1314">
                  <c:v>2933.198</c:v>
                </c:pt>
                <c:pt idx="1315">
                  <c:v>2935.126</c:v>
                </c:pt>
                <c:pt idx="1316">
                  <c:v>2937.055</c:v>
                </c:pt>
                <c:pt idx="1317">
                  <c:v>2938.983</c:v>
                </c:pt>
                <c:pt idx="1318">
                  <c:v>2940.912</c:v>
                </c:pt>
                <c:pt idx="1319">
                  <c:v>2942.84</c:v>
                </c:pt>
                <c:pt idx="1320">
                  <c:v>2944.769</c:v>
                </c:pt>
                <c:pt idx="1321">
                  <c:v>2946.697</c:v>
                </c:pt>
                <c:pt idx="1322">
                  <c:v>2948.625</c:v>
                </c:pt>
                <c:pt idx="1323">
                  <c:v>2950.554</c:v>
                </c:pt>
                <c:pt idx="1324">
                  <c:v>2952.482</c:v>
                </c:pt>
                <c:pt idx="1325">
                  <c:v>2954.411</c:v>
                </c:pt>
                <c:pt idx="1326">
                  <c:v>2956.339</c:v>
                </c:pt>
                <c:pt idx="1327">
                  <c:v>2958.268</c:v>
                </c:pt>
                <c:pt idx="1328">
                  <c:v>2960.196</c:v>
                </c:pt>
                <c:pt idx="1329">
                  <c:v>2962.125</c:v>
                </c:pt>
                <c:pt idx="1330">
                  <c:v>2964.053</c:v>
                </c:pt>
                <c:pt idx="1331">
                  <c:v>2965.982</c:v>
                </c:pt>
                <c:pt idx="1332">
                  <c:v>2967.91</c:v>
                </c:pt>
                <c:pt idx="1333">
                  <c:v>2969.839</c:v>
                </c:pt>
                <c:pt idx="1334">
                  <c:v>2971.767</c:v>
                </c:pt>
                <c:pt idx="1335">
                  <c:v>2973.696</c:v>
                </c:pt>
                <c:pt idx="1336">
                  <c:v>2975.624</c:v>
                </c:pt>
                <c:pt idx="1337">
                  <c:v>2977.552</c:v>
                </c:pt>
                <c:pt idx="1338">
                  <c:v>2979.481</c:v>
                </c:pt>
                <c:pt idx="1339">
                  <c:v>2981.409</c:v>
                </c:pt>
                <c:pt idx="1340">
                  <c:v>2983.338</c:v>
                </c:pt>
                <c:pt idx="1341">
                  <c:v>2985.266</c:v>
                </c:pt>
                <c:pt idx="1342">
                  <c:v>2987.195</c:v>
                </c:pt>
                <c:pt idx="1343">
                  <c:v>2989.123</c:v>
                </c:pt>
                <c:pt idx="1344">
                  <c:v>2991.052</c:v>
                </c:pt>
                <c:pt idx="1345">
                  <c:v>2992.98</c:v>
                </c:pt>
                <c:pt idx="1346">
                  <c:v>2994.909</c:v>
                </c:pt>
                <c:pt idx="1347">
                  <c:v>2996.837</c:v>
                </c:pt>
                <c:pt idx="1348">
                  <c:v>2998.766</c:v>
                </c:pt>
                <c:pt idx="1349">
                  <c:v>3000.694</c:v>
                </c:pt>
                <c:pt idx="1350">
                  <c:v>3002.623</c:v>
                </c:pt>
                <c:pt idx="1351">
                  <c:v>3004.551</c:v>
                </c:pt>
                <c:pt idx="1352">
                  <c:v>3006.479</c:v>
                </c:pt>
                <c:pt idx="1353">
                  <c:v>3008.408</c:v>
                </c:pt>
                <c:pt idx="1354">
                  <c:v>3010.336</c:v>
                </c:pt>
                <c:pt idx="1355">
                  <c:v>3012.265</c:v>
                </c:pt>
                <c:pt idx="1356">
                  <c:v>3014.193</c:v>
                </c:pt>
                <c:pt idx="1357">
                  <c:v>3016.122</c:v>
                </c:pt>
                <c:pt idx="1358">
                  <c:v>3018.05</c:v>
                </c:pt>
                <c:pt idx="1359">
                  <c:v>3019.979</c:v>
                </c:pt>
                <c:pt idx="1360">
                  <c:v>3021.907</c:v>
                </c:pt>
                <c:pt idx="1361">
                  <c:v>3023.836</c:v>
                </c:pt>
                <c:pt idx="1362">
                  <c:v>3025.764</c:v>
                </c:pt>
                <c:pt idx="1363">
                  <c:v>3027.693</c:v>
                </c:pt>
                <c:pt idx="1364">
                  <c:v>3029.621</c:v>
                </c:pt>
                <c:pt idx="1365">
                  <c:v>3031.55</c:v>
                </c:pt>
                <c:pt idx="1366">
                  <c:v>3033.478</c:v>
                </c:pt>
                <c:pt idx="1367">
                  <c:v>3035.406</c:v>
                </c:pt>
                <c:pt idx="1368">
                  <c:v>3037.335</c:v>
                </c:pt>
                <c:pt idx="1369">
                  <c:v>3039.263</c:v>
                </c:pt>
                <c:pt idx="1370">
                  <c:v>3041.192</c:v>
                </c:pt>
                <c:pt idx="1371">
                  <c:v>3043.12</c:v>
                </c:pt>
                <c:pt idx="1372">
                  <c:v>3045.049</c:v>
                </c:pt>
                <c:pt idx="1373">
                  <c:v>3046.977</c:v>
                </c:pt>
                <c:pt idx="1374">
                  <c:v>3048.906</c:v>
                </c:pt>
                <c:pt idx="1375">
                  <c:v>3050.834</c:v>
                </c:pt>
                <c:pt idx="1376">
                  <c:v>3052.763</c:v>
                </c:pt>
                <c:pt idx="1377">
                  <c:v>3054.691</c:v>
                </c:pt>
                <c:pt idx="1378">
                  <c:v>3056.62</c:v>
                </c:pt>
                <c:pt idx="1379">
                  <c:v>3058.548</c:v>
                </c:pt>
                <c:pt idx="1380">
                  <c:v>3060.477</c:v>
                </c:pt>
                <c:pt idx="1381">
                  <c:v>3062.405</c:v>
                </c:pt>
                <c:pt idx="1382">
                  <c:v>3064.333</c:v>
                </c:pt>
                <c:pt idx="1383">
                  <c:v>3066.262</c:v>
                </c:pt>
                <c:pt idx="1384">
                  <c:v>3068.19</c:v>
                </c:pt>
                <c:pt idx="1385">
                  <c:v>3070.119</c:v>
                </c:pt>
                <c:pt idx="1386">
                  <c:v>3072.047</c:v>
                </c:pt>
                <c:pt idx="1387">
                  <c:v>3073.976</c:v>
                </c:pt>
                <c:pt idx="1388">
                  <c:v>3075.904</c:v>
                </c:pt>
                <c:pt idx="1389">
                  <c:v>3077.833</c:v>
                </c:pt>
                <c:pt idx="1390">
                  <c:v>3079.761</c:v>
                </c:pt>
                <c:pt idx="1391">
                  <c:v>3081.69</c:v>
                </c:pt>
                <c:pt idx="1392">
                  <c:v>3083.618</c:v>
                </c:pt>
                <c:pt idx="1393">
                  <c:v>3085.547</c:v>
                </c:pt>
                <c:pt idx="1394">
                  <c:v>3087.475</c:v>
                </c:pt>
                <c:pt idx="1395">
                  <c:v>3089.404</c:v>
                </c:pt>
                <c:pt idx="1396">
                  <c:v>3091.332</c:v>
                </c:pt>
                <c:pt idx="1397">
                  <c:v>3093.26</c:v>
                </c:pt>
                <c:pt idx="1398">
                  <c:v>3095.189</c:v>
                </c:pt>
                <c:pt idx="1399">
                  <c:v>3097.117</c:v>
                </c:pt>
                <c:pt idx="1400">
                  <c:v>3099.046</c:v>
                </c:pt>
                <c:pt idx="1401">
                  <c:v>3100.974</c:v>
                </c:pt>
                <c:pt idx="1402">
                  <c:v>3102.903</c:v>
                </c:pt>
                <c:pt idx="1403">
                  <c:v>3104.831</c:v>
                </c:pt>
                <c:pt idx="1404">
                  <c:v>3106.76</c:v>
                </c:pt>
                <c:pt idx="1405">
                  <c:v>3108.688</c:v>
                </c:pt>
                <c:pt idx="1406">
                  <c:v>3110.617</c:v>
                </c:pt>
                <c:pt idx="1407">
                  <c:v>3112.545</c:v>
                </c:pt>
                <c:pt idx="1408">
                  <c:v>3114.474</c:v>
                </c:pt>
                <c:pt idx="1409">
                  <c:v>3116.402</c:v>
                </c:pt>
                <c:pt idx="1410">
                  <c:v>3118.331</c:v>
                </c:pt>
                <c:pt idx="1411">
                  <c:v>3120.259</c:v>
                </c:pt>
                <c:pt idx="1412">
                  <c:v>3122.188</c:v>
                </c:pt>
                <c:pt idx="1413">
                  <c:v>3124.116</c:v>
                </c:pt>
                <c:pt idx="1414">
                  <c:v>3126.044</c:v>
                </c:pt>
                <c:pt idx="1415">
                  <c:v>3127.973</c:v>
                </c:pt>
                <c:pt idx="1416">
                  <c:v>3129.901</c:v>
                </c:pt>
                <c:pt idx="1417">
                  <c:v>3131.83</c:v>
                </c:pt>
                <c:pt idx="1418">
                  <c:v>3133.758</c:v>
                </c:pt>
                <c:pt idx="1419">
                  <c:v>3135.687</c:v>
                </c:pt>
                <c:pt idx="1420">
                  <c:v>3137.615</c:v>
                </c:pt>
                <c:pt idx="1421">
                  <c:v>3139.544</c:v>
                </c:pt>
                <c:pt idx="1422">
                  <c:v>3141.472</c:v>
                </c:pt>
                <c:pt idx="1423">
                  <c:v>3143.401</c:v>
                </c:pt>
                <c:pt idx="1424">
                  <c:v>3145.329</c:v>
                </c:pt>
                <c:pt idx="1425">
                  <c:v>3147.258</c:v>
                </c:pt>
                <c:pt idx="1426">
                  <c:v>3149.186</c:v>
                </c:pt>
                <c:pt idx="1427">
                  <c:v>3151.115</c:v>
                </c:pt>
                <c:pt idx="1428">
                  <c:v>3153.043</c:v>
                </c:pt>
                <c:pt idx="1429">
                  <c:v>3154.971</c:v>
                </c:pt>
                <c:pt idx="1430">
                  <c:v>3156.9</c:v>
                </c:pt>
                <c:pt idx="1431">
                  <c:v>3158.828</c:v>
                </c:pt>
                <c:pt idx="1432">
                  <c:v>3160.757</c:v>
                </c:pt>
                <c:pt idx="1433">
                  <c:v>3162.685</c:v>
                </c:pt>
                <c:pt idx="1434">
                  <c:v>3164.614</c:v>
                </c:pt>
                <c:pt idx="1435">
                  <c:v>3166.542</c:v>
                </c:pt>
                <c:pt idx="1436">
                  <c:v>3168.471</c:v>
                </c:pt>
                <c:pt idx="1437">
                  <c:v>3170.399</c:v>
                </c:pt>
                <c:pt idx="1438">
                  <c:v>3172.328</c:v>
                </c:pt>
                <c:pt idx="1439">
                  <c:v>3174.256</c:v>
                </c:pt>
                <c:pt idx="1440">
                  <c:v>3176.185</c:v>
                </c:pt>
                <c:pt idx="1441">
                  <c:v>3178.113</c:v>
                </c:pt>
                <c:pt idx="1442">
                  <c:v>3180.042</c:v>
                </c:pt>
                <c:pt idx="1443">
                  <c:v>3181.97</c:v>
                </c:pt>
                <c:pt idx="1444">
                  <c:v>3183.898</c:v>
                </c:pt>
                <c:pt idx="1445">
                  <c:v>3185.827</c:v>
                </c:pt>
                <c:pt idx="1446">
                  <c:v>3187.755</c:v>
                </c:pt>
                <c:pt idx="1447">
                  <c:v>3189.684</c:v>
                </c:pt>
                <c:pt idx="1448">
                  <c:v>3191.612</c:v>
                </c:pt>
                <c:pt idx="1449">
                  <c:v>3193.541</c:v>
                </c:pt>
                <c:pt idx="1450">
                  <c:v>3195.469</c:v>
                </c:pt>
                <c:pt idx="1451">
                  <c:v>3197.398</c:v>
                </c:pt>
                <c:pt idx="1452">
                  <c:v>3199.326</c:v>
                </c:pt>
                <c:pt idx="1453">
                  <c:v>3201.255</c:v>
                </c:pt>
                <c:pt idx="1454">
                  <c:v>3203.183</c:v>
                </c:pt>
                <c:pt idx="1455">
                  <c:v>3205.112</c:v>
                </c:pt>
                <c:pt idx="1456">
                  <c:v>3207.04</c:v>
                </c:pt>
                <c:pt idx="1457">
                  <c:v>3208.969</c:v>
                </c:pt>
                <c:pt idx="1458">
                  <c:v>3210.897</c:v>
                </c:pt>
                <c:pt idx="1459">
                  <c:v>3212.825</c:v>
                </c:pt>
                <c:pt idx="1460">
                  <c:v>3214.754</c:v>
                </c:pt>
                <c:pt idx="1461">
                  <c:v>3216.682</c:v>
                </c:pt>
                <c:pt idx="1462">
                  <c:v>3218.611</c:v>
                </c:pt>
                <c:pt idx="1463">
                  <c:v>3220.539</c:v>
                </c:pt>
                <c:pt idx="1464">
                  <c:v>3222.468</c:v>
                </c:pt>
                <c:pt idx="1465">
                  <c:v>3224.396</c:v>
                </c:pt>
                <c:pt idx="1466">
                  <c:v>3226.325</c:v>
                </c:pt>
                <c:pt idx="1467">
                  <c:v>3228.253</c:v>
                </c:pt>
                <c:pt idx="1468">
                  <c:v>3230.182</c:v>
                </c:pt>
                <c:pt idx="1469">
                  <c:v>3232.11</c:v>
                </c:pt>
                <c:pt idx="1470">
                  <c:v>3234.039</c:v>
                </c:pt>
                <c:pt idx="1471">
                  <c:v>3235.967</c:v>
                </c:pt>
                <c:pt idx="1472">
                  <c:v>3237.896</c:v>
                </c:pt>
                <c:pt idx="1473">
                  <c:v>3239.824</c:v>
                </c:pt>
                <c:pt idx="1474">
                  <c:v>3241.752</c:v>
                </c:pt>
                <c:pt idx="1475">
                  <c:v>3243.681</c:v>
                </c:pt>
                <c:pt idx="1476">
                  <c:v>3245.609</c:v>
                </c:pt>
                <c:pt idx="1477">
                  <c:v>3247.538</c:v>
                </c:pt>
                <c:pt idx="1478">
                  <c:v>3249.466</c:v>
                </c:pt>
                <c:pt idx="1479">
                  <c:v>3251.395</c:v>
                </c:pt>
                <c:pt idx="1480">
                  <c:v>3253.323</c:v>
                </c:pt>
                <c:pt idx="1481">
                  <c:v>3255.252</c:v>
                </c:pt>
                <c:pt idx="1482">
                  <c:v>3257.18</c:v>
                </c:pt>
                <c:pt idx="1483">
                  <c:v>3259.109</c:v>
                </c:pt>
                <c:pt idx="1484">
                  <c:v>3261.037</c:v>
                </c:pt>
                <c:pt idx="1485">
                  <c:v>3262.966</c:v>
                </c:pt>
                <c:pt idx="1486">
                  <c:v>3264.894</c:v>
                </c:pt>
                <c:pt idx="1487">
                  <c:v>3266.823</c:v>
                </c:pt>
                <c:pt idx="1488">
                  <c:v>3268.751</c:v>
                </c:pt>
                <c:pt idx="1489">
                  <c:v>3270.679</c:v>
                </c:pt>
                <c:pt idx="1490">
                  <c:v>3272.608</c:v>
                </c:pt>
                <c:pt idx="1491">
                  <c:v>3274.536</c:v>
                </c:pt>
                <c:pt idx="1492">
                  <c:v>3276.465</c:v>
                </c:pt>
                <c:pt idx="1493">
                  <c:v>3278.393</c:v>
                </c:pt>
                <c:pt idx="1494">
                  <c:v>3280.322</c:v>
                </c:pt>
                <c:pt idx="1495">
                  <c:v>3282.25</c:v>
                </c:pt>
                <c:pt idx="1496">
                  <c:v>3284.179</c:v>
                </c:pt>
                <c:pt idx="1497">
                  <c:v>3286.107</c:v>
                </c:pt>
                <c:pt idx="1498">
                  <c:v>3288.036</c:v>
                </c:pt>
                <c:pt idx="1499">
                  <c:v>3289.964</c:v>
                </c:pt>
                <c:pt idx="1500">
                  <c:v>3291.893</c:v>
                </c:pt>
                <c:pt idx="1501">
                  <c:v>3293.821</c:v>
                </c:pt>
                <c:pt idx="1502">
                  <c:v>3295.75</c:v>
                </c:pt>
                <c:pt idx="1503">
                  <c:v>3297.678</c:v>
                </c:pt>
                <c:pt idx="1504">
                  <c:v>3299.606</c:v>
                </c:pt>
                <c:pt idx="1505">
                  <c:v>3301.535</c:v>
                </c:pt>
                <c:pt idx="1506">
                  <c:v>3303.463</c:v>
                </c:pt>
                <c:pt idx="1507">
                  <c:v>3305.392</c:v>
                </c:pt>
                <c:pt idx="1508">
                  <c:v>3307.32</c:v>
                </c:pt>
                <c:pt idx="1509">
                  <c:v>3309.249</c:v>
                </c:pt>
                <c:pt idx="1510">
                  <c:v>3311.177</c:v>
                </c:pt>
                <c:pt idx="1511">
                  <c:v>3313.106</c:v>
                </c:pt>
                <c:pt idx="1512">
                  <c:v>3315.034</c:v>
                </c:pt>
                <c:pt idx="1513">
                  <c:v>3316.963</c:v>
                </c:pt>
                <c:pt idx="1514">
                  <c:v>3318.891</c:v>
                </c:pt>
                <c:pt idx="1515">
                  <c:v>3320.82</c:v>
                </c:pt>
                <c:pt idx="1516">
                  <c:v>3322.748</c:v>
                </c:pt>
                <c:pt idx="1517">
                  <c:v>3324.677</c:v>
                </c:pt>
                <c:pt idx="1518">
                  <c:v>3326.605</c:v>
                </c:pt>
                <c:pt idx="1519">
                  <c:v>3328.533</c:v>
                </c:pt>
                <c:pt idx="1520">
                  <c:v>3330.462</c:v>
                </c:pt>
                <c:pt idx="1521">
                  <c:v>3332.39</c:v>
                </c:pt>
                <c:pt idx="1522">
                  <c:v>3334.319</c:v>
                </c:pt>
                <c:pt idx="1523">
                  <c:v>3336.247</c:v>
                </c:pt>
                <c:pt idx="1524">
                  <c:v>3338.176</c:v>
                </c:pt>
                <c:pt idx="1525">
                  <c:v>3340.104</c:v>
                </c:pt>
                <c:pt idx="1526">
                  <c:v>3342.033</c:v>
                </c:pt>
                <c:pt idx="1527">
                  <c:v>3343.961</c:v>
                </c:pt>
                <c:pt idx="1528">
                  <c:v>3345.89</c:v>
                </c:pt>
                <c:pt idx="1529">
                  <c:v>3347.818</c:v>
                </c:pt>
                <c:pt idx="1530">
                  <c:v>3349.747</c:v>
                </c:pt>
                <c:pt idx="1531">
                  <c:v>3351.675</c:v>
                </c:pt>
                <c:pt idx="1532">
                  <c:v>3353.604</c:v>
                </c:pt>
                <c:pt idx="1533">
                  <c:v>3355.532</c:v>
                </c:pt>
                <c:pt idx="1534">
                  <c:v>3357.46</c:v>
                </c:pt>
                <c:pt idx="1535">
                  <c:v>3359.389</c:v>
                </c:pt>
                <c:pt idx="1536">
                  <c:v>3361.317</c:v>
                </c:pt>
                <c:pt idx="1537">
                  <c:v>3363.246</c:v>
                </c:pt>
                <c:pt idx="1538">
                  <c:v>3365.174</c:v>
                </c:pt>
                <c:pt idx="1539">
                  <c:v>3367.103</c:v>
                </c:pt>
                <c:pt idx="1540">
                  <c:v>3369.031</c:v>
                </c:pt>
                <c:pt idx="1541">
                  <c:v>3370.96</c:v>
                </c:pt>
                <c:pt idx="1542">
                  <c:v>3372.888</c:v>
                </c:pt>
                <c:pt idx="1543">
                  <c:v>3374.817</c:v>
                </c:pt>
                <c:pt idx="1544">
                  <c:v>3376.745</c:v>
                </c:pt>
                <c:pt idx="1545">
                  <c:v>3378.674</c:v>
                </c:pt>
                <c:pt idx="1546">
                  <c:v>3380.602</c:v>
                </c:pt>
                <c:pt idx="1547">
                  <c:v>3382.531</c:v>
                </c:pt>
                <c:pt idx="1548">
                  <c:v>3384.459</c:v>
                </c:pt>
                <c:pt idx="1549">
                  <c:v>3386.387</c:v>
                </c:pt>
                <c:pt idx="1550">
                  <c:v>3388.316</c:v>
                </c:pt>
                <c:pt idx="1551">
                  <c:v>3390.244</c:v>
                </c:pt>
                <c:pt idx="1552">
                  <c:v>3392.173</c:v>
                </c:pt>
                <c:pt idx="1553">
                  <c:v>3394.101</c:v>
                </c:pt>
                <c:pt idx="1554">
                  <c:v>3396.03</c:v>
                </c:pt>
                <c:pt idx="1555">
                  <c:v>3397.958</c:v>
                </c:pt>
                <c:pt idx="1556">
                  <c:v>3399.887</c:v>
                </c:pt>
                <c:pt idx="1557">
                  <c:v>3401.815</c:v>
                </c:pt>
                <c:pt idx="1558">
                  <c:v>3403.744</c:v>
                </c:pt>
                <c:pt idx="1559">
                  <c:v>3405.672</c:v>
                </c:pt>
                <c:pt idx="1560">
                  <c:v>3407.601</c:v>
                </c:pt>
                <c:pt idx="1561">
                  <c:v>3409.529</c:v>
                </c:pt>
                <c:pt idx="1562">
                  <c:v>3411.458</c:v>
                </c:pt>
                <c:pt idx="1563">
                  <c:v>3413.386</c:v>
                </c:pt>
                <c:pt idx="1564">
                  <c:v>3415.314</c:v>
                </c:pt>
                <c:pt idx="1565">
                  <c:v>3417.243</c:v>
                </c:pt>
                <c:pt idx="1566">
                  <c:v>3419.171</c:v>
                </c:pt>
                <c:pt idx="1567">
                  <c:v>3421.1</c:v>
                </c:pt>
                <c:pt idx="1568">
                  <c:v>3423.028</c:v>
                </c:pt>
                <c:pt idx="1569">
                  <c:v>3424.957</c:v>
                </c:pt>
                <c:pt idx="1570">
                  <c:v>3426.885</c:v>
                </c:pt>
                <c:pt idx="1571">
                  <c:v>3428.814</c:v>
                </c:pt>
                <c:pt idx="1572">
                  <c:v>3430.742</c:v>
                </c:pt>
                <c:pt idx="1573">
                  <c:v>3432.671</c:v>
                </c:pt>
                <c:pt idx="1574">
                  <c:v>3434.599</c:v>
                </c:pt>
                <c:pt idx="1575">
                  <c:v>3436.528</c:v>
                </c:pt>
                <c:pt idx="1576">
                  <c:v>3438.456</c:v>
                </c:pt>
                <c:pt idx="1577">
                  <c:v>3440.385</c:v>
                </c:pt>
                <c:pt idx="1578">
                  <c:v>3442.313</c:v>
                </c:pt>
                <c:pt idx="1579">
                  <c:v>3444.241</c:v>
                </c:pt>
                <c:pt idx="1580">
                  <c:v>3446.17</c:v>
                </c:pt>
                <c:pt idx="1581">
                  <c:v>3448.098</c:v>
                </c:pt>
                <c:pt idx="1582">
                  <c:v>3450.027</c:v>
                </c:pt>
                <c:pt idx="1583">
                  <c:v>3451.955</c:v>
                </c:pt>
                <c:pt idx="1584">
                  <c:v>3453.884</c:v>
                </c:pt>
                <c:pt idx="1585">
                  <c:v>3455.812</c:v>
                </c:pt>
                <c:pt idx="1586">
                  <c:v>3457.741</c:v>
                </c:pt>
                <c:pt idx="1587">
                  <c:v>3459.669</c:v>
                </c:pt>
                <c:pt idx="1588">
                  <c:v>3461.598</c:v>
                </c:pt>
                <c:pt idx="1589">
                  <c:v>3463.526</c:v>
                </c:pt>
                <c:pt idx="1590">
                  <c:v>3465.455</c:v>
                </c:pt>
                <c:pt idx="1591">
                  <c:v>3467.383</c:v>
                </c:pt>
                <c:pt idx="1592">
                  <c:v>3469.312</c:v>
                </c:pt>
                <c:pt idx="1593">
                  <c:v>3471.24</c:v>
                </c:pt>
                <c:pt idx="1594">
                  <c:v>3473.168</c:v>
                </c:pt>
                <c:pt idx="1595">
                  <c:v>3475.097</c:v>
                </c:pt>
                <c:pt idx="1596">
                  <c:v>3477.025</c:v>
                </c:pt>
                <c:pt idx="1597">
                  <c:v>3478.954</c:v>
                </c:pt>
                <c:pt idx="1598">
                  <c:v>3480.882</c:v>
                </c:pt>
                <c:pt idx="1599">
                  <c:v>3482.811</c:v>
                </c:pt>
                <c:pt idx="1600">
                  <c:v>3484.739</c:v>
                </c:pt>
                <c:pt idx="1601">
                  <c:v>3486.668</c:v>
                </c:pt>
                <c:pt idx="1602">
                  <c:v>3488.596</c:v>
                </c:pt>
                <c:pt idx="1603">
                  <c:v>3490.525</c:v>
                </c:pt>
                <c:pt idx="1604">
                  <c:v>3492.453</c:v>
                </c:pt>
                <c:pt idx="1605">
                  <c:v>3494.382</c:v>
                </c:pt>
                <c:pt idx="1606">
                  <c:v>3496.31</c:v>
                </c:pt>
                <c:pt idx="1607">
                  <c:v>3498.239</c:v>
                </c:pt>
                <c:pt idx="1608">
                  <c:v>3500.167</c:v>
                </c:pt>
                <c:pt idx="1609">
                  <c:v>3502.095</c:v>
                </c:pt>
                <c:pt idx="1610">
                  <c:v>3504.024</c:v>
                </c:pt>
                <c:pt idx="1611">
                  <c:v>3505.952</c:v>
                </c:pt>
                <c:pt idx="1612">
                  <c:v>3507.881</c:v>
                </c:pt>
                <c:pt idx="1613">
                  <c:v>3509.809</c:v>
                </c:pt>
                <c:pt idx="1614">
                  <c:v>3511.738</c:v>
                </c:pt>
                <c:pt idx="1615">
                  <c:v>3513.666</c:v>
                </c:pt>
                <c:pt idx="1616">
                  <c:v>3515.595</c:v>
                </c:pt>
                <c:pt idx="1617">
                  <c:v>3517.523</c:v>
                </c:pt>
                <c:pt idx="1618">
                  <c:v>3519.452</c:v>
                </c:pt>
                <c:pt idx="1619">
                  <c:v>3521.38</c:v>
                </c:pt>
                <c:pt idx="1620">
                  <c:v>3523.309</c:v>
                </c:pt>
                <c:pt idx="1621">
                  <c:v>3525.237</c:v>
                </c:pt>
                <c:pt idx="1622">
                  <c:v>3527.166</c:v>
                </c:pt>
                <c:pt idx="1623">
                  <c:v>3529.094</c:v>
                </c:pt>
                <c:pt idx="1624">
                  <c:v>3531.022</c:v>
                </c:pt>
                <c:pt idx="1625">
                  <c:v>3532.951</c:v>
                </c:pt>
                <c:pt idx="1626">
                  <c:v>3534.879</c:v>
                </c:pt>
                <c:pt idx="1627">
                  <c:v>3536.808</c:v>
                </c:pt>
                <c:pt idx="1628">
                  <c:v>3538.736</c:v>
                </c:pt>
                <c:pt idx="1629">
                  <c:v>3540.665</c:v>
                </c:pt>
                <c:pt idx="1630">
                  <c:v>3542.593</c:v>
                </c:pt>
                <c:pt idx="1631">
                  <c:v>3544.522</c:v>
                </c:pt>
                <c:pt idx="1632">
                  <c:v>3546.45</c:v>
                </c:pt>
                <c:pt idx="1633">
                  <c:v>3548.379</c:v>
                </c:pt>
                <c:pt idx="1634">
                  <c:v>3550.307</c:v>
                </c:pt>
                <c:pt idx="1635">
                  <c:v>3552.236</c:v>
                </c:pt>
                <c:pt idx="1636">
                  <c:v>3554.164</c:v>
                </c:pt>
                <c:pt idx="1637">
                  <c:v>3556.093</c:v>
                </c:pt>
                <c:pt idx="1638">
                  <c:v>3558.021</c:v>
                </c:pt>
                <c:pt idx="1639">
                  <c:v>3559.949</c:v>
                </c:pt>
                <c:pt idx="1640">
                  <c:v>3561.878</c:v>
                </c:pt>
                <c:pt idx="1641">
                  <c:v>3563.806</c:v>
                </c:pt>
                <c:pt idx="1642">
                  <c:v>3565.735</c:v>
                </c:pt>
                <c:pt idx="1643">
                  <c:v>3567.663</c:v>
                </c:pt>
                <c:pt idx="1644">
                  <c:v>3569.592</c:v>
                </c:pt>
                <c:pt idx="1645">
                  <c:v>3571.52</c:v>
                </c:pt>
                <c:pt idx="1646">
                  <c:v>3573.449</c:v>
                </c:pt>
                <c:pt idx="1647">
                  <c:v>3575.377</c:v>
                </c:pt>
                <c:pt idx="1648">
                  <c:v>3577.306</c:v>
                </c:pt>
                <c:pt idx="1649">
                  <c:v>3579.234</c:v>
                </c:pt>
                <c:pt idx="1650">
                  <c:v>3581.163</c:v>
                </c:pt>
                <c:pt idx="1651">
                  <c:v>3583.091</c:v>
                </c:pt>
                <c:pt idx="1652">
                  <c:v>3585.02</c:v>
                </c:pt>
                <c:pt idx="1653">
                  <c:v>3586.948</c:v>
                </c:pt>
                <c:pt idx="1654">
                  <c:v>3588.876</c:v>
                </c:pt>
                <c:pt idx="1655">
                  <c:v>3590.805</c:v>
                </c:pt>
                <c:pt idx="1656">
                  <c:v>3592.733</c:v>
                </c:pt>
                <c:pt idx="1657">
                  <c:v>3594.662</c:v>
                </c:pt>
                <c:pt idx="1658">
                  <c:v>3596.59</c:v>
                </c:pt>
                <c:pt idx="1659">
                  <c:v>3598.519</c:v>
                </c:pt>
                <c:pt idx="1660">
                  <c:v>3600.447</c:v>
                </c:pt>
                <c:pt idx="1661">
                  <c:v>3602.376</c:v>
                </c:pt>
                <c:pt idx="1662">
                  <c:v>3604.304</c:v>
                </c:pt>
                <c:pt idx="1663">
                  <c:v>3606.233</c:v>
                </c:pt>
                <c:pt idx="1664">
                  <c:v>3608.161</c:v>
                </c:pt>
                <c:pt idx="1665">
                  <c:v>3610.09</c:v>
                </c:pt>
                <c:pt idx="1666">
                  <c:v>3612.018</c:v>
                </c:pt>
                <c:pt idx="1667">
                  <c:v>3613.947</c:v>
                </c:pt>
                <c:pt idx="1668">
                  <c:v>3615.875</c:v>
                </c:pt>
                <c:pt idx="1669">
                  <c:v>3617.803</c:v>
                </c:pt>
                <c:pt idx="1670">
                  <c:v>3619.732</c:v>
                </c:pt>
                <c:pt idx="1671">
                  <c:v>3621.66</c:v>
                </c:pt>
                <c:pt idx="1672">
                  <c:v>3623.589</c:v>
                </c:pt>
                <c:pt idx="1673">
                  <c:v>3625.517</c:v>
                </c:pt>
                <c:pt idx="1674">
                  <c:v>3627.446</c:v>
                </c:pt>
                <c:pt idx="1675">
                  <c:v>3629.374</c:v>
                </c:pt>
                <c:pt idx="1676">
                  <c:v>3631.303</c:v>
                </c:pt>
                <c:pt idx="1677">
                  <c:v>3633.231</c:v>
                </c:pt>
                <c:pt idx="1678">
                  <c:v>3635.16</c:v>
                </c:pt>
                <c:pt idx="1679">
                  <c:v>3637.088</c:v>
                </c:pt>
                <c:pt idx="1680">
                  <c:v>3639.017</c:v>
                </c:pt>
                <c:pt idx="1681">
                  <c:v>3640.945</c:v>
                </c:pt>
                <c:pt idx="1682">
                  <c:v>3642.874</c:v>
                </c:pt>
                <c:pt idx="1683">
                  <c:v>3644.802</c:v>
                </c:pt>
                <c:pt idx="1684">
                  <c:v>3646.73</c:v>
                </c:pt>
                <c:pt idx="1685">
                  <c:v>3648.659</c:v>
                </c:pt>
                <c:pt idx="1686">
                  <c:v>3650.587</c:v>
                </c:pt>
                <c:pt idx="1687">
                  <c:v>3652.516</c:v>
                </c:pt>
                <c:pt idx="1688">
                  <c:v>3654.444</c:v>
                </c:pt>
                <c:pt idx="1689">
                  <c:v>3656.373</c:v>
                </c:pt>
                <c:pt idx="1690">
                  <c:v>3658.301</c:v>
                </c:pt>
                <c:pt idx="1691">
                  <c:v>3660.23</c:v>
                </c:pt>
                <c:pt idx="1692">
                  <c:v>3662.158</c:v>
                </c:pt>
                <c:pt idx="1693">
                  <c:v>3664.087</c:v>
                </c:pt>
                <c:pt idx="1694">
                  <c:v>3666.015</c:v>
                </c:pt>
                <c:pt idx="1695">
                  <c:v>3667.944</c:v>
                </c:pt>
                <c:pt idx="1696">
                  <c:v>3669.872</c:v>
                </c:pt>
                <c:pt idx="1697">
                  <c:v>3671.801</c:v>
                </c:pt>
                <c:pt idx="1698">
                  <c:v>3673.729</c:v>
                </c:pt>
                <c:pt idx="1699">
                  <c:v>3675.657</c:v>
                </c:pt>
                <c:pt idx="1700">
                  <c:v>3677.586</c:v>
                </c:pt>
                <c:pt idx="1701">
                  <c:v>3679.514</c:v>
                </c:pt>
                <c:pt idx="1702">
                  <c:v>3681.443</c:v>
                </c:pt>
                <c:pt idx="1703">
                  <c:v>3683.371</c:v>
                </c:pt>
                <c:pt idx="1704">
                  <c:v>3685.3</c:v>
                </c:pt>
                <c:pt idx="1705">
                  <c:v>3687.228</c:v>
                </c:pt>
                <c:pt idx="1706">
                  <c:v>3689.157</c:v>
                </c:pt>
                <c:pt idx="1707">
                  <c:v>3691.085</c:v>
                </c:pt>
                <c:pt idx="1708">
                  <c:v>3693.014</c:v>
                </c:pt>
                <c:pt idx="1709">
                  <c:v>3694.942</c:v>
                </c:pt>
                <c:pt idx="1710">
                  <c:v>3696.871</c:v>
                </c:pt>
                <c:pt idx="1711">
                  <c:v>3698.799</c:v>
                </c:pt>
                <c:pt idx="1712">
                  <c:v>3700.728</c:v>
                </c:pt>
                <c:pt idx="1713">
                  <c:v>3702.656</c:v>
                </c:pt>
                <c:pt idx="1714">
                  <c:v>3704.584</c:v>
                </c:pt>
                <c:pt idx="1715">
                  <c:v>3706.513</c:v>
                </c:pt>
                <c:pt idx="1716">
                  <c:v>3708.441</c:v>
                </c:pt>
                <c:pt idx="1717">
                  <c:v>3710.37</c:v>
                </c:pt>
                <c:pt idx="1718">
                  <c:v>3712.298</c:v>
                </c:pt>
                <c:pt idx="1719">
                  <c:v>3714.227</c:v>
                </c:pt>
                <c:pt idx="1720">
                  <c:v>3716.155</c:v>
                </c:pt>
                <c:pt idx="1721">
                  <c:v>3718.084</c:v>
                </c:pt>
                <c:pt idx="1722">
                  <c:v>3720.012</c:v>
                </c:pt>
                <c:pt idx="1723">
                  <c:v>3721.941</c:v>
                </c:pt>
                <c:pt idx="1724">
                  <c:v>3723.869</c:v>
                </c:pt>
                <c:pt idx="1725">
                  <c:v>3725.798</c:v>
                </c:pt>
                <c:pt idx="1726">
                  <c:v>3727.726</c:v>
                </c:pt>
                <c:pt idx="1727">
                  <c:v>3729.655</c:v>
                </c:pt>
                <c:pt idx="1728">
                  <c:v>3731.583</c:v>
                </c:pt>
                <c:pt idx="1729">
                  <c:v>3733.511</c:v>
                </c:pt>
                <c:pt idx="1730">
                  <c:v>3735.44</c:v>
                </c:pt>
                <c:pt idx="1731">
                  <c:v>3737.368</c:v>
                </c:pt>
                <c:pt idx="1732">
                  <c:v>3739.297</c:v>
                </c:pt>
                <c:pt idx="1733">
                  <c:v>3741.225</c:v>
                </c:pt>
                <c:pt idx="1734">
                  <c:v>3743.154</c:v>
                </c:pt>
                <c:pt idx="1735">
                  <c:v>3745.082</c:v>
                </c:pt>
                <c:pt idx="1736">
                  <c:v>3747.011</c:v>
                </c:pt>
                <c:pt idx="1737">
                  <c:v>3748.939</c:v>
                </c:pt>
                <c:pt idx="1738">
                  <c:v>3750.868</c:v>
                </c:pt>
                <c:pt idx="1739">
                  <c:v>3752.796</c:v>
                </c:pt>
                <c:pt idx="1740">
                  <c:v>3754.725</c:v>
                </c:pt>
                <c:pt idx="1741">
                  <c:v>3756.653</c:v>
                </c:pt>
                <c:pt idx="1742">
                  <c:v>3758.582</c:v>
                </c:pt>
                <c:pt idx="1743">
                  <c:v>3760.51</c:v>
                </c:pt>
                <c:pt idx="1744">
                  <c:v>3762.438</c:v>
                </c:pt>
                <c:pt idx="1745">
                  <c:v>3764.367</c:v>
                </c:pt>
                <c:pt idx="1746">
                  <c:v>3766.295</c:v>
                </c:pt>
                <c:pt idx="1747">
                  <c:v>3768.224</c:v>
                </c:pt>
                <c:pt idx="1748">
                  <c:v>3770.152</c:v>
                </c:pt>
                <c:pt idx="1749">
                  <c:v>3772.081</c:v>
                </c:pt>
                <c:pt idx="1750">
                  <c:v>3774.009</c:v>
                </c:pt>
                <c:pt idx="1751">
                  <c:v>3775.938</c:v>
                </c:pt>
                <c:pt idx="1752">
                  <c:v>3777.866</c:v>
                </c:pt>
                <c:pt idx="1753">
                  <c:v>3779.795</c:v>
                </c:pt>
                <c:pt idx="1754">
                  <c:v>3781.723</c:v>
                </c:pt>
                <c:pt idx="1755">
                  <c:v>3783.652</c:v>
                </c:pt>
                <c:pt idx="1756">
                  <c:v>3785.58</c:v>
                </c:pt>
                <c:pt idx="1757">
                  <c:v>3787.509</c:v>
                </c:pt>
                <c:pt idx="1758">
                  <c:v>3789.437</c:v>
                </c:pt>
                <c:pt idx="1759">
                  <c:v>3791.365</c:v>
                </c:pt>
                <c:pt idx="1760">
                  <c:v>3793.294</c:v>
                </c:pt>
                <c:pt idx="1761">
                  <c:v>3795.222</c:v>
                </c:pt>
                <c:pt idx="1762">
                  <c:v>3797.151</c:v>
                </c:pt>
                <c:pt idx="1763">
                  <c:v>3799.079</c:v>
                </c:pt>
                <c:pt idx="1764">
                  <c:v>3801.008</c:v>
                </c:pt>
                <c:pt idx="1765">
                  <c:v>3802.936</c:v>
                </c:pt>
                <c:pt idx="1766">
                  <c:v>3804.865</c:v>
                </c:pt>
                <c:pt idx="1767">
                  <c:v>3806.793</c:v>
                </c:pt>
                <c:pt idx="1768">
                  <c:v>3808.722</c:v>
                </c:pt>
                <c:pt idx="1769">
                  <c:v>3810.65</c:v>
                </c:pt>
                <c:pt idx="1770">
                  <c:v>3812.579</c:v>
                </c:pt>
                <c:pt idx="1771">
                  <c:v>3814.507</c:v>
                </c:pt>
                <c:pt idx="1772">
                  <c:v>3816.436</c:v>
                </c:pt>
                <c:pt idx="1773">
                  <c:v>3818.364</c:v>
                </c:pt>
                <c:pt idx="1774">
                  <c:v>3820.292</c:v>
                </c:pt>
                <c:pt idx="1775">
                  <c:v>3822.221</c:v>
                </c:pt>
                <c:pt idx="1776">
                  <c:v>3824.149</c:v>
                </c:pt>
                <c:pt idx="1777">
                  <c:v>3826.078</c:v>
                </c:pt>
                <c:pt idx="1778">
                  <c:v>3828.006</c:v>
                </c:pt>
                <c:pt idx="1779">
                  <c:v>3829.935</c:v>
                </c:pt>
                <c:pt idx="1780">
                  <c:v>3831.863</c:v>
                </c:pt>
                <c:pt idx="1781">
                  <c:v>3833.792</c:v>
                </c:pt>
                <c:pt idx="1782">
                  <c:v>3835.72</c:v>
                </c:pt>
                <c:pt idx="1783">
                  <c:v>3837.649</c:v>
                </c:pt>
                <c:pt idx="1784">
                  <c:v>3839.577</c:v>
                </c:pt>
                <c:pt idx="1785">
                  <c:v>3841.506</c:v>
                </c:pt>
                <c:pt idx="1786">
                  <c:v>3843.434</c:v>
                </c:pt>
                <c:pt idx="1787">
                  <c:v>3845.363</c:v>
                </c:pt>
                <c:pt idx="1788">
                  <c:v>3847.291</c:v>
                </c:pt>
                <c:pt idx="1789">
                  <c:v>3849.219</c:v>
                </c:pt>
                <c:pt idx="1790">
                  <c:v>3851.148</c:v>
                </c:pt>
                <c:pt idx="1791">
                  <c:v>3853.076</c:v>
                </c:pt>
                <c:pt idx="1792">
                  <c:v>3855.005</c:v>
                </c:pt>
                <c:pt idx="1793">
                  <c:v>3856.933</c:v>
                </c:pt>
                <c:pt idx="1794">
                  <c:v>3858.862</c:v>
                </c:pt>
                <c:pt idx="1795">
                  <c:v>3860.79</c:v>
                </c:pt>
                <c:pt idx="1796">
                  <c:v>3862.719</c:v>
                </c:pt>
                <c:pt idx="1797">
                  <c:v>3864.647</c:v>
                </c:pt>
                <c:pt idx="1798">
                  <c:v>3866.576</c:v>
                </c:pt>
                <c:pt idx="1799">
                  <c:v>3868.504</c:v>
                </c:pt>
                <c:pt idx="1800">
                  <c:v>3870.433</c:v>
                </c:pt>
                <c:pt idx="1801">
                  <c:v>3872.361</c:v>
                </c:pt>
                <c:pt idx="1802">
                  <c:v>3874.29</c:v>
                </c:pt>
                <c:pt idx="1803">
                  <c:v>3876.218</c:v>
                </c:pt>
                <c:pt idx="1804">
                  <c:v>3878.146</c:v>
                </c:pt>
                <c:pt idx="1805">
                  <c:v>3880.075</c:v>
                </c:pt>
                <c:pt idx="1806">
                  <c:v>3882.003</c:v>
                </c:pt>
                <c:pt idx="1807">
                  <c:v>3883.932</c:v>
                </c:pt>
                <c:pt idx="1808">
                  <c:v>3885.86</c:v>
                </c:pt>
                <c:pt idx="1809">
                  <c:v>3887.789</c:v>
                </c:pt>
                <c:pt idx="1810">
                  <c:v>3889.717</c:v>
                </c:pt>
                <c:pt idx="1811">
                  <c:v>3891.646</c:v>
                </c:pt>
                <c:pt idx="1812">
                  <c:v>3893.574</c:v>
                </c:pt>
                <c:pt idx="1813">
                  <c:v>3895.503</c:v>
                </c:pt>
                <c:pt idx="1814">
                  <c:v>3897.431</c:v>
                </c:pt>
                <c:pt idx="1815">
                  <c:v>3899.36</c:v>
                </c:pt>
                <c:pt idx="1816">
                  <c:v>3901.288</c:v>
                </c:pt>
                <c:pt idx="1817">
                  <c:v>3903.217</c:v>
                </c:pt>
                <c:pt idx="1818">
                  <c:v>3905.145</c:v>
                </c:pt>
                <c:pt idx="1819">
                  <c:v>3907.073</c:v>
                </c:pt>
                <c:pt idx="1820">
                  <c:v>3909.002</c:v>
                </c:pt>
                <c:pt idx="1821">
                  <c:v>3910.93</c:v>
                </c:pt>
                <c:pt idx="1822">
                  <c:v>3912.859</c:v>
                </c:pt>
                <c:pt idx="1823">
                  <c:v>3914.787</c:v>
                </c:pt>
                <c:pt idx="1824">
                  <c:v>3916.716</c:v>
                </c:pt>
                <c:pt idx="1825">
                  <c:v>3918.644</c:v>
                </c:pt>
                <c:pt idx="1826">
                  <c:v>3920.573</c:v>
                </c:pt>
                <c:pt idx="1827">
                  <c:v>3922.501</c:v>
                </c:pt>
                <c:pt idx="1828">
                  <c:v>3924.43</c:v>
                </c:pt>
                <c:pt idx="1829">
                  <c:v>3926.358</c:v>
                </c:pt>
                <c:pt idx="1830">
                  <c:v>3928.287</c:v>
                </c:pt>
                <c:pt idx="1831">
                  <c:v>3930.215</c:v>
                </c:pt>
                <c:pt idx="1832">
                  <c:v>3932.144</c:v>
                </c:pt>
                <c:pt idx="1833">
                  <c:v>3934.072</c:v>
                </c:pt>
                <c:pt idx="1834">
                  <c:v>3936.0</c:v>
                </c:pt>
                <c:pt idx="1835">
                  <c:v>3937.929</c:v>
                </c:pt>
                <c:pt idx="1836">
                  <c:v>3939.857</c:v>
                </c:pt>
                <c:pt idx="1837">
                  <c:v>3941.786</c:v>
                </c:pt>
                <c:pt idx="1838">
                  <c:v>3943.714</c:v>
                </c:pt>
                <c:pt idx="1839">
                  <c:v>3945.643</c:v>
                </c:pt>
                <c:pt idx="1840">
                  <c:v>3947.571</c:v>
                </c:pt>
                <c:pt idx="1841">
                  <c:v>3949.5</c:v>
                </c:pt>
                <c:pt idx="1842">
                  <c:v>3951.428</c:v>
                </c:pt>
                <c:pt idx="1843">
                  <c:v>3953.357</c:v>
                </c:pt>
                <c:pt idx="1844">
                  <c:v>3955.285</c:v>
                </c:pt>
                <c:pt idx="1845">
                  <c:v>3957.214</c:v>
                </c:pt>
                <c:pt idx="1846">
                  <c:v>3959.142</c:v>
                </c:pt>
                <c:pt idx="1847">
                  <c:v>3961.071</c:v>
                </c:pt>
                <c:pt idx="1848">
                  <c:v>3962.999</c:v>
                </c:pt>
                <c:pt idx="1849">
                  <c:v>3964.927</c:v>
                </c:pt>
                <c:pt idx="1850">
                  <c:v>3966.856</c:v>
                </c:pt>
                <c:pt idx="1851">
                  <c:v>3968.784</c:v>
                </c:pt>
                <c:pt idx="1852">
                  <c:v>3970.713</c:v>
                </c:pt>
                <c:pt idx="1853">
                  <c:v>3972.641</c:v>
                </c:pt>
                <c:pt idx="1854">
                  <c:v>3974.57</c:v>
                </c:pt>
                <c:pt idx="1855">
                  <c:v>3976.498</c:v>
                </c:pt>
                <c:pt idx="1856">
                  <c:v>3978.427</c:v>
                </c:pt>
                <c:pt idx="1857">
                  <c:v>3980.355</c:v>
                </c:pt>
                <c:pt idx="1858">
                  <c:v>3982.284</c:v>
                </c:pt>
                <c:pt idx="1859">
                  <c:v>3984.212</c:v>
                </c:pt>
                <c:pt idx="1860">
                  <c:v>3986.141</c:v>
                </c:pt>
                <c:pt idx="1861">
                  <c:v>3988.069</c:v>
                </c:pt>
                <c:pt idx="1862">
                  <c:v>3989.998</c:v>
                </c:pt>
                <c:pt idx="1863">
                  <c:v>3991.926</c:v>
                </c:pt>
                <c:pt idx="1864">
                  <c:v>3993.854</c:v>
                </c:pt>
                <c:pt idx="1865">
                  <c:v>3995.783</c:v>
                </c:pt>
                <c:pt idx="1866">
                  <c:v>3997.711</c:v>
                </c:pt>
                <c:pt idx="1867">
                  <c:v>3999.64</c:v>
                </c:pt>
              </c:numCache>
            </c:numRef>
          </c:xVal>
          <c:yVal>
            <c:numRef>
              <c:f>'RB-2-IR'!$B$1:$B$1869</c:f>
              <c:numCache>
                <c:formatCode>0.00E+00</c:formatCode>
                <c:ptCount val="1869"/>
                <c:pt idx="0">
                  <c:v>98.63704</c:v>
                </c:pt>
                <c:pt idx="1">
                  <c:v>101.6204</c:v>
                </c:pt>
                <c:pt idx="2">
                  <c:v>99.90737</c:v>
                </c:pt>
                <c:pt idx="3">
                  <c:v>94.84082</c:v>
                </c:pt>
                <c:pt idx="4">
                  <c:v>89.35257999999997</c:v>
                </c:pt>
                <c:pt idx="5">
                  <c:v>87.05238999999997</c:v>
                </c:pt>
                <c:pt idx="6">
                  <c:v>90.03372</c:v>
                </c:pt>
                <c:pt idx="7">
                  <c:v>95.2907</c:v>
                </c:pt>
                <c:pt idx="8">
                  <c:v>98.69026</c:v>
                </c:pt>
                <c:pt idx="9">
                  <c:v>102.9186</c:v>
                </c:pt>
                <c:pt idx="10">
                  <c:v>110.8591</c:v>
                </c:pt>
                <c:pt idx="11">
                  <c:v>114.1531</c:v>
                </c:pt>
                <c:pt idx="12">
                  <c:v>107.8596</c:v>
                </c:pt>
                <c:pt idx="13">
                  <c:v>101.1901</c:v>
                </c:pt>
                <c:pt idx="14">
                  <c:v>99.56977000000001</c:v>
                </c:pt>
                <c:pt idx="15">
                  <c:v>101.0864</c:v>
                </c:pt>
                <c:pt idx="16">
                  <c:v>103.685</c:v>
                </c:pt>
                <c:pt idx="17">
                  <c:v>105.1355</c:v>
                </c:pt>
                <c:pt idx="18">
                  <c:v>102.0422</c:v>
                </c:pt>
                <c:pt idx="19">
                  <c:v>96.24659</c:v>
                </c:pt>
                <c:pt idx="20">
                  <c:v>95.18958000000001</c:v>
                </c:pt>
                <c:pt idx="21">
                  <c:v>100.049</c:v>
                </c:pt>
                <c:pt idx="22">
                  <c:v>104.4718</c:v>
                </c:pt>
                <c:pt idx="23">
                  <c:v>103.6513</c:v>
                </c:pt>
                <c:pt idx="24">
                  <c:v>98.96392</c:v>
                </c:pt>
                <c:pt idx="25">
                  <c:v>94.7297</c:v>
                </c:pt>
                <c:pt idx="26">
                  <c:v>93.4998</c:v>
                </c:pt>
                <c:pt idx="27">
                  <c:v>94.87099000000001</c:v>
                </c:pt>
                <c:pt idx="28">
                  <c:v>95.96454</c:v>
                </c:pt>
                <c:pt idx="29">
                  <c:v>94.95042</c:v>
                </c:pt>
                <c:pt idx="30">
                  <c:v>93.63121</c:v>
                </c:pt>
                <c:pt idx="31">
                  <c:v>94.60992</c:v>
                </c:pt>
                <c:pt idx="32">
                  <c:v>97.7487</c:v>
                </c:pt>
                <c:pt idx="33">
                  <c:v>100.9436</c:v>
                </c:pt>
                <c:pt idx="34">
                  <c:v>101.5299</c:v>
                </c:pt>
                <c:pt idx="35">
                  <c:v>98.61735</c:v>
                </c:pt>
                <c:pt idx="36">
                  <c:v>94.66737000000001</c:v>
                </c:pt>
                <c:pt idx="37">
                  <c:v>93.20067</c:v>
                </c:pt>
                <c:pt idx="38">
                  <c:v>94.73335</c:v>
                </c:pt>
                <c:pt idx="39">
                  <c:v>96.67087999999997</c:v>
                </c:pt>
                <c:pt idx="40">
                  <c:v>96.87381999999998</c:v>
                </c:pt>
                <c:pt idx="41">
                  <c:v>96.20354</c:v>
                </c:pt>
                <c:pt idx="42">
                  <c:v>96.30276000000001</c:v>
                </c:pt>
                <c:pt idx="43">
                  <c:v>97.18004000000001</c:v>
                </c:pt>
                <c:pt idx="44">
                  <c:v>97.49062</c:v>
                </c:pt>
                <c:pt idx="45">
                  <c:v>96.71913</c:v>
                </c:pt>
                <c:pt idx="46">
                  <c:v>95.75153</c:v>
                </c:pt>
                <c:pt idx="47">
                  <c:v>95.47832</c:v>
                </c:pt>
                <c:pt idx="48">
                  <c:v>96.00318</c:v>
                </c:pt>
                <c:pt idx="49">
                  <c:v>96.54071</c:v>
                </c:pt>
                <c:pt idx="50">
                  <c:v>96.11233999999997</c:v>
                </c:pt>
                <c:pt idx="51">
                  <c:v>94.78507999999998</c:v>
                </c:pt>
                <c:pt idx="52">
                  <c:v>93.50014</c:v>
                </c:pt>
                <c:pt idx="53">
                  <c:v>92.54395</c:v>
                </c:pt>
                <c:pt idx="54">
                  <c:v>91.60959</c:v>
                </c:pt>
                <c:pt idx="55">
                  <c:v>91.0499</c:v>
                </c:pt>
                <c:pt idx="56">
                  <c:v>91.27272000000001</c:v>
                </c:pt>
                <c:pt idx="57">
                  <c:v>91.5304</c:v>
                </c:pt>
                <c:pt idx="58">
                  <c:v>91.08506</c:v>
                </c:pt>
                <c:pt idx="59">
                  <c:v>90.61065</c:v>
                </c:pt>
                <c:pt idx="60">
                  <c:v>90.79353</c:v>
                </c:pt>
                <c:pt idx="61">
                  <c:v>90.85814999999998</c:v>
                </c:pt>
                <c:pt idx="62">
                  <c:v>89.86416</c:v>
                </c:pt>
                <c:pt idx="63">
                  <c:v>88.22321</c:v>
                </c:pt>
                <c:pt idx="64">
                  <c:v>86.92229</c:v>
                </c:pt>
                <c:pt idx="65">
                  <c:v>86.36827</c:v>
                </c:pt>
                <c:pt idx="66">
                  <c:v>86.63397</c:v>
                </c:pt>
                <c:pt idx="67">
                  <c:v>87.53116</c:v>
                </c:pt>
                <c:pt idx="68">
                  <c:v>88.41521</c:v>
                </c:pt>
                <c:pt idx="69">
                  <c:v>88.49484</c:v>
                </c:pt>
                <c:pt idx="70">
                  <c:v>87.67187999999997</c:v>
                </c:pt>
                <c:pt idx="71">
                  <c:v>86.53682</c:v>
                </c:pt>
                <c:pt idx="72">
                  <c:v>85.72873999999997</c:v>
                </c:pt>
                <c:pt idx="73">
                  <c:v>85.38406</c:v>
                </c:pt>
                <c:pt idx="74">
                  <c:v>85.09749</c:v>
                </c:pt>
                <c:pt idx="75">
                  <c:v>84.10622</c:v>
                </c:pt>
                <c:pt idx="76">
                  <c:v>82.11395</c:v>
                </c:pt>
                <c:pt idx="77">
                  <c:v>79.93755</c:v>
                </c:pt>
                <c:pt idx="78">
                  <c:v>78.45951</c:v>
                </c:pt>
                <c:pt idx="79">
                  <c:v>76.87932000000001</c:v>
                </c:pt>
                <c:pt idx="80">
                  <c:v>73.8636</c:v>
                </c:pt>
                <c:pt idx="81">
                  <c:v>70.27546999999998</c:v>
                </c:pt>
                <c:pt idx="82">
                  <c:v>69.05177</c:v>
                </c:pt>
                <c:pt idx="83">
                  <c:v>71.77972</c:v>
                </c:pt>
                <c:pt idx="84">
                  <c:v>77.27946</c:v>
                </c:pt>
                <c:pt idx="85">
                  <c:v>83.06782</c:v>
                </c:pt>
                <c:pt idx="86">
                  <c:v>87.24553</c:v>
                </c:pt>
                <c:pt idx="87">
                  <c:v>89.28303</c:v>
                </c:pt>
                <c:pt idx="88">
                  <c:v>90.17756999999998</c:v>
                </c:pt>
                <c:pt idx="89">
                  <c:v>90.97137</c:v>
                </c:pt>
                <c:pt idx="90">
                  <c:v>91.56934</c:v>
                </c:pt>
                <c:pt idx="91">
                  <c:v>91.58636</c:v>
                </c:pt>
                <c:pt idx="92">
                  <c:v>91.44792</c:v>
                </c:pt>
                <c:pt idx="93">
                  <c:v>91.66949</c:v>
                </c:pt>
                <c:pt idx="94">
                  <c:v>92.02155</c:v>
                </c:pt>
                <c:pt idx="95">
                  <c:v>92.20732</c:v>
                </c:pt>
                <c:pt idx="96">
                  <c:v>92.38802999999998</c:v>
                </c:pt>
                <c:pt idx="97">
                  <c:v>92.71201</c:v>
                </c:pt>
                <c:pt idx="98">
                  <c:v>92.98093</c:v>
                </c:pt>
                <c:pt idx="99">
                  <c:v>92.87696</c:v>
                </c:pt>
                <c:pt idx="100">
                  <c:v>92.35739</c:v>
                </c:pt>
                <c:pt idx="101">
                  <c:v>91.82314</c:v>
                </c:pt>
                <c:pt idx="102">
                  <c:v>91.65542999999998</c:v>
                </c:pt>
                <c:pt idx="103">
                  <c:v>91.58848999999998</c:v>
                </c:pt>
                <c:pt idx="104">
                  <c:v>91.16914</c:v>
                </c:pt>
                <c:pt idx="105">
                  <c:v>90.69044</c:v>
                </c:pt>
                <c:pt idx="106">
                  <c:v>90.79668</c:v>
                </c:pt>
                <c:pt idx="107">
                  <c:v>91.38145</c:v>
                </c:pt>
                <c:pt idx="108">
                  <c:v>91.66249000000001</c:v>
                </c:pt>
                <c:pt idx="109">
                  <c:v>91.36264</c:v>
                </c:pt>
                <c:pt idx="110">
                  <c:v>90.96275</c:v>
                </c:pt>
                <c:pt idx="111">
                  <c:v>90.84833999999998</c:v>
                </c:pt>
                <c:pt idx="112">
                  <c:v>90.85403</c:v>
                </c:pt>
                <c:pt idx="113">
                  <c:v>90.79596</c:v>
                </c:pt>
                <c:pt idx="114">
                  <c:v>90.79996</c:v>
                </c:pt>
                <c:pt idx="115">
                  <c:v>90.86536999999998</c:v>
                </c:pt>
                <c:pt idx="116">
                  <c:v>90.72227</c:v>
                </c:pt>
                <c:pt idx="117">
                  <c:v>90.36308</c:v>
                </c:pt>
                <c:pt idx="118">
                  <c:v>90.06615</c:v>
                </c:pt>
                <c:pt idx="119">
                  <c:v>89.87188999999998</c:v>
                </c:pt>
                <c:pt idx="120">
                  <c:v>89.60052</c:v>
                </c:pt>
                <c:pt idx="121">
                  <c:v>89.28693</c:v>
                </c:pt>
                <c:pt idx="122">
                  <c:v>89.09722</c:v>
                </c:pt>
                <c:pt idx="123">
                  <c:v>89.07096</c:v>
                </c:pt>
                <c:pt idx="124">
                  <c:v>89.16366</c:v>
                </c:pt>
                <c:pt idx="125">
                  <c:v>89.24802</c:v>
                </c:pt>
                <c:pt idx="126">
                  <c:v>89.19049</c:v>
                </c:pt>
                <c:pt idx="127">
                  <c:v>89.13197</c:v>
                </c:pt>
                <c:pt idx="128">
                  <c:v>89.3069</c:v>
                </c:pt>
                <c:pt idx="129">
                  <c:v>89.54709</c:v>
                </c:pt>
                <c:pt idx="130">
                  <c:v>89.61915</c:v>
                </c:pt>
                <c:pt idx="131">
                  <c:v>89.73026</c:v>
                </c:pt>
                <c:pt idx="132">
                  <c:v>89.98568</c:v>
                </c:pt>
                <c:pt idx="133">
                  <c:v>89.99957</c:v>
                </c:pt>
                <c:pt idx="134">
                  <c:v>89.68852999999998</c:v>
                </c:pt>
                <c:pt idx="135">
                  <c:v>89.535</c:v>
                </c:pt>
                <c:pt idx="136">
                  <c:v>89.64526</c:v>
                </c:pt>
                <c:pt idx="137">
                  <c:v>89.65555999999998</c:v>
                </c:pt>
                <c:pt idx="138">
                  <c:v>89.53526</c:v>
                </c:pt>
                <c:pt idx="139">
                  <c:v>89.51175</c:v>
                </c:pt>
                <c:pt idx="140">
                  <c:v>89.46297</c:v>
                </c:pt>
                <c:pt idx="141">
                  <c:v>89.16689</c:v>
                </c:pt>
                <c:pt idx="142">
                  <c:v>88.86548999999998</c:v>
                </c:pt>
                <c:pt idx="143">
                  <c:v>88.67922</c:v>
                </c:pt>
                <c:pt idx="144">
                  <c:v>88.50654</c:v>
                </c:pt>
                <c:pt idx="145">
                  <c:v>88.33553000000001</c:v>
                </c:pt>
                <c:pt idx="146">
                  <c:v>88.25870999999998</c:v>
                </c:pt>
                <c:pt idx="147">
                  <c:v>88.20352</c:v>
                </c:pt>
                <c:pt idx="148">
                  <c:v>87.98745</c:v>
                </c:pt>
                <c:pt idx="149">
                  <c:v>87.66886999999998</c:v>
                </c:pt>
                <c:pt idx="150">
                  <c:v>87.48713</c:v>
                </c:pt>
                <c:pt idx="151">
                  <c:v>87.38426</c:v>
                </c:pt>
                <c:pt idx="152">
                  <c:v>87.0043</c:v>
                </c:pt>
                <c:pt idx="153">
                  <c:v>86.42195</c:v>
                </c:pt>
                <c:pt idx="154">
                  <c:v>86.28109</c:v>
                </c:pt>
                <c:pt idx="155">
                  <c:v>86.83274999999998</c:v>
                </c:pt>
                <c:pt idx="156">
                  <c:v>87.50285</c:v>
                </c:pt>
                <c:pt idx="157">
                  <c:v>87.73895</c:v>
                </c:pt>
                <c:pt idx="158">
                  <c:v>87.66016</c:v>
                </c:pt>
                <c:pt idx="159">
                  <c:v>87.59296</c:v>
                </c:pt>
                <c:pt idx="160">
                  <c:v>87.59303</c:v>
                </c:pt>
                <c:pt idx="161">
                  <c:v>87.5638</c:v>
                </c:pt>
                <c:pt idx="162">
                  <c:v>87.43473</c:v>
                </c:pt>
                <c:pt idx="163">
                  <c:v>87.20309</c:v>
                </c:pt>
                <c:pt idx="164">
                  <c:v>87.02876999999998</c:v>
                </c:pt>
                <c:pt idx="165">
                  <c:v>87.04817</c:v>
                </c:pt>
                <c:pt idx="166">
                  <c:v>87.08691</c:v>
                </c:pt>
                <c:pt idx="167">
                  <c:v>86.86102</c:v>
                </c:pt>
                <c:pt idx="168">
                  <c:v>86.41348</c:v>
                </c:pt>
                <c:pt idx="169">
                  <c:v>85.9558</c:v>
                </c:pt>
                <c:pt idx="170">
                  <c:v>85.46532</c:v>
                </c:pt>
                <c:pt idx="171">
                  <c:v>84.79999</c:v>
                </c:pt>
                <c:pt idx="172">
                  <c:v>83.97541</c:v>
                </c:pt>
                <c:pt idx="173">
                  <c:v>83.11218</c:v>
                </c:pt>
                <c:pt idx="174">
                  <c:v>82.18596999999998</c:v>
                </c:pt>
                <c:pt idx="175">
                  <c:v>80.88087999999998</c:v>
                </c:pt>
                <c:pt idx="176">
                  <c:v>78.77951</c:v>
                </c:pt>
                <c:pt idx="177">
                  <c:v>76.01555</c:v>
                </c:pt>
                <c:pt idx="178">
                  <c:v>73.82776999999998</c:v>
                </c:pt>
                <c:pt idx="179">
                  <c:v>73.78119</c:v>
                </c:pt>
                <c:pt idx="180">
                  <c:v>76.10805000000001</c:v>
                </c:pt>
                <c:pt idx="181">
                  <c:v>79.26435</c:v>
                </c:pt>
                <c:pt idx="182">
                  <c:v>81.43077</c:v>
                </c:pt>
                <c:pt idx="183">
                  <c:v>81.89919</c:v>
                </c:pt>
                <c:pt idx="184">
                  <c:v>80.97056</c:v>
                </c:pt>
                <c:pt idx="185">
                  <c:v>79.2947</c:v>
                </c:pt>
                <c:pt idx="186">
                  <c:v>77.08893999999998</c:v>
                </c:pt>
                <c:pt idx="187">
                  <c:v>73.94776</c:v>
                </c:pt>
                <c:pt idx="188">
                  <c:v>69.94012</c:v>
                </c:pt>
                <c:pt idx="189">
                  <c:v>66.66981</c:v>
                </c:pt>
                <c:pt idx="190">
                  <c:v>66.0617</c:v>
                </c:pt>
                <c:pt idx="191">
                  <c:v>67.83472</c:v>
                </c:pt>
                <c:pt idx="192">
                  <c:v>70.08349</c:v>
                </c:pt>
                <c:pt idx="193">
                  <c:v>71.51951</c:v>
                </c:pt>
                <c:pt idx="194">
                  <c:v>71.99265</c:v>
                </c:pt>
                <c:pt idx="195">
                  <c:v>71.54048</c:v>
                </c:pt>
                <c:pt idx="196">
                  <c:v>70.74527</c:v>
                </c:pt>
                <c:pt idx="197">
                  <c:v>71.01241</c:v>
                </c:pt>
                <c:pt idx="198">
                  <c:v>73.21866</c:v>
                </c:pt>
                <c:pt idx="199">
                  <c:v>76.55515</c:v>
                </c:pt>
                <c:pt idx="200">
                  <c:v>79.50887999999998</c:v>
                </c:pt>
                <c:pt idx="201">
                  <c:v>81.35418</c:v>
                </c:pt>
                <c:pt idx="202">
                  <c:v>82.25217000000001</c:v>
                </c:pt>
                <c:pt idx="203">
                  <c:v>82.55074999999998</c:v>
                </c:pt>
                <c:pt idx="204">
                  <c:v>82.44991</c:v>
                </c:pt>
                <c:pt idx="205">
                  <c:v>81.99933</c:v>
                </c:pt>
                <c:pt idx="206">
                  <c:v>81.20309</c:v>
                </c:pt>
                <c:pt idx="207">
                  <c:v>80.12497999999998</c:v>
                </c:pt>
                <c:pt idx="208">
                  <c:v>78.69855</c:v>
                </c:pt>
                <c:pt idx="209">
                  <c:v>76.54742</c:v>
                </c:pt>
                <c:pt idx="210">
                  <c:v>73.49152</c:v>
                </c:pt>
                <c:pt idx="211">
                  <c:v>70.50711</c:v>
                </c:pt>
                <c:pt idx="212">
                  <c:v>69.2608</c:v>
                </c:pt>
                <c:pt idx="213">
                  <c:v>70.27467</c:v>
                </c:pt>
                <c:pt idx="214">
                  <c:v>71.91698</c:v>
                </c:pt>
                <c:pt idx="215">
                  <c:v>72.32593999999997</c:v>
                </c:pt>
                <c:pt idx="216">
                  <c:v>71.09071</c:v>
                </c:pt>
                <c:pt idx="217">
                  <c:v>68.90106</c:v>
                </c:pt>
                <c:pt idx="218">
                  <c:v>66.24809</c:v>
                </c:pt>
                <c:pt idx="219">
                  <c:v>63.32443</c:v>
                </c:pt>
                <c:pt idx="220">
                  <c:v>60.31874</c:v>
                </c:pt>
                <c:pt idx="221">
                  <c:v>57.37657</c:v>
                </c:pt>
                <c:pt idx="222">
                  <c:v>54.6501</c:v>
                </c:pt>
                <c:pt idx="223">
                  <c:v>52.37521</c:v>
                </c:pt>
                <c:pt idx="224">
                  <c:v>50.68113</c:v>
                </c:pt>
                <c:pt idx="225">
                  <c:v>49.50756</c:v>
                </c:pt>
                <c:pt idx="226">
                  <c:v>48.77105</c:v>
                </c:pt>
                <c:pt idx="227">
                  <c:v>48.49212</c:v>
                </c:pt>
                <c:pt idx="228">
                  <c:v>48.70959</c:v>
                </c:pt>
                <c:pt idx="229">
                  <c:v>49.38158</c:v>
                </c:pt>
                <c:pt idx="230">
                  <c:v>50.45248</c:v>
                </c:pt>
                <c:pt idx="231">
                  <c:v>51.96085</c:v>
                </c:pt>
                <c:pt idx="232">
                  <c:v>54.00758</c:v>
                </c:pt>
                <c:pt idx="233">
                  <c:v>56.68837</c:v>
                </c:pt>
                <c:pt idx="234">
                  <c:v>60.12026</c:v>
                </c:pt>
                <c:pt idx="235">
                  <c:v>64.28926</c:v>
                </c:pt>
                <c:pt idx="236">
                  <c:v>68.83842</c:v>
                </c:pt>
                <c:pt idx="237">
                  <c:v>73.15175000000001</c:v>
                </c:pt>
                <c:pt idx="238">
                  <c:v>76.79705</c:v>
                </c:pt>
                <c:pt idx="239">
                  <c:v>79.69376</c:v>
                </c:pt>
                <c:pt idx="240">
                  <c:v>81.93771</c:v>
                </c:pt>
                <c:pt idx="241">
                  <c:v>83.65407</c:v>
                </c:pt>
                <c:pt idx="242">
                  <c:v>84.9641</c:v>
                </c:pt>
                <c:pt idx="243">
                  <c:v>85.88024</c:v>
                </c:pt>
                <c:pt idx="244">
                  <c:v>86.25322</c:v>
                </c:pt>
                <c:pt idx="245">
                  <c:v>86.03321</c:v>
                </c:pt>
                <c:pt idx="246">
                  <c:v>85.49696</c:v>
                </c:pt>
                <c:pt idx="247">
                  <c:v>85.06736</c:v>
                </c:pt>
                <c:pt idx="248">
                  <c:v>85.11713</c:v>
                </c:pt>
                <c:pt idx="249">
                  <c:v>85.95878999999998</c:v>
                </c:pt>
                <c:pt idx="250">
                  <c:v>87.65427</c:v>
                </c:pt>
                <c:pt idx="251">
                  <c:v>89.81047</c:v>
                </c:pt>
                <c:pt idx="252">
                  <c:v>91.77637999999997</c:v>
                </c:pt>
                <c:pt idx="253">
                  <c:v>93.22576999999998</c:v>
                </c:pt>
                <c:pt idx="254">
                  <c:v>94.26416</c:v>
                </c:pt>
                <c:pt idx="255">
                  <c:v>95.07046999999998</c:v>
                </c:pt>
                <c:pt idx="256">
                  <c:v>95.62973999999997</c:v>
                </c:pt>
                <c:pt idx="257">
                  <c:v>95.85728</c:v>
                </c:pt>
                <c:pt idx="258">
                  <c:v>95.81401</c:v>
                </c:pt>
                <c:pt idx="259">
                  <c:v>95.68438999999998</c:v>
                </c:pt>
                <c:pt idx="260">
                  <c:v>95.61935</c:v>
                </c:pt>
                <c:pt idx="261">
                  <c:v>95.6476</c:v>
                </c:pt>
                <c:pt idx="262">
                  <c:v>95.72189</c:v>
                </c:pt>
                <c:pt idx="263">
                  <c:v>95.7971</c:v>
                </c:pt>
                <c:pt idx="264">
                  <c:v>95.85644000000001</c:v>
                </c:pt>
                <c:pt idx="265">
                  <c:v>95.88357999999998</c:v>
                </c:pt>
                <c:pt idx="266">
                  <c:v>95.89381</c:v>
                </c:pt>
                <c:pt idx="267">
                  <c:v>96.01172</c:v>
                </c:pt>
                <c:pt idx="268">
                  <c:v>96.33127</c:v>
                </c:pt>
                <c:pt idx="269">
                  <c:v>96.67956999999998</c:v>
                </c:pt>
                <c:pt idx="270">
                  <c:v>96.7626</c:v>
                </c:pt>
                <c:pt idx="271">
                  <c:v>96.58012</c:v>
                </c:pt>
                <c:pt idx="272">
                  <c:v>96.39984</c:v>
                </c:pt>
                <c:pt idx="273">
                  <c:v>96.37558999999997</c:v>
                </c:pt>
                <c:pt idx="274">
                  <c:v>96.44429</c:v>
                </c:pt>
                <c:pt idx="275">
                  <c:v>96.44839</c:v>
                </c:pt>
                <c:pt idx="276">
                  <c:v>96.20488</c:v>
                </c:pt>
                <c:pt idx="277">
                  <c:v>95.68499</c:v>
                </c:pt>
                <c:pt idx="278">
                  <c:v>95.20363</c:v>
                </c:pt>
                <c:pt idx="279">
                  <c:v>95.15997999999998</c:v>
                </c:pt>
                <c:pt idx="280">
                  <c:v>95.56716</c:v>
                </c:pt>
                <c:pt idx="281">
                  <c:v>96.02013</c:v>
                </c:pt>
                <c:pt idx="282">
                  <c:v>96.14964</c:v>
                </c:pt>
                <c:pt idx="283">
                  <c:v>96.03766</c:v>
                </c:pt>
                <c:pt idx="284">
                  <c:v>96.1112</c:v>
                </c:pt>
                <c:pt idx="285">
                  <c:v>96.51653</c:v>
                </c:pt>
                <c:pt idx="286">
                  <c:v>96.87706999999998</c:v>
                </c:pt>
                <c:pt idx="287">
                  <c:v>96.85256</c:v>
                </c:pt>
                <c:pt idx="288">
                  <c:v>96.64731</c:v>
                </c:pt>
                <c:pt idx="289">
                  <c:v>96.57078999999997</c:v>
                </c:pt>
                <c:pt idx="290">
                  <c:v>96.59642</c:v>
                </c:pt>
                <c:pt idx="291">
                  <c:v>96.59641</c:v>
                </c:pt>
                <c:pt idx="292">
                  <c:v>96.62379999999997</c:v>
                </c:pt>
                <c:pt idx="293">
                  <c:v>96.74052</c:v>
                </c:pt>
                <c:pt idx="294">
                  <c:v>96.8732</c:v>
                </c:pt>
                <c:pt idx="295">
                  <c:v>96.92501</c:v>
                </c:pt>
                <c:pt idx="296">
                  <c:v>96.88095</c:v>
                </c:pt>
                <c:pt idx="297">
                  <c:v>96.84795</c:v>
                </c:pt>
                <c:pt idx="298">
                  <c:v>96.97449</c:v>
                </c:pt>
                <c:pt idx="299">
                  <c:v>97.24215</c:v>
                </c:pt>
                <c:pt idx="300">
                  <c:v>97.43127</c:v>
                </c:pt>
                <c:pt idx="301">
                  <c:v>97.37056999999998</c:v>
                </c:pt>
                <c:pt idx="302">
                  <c:v>97.11491</c:v>
                </c:pt>
                <c:pt idx="303">
                  <c:v>96.85715</c:v>
                </c:pt>
                <c:pt idx="304">
                  <c:v>96.72853000000001</c:v>
                </c:pt>
                <c:pt idx="305">
                  <c:v>96.67982000000001</c:v>
                </c:pt>
                <c:pt idx="306">
                  <c:v>96.60654</c:v>
                </c:pt>
                <c:pt idx="307">
                  <c:v>96.53988</c:v>
                </c:pt>
                <c:pt idx="308">
                  <c:v>96.56427</c:v>
                </c:pt>
                <c:pt idx="309">
                  <c:v>96.63918</c:v>
                </c:pt>
                <c:pt idx="310">
                  <c:v>96.67928999999998</c:v>
                </c:pt>
                <c:pt idx="311">
                  <c:v>96.61785</c:v>
                </c:pt>
                <c:pt idx="312">
                  <c:v>96.32880999999998</c:v>
                </c:pt>
                <c:pt idx="313">
                  <c:v>95.79846</c:v>
                </c:pt>
                <c:pt idx="314">
                  <c:v>95.34544</c:v>
                </c:pt>
                <c:pt idx="315">
                  <c:v>95.2245</c:v>
                </c:pt>
                <c:pt idx="316">
                  <c:v>95.27659</c:v>
                </c:pt>
                <c:pt idx="317">
                  <c:v>95.30769</c:v>
                </c:pt>
                <c:pt idx="318">
                  <c:v>95.46552</c:v>
                </c:pt>
                <c:pt idx="319">
                  <c:v>95.88838999999997</c:v>
                </c:pt>
                <c:pt idx="320">
                  <c:v>96.38672999999998</c:v>
                </c:pt>
                <c:pt idx="321">
                  <c:v>96.75787</c:v>
                </c:pt>
                <c:pt idx="322">
                  <c:v>97.00496</c:v>
                </c:pt>
                <c:pt idx="323">
                  <c:v>97.17776999999998</c:v>
                </c:pt>
                <c:pt idx="324">
                  <c:v>97.25351</c:v>
                </c:pt>
                <c:pt idx="325">
                  <c:v>97.21136</c:v>
                </c:pt>
                <c:pt idx="326">
                  <c:v>97.07426</c:v>
                </c:pt>
                <c:pt idx="327">
                  <c:v>96.87441</c:v>
                </c:pt>
                <c:pt idx="328">
                  <c:v>96.60664</c:v>
                </c:pt>
                <c:pt idx="329">
                  <c:v>96.19256999999998</c:v>
                </c:pt>
                <c:pt idx="330">
                  <c:v>95.51768</c:v>
                </c:pt>
                <c:pt idx="331">
                  <c:v>94.51518</c:v>
                </c:pt>
                <c:pt idx="332">
                  <c:v>93.35091</c:v>
                </c:pt>
                <c:pt idx="333">
                  <c:v>92.52570999999998</c:v>
                </c:pt>
                <c:pt idx="334">
                  <c:v>92.63605</c:v>
                </c:pt>
                <c:pt idx="335">
                  <c:v>93.68312</c:v>
                </c:pt>
                <c:pt idx="336">
                  <c:v>94.95872</c:v>
                </c:pt>
                <c:pt idx="337">
                  <c:v>95.68913000000001</c:v>
                </c:pt>
                <c:pt idx="338">
                  <c:v>95.75729</c:v>
                </c:pt>
                <c:pt idx="339">
                  <c:v>95.44859</c:v>
                </c:pt>
                <c:pt idx="340">
                  <c:v>94.88136999999998</c:v>
                </c:pt>
                <c:pt idx="341">
                  <c:v>94.05614</c:v>
                </c:pt>
                <c:pt idx="342">
                  <c:v>93.35159</c:v>
                </c:pt>
                <c:pt idx="343">
                  <c:v>93.40679</c:v>
                </c:pt>
                <c:pt idx="344">
                  <c:v>94.29195</c:v>
                </c:pt>
                <c:pt idx="345">
                  <c:v>95.38225</c:v>
                </c:pt>
                <c:pt idx="346">
                  <c:v>96.11344</c:v>
                </c:pt>
                <c:pt idx="347">
                  <c:v>96.47312</c:v>
                </c:pt>
                <c:pt idx="348">
                  <c:v>96.57004999999998</c:v>
                </c:pt>
                <c:pt idx="349">
                  <c:v>96.38783</c:v>
                </c:pt>
                <c:pt idx="350">
                  <c:v>95.99328</c:v>
                </c:pt>
                <c:pt idx="351">
                  <c:v>95.55882</c:v>
                </c:pt>
                <c:pt idx="352">
                  <c:v>95.22911</c:v>
                </c:pt>
                <c:pt idx="353">
                  <c:v>95.13634999999998</c:v>
                </c:pt>
                <c:pt idx="354">
                  <c:v>95.35269999999998</c:v>
                </c:pt>
                <c:pt idx="355">
                  <c:v>95.72649</c:v>
                </c:pt>
                <c:pt idx="356">
                  <c:v>96.04075</c:v>
                </c:pt>
                <c:pt idx="357">
                  <c:v>96.2483</c:v>
                </c:pt>
                <c:pt idx="358">
                  <c:v>96.39542</c:v>
                </c:pt>
                <c:pt idx="359">
                  <c:v>96.47514</c:v>
                </c:pt>
                <c:pt idx="360">
                  <c:v>96.46783</c:v>
                </c:pt>
                <c:pt idx="361">
                  <c:v>96.36816</c:v>
                </c:pt>
                <c:pt idx="362">
                  <c:v>96.14342</c:v>
                </c:pt>
                <c:pt idx="363">
                  <c:v>95.74118</c:v>
                </c:pt>
                <c:pt idx="364">
                  <c:v>95.17648999999997</c:v>
                </c:pt>
                <c:pt idx="365">
                  <c:v>94.64281</c:v>
                </c:pt>
                <c:pt idx="366">
                  <c:v>94.48595</c:v>
                </c:pt>
                <c:pt idx="367">
                  <c:v>94.82352</c:v>
                </c:pt>
                <c:pt idx="368">
                  <c:v>95.33221</c:v>
                </c:pt>
                <c:pt idx="369">
                  <c:v>95.5778</c:v>
                </c:pt>
                <c:pt idx="370">
                  <c:v>95.47019</c:v>
                </c:pt>
                <c:pt idx="371">
                  <c:v>95.20219</c:v>
                </c:pt>
                <c:pt idx="372">
                  <c:v>94.99935</c:v>
                </c:pt>
                <c:pt idx="373">
                  <c:v>94.99282</c:v>
                </c:pt>
                <c:pt idx="374">
                  <c:v>95.19549000000001</c:v>
                </c:pt>
                <c:pt idx="375">
                  <c:v>95.55463</c:v>
                </c:pt>
                <c:pt idx="376">
                  <c:v>95.99903</c:v>
                </c:pt>
                <c:pt idx="377">
                  <c:v>96.39536</c:v>
                </c:pt>
                <c:pt idx="378">
                  <c:v>96.60044000000001</c:v>
                </c:pt>
                <c:pt idx="379">
                  <c:v>96.67386999999998</c:v>
                </c:pt>
                <c:pt idx="380">
                  <c:v>96.7691</c:v>
                </c:pt>
                <c:pt idx="381">
                  <c:v>96.8719</c:v>
                </c:pt>
                <c:pt idx="382">
                  <c:v>96.87924</c:v>
                </c:pt>
                <c:pt idx="383">
                  <c:v>96.82049000000001</c:v>
                </c:pt>
                <c:pt idx="384">
                  <c:v>96.77402</c:v>
                </c:pt>
                <c:pt idx="385">
                  <c:v>96.73238000000001</c:v>
                </c:pt>
                <c:pt idx="386">
                  <c:v>96.63821</c:v>
                </c:pt>
                <c:pt idx="387">
                  <c:v>96.40841</c:v>
                </c:pt>
                <c:pt idx="388">
                  <c:v>96.04092</c:v>
                </c:pt>
                <c:pt idx="389">
                  <c:v>95.69331</c:v>
                </c:pt>
                <c:pt idx="390">
                  <c:v>95.38003999999998</c:v>
                </c:pt>
                <c:pt idx="391">
                  <c:v>94.72063</c:v>
                </c:pt>
                <c:pt idx="392">
                  <c:v>93.48015</c:v>
                </c:pt>
                <c:pt idx="393">
                  <c:v>92.16034999999998</c:v>
                </c:pt>
                <c:pt idx="394">
                  <c:v>91.56998</c:v>
                </c:pt>
                <c:pt idx="395">
                  <c:v>92.00029</c:v>
                </c:pt>
                <c:pt idx="396">
                  <c:v>93.11026</c:v>
                </c:pt>
                <c:pt idx="397">
                  <c:v>94.36142</c:v>
                </c:pt>
                <c:pt idx="398">
                  <c:v>95.39246</c:v>
                </c:pt>
                <c:pt idx="399">
                  <c:v>96.1245</c:v>
                </c:pt>
                <c:pt idx="400">
                  <c:v>96.64611</c:v>
                </c:pt>
                <c:pt idx="401">
                  <c:v>97.0037</c:v>
                </c:pt>
                <c:pt idx="402">
                  <c:v>97.18763</c:v>
                </c:pt>
                <c:pt idx="403">
                  <c:v>97.18356999999998</c:v>
                </c:pt>
                <c:pt idx="404">
                  <c:v>96.95361</c:v>
                </c:pt>
                <c:pt idx="405">
                  <c:v>96.54147</c:v>
                </c:pt>
                <c:pt idx="406">
                  <c:v>96.19303</c:v>
                </c:pt>
                <c:pt idx="407">
                  <c:v>96.17372999999998</c:v>
                </c:pt>
                <c:pt idx="408">
                  <c:v>96.46799</c:v>
                </c:pt>
                <c:pt idx="409">
                  <c:v>96.84325</c:v>
                </c:pt>
                <c:pt idx="410">
                  <c:v>97.09384</c:v>
                </c:pt>
                <c:pt idx="411">
                  <c:v>97.15723</c:v>
                </c:pt>
                <c:pt idx="412">
                  <c:v>97.10078999999998</c:v>
                </c:pt>
                <c:pt idx="413">
                  <c:v>97.03957</c:v>
                </c:pt>
                <c:pt idx="414">
                  <c:v>97.01561</c:v>
                </c:pt>
                <c:pt idx="415">
                  <c:v>96.99117</c:v>
                </c:pt>
                <c:pt idx="416">
                  <c:v>96.94518</c:v>
                </c:pt>
                <c:pt idx="417">
                  <c:v>96.89555</c:v>
                </c:pt>
                <c:pt idx="418">
                  <c:v>96.85185</c:v>
                </c:pt>
                <c:pt idx="419">
                  <c:v>96.7924</c:v>
                </c:pt>
                <c:pt idx="420">
                  <c:v>96.6356</c:v>
                </c:pt>
                <c:pt idx="421">
                  <c:v>96.2861</c:v>
                </c:pt>
                <c:pt idx="422">
                  <c:v>95.80286999999998</c:v>
                </c:pt>
                <c:pt idx="423">
                  <c:v>95.46361</c:v>
                </c:pt>
                <c:pt idx="424">
                  <c:v>95.47681</c:v>
                </c:pt>
                <c:pt idx="425">
                  <c:v>95.71578</c:v>
                </c:pt>
                <c:pt idx="426">
                  <c:v>95.79717</c:v>
                </c:pt>
                <c:pt idx="427">
                  <c:v>95.43546</c:v>
                </c:pt>
                <c:pt idx="428">
                  <c:v>94.57717</c:v>
                </c:pt>
                <c:pt idx="429">
                  <c:v>93.40025</c:v>
                </c:pt>
                <c:pt idx="430">
                  <c:v>92.30064</c:v>
                </c:pt>
                <c:pt idx="431">
                  <c:v>91.86134</c:v>
                </c:pt>
                <c:pt idx="432">
                  <c:v>92.39882</c:v>
                </c:pt>
                <c:pt idx="433">
                  <c:v>93.60107000000001</c:v>
                </c:pt>
                <c:pt idx="434">
                  <c:v>94.77932</c:v>
                </c:pt>
                <c:pt idx="435">
                  <c:v>95.55731</c:v>
                </c:pt>
                <c:pt idx="436">
                  <c:v>96.03356</c:v>
                </c:pt>
                <c:pt idx="437">
                  <c:v>96.41956</c:v>
                </c:pt>
                <c:pt idx="438">
                  <c:v>96.76085</c:v>
                </c:pt>
                <c:pt idx="439">
                  <c:v>97.00948</c:v>
                </c:pt>
                <c:pt idx="440">
                  <c:v>97.16977999999997</c:v>
                </c:pt>
                <c:pt idx="441">
                  <c:v>97.29276</c:v>
                </c:pt>
                <c:pt idx="442">
                  <c:v>97.35657999999998</c:v>
                </c:pt>
                <c:pt idx="443">
                  <c:v>97.26273999999998</c:v>
                </c:pt>
                <c:pt idx="444">
                  <c:v>97.02829999999998</c:v>
                </c:pt>
                <c:pt idx="445">
                  <c:v>96.83775</c:v>
                </c:pt>
                <c:pt idx="446">
                  <c:v>96.80485</c:v>
                </c:pt>
                <c:pt idx="447">
                  <c:v>96.80321</c:v>
                </c:pt>
                <c:pt idx="448">
                  <c:v>96.67334999999997</c:v>
                </c:pt>
                <c:pt idx="449">
                  <c:v>96.43155</c:v>
                </c:pt>
                <c:pt idx="450">
                  <c:v>96.19444</c:v>
                </c:pt>
                <c:pt idx="451">
                  <c:v>95.99125</c:v>
                </c:pt>
                <c:pt idx="452">
                  <c:v>95.7345</c:v>
                </c:pt>
                <c:pt idx="453">
                  <c:v>95.39701</c:v>
                </c:pt>
                <c:pt idx="454">
                  <c:v>95.17726</c:v>
                </c:pt>
                <c:pt idx="455">
                  <c:v>95.33771</c:v>
                </c:pt>
                <c:pt idx="456">
                  <c:v>95.83848999999998</c:v>
                </c:pt>
                <c:pt idx="457">
                  <c:v>96.37415</c:v>
                </c:pt>
                <c:pt idx="458">
                  <c:v>96.75346</c:v>
                </c:pt>
                <c:pt idx="459">
                  <c:v>97.02088999999998</c:v>
                </c:pt>
                <c:pt idx="460">
                  <c:v>97.21709</c:v>
                </c:pt>
                <c:pt idx="461">
                  <c:v>97.29965</c:v>
                </c:pt>
                <c:pt idx="462">
                  <c:v>97.27270999999998</c:v>
                </c:pt>
                <c:pt idx="463">
                  <c:v>97.20947</c:v>
                </c:pt>
                <c:pt idx="464">
                  <c:v>97.17416</c:v>
                </c:pt>
                <c:pt idx="465">
                  <c:v>97.19655</c:v>
                </c:pt>
                <c:pt idx="466">
                  <c:v>97.27558999999998</c:v>
                </c:pt>
                <c:pt idx="467">
                  <c:v>97.35829999999998</c:v>
                </c:pt>
                <c:pt idx="468">
                  <c:v>97.34473</c:v>
                </c:pt>
                <c:pt idx="469">
                  <c:v>97.13641</c:v>
                </c:pt>
                <c:pt idx="470">
                  <c:v>96.77826</c:v>
                </c:pt>
                <c:pt idx="471">
                  <c:v>96.4769</c:v>
                </c:pt>
                <c:pt idx="472">
                  <c:v>96.37746</c:v>
                </c:pt>
                <c:pt idx="473">
                  <c:v>96.36405</c:v>
                </c:pt>
                <c:pt idx="474">
                  <c:v>96.26685</c:v>
                </c:pt>
                <c:pt idx="475">
                  <c:v>96.04971</c:v>
                </c:pt>
                <c:pt idx="476">
                  <c:v>95.67977999999995</c:v>
                </c:pt>
                <c:pt idx="477">
                  <c:v>95.04597</c:v>
                </c:pt>
                <c:pt idx="478">
                  <c:v>94.20277999999998</c:v>
                </c:pt>
                <c:pt idx="479">
                  <c:v>93.5033</c:v>
                </c:pt>
                <c:pt idx="480">
                  <c:v>93.27290000000001</c:v>
                </c:pt>
                <c:pt idx="481">
                  <c:v>93.52056</c:v>
                </c:pt>
                <c:pt idx="482">
                  <c:v>94.00203</c:v>
                </c:pt>
                <c:pt idx="483">
                  <c:v>94.5903</c:v>
                </c:pt>
                <c:pt idx="484">
                  <c:v>95.32869999999998</c:v>
                </c:pt>
                <c:pt idx="485">
                  <c:v>96.10592</c:v>
                </c:pt>
                <c:pt idx="486">
                  <c:v>96.59605</c:v>
                </c:pt>
                <c:pt idx="487">
                  <c:v>96.57850999999998</c:v>
                </c:pt>
                <c:pt idx="488">
                  <c:v>96.10321</c:v>
                </c:pt>
                <c:pt idx="489">
                  <c:v>95.28944</c:v>
                </c:pt>
                <c:pt idx="490">
                  <c:v>94.36508000000001</c:v>
                </c:pt>
                <c:pt idx="491">
                  <c:v>93.73051</c:v>
                </c:pt>
                <c:pt idx="492">
                  <c:v>93.62888999999997</c:v>
                </c:pt>
                <c:pt idx="493">
                  <c:v>93.92955</c:v>
                </c:pt>
                <c:pt idx="494">
                  <c:v>94.38274999999997</c:v>
                </c:pt>
                <c:pt idx="495">
                  <c:v>94.84319</c:v>
                </c:pt>
                <c:pt idx="496">
                  <c:v>95.11429</c:v>
                </c:pt>
                <c:pt idx="497">
                  <c:v>95.00693</c:v>
                </c:pt>
                <c:pt idx="498">
                  <c:v>94.47343</c:v>
                </c:pt>
                <c:pt idx="499">
                  <c:v>93.47036999999998</c:v>
                </c:pt>
                <c:pt idx="500">
                  <c:v>92.16302</c:v>
                </c:pt>
                <c:pt idx="501">
                  <c:v>91.29365</c:v>
                </c:pt>
                <c:pt idx="502">
                  <c:v>91.53671</c:v>
                </c:pt>
                <c:pt idx="503">
                  <c:v>92.68873999999997</c:v>
                </c:pt>
                <c:pt idx="504">
                  <c:v>94.07757</c:v>
                </c:pt>
                <c:pt idx="505">
                  <c:v>95.23142</c:v>
                </c:pt>
                <c:pt idx="506">
                  <c:v>95.98199</c:v>
                </c:pt>
                <c:pt idx="507">
                  <c:v>96.22629</c:v>
                </c:pt>
                <c:pt idx="508">
                  <c:v>95.95496</c:v>
                </c:pt>
                <c:pt idx="509">
                  <c:v>95.20753</c:v>
                </c:pt>
                <c:pt idx="510">
                  <c:v>94.13361</c:v>
                </c:pt>
                <c:pt idx="511">
                  <c:v>93.19423</c:v>
                </c:pt>
                <c:pt idx="512">
                  <c:v>92.84557</c:v>
                </c:pt>
                <c:pt idx="513">
                  <c:v>93.11503</c:v>
                </c:pt>
                <c:pt idx="514">
                  <c:v>93.58886999999998</c:v>
                </c:pt>
                <c:pt idx="515">
                  <c:v>93.93903</c:v>
                </c:pt>
                <c:pt idx="516">
                  <c:v>94.06863</c:v>
                </c:pt>
                <c:pt idx="517">
                  <c:v>93.9354</c:v>
                </c:pt>
                <c:pt idx="518">
                  <c:v>93.51162</c:v>
                </c:pt>
                <c:pt idx="519">
                  <c:v>92.80972</c:v>
                </c:pt>
                <c:pt idx="520">
                  <c:v>92.00926</c:v>
                </c:pt>
                <c:pt idx="521">
                  <c:v>91.49578</c:v>
                </c:pt>
                <c:pt idx="522">
                  <c:v>91.55974999999998</c:v>
                </c:pt>
                <c:pt idx="523">
                  <c:v>92.01685</c:v>
                </c:pt>
                <c:pt idx="524">
                  <c:v>92.43053</c:v>
                </c:pt>
                <c:pt idx="525">
                  <c:v>92.43295</c:v>
                </c:pt>
                <c:pt idx="526">
                  <c:v>91.8463</c:v>
                </c:pt>
                <c:pt idx="527">
                  <c:v>90.91245</c:v>
                </c:pt>
                <c:pt idx="528">
                  <c:v>90.41281</c:v>
                </c:pt>
                <c:pt idx="529">
                  <c:v>91.02281000000001</c:v>
                </c:pt>
                <c:pt idx="530">
                  <c:v>92.35865</c:v>
                </c:pt>
                <c:pt idx="531">
                  <c:v>93.29809</c:v>
                </c:pt>
                <c:pt idx="532">
                  <c:v>93.57406</c:v>
                </c:pt>
                <c:pt idx="533">
                  <c:v>93.40498</c:v>
                </c:pt>
                <c:pt idx="534">
                  <c:v>92.62822</c:v>
                </c:pt>
                <c:pt idx="535">
                  <c:v>91.08971</c:v>
                </c:pt>
                <c:pt idx="536">
                  <c:v>89.4014</c:v>
                </c:pt>
                <c:pt idx="537">
                  <c:v>88.63827999999998</c:v>
                </c:pt>
                <c:pt idx="538">
                  <c:v>89.12421</c:v>
                </c:pt>
                <c:pt idx="539">
                  <c:v>89.97541</c:v>
                </c:pt>
                <c:pt idx="540">
                  <c:v>90.04134</c:v>
                </c:pt>
                <c:pt idx="541">
                  <c:v>89.52588999999998</c:v>
                </c:pt>
                <c:pt idx="542">
                  <c:v>89.12611</c:v>
                </c:pt>
                <c:pt idx="543">
                  <c:v>88.98346</c:v>
                </c:pt>
                <c:pt idx="544">
                  <c:v>88.72584999999998</c:v>
                </c:pt>
                <c:pt idx="545">
                  <c:v>88.05744</c:v>
                </c:pt>
                <c:pt idx="546">
                  <c:v>87.03337</c:v>
                </c:pt>
                <c:pt idx="547">
                  <c:v>85.89193</c:v>
                </c:pt>
                <c:pt idx="548">
                  <c:v>84.68934999999998</c:v>
                </c:pt>
                <c:pt idx="549">
                  <c:v>83.23966</c:v>
                </c:pt>
                <c:pt idx="550">
                  <c:v>81.50786</c:v>
                </c:pt>
                <c:pt idx="551">
                  <c:v>79.70512</c:v>
                </c:pt>
                <c:pt idx="552">
                  <c:v>77.90477</c:v>
                </c:pt>
                <c:pt idx="553">
                  <c:v>76.28646</c:v>
                </c:pt>
                <c:pt idx="554">
                  <c:v>75.0547</c:v>
                </c:pt>
                <c:pt idx="555">
                  <c:v>74.10601</c:v>
                </c:pt>
                <c:pt idx="556">
                  <c:v>73.57252999999998</c:v>
                </c:pt>
                <c:pt idx="557">
                  <c:v>74.30256</c:v>
                </c:pt>
                <c:pt idx="558">
                  <c:v>77.18082</c:v>
                </c:pt>
                <c:pt idx="559">
                  <c:v>81.71208</c:v>
                </c:pt>
                <c:pt idx="560">
                  <c:v>86.41348</c:v>
                </c:pt>
                <c:pt idx="561">
                  <c:v>90.1105</c:v>
                </c:pt>
                <c:pt idx="562">
                  <c:v>92.4094</c:v>
                </c:pt>
                <c:pt idx="563">
                  <c:v>93.5282</c:v>
                </c:pt>
                <c:pt idx="564">
                  <c:v>93.992</c:v>
                </c:pt>
                <c:pt idx="565">
                  <c:v>94.20345</c:v>
                </c:pt>
                <c:pt idx="566">
                  <c:v>94.38984000000001</c:v>
                </c:pt>
                <c:pt idx="567">
                  <c:v>94.6181</c:v>
                </c:pt>
                <c:pt idx="568">
                  <c:v>94.87226999999998</c:v>
                </c:pt>
                <c:pt idx="569">
                  <c:v>95.14426</c:v>
                </c:pt>
                <c:pt idx="570">
                  <c:v>95.38956</c:v>
                </c:pt>
                <c:pt idx="571">
                  <c:v>95.54559</c:v>
                </c:pt>
                <c:pt idx="572">
                  <c:v>95.62979999999997</c:v>
                </c:pt>
                <c:pt idx="573">
                  <c:v>95.69741</c:v>
                </c:pt>
                <c:pt idx="574">
                  <c:v>95.78206</c:v>
                </c:pt>
                <c:pt idx="575">
                  <c:v>95.894</c:v>
                </c:pt>
                <c:pt idx="576">
                  <c:v>95.9782</c:v>
                </c:pt>
                <c:pt idx="577">
                  <c:v>96.00378000000001</c:v>
                </c:pt>
                <c:pt idx="578">
                  <c:v>95.98465</c:v>
                </c:pt>
                <c:pt idx="579">
                  <c:v>95.87996999999998</c:v>
                </c:pt>
                <c:pt idx="580">
                  <c:v>95.61276999999998</c:v>
                </c:pt>
                <c:pt idx="581">
                  <c:v>95.13737999999998</c:v>
                </c:pt>
                <c:pt idx="582">
                  <c:v>94.51132</c:v>
                </c:pt>
                <c:pt idx="583">
                  <c:v>93.92532</c:v>
                </c:pt>
                <c:pt idx="584">
                  <c:v>93.50236999999998</c:v>
                </c:pt>
                <c:pt idx="585">
                  <c:v>93.21909</c:v>
                </c:pt>
                <c:pt idx="586">
                  <c:v>93.11424</c:v>
                </c:pt>
                <c:pt idx="587">
                  <c:v>93.32713</c:v>
                </c:pt>
                <c:pt idx="588">
                  <c:v>94.00305</c:v>
                </c:pt>
                <c:pt idx="589">
                  <c:v>95.03455</c:v>
                </c:pt>
                <c:pt idx="590">
                  <c:v>95.9668</c:v>
                </c:pt>
                <c:pt idx="591">
                  <c:v>96.58555</c:v>
                </c:pt>
                <c:pt idx="592">
                  <c:v>96.94419</c:v>
                </c:pt>
                <c:pt idx="593">
                  <c:v>97.0564</c:v>
                </c:pt>
                <c:pt idx="594">
                  <c:v>96.97725</c:v>
                </c:pt>
                <c:pt idx="595">
                  <c:v>96.77794</c:v>
                </c:pt>
                <c:pt idx="596">
                  <c:v>96.47943</c:v>
                </c:pt>
                <c:pt idx="597">
                  <c:v>96.16919</c:v>
                </c:pt>
                <c:pt idx="598">
                  <c:v>96.00821</c:v>
                </c:pt>
                <c:pt idx="599">
                  <c:v>96.119</c:v>
                </c:pt>
                <c:pt idx="600">
                  <c:v>96.42996</c:v>
                </c:pt>
                <c:pt idx="601">
                  <c:v>96.73685</c:v>
                </c:pt>
                <c:pt idx="602">
                  <c:v>96.90659</c:v>
                </c:pt>
                <c:pt idx="603">
                  <c:v>96.98742</c:v>
                </c:pt>
                <c:pt idx="604">
                  <c:v>96.95103</c:v>
                </c:pt>
                <c:pt idx="605">
                  <c:v>96.72733</c:v>
                </c:pt>
                <c:pt idx="606">
                  <c:v>96.39188</c:v>
                </c:pt>
                <c:pt idx="607">
                  <c:v>95.97485</c:v>
                </c:pt>
                <c:pt idx="608">
                  <c:v>95.33327</c:v>
                </c:pt>
                <c:pt idx="609">
                  <c:v>94.48695</c:v>
                </c:pt>
                <c:pt idx="610">
                  <c:v>93.3098</c:v>
                </c:pt>
                <c:pt idx="611">
                  <c:v>91.05707</c:v>
                </c:pt>
                <c:pt idx="612">
                  <c:v>88.00686</c:v>
                </c:pt>
                <c:pt idx="613">
                  <c:v>86.34817</c:v>
                </c:pt>
                <c:pt idx="614">
                  <c:v>87.29405</c:v>
                </c:pt>
                <c:pt idx="615">
                  <c:v>89.94509</c:v>
                </c:pt>
                <c:pt idx="616">
                  <c:v>92.18584999999997</c:v>
                </c:pt>
                <c:pt idx="617">
                  <c:v>92.99093</c:v>
                </c:pt>
                <c:pt idx="618">
                  <c:v>93.08409</c:v>
                </c:pt>
                <c:pt idx="619">
                  <c:v>93.29544</c:v>
                </c:pt>
                <c:pt idx="620">
                  <c:v>93.87987999999997</c:v>
                </c:pt>
                <c:pt idx="621">
                  <c:v>94.78387</c:v>
                </c:pt>
                <c:pt idx="622">
                  <c:v>95.64576</c:v>
                </c:pt>
                <c:pt idx="623">
                  <c:v>96.04023</c:v>
                </c:pt>
                <c:pt idx="624">
                  <c:v>95.96489</c:v>
                </c:pt>
                <c:pt idx="625">
                  <c:v>95.66469</c:v>
                </c:pt>
                <c:pt idx="626">
                  <c:v>95.33366</c:v>
                </c:pt>
                <c:pt idx="627">
                  <c:v>94.97658</c:v>
                </c:pt>
                <c:pt idx="628">
                  <c:v>94.38534999999997</c:v>
                </c:pt>
                <c:pt idx="629">
                  <c:v>93.49945</c:v>
                </c:pt>
                <c:pt idx="630">
                  <c:v>92.59543</c:v>
                </c:pt>
                <c:pt idx="631">
                  <c:v>91.84959</c:v>
                </c:pt>
                <c:pt idx="632">
                  <c:v>91.07229</c:v>
                </c:pt>
                <c:pt idx="633">
                  <c:v>90.0868</c:v>
                </c:pt>
                <c:pt idx="634">
                  <c:v>89.07344000000001</c:v>
                </c:pt>
                <c:pt idx="635">
                  <c:v>88.39269</c:v>
                </c:pt>
                <c:pt idx="636">
                  <c:v>88.29253</c:v>
                </c:pt>
                <c:pt idx="637">
                  <c:v>88.64545</c:v>
                </c:pt>
                <c:pt idx="638">
                  <c:v>89.08556999999998</c:v>
                </c:pt>
                <c:pt idx="639">
                  <c:v>89.43236</c:v>
                </c:pt>
                <c:pt idx="640">
                  <c:v>89.75728</c:v>
                </c:pt>
                <c:pt idx="641">
                  <c:v>90.24085</c:v>
                </c:pt>
                <c:pt idx="642">
                  <c:v>90.98024</c:v>
                </c:pt>
                <c:pt idx="643">
                  <c:v>91.89364</c:v>
                </c:pt>
                <c:pt idx="644">
                  <c:v>92.87697999999997</c:v>
                </c:pt>
                <c:pt idx="645">
                  <c:v>93.87119</c:v>
                </c:pt>
                <c:pt idx="646">
                  <c:v>94.77017</c:v>
                </c:pt>
                <c:pt idx="647">
                  <c:v>95.43806</c:v>
                </c:pt>
                <c:pt idx="648">
                  <c:v>95.76388</c:v>
                </c:pt>
                <c:pt idx="649">
                  <c:v>95.82078999999997</c:v>
                </c:pt>
                <c:pt idx="650">
                  <c:v>95.84982</c:v>
                </c:pt>
                <c:pt idx="651">
                  <c:v>96.13969</c:v>
                </c:pt>
                <c:pt idx="652">
                  <c:v>96.67022999999998</c:v>
                </c:pt>
                <c:pt idx="653">
                  <c:v>97.07747000000001</c:v>
                </c:pt>
                <c:pt idx="654">
                  <c:v>97.26248</c:v>
                </c:pt>
                <c:pt idx="655">
                  <c:v>97.26616</c:v>
                </c:pt>
                <c:pt idx="656">
                  <c:v>97.23793</c:v>
                </c:pt>
                <c:pt idx="657">
                  <c:v>97.34262</c:v>
                </c:pt>
                <c:pt idx="658">
                  <c:v>97.53004</c:v>
                </c:pt>
                <c:pt idx="659">
                  <c:v>97.69787</c:v>
                </c:pt>
                <c:pt idx="660">
                  <c:v>97.84688</c:v>
                </c:pt>
                <c:pt idx="661">
                  <c:v>97.98634</c:v>
                </c:pt>
                <c:pt idx="662">
                  <c:v>98.08542999999998</c:v>
                </c:pt>
                <c:pt idx="663">
                  <c:v>98.16415</c:v>
                </c:pt>
                <c:pt idx="664">
                  <c:v>98.25119</c:v>
                </c:pt>
                <c:pt idx="665">
                  <c:v>98.32593999999997</c:v>
                </c:pt>
                <c:pt idx="666">
                  <c:v>98.38158</c:v>
                </c:pt>
                <c:pt idx="667">
                  <c:v>98.41965</c:v>
                </c:pt>
                <c:pt idx="668">
                  <c:v>98.42897000000001</c:v>
                </c:pt>
                <c:pt idx="669">
                  <c:v>98.45645</c:v>
                </c:pt>
                <c:pt idx="670">
                  <c:v>98.54073</c:v>
                </c:pt>
                <c:pt idx="671">
                  <c:v>98.66374999999998</c:v>
                </c:pt>
                <c:pt idx="672">
                  <c:v>98.84134</c:v>
                </c:pt>
                <c:pt idx="673">
                  <c:v>99.10268000000001</c:v>
                </c:pt>
                <c:pt idx="674">
                  <c:v>99.31367</c:v>
                </c:pt>
                <c:pt idx="675">
                  <c:v>99.2877</c:v>
                </c:pt>
                <c:pt idx="676">
                  <c:v>99.17458999999998</c:v>
                </c:pt>
                <c:pt idx="677">
                  <c:v>99.16359</c:v>
                </c:pt>
                <c:pt idx="678">
                  <c:v>99.18275999999997</c:v>
                </c:pt>
                <c:pt idx="679">
                  <c:v>99.19943000000001</c:v>
                </c:pt>
                <c:pt idx="680">
                  <c:v>99.32729</c:v>
                </c:pt>
                <c:pt idx="681">
                  <c:v>99.58726</c:v>
                </c:pt>
                <c:pt idx="682">
                  <c:v>99.87260000000001</c:v>
                </c:pt>
                <c:pt idx="683">
                  <c:v>100.1189</c:v>
                </c:pt>
                <c:pt idx="684">
                  <c:v>100.2759</c:v>
                </c:pt>
                <c:pt idx="685">
                  <c:v>100.3037</c:v>
                </c:pt>
                <c:pt idx="686">
                  <c:v>100.2729</c:v>
                </c:pt>
                <c:pt idx="687">
                  <c:v>100.2826</c:v>
                </c:pt>
                <c:pt idx="688">
                  <c:v>100.334</c:v>
                </c:pt>
                <c:pt idx="689">
                  <c:v>100.3333</c:v>
                </c:pt>
                <c:pt idx="690">
                  <c:v>100.1931</c:v>
                </c:pt>
                <c:pt idx="691">
                  <c:v>99.96044</c:v>
                </c:pt>
                <c:pt idx="692">
                  <c:v>99.7168</c:v>
                </c:pt>
                <c:pt idx="693">
                  <c:v>99.43466</c:v>
                </c:pt>
                <c:pt idx="694">
                  <c:v>99.07759</c:v>
                </c:pt>
                <c:pt idx="695">
                  <c:v>98.72229999999998</c:v>
                </c:pt>
                <c:pt idx="696">
                  <c:v>98.39885</c:v>
                </c:pt>
                <c:pt idx="697">
                  <c:v>98.07462</c:v>
                </c:pt>
                <c:pt idx="698">
                  <c:v>97.76514</c:v>
                </c:pt>
                <c:pt idx="699">
                  <c:v>97.50635</c:v>
                </c:pt>
                <c:pt idx="700">
                  <c:v>97.30771</c:v>
                </c:pt>
                <c:pt idx="701">
                  <c:v>97.2187</c:v>
                </c:pt>
                <c:pt idx="702">
                  <c:v>97.25846999999998</c:v>
                </c:pt>
                <c:pt idx="703">
                  <c:v>97.28218</c:v>
                </c:pt>
                <c:pt idx="704">
                  <c:v>97.17455</c:v>
                </c:pt>
                <c:pt idx="705">
                  <c:v>97.05988000000001</c:v>
                </c:pt>
                <c:pt idx="706">
                  <c:v>97.11378000000001</c:v>
                </c:pt>
                <c:pt idx="707">
                  <c:v>97.27167</c:v>
                </c:pt>
                <c:pt idx="708">
                  <c:v>97.31036</c:v>
                </c:pt>
                <c:pt idx="709">
                  <c:v>97.17965</c:v>
                </c:pt>
                <c:pt idx="710">
                  <c:v>96.99989</c:v>
                </c:pt>
                <c:pt idx="711">
                  <c:v>96.90786</c:v>
                </c:pt>
                <c:pt idx="712">
                  <c:v>96.97092</c:v>
                </c:pt>
                <c:pt idx="713">
                  <c:v>97.10455</c:v>
                </c:pt>
                <c:pt idx="714">
                  <c:v>97.1322</c:v>
                </c:pt>
                <c:pt idx="715">
                  <c:v>97.05358</c:v>
                </c:pt>
                <c:pt idx="716">
                  <c:v>96.98001</c:v>
                </c:pt>
                <c:pt idx="717">
                  <c:v>96.95623</c:v>
                </c:pt>
                <c:pt idx="718">
                  <c:v>96.97185</c:v>
                </c:pt>
                <c:pt idx="719">
                  <c:v>97.01543</c:v>
                </c:pt>
                <c:pt idx="720">
                  <c:v>97.04154</c:v>
                </c:pt>
                <c:pt idx="721">
                  <c:v>97.01562</c:v>
                </c:pt>
                <c:pt idx="722">
                  <c:v>96.9871</c:v>
                </c:pt>
                <c:pt idx="723">
                  <c:v>97.00427</c:v>
                </c:pt>
                <c:pt idx="724">
                  <c:v>97.02691</c:v>
                </c:pt>
                <c:pt idx="725">
                  <c:v>97.0484</c:v>
                </c:pt>
                <c:pt idx="726">
                  <c:v>97.13632</c:v>
                </c:pt>
                <c:pt idx="727">
                  <c:v>97.26344</c:v>
                </c:pt>
                <c:pt idx="728">
                  <c:v>97.30216</c:v>
                </c:pt>
                <c:pt idx="729">
                  <c:v>97.25645</c:v>
                </c:pt>
                <c:pt idx="730">
                  <c:v>97.25519</c:v>
                </c:pt>
                <c:pt idx="731">
                  <c:v>97.32022</c:v>
                </c:pt>
                <c:pt idx="732">
                  <c:v>97.33101</c:v>
                </c:pt>
                <c:pt idx="733">
                  <c:v>97.23098</c:v>
                </c:pt>
                <c:pt idx="734">
                  <c:v>97.11464</c:v>
                </c:pt>
                <c:pt idx="735">
                  <c:v>97.0536</c:v>
                </c:pt>
                <c:pt idx="736">
                  <c:v>96.98617</c:v>
                </c:pt>
                <c:pt idx="737">
                  <c:v>96.85468</c:v>
                </c:pt>
                <c:pt idx="738">
                  <c:v>96.72668</c:v>
                </c:pt>
                <c:pt idx="739">
                  <c:v>96.67514999999997</c:v>
                </c:pt>
                <c:pt idx="740">
                  <c:v>96.66321</c:v>
                </c:pt>
                <c:pt idx="741">
                  <c:v>96.62269999999998</c:v>
                </c:pt>
                <c:pt idx="742">
                  <c:v>96.5713</c:v>
                </c:pt>
                <c:pt idx="743">
                  <c:v>96.55147</c:v>
                </c:pt>
                <c:pt idx="744">
                  <c:v>96.55389</c:v>
                </c:pt>
                <c:pt idx="745">
                  <c:v>96.5843</c:v>
                </c:pt>
                <c:pt idx="746">
                  <c:v>96.67678999999997</c:v>
                </c:pt>
                <c:pt idx="747">
                  <c:v>96.79787</c:v>
                </c:pt>
                <c:pt idx="748">
                  <c:v>96.87392</c:v>
                </c:pt>
                <c:pt idx="749">
                  <c:v>96.89333000000001</c:v>
                </c:pt>
                <c:pt idx="750">
                  <c:v>96.86725</c:v>
                </c:pt>
                <c:pt idx="751">
                  <c:v>96.79354</c:v>
                </c:pt>
                <c:pt idx="752">
                  <c:v>96.74842</c:v>
                </c:pt>
                <c:pt idx="753">
                  <c:v>96.80802</c:v>
                </c:pt>
                <c:pt idx="754">
                  <c:v>96.89725</c:v>
                </c:pt>
                <c:pt idx="755">
                  <c:v>96.8874</c:v>
                </c:pt>
                <c:pt idx="756">
                  <c:v>96.81864</c:v>
                </c:pt>
                <c:pt idx="757">
                  <c:v>96.80762</c:v>
                </c:pt>
                <c:pt idx="758">
                  <c:v>96.84833999999998</c:v>
                </c:pt>
                <c:pt idx="759">
                  <c:v>96.89075</c:v>
                </c:pt>
                <c:pt idx="760">
                  <c:v>96.93547</c:v>
                </c:pt>
                <c:pt idx="761">
                  <c:v>96.92354</c:v>
                </c:pt>
                <c:pt idx="762">
                  <c:v>96.77967</c:v>
                </c:pt>
                <c:pt idx="763">
                  <c:v>96.6134</c:v>
                </c:pt>
                <c:pt idx="764">
                  <c:v>96.61359</c:v>
                </c:pt>
                <c:pt idx="765">
                  <c:v>96.7406</c:v>
                </c:pt>
                <c:pt idx="766">
                  <c:v>96.84249</c:v>
                </c:pt>
                <c:pt idx="767">
                  <c:v>96.86033999999998</c:v>
                </c:pt>
                <c:pt idx="768">
                  <c:v>96.80125</c:v>
                </c:pt>
                <c:pt idx="769">
                  <c:v>96.7032</c:v>
                </c:pt>
                <c:pt idx="770">
                  <c:v>96.64789</c:v>
                </c:pt>
                <c:pt idx="771">
                  <c:v>96.67303999999997</c:v>
                </c:pt>
                <c:pt idx="772">
                  <c:v>96.7251</c:v>
                </c:pt>
                <c:pt idx="773">
                  <c:v>96.74299</c:v>
                </c:pt>
                <c:pt idx="774">
                  <c:v>96.70084</c:v>
                </c:pt>
                <c:pt idx="775">
                  <c:v>96.59769</c:v>
                </c:pt>
                <c:pt idx="776">
                  <c:v>96.49414</c:v>
                </c:pt>
                <c:pt idx="777">
                  <c:v>96.45831</c:v>
                </c:pt>
                <c:pt idx="778">
                  <c:v>96.48457</c:v>
                </c:pt>
                <c:pt idx="779">
                  <c:v>96.54919</c:v>
                </c:pt>
                <c:pt idx="780">
                  <c:v>96.65587999999997</c:v>
                </c:pt>
                <c:pt idx="781">
                  <c:v>96.72289000000001</c:v>
                </c:pt>
                <c:pt idx="782">
                  <c:v>96.64084</c:v>
                </c:pt>
                <c:pt idx="783">
                  <c:v>96.47761</c:v>
                </c:pt>
                <c:pt idx="784">
                  <c:v>96.39507999999998</c:v>
                </c:pt>
                <c:pt idx="785">
                  <c:v>96.40202</c:v>
                </c:pt>
                <c:pt idx="786">
                  <c:v>96.42005</c:v>
                </c:pt>
                <c:pt idx="787">
                  <c:v>96.43694</c:v>
                </c:pt>
                <c:pt idx="788">
                  <c:v>96.44588</c:v>
                </c:pt>
                <c:pt idx="789">
                  <c:v>96.42095</c:v>
                </c:pt>
                <c:pt idx="790">
                  <c:v>96.41682</c:v>
                </c:pt>
                <c:pt idx="791">
                  <c:v>96.5</c:v>
                </c:pt>
                <c:pt idx="792">
                  <c:v>96.63111</c:v>
                </c:pt>
                <c:pt idx="793">
                  <c:v>96.73115</c:v>
                </c:pt>
                <c:pt idx="794">
                  <c:v>96.77032</c:v>
                </c:pt>
                <c:pt idx="795">
                  <c:v>96.75758</c:v>
                </c:pt>
                <c:pt idx="796">
                  <c:v>96.74899</c:v>
                </c:pt>
                <c:pt idx="797">
                  <c:v>96.79379</c:v>
                </c:pt>
                <c:pt idx="798">
                  <c:v>96.8372</c:v>
                </c:pt>
                <c:pt idx="799">
                  <c:v>96.79747</c:v>
                </c:pt>
                <c:pt idx="800">
                  <c:v>96.7009</c:v>
                </c:pt>
                <c:pt idx="801">
                  <c:v>96.60582999999998</c:v>
                </c:pt>
                <c:pt idx="802">
                  <c:v>96.54411</c:v>
                </c:pt>
                <c:pt idx="803">
                  <c:v>96.58475</c:v>
                </c:pt>
                <c:pt idx="804">
                  <c:v>96.74337</c:v>
                </c:pt>
                <c:pt idx="805">
                  <c:v>96.83957</c:v>
                </c:pt>
                <c:pt idx="806">
                  <c:v>96.71381</c:v>
                </c:pt>
                <c:pt idx="807">
                  <c:v>96.4866</c:v>
                </c:pt>
                <c:pt idx="808">
                  <c:v>96.37739999999998</c:v>
                </c:pt>
                <c:pt idx="809">
                  <c:v>96.39593000000001</c:v>
                </c:pt>
                <c:pt idx="810">
                  <c:v>96.43992</c:v>
                </c:pt>
                <c:pt idx="811">
                  <c:v>96.50201</c:v>
                </c:pt>
                <c:pt idx="812">
                  <c:v>96.6079</c:v>
                </c:pt>
                <c:pt idx="813">
                  <c:v>96.66788</c:v>
                </c:pt>
                <c:pt idx="814">
                  <c:v>96.55439</c:v>
                </c:pt>
                <c:pt idx="815">
                  <c:v>96.31929</c:v>
                </c:pt>
                <c:pt idx="816">
                  <c:v>96.1841</c:v>
                </c:pt>
                <c:pt idx="817">
                  <c:v>96.2501</c:v>
                </c:pt>
                <c:pt idx="818">
                  <c:v>96.38802</c:v>
                </c:pt>
                <c:pt idx="819">
                  <c:v>96.49372</c:v>
                </c:pt>
                <c:pt idx="820">
                  <c:v>96.6367</c:v>
                </c:pt>
                <c:pt idx="821">
                  <c:v>96.81303</c:v>
                </c:pt>
                <c:pt idx="822">
                  <c:v>96.84626</c:v>
                </c:pt>
                <c:pt idx="823">
                  <c:v>96.68652</c:v>
                </c:pt>
                <c:pt idx="824">
                  <c:v>96.49898</c:v>
                </c:pt>
                <c:pt idx="825">
                  <c:v>96.4156</c:v>
                </c:pt>
                <c:pt idx="826">
                  <c:v>96.43755</c:v>
                </c:pt>
                <c:pt idx="827">
                  <c:v>96.53046</c:v>
                </c:pt>
                <c:pt idx="828">
                  <c:v>96.60518999999998</c:v>
                </c:pt>
                <c:pt idx="829">
                  <c:v>96.58577999999997</c:v>
                </c:pt>
                <c:pt idx="830">
                  <c:v>96.55531000000001</c:v>
                </c:pt>
                <c:pt idx="831">
                  <c:v>96.60954</c:v>
                </c:pt>
                <c:pt idx="832">
                  <c:v>96.63939999999998</c:v>
                </c:pt>
                <c:pt idx="833">
                  <c:v>96.54749</c:v>
                </c:pt>
                <c:pt idx="834">
                  <c:v>96.4533</c:v>
                </c:pt>
                <c:pt idx="835">
                  <c:v>96.44316</c:v>
                </c:pt>
                <c:pt idx="836">
                  <c:v>96.40768</c:v>
                </c:pt>
                <c:pt idx="837">
                  <c:v>96.30029</c:v>
                </c:pt>
                <c:pt idx="838">
                  <c:v>96.24998</c:v>
                </c:pt>
                <c:pt idx="839">
                  <c:v>96.31313</c:v>
                </c:pt>
                <c:pt idx="840">
                  <c:v>96.40295</c:v>
                </c:pt>
                <c:pt idx="841">
                  <c:v>96.44914</c:v>
                </c:pt>
                <c:pt idx="842">
                  <c:v>96.45324</c:v>
                </c:pt>
                <c:pt idx="843">
                  <c:v>96.44613</c:v>
                </c:pt>
                <c:pt idx="844">
                  <c:v>96.46991</c:v>
                </c:pt>
                <c:pt idx="845">
                  <c:v>96.53735</c:v>
                </c:pt>
                <c:pt idx="846">
                  <c:v>96.62066999999998</c:v>
                </c:pt>
                <c:pt idx="847">
                  <c:v>96.67928000000001</c:v>
                </c:pt>
                <c:pt idx="848">
                  <c:v>96.63812999999998</c:v>
                </c:pt>
                <c:pt idx="849">
                  <c:v>96.45355</c:v>
                </c:pt>
                <c:pt idx="850">
                  <c:v>96.28092</c:v>
                </c:pt>
                <c:pt idx="851">
                  <c:v>96.32423</c:v>
                </c:pt>
                <c:pt idx="852">
                  <c:v>96.49831</c:v>
                </c:pt>
                <c:pt idx="853">
                  <c:v>96.54227</c:v>
                </c:pt>
                <c:pt idx="854">
                  <c:v>96.44003</c:v>
                </c:pt>
                <c:pt idx="855">
                  <c:v>96.36499</c:v>
                </c:pt>
                <c:pt idx="856">
                  <c:v>96.34964</c:v>
                </c:pt>
                <c:pt idx="857">
                  <c:v>96.3476</c:v>
                </c:pt>
                <c:pt idx="858">
                  <c:v>96.39397</c:v>
                </c:pt>
                <c:pt idx="859">
                  <c:v>96.47446</c:v>
                </c:pt>
                <c:pt idx="860">
                  <c:v>96.48655</c:v>
                </c:pt>
                <c:pt idx="861">
                  <c:v>96.43257</c:v>
                </c:pt>
                <c:pt idx="862">
                  <c:v>96.39635</c:v>
                </c:pt>
                <c:pt idx="863">
                  <c:v>96.37297999999997</c:v>
                </c:pt>
                <c:pt idx="864">
                  <c:v>96.35387999999998</c:v>
                </c:pt>
                <c:pt idx="865">
                  <c:v>96.42909</c:v>
                </c:pt>
                <c:pt idx="866">
                  <c:v>96.61161</c:v>
                </c:pt>
                <c:pt idx="867">
                  <c:v>96.73154</c:v>
                </c:pt>
                <c:pt idx="868">
                  <c:v>96.66951</c:v>
                </c:pt>
                <c:pt idx="869">
                  <c:v>96.51254</c:v>
                </c:pt>
                <c:pt idx="870">
                  <c:v>96.41818</c:v>
                </c:pt>
                <c:pt idx="871">
                  <c:v>96.41997</c:v>
                </c:pt>
                <c:pt idx="872">
                  <c:v>96.43745</c:v>
                </c:pt>
                <c:pt idx="873">
                  <c:v>96.42077</c:v>
                </c:pt>
                <c:pt idx="874">
                  <c:v>96.40868</c:v>
                </c:pt>
                <c:pt idx="875">
                  <c:v>96.39005</c:v>
                </c:pt>
                <c:pt idx="876">
                  <c:v>96.24896</c:v>
                </c:pt>
                <c:pt idx="877">
                  <c:v>96.0173</c:v>
                </c:pt>
                <c:pt idx="878">
                  <c:v>95.9827</c:v>
                </c:pt>
                <c:pt idx="879">
                  <c:v>96.26048</c:v>
                </c:pt>
                <c:pt idx="880">
                  <c:v>96.5429</c:v>
                </c:pt>
                <c:pt idx="881">
                  <c:v>96.55695</c:v>
                </c:pt>
                <c:pt idx="882">
                  <c:v>96.49967</c:v>
                </c:pt>
                <c:pt idx="883">
                  <c:v>96.5913</c:v>
                </c:pt>
                <c:pt idx="884">
                  <c:v>96.66227000000001</c:v>
                </c:pt>
                <c:pt idx="885">
                  <c:v>96.53266</c:v>
                </c:pt>
                <c:pt idx="886">
                  <c:v>96.3921</c:v>
                </c:pt>
                <c:pt idx="887">
                  <c:v>96.45536999999998</c:v>
                </c:pt>
                <c:pt idx="888">
                  <c:v>96.59177</c:v>
                </c:pt>
                <c:pt idx="889">
                  <c:v>96.59997</c:v>
                </c:pt>
                <c:pt idx="890">
                  <c:v>96.49158</c:v>
                </c:pt>
                <c:pt idx="891">
                  <c:v>96.39096</c:v>
                </c:pt>
                <c:pt idx="892">
                  <c:v>96.35338999999998</c:v>
                </c:pt>
                <c:pt idx="893">
                  <c:v>96.35992</c:v>
                </c:pt>
                <c:pt idx="894">
                  <c:v>96.36522</c:v>
                </c:pt>
                <c:pt idx="895">
                  <c:v>96.37530999999997</c:v>
                </c:pt>
                <c:pt idx="896">
                  <c:v>96.44684</c:v>
                </c:pt>
                <c:pt idx="897">
                  <c:v>96.55086</c:v>
                </c:pt>
                <c:pt idx="898">
                  <c:v>96.57953000000001</c:v>
                </c:pt>
                <c:pt idx="899">
                  <c:v>96.51674</c:v>
                </c:pt>
                <c:pt idx="900">
                  <c:v>96.43026</c:v>
                </c:pt>
                <c:pt idx="901">
                  <c:v>96.33602</c:v>
                </c:pt>
                <c:pt idx="902">
                  <c:v>96.27056</c:v>
                </c:pt>
                <c:pt idx="903">
                  <c:v>96.30351</c:v>
                </c:pt>
                <c:pt idx="904">
                  <c:v>96.35099</c:v>
                </c:pt>
                <c:pt idx="905">
                  <c:v>96.27379000000001</c:v>
                </c:pt>
                <c:pt idx="906">
                  <c:v>96.18226</c:v>
                </c:pt>
                <c:pt idx="907">
                  <c:v>96.23245</c:v>
                </c:pt>
                <c:pt idx="908">
                  <c:v>96.29651</c:v>
                </c:pt>
                <c:pt idx="909">
                  <c:v>96.27830999999998</c:v>
                </c:pt>
                <c:pt idx="910">
                  <c:v>96.39613</c:v>
                </c:pt>
                <c:pt idx="911">
                  <c:v>96.70937000000001</c:v>
                </c:pt>
                <c:pt idx="912">
                  <c:v>96.88176999999998</c:v>
                </c:pt>
                <c:pt idx="913">
                  <c:v>96.76321</c:v>
                </c:pt>
                <c:pt idx="914">
                  <c:v>96.62157000000001</c:v>
                </c:pt>
                <c:pt idx="915">
                  <c:v>96.58453</c:v>
                </c:pt>
                <c:pt idx="916">
                  <c:v>96.52996</c:v>
                </c:pt>
                <c:pt idx="917">
                  <c:v>96.49527</c:v>
                </c:pt>
                <c:pt idx="918">
                  <c:v>96.57911</c:v>
                </c:pt>
                <c:pt idx="919">
                  <c:v>96.62009999999998</c:v>
                </c:pt>
                <c:pt idx="920">
                  <c:v>96.45593</c:v>
                </c:pt>
                <c:pt idx="921">
                  <c:v>96.21311</c:v>
                </c:pt>
                <c:pt idx="922">
                  <c:v>96.06989</c:v>
                </c:pt>
                <c:pt idx="923">
                  <c:v>96.07494</c:v>
                </c:pt>
                <c:pt idx="924">
                  <c:v>96.23186</c:v>
                </c:pt>
                <c:pt idx="925">
                  <c:v>96.43217</c:v>
                </c:pt>
                <c:pt idx="926">
                  <c:v>96.4675</c:v>
                </c:pt>
                <c:pt idx="927">
                  <c:v>96.32432</c:v>
                </c:pt>
                <c:pt idx="928">
                  <c:v>96.18282000000001</c:v>
                </c:pt>
                <c:pt idx="929">
                  <c:v>96.12969</c:v>
                </c:pt>
                <c:pt idx="930">
                  <c:v>96.18613000000001</c:v>
                </c:pt>
                <c:pt idx="931">
                  <c:v>96.40872</c:v>
                </c:pt>
                <c:pt idx="932">
                  <c:v>96.66471</c:v>
                </c:pt>
                <c:pt idx="933">
                  <c:v>96.71244</c:v>
                </c:pt>
                <c:pt idx="934">
                  <c:v>96.60073999999997</c:v>
                </c:pt>
                <c:pt idx="935">
                  <c:v>96.56699</c:v>
                </c:pt>
                <c:pt idx="936">
                  <c:v>96.57498</c:v>
                </c:pt>
                <c:pt idx="937">
                  <c:v>96.44154</c:v>
                </c:pt>
                <c:pt idx="938">
                  <c:v>96.22530999999998</c:v>
                </c:pt>
                <c:pt idx="939">
                  <c:v>96.10011</c:v>
                </c:pt>
                <c:pt idx="940">
                  <c:v>96.1166</c:v>
                </c:pt>
                <c:pt idx="941">
                  <c:v>96.2297</c:v>
                </c:pt>
                <c:pt idx="942">
                  <c:v>96.35682999999998</c:v>
                </c:pt>
                <c:pt idx="943">
                  <c:v>96.39695</c:v>
                </c:pt>
                <c:pt idx="944">
                  <c:v>96.36459</c:v>
                </c:pt>
                <c:pt idx="945">
                  <c:v>96.34833999999998</c:v>
                </c:pt>
                <c:pt idx="946">
                  <c:v>96.35422</c:v>
                </c:pt>
                <c:pt idx="947">
                  <c:v>96.36156</c:v>
                </c:pt>
                <c:pt idx="948">
                  <c:v>96.41871</c:v>
                </c:pt>
                <c:pt idx="949">
                  <c:v>96.5302</c:v>
                </c:pt>
                <c:pt idx="950">
                  <c:v>96.61506999999998</c:v>
                </c:pt>
                <c:pt idx="951">
                  <c:v>96.6111</c:v>
                </c:pt>
                <c:pt idx="952">
                  <c:v>96.47877999999997</c:v>
                </c:pt>
                <c:pt idx="953">
                  <c:v>96.23643</c:v>
                </c:pt>
                <c:pt idx="954">
                  <c:v>96.04374</c:v>
                </c:pt>
                <c:pt idx="955">
                  <c:v>96.07069</c:v>
                </c:pt>
                <c:pt idx="956">
                  <c:v>96.28218</c:v>
                </c:pt>
                <c:pt idx="957">
                  <c:v>96.52625</c:v>
                </c:pt>
                <c:pt idx="958">
                  <c:v>96.66561</c:v>
                </c:pt>
                <c:pt idx="959">
                  <c:v>96.62357999999998</c:v>
                </c:pt>
                <c:pt idx="960">
                  <c:v>96.48849</c:v>
                </c:pt>
                <c:pt idx="961">
                  <c:v>96.47609</c:v>
                </c:pt>
                <c:pt idx="962">
                  <c:v>96.57968</c:v>
                </c:pt>
                <c:pt idx="963">
                  <c:v>96.56303</c:v>
                </c:pt>
                <c:pt idx="964">
                  <c:v>96.42712</c:v>
                </c:pt>
                <c:pt idx="965">
                  <c:v>96.44845</c:v>
                </c:pt>
                <c:pt idx="966">
                  <c:v>96.65833999999997</c:v>
                </c:pt>
                <c:pt idx="967">
                  <c:v>96.72032</c:v>
                </c:pt>
                <c:pt idx="968">
                  <c:v>96.4635</c:v>
                </c:pt>
                <c:pt idx="969">
                  <c:v>96.11678999999998</c:v>
                </c:pt>
                <c:pt idx="970">
                  <c:v>95.94383</c:v>
                </c:pt>
                <c:pt idx="971">
                  <c:v>95.938</c:v>
                </c:pt>
                <c:pt idx="972">
                  <c:v>96.00167</c:v>
                </c:pt>
                <c:pt idx="973">
                  <c:v>96.14524</c:v>
                </c:pt>
                <c:pt idx="974">
                  <c:v>96.34368</c:v>
                </c:pt>
                <c:pt idx="975">
                  <c:v>96.41046</c:v>
                </c:pt>
                <c:pt idx="976">
                  <c:v>96.25509</c:v>
                </c:pt>
                <c:pt idx="977">
                  <c:v>96.04622</c:v>
                </c:pt>
                <c:pt idx="978">
                  <c:v>95.96833</c:v>
                </c:pt>
                <c:pt idx="979">
                  <c:v>95.98466</c:v>
                </c:pt>
                <c:pt idx="980">
                  <c:v>95.96712</c:v>
                </c:pt>
                <c:pt idx="981">
                  <c:v>95.89530999999998</c:v>
                </c:pt>
                <c:pt idx="982">
                  <c:v>95.91659</c:v>
                </c:pt>
                <c:pt idx="983">
                  <c:v>96.15743999999998</c:v>
                </c:pt>
                <c:pt idx="984">
                  <c:v>96.46392</c:v>
                </c:pt>
                <c:pt idx="985">
                  <c:v>96.55861</c:v>
                </c:pt>
                <c:pt idx="986">
                  <c:v>96.52866</c:v>
                </c:pt>
                <c:pt idx="987">
                  <c:v>96.68702</c:v>
                </c:pt>
                <c:pt idx="988">
                  <c:v>96.9446</c:v>
                </c:pt>
                <c:pt idx="989">
                  <c:v>96.97527</c:v>
                </c:pt>
                <c:pt idx="990">
                  <c:v>96.80580999999998</c:v>
                </c:pt>
                <c:pt idx="991">
                  <c:v>96.65462</c:v>
                </c:pt>
                <c:pt idx="992">
                  <c:v>96.49083</c:v>
                </c:pt>
                <c:pt idx="993">
                  <c:v>96.34503</c:v>
                </c:pt>
                <c:pt idx="994">
                  <c:v>96.51191</c:v>
                </c:pt>
                <c:pt idx="995">
                  <c:v>97.01161</c:v>
                </c:pt>
                <c:pt idx="996">
                  <c:v>97.39448</c:v>
                </c:pt>
                <c:pt idx="997">
                  <c:v>97.30679000000001</c:v>
                </c:pt>
                <c:pt idx="998">
                  <c:v>96.88274999999997</c:v>
                </c:pt>
                <c:pt idx="999">
                  <c:v>96.62324</c:v>
                </c:pt>
                <c:pt idx="1000">
                  <c:v>96.81905</c:v>
                </c:pt>
                <c:pt idx="1001">
                  <c:v>97.17662999999998</c:v>
                </c:pt>
                <c:pt idx="1002">
                  <c:v>97.24754</c:v>
                </c:pt>
                <c:pt idx="1003">
                  <c:v>97.16055</c:v>
                </c:pt>
                <c:pt idx="1004">
                  <c:v>97.2146</c:v>
                </c:pt>
                <c:pt idx="1005">
                  <c:v>97.1832</c:v>
                </c:pt>
                <c:pt idx="1006">
                  <c:v>96.8615</c:v>
                </c:pt>
                <c:pt idx="1007">
                  <c:v>96.55106</c:v>
                </c:pt>
                <c:pt idx="1008">
                  <c:v>96.45508</c:v>
                </c:pt>
                <c:pt idx="1009">
                  <c:v>96.44395</c:v>
                </c:pt>
                <c:pt idx="1010">
                  <c:v>96.52951</c:v>
                </c:pt>
                <c:pt idx="1011">
                  <c:v>96.71343</c:v>
                </c:pt>
                <c:pt idx="1012">
                  <c:v>96.89272</c:v>
                </c:pt>
                <c:pt idx="1013">
                  <c:v>97.16351</c:v>
                </c:pt>
                <c:pt idx="1014">
                  <c:v>97.61611</c:v>
                </c:pt>
                <c:pt idx="1015">
                  <c:v>97.92168</c:v>
                </c:pt>
                <c:pt idx="1016">
                  <c:v>97.74758</c:v>
                </c:pt>
                <c:pt idx="1017">
                  <c:v>97.52209000000001</c:v>
                </c:pt>
                <c:pt idx="1018">
                  <c:v>97.58444</c:v>
                </c:pt>
                <c:pt idx="1019">
                  <c:v>97.67059999999998</c:v>
                </c:pt>
                <c:pt idx="1020">
                  <c:v>97.68371999999998</c:v>
                </c:pt>
                <c:pt idx="1021">
                  <c:v>97.68656</c:v>
                </c:pt>
                <c:pt idx="1022">
                  <c:v>97.43885</c:v>
                </c:pt>
                <c:pt idx="1023">
                  <c:v>96.89768</c:v>
                </c:pt>
                <c:pt idx="1024">
                  <c:v>96.4606</c:v>
                </c:pt>
                <c:pt idx="1025">
                  <c:v>96.39393</c:v>
                </c:pt>
                <c:pt idx="1026">
                  <c:v>96.54518</c:v>
                </c:pt>
                <c:pt idx="1027">
                  <c:v>96.69542</c:v>
                </c:pt>
                <c:pt idx="1028">
                  <c:v>96.76778</c:v>
                </c:pt>
                <c:pt idx="1029">
                  <c:v>96.70415</c:v>
                </c:pt>
                <c:pt idx="1030">
                  <c:v>96.43858</c:v>
                </c:pt>
                <c:pt idx="1031">
                  <c:v>96.1418</c:v>
                </c:pt>
                <c:pt idx="1032">
                  <c:v>96.18934999999998</c:v>
                </c:pt>
                <c:pt idx="1033">
                  <c:v>96.57314</c:v>
                </c:pt>
                <c:pt idx="1034">
                  <c:v>96.744</c:v>
                </c:pt>
                <c:pt idx="1035">
                  <c:v>96.45125</c:v>
                </c:pt>
                <c:pt idx="1036">
                  <c:v>96.14358</c:v>
                </c:pt>
                <c:pt idx="1037">
                  <c:v>96.19774</c:v>
                </c:pt>
                <c:pt idx="1038">
                  <c:v>96.38445</c:v>
                </c:pt>
                <c:pt idx="1039">
                  <c:v>96.45264</c:v>
                </c:pt>
                <c:pt idx="1040">
                  <c:v>96.46229</c:v>
                </c:pt>
                <c:pt idx="1041">
                  <c:v>96.48209</c:v>
                </c:pt>
                <c:pt idx="1042">
                  <c:v>96.48885</c:v>
                </c:pt>
                <c:pt idx="1043">
                  <c:v>96.50572</c:v>
                </c:pt>
                <c:pt idx="1044">
                  <c:v>96.53252</c:v>
                </c:pt>
                <c:pt idx="1045">
                  <c:v>96.53008</c:v>
                </c:pt>
                <c:pt idx="1046">
                  <c:v>96.51207</c:v>
                </c:pt>
                <c:pt idx="1047">
                  <c:v>96.49596</c:v>
                </c:pt>
                <c:pt idx="1048">
                  <c:v>96.4945</c:v>
                </c:pt>
                <c:pt idx="1049">
                  <c:v>96.55383</c:v>
                </c:pt>
                <c:pt idx="1050">
                  <c:v>96.59898</c:v>
                </c:pt>
                <c:pt idx="1051">
                  <c:v>96.47878999999998</c:v>
                </c:pt>
                <c:pt idx="1052">
                  <c:v>96.30383</c:v>
                </c:pt>
                <c:pt idx="1053">
                  <c:v>96.35087999999998</c:v>
                </c:pt>
                <c:pt idx="1054">
                  <c:v>96.59883000000001</c:v>
                </c:pt>
                <c:pt idx="1055">
                  <c:v>96.76972</c:v>
                </c:pt>
                <c:pt idx="1056">
                  <c:v>96.74986</c:v>
                </c:pt>
                <c:pt idx="1057">
                  <c:v>96.63579999999997</c:v>
                </c:pt>
                <c:pt idx="1058">
                  <c:v>96.53809</c:v>
                </c:pt>
                <c:pt idx="1059">
                  <c:v>96.47363</c:v>
                </c:pt>
                <c:pt idx="1060">
                  <c:v>96.38084000000001</c:v>
                </c:pt>
                <c:pt idx="1061">
                  <c:v>96.24842</c:v>
                </c:pt>
                <c:pt idx="1062">
                  <c:v>96.17333999999997</c:v>
                </c:pt>
                <c:pt idx="1063">
                  <c:v>96.17528999999998</c:v>
                </c:pt>
                <c:pt idx="1064">
                  <c:v>96.13197</c:v>
                </c:pt>
                <c:pt idx="1065">
                  <c:v>96.00673</c:v>
                </c:pt>
                <c:pt idx="1066">
                  <c:v>95.91617</c:v>
                </c:pt>
                <c:pt idx="1067">
                  <c:v>95.9809</c:v>
                </c:pt>
                <c:pt idx="1068">
                  <c:v>96.21128</c:v>
                </c:pt>
                <c:pt idx="1069">
                  <c:v>96.45428</c:v>
                </c:pt>
                <c:pt idx="1070">
                  <c:v>96.53156</c:v>
                </c:pt>
                <c:pt idx="1071">
                  <c:v>96.53934</c:v>
                </c:pt>
                <c:pt idx="1072">
                  <c:v>96.66048000000001</c:v>
                </c:pt>
                <c:pt idx="1073">
                  <c:v>96.72439</c:v>
                </c:pt>
                <c:pt idx="1074">
                  <c:v>96.55829</c:v>
                </c:pt>
                <c:pt idx="1075">
                  <c:v>96.45126</c:v>
                </c:pt>
                <c:pt idx="1076">
                  <c:v>96.61344</c:v>
                </c:pt>
                <c:pt idx="1077">
                  <c:v>96.74142</c:v>
                </c:pt>
                <c:pt idx="1078">
                  <c:v>96.62848999999997</c:v>
                </c:pt>
                <c:pt idx="1079">
                  <c:v>96.49933</c:v>
                </c:pt>
                <c:pt idx="1080">
                  <c:v>96.44933</c:v>
                </c:pt>
                <c:pt idx="1081">
                  <c:v>96.38245000000001</c:v>
                </c:pt>
                <c:pt idx="1082">
                  <c:v>96.40128</c:v>
                </c:pt>
                <c:pt idx="1083">
                  <c:v>96.60172999999998</c:v>
                </c:pt>
                <c:pt idx="1084">
                  <c:v>96.77473000000001</c:v>
                </c:pt>
                <c:pt idx="1085">
                  <c:v>96.72117</c:v>
                </c:pt>
                <c:pt idx="1086">
                  <c:v>96.53777</c:v>
                </c:pt>
                <c:pt idx="1087">
                  <c:v>96.43622</c:v>
                </c:pt>
                <c:pt idx="1088">
                  <c:v>96.4815</c:v>
                </c:pt>
                <c:pt idx="1089">
                  <c:v>96.52643</c:v>
                </c:pt>
                <c:pt idx="1090">
                  <c:v>96.39546</c:v>
                </c:pt>
                <c:pt idx="1091">
                  <c:v>96.16161</c:v>
                </c:pt>
                <c:pt idx="1092">
                  <c:v>95.97453</c:v>
                </c:pt>
                <c:pt idx="1093">
                  <c:v>95.81270000000001</c:v>
                </c:pt>
                <c:pt idx="1094">
                  <c:v>95.67828999999998</c:v>
                </c:pt>
                <c:pt idx="1095">
                  <c:v>95.66930000000001</c:v>
                </c:pt>
                <c:pt idx="1096">
                  <c:v>95.6814</c:v>
                </c:pt>
                <c:pt idx="1097">
                  <c:v>95.58219</c:v>
                </c:pt>
                <c:pt idx="1098">
                  <c:v>95.58763</c:v>
                </c:pt>
                <c:pt idx="1099">
                  <c:v>95.90689</c:v>
                </c:pt>
                <c:pt idx="1100">
                  <c:v>96.32842999999998</c:v>
                </c:pt>
                <c:pt idx="1101">
                  <c:v>96.60203999999997</c:v>
                </c:pt>
                <c:pt idx="1102">
                  <c:v>96.69291</c:v>
                </c:pt>
                <c:pt idx="1103">
                  <c:v>96.61897</c:v>
                </c:pt>
                <c:pt idx="1104">
                  <c:v>96.47404</c:v>
                </c:pt>
                <c:pt idx="1105">
                  <c:v>96.41512</c:v>
                </c:pt>
                <c:pt idx="1106">
                  <c:v>96.37927000000001</c:v>
                </c:pt>
                <c:pt idx="1107">
                  <c:v>96.24509</c:v>
                </c:pt>
                <c:pt idx="1108">
                  <c:v>96.12296000000001</c:v>
                </c:pt>
                <c:pt idx="1109">
                  <c:v>96.08495</c:v>
                </c:pt>
                <c:pt idx="1110">
                  <c:v>96.03637000000001</c:v>
                </c:pt>
                <c:pt idx="1111">
                  <c:v>96.02251</c:v>
                </c:pt>
                <c:pt idx="1112">
                  <c:v>96.10932</c:v>
                </c:pt>
                <c:pt idx="1113">
                  <c:v>96.13956</c:v>
                </c:pt>
                <c:pt idx="1114">
                  <c:v>96.0702</c:v>
                </c:pt>
                <c:pt idx="1115">
                  <c:v>96.06719</c:v>
                </c:pt>
                <c:pt idx="1116">
                  <c:v>96.10581000000001</c:v>
                </c:pt>
                <c:pt idx="1117">
                  <c:v>96.09309</c:v>
                </c:pt>
                <c:pt idx="1118">
                  <c:v>96.14803000000001</c:v>
                </c:pt>
                <c:pt idx="1119">
                  <c:v>96.23207</c:v>
                </c:pt>
                <c:pt idx="1120">
                  <c:v>96.09361</c:v>
                </c:pt>
                <c:pt idx="1121">
                  <c:v>95.85699</c:v>
                </c:pt>
                <c:pt idx="1122">
                  <c:v>95.8969</c:v>
                </c:pt>
                <c:pt idx="1123">
                  <c:v>96.15201999999998</c:v>
                </c:pt>
                <c:pt idx="1124">
                  <c:v>96.29226</c:v>
                </c:pt>
                <c:pt idx="1125">
                  <c:v>96.26505</c:v>
                </c:pt>
                <c:pt idx="1126">
                  <c:v>96.26252</c:v>
                </c:pt>
                <c:pt idx="1127">
                  <c:v>96.40195</c:v>
                </c:pt>
                <c:pt idx="1128">
                  <c:v>96.61317</c:v>
                </c:pt>
                <c:pt idx="1129">
                  <c:v>96.68346</c:v>
                </c:pt>
                <c:pt idx="1130">
                  <c:v>96.56299</c:v>
                </c:pt>
                <c:pt idx="1131">
                  <c:v>96.45791</c:v>
                </c:pt>
                <c:pt idx="1132">
                  <c:v>96.40567</c:v>
                </c:pt>
                <c:pt idx="1133">
                  <c:v>96.19106</c:v>
                </c:pt>
                <c:pt idx="1134">
                  <c:v>95.82157</c:v>
                </c:pt>
                <c:pt idx="1135">
                  <c:v>95.58626</c:v>
                </c:pt>
                <c:pt idx="1136">
                  <c:v>95.60588999999997</c:v>
                </c:pt>
                <c:pt idx="1137">
                  <c:v>95.77276999999998</c:v>
                </c:pt>
                <c:pt idx="1138">
                  <c:v>95.93513</c:v>
                </c:pt>
                <c:pt idx="1139">
                  <c:v>96.01486</c:v>
                </c:pt>
                <c:pt idx="1140">
                  <c:v>96.13369</c:v>
                </c:pt>
                <c:pt idx="1141">
                  <c:v>96.44103</c:v>
                </c:pt>
                <c:pt idx="1142">
                  <c:v>96.73597</c:v>
                </c:pt>
                <c:pt idx="1143">
                  <c:v>96.72459</c:v>
                </c:pt>
                <c:pt idx="1144">
                  <c:v>96.53915</c:v>
                </c:pt>
                <c:pt idx="1145">
                  <c:v>96.38714</c:v>
                </c:pt>
                <c:pt idx="1146">
                  <c:v>96.21333</c:v>
                </c:pt>
                <c:pt idx="1147">
                  <c:v>96.09582</c:v>
                </c:pt>
                <c:pt idx="1148">
                  <c:v>96.24168</c:v>
                </c:pt>
                <c:pt idx="1149">
                  <c:v>96.42637999999998</c:v>
                </c:pt>
                <c:pt idx="1150">
                  <c:v>96.26637</c:v>
                </c:pt>
                <c:pt idx="1151">
                  <c:v>95.90943</c:v>
                </c:pt>
                <c:pt idx="1152">
                  <c:v>95.71051</c:v>
                </c:pt>
                <c:pt idx="1153">
                  <c:v>95.61391</c:v>
                </c:pt>
                <c:pt idx="1154">
                  <c:v>95.47101</c:v>
                </c:pt>
                <c:pt idx="1155">
                  <c:v>95.43619</c:v>
                </c:pt>
                <c:pt idx="1156">
                  <c:v>95.65669999999998</c:v>
                </c:pt>
                <c:pt idx="1157">
                  <c:v>95.94522</c:v>
                </c:pt>
                <c:pt idx="1158">
                  <c:v>96.00217000000001</c:v>
                </c:pt>
                <c:pt idx="1159">
                  <c:v>95.84164</c:v>
                </c:pt>
                <c:pt idx="1160">
                  <c:v>95.76245</c:v>
                </c:pt>
                <c:pt idx="1161">
                  <c:v>95.89687000000001</c:v>
                </c:pt>
                <c:pt idx="1162">
                  <c:v>96.01591</c:v>
                </c:pt>
                <c:pt idx="1163">
                  <c:v>95.9442</c:v>
                </c:pt>
                <c:pt idx="1164">
                  <c:v>95.8222</c:v>
                </c:pt>
                <c:pt idx="1165">
                  <c:v>95.82092999999998</c:v>
                </c:pt>
                <c:pt idx="1166">
                  <c:v>95.97954</c:v>
                </c:pt>
                <c:pt idx="1167">
                  <c:v>96.25388</c:v>
                </c:pt>
                <c:pt idx="1168">
                  <c:v>96.42028</c:v>
                </c:pt>
                <c:pt idx="1169">
                  <c:v>96.21127</c:v>
                </c:pt>
                <c:pt idx="1170">
                  <c:v>95.81963</c:v>
                </c:pt>
                <c:pt idx="1171">
                  <c:v>95.71072</c:v>
                </c:pt>
                <c:pt idx="1172">
                  <c:v>95.88917</c:v>
                </c:pt>
                <c:pt idx="1173">
                  <c:v>95.87621</c:v>
                </c:pt>
                <c:pt idx="1174">
                  <c:v>95.51192</c:v>
                </c:pt>
                <c:pt idx="1175">
                  <c:v>95.20001</c:v>
                </c:pt>
                <c:pt idx="1176">
                  <c:v>95.31437</c:v>
                </c:pt>
                <c:pt idx="1177">
                  <c:v>95.73099</c:v>
                </c:pt>
                <c:pt idx="1178">
                  <c:v>96.0578</c:v>
                </c:pt>
                <c:pt idx="1179">
                  <c:v>96.13203999999998</c:v>
                </c:pt>
                <c:pt idx="1180">
                  <c:v>96.09338</c:v>
                </c:pt>
                <c:pt idx="1181">
                  <c:v>96.09037</c:v>
                </c:pt>
                <c:pt idx="1182">
                  <c:v>96.14758</c:v>
                </c:pt>
                <c:pt idx="1183">
                  <c:v>96.21085</c:v>
                </c:pt>
                <c:pt idx="1184">
                  <c:v>96.12103</c:v>
                </c:pt>
                <c:pt idx="1185">
                  <c:v>95.81379</c:v>
                </c:pt>
                <c:pt idx="1186">
                  <c:v>95.54714</c:v>
                </c:pt>
                <c:pt idx="1187">
                  <c:v>95.55816999999998</c:v>
                </c:pt>
                <c:pt idx="1188">
                  <c:v>95.61967</c:v>
                </c:pt>
                <c:pt idx="1189">
                  <c:v>95.50066</c:v>
                </c:pt>
                <c:pt idx="1190">
                  <c:v>95.42818</c:v>
                </c:pt>
                <c:pt idx="1191">
                  <c:v>95.60290999999998</c:v>
                </c:pt>
                <c:pt idx="1192">
                  <c:v>95.77097999999998</c:v>
                </c:pt>
                <c:pt idx="1193">
                  <c:v>95.69269</c:v>
                </c:pt>
                <c:pt idx="1194">
                  <c:v>95.54979</c:v>
                </c:pt>
                <c:pt idx="1195">
                  <c:v>95.5608</c:v>
                </c:pt>
                <c:pt idx="1196">
                  <c:v>95.66767</c:v>
                </c:pt>
                <c:pt idx="1197">
                  <c:v>95.69159</c:v>
                </c:pt>
                <c:pt idx="1198">
                  <c:v>95.60959</c:v>
                </c:pt>
                <c:pt idx="1199">
                  <c:v>95.59871</c:v>
                </c:pt>
                <c:pt idx="1200">
                  <c:v>95.79898</c:v>
                </c:pt>
                <c:pt idx="1201">
                  <c:v>96.12826999999998</c:v>
                </c:pt>
                <c:pt idx="1202">
                  <c:v>96.46729</c:v>
                </c:pt>
                <c:pt idx="1203">
                  <c:v>96.81117</c:v>
                </c:pt>
                <c:pt idx="1204">
                  <c:v>97.02498</c:v>
                </c:pt>
                <c:pt idx="1205">
                  <c:v>96.84484</c:v>
                </c:pt>
                <c:pt idx="1206">
                  <c:v>96.3332</c:v>
                </c:pt>
                <c:pt idx="1207">
                  <c:v>95.85706</c:v>
                </c:pt>
                <c:pt idx="1208">
                  <c:v>95.64511</c:v>
                </c:pt>
                <c:pt idx="1209">
                  <c:v>95.68231999999998</c:v>
                </c:pt>
                <c:pt idx="1210">
                  <c:v>95.89326</c:v>
                </c:pt>
                <c:pt idx="1211">
                  <c:v>96.11199</c:v>
                </c:pt>
                <c:pt idx="1212">
                  <c:v>96.18311</c:v>
                </c:pt>
                <c:pt idx="1213">
                  <c:v>96.13812</c:v>
                </c:pt>
                <c:pt idx="1214">
                  <c:v>96.04642</c:v>
                </c:pt>
                <c:pt idx="1215">
                  <c:v>95.86617</c:v>
                </c:pt>
                <c:pt idx="1216">
                  <c:v>95.6</c:v>
                </c:pt>
                <c:pt idx="1217">
                  <c:v>95.31751</c:v>
                </c:pt>
                <c:pt idx="1218">
                  <c:v>95.06039</c:v>
                </c:pt>
                <c:pt idx="1219">
                  <c:v>94.96815</c:v>
                </c:pt>
                <c:pt idx="1220">
                  <c:v>95.20377000000001</c:v>
                </c:pt>
                <c:pt idx="1221">
                  <c:v>95.65346999999998</c:v>
                </c:pt>
                <c:pt idx="1222">
                  <c:v>96.07056999999998</c:v>
                </c:pt>
                <c:pt idx="1223">
                  <c:v>96.32528000000001</c:v>
                </c:pt>
                <c:pt idx="1224">
                  <c:v>96.23272999999998</c:v>
                </c:pt>
                <c:pt idx="1225">
                  <c:v>95.71345</c:v>
                </c:pt>
                <c:pt idx="1226">
                  <c:v>95.34536</c:v>
                </c:pt>
                <c:pt idx="1227">
                  <c:v>95.72823</c:v>
                </c:pt>
                <c:pt idx="1228">
                  <c:v>96.42286999999998</c:v>
                </c:pt>
                <c:pt idx="1229">
                  <c:v>96.47693</c:v>
                </c:pt>
                <c:pt idx="1230">
                  <c:v>95.89305</c:v>
                </c:pt>
                <c:pt idx="1231">
                  <c:v>95.48615</c:v>
                </c:pt>
                <c:pt idx="1232">
                  <c:v>95.66516999999998</c:v>
                </c:pt>
                <c:pt idx="1233">
                  <c:v>96.14801</c:v>
                </c:pt>
                <c:pt idx="1234">
                  <c:v>96.42238999999998</c:v>
                </c:pt>
                <c:pt idx="1235">
                  <c:v>96.20308</c:v>
                </c:pt>
                <c:pt idx="1236">
                  <c:v>95.7033</c:v>
                </c:pt>
                <c:pt idx="1237">
                  <c:v>95.40945</c:v>
                </c:pt>
                <c:pt idx="1238">
                  <c:v>95.45148</c:v>
                </c:pt>
                <c:pt idx="1239">
                  <c:v>95.62136999999998</c:v>
                </c:pt>
                <c:pt idx="1240">
                  <c:v>95.83123</c:v>
                </c:pt>
                <c:pt idx="1241">
                  <c:v>96.00655</c:v>
                </c:pt>
                <c:pt idx="1242">
                  <c:v>95.8541</c:v>
                </c:pt>
                <c:pt idx="1243">
                  <c:v>95.35069999999998</c:v>
                </c:pt>
                <c:pt idx="1244">
                  <c:v>95.02058</c:v>
                </c:pt>
                <c:pt idx="1245">
                  <c:v>95.13684000000001</c:v>
                </c:pt>
                <c:pt idx="1246">
                  <c:v>95.27186</c:v>
                </c:pt>
                <c:pt idx="1247">
                  <c:v>95.04693</c:v>
                </c:pt>
                <c:pt idx="1248">
                  <c:v>94.79688</c:v>
                </c:pt>
                <c:pt idx="1249">
                  <c:v>95.04033</c:v>
                </c:pt>
                <c:pt idx="1250">
                  <c:v>95.66756</c:v>
                </c:pt>
                <c:pt idx="1251">
                  <c:v>96.16339000000001</c:v>
                </c:pt>
                <c:pt idx="1252">
                  <c:v>96.25582999999998</c:v>
                </c:pt>
                <c:pt idx="1253">
                  <c:v>96.0073</c:v>
                </c:pt>
                <c:pt idx="1254">
                  <c:v>95.49405</c:v>
                </c:pt>
                <c:pt idx="1255">
                  <c:v>94.9718</c:v>
                </c:pt>
                <c:pt idx="1256">
                  <c:v>94.86481</c:v>
                </c:pt>
                <c:pt idx="1257">
                  <c:v>95.16058</c:v>
                </c:pt>
                <c:pt idx="1258">
                  <c:v>95.34718</c:v>
                </c:pt>
                <c:pt idx="1259">
                  <c:v>95.25837999999997</c:v>
                </c:pt>
                <c:pt idx="1260">
                  <c:v>95.21239</c:v>
                </c:pt>
                <c:pt idx="1261">
                  <c:v>95.30312</c:v>
                </c:pt>
                <c:pt idx="1262">
                  <c:v>95.32042</c:v>
                </c:pt>
                <c:pt idx="1263">
                  <c:v>95.2134</c:v>
                </c:pt>
                <c:pt idx="1264">
                  <c:v>95.03796</c:v>
                </c:pt>
                <c:pt idx="1265">
                  <c:v>94.82886999999998</c:v>
                </c:pt>
                <c:pt idx="1266">
                  <c:v>94.7342</c:v>
                </c:pt>
                <c:pt idx="1267">
                  <c:v>94.81858</c:v>
                </c:pt>
                <c:pt idx="1268">
                  <c:v>94.93542</c:v>
                </c:pt>
                <c:pt idx="1269">
                  <c:v>95.08705</c:v>
                </c:pt>
                <c:pt idx="1270">
                  <c:v>95.34357</c:v>
                </c:pt>
                <c:pt idx="1271">
                  <c:v>95.45274000000001</c:v>
                </c:pt>
                <c:pt idx="1272">
                  <c:v>95.28797</c:v>
                </c:pt>
                <c:pt idx="1273">
                  <c:v>95.23272</c:v>
                </c:pt>
                <c:pt idx="1274">
                  <c:v>95.37272999999998</c:v>
                </c:pt>
                <c:pt idx="1275">
                  <c:v>95.26728</c:v>
                </c:pt>
                <c:pt idx="1276">
                  <c:v>94.94507</c:v>
                </c:pt>
                <c:pt idx="1277">
                  <c:v>94.88709</c:v>
                </c:pt>
                <c:pt idx="1278">
                  <c:v>95.00522</c:v>
                </c:pt>
                <c:pt idx="1279">
                  <c:v>94.74268</c:v>
                </c:pt>
                <c:pt idx="1280">
                  <c:v>93.97695</c:v>
                </c:pt>
                <c:pt idx="1281">
                  <c:v>93.0125</c:v>
                </c:pt>
                <c:pt idx="1282">
                  <c:v>92.1964</c:v>
                </c:pt>
                <c:pt idx="1283">
                  <c:v>91.83553000000001</c:v>
                </c:pt>
                <c:pt idx="1284">
                  <c:v>92.08952</c:v>
                </c:pt>
                <c:pt idx="1285">
                  <c:v>92.78867</c:v>
                </c:pt>
                <c:pt idx="1286">
                  <c:v>93.55515</c:v>
                </c:pt>
                <c:pt idx="1287">
                  <c:v>93.9687</c:v>
                </c:pt>
                <c:pt idx="1288">
                  <c:v>94.04186</c:v>
                </c:pt>
                <c:pt idx="1289">
                  <c:v>94.2907</c:v>
                </c:pt>
                <c:pt idx="1290">
                  <c:v>94.88433999999998</c:v>
                </c:pt>
                <c:pt idx="1291">
                  <c:v>95.2309</c:v>
                </c:pt>
                <c:pt idx="1292">
                  <c:v>95.08835000000001</c:v>
                </c:pt>
                <c:pt idx="1293">
                  <c:v>94.92788</c:v>
                </c:pt>
                <c:pt idx="1294">
                  <c:v>94.82049000000001</c:v>
                </c:pt>
                <c:pt idx="1295">
                  <c:v>94.36655</c:v>
                </c:pt>
                <c:pt idx="1296">
                  <c:v>93.73857</c:v>
                </c:pt>
                <c:pt idx="1297">
                  <c:v>93.43405</c:v>
                </c:pt>
                <c:pt idx="1298">
                  <c:v>93.37909999999998</c:v>
                </c:pt>
                <c:pt idx="1299">
                  <c:v>93.29083</c:v>
                </c:pt>
                <c:pt idx="1300">
                  <c:v>93.2471</c:v>
                </c:pt>
                <c:pt idx="1301">
                  <c:v>93.33064</c:v>
                </c:pt>
                <c:pt idx="1302">
                  <c:v>93.38143</c:v>
                </c:pt>
                <c:pt idx="1303">
                  <c:v>93.28294</c:v>
                </c:pt>
                <c:pt idx="1304">
                  <c:v>93.13494</c:v>
                </c:pt>
                <c:pt idx="1305">
                  <c:v>93.17619999999998</c:v>
                </c:pt>
                <c:pt idx="1306">
                  <c:v>93.38226</c:v>
                </c:pt>
                <c:pt idx="1307">
                  <c:v>93.2682</c:v>
                </c:pt>
                <c:pt idx="1308">
                  <c:v>92.64098</c:v>
                </c:pt>
                <c:pt idx="1309">
                  <c:v>92.13969</c:v>
                </c:pt>
                <c:pt idx="1310">
                  <c:v>92.22051</c:v>
                </c:pt>
                <c:pt idx="1311">
                  <c:v>92.50526</c:v>
                </c:pt>
                <c:pt idx="1312">
                  <c:v>92.64585</c:v>
                </c:pt>
                <c:pt idx="1313">
                  <c:v>92.65871999999997</c:v>
                </c:pt>
                <c:pt idx="1314">
                  <c:v>92.40395</c:v>
                </c:pt>
                <c:pt idx="1315">
                  <c:v>91.96307</c:v>
                </c:pt>
                <c:pt idx="1316">
                  <c:v>91.87627999999998</c:v>
                </c:pt>
                <c:pt idx="1317">
                  <c:v>92.19955</c:v>
                </c:pt>
                <c:pt idx="1318">
                  <c:v>92.4105</c:v>
                </c:pt>
                <c:pt idx="1319">
                  <c:v>92.36506</c:v>
                </c:pt>
                <c:pt idx="1320">
                  <c:v>92.22929</c:v>
                </c:pt>
                <c:pt idx="1321">
                  <c:v>91.90665</c:v>
                </c:pt>
                <c:pt idx="1322">
                  <c:v>91.42117</c:v>
                </c:pt>
                <c:pt idx="1323">
                  <c:v>91.05106</c:v>
                </c:pt>
                <c:pt idx="1324">
                  <c:v>90.74533</c:v>
                </c:pt>
                <c:pt idx="1325">
                  <c:v>90.25929</c:v>
                </c:pt>
                <c:pt idx="1326">
                  <c:v>89.55692</c:v>
                </c:pt>
                <c:pt idx="1327">
                  <c:v>88.51775</c:v>
                </c:pt>
                <c:pt idx="1328">
                  <c:v>87.00418</c:v>
                </c:pt>
                <c:pt idx="1329">
                  <c:v>85.47438</c:v>
                </c:pt>
                <c:pt idx="1330">
                  <c:v>84.53316</c:v>
                </c:pt>
                <c:pt idx="1331">
                  <c:v>84.16417</c:v>
                </c:pt>
                <c:pt idx="1332">
                  <c:v>84.05137999999998</c:v>
                </c:pt>
                <c:pt idx="1333">
                  <c:v>84.26646</c:v>
                </c:pt>
                <c:pt idx="1334">
                  <c:v>85.03948</c:v>
                </c:pt>
                <c:pt idx="1335">
                  <c:v>86.22838999999998</c:v>
                </c:pt>
                <c:pt idx="1336">
                  <c:v>87.45065</c:v>
                </c:pt>
                <c:pt idx="1337">
                  <c:v>88.54166</c:v>
                </c:pt>
                <c:pt idx="1338">
                  <c:v>89.70139</c:v>
                </c:pt>
                <c:pt idx="1339">
                  <c:v>91.08542999999998</c:v>
                </c:pt>
                <c:pt idx="1340">
                  <c:v>92.49324</c:v>
                </c:pt>
                <c:pt idx="1341">
                  <c:v>93.51704</c:v>
                </c:pt>
                <c:pt idx="1342">
                  <c:v>93.88119</c:v>
                </c:pt>
                <c:pt idx="1343">
                  <c:v>93.72157</c:v>
                </c:pt>
                <c:pt idx="1344">
                  <c:v>93.69788</c:v>
                </c:pt>
                <c:pt idx="1345">
                  <c:v>94.21776</c:v>
                </c:pt>
                <c:pt idx="1346">
                  <c:v>94.75607</c:v>
                </c:pt>
                <c:pt idx="1347">
                  <c:v>94.78426</c:v>
                </c:pt>
                <c:pt idx="1348">
                  <c:v>94.69691</c:v>
                </c:pt>
                <c:pt idx="1349">
                  <c:v>94.73538000000001</c:v>
                </c:pt>
                <c:pt idx="1350">
                  <c:v>94.31257</c:v>
                </c:pt>
                <c:pt idx="1351">
                  <c:v>93.38845999999998</c:v>
                </c:pt>
                <c:pt idx="1352">
                  <c:v>92.80118</c:v>
                </c:pt>
                <c:pt idx="1353">
                  <c:v>92.85759</c:v>
                </c:pt>
                <c:pt idx="1354">
                  <c:v>93.29894</c:v>
                </c:pt>
                <c:pt idx="1355">
                  <c:v>94.03828</c:v>
                </c:pt>
                <c:pt idx="1356">
                  <c:v>94.7381</c:v>
                </c:pt>
                <c:pt idx="1357">
                  <c:v>94.84809</c:v>
                </c:pt>
                <c:pt idx="1358">
                  <c:v>94.59876999999998</c:v>
                </c:pt>
                <c:pt idx="1359">
                  <c:v>94.53745</c:v>
                </c:pt>
                <c:pt idx="1360">
                  <c:v>94.55111</c:v>
                </c:pt>
                <c:pt idx="1361">
                  <c:v>94.52370000000001</c:v>
                </c:pt>
                <c:pt idx="1362">
                  <c:v>94.65003999999998</c:v>
                </c:pt>
                <c:pt idx="1363">
                  <c:v>94.63087999999998</c:v>
                </c:pt>
                <c:pt idx="1364">
                  <c:v>94.11775</c:v>
                </c:pt>
                <c:pt idx="1365">
                  <c:v>93.55685</c:v>
                </c:pt>
                <c:pt idx="1366">
                  <c:v>93.31535</c:v>
                </c:pt>
                <c:pt idx="1367">
                  <c:v>93.17697999999997</c:v>
                </c:pt>
                <c:pt idx="1368">
                  <c:v>93.17397999999997</c:v>
                </c:pt>
                <c:pt idx="1369">
                  <c:v>93.43204</c:v>
                </c:pt>
                <c:pt idx="1370">
                  <c:v>93.51088</c:v>
                </c:pt>
                <c:pt idx="1371">
                  <c:v>93.17846999999998</c:v>
                </c:pt>
                <c:pt idx="1372">
                  <c:v>92.83291</c:v>
                </c:pt>
                <c:pt idx="1373">
                  <c:v>92.69794</c:v>
                </c:pt>
                <c:pt idx="1374">
                  <c:v>92.75822</c:v>
                </c:pt>
                <c:pt idx="1375">
                  <c:v>93.09107</c:v>
                </c:pt>
                <c:pt idx="1376">
                  <c:v>93.36206999999998</c:v>
                </c:pt>
                <c:pt idx="1377">
                  <c:v>93.18687999999997</c:v>
                </c:pt>
                <c:pt idx="1378">
                  <c:v>93.04741</c:v>
                </c:pt>
                <c:pt idx="1379">
                  <c:v>93.41225</c:v>
                </c:pt>
                <c:pt idx="1380">
                  <c:v>93.7306</c:v>
                </c:pt>
                <c:pt idx="1381">
                  <c:v>93.54281</c:v>
                </c:pt>
                <c:pt idx="1382">
                  <c:v>93.23545</c:v>
                </c:pt>
                <c:pt idx="1383">
                  <c:v>92.99048</c:v>
                </c:pt>
                <c:pt idx="1384">
                  <c:v>92.76178</c:v>
                </c:pt>
                <c:pt idx="1385">
                  <c:v>92.9062</c:v>
                </c:pt>
                <c:pt idx="1386">
                  <c:v>93.38872000000001</c:v>
                </c:pt>
                <c:pt idx="1387">
                  <c:v>93.39429</c:v>
                </c:pt>
                <c:pt idx="1388">
                  <c:v>92.70768</c:v>
                </c:pt>
                <c:pt idx="1389">
                  <c:v>92.02097000000001</c:v>
                </c:pt>
                <c:pt idx="1390">
                  <c:v>91.73181</c:v>
                </c:pt>
                <c:pt idx="1391">
                  <c:v>91.59637</c:v>
                </c:pt>
                <c:pt idx="1392">
                  <c:v>91.43284</c:v>
                </c:pt>
                <c:pt idx="1393">
                  <c:v>91.26263</c:v>
                </c:pt>
                <c:pt idx="1394">
                  <c:v>91.15855000000001</c:v>
                </c:pt>
                <c:pt idx="1395">
                  <c:v>91.17478999999997</c:v>
                </c:pt>
                <c:pt idx="1396">
                  <c:v>91.18726</c:v>
                </c:pt>
                <c:pt idx="1397">
                  <c:v>90.99227</c:v>
                </c:pt>
                <c:pt idx="1398">
                  <c:v>90.64027</c:v>
                </c:pt>
                <c:pt idx="1399">
                  <c:v>90.39152</c:v>
                </c:pt>
                <c:pt idx="1400">
                  <c:v>90.44437</c:v>
                </c:pt>
                <c:pt idx="1401">
                  <c:v>90.84724</c:v>
                </c:pt>
                <c:pt idx="1402">
                  <c:v>91.45042</c:v>
                </c:pt>
                <c:pt idx="1403">
                  <c:v>91.99316</c:v>
                </c:pt>
                <c:pt idx="1404">
                  <c:v>92.31554</c:v>
                </c:pt>
                <c:pt idx="1405">
                  <c:v>92.27982999999998</c:v>
                </c:pt>
                <c:pt idx="1406">
                  <c:v>91.87167</c:v>
                </c:pt>
                <c:pt idx="1407">
                  <c:v>91.52667</c:v>
                </c:pt>
                <c:pt idx="1408">
                  <c:v>91.65011</c:v>
                </c:pt>
                <c:pt idx="1409">
                  <c:v>91.77969</c:v>
                </c:pt>
                <c:pt idx="1410">
                  <c:v>91.30502</c:v>
                </c:pt>
                <c:pt idx="1411">
                  <c:v>90.70877999999998</c:v>
                </c:pt>
                <c:pt idx="1412">
                  <c:v>90.88070999999998</c:v>
                </c:pt>
                <c:pt idx="1413">
                  <c:v>91.72663</c:v>
                </c:pt>
                <c:pt idx="1414">
                  <c:v>92.35537999999997</c:v>
                </c:pt>
                <c:pt idx="1415">
                  <c:v>92.24997</c:v>
                </c:pt>
                <c:pt idx="1416">
                  <c:v>91.56454</c:v>
                </c:pt>
                <c:pt idx="1417">
                  <c:v>90.65473999999998</c:v>
                </c:pt>
                <c:pt idx="1418">
                  <c:v>89.76714</c:v>
                </c:pt>
                <c:pt idx="1419">
                  <c:v>89.20213</c:v>
                </c:pt>
                <c:pt idx="1420">
                  <c:v>89.30068</c:v>
                </c:pt>
                <c:pt idx="1421">
                  <c:v>89.91019</c:v>
                </c:pt>
                <c:pt idx="1422">
                  <c:v>90.26578000000001</c:v>
                </c:pt>
                <c:pt idx="1423">
                  <c:v>89.96095</c:v>
                </c:pt>
                <c:pt idx="1424">
                  <c:v>89.48547000000001</c:v>
                </c:pt>
                <c:pt idx="1425">
                  <c:v>89.38111</c:v>
                </c:pt>
                <c:pt idx="1426">
                  <c:v>89.62025</c:v>
                </c:pt>
                <c:pt idx="1427">
                  <c:v>89.98782</c:v>
                </c:pt>
                <c:pt idx="1428">
                  <c:v>90.22643</c:v>
                </c:pt>
                <c:pt idx="1429">
                  <c:v>89.97815</c:v>
                </c:pt>
                <c:pt idx="1430">
                  <c:v>89.28658</c:v>
                </c:pt>
                <c:pt idx="1431">
                  <c:v>88.73824</c:v>
                </c:pt>
                <c:pt idx="1432">
                  <c:v>88.69216</c:v>
                </c:pt>
                <c:pt idx="1433">
                  <c:v>88.92523</c:v>
                </c:pt>
                <c:pt idx="1434">
                  <c:v>89.12546999999998</c:v>
                </c:pt>
                <c:pt idx="1435">
                  <c:v>89.13881000000001</c:v>
                </c:pt>
                <c:pt idx="1436">
                  <c:v>88.81861</c:v>
                </c:pt>
                <c:pt idx="1437">
                  <c:v>88.20061</c:v>
                </c:pt>
                <c:pt idx="1438">
                  <c:v>87.67546999999998</c:v>
                </c:pt>
                <c:pt idx="1439">
                  <c:v>87.51377</c:v>
                </c:pt>
                <c:pt idx="1440">
                  <c:v>87.50094</c:v>
                </c:pt>
                <c:pt idx="1441">
                  <c:v>87.29105</c:v>
                </c:pt>
                <c:pt idx="1442">
                  <c:v>86.96776</c:v>
                </c:pt>
                <c:pt idx="1443">
                  <c:v>86.91683</c:v>
                </c:pt>
                <c:pt idx="1444">
                  <c:v>87.14407</c:v>
                </c:pt>
                <c:pt idx="1445">
                  <c:v>87.27251</c:v>
                </c:pt>
                <c:pt idx="1446">
                  <c:v>87.27139</c:v>
                </c:pt>
                <c:pt idx="1447">
                  <c:v>87.46484</c:v>
                </c:pt>
                <c:pt idx="1448">
                  <c:v>87.55395</c:v>
                </c:pt>
                <c:pt idx="1449">
                  <c:v>86.74158</c:v>
                </c:pt>
                <c:pt idx="1450">
                  <c:v>85.33275999999998</c:v>
                </c:pt>
                <c:pt idx="1451">
                  <c:v>84.68446</c:v>
                </c:pt>
                <c:pt idx="1452">
                  <c:v>85.27269</c:v>
                </c:pt>
                <c:pt idx="1453">
                  <c:v>86.04842</c:v>
                </c:pt>
                <c:pt idx="1454">
                  <c:v>86.28619</c:v>
                </c:pt>
                <c:pt idx="1455">
                  <c:v>86.48035</c:v>
                </c:pt>
                <c:pt idx="1456">
                  <c:v>86.92655</c:v>
                </c:pt>
                <c:pt idx="1457">
                  <c:v>87.07082</c:v>
                </c:pt>
                <c:pt idx="1458">
                  <c:v>86.7131</c:v>
                </c:pt>
                <c:pt idx="1459">
                  <c:v>86.4388</c:v>
                </c:pt>
                <c:pt idx="1460">
                  <c:v>86.69477999999998</c:v>
                </c:pt>
                <c:pt idx="1461">
                  <c:v>87.45745</c:v>
                </c:pt>
                <c:pt idx="1462">
                  <c:v>88.20377000000001</c:v>
                </c:pt>
                <c:pt idx="1463">
                  <c:v>87.91977</c:v>
                </c:pt>
                <c:pt idx="1464">
                  <c:v>86.3049</c:v>
                </c:pt>
                <c:pt idx="1465">
                  <c:v>84.76273</c:v>
                </c:pt>
                <c:pt idx="1466">
                  <c:v>84.56335</c:v>
                </c:pt>
                <c:pt idx="1467">
                  <c:v>85.04986</c:v>
                </c:pt>
                <c:pt idx="1468">
                  <c:v>85.13562</c:v>
                </c:pt>
                <c:pt idx="1469">
                  <c:v>85.08755</c:v>
                </c:pt>
                <c:pt idx="1470">
                  <c:v>85.41494</c:v>
                </c:pt>
                <c:pt idx="1471">
                  <c:v>85.744</c:v>
                </c:pt>
                <c:pt idx="1472">
                  <c:v>85.88502999999998</c:v>
                </c:pt>
                <c:pt idx="1473">
                  <c:v>86.25179</c:v>
                </c:pt>
                <c:pt idx="1474">
                  <c:v>86.78362</c:v>
                </c:pt>
                <c:pt idx="1475">
                  <c:v>87.02724</c:v>
                </c:pt>
                <c:pt idx="1476">
                  <c:v>86.94827</c:v>
                </c:pt>
                <c:pt idx="1477">
                  <c:v>86.52813999999998</c:v>
                </c:pt>
                <c:pt idx="1478">
                  <c:v>85.51303</c:v>
                </c:pt>
                <c:pt idx="1479">
                  <c:v>84.37963999999998</c:v>
                </c:pt>
                <c:pt idx="1480">
                  <c:v>84.03616</c:v>
                </c:pt>
                <c:pt idx="1481">
                  <c:v>84.21998</c:v>
                </c:pt>
                <c:pt idx="1482">
                  <c:v>83.62221</c:v>
                </c:pt>
                <c:pt idx="1483">
                  <c:v>82.22766</c:v>
                </c:pt>
                <c:pt idx="1484">
                  <c:v>81.63456</c:v>
                </c:pt>
                <c:pt idx="1485">
                  <c:v>82.55154</c:v>
                </c:pt>
                <c:pt idx="1486">
                  <c:v>83.76768</c:v>
                </c:pt>
                <c:pt idx="1487">
                  <c:v>83.96048</c:v>
                </c:pt>
                <c:pt idx="1488">
                  <c:v>83.464</c:v>
                </c:pt>
                <c:pt idx="1489">
                  <c:v>83.15363000000001</c:v>
                </c:pt>
                <c:pt idx="1490">
                  <c:v>83.23466</c:v>
                </c:pt>
                <c:pt idx="1491">
                  <c:v>83.54528</c:v>
                </c:pt>
                <c:pt idx="1492">
                  <c:v>83.86687999999998</c:v>
                </c:pt>
                <c:pt idx="1493">
                  <c:v>83.64036</c:v>
                </c:pt>
                <c:pt idx="1494">
                  <c:v>82.62114</c:v>
                </c:pt>
                <c:pt idx="1495">
                  <c:v>81.50301</c:v>
                </c:pt>
                <c:pt idx="1496">
                  <c:v>81.07166</c:v>
                </c:pt>
                <c:pt idx="1497">
                  <c:v>81.17532999999996</c:v>
                </c:pt>
                <c:pt idx="1498">
                  <c:v>81.38789</c:v>
                </c:pt>
                <c:pt idx="1499">
                  <c:v>81.91698</c:v>
                </c:pt>
                <c:pt idx="1500">
                  <c:v>83.00257999999998</c:v>
                </c:pt>
                <c:pt idx="1501">
                  <c:v>83.87851000000001</c:v>
                </c:pt>
                <c:pt idx="1502">
                  <c:v>83.51359</c:v>
                </c:pt>
                <c:pt idx="1503">
                  <c:v>82.47333</c:v>
                </c:pt>
                <c:pt idx="1504">
                  <c:v>82.12066999999998</c:v>
                </c:pt>
                <c:pt idx="1505">
                  <c:v>82.40102</c:v>
                </c:pt>
                <c:pt idx="1506">
                  <c:v>82.21542</c:v>
                </c:pt>
                <c:pt idx="1507">
                  <c:v>81.57799</c:v>
                </c:pt>
                <c:pt idx="1508">
                  <c:v>81.19644</c:v>
                </c:pt>
                <c:pt idx="1509">
                  <c:v>80.91051</c:v>
                </c:pt>
                <c:pt idx="1510">
                  <c:v>80.5641</c:v>
                </c:pt>
                <c:pt idx="1511">
                  <c:v>80.86765</c:v>
                </c:pt>
                <c:pt idx="1512">
                  <c:v>81.75043</c:v>
                </c:pt>
                <c:pt idx="1513">
                  <c:v>81.91045</c:v>
                </c:pt>
                <c:pt idx="1514">
                  <c:v>81.00725</c:v>
                </c:pt>
                <c:pt idx="1515">
                  <c:v>80.29789</c:v>
                </c:pt>
                <c:pt idx="1516">
                  <c:v>80.63814000000001</c:v>
                </c:pt>
                <c:pt idx="1517">
                  <c:v>81.49083</c:v>
                </c:pt>
                <c:pt idx="1518">
                  <c:v>81.60941</c:v>
                </c:pt>
                <c:pt idx="1519">
                  <c:v>80.32906999999998</c:v>
                </c:pt>
                <c:pt idx="1520">
                  <c:v>78.6489</c:v>
                </c:pt>
                <c:pt idx="1521">
                  <c:v>78.07850999999998</c:v>
                </c:pt>
                <c:pt idx="1522">
                  <c:v>78.66501</c:v>
                </c:pt>
                <c:pt idx="1523">
                  <c:v>79.2215</c:v>
                </c:pt>
                <c:pt idx="1524">
                  <c:v>79.31052</c:v>
                </c:pt>
                <c:pt idx="1525">
                  <c:v>79.41988</c:v>
                </c:pt>
                <c:pt idx="1526">
                  <c:v>79.8213</c:v>
                </c:pt>
                <c:pt idx="1527">
                  <c:v>80.26792</c:v>
                </c:pt>
                <c:pt idx="1528">
                  <c:v>80.18486</c:v>
                </c:pt>
                <c:pt idx="1529">
                  <c:v>79.32340000000001</c:v>
                </c:pt>
                <c:pt idx="1530">
                  <c:v>78.52959</c:v>
                </c:pt>
                <c:pt idx="1531">
                  <c:v>78.5433</c:v>
                </c:pt>
                <c:pt idx="1532">
                  <c:v>78.47117</c:v>
                </c:pt>
                <c:pt idx="1533">
                  <c:v>77.51987</c:v>
                </c:pt>
                <c:pt idx="1534">
                  <c:v>76.62337999999997</c:v>
                </c:pt>
                <c:pt idx="1535">
                  <c:v>76.56516</c:v>
                </c:pt>
                <c:pt idx="1536">
                  <c:v>76.84709</c:v>
                </c:pt>
                <c:pt idx="1537">
                  <c:v>77.33607000000001</c:v>
                </c:pt>
                <c:pt idx="1538">
                  <c:v>78.1908</c:v>
                </c:pt>
                <c:pt idx="1539">
                  <c:v>78.36564</c:v>
                </c:pt>
                <c:pt idx="1540">
                  <c:v>76.93367</c:v>
                </c:pt>
                <c:pt idx="1541">
                  <c:v>74.96937</c:v>
                </c:pt>
                <c:pt idx="1542">
                  <c:v>73.84048</c:v>
                </c:pt>
                <c:pt idx="1543">
                  <c:v>73.94393</c:v>
                </c:pt>
                <c:pt idx="1544">
                  <c:v>75.09717</c:v>
                </c:pt>
                <c:pt idx="1545">
                  <c:v>76.52325</c:v>
                </c:pt>
                <c:pt idx="1546">
                  <c:v>76.90971</c:v>
                </c:pt>
                <c:pt idx="1547">
                  <c:v>75.857</c:v>
                </c:pt>
                <c:pt idx="1548">
                  <c:v>74.12929</c:v>
                </c:pt>
                <c:pt idx="1549">
                  <c:v>72.81501</c:v>
                </c:pt>
                <c:pt idx="1550">
                  <c:v>72.73402</c:v>
                </c:pt>
                <c:pt idx="1551">
                  <c:v>73.56392</c:v>
                </c:pt>
                <c:pt idx="1552">
                  <c:v>73.58217999999998</c:v>
                </c:pt>
                <c:pt idx="1553">
                  <c:v>72.19958</c:v>
                </c:pt>
                <c:pt idx="1554">
                  <c:v>70.99572</c:v>
                </c:pt>
                <c:pt idx="1555">
                  <c:v>70.99473</c:v>
                </c:pt>
                <c:pt idx="1556">
                  <c:v>71.51775</c:v>
                </c:pt>
                <c:pt idx="1557">
                  <c:v>72.2335</c:v>
                </c:pt>
                <c:pt idx="1558">
                  <c:v>73.26931</c:v>
                </c:pt>
                <c:pt idx="1559">
                  <c:v>74.27444</c:v>
                </c:pt>
                <c:pt idx="1560">
                  <c:v>75.23843</c:v>
                </c:pt>
                <c:pt idx="1561">
                  <c:v>76.47336</c:v>
                </c:pt>
                <c:pt idx="1562">
                  <c:v>77.2985</c:v>
                </c:pt>
                <c:pt idx="1563">
                  <c:v>76.89131</c:v>
                </c:pt>
                <c:pt idx="1564">
                  <c:v>75.78548000000001</c:v>
                </c:pt>
                <c:pt idx="1565">
                  <c:v>75.0544</c:v>
                </c:pt>
                <c:pt idx="1566">
                  <c:v>75.17827999999997</c:v>
                </c:pt>
                <c:pt idx="1567">
                  <c:v>76.06718</c:v>
                </c:pt>
                <c:pt idx="1568">
                  <c:v>76.81247999999998</c:v>
                </c:pt>
                <c:pt idx="1569">
                  <c:v>76.58962</c:v>
                </c:pt>
                <c:pt idx="1570">
                  <c:v>76.34779</c:v>
                </c:pt>
                <c:pt idx="1571">
                  <c:v>77.15548999999997</c:v>
                </c:pt>
                <c:pt idx="1572">
                  <c:v>78.1615</c:v>
                </c:pt>
                <c:pt idx="1573">
                  <c:v>78.01</c:v>
                </c:pt>
                <c:pt idx="1574">
                  <c:v>76.61758</c:v>
                </c:pt>
                <c:pt idx="1575">
                  <c:v>74.40555</c:v>
                </c:pt>
                <c:pt idx="1576">
                  <c:v>72.33868</c:v>
                </c:pt>
                <c:pt idx="1577">
                  <c:v>71.75963</c:v>
                </c:pt>
                <c:pt idx="1578">
                  <c:v>72.64866</c:v>
                </c:pt>
                <c:pt idx="1579">
                  <c:v>73.89106</c:v>
                </c:pt>
                <c:pt idx="1580">
                  <c:v>75.40131</c:v>
                </c:pt>
                <c:pt idx="1581">
                  <c:v>77.15776</c:v>
                </c:pt>
                <c:pt idx="1582">
                  <c:v>77.96856</c:v>
                </c:pt>
                <c:pt idx="1583">
                  <c:v>77.65072999999998</c:v>
                </c:pt>
                <c:pt idx="1584">
                  <c:v>77.05224</c:v>
                </c:pt>
                <c:pt idx="1585">
                  <c:v>75.66039000000001</c:v>
                </c:pt>
                <c:pt idx="1586">
                  <c:v>73.38855</c:v>
                </c:pt>
                <c:pt idx="1587">
                  <c:v>72.41444</c:v>
                </c:pt>
                <c:pt idx="1588">
                  <c:v>73.76025</c:v>
                </c:pt>
                <c:pt idx="1589">
                  <c:v>75.7734</c:v>
                </c:pt>
                <c:pt idx="1590">
                  <c:v>76.85081</c:v>
                </c:pt>
                <c:pt idx="1591">
                  <c:v>76.91064</c:v>
                </c:pt>
                <c:pt idx="1592">
                  <c:v>76.07986999999998</c:v>
                </c:pt>
                <c:pt idx="1593">
                  <c:v>75.18222</c:v>
                </c:pt>
                <c:pt idx="1594">
                  <c:v>75.57624</c:v>
                </c:pt>
                <c:pt idx="1595">
                  <c:v>76.88328</c:v>
                </c:pt>
                <c:pt idx="1596">
                  <c:v>77.5928</c:v>
                </c:pt>
                <c:pt idx="1597">
                  <c:v>77.38279999999997</c:v>
                </c:pt>
                <c:pt idx="1598">
                  <c:v>76.51788</c:v>
                </c:pt>
                <c:pt idx="1599">
                  <c:v>75.13847999999997</c:v>
                </c:pt>
                <c:pt idx="1600">
                  <c:v>74.37066999999998</c:v>
                </c:pt>
                <c:pt idx="1601">
                  <c:v>75.03471</c:v>
                </c:pt>
                <c:pt idx="1602">
                  <c:v>75.98396</c:v>
                </c:pt>
                <c:pt idx="1603">
                  <c:v>76.61133</c:v>
                </c:pt>
                <c:pt idx="1604">
                  <c:v>78.01603</c:v>
                </c:pt>
                <c:pt idx="1605">
                  <c:v>80.20787</c:v>
                </c:pt>
                <c:pt idx="1606">
                  <c:v>81.535</c:v>
                </c:pt>
                <c:pt idx="1607">
                  <c:v>81.22735</c:v>
                </c:pt>
                <c:pt idx="1608">
                  <c:v>79.58347999999998</c:v>
                </c:pt>
                <c:pt idx="1609">
                  <c:v>77.15506000000001</c:v>
                </c:pt>
                <c:pt idx="1610">
                  <c:v>75.54177</c:v>
                </c:pt>
                <c:pt idx="1611">
                  <c:v>76.41737</c:v>
                </c:pt>
                <c:pt idx="1612">
                  <c:v>78.52659</c:v>
                </c:pt>
                <c:pt idx="1613">
                  <c:v>79.24985</c:v>
                </c:pt>
                <c:pt idx="1614">
                  <c:v>78.51955</c:v>
                </c:pt>
                <c:pt idx="1615">
                  <c:v>78.1342</c:v>
                </c:pt>
                <c:pt idx="1616">
                  <c:v>78.88863000000001</c:v>
                </c:pt>
                <c:pt idx="1617">
                  <c:v>80.40531</c:v>
                </c:pt>
                <c:pt idx="1618">
                  <c:v>82.22121</c:v>
                </c:pt>
                <c:pt idx="1619">
                  <c:v>83.60886999999998</c:v>
                </c:pt>
                <c:pt idx="1620">
                  <c:v>83.73566</c:v>
                </c:pt>
                <c:pt idx="1621">
                  <c:v>82.70292</c:v>
                </c:pt>
                <c:pt idx="1622">
                  <c:v>81.34331</c:v>
                </c:pt>
                <c:pt idx="1623">
                  <c:v>80.44616</c:v>
                </c:pt>
                <c:pt idx="1624">
                  <c:v>80.23238000000001</c:v>
                </c:pt>
                <c:pt idx="1625">
                  <c:v>80.50506</c:v>
                </c:pt>
                <c:pt idx="1626">
                  <c:v>80.93761</c:v>
                </c:pt>
                <c:pt idx="1627">
                  <c:v>81.16192</c:v>
                </c:pt>
                <c:pt idx="1628">
                  <c:v>81.12607999999997</c:v>
                </c:pt>
                <c:pt idx="1629">
                  <c:v>81.5574</c:v>
                </c:pt>
                <c:pt idx="1630">
                  <c:v>82.76101</c:v>
                </c:pt>
                <c:pt idx="1631">
                  <c:v>83.35632</c:v>
                </c:pt>
                <c:pt idx="1632">
                  <c:v>81.9716</c:v>
                </c:pt>
                <c:pt idx="1633">
                  <c:v>79.85483000000001</c:v>
                </c:pt>
                <c:pt idx="1634">
                  <c:v>79.88642</c:v>
                </c:pt>
                <c:pt idx="1635">
                  <c:v>81.9821</c:v>
                </c:pt>
                <c:pt idx="1636">
                  <c:v>83.59954</c:v>
                </c:pt>
                <c:pt idx="1637">
                  <c:v>83.53337</c:v>
                </c:pt>
                <c:pt idx="1638">
                  <c:v>82.91759</c:v>
                </c:pt>
                <c:pt idx="1639">
                  <c:v>82.8005</c:v>
                </c:pt>
                <c:pt idx="1640">
                  <c:v>82.85791</c:v>
                </c:pt>
                <c:pt idx="1641">
                  <c:v>82.40791</c:v>
                </c:pt>
                <c:pt idx="1642">
                  <c:v>81.56711</c:v>
                </c:pt>
                <c:pt idx="1643">
                  <c:v>81.14983</c:v>
                </c:pt>
                <c:pt idx="1644">
                  <c:v>81.61221</c:v>
                </c:pt>
                <c:pt idx="1645">
                  <c:v>82.13945</c:v>
                </c:pt>
                <c:pt idx="1646">
                  <c:v>81.89807999999998</c:v>
                </c:pt>
                <c:pt idx="1647">
                  <c:v>81.97627</c:v>
                </c:pt>
                <c:pt idx="1648">
                  <c:v>83.10093000000001</c:v>
                </c:pt>
                <c:pt idx="1649">
                  <c:v>84.09711</c:v>
                </c:pt>
                <c:pt idx="1650">
                  <c:v>83.80125</c:v>
                </c:pt>
                <c:pt idx="1651">
                  <c:v>83.32434000000001</c:v>
                </c:pt>
                <c:pt idx="1652">
                  <c:v>84.15445</c:v>
                </c:pt>
                <c:pt idx="1653">
                  <c:v>85.65571999999997</c:v>
                </c:pt>
                <c:pt idx="1654">
                  <c:v>86.27149</c:v>
                </c:pt>
                <c:pt idx="1655">
                  <c:v>85.38913</c:v>
                </c:pt>
                <c:pt idx="1656">
                  <c:v>84.82229999999998</c:v>
                </c:pt>
                <c:pt idx="1657">
                  <c:v>85.85371000000001</c:v>
                </c:pt>
                <c:pt idx="1658">
                  <c:v>87.35896999999998</c:v>
                </c:pt>
                <c:pt idx="1659">
                  <c:v>87.94989</c:v>
                </c:pt>
                <c:pt idx="1660">
                  <c:v>88.01431</c:v>
                </c:pt>
                <c:pt idx="1661">
                  <c:v>88.73963</c:v>
                </c:pt>
                <c:pt idx="1662">
                  <c:v>89.60098000000001</c:v>
                </c:pt>
                <c:pt idx="1663">
                  <c:v>89.48687</c:v>
                </c:pt>
                <c:pt idx="1664">
                  <c:v>88.73053</c:v>
                </c:pt>
                <c:pt idx="1665">
                  <c:v>88.06525</c:v>
                </c:pt>
                <c:pt idx="1666">
                  <c:v>87.80715</c:v>
                </c:pt>
                <c:pt idx="1667">
                  <c:v>88.39404</c:v>
                </c:pt>
                <c:pt idx="1668">
                  <c:v>89.7458</c:v>
                </c:pt>
                <c:pt idx="1669">
                  <c:v>90.80334999999998</c:v>
                </c:pt>
                <c:pt idx="1670">
                  <c:v>90.87182999999998</c:v>
                </c:pt>
                <c:pt idx="1671">
                  <c:v>90.17341999999998</c:v>
                </c:pt>
                <c:pt idx="1672">
                  <c:v>89.20377000000001</c:v>
                </c:pt>
                <c:pt idx="1673">
                  <c:v>88.63881000000001</c:v>
                </c:pt>
                <c:pt idx="1674">
                  <c:v>88.78864</c:v>
                </c:pt>
                <c:pt idx="1675">
                  <c:v>89.45882</c:v>
                </c:pt>
                <c:pt idx="1676">
                  <c:v>90.40973</c:v>
                </c:pt>
                <c:pt idx="1677">
                  <c:v>91.37951</c:v>
                </c:pt>
                <c:pt idx="1678">
                  <c:v>91.87330999999998</c:v>
                </c:pt>
                <c:pt idx="1679">
                  <c:v>91.80416</c:v>
                </c:pt>
                <c:pt idx="1680">
                  <c:v>91.67034999999997</c:v>
                </c:pt>
                <c:pt idx="1681">
                  <c:v>92.0153</c:v>
                </c:pt>
                <c:pt idx="1682">
                  <c:v>92.46622</c:v>
                </c:pt>
                <c:pt idx="1683">
                  <c:v>92.31718</c:v>
                </c:pt>
                <c:pt idx="1684">
                  <c:v>91.67672999999998</c:v>
                </c:pt>
                <c:pt idx="1685">
                  <c:v>90.90106</c:v>
                </c:pt>
                <c:pt idx="1686">
                  <c:v>89.83112</c:v>
                </c:pt>
                <c:pt idx="1687">
                  <c:v>89.07236999999998</c:v>
                </c:pt>
                <c:pt idx="1688">
                  <c:v>89.80643999999998</c:v>
                </c:pt>
                <c:pt idx="1689">
                  <c:v>90.79397</c:v>
                </c:pt>
                <c:pt idx="1690">
                  <c:v>91.21289</c:v>
                </c:pt>
                <c:pt idx="1691">
                  <c:v>91.76328</c:v>
                </c:pt>
                <c:pt idx="1692">
                  <c:v>92.66812</c:v>
                </c:pt>
                <c:pt idx="1693">
                  <c:v>93.1104</c:v>
                </c:pt>
                <c:pt idx="1694">
                  <c:v>92.96848</c:v>
                </c:pt>
                <c:pt idx="1695">
                  <c:v>92.85812</c:v>
                </c:pt>
                <c:pt idx="1696">
                  <c:v>92.76625</c:v>
                </c:pt>
                <c:pt idx="1697">
                  <c:v>92.13659</c:v>
                </c:pt>
                <c:pt idx="1698">
                  <c:v>91.18085000000001</c:v>
                </c:pt>
                <c:pt idx="1699">
                  <c:v>90.46124</c:v>
                </c:pt>
                <c:pt idx="1700">
                  <c:v>89.46823</c:v>
                </c:pt>
                <c:pt idx="1701">
                  <c:v>88.36935</c:v>
                </c:pt>
                <c:pt idx="1702">
                  <c:v>88.83457</c:v>
                </c:pt>
                <c:pt idx="1703">
                  <c:v>90.70621</c:v>
                </c:pt>
                <c:pt idx="1704">
                  <c:v>92.60711</c:v>
                </c:pt>
                <c:pt idx="1705">
                  <c:v>93.55282</c:v>
                </c:pt>
                <c:pt idx="1706">
                  <c:v>93.44497</c:v>
                </c:pt>
                <c:pt idx="1707">
                  <c:v>92.68772999999998</c:v>
                </c:pt>
                <c:pt idx="1708">
                  <c:v>92.24306</c:v>
                </c:pt>
                <c:pt idx="1709">
                  <c:v>93.02367</c:v>
                </c:pt>
                <c:pt idx="1710">
                  <c:v>94.29734</c:v>
                </c:pt>
                <c:pt idx="1711">
                  <c:v>94.96587</c:v>
                </c:pt>
                <c:pt idx="1712">
                  <c:v>94.82203999999997</c:v>
                </c:pt>
                <c:pt idx="1713">
                  <c:v>94.56547</c:v>
                </c:pt>
                <c:pt idx="1714">
                  <c:v>94.86224</c:v>
                </c:pt>
                <c:pt idx="1715">
                  <c:v>95.37350000000001</c:v>
                </c:pt>
                <c:pt idx="1716">
                  <c:v>95.47145</c:v>
                </c:pt>
                <c:pt idx="1717">
                  <c:v>95.38132</c:v>
                </c:pt>
                <c:pt idx="1718">
                  <c:v>95.47539999999998</c:v>
                </c:pt>
                <c:pt idx="1719">
                  <c:v>95.48657</c:v>
                </c:pt>
                <c:pt idx="1720">
                  <c:v>94.98872</c:v>
                </c:pt>
                <c:pt idx="1721">
                  <c:v>94.47377999999998</c:v>
                </c:pt>
                <c:pt idx="1722">
                  <c:v>94.37329999999998</c:v>
                </c:pt>
                <c:pt idx="1723">
                  <c:v>94.57092</c:v>
                </c:pt>
                <c:pt idx="1724">
                  <c:v>95.02017</c:v>
                </c:pt>
                <c:pt idx="1725">
                  <c:v>95.73423</c:v>
                </c:pt>
                <c:pt idx="1726">
                  <c:v>95.98433</c:v>
                </c:pt>
                <c:pt idx="1727">
                  <c:v>94.81719</c:v>
                </c:pt>
                <c:pt idx="1728">
                  <c:v>93.02500000000001</c:v>
                </c:pt>
                <c:pt idx="1729">
                  <c:v>92.39528</c:v>
                </c:pt>
                <c:pt idx="1730">
                  <c:v>93.60398000000001</c:v>
                </c:pt>
                <c:pt idx="1731">
                  <c:v>95.82414</c:v>
                </c:pt>
                <c:pt idx="1732">
                  <c:v>97.2012</c:v>
                </c:pt>
                <c:pt idx="1733">
                  <c:v>97.04324</c:v>
                </c:pt>
                <c:pt idx="1734">
                  <c:v>96.0913</c:v>
                </c:pt>
                <c:pt idx="1735">
                  <c:v>94.54409</c:v>
                </c:pt>
                <c:pt idx="1736">
                  <c:v>92.56964</c:v>
                </c:pt>
                <c:pt idx="1737">
                  <c:v>91.82802999999998</c:v>
                </c:pt>
                <c:pt idx="1738">
                  <c:v>92.78198</c:v>
                </c:pt>
                <c:pt idx="1739">
                  <c:v>94.01598</c:v>
                </c:pt>
                <c:pt idx="1740">
                  <c:v>94.74147</c:v>
                </c:pt>
                <c:pt idx="1741">
                  <c:v>94.69877999999997</c:v>
                </c:pt>
                <c:pt idx="1742">
                  <c:v>94.29922</c:v>
                </c:pt>
                <c:pt idx="1743">
                  <c:v>94.0241</c:v>
                </c:pt>
                <c:pt idx="1744">
                  <c:v>94.18353</c:v>
                </c:pt>
                <c:pt idx="1745">
                  <c:v>94.58106</c:v>
                </c:pt>
                <c:pt idx="1746">
                  <c:v>94.71053</c:v>
                </c:pt>
                <c:pt idx="1747">
                  <c:v>94.53293</c:v>
                </c:pt>
                <c:pt idx="1748">
                  <c:v>94.33371</c:v>
                </c:pt>
                <c:pt idx="1749">
                  <c:v>94.36376999999998</c:v>
                </c:pt>
                <c:pt idx="1750">
                  <c:v>94.66481</c:v>
                </c:pt>
                <c:pt idx="1751">
                  <c:v>94.98367</c:v>
                </c:pt>
                <c:pt idx="1752">
                  <c:v>95.07569999999998</c:v>
                </c:pt>
                <c:pt idx="1753">
                  <c:v>95.11582</c:v>
                </c:pt>
                <c:pt idx="1754">
                  <c:v>95.40562</c:v>
                </c:pt>
                <c:pt idx="1755">
                  <c:v>95.70668</c:v>
                </c:pt>
                <c:pt idx="1756">
                  <c:v>95.34426</c:v>
                </c:pt>
                <c:pt idx="1757">
                  <c:v>94.41577</c:v>
                </c:pt>
                <c:pt idx="1758">
                  <c:v>93.86742</c:v>
                </c:pt>
                <c:pt idx="1759">
                  <c:v>94.15730000000001</c:v>
                </c:pt>
                <c:pt idx="1760">
                  <c:v>94.72198</c:v>
                </c:pt>
                <c:pt idx="1761">
                  <c:v>94.9897</c:v>
                </c:pt>
                <c:pt idx="1762">
                  <c:v>95.13086</c:v>
                </c:pt>
                <c:pt idx="1763">
                  <c:v>95.32429</c:v>
                </c:pt>
                <c:pt idx="1764">
                  <c:v>95.39261</c:v>
                </c:pt>
                <c:pt idx="1765">
                  <c:v>95.31593</c:v>
                </c:pt>
                <c:pt idx="1766">
                  <c:v>95.16156</c:v>
                </c:pt>
                <c:pt idx="1767">
                  <c:v>94.67306999999998</c:v>
                </c:pt>
                <c:pt idx="1768">
                  <c:v>93.82353000000001</c:v>
                </c:pt>
                <c:pt idx="1769">
                  <c:v>93.13176999999998</c:v>
                </c:pt>
                <c:pt idx="1770">
                  <c:v>93.04156</c:v>
                </c:pt>
                <c:pt idx="1771">
                  <c:v>93.26043</c:v>
                </c:pt>
                <c:pt idx="1772">
                  <c:v>93.57429</c:v>
                </c:pt>
                <c:pt idx="1773">
                  <c:v>93.80125</c:v>
                </c:pt>
                <c:pt idx="1774">
                  <c:v>93.06274000000001</c:v>
                </c:pt>
                <c:pt idx="1775">
                  <c:v>91.15603999999998</c:v>
                </c:pt>
                <c:pt idx="1776">
                  <c:v>89.68583999999997</c:v>
                </c:pt>
                <c:pt idx="1777">
                  <c:v>90.37224999999998</c:v>
                </c:pt>
                <c:pt idx="1778">
                  <c:v>92.45318</c:v>
                </c:pt>
                <c:pt idx="1779">
                  <c:v>94.37073999999997</c:v>
                </c:pt>
                <c:pt idx="1780">
                  <c:v>95.6441</c:v>
                </c:pt>
                <c:pt idx="1781">
                  <c:v>95.83956</c:v>
                </c:pt>
                <c:pt idx="1782">
                  <c:v>95.27194</c:v>
                </c:pt>
                <c:pt idx="1783">
                  <c:v>94.93494</c:v>
                </c:pt>
                <c:pt idx="1784">
                  <c:v>95.15507999999997</c:v>
                </c:pt>
                <c:pt idx="1785">
                  <c:v>95.47984</c:v>
                </c:pt>
                <c:pt idx="1786">
                  <c:v>95.84656</c:v>
                </c:pt>
                <c:pt idx="1787">
                  <c:v>96.12415</c:v>
                </c:pt>
                <c:pt idx="1788">
                  <c:v>95.55619</c:v>
                </c:pt>
                <c:pt idx="1789">
                  <c:v>94.39032</c:v>
                </c:pt>
                <c:pt idx="1790">
                  <c:v>94.03063</c:v>
                </c:pt>
                <c:pt idx="1791">
                  <c:v>94.7684</c:v>
                </c:pt>
                <c:pt idx="1792">
                  <c:v>95.67673999999997</c:v>
                </c:pt>
                <c:pt idx="1793">
                  <c:v>95.34435</c:v>
                </c:pt>
                <c:pt idx="1794">
                  <c:v>94.39594</c:v>
                </c:pt>
                <c:pt idx="1795">
                  <c:v>94.7225</c:v>
                </c:pt>
                <c:pt idx="1796">
                  <c:v>95.8766</c:v>
                </c:pt>
                <c:pt idx="1797">
                  <c:v>96.81741</c:v>
                </c:pt>
                <c:pt idx="1798">
                  <c:v>96.48126</c:v>
                </c:pt>
                <c:pt idx="1799">
                  <c:v>94.79364</c:v>
                </c:pt>
                <c:pt idx="1800">
                  <c:v>93.12042999999998</c:v>
                </c:pt>
                <c:pt idx="1801">
                  <c:v>92.55207999999998</c:v>
                </c:pt>
                <c:pt idx="1802">
                  <c:v>93.20712</c:v>
                </c:pt>
                <c:pt idx="1803">
                  <c:v>94.38545000000001</c:v>
                </c:pt>
                <c:pt idx="1804">
                  <c:v>95.33145</c:v>
                </c:pt>
                <c:pt idx="1805">
                  <c:v>95.69435</c:v>
                </c:pt>
                <c:pt idx="1806">
                  <c:v>95.22685</c:v>
                </c:pt>
                <c:pt idx="1807">
                  <c:v>94.13579999999997</c:v>
                </c:pt>
                <c:pt idx="1808">
                  <c:v>93.39806999999998</c:v>
                </c:pt>
                <c:pt idx="1809">
                  <c:v>93.76412</c:v>
                </c:pt>
                <c:pt idx="1810">
                  <c:v>94.96911</c:v>
                </c:pt>
                <c:pt idx="1811">
                  <c:v>96.21163</c:v>
                </c:pt>
                <c:pt idx="1812">
                  <c:v>97.26362</c:v>
                </c:pt>
                <c:pt idx="1813">
                  <c:v>97.8674</c:v>
                </c:pt>
                <c:pt idx="1814">
                  <c:v>97.42114</c:v>
                </c:pt>
                <c:pt idx="1815">
                  <c:v>96.04282</c:v>
                </c:pt>
                <c:pt idx="1816">
                  <c:v>94.51164</c:v>
                </c:pt>
                <c:pt idx="1817">
                  <c:v>93.98717</c:v>
                </c:pt>
                <c:pt idx="1818">
                  <c:v>94.96177</c:v>
                </c:pt>
                <c:pt idx="1819">
                  <c:v>95.99853</c:v>
                </c:pt>
                <c:pt idx="1820">
                  <c:v>95.52897999999998</c:v>
                </c:pt>
                <c:pt idx="1821">
                  <c:v>94.46217</c:v>
                </c:pt>
                <c:pt idx="1822">
                  <c:v>94.17559999999997</c:v>
                </c:pt>
                <c:pt idx="1823">
                  <c:v>94.71233</c:v>
                </c:pt>
                <c:pt idx="1824">
                  <c:v>95.29893</c:v>
                </c:pt>
                <c:pt idx="1825">
                  <c:v>95.37532999999998</c:v>
                </c:pt>
                <c:pt idx="1826">
                  <c:v>94.96696</c:v>
                </c:pt>
                <c:pt idx="1827">
                  <c:v>94.55983999999998</c:v>
                </c:pt>
                <c:pt idx="1828">
                  <c:v>94.65051</c:v>
                </c:pt>
                <c:pt idx="1829">
                  <c:v>95.07205999999998</c:v>
                </c:pt>
                <c:pt idx="1830">
                  <c:v>95.17929999999998</c:v>
                </c:pt>
                <c:pt idx="1831">
                  <c:v>94.72055</c:v>
                </c:pt>
                <c:pt idx="1832">
                  <c:v>94.34296</c:v>
                </c:pt>
                <c:pt idx="1833">
                  <c:v>94.75867</c:v>
                </c:pt>
                <c:pt idx="1834">
                  <c:v>95.74578</c:v>
                </c:pt>
                <c:pt idx="1835">
                  <c:v>96.12905000000001</c:v>
                </c:pt>
                <c:pt idx="1836">
                  <c:v>95.68365</c:v>
                </c:pt>
                <c:pt idx="1837">
                  <c:v>95.61230999999998</c:v>
                </c:pt>
                <c:pt idx="1838">
                  <c:v>96.45281</c:v>
                </c:pt>
                <c:pt idx="1839">
                  <c:v>97.11782</c:v>
                </c:pt>
                <c:pt idx="1840">
                  <c:v>96.79017</c:v>
                </c:pt>
                <c:pt idx="1841">
                  <c:v>96.3308</c:v>
                </c:pt>
                <c:pt idx="1842">
                  <c:v>96.21494</c:v>
                </c:pt>
                <c:pt idx="1843">
                  <c:v>95.84654</c:v>
                </c:pt>
                <c:pt idx="1844">
                  <c:v>95.21374</c:v>
                </c:pt>
                <c:pt idx="1845">
                  <c:v>94.80659</c:v>
                </c:pt>
                <c:pt idx="1846">
                  <c:v>94.51388</c:v>
                </c:pt>
                <c:pt idx="1847">
                  <c:v>94.42316</c:v>
                </c:pt>
                <c:pt idx="1848">
                  <c:v>95.11976</c:v>
                </c:pt>
                <c:pt idx="1849">
                  <c:v>96.23738</c:v>
                </c:pt>
                <c:pt idx="1850">
                  <c:v>96.61413</c:v>
                </c:pt>
                <c:pt idx="1851">
                  <c:v>96.13946999999998</c:v>
                </c:pt>
                <c:pt idx="1852">
                  <c:v>95.41463</c:v>
                </c:pt>
                <c:pt idx="1853">
                  <c:v>94.52607999999998</c:v>
                </c:pt>
                <c:pt idx="1854">
                  <c:v>93.74428</c:v>
                </c:pt>
                <c:pt idx="1855">
                  <c:v>93.78265</c:v>
                </c:pt>
                <c:pt idx="1856">
                  <c:v>94.53148</c:v>
                </c:pt>
                <c:pt idx="1857">
                  <c:v>95.12545999999998</c:v>
                </c:pt>
                <c:pt idx="1858">
                  <c:v>95.12621</c:v>
                </c:pt>
                <c:pt idx="1859">
                  <c:v>94.87478999999998</c:v>
                </c:pt>
                <c:pt idx="1860">
                  <c:v>95.03153</c:v>
                </c:pt>
                <c:pt idx="1861">
                  <c:v>96.07387999999997</c:v>
                </c:pt>
                <c:pt idx="1862">
                  <c:v>97.28263</c:v>
                </c:pt>
                <c:pt idx="1863">
                  <c:v>97.20962</c:v>
                </c:pt>
                <c:pt idx="1864">
                  <c:v>95.83998</c:v>
                </c:pt>
                <c:pt idx="1865">
                  <c:v>94.97072999999998</c:v>
                </c:pt>
                <c:pt idx="1866">
                  <c:v>95.49325</c:v>
                </c:pt>
                <c:pt idx="1867">
                  <c:v>96.33025</c:v>
                </c:pt>
              </c:numCache>
            </c:numRef>
          </c:yVal>
          <c:smooth val="1"/>
        </c:ser>
        <c:dLbls>
          <c:showLegendKey val="0"/>
          <c:showVal val="0"/>
          <c:showCatName val="0"/>
          <c:showSerName val="0"/>
          <c:showPercent val="0"/>
          <c:showBubbleSize val="0"/>
        </c:dLbls>
        <c:axId val="2105901024"/>
        <c:axId val="2105906880"/>
      </c:scatterChart>
      <c:valAx>
        <c:axId val="2105901024"/>
        <c:scaling>
          <c:orientation val="maxMin"/>
          <c:max val="4000.0"/>
          <c:min val="500.0"/>
        </c:scaling>
        <c:delete val="0"/>
        <c:axPos val="b"/>
        <c:title>
          <c:tx>
            <c:rich>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Wavenumber (1/cm)</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906880"/>
        <c:crosses val="autoZero"/>
        <c:crossBetween val="midCat"/>
      </c:valAx>
      <c:valAx>
        <c:axId val="2105906880"/>
        <c:scaling>
          <c:orientation val="minMax"/>
        </c:scaling>
        <c:delete val="0"/>
        <c:axPos val="r"/>
        <c:title>
          <c:tx>
            <c:rich>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 </a:t>
                </a:r>
                <a:r>
                  <a:rPr lang="en-US" dirty="0" smtClean="0"/>
                  <a:t>Transmittance</a:t>
                </a:r>
                <a:endParaRPr lang="en-US" dirty="0"/>
              </a:p>
            </c:rich>
          </c:tx>
          <c:layout>
            <c:manualLayout>
              <c:xMode val="edge"/>
              <c:yMode val="edge"/>
              <c:x val="0.921652668416448"/>
              <c:y val="0.354008457276174"/>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901024"/>
        <c:crosses val="autoZero"/>
        <c:crossBetween val="midCat"/>
      </c:valAx>
      <c:spPr>
        <a:noFill/>
        <a:ln>
          <a:noFill/>
        </a:ln>
        <a:effectLst/>
      </c:spPr>
    </c:plotArea>
    <c:plotVisOnly val="1"/>
    <c:dispBlanksAs val="gap"/>
    <c:showDLblsOverMax val="0"/>
  </c:chart>
  <c:spPr>
    <a:solidFill>
      <a:schemeClr val="lt1"/>
    </a:solidFill>
    <a:ln w="19050" cap="flat" cmpd="sng" algn="ctr">
      <a:solidFill>
        <a:schemeClr val="accent6"/>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spPr>
            <a:ln w="9525" cap="rnd">
              <a:solidFill>
                <a:srgbClr val="C00000"/>
              </a:solidFill>
              <a:round/>
            </a:ln>
            <a:effectLst/>
          </c:spPr>
          <c:marker>
            <c:symbol val="none"/>
          </c:marker>
          <c:xVal>
            <c:numRef>
              <c:f>'RB-3-IR'!$A$1:$A$1868</c:f>
              <c:numCache>
                <c:formatCode>0.00E+00</c:formatCode>
                <c:ptCount val="1868"/>
                <c:pt idx="0">
                  <c:v>399.1926</c:v>
                </c:pt>
                <c:pt idx="1">
                  <c:v>401.1211</c:v>
                </c:pt>
                <c:pt idx="2">
                  <c:v>403.0496</c:v>
                </c:pt>
                <c:pt idx="3">
                  <c:v>404.978</c:v>
                </c:pt>
                <c:pt idx="4">
                  <c:v>406.9064999999998</c:v>
                </c:pt>
                <c:pt idx="5">
                  <c:v>408.835</c:v>
                </c:pt>
                <c:pt idx="6">
                  <c:v>410.7634</c:v>
                </c:pt>
                <c:pt idx="7">
                  <c:v>412.6919</c:v>
                </c:pt>
                <c:pt idx="8">
                  <c:v>414.6204</c:v>
                </c:pt>
                <c:pt idx="9">
                  <c:v>416.5488</c:v>
                </c:pt>
                <c:pt idx="10">
                  <c:v>418.4773</c:v>
                </c:pt>
                <c:pt idx="11">
                  <c:v>420.4058</c:v>
                </c:pt>
                <c:pt idx="12">
                  <c:v>422.3342</c:v>
                </c:pt>
                <c:pt idx="13">
                  <c:v>424.2627</c:v>
                </c:pt>
                <c:pt idx="14">
                  <c:v>426.1912</c:v>
                </c:pt>
                <c:pt idx="15">
                  <c:v>428.1196</c:v>
                </c:pt>
                <c:pt idx="16">
                  <c:v>430.0481</c:v>
                </c:pt>
                <c:pt idx="17">
                  <c:v>431.9766</c:v>
                </c:pt>
                <c:pt idx="18">
                  <c:v>433.905</c:v>
                </c:pt>
                <c:pt idx="19">
                  <c:v>435.8335</c:v>
                </c:pt>
                <c:pt idx="20">
                  <c:v>437.762</c:v>
                </c:pt>
                <c:pt idx="21">
                  <c:v>439.6904</c:v>
                </c:pt>
                <c:pt idx="22">
                  <c:v>441.6189</c:v>
                </c:pt>
                <c:pt idx="23">
                  <c:v>443.5474</c:v>
                </c:pt>
                <c:pt idx="24">
                  <c:v>445.4758</c:v>
                </c:pt>
                <c:pt idx="25">
                  <c:v>447.4043</c:v>
                </c:pt>
                <c:pt idx="26">
                  <c:v>449.3328</c:v>
                </c:pt>
                <c:pt idx="27">
                  <c:v>451.2612</c:v>
                </c:pt>
                <c:pt idx="28">
                  <c:v>453.1897</c:v>
                </c:pt>
                <c:pt idx="29">
                  <c:v>455.1182</c:v>
                </c:pt>
                <c:pt idx="30">
                  <c:v>457.0466</c:v>
                </c:pt>
                <c:pt idx="31">
                  <c:v>458.9750999999998</c:v>
                </c:pt>
                <c:pt idx="32">
                  <c:v>460.9036</c:v>
                </c:pt>
                <c:pt idx="33">
                  <c:v>462.832</c:v>
                </c:pt>
                <c:pt idx="34">
                  <c:v>464.7605</c:v>
                </c:pt>
                <c:pt idx="35">
                  <c:v>466.689</c:v>
                </c:pt>
                <c:pt idx="36">
                  <c:v>468.6174</c:v>
                </c:pt>
                <c:pt idx="37">
                  <c:v>470.5459</c:v>
                </c:pt>
                <c:pt idx="38">
                  <c:v>472.4744</c:v>
                </c:pt>
                <c:pt idx="39">
                  <c:v>474.4028</c:v>
                </c:pt>
                <c:pt idx="40">
                  <c:v>476.3312999999998</c:v>
                </c:pt>
                <c:pt idx="41">
                  <c:v>478.2598</c:v>
                </c:pt>
                <c:pt idx="42">
                  <c:v>480.1882</c:v>
                </c:pt>
                <c:pt idx="43">
                  <c:v>482.1167</c:v>
                </c:pt>
                <c:pt idx="44">
                  <c:v>484.0452</c:v>
                </c:pt>
                <c:pt idx="45">
                  <c:v>485.9736</c:v>
                </c:pt>
                <c:pt idx="46">
                  <c:v>487.9021</c:v>
                </c:pt>
                <c:pt idx="47">
                  <c:v>489.8306</c:v>
                </c:pt>
                <c:pt idx="48">
                  <c:v>491.759</c:v>
                </c:pt>
                <c:pt idx="49">
                  <c:v>493.6875</c:v>
                </c:pt>
                <c:pt idx="50">
                  <c:v>495.616</c:v>
                </c:pt>
                <c:pt idx="51">
                  <c:v>497.5444</c:v>
                </c:pt>
                <c:pt idx="52">
                  <c:v>499.4729</c:v>
                </c:pt>
                <c:pt idx="53">
                  <c:v>501.4014</c:v>
                </c:pt>
                <c:pt idx="54">
                  <c:v>503.3298</c:v>
                </c:pt>
                <c:pt idx="55">
                  <c:v>505.2583</c:v>
                </c:pt>
                <c:pt idx="56">
                  <c:v>507.1868</c:v>
                </c:pt>
                <c:pt idx="57">
                  <c:v>509.1152</c:v>
                </c:pt>
                <c:pt idx="58">
                  <c:v>511.0437</c:v>
                </c:pt>
                <c:pt idx="59">
                  <c:v>512.9721999999998</c:v>
                </c:pt>
                <c:pt idx="60">
                  <c:v>514.9006000000001</c:v>
                </c:pt>
                <c:pt idx="61">
                  <c:v>516.8290999999998</c:v>
                </c:pt>
                <c:pt idx="62">
                  <c:v>518.7575999999998</c:v>
                </c:pt>
                <c:pt idx="63">
                  <c:v>520.686</c:v>
                </c:pt>
                <c:pt idx="64">
                  <c:v>522.6145</c:v>
                </c:pt>
                <c:pt idx="65">
                  <c:v>524.543</c:v>
                </c:pt>
                <c:pt idx="66">
                  <c:v>526.4714</c:v>
                </c:pt>
                <c:pt idx="67">
                  <c:v>528.3999</c:v>
                </c:pt>
                <c:pt idx="68">
                  <c:v>530.3284</c:v>
                </c:pt>
                <c:pt idx="69">
                  <c:v>532.2568</c:v>
                </c:pt>
                <c:pt idx="70">
                  <c:v>534.1853</c:v>
                </c:pt>
                <c:pt idx="71">
                  <c:v>536.1138</c:v>
                </c:pt>
                <c:pt idx="72">
                  <c:v>538.0421999999998</c:v>
                </c:pt>
                <c:pt idx="73">
                  <c:v>539.9707</c:v>
                </c:pt>
                <c:pt idx="74">
                  <c:v>541.8992</c:v>
                </c:pt>
                <c:pt idx="75">
                  <c:v>543.8275999999996</c:v>
                </c:pt>
                <c:pt idx="76">
                  <c:v>545.7560999999997</c:v>
                </c:pt>
                <c:pt idx="77">
                  <c:v>547.6846</c:v>
                </c:pt>
                <c:pt idx="78">
                  <c:v>549.613</c:v>
                </c:pt>
                <c:pt idx="79">
                  <c:v>551.5414999999998</c:v>
                </c:pt>
                <c:pt idx="80">
                  <c:v>553.47</c:v>
                </c:pt>
                <c:pt idx="81">
                  <c:v>555.3984</c:v>
                </c:pt>
                <c:pt idx="82">
                  <c:v>557.3268999999998</c:v>
                </c:pt>
                <c:pt idx="83">
                  <c:v>559.2554</c:v>
                </c:pt>
                <c:pt idx="84">
                  <c:v>561.1838</c:v>
                </c:pt>
                <c:pt idx="85">
                  <c:v>563.1123</c:v>
                </c:pt>
                <c:pt idx="86">
                  <c:v>565.0408</c:v>
                </c:pt>
                <c:pt idx="87">
                  <c:v>566.9691999999998</c:v>
                </c:pt>
                <c:pt idx="88">
                  <c:v>568.8977</c:v>
                </c:pt>
                <c:pt idx="89">
                  <c:v>570.8261999999997</c:v>
                </c:pt>
                <c:pt idx="90">
                  <c:v>572.7546</c:v>
                </c:pt>
                <c:pt idx="91">
                  <c:v>574.6831</c:v>
                </c:pt>
                <c:pt idx="92">
                  <c:v>576.6116</c:v>
                </c:pt>
                <c:pt idx="93">
                  <c:v>578.54</c:v>
                </c:pt>
                <c:pt idx="94">
                  <c:v>580.4684999999997</c:v>
                </c:pt>
                <c:pt idx="95">
                  <c:v>582.3969999999998</c:v>
                </c:pt>
                <c:pt idx="96">
                  <c:v>584.3253999999997</c:v>
                </c:pt>
                <c:pt idx="97">
                  <c:v>586.2539</c:v>
                </c:pt>
                <c:pt idx="98">
                  <c:v>588.1824</c:v>
                </c:pt>
                <c:pt idx="99">
                  <c:v>590.1108</c:v>
                </c:pt>
                <c:pt idx="100">
                  <c:v>592.0393</c:v>
                </c:pt>
                <c:pt idx="101">
                  <c:v>593.9677999999998</c:v>
                </c:pt>
                <c:pt idx="102">
                  <c:v>595.8961999999998</c:v>
                </c:pt>
                <c:pt idx="103">
                  <c:v>597.8247</c:v>
                </c:pt>
                <c:pt idx="104">
                  <c:v>599.7532</c:v>
                </c:pt>
                <c:pt idx="105">
                  <c:v>601.6816</c:v>
                </c:pt>
                <c:pt idx="106">
                  <c:v>603.6101</c:v>
                </c:pt>
                <c:pt idx="107">
                  <c:v>605.5386</c:v>
                </c:pt>
                <c:pt idx="108">
                  <c:v>607.4669999999998</c:v>
                </c:pt>
                <c:pt idx="109">
                  <c:v>609.3955</c:v>
                </c:pt>
                <c:pt idx="110">
                  <c:v>611.324</c:v>
                </c:pt>
                <c:pt idx="111">
                  <c:v>613.2524</c:v>
                </c:pt>
                <c:pt idx="112">
                  <c:v>615.1809</c:v>
                </c:pt>
                <c:pt idx="113">
                  <c:v>617.1094</c:v>
                </c:pt>
                <c:pt idx="114">
                  <c:v>619.0377999999997</c:v>
                </c:pt>
                <c:pt idx="115">
                  <c:v>620.9662999999997</c:v>
                </c:pt>
                <c:pt idx="116">
                  <c:v>622.8948</c:v>
                </c:pt>
                <c:pt idx="117">
                  <c:v>624.8231999999998</c:v>
                </c:pt>
                <c:pt idx="118">
                  <c:v>626.7517</c:v>
                </c:pt>
                <c:pt idx="119">
                  <c:v>628.6802</c:v>
                </c:pt>
                <c:pt idx="120">
                  <c:v>630.6086</c:v>
                </c:pt>
                <c:pt idx="121">
                  <c:v>632.5370999999998</c:v>
                </c:pt>
                <c:pt idx="122">
                  <c:v>634.4655999999998</c:v>
                </c:pt>
                <c:pt idx="123">
                  <c:v>636.394</c:v>
                </c:pt>
                <c:pt idx="124">
                  <c:v>638.3224999999998</c:v>
                </c:pt>
                <c:pt idx="125">
                  <c:v>640.251</c:v>
                </c:pt>
                <c:pt idx="126">
                  <c:v>642.1794</c:v>
                </c:pt>
                <c:pt idx="127">
                  <c:v>644.1079</c:v>
                </c:pt>
                <c:pt idx="128">
                  <c:v>646.0364</c:v>
                </c:pt>
                <c:pt idx="129">
                  <c:v>647.9648</c:v>
                </c:pt>
                <c:pt idx="130">
                  <c:v>649.8933</c:v>
                </c:pt>
                <c:pt idx="131">
                  <c:v>651.8218000000001</c:v>
                </c:pt>
                <c:pt idx="132">
                  <c:v>653.7501999999997</c:v>
                </c:pt>
                <c:pt idx="133">
                  <c:v>655.6787</c:v>
                </c:pt>
                <c:pt idx="134">
                  <c:v>657.6071999999998</c:v>
                </c:pt>
                <c:pt idx="135">
                  <c:v>659.5355999999998</c:v>
                </c:pt>
                <c:pt idx="136">
                  <c:v>661.4640999999998</c:v>
                </c:pt>
                <c:pt idx="137">
                  <c:v>663.3925999999998</c:v>
                </c:pt>
                <c:pt idx="138">
                  <c:v>665.3209999999998</c:v>
                </c:pt>
                <c:pt idx="139">
                  <c:v>667.2495</c:v>
                </c:pt>
                <c:pt idx="140">
                  <c:v>669.178</c:v>
                </c:pt>
                <c:pt idx="141">
                  <c:v>671.1064</c:v>
                </c:pt>
                <c:pt idx="142">
                  <c:v>673.0349</c:v>
                </c:pt>
                <c:pt idx="143">
                  <c:v>674.9634</c:v>
                </c:pt>
                <c:pt idx="144">
                  <c:v>676.8918</c:v>
                </c:pt>
                <c:pt idx="145">
                  <c:v>678.8203</c:v>
                </c:pt>
                <c:pt idx="146">
                  <c:v>680.7488</c:v>
                </c:pt>
                <c:pt idx="147">
                  <c:v>682.6772</c:v>
                </c:pt>
                <c:pt idx="148">
                  <c:v>684.6057</c:v>
                </c:pt>
                <c:pt idx="149">
                  <c:v>686.5342000000001</c:v>
                </c:pt>
                <c:pt idx="150">
                  <c:v>688.4625999999996</c:v>
                </c:pt>
                <c:pt idx="151">
                  <c:v>690.3911000000001</c:v>
                </c:pt>
                <c:pt idx="152">
                  <c:v>692.3195999999998</c:v>
                </c:pt>
                <c:pt idx="153">
                  <c:v>694.248</c:v>
                </c:pt>
                <c:pt idx="154">
                  <c:v>696.1765</c:v>
                </c:pt>
                <c:pt idx="155">
                  <c:v>698.105</c:v>
                </c:pt>
                <c:pt idx="156">
                  <c:v>700.0334</c:v>
                </c:pt>
                <c:pt idx="157">
                  <c:v>701.9618999999998</c:v>
                </c:pt>
                <c:pt idx="158">
                  <c:v>703.8904</c:v>
                </c:pt>
                <c:pt idx="159">
                  <c:v>705.8188</c:v>
                </c:pt>
                <c:pt idx="160">
                  <c:v>707.7473</c:v>
                </c:pt>
                <c:pt idx="161">
                  <c:v>709.6758</c:v>
                </c:pt>
                <c:pt idx="162">
                  <c:v>711.6042</c:v>
                </c:pt>
                <c:pt idx="163">
                  <c:v>713.5327</c:v>
                </c:pt>
                <c:pt idx="164">
                  <c:v>715.4611999999996</c:v>
                </c:pt>
                <c:pt idx="165">
                  <c:v>717.3896</c:v>
                </c:pt>
                <c:pt idx="166">
                  <c:v>719.3181</c:v>
                </c:pt>
                <c:pt idx="167">
                  <c:v>721.2465999999997</c:v>
                </c:pt>
                <c:pt idx="168">
                  <c:v>723.175</c:v>
                </c:pt>
                <c:pt idx="169">
                  <c:v>725.1035</c:v>
                </c:pt>
                <c:pt idx="170">
                  <c:v>727.0319999999998</c:v>
                </c:pt>
                <c:pt idx="171">
                  <c:v>728.9603999999998</c:v>
                </c:pt>
                <c:pt idx="172">
                  <c:v>730.8889</c:v>
                </c:pt>
                <c:pt idx="173">
                  <c:v>732.8173999999998</c:v>
                </c:pt>
                <c:pt idx="174">
                  <c:v>734.7458</c:v>
                </c:pt>
                <c:pt idx="175">
                  <c:v>736.6743</c:v>
                </c:pt>
                <c:pt idx="176">
                  <c:v>738.6028</c:v>
                </c:pt>
                <c:pt idx="177">
                  <c:v>740.5313</c:v>
                </c:pt>
                <c:pt idx="178">
                  <c:v>742.4597</c:v>
                </c:pt>
                <c:pt idx="179">
                  <c:v>744.3882</c:v>
                </c:pt>
                <c:pt idx="180">
                  <c:v>746.3167</c:v>
                </c:pt>
                <c:pt idx="181">
                  <c:v>748.2451</c:v>
                </c:pt>
                <c:pt idx="182">
                  <c:v>750.1736</c:v>
                </c:pt>
                <c:pt idx="183">
                  <c:v>752.1021</c:v>
                </c:pt>
                <c:pt idx="184">
                  <c:v>754.0305</c:v>
                </c:pt>
                <c:pt idx="185">
                  <c:v>755.9589999999997</c:v>
                </c:pt>
                <c:pt idx="186">
                  <c:v>757.8874999999998</c:v>
                </c:pt>
                <c:pt idx="187">
                  <c:v>759.8159000000001</c:v>
                </c:pt>
                <c:pt idx="188">
                  <c:v>761.7444</c:v>
                </c:pt>
                <c:pt idx="189">
                  <c:v>763.6729</c:v>
                </c:pt>
                <c:pt idx="190">
                  <c:v>765.6013</c:v>
                </c:pt>
                <c:pt idx="191">
                  <c:v>767.5298</c:v>
                </c:pt>
                <c:pt idx="192">
                  <c:v>769.4583</c:v>
                </c:pt>
                <c:pt idx="193">
                  <c:v>771.3867</c:v>
                </c:pt>
                <c:pt idx="194">
                  <c:v>773.3151999999998</c:v>
                </c:pt>
                <c:pt idx="195">
                  <c:v>775.2437</c:v>
                </c:pt>
                <c:pt idx="196">
                  <c:v>777.1721</c:v>
                </c:pt>
                <c:pt idx="197">
                  <c:v>779.1006</c:v>
                </c:pt>
                <c:pt idx="198">
                  <c:v>781.0291</c:v>
                </c:pt>
                <c:pt idx="199">
                  <c:v>782.9574999999998</c:v>
                </c:pt>
                <c:pt idx="200">
                  <c:v>784.886</c:v>
                </c:pt>
                <c:pt idx="201">
                  <c:v>786.8145</c:v>
                </c:pt>
                <c:pt idx="202">
                  <c:v>788.7429</c:v>
                </c:pt>
                <c:pt idx="203">
                  <c:v>790.6714</c:v>
                </c:pt>
                <c:pt idx="204">
                  <c:v>792.5999</c:v>
                </c:pt>
                <c:pt idx="205">
                  <c:v>794.5282999999997</c:v>
                </c:pt>
                <c:pt idx="206">
                  <c:v>796.4567999999998</c:v>
                </c:pt>
                <c:pt idx="207">
                  <c:v>798.3853</c:v>
                </c:pt>
                <c:pt idx="208">
                  <c:v>800.3137</c:v>
                </c:pt>
                <c:pt idx="209">
                  <c:v>802.2421999999998</c:v>
                </c:pt>
                <c:pt idx="210">
                  <c:v>804.1707</c:v>
                </c:pt>
                <c:pt idx="211">
                  <c:v>806.0991</c:v>
                </c:pt>
                <c:pt idx="212">
                  <c:v>808.0275999999998</c:v>
                </c:pt>
                <c:pt idx="213">
                  <c:v>809.9560999999998</c:v>
                </c:pt>
                <c:pt idx="214">
                  <c:v>811.8845</c:v>
                </c:pt>
                <c:pt idx="215">
                  <c:v>813.813</c:v>
                </c:pt>
                <c:pt idx="216">
                  <c:v>815.7415</c:v>
                </c:pt>
                <c:pt idx="217">
                  <c:v>817.6699</c:v>
                </c:pt>
                <c:pt idx="218">
                  <c:v>819.5984</c:v>
                </c:pt>
                <c:pt idx="219">
                  <c:v>821.5269</c:v>
                </c:pt>
                <c:pt idx="220">
                  <c:v>823.4553</c:v>
                </c:pt>
                <c:pt idx="221">
                  <c:v>825.3838</c:v>
                </c:pt>
                <c:pt idx="222">
                  <c:v>827.3123000000001</c:v>
                </c:pt>
                <c:pt idx="223">
                  <c:v>829.2406999999997</c:v>
                </c:pt>
                <c:pt idx="224">
                  <c:v>831.1691999999998</c:v>
                </c:pt>
                <c:pt idx="225">
                  <c:v>833.0977</c:v>
                </c:pt>
                <c:pt idx="226">
                  <c:v>835.0260999999998</c:v>
                </c:pt>
                <c:pt idx="227">
                  <c:v>836.9545999999998</c:v>
                </c:pt>
                <c:pt idx="228">
                  <c:v>838.8831</c:v>
                </c:pt>
                <c:pt idx="229">
                  <c:v>840.8114999999998</c:v>
                </c:pt>
                <c:pt idx="230">
                  <c:v>842.74</c:v>
                </c:pt>
                <c:pt idx="231">
                  <c:v>844.6685</c:v>
                </c:pt>
                <c:pt idx="232">
                  <c:v>846.5969</c:v>
                </c:pt>
                <c:pt idx="233">
                  <c:v>848.5254</c:v>
                </c:pt>
                <c:pt idx="234">
                  <c:v>850.4539</c:v>
                </c:pt>
                <c:pt idx="235">
                  <c:v>852.3823</c:v>
                </c:pt>
                <c:pt idx="236">
                  <c:v>854.3108</c:v>
                </c:pt>
                <c:pt idx="237">
                  <c:v>856.2393</c:v>
                </c:pt>
                <c:pt idx="238">
                  <c:v>858.1677</c:v>
                </c:pt>
                <c:pt idx="239">
                  <c:v>860.0962</c:v>
                </c:pt>
                <c:pt idx="240">
                  <c:v>862.0247</c:v>
                </c:pt>
                <c:pt idx="241">
                  <c:v>863.9530999999997</c:v>
                </c:pt>
                <c:pt idx="242">
                  <c:v>865.8815999999998</c:v>
                </c:pt>
                <c:pt idx="243">
                  <c:v>867.8100999999998</c:v>
                </c:pt>
                <c:pt idx="244">
                  <c:v>869.7385</c:v>
                </c:pt>
                <c:pt idx="245">
                  <c:v>871.6669999999998</c:v>
                </c:pt>
                <c:pt idx="246">
                  <c:v>873.5955</c:v>
                </c:pt>
                <c:pt idx="247">
                  <c:v>875.5239</c:v>
                </c:pt>
                <c:pt idx="248">
                  <c:v>877.4523999999998</c:v>
                </c:pt>
                <c:pt idx="249">
                  <c:v>879.3809</c:v>
                </c:pt>
                <c:pt idx="250">
                  <c:v>881.3093</c:v>
                </c:pt>
                <c:pt idx="251">
                  <c:v>883.2378</c:v>
                </c:pt>
                <c:pt idx="252">
                  <c:v>885.1663</c:v>
                </c:pt>
                <c:pt idx="253">
                  <c:v>887.0947</c:v>
                </c:pt>
                <c:pt idx="254">
                  <c:v>889.0232</c:v>
                </c:pt>
                <c:pt idx="255">
                  <c:v>890.9517</c:v>
                </c:pt>
                <c:pt idx="256">
                  <c:v>892.8801</c:v>
                </c:pt>
                <c:pt idx="257">
                  <c:v>894.8085</c:v>
                </c:pt>
                <c:pt idx="258">
                  <c:v>896.737</c:v>
                </c:pt>
                <c:pt idx="259">
                  <c:v>898.6655</c:v>
                </c:pt>
                <c:pt idx="260">
                  <c:v>900.5939</c:v>
                </c:pt>
                <c:pt idx="261">
                  <c:v>902.5223999999997</c:v>
                </c:pt>
                <c:pt idx="262">
                  <c:v>904.4508999999998</c:v>
                </c:pt>
                <c:pt idx="263">
                  <c:v>906.3792999999997</c:v>
                </c:pt>
                <c:pt idx="264">
                  <c:v>908.3077999999998</c:v>
                </c:pt>
                <c:pt idx="265">
                  <c:v>910.2363</c:v>
                </c:pt>
                <c:pt idx="266">
                  <c:v>912.1647</c:v>
                </c:pt>
                <c:pt idx="267">
                  <c:v>914.0932</c:v>
                </c:pt>
                <c:pt idx="268">
                  <c:v>916.0217</c:v>
                </c:pt>
                <c:pt idx="269">
                  <c:v>917.9500999999998</c:v>
                </c:pt>
                <c:pt idx="270">
                  <c:v>919.8786</c:v>
                </c:pt>
                <c:pt idx="271">
                  <c:v>921.8070999999998</c:v>
                </c:pt>
                <c:pt idx="272">
                  <c:v>923.7355</c:v>
                </c:pt>
                <c:pt idx="273">
                  <c:v>925.664</c:v>
                </c:pt>
                <c:pt idx="274">
                  <c:v>927.5925</c:v>
                </c:pt>
                <c:pt idx="275">
                  <c:v>929.5209</c:v>
                </c:pt>
                <c:pt idx="276">
                  <c:v>931.4494</c:v>
                </c:pt>
                <c:pt idx="277">
                  <c:v>933.3779</c:v>
                </c:pt>
                <c:pt idx="278">
                  <c:v>935.3063</c:v>
                </c:pt>
                <c:pt idx="279">
                  <c:v>937.2348</c:v>
                </c:pt>
                <c:pt idx="280">
                  <c:v>939.1633</c:v>
                </c:pt>
                <c:pt idx="281">
                  <c:v>941.0916999999997</c:v>
                </c:pt>
                <c:pt idx="282">
                  <c:v>943.0201999999998</c:v>
                </c:pt>
                <c:pt idx="283">
                  <c:v>944.9487</c:v>
                </c:pt>
                <c:pt idx="284">
                  <c:v>946.8770999999998</c:v>
                </c:pt>
                <c:pt idx="285">
                  <c:v>948.8055999999998</c:v>
                </c:pt>
                <c:pt idx="286">
                  <c:v>950.7341</c:v>
                </c:pt>
                <c:pt idx="287">
                  <c:v>952.6624999999998</c:v>
                </c:pt>
                <c:pt idx="288">
                  <c:v>954.591</c:v>
                </c:pt>
                <c:pt idx="289">
                  <c:v>956.5195</c:v>
                </c:pt>
                <c:pt idx="290">
                  <c:v>958.4478999999998</c:v>
                </c:pt>
                <c:pt idx="291">
                  <c:v>960.3764</c:v>
                </c:pt>
                <c:pt idx="292">
                  <c:v>962.3049</c:v>
                </c:pt>
                <c:pt idx="293">
                  <c:v>964.2333</c:v>
                </c:pt>
                <c:pt idx="294">
                  <c:v>966.1618</c:v>
                </c:pt>
                <c:pt idx="295">
                  <c:v>968.0903</c:v>
                </c:pt>
                <c:pt idx="296">
                  <c:v>970.0187</c:v>
                </c:pt>
                <c:pt idx="297">
                  <c:v>971.9471999999996</c:v>
                </c:pt>
                <c:pt idx="298">
                  <c:v>973.8757</c:v>
                </c:pt>
                <c:pt idx="299">
                  <c:v>975.8040999999997</c:v>
                </c:pt>
                <c:pt idx="300">
                  <c:v>977.7325999999998</c:v>
                </c:pt>
                <c:pt idx="301">
                  <c:v>979.6610999999998</c:v>
                </c:pt>
                <c:pt idx="302">
                  <c:v>981.5895</c:v>
                </c:pt>
                <c:pt idx="303">
                  <c:v>983.518</c:v>
                </c:pt>
                <c:pt idx="304">
                  <c:v>985.4464999999998</c:v>
                </c:pt>
                <c:pt idx="305">
                  <c:v>987.3749</c:v>
                </c:pt>
                <c:pt idx="306">
                  <c:v>989.3034</c:v>
                </c:pt>
                <c:pt idx="307">
                  <c:v>991.2319</c:v>
                </c:pt>
                <c:pt idx="308">
                  <c:v>993.1603</c:v>
                </c:pt>
                <c:pt idx="309">
                  <c:v>995.0888</c:v>
                </c:pt>
                <c:pt idx="310">
                  <c:v>997.0173</c:v>
                </c:pt>
                <c:pt idx="311">
                  <c:v>998.9457</c:v>
                </c:pt>
                <c:pt idx="312">
                  <c:v>1000.874</c:v>
                </c:pt>
                <c:pt idx="313">
                  <c:v>1002.803</c:v>
                </c:pt>
                <c:pt idx="314">
                  <c:v>1004.731</c:v>
                </c:pt>
                <c:pt idx="315">
                  <c:v>1006.66</c:v>
                </c:pt>
                <c:pt idx="316">
                  <c:v>1008.588</c:v>
                </c:pt>
                <c:pt idx="317">
                  <c:v>1010.517</c:v>
                </c:pt>
                <c:pt idx="318">
                  <c:v>1012.445</c:v>
                </c:pt>
                <c:pt idx="319">
                  <c:v>1014.373</c:v>
                </c:pt>
                <c:pt idx="320">
                  <c:v>1016.302</c:v>
                </c:pt>
                <c:pt idx="321">
                  <c:v>1018.23</c:v>
                </c:pt>
                <c:pt idx="322">
                  <c:v>1020.159</c:v>
                </c:pt>
                <c:pt idx="323">
                  <c:v>1022.087</c:v>
                </c:pt>
                <c:pt idx="324">
                  <c:v>1024.016</c:v>
                </c:pt>
                <c:pt idx="325">
                  <c:v>1025.944</c:v>
                </c:pt>
                <c:pt idx="326">
                  <c:v>1027.873</c:v>
                </c:pt>
                <c:pt idx="327">
                  <c:v>1029.801</c:v>
                </c:pt>
                <c:pt idx="328">
                  <c:v>1031.73</c:v>
                </c:pt>
                <c:pt idx="329">
                  <c:v>1033.658</c:v>
                </c:pt>
                <c:pt idx="330">
                  <c:v>1035.587</c:v>
                </c:pt>
                <c:pt idx="331">
                  <c:v>1037.515</c:v>
                </c:pt>
                <c:pt idx="332">
                  <c:v>1039.444</c:v>
                </c:pt>
                <c:pt idx="333">
                  <c:v>1041.372</c:v>
                </c:pt>
                <c:pt idx="334">
                  <c:v>1043.301</c:v>
                </c:pt>
                <c:pt idx="335">
                  <c:v>1045.229</c:v>
                </c:pt>
                <c:pt idx="336">
                  <c:v>1047.157</c:v>
                </c:pt>
                <c:pt idx="337">
                  <c:v>1049.086</c:v>
                </c:pt>
                <c:pt idx="338">
                  <c:v>1051.014</c:v>
                </c:pt>
                <c:pt idx="339">
                  <c:v>1052.943</c:v>
                </c:pt>
                <c:pt idx="340">
                  <c:v>1054.871</c:v>
                </c:pt>
                <c:pt idx="341">
                  <c:v>1056.8</c:v>
                </c:pt>
                <c:pt idx="342">
                  <c:v>1058.728</c:v>
                </c:pt>
                <c:pt idx="343">
                  <c:v>1060.657</c:v>
                </c:pt>
                <c:pt idx="344">
                  <c:v>1062.585</c:v>
                </c:pt>
                <c:pt idx="345">
                  <c:v>1064.514</c:v>
                </c:pt>
                <c:pt idx="346">
                  <c:v>1066.442</c:v>
                </c:pt>
                <c:pt idx="347">
                  <c:v>1068.371</c:v>
                </c:pt>
                <c:pt idx="348">
                  <c:v>1070.299</c:v>
                </c:pt>
                <c:pt idx="349">
                  <c:v>1072.228</c:v>
                </c:pt>
                <c:pt idx="350">
                  <c:v>1074.156</c:v>
                </c:pt>
                <c:pt idx="351">
                  <c:v>1076.084</c:v>
                </c:pt>
                <c:pt idx="352">
                  <c:v>1078.013</c:v>
                </c:pt>
                <c:pt idx="353">
                  <c:v>1079.941</c:v>
                </c:pt>
                <c:pt idx="354">
                  <c:v>1081.87</c:v>
                </c:pt>
                <c:pt idx="355">
                  <c:v>1083.798</c:v>
                </c:pt>
                <c:pt idx="356">
                  <c:v>1085.727</c:v>
                </c:pt>
                <c:pt idx="357">
                  <c:v>1087.655</c:v>
                </c:pt>
                <c:pt idx="358">
                  <c:v>1089.584</c:v>
                </c:pt>
                <c:pt idx="359">
                  <c:v>1091.512</c:v>
                </c:pt>
                <c:pt idx="360">
                  <c:v>1093.441</c:v>
                </c:pt>
                <c:pt idx="361">
                  <c:v>1095.369</c:v>
                </c:pt>
                <c:pt idx="362">
                  <c:v>1097.298</c:v>
                </c:pt>
                <c:pt idx="363">
                  <c:v>1099.226</c:v>
                </c:pt>
                <c:pt idx="364">
                  <c:v>1101.155</c:v>
                </c:pt>
                <c:pt idx="365">
                  <c:v>1103.083</c:v>
                </c:pt>
                <c:pt idx="366">
                  <c:v>1105.011</c:v>
                </c:pt>
                <c:pt idx="367">
                  <c:v>1106.94</c:v>
                </c:pt>
                <c:pt idx="368">
                  <c:v>1108.868</c:v>
                </c:pt>
                <c:pt idx="369">
                  <c:v>1110.797</c:v>
                </c:pt>
                <c:pt idx="370">
                  <c:v>1112.725</c:v>
                </c:pt>
                <c:pt idx="371">
                  <c:v>1114.654</c:v>
                </c:pt>
                <c:pt idx="372">
                  <c:v>1116.582</c:v>
                </c:pt>
                <c:pt idx="373">
                  <c:v>1118.511</c:v>
                </c:pt>
                <c:pt idx="374">
                  <c:v>1120.439</c:v>
                </c:pt>
                <c:pt idx="375">
                  <c:v>1122.368</c:v>
                </c:pt>
                <c:pt idx="376">
                  <c:v>1124.296</c:v>
                </c:pt>
                <c:pt idx="377">
                  <c:v>1126.225</c:v>
                </c:pt>
                <c:pt idx="378">
                  <c:v>1128.153</c:v>
                </c:pt>
                <c:pt idx="379">
                  <c:v>1130.082</c:v>
                </c:pt>
                <c:pt idx="380">
                  <c:v>1132.01</c:v>
                </c:pt>
                <c:pt idx="381">
                  <c:v>1133.938</c:v>
                </c:pt>
                <c:pt idx="382">
                  <c:v>1135.867</c:v>
                </c:pt>
                <c:pt idx="383">
                  <c:v>1137.795</c:v>
                </c:pt>
                <c:pt idx="384">
                  <c:v>1139.724</c:v>
                </c:pt>
                <c:pt idx="385">
                  <c:v>1141.652</c:v>
                </c:pt>
                <c:pt idx="386">
                  <c:v>1143.581</c:v>
                </c:pt>
                <c:pt idx="387">
                  <c:v>1145.509</c:v>
                </c:pt>
                <c:pt idx="388">
                  <c:v>1147.438</c:v>
                </c:pt>
                <c:pt idx="389">
                  <c:v>1149.366</c:v>
                </c:pt>
                <c:pt idx="390">
                  <c:v>1151.295</c:v>
                </c:pt>
                <c:pt idx="391">
                  <c:v>1153.223</c:v>
                </c:pt>
                <c:pt idx="392">
                  <c:v>1155.152</c:v>
                </c:pt>
                <c:pt idx="393">
                  <c:v>1157.08</c:v>
                </c:pt>
                <c:pt idx="394">
                  <c:v>1159.009</c:v>
                </c:pt>
                <c:pt idx="395">
                  <c:v>1160.937</c:v>
                </c:pt>
                <c:pt idx="396">
                  <c:v>1162.865</c:v>
                </c:pt>
                <c:pt idx="397">
                  <c:v>1164.794</c:v>
                </c:pt>
                <c:pt idx="398">
                  <c:v>1166.722</c:v>
                </c:pt>
                <c:pt idx="399">
                  <c:v>1168.651</c:v>
                </c:pt>
                <c:pt idx="400">
                  <c:v>1170.579</c:v>
                </c:pt>
                <c:pt idx="401">
                  <c:v>1172.508</c:v>
                </c:pt>
                <c:pt idx="402">
                  <c:v>1174.436</c:v>
                </c:pt>
                <c:pt idx="403">
                  <c:v>1176.365</c:v>
                </c:pt>
                <c:pt idx="404">
                  <c:v>1178.293</c:v>
                </c:pt>
                <c:pt idx="405">
                  <c:v>1180.222</c:v>
                </c:pt>
                <c:pt idx="406">
                  <c:v>1182.15</c:v>
                </c:pt>
                <c:pt idx="407">
                  <c:v>1184.079</c:v>
                </c:pt>
                <c:pt idx="408">
                  <c:v>1186.007</c:v>
                </c:pt>
                <c:pt idx="409">
                  <c:v>1187.936</c:v>
                </c:pt>
                <c:pt idx="410">
                  <c:v>1189.864</c:v>
                </c:pt>
                <c:pt idx="411">
                  <c:v>1191.792</c:v>
                </c:pt>
                <c:pt idx="412">
                  <c:v>1193.721</c:v>
                </c:pt>
                <c:pt idx="413">
                  <c:v>1195.649</c:v>
                </c:pt>
                <c:pt idx="414">
                  <c:v>1197.578</c:v>
                </c:pt>
                <c:pt idx="415">
                  <c:v>1199.506</c:v>
                </c:pt>
                <c:pt idx="416">
                  <c:v>1201.435</c:v>
                </c:pt>
                <c:pt idx="417">
                  <c:v>1203.363</c:v>
                </c:pt>
                <c:pt idx="418">
                  <c:v>1205.292</c:v>
                </c:pt>
                <c:pt idx="419">
                  <c:v>1207.22</c:v>
                </c:pt>
                <c:pt idx="420">
                  <c:v>1209.149</c:v>
                </c:pt>
                <c:pt idx="421">
                  <c:v>1211.077</c:v>
                </c:pt>
                <c:pt idx="422">
                  <c:v>1213.006</c:v>
                </c:pt>
                <c:pt idx="423">
                  <c:v>1214.934</c:v>
                </c:pt>
                <c:pt idx="424">
                  <c:v>1216.863</c:v>
                </c:pt>
                <c:pt idx="425">
                  <c:v>1218.791</c:v>
                </c:pt>
                <c:pt idx="426">
                  <c:v>1220.719</c:v>
                </c:pt>
                <c:pt idx="427">
                  <c:v>1222.648</c:v>
                </c:pt>
                <c:pt idx="428">
                  <c:v>1224.576</c:v>
                </c:pt>
                <c:pt idx="429">
                  <c:v>1226.505</c:v>
                </c:pt>
                <c:pt idx="430">
                  <c:v>1228.433</c:v>
                </c:pt>
                <c:pt idx="431">
                  <c:v>1230.362</c:v>
                </c:pt>
                <c:pt idx="432">
                  <c:v>1232.29</c:v>
                </c:pt>
                <c:pt idx="433">
                  <c:v>1234.219</c:v>
                </c:pt>
                <c:pt idx="434">
                  <c:v>1236.147</c:v>
                </c:pt>
                <c:pt idx="435">
                  <c:v>1238.076</c:v>
                </c:pt>
                <c:pt idx="436">
                  <c:v>1240.004</c:v>
                </c:pt>
                <c:pt idx="437">
                  <c:v>1241.933</c:v>
                </c:pt>
                <c:pt idx="438">
                  <c:v>1243.861</c:v>
                </c:pt>
                <c:pt idx="439">
                  <c:v>1245.79</c:v>
                </c:pt>
                <c:pt idx="440">
                  <c:v>1247.718</c:v>
                </c:pt>
                <c:pt idx="441">
                  <c:v>1249.646</c:v>
                </c:pt>
                <c:pt idx="442">
                  <c:v>1251.575</c:v>
                </c:pt>
                <c:pt idx="443">
                  <c:v>1253.503</c:v>
                </c:pt>
                <c:pt idx="444">
                  <c:v>1255.432</c:v>
                </c:pt>
                <c:pt idx="445">
                  <c:v>1257.36</c:v>
                </c:pt>
                <c:pt idx="446">
                  <c:v>1259.289</c:v>
                </c:pt>
                <c:pt idx="447">
                  <c:v>1261.217</c:v>
                </c:pt>
                <c:pt idx="448">
                  <c:v>1263.146</c:v>
                </c:pt>
                <c:pt idx="449">
                  <c:v>1265.074</c:v>
                </c:pt>
                <c:pt idx="450">
                  <c:v>1267.003</c:v>
                </c:pt>
                <c:pt idx="451">
                  <c:v>1268.931</c:v>
                </c:pt>
                <c:pt idx="452">
                  <c:v>1270.86</c:v>
                </c:pt>
                <c:pt idx="453">
                  <c:v>1272.788</c:v>
                </c:pt>
                <c:pt idx="454">
                  <c:v>1274.717</c:v>
                </c:pt>
                <c:pt idx="455">
                  <c:v>1276.645</c:v>
                </c:pt>
                <c:pt idx="456">
                  <c:v>1278.573</c:v>
                </c:pt>
                <c:pt idx="457">
                  <c:v>1280.502</c:v>
                </c:pt>
                <c:pt idx="458">
                  <c:v>1282.43</c:v>
                </c:pt>
                <c:pt idx="459">
                  <c:v>1284.359</c:v>
                </c:pt>
                <c:pt idx="460">
                  <c:v>1286.287</c:v>
                </c:pt>
                <c:pt idx="461">
                  <c:v>1288.216</c:v>
                </c:pt>
                <c:pt idx="462">
                  <c:v>1290.144</c:v>
                </c:pt>
                <c:pt idx="463">
                  <c:v>1292.073</c:v>
                </c:pt>
                <c:pt idx="464">
                  <c:v>1294.001</c:v>
                </c:pt>
                <c:pt idx="465">
                  <c:v>1295.93</c:v>
                </c:pt>
                <c:pt idx="466">
                  <c:v>1297.858</c:v>
                </c:pt>
                <c:pt idx="467">
                  <c:v>1299.787</c:v>
                </c:pt>
                <c:pt idx="468">
                  <c:v>1301.715</c:v>
                </c:pt>
                <c:pt idx="469">
                  <c:v>1303.644</c:v>
                </c:pt>
                <c:pt idx="470">
                  <c:v>1305.572</c:v>
                </c:pt>
                <c:pt idx="471">
                  <c:v>1307.5</c:v>
                </c:pt>
                <c:pt idx="472">
                  <c:v>1309.429</c:v>
                </c:pt>
                <c:pt idx="473">
                  <c:v>1311.357</c:v>
                </c:pt>
                <c:pt idx="474">
                  <c:v>1313.286</c:v>
                </c:pt>
                <c:pt idx="475">
                  <c:v>1315.214</c:v>
                </c:pt>
                <c:pt idx="476">
                  <c:v>1317.143</c:v>
                </c:pt>
                <c:pt idx="477">
                  <c:v>1319.071</c:v>
                </c:pt>
                <c:pt idx="478">
                  <c:v>1321.0</c:v>
                </c:pt>
                <c:pt idx="479">
                  <c:v>1322.928</c:v>
                </c:pt>
                <c:pt idx="480">
                  <c:v>1324.857</c:v>
                </c:pt>
                <c:pt idx="481">
                  <c:v>1326.785</c:v>
                </c:pt>
                <c:pt idx="482">
                  <c:v>1328.714</c:v>
                </c:pt>
                <c:pt idx="483">
                  <c:v>1330.642</c:v>
                </c:pt>
                <c:pt idx="484">
                  <c:v>1332.571</c:v>
                </c:pt>
                <c:pt idx="485">
                  <c:v>1334.499</c:v>
                </c:pt>
                <c:pt idx="486">
                  <c:v>1336.427</c:v>
                </c:pt>
                <c:pt idx="487">
                  <c:v>1338.356</c:v>
                </c:pt>
                <c:pt idx="488">
                  <c:v>1340.284</c:v>
                </c:pt>
                <c:pt idx="489">
                  <c:v>1342.213</c:v>
                </c:pt>
                <c:pt idx="490">
                  <c:v>1344.141</c:v>
                </c:pt>
                <c:pt idx="491">
                  <c:v>1346.07</c:v>
                </c:pt>
                <c:pt idx="492">
                  <c:v>1347.998</c:v>
                </c:pt>
                <c:pt idx="493">
                  <c:v>1349.927</c:v>
                </c:pt>
                <c:pt idx="494">
                  <c:v>1351.855</c:v>
                </c:pt>
                <c:pt idx="495">
                  <c:v>1353.784</c:v>
                </c:pt>
                <c:pt idx="496">
                  <c:v>1355.712</c:v>
                </c:pt>
                <c:pt idx="497">
                  <c:v>1357.641</c:v>
                </c:pt>
                <c:pt idx="498">
                  <c:v>1359.569</c:v>
                </c:pt>
                <c:pt idx="499">
                  <c:v>1361.498</c:v>
                </c:pt>
                <c:pt idx="500">
                  <c:v>1363.426</c:v>
                </c:pt>
                <c:pt idx="501">
                  <c:v>1365.354</c:v>
                </c:pt>
                <c:pt idx="502">
                  <c:v>1367.283</c:v>
                </c:pt>
                <c:pt idx="503">
                  <c:v>1369.211</c:v>
                </c:pt>
                <c:pt idx="504">
                  <c:v>1371.14</c:v>
                </c:pt>
                <c:pt idx="505">
                  <c:v>1373.068</c:v>
                </c:pt>
                <c:pt idx="506">
                  <c:v>1374.997</c:v>
                </c:pt>
                <c:pt idx="507">
                  <c:v>1376.925</c:v>
                </c:pt>
                <c:pt idx="508">
                  <c:v>1378.854</c:v>
                </c:pt>
                <c:pt idx="509">
                  <c:v>1380.782</c:v>
                </c:pt>
                <c:pt idx="510">
                  <c:v>1382.711</c:v>
                </c:pt>
                <c:pt idx="511">
                  <c:v>1384.639</c:v>
                </c:pt>
                <c:pt idx="512">
                  <c:v>1386.568</c:v>
                </c:pt>
                <c:pt idx="513">
                  <c:v>1388.496</c:v>
                </c:pt>
                <c:pt idx="514">
                  <c:v>1390.424</c:v>
                </c:pt>
                <c:pt idx="515">
                  <c:v>1392.353</c:v>
                </c:pt>
                <c:pt idx="516">
                  <c:v>1394.281</c:v>
                </c:pt>
                <c:pt idx="517">
                  <c:v>1396.21</c:v>
                </c:pt>
                <c:pt idx="518">
                  <c:v>1398.138</c:v>
                </c:pt>
                <c:pt idx="519">
                  <c:v>1400.067</c:v>
                </c:pt>
                <c:pt idx="520">
                  <c:v>1401.995</c:v>
                </c:pt>
                <c:pt idx="521">
                  <c:v>1403.924</c:v>
                </c:pt>
                <c:pt idx="522">
                  <c:v>1405.852</c:v>
                </c:pt>
                <c:pt idx="523">
                  <c:v>1407.781</c:v>
                </c:pt>
                <c:pt idx="524">
                  <c:v>1409.709</c:v>
                </c:pt>
                <c:pt idx="525">
                  <c:v>1411.638</c:v>
                </c:pt>
                <c:pt idx="526">
                  <c:v>1413.566</c:v>
                </c:pt>
                <c:pt idx="527">
                  <c:v>1415.495</c:v>
                </c:pt>
                <c:pt idx="528">
                  <c:v>1417.423</c:v>
                </c:pt>
                <c:pt idx="529">
                  <c:v>1419.351</c:v>
                </c:pt>
                <c:pt idx="530">
                  <c:v>1421.28</c:v>
                </c:pt>
                <c:pt idx="531">
                  <c:v>1423.208</c:v>
                </c:pt>
                <c:pt idx="532">
                  <c:v>1425.137</c:v>
                </c:pt>
                <c:pt idx="533">
                  <c:v>1427.065</c:v>
                </c:pt>
                <c:pt idx="534">
                  <c:v>1428.994</c:v>
                </c:pt>
                <c:pt idx="535">
                  <c:v>1430.922</c:v>
                </c:pt>
                <c:pt idx="536">
                  <c:v>1432.851</c:v>
                </c:pt>
                <c:pt idx="537">
                  <c:v>1434.779</c:v>
                </c:pt>
                <c:pt idx="538">
                  <c:v>1436.708</c:v>
                </c:pt>
                <c:pt idx="539">
                  <c:v>1438.636</c:v>
                </c:pt>
                <c:pt idx="540">
                  <c:v>1440.565</c:v>
                </c:pt>
                <c:pt idx="541">
                  <c:v>1442.493</c:v>
                </c:pt>
                <c:pt idx="542">
                  <c:v>1444.422</c:v>
                </c:pt>
                <c:pt idx="543">
                  <c:v>1446.35</c:v>
                </c:pt>
                <c:pt idx="544">
                  <c:v>1448.278</c:v>
                </c:pt>
                <c:pt idx="545">
                  <c:v>1450.207</c:v>
                </c:pt>
                <c:pt idx="546">
                  <c:v>1452.135</c:v>
                </c:pt>
                <c:pt idx="547">
                  <c:v>1454.064</c:v>
                </c:pt>
                <c:pt idx="548">
                  <c:v>1455.992</c:v>
                </c:pt>
                <c:pt idx="549">
                  <c:v>1457.921</c:v>
                </c:pt>
                <c:pt idx="550">
                  <c:v>1459.849</c:v>
                </c:pt>
                <c:pt idx="551">
                  <c:v>1461.778</c:v>
                </c:pt>
                <c:pt idx="552">
                  <c:v>1463.706</c:v>
                </c:pt>
                <c:pt idx="553">
                  <c:v>1465.635</c:v>
                </c:pt>
                <c:pt idx="554">
                  <c:v>1467.563</c:v>
                </c:pt>
                <c:pt idx="555">
                  <c:v>1469.492</c:v>
                </c:pt>
                <c:pt idx="556">
                  <c:v>1471.42</c:v>
                </c:pt>
                <c:pt idx="557">
                  <c:v>1473.349</c:v>
                </c:pt>
                <c:pt idx="558">
                  <c:v>1475.277</c:v>
                </c:pt>
                <c:pt idx="559">
                  <c:v>1477.205</c:v>
                </c:pt>
                <c:pt idx="560">
                  <c:v>1479.134</c:v>
                </c:pt>
                <c:pt idx="561">
                  <c:v>1481.062</c:v>
                </c:pt>
                <c:pt idx="562">
                  <c:v>1482.991</c:v>
                </c:pt>
                <c:pt idx="563">
                  <c:v>1484.919</c:v>
                </c:pt>
                <c:pt idx="564">
                  <c:v>1486.848</c:v>
                </c:pt>
                <c:pt idx="565">
                  <c:v>1488.776</c:v>
                </c:pt>
                <c:pt idx="566">
                  <c:v>1490.705</c:v>
                </c:pt>
                <c:pt idx="567">
                  <c:v>1492.633</c:v>
                </c:pt>
                <c:pt idx="568">
                  <c:v>1494.562</c:v>
                </c:pt>
                <c:pt idx="569">
                  <c:v>1496.49</c:v>
                </c:pt>
                <c:pt idx="570">
                  <c:v>1498.419</c:v>
                </c:pt>
                <c:pt idx="571">
                  <c:v>1500.347</c:v>
                </c:pt>
                <c:pt idx="572">
                  <c:v>1502.276</c:v>
                </c:pt>
                <c:pt idx="573">
                  <c:v>1504.204</c:v>
                </c:pt>
                <c:pt idx="574">
                  <c:v>1506.132</c:v>
                </c:pt>
                <c:pt idx="575">
                  <c:v>1508.061</c:v>
                </c:pt>
                <c:pt idx="576">
                  <c:v>1509.989</c:v>
                </c:pt>
                <c:pt idx="577">
                  <c:v>1511.918</c:v>
                </c:pt>
                <c:pt idx="578">
                  <c:v>1513.846</c:v>
                </c:pt>
                <c:pt idx="579">
                  <c:v>1515.775</c:v>
                </c:pt>
                <c:pt idx="580">
                  <c:v>1517.703</c:v>
                </c:pt>
                <c:pt idx="581">
                  <c:v>1519.632</c:v>
                </c:pt>
                <c:pt idx="582">
                  <c:v>1521.56</c:v>
                </c:pt>
                <c:pt idx="583">
                  <c:v>1523.489</c:v>
                </c:pt>
                <c:pt idx="584">
                  <c:v>1525.417</c:v>
                </c:pt>
                <c:pt idx="585">
                  <c:v>1527.346</c:v>
                </c:pt>
                <c:pt idx="586">
                  <c:v>1529.274</c:v>
                </c:pt>
                <c:pt idx="587">
                  <c:v>1531.203</c:v>
                </c:pt>
                <c:pt idx="588">
                  <c:v>1533.131</c:v>
                </c:pt>
                <c:pt idx="589">
                  <c:v>1535.059</c:v>
                </c:pt>
                <c:pt idx="590">
                  <c:v>1536.988</c:v>
                </c:pt>
                <c:pt idx="591">
                  <c:v>1538.916</c:v>
                </c:pt>
                <c:pt idx="592">
                  <c:v>1540.845</c:v>
                </c:pt>
                <c:pt idx="593">
                  <c:v>1542.773</c:v>
                </c:pt>
                <c:pt idx="594">
                  <c:v>1544.702</c:v>
                </c:pt>
                <c:pt idx="595">
                  <c:v>1546.63</c:v>
                </c:pt>
                <c:pt idx="596">
                  <c:v>1548.559</c:v>
                </c:pt>
                <c:pt idx="597">
                  <c:v>1550.487</c:v>
                </c:pt>
                <c:pt idx="598">
                  <c:v>1552.416</c:v>
                </c:pt>
                <c:pt idx="599">
                  <c:v>1554.344</c:v>
                </c:pt>
                <c:pt idx="600">
                  <c:v>1556.273</c:v>
                </c:pt>
                <c:pt idx="601">
                  <c:v>1558.201</c:v>
                </c:pt>
                <c:pt idx="602">
                  <c:v>1560.13</c:v>
                </c:pt>
                <c:pt idx="603">
                  <c:v>1562.058</c:v>
                </c:pt>
                <c:pt idx="604">
                  <c:v>1563.986</c:v>
                </c:pt>
                <c:pt idx="605">
                  <c:v>1565.915</c:v>
                </c:pt>
                <c:pt idx="606">
                  <c:v>1567.843</c:v>
                </c:pt>
                <c:pt idx="607">
                  <c:v>1569.772</c:v>
                </c:pt>
                <c:pt idx="608">
                  <c:v>1571.7</c:v>
                </c:pt>
                <c:pt idx="609">
                  <c:v>1573.629</c:v>
                </c:pt>
                <c:pt idx="610">
                  <c:v>1575.557</c:v>
                </c:pt>
                <c:pt idx="611">
                  <c:v>1577.486</c:v>
                </c:pt>
                <c:pt idx="612">
                  <c:v>1579.414</c:v>
                </c:pt>
                <c:pt idx="613">
                  <c:v>1581.343</c:v>
                </c:pt>
                <c:pt idx="614">
                  <c:v>1583.271</c:v>
                </c:pt>
                <c:pt idx="615">
                  <c:v>1585.2</c:v>
                </c:pt>
                <c:pt idx="616">
                  <c:v>1587.128</c:v>
                </c:pt>
                <c:pt idx="617">
                  <c:v>1589.057</c:v>
                </c:pt>
                <c:pt idx="618">
                  <c:v>1590.985</c:v>
                </c:pt>
                <c:pt idx="619">
                  <c:v>1592.913</c:v>
                </c:pt>
                <c:pt idx="620">
                  <c:v>1594.842</c:v>
                </c:pt>
                <c:pt idx="621">
                  <c:v>1596.77</c:v>
                </c:pt>
                <c:pt idx="622">
                  <c:v>1598.699</c:v>
                </c:pt>
                <c:pt idx="623">
                  <c:v>1600.627</c:v>
                </c:pt>
                <c:pt idx="624">
                  <c:v>1602.556</c:v>
                </c:pt>
                <c:pt idx="625">
                  <c:v>1604.484</c:v>
                </c:pt>
                <c:pt idx="626">
                  <c:v>1606.413</c:v>
                </c:pt>
                <c:pt idx="627">
                  <c:v>1608.341</c:v>
                </c:pt>
                <c:pt idx="628">
                  <c:v>1610.27</c:v>
                </c:pt>
                <c:pt idx="629">
                  <c:v>1612.198</c:v>
                </c:pt>
                <c:pt idx="630">
                  <c:v>1614.127</c:v>
                </c:pt>
                <c:pt idx="631">
                  <c:v>1616.055</c:v>
                </c:pt>
                <c:pt idx="632">
                  <c:v>1617.984</c:v>
                </c:pt>
                <c:pt idx="633">
                  <c:v>1619.912</c:v>
                </c:pt>
                <c:pt idx="634">
                  <c:v>1621.84</c:v>
                </c:pt>
                <c:pt idx="635">
                  <c:v>1623.769</c:v>
                </c:pt>
                <c:pt idx="636">
                  <c:v>1625.697</c:v>
                </c:pt>
                <c:pt idx="637">
                  <c:v>1627.626</c:v>
                </c:pt>
                <c:pt idx="638">
                  <c:v>1629.554</c:v>
                </c:pt>
                <c:pt idx="639">
                  <c:v>1631.483</c:v>
                </c:pt>
                <c:pt idx="640">
                  <c:v>1633.411</c:v>
                </c:pt>
                <c:pt idx="641">
                  <c:v>1635.34</c:v>
                </c:pt>
                <c:pt idx="642">
                  <c:v>1637.268</c:v>
                </c:pt>
                <c:pt idx="643">
                  <c:v>1639.197</c:v>
                </c:pt>
                <c:pt idx="644">
                  <c:v>1641.125</c:v>
                </c:pt>
                <c:pt idx="645">
                  <c:v>1643.054</c:v>
                </c:pt>
                <c:pt idx="646">
                  <c:v>1644.982</c:v>
                </c:pt>
                <c:pt idx="647">
                  <c:v>1646.911</c:v>
                </c:pt>
                <c:pt idx="648">
                  <c:v>1648.839</c:v>
                </c:pt>
                <c:pt idx="649">
                  <c:v>1650.767</c:v>
                </c:pt>
                <c:pt idx="650">
                  <c:v>1652.696</c:v>
                </c:pt>
                <c:pt idx="651">
                  <c:v>1654.624</c:v>
                </c:pt>
                <c:pt idx="652">
                  <c:v>1656.553</c:v>
                </c:pt>
                <c:pt idx="653">
                  <c:v>1658.481</c:v>
                </c:pt>
                <c:pt idx="654">
                  <c:v>1660.41</c:v>
                </c:pt>
                <c:pt idx="655">
                  <c:v>1662.338</c:v>
                </c:pt>
                <c:pt idx="656">
                  <c:v>1664.267</c:v>
                </c:pt>
                <c:pt idx="657">
                  <c:v>1666.195</c:v>
                </c:pt>
                <c:pt idx="658">
                  <c:v>1668.124</c:v>
                </c:pt>
                <c:pt idx="659">
                  <c:v>1670.052</c:v>
                </c:pt>
                <c:pt idx="660">
                  <c:v>1671.981</c:v>
                </c:pt>
                <c:pt idx="661">
                  <c:v>1673.909</c:v>
                </c:pt>
                <c:pt idx="662">
                  <c:v>1675.838</c:v>
                </c:pt>
                <c:pt idx="663">
                  <c:v>1677.766</c:v>
                </c:pt>
                <c:pt idx="664">
                  <c:v>1679.694</c:v>
                </c:pt>
                <c:pt idx="665">
                  <c:v>1681.623</c:v>
                </c:pt>
                <c:pt idx="666">
                  <c:v>1683.551</c:v>
                </c:pt>
                <c:pt idx="667">
                  <c:v>1685.48</c:v>
                </c:pt>
                <c:pt idx="668">
                  <c:v>1687.408</c:v>
                </c:pt>
                <c:pt idx="669">
                  <c:v>1689.337</c:v>
                </c:pt>
                <c:pt idx="670">
                  <c:v>1691.265</c:v>
                </c:pt>
                <c:pt idx="671">
                  <c:v>1693.194</c:v>
                </c:pt>
                <c:pt idx="672">
                  <c:v>1695.122</c:v>
                </c:pt>
                <c:pt idx="673">
                  <c:v>1697.051</c:v>
                </c:pt>
                <c:pt idx="674">
                  <c:v>1698.979</c:v>
                </c:pt>
                <c:pt idx="675">
                  <c:v>1700.908</c:v>
                </c:pt>
                <c:pt idx="676">
                  <c:v>1702.836</c:v>
                </c:pt>
                <c:pt idx="677">
                  <c:v>1704.765</c:v>
                </c:pt>
                <c:pt idx="678">
                  <c:v>1706.693</c:v>
                </c:pt>
                <c:pt idx="679">
                  <c:v>1708.621</c:v>
                </c:pt>
                <c:pt idx="680">
                  <c:v>1710.55</c:v>
                </c:pt>
                <c:pt idx="681">
                  <c:v>1712.478</c:v>
                </c:pt>
                <c:pt idx="682">
                  <c:v>1714.407</c:v>
                </c:pt>
                <c:pt idx="683">
                  <c:v>1716.335</c:v>
                </c:pt>
                <c:pt idx="684">
                  <c:v>1718.264</c:v>
                </c:pt>
                <c:pt idx="685">
                  <c:v>1720.192</c:v>
                </c:pt>
                <c:pt idx="686">
                  <c:v>1722.121</c:v>
                </c:pt>
                <c:pt idx="687">
                  <c:v>1724.049</c:v>
                </c:pt>
                <c:pt idx="688">
                  <c:v>1725.978</c:v>
                </c:pt>
                <c:pt idx="689">
                  <c:v>1727.906</c:v>
                </c:pt>
                <c:pt idx="690">
                  <c:v>1729.835</c:v>
                </c:pt>
                <c:pt idx="691">
                  <c:v>1731.763</c:v>
                </c:pt>
                <c:pt idx="692">
                  <c:v>1733.692</c:v>
                </c:pt>
                <c:pt idx="693">
                  <c:v>1735.62</c:v>
                </c:pt>
                <c:pt idx="694">
                  <c:v>1737.548</c:v>
                </c:pt>
                <c:pt idx="695">
                  <c:v>1739.477</c:v>
                </c:pt>
                <c:pt idx="696">
                  <c:v>1741.405</c:v>
                </c:pt>
                <c:pt idx="697">
                  <c:v>1743.334</c:v>
                </c:pt>
                <c:pt idx="698">
                  <c:v>1745.262</c:v>
                </c:pt>
                <c:pt idx="699">
                  <c:v>1747.191</c:v>
                </c:pt>
                <c:pt idx="700">
                  <c:v>1749.119</c:v>
                </c:pt>
                <c:pt idx="701">
                  <c:v>1751.048</c:v>
                </c:pt>
                <c:pt idx="702">
                  <c:v>1752.976</c:v>
                </c:pt>
                <c:pt idx="703">
                  <c:v>1754.905</c:v>
                </c:pt>
                <c:pt idx="704">
                  <c:v>1756.833</c:v>
                </c:pt>
                <c:pt idx="705">
                  <c:v>1758.762</c:v>
                </c:pt>
                <c:pt idx="706">
                  <c:v>1760.69</c:v>
                </c:pt>
                <c:pt idx="707">
                  <c:v>1762.619</c:v>
                </c:pt>
                <c:pt idx="708">
                  <c:v>1764.547</c:v>
                </c:pt>
                <c:pt idx="709">
                  <c:v>1766.475</c:v>
                </c:pt>
                <c:pt idx="710">
                  <c:v>1768.404</c:v>
                </c:pt>
                <c:pt idx="711">
                  <c:v>1770.332</c:v>
                </c:pt>
                <c:pt idx="712">
                  <c:v>1772.261</c:v>
                </c:pt>
                <c:pt idx="713">
                  <c:v>1774.189</c:v>
                </c:pt>
                <c:pt idx="714">
                  <c:v>1776.118</c:v>
                </c:pt>
                <c:pt idx="715">
                  <c:v>1778.046</c:v>
                </c:pt>
                <c:pt idx="716">
                  <c:v>1779.975</c:v>
                </c:pt>
                <c:pt idx="717">
                  <c:v>1781.903</c:v>
                </c:pt>
                <c:pt idx="718">
                  <c:v>1783.832</c:v>
                </c:pt>
                <c:pt idx="719">
                  <c:v>1785.76</c:v>
                </c:pt>
                <c:pt idx="720">
                  <c:v>1787.689</c:v>
                </c:pt>
                <c:pt idx="721">
                  <c:v>1789.617</c:v>
                </c:pt>
                <c:pt idx="722">
                  <c:v>1791.546</c:v>
                </c:pt>
                <c:pt idx="723">
                  <c:v>1793.474</c:v>
                </c:pt>
                <c:pt idx="724">
                  <c:v>1795.402</c:v>
                </c:pt>
                <c:pt idx="725">
                  <c:v>1797.331</c:v>
                </c:pt>
                <c:pt idx="726">
                  <c:v>1799.259</c:v>
                </c:pt>
                <c:pt idx="727">
                  <c:v>1801.188</c:v>
                </c:pt>
                <c:pt idx="728">
                  <c:v>1803.116</c:v>
                </c:pt>
                <c:pt idx="729">
                  <c:v>1805.045</c:v>
                </c:pt>
                <c:pt idx="730">
                  <c:v>1806.973</c:v>
                </c:pt>
                <c:pt idx="731">
                  <c:v>1808.902</c:v>
                </c:pt>
                <c:pt idx="732">
                  <c:v>1810.83</c:v>
                </c:pt>
                <c:pt idx="733">
                  <c:v>1812.759</c:v>
                </c:pt>
                <c:pt idx="734">
                  <c:v>1814.687</c:v>
                </c:pt>
                <c:pt idx="735">
                  <c:v>1816.616</c:v>
                </c:pt>
                <c:pt idx="736">
                  <c:v>1818.544</c:v>
                </c:pt>
                <c:pt idx="737">
                  <c:v>1820.473</c:v>
                </c:pt>
                <c:pt idx="738">
                  <c:v>1822.401</c:v>
                </c:pt>
                <c:pt idx="739">
                  <c:v>1824.329</c:v>
                </c:pt>
                <c:pt idx="740">
                  <c:v>1826.258</c:v>
                </c:pt>
                <c:pt idx="741">
                  <c:v>1828.186</c:v>
                </c:pt>
                <c:pt idx="742">
                  <c:v>1830.115</c:v>
                </c:pt>
                <c:pt idx="743">
                  <c:v>1832.043</c:v>
                </c:pt>
                <c:pt idx="744">
                  <c:v>1833.972</c:v>
                </c:pt>
                <c:pt idx="745">
                  <c:v>1835.9</c:v>
                </c:pt>
                <c:pt idx="746">
                  <c:v>1837.829</c:v>
                </c:pt>
                <c:pt idx="747">
                  <c:v>1839.757</c:v>
                </c:pt>
                <c:pt idx="748">
                  <c:v>1841.686</c:v>
                </c:pt>
                <c:pt idx="749">
                  <c:v>1843.614</c:v>
                </c:pt>
                <c:pt idx="750">
                  <c:v>1845.543</c:v>
                </c:pt>
                <c:pt idx="751">
                  <c:v>1847.471</c:v>
                </c:pt>
                <c:pt idx="752">
                  <c:v>1849.4</c:v>
                </c:pt>
                <c:pt idx="753">
                  <c:v>1851.328</c:v>
                </c:pt>
                <c:pt idx="754">
                  <c:v>1853.256</c:v>
                </c:pt>
                <c:pt idx="755">
                  <c:v>1855.185</c:v>
                </c:pt>
                <c:pt idx="756">
                  <c:v>1857.113</c:v>
                </c:pt>
                <c:pt idx="757">
                  <c:v>1859.042</c:v>
                </c:pt>
                <c:pt idx="758">
                  <c:v>1860.97</c:v>
                </c:pt>
                <c:pt idx="759">
                  <c:v>1862.899</c:v>
                </c:pt>
                <c:pt idx="760">
                  <c:v>1864.827</c:v>
                </c:pt>
                <c:pt idx="761">
                  <c:v>1866.756</c:v>
                </c:pt>
                <c:pt idx="762">
                  <c:v>1868.684</c:v>
                </c:pt>
                <c:pt idx="763">
                  <c:v>1870.613</c:v>
                </c:pt>
                <c:pt idx="764">
                  <c:v>1872.541</c:v>
                </c:pt>
                <c:pt idx="765">
                  <c:v>1874.47</c:v>
                </c:pt>
                <c:pt idx="766">
                  <c:v>1876.398</c:v>
                </c:pt>
                <c:pt idx="767">
                  <c:v>1878.327</c:v>
                </c:pt>
                <c:pt idx="768">
                  <c:v>1880.255</c:v>
                </c:pt>
                <c:pt idx="769">
                  <c:v>1882.183</c:v>
                </c:pt>
                <c:pt idx="770">
                  <c:v>1884.112</c:v>
                </c:pt>
                <c:pt idx="771">
                  <c:v>1886.04</c:v>
                </c:pt>
                <c:pt idx="772">
                  <c:v>1887.969</c:v>
                </c:pt>
                <c:pt idx="773">
                  <c:v>1889.897</c:v>
                </c:pt>
                <c:pt idx="774">
                  <c:v>1891.826</c:v>
                </c:pt>
                <c:pt idx="775">
                  <c:v>1893.754</c:v>
                </c:pt>
                <c:pt idx="776">
                  <c:v>1895.683</c:v>
                </c:pt>
                <c:pt idx="777">
                  <c:v>1897.611</c:v>
                </c:pt>
                <c:pt idx="778">
                  <c:v>1899.54</c:v>
                </c:pt>
                <c:pt idx="779">
                  <c:v>1901.468</c:v>
                </c:pt>
                <c:pt idx="780">
                  <c:v>1903.397</c:v>
                </c:pt>
                <c:pt idx="781">
                  <c:v>1905.325</c:v>
                </c:pt>
                <c:pt idx="782">
                  <c:v>1907.254</c:v>
                </c:pt>
                <c:pt idx="783">
                  <c:v>1909.182</c:v>
                </c:pt>
                <c:pt idx="784">
                  <c:v>1911.11</c:v>
                </c:pt>
                <c:pt idx="785">
                  <c:v>1913.039</c:v>
                </c:pt>
                <c:pt idx="786">
                  <c:v>1914.967</c:v>
                </c:pt>
                <c:pt idx="787">
                  <c:v>1916.896</c:v>
                </c:pt>
                <c:pt idx="788">
                  <c:v>1918.824</c:v>
                </c:pt>
                <c:pt idx="789">
                  <c:v>1920.753</c:v>
                </c:pt>
                <c:pt idx="790">
                  <c:v>1922.681</c:v>
                </c:pt>
                <c:pt idx="791">
                  <c:v>1924.61</c:v>
                </c:pt>
                <c:pt idx="792">
                  <c:v>1926.538</c:v>
                </c:pt>
                <c:pt idx="793">
                  <c:v>1928.467</c:v>
                </c:pt>
                <c:pt idx="794">
                  <c:v>1930.395</c:v>
                </c:pt>
                <c:pt idx="795">
                  <c:v>1932.324</c:v>
                </c:pt>
                <c:pt idx="796">
                  <c:v>1934.252</c:v>
                </c:pt>
                <c:pt idx="797">
                  <c:v>1936.181</c:v>
                </c:pt>
                <c:pt idx="798">
                  <c:v>1938.109</c:v>
                </c:pt>
                <c:pt idx="799">
                  <c:v>1940.037</c:v>
                </c:pt>
                <c:pt idx="800">
                  <c:v>1941.966</c:v>
                </c:pt>
                <c:pt idx="801">
                  <c:v>1943.894</c:v>
                </c:pt>
                <c:pt idx="802">
                  <c:v>1945.823</c:v>
                </c:pt>
                <c:pt idx="803">
                  <c:v>1947.751</c:v>
                </c:pt>
                <c:pt idx="804">
                  <c:v>1949.68</c:v>
                </c:pt>
                <c:pt idx="805">
                  <c:v>1951.608</c:v>
                </c:pt>
                <c:pt idx="806">
                  <c:v>1953.537</c:v>
                </c:pt>
                <c:pt idx="807">
                  <c:v>1955.465</c:v>
                </c:pt>
                <c:pt idx="808">
                  <c:v>1957.394</c:v>
                </c:pt>
                <c:pt idx="809">
                  <c:v>1959.322</c:v>
                </c:pt>
                <c:pt idx="810">
                  <c:v>1961.251</c:v>
                </c:pt>
                <c:pt idx="811">
                  <c:v>1963.179</c:v>
                </c:pt>
                <c:pt idx="812">
                  <c:v>1965.108</c:v>
                </c:pt>
                <c:pt idx="813">
                  <c:v>1967.036</c:v>
                </c:pt>
                <c:pt idx="814">
                  <c:v>1968.964</c:v>
                </c:pt>
                <c:pt idx="815">
                  <c:v>1970.893</c:v>
                </c:pt>
                <c:pt idx="816">
                  <c:v>1972.821</c:v>
                </c:pt>
                <c:pt idx="817">
                  <c:v>1974.75</c:v>
                </c:pt>
                <c:pt idx="818">
                  <c:v>1976.678</c:v>
                </c:pt>
                <c:pt idx="819">
                  <c:v>1978.607</c:v>
                </c:pt>
                <c:pt idx="820">
                  <c:v>1980.535</c:v>
                </c:pt>
                <c:pt idx="821">
                  <c:v>1982.464</c:v>
                </c:pt>
                <c:pt idx="822">
                  <c:v>1984.392</c:v>
                </c:pt>
                <c:pt idx="823">
                  <c:v>1986.321</c:v>
                </c:pt>
                <c:pt idx="824">
                  <c:v>1988.249</c:v>
                </c:pt>
                <c:pt idx="825">
                  <c:v>1990.178</c:v>
                </c:pt>
                <c:pt idx="826">
                  <c:v>1992.106</c:v>
                </c:pt>
                <c:pt idx="827">
                  <c:v>1994.035</c:v>
                </c:pt>
                <c:pt idx="828">
                  <c:v>1995.963</c:v>
                </c:pt>
                <c:pt idx="829">
                  <c:v>1997.891</c:v>
                </c:pt>
                <c:pt idx="830">
                  <c:v>1999.82</c:v>
                </c:pt>
                <c:pt idx="831">
                  <c:v>2001.748</c:v>
                </c:pt>
                <c:pt idx="832">
                  <c:v>2003.677</c:v>
                </c:pt>
                <c:pt idx="833">
                  <c:v>2005.605</c:v>
                </c:pt>
                <c:pt idx="834">
                  <c:v>2007.534</c:v>
                </c:pt>
                <c:pt idx="835">
                  <c:v>2009.462</c:v>
                </c:pt>
                <c:pt idx="836">
                  <c:v>2011.391</c:v>
                </c:pt>
                <c:pt idx="837">
                  <c:v>2013.319</c:v>
                </c:pt>
                <c:pt idx="838">
                  <c:v>2015.248</c:v>
                </c:pt>
                <c:pt idx="839">
                  <c:v>2017.176</c:v>
                </c:pt>
                <c:pt idx="840">
                  <c:v>2019.105</c:v>
                </c:pt>
                <c:pt idx="841">
                  <c:v>2021.033</c:v>
                </c:pt>
                <c:pt idx="842">
                  <c:v>2022.962</c:v>
                </c:pt>
                <c:pt idx="843">
                  <c:v>2024.89</c:v>
                </c:pt>
                <c:pt idx="844">
                  <c:v>2026.818</c:v>
                </c:pt>
                <c:pt idx="845">
                  <c:v>2028.747</c:v>
                </c:pt>
                <c:pt idx="846">
                  <c:v>2030.675</c:v>
                </c:pt>
                <c:pt idx="847">
                  <c:v>2032.604</c:v>
                </c:pt>
                <c:pt idx="848">
                  <c:v>2034.532</c:v>
                </c:pt>
                <c:pt idx="849">
                  <c:v>2036.461</c:v>
                </c:pt>
                <c:pt idx="850">
                  <c:v>2038.389</c:v>
                </c:pt>
                <c:pt idx="851">
                  <c:v>2040.318</c:v>
                </c:pt>
                <c:pt idx="852">
                  <c:v>2042.246</c:v>
                </c:pt>
                <c:pt idx="853">
                  <c:v>2044.175</c:v>
                </c:pt>
                <c:pt idx="854">
                  <c:v>2046.103</c:v>
                </c:pt>
                <c:pt idx="855">
                  <c:v>2048.032</c:v>
                </c:pt>
                <c:pt idx="856">
                  <c:v>2049.96</c:v>
                </c:pt>
                <c:pt idx="857">
                  <c:v>2051.889</c:v>
                </c:pt>
                <c:pt idx="858">
                  <c:v>2053.817</c:v>
                </c:pt>
                <c:pt idx="859">
                  <c:v>2055.746</c:v>
                </c:pt>
                <c:pt idx="860">
                  <c:v>2057.674</c:v>
                </c:pt>
                <c:pt idx="861">
                  <c:v>2059.603</c:v>
                </c:pt>
                <c:pt idx="862">
                  <c:v>2061.531</c:v>
                </c:pt>
                <c:pt idx="863">
                  <c:v>2063.459</c:v>
                </c:pt>
                <c:pt idx="864">
                  <c:v>2065.388</c:v>
                </c:pt>
                <c:pt idx="865">
                  <c:v>2067.316</c:v>
                </c:pt>
                <c:pt idx="866">
                  <c:v>2069.245</c:v>
                </c:pt>
                <c:pt idx="867">
                  <c:v>2071.173</c:v>
                </c:pt>
                <c:pt idx="868">
                  <c:v>2073.102</c:v>
                </c:pt>
                <c:pt idx="869">
                  <c:v>2075.03</c:v>
                </c:pt>
                <c:pt idx="870">
                  <c:v>2076.959</c:v>
                </c:pt>
                <c:pt idx="871">
                  <c:v>2078.887</c:v>
                </c:pt>
                <c:pt idx="872">
                  <c:v>2080.816</c:v>
                </c:pt>
                <c:pt idx="873">
                  <c:v>2082.744</c:v>
                </c:pt>
                <c:pt idx="874">
                  <c:v>2084.673</c:v>
                </c:pt>
                <c:pt idx="875">
                  <c:v>2086.601</c:v>
                </c:pt>
                <c:pt idx="876">
                  <c:v>2088.53</c:v>
                </c:pt>
                <c:pt idx="877">
                  <c:v>2090.458</c:v>
                </c:pt>
                <c:pt idx="878">
                  <c:v>2092.386</c:v>
                </c:pt>
                <c:pt idx="879">
                  <c:v>2094.315</c:v>
                </c:pt>
                <c:pt idx="880">
                  <c:v>2096.243</c:v>
                </c:pt>
                <c:pt idx="881">
                  <c:v>2098.172</c:v>
                </c:pt>
                <c:pt idx="882">
                  <c:v>2100.1</c:v>
                </c:pt>
                <c:pt idx="883">
                  <c:v>2102.029</c:v>
                </c:pt>
                <c:pt idx="884">
                  <c:v>2103.957</c:v>
                </c:pt>
                <c:pt idx="885">
                  <c:v>2105.886</c:v>
                </c:pt>
                <c:pt idx="886">
                  <c:v>2107.814</c:v>
                </c:pt>
                <c:pt idx="887">
                  <c:v>2109.743</c:v>
                </c:pt>
                <c:pt idx="888">
                  <c:v>2111.671</c:v>
                </c:pt>
                <c:pt idx="889">
                  <c:v>2113.6</c:v>
                </c:pt>
                <c:pt idx="890">
                  <c:v>2115.528</c:v>
                </c:pt>
                <c:pt idx="891">
                  <c:v>2117.457</c:v>
                </c:pt>
                <c:pt idx="892">
                  <c:v>2119.385</c:v>
                </c:pt>
                <c:pt idx="893">
                  <c:v>2121.313</c:v>
                </c:pt>
                <c:pt idx="894">
                  <c:v>2123.242</c:v>
                </c:pt>
                <c:pt idx="895">
                  <c:v>2125.17</c:v>
                </c:pt>
                <c:pt idx="896">
                  <c:v>2127.099</c:v>
                </c:pt>
                <c:pt idx="897">
                  <c:v>2129.027</c:v>
                </c:pt>
                <c:pt idx="898">
                  <c:v>2130.956</c:v>
                </c:pt>
                <c:pt idx="899">
                  <c:v>2132.884</c:v>
                </c:pt>
                <c:pt idx="900">
                  <c:v>2134.813</c:v>
                </c:pt>
                <c:pt idx="901">
                  <c:v>2136.741</c:v>
                </c:pt>
                <c:pt idx="902">
                  <c:v>2138.67</c:v>
                </c:pt>
                <c:pt idx="903">
                  <c:v>2140.598</c:v>
                </c:pt>
                <c:pt idx="904">
                  <c:v>2142.527</c:v>
                </c:pt>
                <c:pt idx="905">
                  <c:v>2144.455</c:v>
                </c:pt>
                <c:pt idx="906">
                  <c:v>2146.384</c:v>
                </c:pt>
                <c:pt idx="907">
                  <c:v>2148.312</c:v>
                </c:pt>
                <c:pt idx="908">
                  <c:v>2150.24</c:v>
                </c:pt>
                <c:pt idx="909">
                  <c:v>2152.169</c:v>
                </c:pt>
                <c:pt idx="910">
                  <c:v>2154.097</c:v>
                </c:pt>
                <c:pt idx="911">
                  <c:v>2156.026</c:v>
                </c:pt>
                <c:pt idx="912">
                  <c:v>2157.954</c:v>
                </c:pt>
                <c:pt idx="913">
                  <c:v>2159.883</c:v>
                </c:pt>
                <c:pt idx="914">
                  <c:v>2161.811</c:v>
                </c:pt>
                <c:pt idx="915">
                  <c:v>2163.74</c:v>
                </c:pt>
                <c:pt idx="916">
                  <c:v>2165.668</c:v>
                </c:pt>
                <c:pt idx="917">
                  <c:v>2167.597</c:v>
                </c:pt>
                <c:pt idx="918">
                  <c:v>2169.525</c:v>
                </c:pt>
                <c:pt idx="919">
                  <c:v>2171.454</c:v>
                </c:pt>
                <c:pt idx="920">
                  <c:v>2173.382</c:v>
                </c:pt>
                <c:pt idx="921">
                  <c:v>2175.311</c:v>
                </c:pt>
                <c:pt idx="922">
                  <c:v>2177.239</c:v>
                </c:pt>
                <c:pt idx="923">
                  <c:v>2179.167</c:v>
                </c:pt>
                <c:pt idx="924">
                  <c:v>2181.096</c:v>
                </c:pt>
                <c:pt idx="925">
                  <c:v>2183.024</c:v>
                </c:pt>
                <c:pt idx="926">
                  <c:v>2184.953</c:v>
                </c:pt>
                <c:pt idx="927">
                  <c:v>2186.881</c:v>
                </c:pt>
                <c:pt idx="928">
                  <c:v>2188.81</c:v>
                </c:pt>
                <c:pt idx="929">
                  <c:v>2190.738</c:v>
                </c:pt>
                <c:pt idx="930">
                  <c:v>2192.667</c:v>
                </c:pt>
                <c:pt idx="931">
                  <c:v>2194.595</c:v>
                </c:pt>
                <c:pt idx="932">
                  <c:v>2196.524</c:v>
                </c:pt>
                <c:pt idx="933">
                  <c:v>2198.452</c:v>
                </c:pt>
                <c:pt idx="934">
                  <c:v>2200.381</c:v>
                </c:pt>
                <c:pt idx="935">
                  <c:v>2202.309</c:v>
                </c:pt>
                <c:pt idx="936">
                  <c:v>2204.238</c:v>
                </c:pt>
                <c:pt idx="937">
                  <c:v>2206.166</c:v>
                </c:pt>
                <c:pt idx="938">
                  <c:v>2208.094</c:v>
                </c:pt>
                <c:pt idx="939">
                  <c:v>2210.023</c:v>
                </c:pt>
                <c:pt idx="940">
                  <c:v>2211.951</c:v>
                </c:pt>
                <c:pt idx="941">
                  <c:v>2213.88</c:v>
                </c:pt>
                <c:pt idx="942">
                  <c:v>2215.808</c:v>
                </c:pt>
                <c:pt idx="943">
                  <c:v>2217.737</c:v>
                </c:pt>
                <c:pt idx="944">
                  <c:v>2219.665</c:v>
                </c:pt>
                <c:pt idx="945">
                  <c:v>2221.594</c:v>
                </c:pt>
                <c:pt idx="946">
                  <c:v>2223.522</c:v>
                </c:pt>
                <c:pt idx="947">
                  <c:v>2225.451</c:v>
                </c:pt>
                <c:pt idx="948">
                  <c:v>2227.379</c:v>
                </c:pt>
                <c:pt idx="949">
                  <c:v>2229.308</c:v>
                </c:pt>
                <c:pt idx="950">
                  <c:v>2231.236</c:v>
                </c:pt>
                <c:pt idx="951">
                  <c:v>2233.165</c:v>
                </c:pt>
                <c:pt idx="952">
                  <c:v>2235.093</c:v>
                </c:pt>
                <c:pt idx="953">
                  <c:v>2237.021</c:v>
                </c:pt>
                <c:pt idx="954">
                  <c:v>2238.95</c:v>
                </c:pt>
                <c:pt idx="955">
                  <c:v>2240.878</c:v>
                </c:pt>
                <c:pt idx="956">
                  <c:v>2242.807</c:v>
                </c:pt>
                <c:pt idx="957">
                  <c:v>2244.735</c:v>
                </c:pt>
                <c:pt idx="958">
                  <c:v>2246.664</c:v>
                </c:pt>
                <c:pt idx="959">
                  <c:v>2248.592</c:v>
                </c:pt>
                <c:pt idx="960">
                  <c:v>2250.521</c:v>
                </c:pt>
                <c:pt idx="961">
                  <c:v>2252.449</c:v>
                </c:pt>
                <c:pt idx="962">
                  <c:v>2254.378</c:v>
                </c:pt>
                <c:pt idx="963">
                  <c:v>2256.306</c:v>
                </c:pt>
                <c:pt idx="964">
                  <c:v>2258.235</c:v>
                </c:pt>
                <c:pt idx="965">
                  <c:v>2260.163</c:v>
                </c:pt>
                <c:pt idx="966">
                  <c:v>2262.092</c:v>
                </c:pt>
                <c:pt idx="967">
                  <c:v>2264.02</c:v>
                </c:pt>
                <c:pt idx="968">
                  <c:v>2265.948</c:v>
                </c:pt>
                <c:pt idx="969">
                  <c:v>2267.877</c:v>
                </c:pt>
                <c:pt idx="970">
                  <c:v>2269.805</c:v>
                </c:pt>
                <c:pt idx="971">
                  <c:v>2271.734</c:v>
                </c:pt>
                <c:pt idx="972">
                  <c:v>2273.662</c:v>
                </c:pt>
                <c:pt idx="973">
                  <c:v>2275.591</c:v>
                </c:pt>
                <c:pt idx="974">
                  <c:v>2277.519</c:v>
                </c:pt>
                <c:pt idx="975">
                  <c:v>2279.448</c:v>
                </c:pt>
                <c:pt idx="976">
                  <c:v>2281.376</c:v>
                </c:pt>
                <c:pt idx="977">
                  <c:v>2283.305</c:v>
                </c:pt>
                <c:pt idx="978">
                  <c:v>2285.233</c:v>
                </c:pt>
                <c:pt idx="979">
                  <c:v>2287.162</c:v>
                </c:pt>
                <c:pt idx="980">
                  <c:v>2289.09</c:v>
                </c:pt>
                <c:pt idx="981">
                  <c:v>2291.019</c:v>
                </c:pt>
                <c:pt idx="982">
                  <c:v>2292.947</c:v>
                </c:pt>
                <c:pt idx="983">
                  <c:v>2294.875</c:v>
                </c:pt>
                <c:pt idx="984">
                  <c:v>2296.804</c:v>
                </c:pt>
                <c:pt idx="985">
                  <c:v>2298.732</c:v>
                </c:pt>
                <c:pt idx="986">
                  <c:v>2300.661</c:v>
                </c:pt>
                <c:pt idx="987">
                  <c:v>2302.589</c:v>
                </c:pt>
                <c:pt idx="988">
                  <c:v>2304.518</c:v>
                </c:pt>
                <c:pt idx="989">
                  <c:v>2306.446</c:v>
                </c:pt>
                <c:pt idx="990">
                  <c:v>2308.375</c:v>
                </c:pt>
                <c:pt idx="991">
                  <c:v>2310.303</c:v>
                </c:pt>
                <c:pt idx="992">
                  <c:v>2312.232</c:v>
                </c:pt>
                <c:pt idx="993">
                  <c:v>2314.16</c:v>
                </c:pt>
                <c:pt idx="994">
                  <c:v>2316.089</c:v>
                </c:pt>
                <c:pt idx="995">
                  <c:v>2318.017</c:v>
                </c:pt>
                <c:pt idx="996">
                  <c:v>2319.946</c:v>
                </c:pt>
                <c:pt idx="997">
                  <c:v>2321.874</c:v>
                </c:pt>
                <c:pt idx="998">
                  <c:v>2323.802</c:v>
                </c:pt>
                <c:pt idx="999">
                  <c:v>2325.731</c:v>
                </c:pt>
                <c:pt idx="1000">
                  <c:v>2327.659</c:v>
                </c:pt>
                <c:pt idx="1001">
                  <c:v>2329.588</c:v>
                </c:pt>
                <c:pt idx="1002">
                  <c:v>2331.516</c:v>
                </c:pt>
                <c:pt idx="1003">
                  <c:v>2333.445</c:v>
                </c:pt>
                <c:pt idx="1004">
                  <c:v>2335.373</c:v>
                </c:pt>
                <c:pt idx="1005">
                  <c:v>2337.302</c:v>
                </c:pt>
                <c:pt idx="1006">
                  <c:v>2339.23</c:v>
                </c:pt>
                <c:pt idx="1007">
                  <c:v>2341.159</c:v>
                </c:pt>
                <c:pt idx="1008">
                  <c:v>2343.087</c:v>
                </c:pt>
                <c:pt idx="1009">
                  <c:v>2345.016</c:v>
                </c:pt>
                <c:pt idx="1010">
                  <c:v>2346.944</c:v>
                </c:pt>
                <c:pt idx="1011">
                  <c:v>2348.873</c:v>
                </c:pt>
                <c:pt idx="1012">
                  <c:v>2350.801</c:v>
                </c:pt>
                <c:pt idx="1013">
                  <c:v>2352.729</c:v>
                </c:pt>
                <c:pt idx="1014">
                  <c:v>2354.658</c:v>
                </c:pt>
                <c:pt idx="1015">
                  <c:v>2356.586</c:v>
                </c:pt>
                <c:pt idx="1016">
                  <c:v>2358.515</c:v>
                </c:pt>
                <c:pt idx="1017">
                  <c:v>2360.443</c:v>
                </c:pt>
                <c:pt idx="1018">
                  <c:v>2362.372</c:v>
                </c:pt>
                <c:pt idx="1019">
                  <c:v>2364.3</c:v>
                </c:pt>
                <c:pt idx="1020">
                  <c:v>2366.229</c:v>
                </c:pt>
                <c:pt idx="1021">
                  <c:v>2368.157</c:v>
                </c:pt>
                <c:pt idx="1022">
                  <c:v>2370.086</c:v>
                </c:pt>
                <c:pt idx="1023">
                  <c:v>2372.014</c:v>
                </c:pt>
                <c:pt idx="1024">
                  <c:v>2373.942</c:v>
                </c:pt>
                <c:pt idx="1025">
                  <c:v>2375.871</c:v>
                </c:pt>
                <c:pt idx="1026">
                  <c:v>2377.799</c:v>
                </c:pt>
                <c:pt idx="1027">
                  <c:v>2379.728</c:v>
                </c:pt>
                <c:pt idx="1028">
                  <c:v>2381.656</c:v>
                </c:pt>
                <c:pt idx="1029">
                  <c:v>2383.585</c:v>
                </c:pt>
                <c:pt idx="1030">
                  <c:v>2385.513</c:v>
                </c:pt>
                <c:pt idx="1031">
                  <c:v>2387.442</c:v>
                </c:pt>
                <c:pt idx="1032">
                  <c:v>2389.37</c:v>
                </c:pt>
                <c:pt idx="1033">
                  <c:v>2391.299</c:v>
                </c:pt>
                <c:pt idx="1034">
                  <c:v>2393.227</c:v>
                </c:pt>
                <c:pt idx="1035">
                  <c:v>2395.156</c:v>
                </c:pt>
                <c:pt idx="1036">
                  <c:v>2397.084</c:v>
                </c:pt>
                <c:pt idx="1037">
                  <c:v>2399.012</c:v>
                </c:pt>
                <c:pt idx="1038">
                  <c:v>2400.941</c:v>
                </c:pt>
                <c:pt idx="1039">
                  <c:v>2402.869</c:v>
                </c:pt>
                <c:pt idx="1040">
                  <c:v>2404.798</c:v>
                </c:pt>
                <c:pt idx="1041">
                  <c:v>2406.726</c:v>
                </c:pt>
                <c:pt idx="1042">
                  <c:v>2408.655</c:v>
                </c:pt>
                <c:pt idx="1043">
                  <c:v>2410.583</c:v>
                </c:pt>
                <c:pt idx="1044">
                  <c:v>2412.512</c:v>
                </c:pt>
                <c:pt idx="1045">
                  <c:v>2414.44</c:v>
                </c:pt>
                <c:pt idx="1046">
                  <c:v>2416.369</c:v>
                </c:pt>
                <c:pt idx="1047">
                  <c:v>2418.297</c:v>
                </c:pt>
                <c:pt idx="1048">
                  <c:v>2420.226</c:v>
                </c:pt>
                <c:pt idx="1049">
                  <c:v>2422.154</c:v>
                </c:pt>
                <c:pt idx="1050">
                  <c:v>2424.083</c:v>
                </c:pt>
                <c:pt idx="1051">
                  <c:v>2426.011</c:v>
                </c:pt>
                <c:pt idx="1052">
                  <c:v>2427.939</c:v>
                </c:pt>
                <c:pt idx="1053">
                  <c:v>2429.868</c:v>
                </c:pt>
                <c:pt idx="1054">
                  <c:v>2431.796</c:v>
                </c:pt>
                <c:pt idx="1055">
                  <c:v>2433.725</c:v>
                </c:pt>
                <c:pt idx="1056">
                  <c:v>2435.653</c:v>
                </c:pt>
                <c:pt idx="1057">
                  <c:v>2437.582</c:v>
                </c:pt>
                <c:pt idx="1058">
                  <c:v>2439.51</c:v>
                </c:pt>
                <c:pt idx="1059">
                  <c:v>2441.439</c:v>
                </c:pt>
                <c:pt idx="1060">
                  <c:v>2443.367</c:v>
                </c:pt>
                <c:pt idx="1061">
                  <c:v>2445.296</c:v>
                </c:pt>
                <c:pt idx="1062">
                  <c:v>2447.224</c:v>
                </c:pt>
                <c:pt idx="1063">
                  <c:v>2449.153</c:v>
                </c:pt>
                <c:pt idx="1064">
                  <c:v>2451.081</c:v>
                </c:pt>
                <c:pt idx="1065">
                  <c:v>2453.01</c:v>
                </c:pt>
                <c:pt idx="1066">
                  <c:v>2454.938</c:v>
                </c:pt>
                <c:pt idx="1067">
                  <c:v>2456.866</c:v>
                </c:pt>
                <c:pt idx="1068">
                  <c:v>2458.795</c:v>
                </c:pt>
                <c:pt idx="1069">
                  <c:v>2460.723</c:v>
                </c:pt>
                <c:pt idx="1070">
                  <c:v>2462.652</c:v>
                </c:pt>
                <c:pt idx="1071">
                  <c:v>2464.58</c:v>
                </c:pt>
                <c:pt idx="1072">
                  <c:v>2466.509</c:v>
                </c:pt>
                <c:pt idx="1073">
                  <c:v>2468.437</c:v>
                </c:pt>
                <c:pt idx="1074">
                  <c:v>2470.366</c:v>
                </c:pt>
                <c:pt idx="1075">
                  <c:v>2472.294</c:v>
                </c:pt>
                <c:pt idx="1076">
                  <c:v>2474.223</c:v>
                </c:pt>
                <c:pt idx="1077">
                  <c:v>2476.151</c:v>
                </c:pt>
                <c:pt idx="1078">
                  <c:v>2478.08</c:v>
                </c:pt>
                <c:pt idx="1079">
                  <c:v>2480.008</c:v>
                </c:pt>
                <c:pt idx="1080">
                  <c:v>2481.937</c:v>
                </c:pt>
                <c:pt idx="1081">
                  <c:v>2483.865</c:v>
                </c:pt>
                <c:pt idx="1082">
                  <c:v>2485.793</c:v>
                </c:pt>
                <c:pt idx="1083">
                  <c:v>2487.722</c:v>
                </c:pt>
                <c:pt idx="1084">
                  <c:v>2489.65</c:v>
                </c:pt>
                <c:pt idx="1085">
                  <c:v>2491.579</c:v>
                </c:pt>
                <c:pt idx="1086">
                  <c:v>2493.507</c:v>
                </c:pt>
                <c:pt idx="1087">
                  <c:v>2495.436</c:v>
                </c:pt>
                <c:pt idx="1088">
                  <c:v>2497.364</c:v>
                </c:pt>
                <c:pt idx="1089">
                  <c:v>2499.293</c:v>
                </c:pt>
                <c:pt idx="1090">
                  <c:v>2501.221</c:v>
                </c:pt>
                <c:pt idx="1091">
                  <c:v>2503.15</c:v>
                </c:pt>
                <c:pt idx="1092">
                  <c:v>2505.078</c:v>
                </c:pt>
                <c:pt idx="1093">
                  <c:v>2507.007</c:v>
                </c:pt>
                <c:pt idx="1094">
                  <c:v>2508.935</c:v>
                </c:pt>
                <c:pt idx="1095">
                  <c:v>2510.864</c:v>
                </c:pt>
                <c:pt idx="1096">
                  <c:v>2512.792</c:v>
                </c:pt>
                <c:pt idx="1097">
                  <c:v>2514.72</c:v>
                </c:pt>
                <c:pt idx="1098">
                  <c:v>2516.649</c:v>
                </c:pt>
                <c:pt idx="1099">
                  <c:v>2518.577</c:v>
                </c:pt>
                <c:pt idx="1100">
                  <c:v>2520.506</c:v>
                </c:pt>
                <c:pt idx="1101">
                  <c:v>2522.434</c:v>
                </c:pt>
                <c:pt idx="1102">
                  <c:v>2524.363</c:v>
                </c:pt>
                <c:pt idx="1103">
                  <c:v>2526.291</c:v>
                </c:pt>
                <c:pt idx="1104">
                  <c:v>2528.22</c:v>
                </c:pt>
                <c:pt idx="1105">
                  <c:v>2530.148</c:v>
                </c:pt>
                <c:pt idx="1106">
                  <c:v>2532.077</c:v>
                </c:pt>
                <c:pt idx="1107">
                  <c:v>2534.005</c:v>
                </c:pt>
                <c:pt idx="1108">
                  <c:v>2535.934</c:v>
                </c:pt>
                <c:pt idx="1109">
                  <c:v>2537.862</c:v>
                </c:pt>
                <c:pt idx="1110">
                  <c:v>2539.791</c:v>
                </c:pt>
                <c:pt idx="1111">
                  <c:v>2541.719</c:v>
                </c:pt>
                <c:pt idx="1112">
                  <c:v>2543.647</c:v>
                </c:pt>
                <c:pt idx="1113">
                  <c:v>2545.576</c:v>
                </c:pt>
                <c:pt idx="1114">
                  <c:v>2547.504</c:v>
                </c:pt>
                <c:pt idx="1115">
                  <c:v>2549.433</c:v>
                </c:pt>
                <c:pt idx="1116">
                  <c:v>2551.361</c:v>
                </c:pt>
                <c:pt idx="1117">
                  <c:v>2553.29</c:v>
                </c:pt>
                <c:pt idx="1118">
                  <c:v>2555.218</c:v>
                </c:pt>
                <c:pt idx="1119">
                  <c:v>2557.147</c:v>
                </c:pt>
                <c:pt idx="1120">
                  <c:v>2559.075</c:v>
                </c:pt>
                <c:pt idx="1121">
                  <c:v>2561.004</c:v>
                </c:pt>
                <c:pt idx="1122">
                  <c:v>2562.932</c:v>
                </c:pt>
                <c:pt idx="1123">
                  <c:v>2564.861</c:v>
                </c:pt>
                <c:pt idx="1124">
                  <c:v>2566.789</c:v>
                </c:pt>
                <c:pt idx="1125">
                  <c:v>2568.718</c:v>
                </c:pt>
                <c:pt idx="1126">
                  <c:v>2570.646</c:v>
                </c:pt>
                <c:pt idx="1127">
                  <c:v>2572.574</c:v>
                </c:pt>
                <c:pt idx="1128">
                  <c:v>2574.503</c:v>
                </c:pt>
                <c:pt idx="1129">
                  <c:v>2576.431</c:v>
                </c:pt>
                <c:pt idx="1130">
                  <c:v>2578.36</c:v>
                </c:pt>
                <c:pt idx="1131">
                  <c:v>2580.288</c:v>
                </c:pt>
                <c:pt idx="1132">
                  <c:v>2582.217</c:v>
                </c:pt>
                <c:pt idx="1133">
                  <c:v>2584.145</c:v>
                </c:pt>
                <c:pt idx="1134">
                  <c:v>2586.074</c:v>
                </c:pt>
                <c:pt idx="1135">
                  <c:v>2588.002</c:v>
                </c:pt>
                <c:pt idx="1136">
                  <c:v>2589.931</c:v>
                </c:pt>
                <c:pt idx="1137">
                  <c:v>2591.859</c:v>
                </c:pt>
                <c:pt idx="1138">
                  <c:v>2593.788</c:v>
                </c:pt>
                <c:pt idx="1139">
                  <c:v>2595.716</c:v>
                </c:pt>
                <c:pt idx="1140">
                  <c:v>2597.645</c:v>
                </c:pt>
                <c:pt idx="1141">
                  <c:v>2599.573</c:v>
                </c:pt>
                <c:pt idx="1142">
                  <c:v>2601.501</c:v>
                </c:pt>
                <c:pt idx="1143">
                  <c:v>2603.43</c:v>
                </c:pt>
                <c:pt idx="1144">
                  <c:v>2605.358</c:v>
                </c:pt>
                <c:pt idx="1145">
                  <c:v>2607.287</c:v>
                </c:pt>
                <c:pt idx="1146">
                  <c:v>2609.215</c:v>
                </c:pt>
                <c:pt idx="1147">
                  <c:v>2611.144</c:v>
                </c:pt>
                <c:pt idx="1148">
                  <c:v>2613.072</c:v>
                </c:pt>
                <c:pt idx="1149">
                  <c:v>2615.001</c:v>
                </c:pt>
                <c:pt idx="1150">
                  <c:v>2616.929</c:v>
                </c:pt>
                <c:pt idx="1151">
                  <c:v>2618.858</c:v>
                </c:pt>
                <c:pt idx="1152">
                  <c:v>2620.786</c:v>
                </c:pt>
                <c:pt idx="1153">
                  <c:v>2622.715</c:v>
                </c:pt>
                <c:pt idx="1154">
                  <c:v>2624.643</c:v>
                </c:pt>
                <c:pt idx="1155">
                  <c:v>2626.572</c:v>
                </c:pt>
                <c:pt idx="1156">
                  <c:v>2628.5</c:v>
                </c:pt>
                <c:pt idx="1157">
                  <c:v>2630.428</c:v>
                </c:pt>
                <c:pt idx="1158">
                  <c:v>2632.357</c:v>
                </c:pt>
                <c:pt idx="1159">
                  <c:v>2634.285</c:v>
                </c:pt>
                <c:pt idx="1160">
                  <c:v>2636.214</c:v>
                </c:pt>
                <c:pt idx="1161">
                  <c:v>2638.142</c:v>
                </c:pt>
                <c:pt idx="1162">
                  <c:v>2640.071</c:v>
                </c:pt>
                <c:pt idx="1163">
                  <c:v>2641.999</c:v>
                </c:pt>
                <c:pt idx="1164">
                  <c:v>2643.928</c:v>
                </c:pt>
                <c:pt idx="1165">
                  <c:v>2645.856</c:v>
                </c:pt>
                <c:pt idx="1166">
                  <c:v>2647.785</c:v>
                </c:pt>
                <c:pt idx="1167">
                  <c:v>2649.713</c:v>
                </c:pt>
                <c:pt idx="1168">
                  <c:v>2651.642</c:v>
                </c:pt>
                <c:pt idx="1169">
                  <c:v>2653.57</c:v>
                </c:pt>
                <c:pt idx="1170">
                  <c:v>2655.499</c:v>
                </c:pt>
                <c:pt idx="1171">
                  <c:v>2657.427</c:v>
                </c:pt>
                <c:pt idx="1172">
                  <c:v>2659.355</c:v>
                </c:pt>
                <c:pt idx="1173">
                  <c:v>2661.284</c:v>
                </c:pt>
                <c:pt idx="1174">
                  <c:v>2663.212</c:v>
                </c:pt>
                <c:pt idx="1175">
                  <c:v>2665.141</c:v>
                </c:pt>
                <c:pt idx="1176">
                  <c:v>2667.069</c:v>
                </c:pt>
                <c:pt idx="1177">
                  <c:v>2668.998</c:v>
                </c:pt>
                <c:pt idx="1178">
                  <c:v>2670.926</c:v>
                </c:pt>
                <c:pt idx="1179">
                  <c:v>2672.855</c:v>
                </c:pt>
                <c:pt idx="1180">
                  <c:v>2674.783</c:v>
                </c:pt>
                <c:pt idx="1181">
                  <c:v>2676.712</c:v>
                </c:pt>
                <c:pt idx="1182">
                  <c:v>2678.64</c:v>
                </c:pt>
                <c:pt idx="1183">
                  <c:v>2680.569</c:v>
                </c:pt>
                <c:pt idx="1184">
                  <c:v>2682.497</c:v>
                </c:pt>
                <c:pt idx="1185">
                  <c:v>2684.426</c:v>
                </c:pt>
                <c:pt idx="1186">
                  <c:v>2686.354</c:v>
                </c:pt>
                <c:pt idx="1187">
                  <c:v>2688.282</c:v>
                </c:pt>
                <c:pt idx="1188">
                  <c:v>2690.211</c:v>
                </c:pt>
                <c:pt idx="1189">
                  <c:v>2692.139</c:v>
                </c:pt>
                <c:pt idx="1190">
                  <c:v>2694.068</c:v>
                </c:pt>
                <c:pt idx="1191">
                  <c:v>2695.996</c:v>
                </c:pt>
                <c:pt idx="1192">
                  <c:v>2697.925</c:v>
                </c:pt>
                <c:pt idx="1193">
                  <c:v>2699.853</c:v>
                </c:pt>
                <c:pt idx="1194">
                  <c:v>2701.782</c:v>
                </c:pt>
                <c:pt idx="1195">
                  <c:v>2703.71</c:v>
                </c:pt>
                <c:pt idx="1196">
                  <c:v>2705.639</c:v>
                </c:pt>
                <c:pt idx="1197">
                  <c:v>2707.567</c:v>
                </c:pt>
                <c:pt idx="1198">
                  <c:v>2709.496</c:v>
                </c:pt>
                <c:pt idx="1199">
                  <c:v>2711.424</c:v>
                </c:pt>
                <c:pt idx="1200">
                  <c:v>2713.353</c:v>
                </c:pt>
                <c:pt idx="1201">
                  <c:v>2715.281</c:v>
                </c:pt>
                <c:pt idx="1202">
                  <c:v>2717.209</c:v>
                </c:pt>
                <c:pt idx="1203">
                  <c:v>2719.138</c:v>
                </c:pt>
                <c:pt idx="1204">
                  <c:v>2721.066</c:v>
                </c:pt>
                <c:pt idx="1205">
                  <c:v>2722.995</c:v>
                </c:pt>
                <c:pt idx="1206">
                  <c:v>2724.923</c:v>
                </c:pt>
                <c:pt idx="1207">
                  <c:v>2726.852</c:v>
                </c:pt>
                <c:pt idx="1208">
                  <c:v>2728.78</c:v>
                </c:pt>
                <c:pt idx="1209">
                  <c:v>2730.709</c:v>
                </c:pt>
                <c:pt idx="1210">
                  <c:v>2732.637</c:v>
                </c:pt>
                <c:pt idx="1211">
                  <c:v>2734.566</c:v>
                </c:pt>
                <c:pt idx="1212">
                  <c:v>2736.494</c:v>
                </c:pt>
                <c:pt idx="1213">
                  <c:v>2738.423</c:v>
                </c:pt>
                <c:pt idx="1214">
                  <c:v>2740.351</c:v>
                </c:pt>
                <c:pt idx="1215">
                  <c:v>2742.28</c:v>
                </c:pt>
                <c:pt idx="1216">
                  <c:v>2744.208</c:v>
                </c:pt>
                <c:pt idx="1217">
                  <c:v>2746.136</c:v>
                </c:pt>
                <c:pt idx="1218">
                  <c:v>2748.065</c:v>
                </c:pt>
                <c:pt idx="1219">
                  <c:v>2749.993</c:v>
                </c:pt>
                <c:pt idx="1220">
                  <c:v>2751.922</c:v>
                </c:pt>
                <c:pt idx="1221">
                  <c:v>2753.85</c:v>
                </c:pt>
                <c:pt idx="1222">
                  <c:v>2755.779</c:v>
                </c:pt>
                <c:pt idx="1223">
                  <c:v>2757.707</c:v>
                </c:pt>
                <c:pt idx="1224">
                  <c:v>2759.636</c:v>
                </c:pt>
                <c:pt idx="1225">
                  <c:v>2761.564</c:v>
                </c:pt>
                <c:pt idx="1226">
                  <c:v>2763.493</c:v>
                </c:pt>
                <c:pt idx="1227">
                  <c:v>2765.421</c:v>
                </c:pt>
                <c:pt idx="1228">
                  <c:v>2767.35</c:v>
                </c:pt>
                <c:pt idx="1229">
                  <c:v>2769.278</c:v>
                </c:pt>
                <c:pt idx="1230">
                  <c:v>2771.207</c:v>
                </c:pt>
                <c:pt idx="1231">
                  <c:v>2773.135</c:v>
                </c:pt>
                <c:pt idx="1232">
                  <c:v>2775.063</c:v>
                </c:pt>
                <c:pt idx="1233">
                  <c:v>2776.992</c:v>
                </c:pt>
                <c:pt idx="1234">
                  <c:v>2778.92</c:v>
                </c:pt>
                <c:pt idx="1235">
                  <c:v>2780.849</c:v>
                </c:pt>
                <c:pt idx="1236">
                  <c:v>2782.777</c:v>
                </c:pt>
                <c:pt idx="1237">
                  <c:v>2784.706</c:v>
                </c:pt>
                <c:pt idx="1238">
                  <c:v>2786.634</c:v>
                </c:pt>
                <c:pt idx="1239">
                  <c:v>2788.563</c:v>
                </c:pt>
                <c:pt idx="1240">
                  <c:v>2790.491</c:v>
                </c:pt>
                <c:pt idx="1241">
                  <c:v>2792.42</c:v>
                </c:pt>
                <c:pt idx="1242">
                  <c:v>2794.348</c:v>
                </c:pt>
                <c:pt idx="1243">
                  <c:v>2796.277</c:v>
                </c:pt>
                <c:pt idx="1244">
                  <c:v>2798.205</c:v>
                </c:pt>
                <c:pt idx="1245">
                  <c:v>2800.134</c:v>
                </c:pt>
                <c:pt idx="1246">
                  <c:v>2802.062</c:v>
                </c:pt>
                <c:pt idx="1247">
                  <c:v>2803.99</c:v>
                </c:pt>
                <c:pt idx="1248">
                  <c:v>2805.919</c:v>
                </c:pt>
                <c:pt idx="1249">
                  <c:v>2807.847</c:v>
                </c:pt>
                <c:pt idx="1250">
                  <c:v>2809.776</c:v>
                </c:pt>
                <c:pt idx="1251">
                  <c:v>2811.704</c:v>
                </c:pt>
                <c:pt idx="1252">
                  <c:v>2813.633</c:v>
                </c:pt>
                <c:pt idx="1253">
                  <c:v>2815.561</c:v>
                </c:pt>
                <c:pt idx="1254">
                  <c:v>2817.49</c:v>
                </c:pt>
                <c:pt idx="1255">
                  <c:v>2819.418</c:v>
                </c:pt>
                <c:pt idx="1256">
                  <c:v>2821.347</c:v>
                </c:pt>
                <c:pt idx="1257">
                  <c:v>2823.275</c:v>
                </c:pt>
                <c:pt idx="1258">
                  <c:v>2825.204</c:v>
                </c:pt>
                <c:pt idx="1259">
                  <c:v>2827.132</c:v>
                </c:pt>
                <c:pt idx="1260">
                  <c:v>2829.061</c:v>
                </c:pt>
                <c:pt idx="1261">
                  <c:v>2830.989</c:v>
                </c:pt>
                <c:pt idx="1262">
                  <c:v>2832.917</c:v>
                </c:pt>
                <c:pt idx="1263">
                  <c:v>2834.846</c:v>
                </c:pt>
                <c:pt idx="1264">
                  <c:v>2836.774</c:v>
                </c:pt>
                <c:pt idx="1265">
                  <c:v>2838.703</c:v>
                </c:pt>
                <c:pt idx="1266">
                  <c:v>2840.631</c:v>
                </c:pt>
                <c:pt idx="1267">
                  <c:v>2842.56</c:v>
                </c:pt>
                <c:pt idx="1268">
                  <c:v>2844.488</c:v>
                </c:pt>
                <c:pt idx="1269">
                  <c:v>2846.417</c:v>
                </c:pt>
                <c:pt idx="1270">
                  <c:v>2848.345</c:v>
                </c:pt>
                <c:pt idx="1271">
                  <c:v>2850.274</c:v>
                </c:pt>
                <c:pt idx="1272">
                  <c:v>2852.202</c:v>
                </c:pt>
                <c:pt idx="1273">
                  <c:v>2854.131</c:v>
                </c:pt>
                <c:pt idx="1274">
                  <c:v>2856.059</c:v>
                </c:pt>
                <c:pt idx="1275">
                  <c:v>2857.988</c:v>
                </c:pt>
                <c:pt idx="1276">
                  <c:v>2859.916</c:v>
                </c:pt>
                <c:pt idx="1277">
                  <c:v>2861.844</c:v>
                </c:pt>
                <c:pt idx="1278">
                  <c:v>2863.773</c:v>
                </c:pt>
                <c:pt idx="1279">
                  <c:v>2865.701</c:v>
                </c:pt>
                <c:pt idx="1280">
                  <c:v>2867.63</c:v>
                </c:pt>
                <c:pt idx="1281">
                  <c:v>2869.558</c:v>
                </c:pt>
                <c:pt idx="1282">
                  <c:v>2871.487</c:v>
                </c:pt>
                <c:pt idx="1283">
                  <c:v>2873.415</c:v>
                </c:pt>
                <c:pt idx="1284">
                  <c:v>2875.344</c:v>
                </c:pt>
                <c:pt idx="1285">
                  <c:v>2877.272</c:v>
                </c:pt>
                <c:pt idx="1286">
                  <c:v>2879.201</c:v>
                </c:pt>
                <c:pt idx="1287">
                  <c:v>2881.129</c:v>
                </c:pt>
                <c:pt idx="1288">
                  <c:v>2883.058</c:v>
                </c:pt>
                <c:pt idx="1289">
                  <c:v>2884.986</c:v>
                </c:pt>
                <c:pt idx="1290">
                  <c:v>2886.915</c:v>
                </c:pt>
                <c:pt idx="1291">
                  <c:v>2888.843</c:v>
                </c:pt>
                <c:pt idx="1292">
                  <c:v>2890.771</c:v>
                </c:pt>
                <c:pt idx="1293">
                  <c:v>2892.7</c:v>
                </c:pt>
                <c:pt idx="1294">
                  <c:v>2894.628</c:v>
                </c:pt>
                <c:pt idx="1295">
                  <c:v>2896.557</c:v>
                </c:pt>
                <c:pt idx="1296">
                  <c:v>2898.485</c:v>
                </c:pt>
                <c:pt idx="1297">
                  <c:v>2900.414</c:v>
                </c:pt>
                <c:pt idx="1298">
                  <c:v>2902.342</c:v>
                </c:pt>
                <c:pt idx="1299">
                  <c:v>2904.271</c:v>
                </c:pt>
                <c:pt idx="1300">
                  <c:v>2906.199</c:v>
                </c:pt>
                <c:pt idx="1301">
                  <c:v>2908.128</c:v>
                </c:pt>
                <c:pt idx="1302">
                  <c:v>2910.056</c:v>
                </c:pt>
                <c:pt idx="1303">
                  <c:v>2911.985</c:v>
                </c:pt>
                <c:pt idx="1304">
                  <c:v>2913.913</c:v>
                </c:pt>
                <c:pt idx="1305">
                  <c:v>2915.842</c:v>
                </c:pt>
                <c:pt idx="1306">
                  <c:v>2917.77</c:v>
                </c:pt>
                <c:pt idx="1307">
                  <c:v>2919.698</c:v>
                </c:pt>
                <c:pt idx="1308">
                  <c:v>2921.627</c:v>
                </c:pt>
                <c:pt idx="1309">
                  <c:v>2923.555</c:v>
                </c:pt>
                <c:pt idx="1310">
                  <c:v>2925.484</c:v>
                </c:pt>
                <c:pt idx="1311">
                  <c:v>2927.412</c:v>
                </c:pt>
                <c:pt idx="1312">
                  <c:v>2929.341</c:v>
                </c:pt>
                <c:pt idx="1313">
                  <c:v>2931.269</c:v>
                </c:pt>
                <c:pt idx="1314">
                  <c:v>2933.198</c:v>
                </c:pt>
                <c:pt idx="1315">
                  <c:v>2935.126</c:v>
                </c:pt>
                <c:pt idx="1316">
                  <c:v>2937.055</c:v>
                </c:pt>
                <c:pt idx="1317">
                  <c:v>2938.983</c:v>
                </c:pt>
                <c:pt idx="1318">
                  <c:v>2940.912</c:v>
                </c:pt>
                <c:pt idx="1319">
                  <c:v>2942.84</c:v>
                </c:pt>
                <c:pt idx="1320">
                  <c:v>2944.769</c:v>
                </c:pt>
                <c:pt idx="1321">
                  <c:v>2946.697</c:v>
                </c:pt>
                <c:pt idx="1322">
                  <c:v>2948.625</c:v>
                </c:pt>
                <c:pt idx="1323">
                  <c:v>2950.554</c:v>
                </c:pt>
                <c:pt idx="1324">
                  <c:v>2952.482</c:v>
                </c:pt>
                <c:pt idx="1325">
                  <c:v>2954.411</c:v>
                </c:pt>
                <c:pt idx="1326">
                  <c:v>2956.339</c:v>
                </c:pt>
                <c:pt idx="1327">
                  <c:v>2958.268</c:v>
                </c:pt>
                <c:pt idx="1328">
                  <c:v>2960.196</c:v>
                </c:pt>
                <c:pt idx="1329">
                  <c:v>2962.125</c:v>
                </c:pt>
                <c:pt idx="1330">
                  <c:v>2964.053</c:v>
                </c:pt>
                <c:pt idx="1331">
                  <c:v>2965.982</c:v>
                </c:pt>
                <c:pt idx="1332">
                  <c:v>2967.91</c:v>
                </c:pt>
                <c:pt idx="1333">
                  <c:v>2969.839</c:v>
                </c:pt>
                <c:pt idx="1334">
                  <c:v>2971.767</c:v>
                </c:pt>
                <c:pt idx="1335">
                  <c:v>2973.696</c:v>
                </c:pt>
                <c:pt idx="1336">
                  <c:v>2975.624</c:v>
                </c:pt>
                <c:pt idx="1337">
                  <c:v>2977.552</c:v>
                </c:pt>
                <c:pt idx="1338">
                  <c:v>2979.481</c:v>
                </c:pt>
                <c:pt idx="1339">
                  <c:v>2981.409</c:v>
                </c:pt>
                <c:pt idx="1340">
                  <c:v>2983.338</c:v>
                </c:pt>
                <c:pt idx="1341">
                  <c:v>2985.266</c:v>
                </c:pt>
                <c:pt idx="1342">
                  <c:v>2987.195</c:v>
                </c:pt>
                <c:pt idx="1343">
                  <c:v>2989.123</c:v>
                </c:pt>
                <c:pt idx="1344">
                  <c:v>2991.052</c:v>
                </c:pt>
                <c:pt idx="1345">
                  <c:v>2992.98</c:v>
                </c:pt>
                <c:pt idx="1346">
                  <c:v>2994.909</c:v>
                </c:pt>
                <c:pt idx="1347">
                  <c:v>2996.837</c:v>
                </c:pt>
                <c:pt idx="1348">
                  <c:v>2998.766</c:v>
                </c:pt>
                <c:pt idx="1349">
                  <c:v>3000.694</c:v>
                </c:pt>
                <c:pt idx="1350">
                  <c:v>3002.623</c:v>
                </c:pt>
                <c:pt idx="1351">
                  <c:v>3004.551</c:v>
                </c:pt>
                <c:pt idx="1352">
                  <c:v>3006.479</c:v>
                </c:pt>
                <c:pt idx="1353">
                  <c:v>3008.408</c:v>
                </c:pt>
                <c:pt idx="1354">
                  <c:v>3010.336</c:v>
                </c:pt>
                <c:pt idx="1355">
                  <c:v>3012.265</c:v>
                </c:pt>
                <c:pt idx="1356">
                  <c:v>3014.193</c:v>
                </c:pt>
                <c:pt idx="1357">
                  <c:v>3016.122</c:v>
                </c:pt>
                <c:pt idx="1358">
                  <c:v>3018.05</c:v>
                </c:pt>
                <c:pt idx="1359">
                  <c:v>3019.979</c:v>
                </c:pt>
                <c:pt idx="1360">
                  <c:v>3021.907</c:v>
                </c:pt>
                <c:pt idx="1361">
                  <c:v>3023.836</c:v>
                </c:pt>
                <c:pt idx="1362">
                  <c:v>3025.764</c:v>
                </c:pt>
                <c:pt idx="1363">
                  <c:v>3027.693</c:v>
                </c:pt>
                <c:pt idx="1364">
                  <c:v>3029.621</c:v>
                </c:pt>
                <c:pt idx="1365">
                  <c:v>3031.55</c:v>
                </c:pt>
                <c:pt idx="1366">
                  <c:v>3033.478</c:v>
                </c:pt>
                <c:pt idx="1367">
                  <c:v>3035.406</c:v>
                </c:pt>
                <c:pt idx="1368">
                  <c:v>3037.335</c:v>
                </c:pt>
                <c:pt idx="1369">
                  <c:v>3039.263</c:v>
                </c:pt>
                <c:pt idx="1370">
                  <c:v>3041.192</c:v>
                </c:pt>
                <c:pt idx="1371">
                  <c:v>3043.12</c:v>
                </c:pt>
                <c:pt idx="1372">
                  <c:v>3045.049</c:v>
                </c:pt>
                <c:pt idx="1373">
                  <c:v>3046.977</c:v>
                </c:pt>
                <c:pt idx="1374">
                  <c:v>3048.906</c:v>
                </c:pt>
                <c:pt idx="1375">
                  <c:v>3050.834</c:v>
                </c:pt>
                <c:pt idx="1376">
                  <c:v>3052.763</c:v>
                </c:pt>
                <c:pt idx="1377">
                  <c:v>3054.691</c:v>
                </c:pt>
                <c:pt idx="1378">
                  <c:v>3056.62</c:v>
                </c:pt>
                <c:pt idx="1379">
                  <c:v>3058.548</c:v>
                </c:pt>
                <c:pt idx="1380">
                  <c:v>3060.477</c:v>
                </c:pt>
                <c:pt idx="1381">
                  <c:v>3062.405</c:v>
                </c:pt>
                <c:pt idx="1382">
                  <c:v>3064.333</c:v>
                </c:pt>
                <c:pt idx="1383">
                  <c:v>3066.262</c:v>
                </c:pt>
                <c:pt idx="1384">
                  <c:v>3068.19</c:v>
                </c:pt>
                <c:pt idx="1385">
                  <c:v>3070.119</c:v>
                </c:pt>
                <c:pt idx="1386">
                  <c:v>3072.047</c:v>
                </c:pt>
                <c:pt idx="1387">
                  <c:v>3073.976</c:v>
                </c:pt>
                <c:pt idx="1388">
                  <c:v>3075.904</c:v>
                </c:pt>
                <c:pt idx="1389">
                  <c:v>3077.833</c:v>
                </c:pt>
                <c:pt idx="1390">
                  <c:v>3079.761</c:v>
                </c:pt>
                <c:pt idx="1391">
                  <c:v>3081.69</c:v>
                </c:pt>
                <c:pt idx="1392">
                  <c:v>3083.618</c:v>
                </c:pt>
                <c:pt idx="1393">
                  <c:v>3085.547</c:v>
                </c:pt>
                <c:pt idx="1394">
                  <c:v>3087.475</c:v>
                </c:pt>
                <c:pt idx="1395">
                  <c:v>3089.404</c:v>
                </c:pt>
                <c:pt idx="1396">
                  <c:v>3091.332</c:v>
                </c:pt>
                <c:pt idx="1397">
                  <c:v>3093.26</c:v>
                </c:pt>
                <c:pt idx="1398">
                  <c:v>3095.189</c:v>
                </c:pt>
                <c:pt idx="1399">
                  <c:v>3097.117</c:v>
                </c:pt>
                <c:pt idx="1400">
                  <c:v>3099.046</c:v>
                </c:pt>
                <c:pt idx="1401">
                  <c:v>3100.974</c:v>
                </c:pt>
                <c:pt idx="1402">
                  <c:v>3102.903</c:v>
                </c:pt>
                <c:pt idx="1403">
                  <c:v>3104.831</c:v>
                </c:pt>
                <c:pt idx="1404">
                  <c:v>3106.76</c:v>
                </c:pt>
                <c:pt idx="1405">
                  <c:v>3108.688</c:v>
                </c:pt>
                <c:pt idx="1406">
                  <c:v>3110.617</c:v>
                </c:pt>
                <c:pt idx="1407">
                  <c:v>3112.545</c:v>
                </c:pt>
                <c:pt idx="1408">
                  <c:v>3114.474</c:v>
                </c:pt>
                <c:pt idx="1409">
                  <c:v>3116.402</c:v>
                </c:pt>
                <c:pt idx="1410">
                  <c:v>3118.331</c:v>
                </c:pt>
                <c:pt idx="1411">
                  <c:v>3120.259</c:v>
                </c:pt>
                <c:pt idx="1412">
                  <c:v>3122.188</c:v>
                </c:pt>
                <c:pt idx="1413">
                  <c:v>3124.116</c:v>
                </c:pt>
                <c:pt idx="1414">
                  <c:v>3126.044</c:v>
                </c:pt>
                <c:pt idx="1415">
                  <c:v>3127.973</c:v>
                </c:pt>
                <c:pt idx="1416">
                  <c:v>3129.901</c:v>
                </c:pt>
                <c:pt idx="1417">
                  <c:v>3131.83</c:v>
                </c:pt>
                <c:pt idx="1418">
                  <c:v>3133.758</c:v>
                </c:pt>
                <c:pt idx="1419">
                  <c:v>3135.687</c:v>
                </c:pt>
                <c:pt idx="1420">
                  <c:v>3137.615</c:v>
                </c:pt>
                <c:pt idx="1421">
                  <c:v>3139.544</c:v>
                </c:pt>
                <c:pt idx="1422">
                  <c:v>3141.472</c:v>
                </c:pt>
                <c:pt idx="1423">
                  <c:v>3143.401</c:v>
                </c:pt>
                <c:pt idx="1424">
                  <c:v>3145.329</c:v>
                </c:pt>
                <c:pt idx="1425">
                  <c:v>3147.258</c:v>
                </c:pt>
                <c:pt idx="1426">
                  <c:v>3149.186</c:v>
                </c:pt>
                <c:pt idx="1427">
                  <c:v>3151.115</c:v>
                </c:pt>
                <c:pt idx="1428">
                  <c:v>3153.043</c:v>
                </c:pt>
                <c:pt idx="1429">
                  <c:v>3154.971</c:v>
                </c:pt>
                <c:pt idx="1430">
                  <c:v>3156.9</c:v>
                </c:pt>
                <c:pt idx="1431">
                  <c:v>3158.828</c:v>
                </c:pt>
                <c:pt idx="1432">
                  <c:v>3160.757</c:v>
                </c:pt>
                <c:pt idx="1433">
                  <c:v>3162.685</c:v>
                </c:pt>
                <c:pt idx="1434">
                  <c:v>3164.614</c:v>
                </c:pt>
                <c:pt idx="1435">
                  <c:v>3166.542</c:v>
                </c:pt>
                <c:pt idx="1436">
                  <c:v>3168.471</c:v>
                </c:pt>
                <c:pt idx="1437">
                  <c:v>3170.399</c:v>
                </c:pt>
                <c:pt idx="1438">
                  <c:v>3172.328</c:v>
                </c:pt>
                <c:pt idx="1439">
                  <c:v>3174.256</c:v>
                </c:pt>
                <c:pt idx="1440">
                  <c:v>3176.185</c:v>
                </c:pt>
                <c:pt idx="1441">
                  <c:v>3178.113</c:v>
                </c:pt>
                <c:pt idx="1442">
                  <c:v>3180.042</c:v>
                </c:pt>
                <c:pt idx="1443">
                  <c:v>3181.97</c:v>
                </c:pt>
                <c:pt idx="1444">
                  <c:v>3183.898</c:v>
                </c:pt>
                <c:pt idx="1445">
                  <c:v>3185.827</c:v>
                </c:pt>
                <c:pt idx="1446">
                  <c:v>3187.755</c:v>
                </c:pt>
                <c:pt idx="1447">
                  <c:v>3189.684</c:v>
                </c:pt>
                <c:pt idx="1448">
                  <c:v>3191.612</c:v>
                </c:pt>
                <c:pt idx="1449">
                  <c:v>3193.541</c:v>
                </c:pt>
                <c:pt idx="1450">
                  <c:v>3195.469</c:v>
                </c:pt>
                <c:pt idx="1451">
                  <c:v>3197.398</c:v>
                </c:pt>
                <c:pt idx="1452">
                  <c:v>3199.326</c:v>
                </c:pt>
                <c:pt idx="1453">
                  <c:v>3201.255</c:v>
                </c:pt>
                <c:pt idx="1454">
                  <c:v>3203.183</c:v>
                </c:pt>
                <c:pt idx="1455">
                  <c:v>3205.112</c:v>
                </c:pt>
                <c:pt idx="1456">
                  <c:v>3207.04</c:v>
                </c:pt>
                <c:pt idx="1457">
                  <c:v>3208.969</c:v>
                </c:pt>
                <c:pt idx="1458">
                  <c:v>3210.897</c:v>
                </c:pt>
                <c:pt idx="1459">
                  <c:v>3212.825</c:v>
                </c:pt>
                <c:pt idx="1460">
                  <c:v>3214.754</c:v>
                </c:pt>
                <c:pt idx="1461">
                  <c:v>3216.682</c:v>
                </c:pt>
                <c:pt idx="1462">
                  <c:v>3218.611</c:v>
                </c:pt>
                <c:pt idx="1463">
                  <c:v>3220.539</c:v>
                </c:pt>
                <c:pt idx="1464">
                  <c:v>3222.468</c:v>
                </c:pt>
                <c:pt idx="1465">
                  <c:v>3224.396</c:v>
                </c:pt>
                <c:pt idx="1466">
                  <c:v>3226.325</c:v>
                </c:pt>
                <c:pt idx="1467">
                  <c:v>3228.253</c:v>
                </c:pt>
                <c:pt idx="1468">
                  <c:v>3230.182</c:v>
                </c:pt>
                <c:pt idx="1469">
                  <c:v>3232.11</c:v>
                </c:pt>
                <c:pt idx="1470">
                  <c:v>3234.039</c:v>
                </c:pt>
                <c:pt idx="1471">
                  <c:v>3235.967</c:v>
                </c:pt>
                <c:pt idx="1472">
                  <c:v>3237.896</c:v>
                </c:pt>
                <c:pt idx="1473">
                  <c:v>3239.824</c:v>
                </c:pt>
                <c:pt idx="1474">
                  <c:v>3241.752</c:v>
                </c:pt>
                <c:pt idx="1475">
                  <c:v>3243.681</c:v>
                </c:pt>
                <c:pt idx="1476">
                  <c:v>3245.609</c:v>
                </c:pt>
                <c:pt idx="1477">
                  <c:v>3247.538</c:v>
                </c:pt>
                <c:pt idx="1478">
                  <c:v>3249.466</c:v>
                </c:pt>
                <c:pt idx="1479">
                  <c:v>3251.395</c:v>
                </c:pt>
                <c:pt idx="1480">
                  <c:v>3253.323</c:v>
                </c:pt>
                <c:pt idx="1481">
                  <c:v>3255.252</c:v>
                </c:pt>
                <c:pt idx="1482">
                  <c:v>3257.18</c:v>
                </c:pt>
                <c:pt idx="1483">
                  <c:v>3259.109</c:v>
                </c:pt>
                <c:pt idx="1484">
                  <c:v>3261.037</c:v>
                </c:pt>
                <c:pt idx="1485">
                  <c:v>3262.966</c:v>
                </c:pt>
                <c:pt idx="1486">
                  <c:v>3264.894</c:v>
                </c:pt>
                <c:pt idx="1487">
                  <c:v>3266.823</c:v>
                </c:pt>
                <c:pt idx="1488">
                  <c:v>3268.751</c:v>
                </c:pt>
                <c:pt idx="1489">
                  <c:v>3270.679</c:v>
                </c:pt>
                <c:pt idx="1490">
                  <c:v>3272.608</c:v>
                </c:pt>
                <c:pt idx="1491">
                  <c:v>3274.536</c:v>
                </c:pt>
                <c:pt idx="1492">
                  <c:v>3276.465</c:v>
                </c:pt>
                <c:pt idx="1493">
                  <c:v>3278.393</c:v>
                </c:pt>
                <c:pt idx="1494">
                  <c:v>3280.322</c:v>
                </c:pt>
                <c:pt idx="1495">
                  <c:v>3282.25</c:v>
                </c:pt>
                <c:pt idx="1496">
                  <c:v>3284.179</c:v>
                </c:pt>
                <c:pt idx="1497">
                  <c:v>3286.107</c:v>
                </c:pt>
                <c:pt idx="1498">
                  <c:v>3288.036</c:v>
                </c:pt>
                <c:pt idx="1499">
                  <c:v>3289.964</c:v>
                </c:pt>
                <c:pt idx="1500">
                  <c:v>3291.893</c:v>
                </c:pt>
                <c:pt idx="1501">
                  <c:v>3293.821</c:v>
                </c:pt>
                <c:pt idx="1502">
                  <c:v>3295.75</c:v>
                </c:pt>
                <c:pt idx="1503">
                  <c:v>3297.678</c:v>
                </c:pt>
                <c:pt idx="1504">
                  <c:v>3299.606</c:v>
                </c:pt>
                <c:pt idx="1505">
                  <c:v>3301.535</c:v>
                </c:pt>
                <c:pt idx="1506">
                  <c:v>3303.463</c:v>
                </c:pt>
                <c:pt idx="1507">
                  <c:v>3305.392</c:v>
                </c:pt>
                <c:pt idx="1508">
                  <c:v>3307.32</c:v>
                </c:pt>
                <c:pt idx="1509">
                  <c:v>3309.249</c:v>
                </c:pt>
                <c:pt idx="1510">
                  <c:v>3311.177</c:v>
                </c:pt>
                <c:pt idx="1511">
                  <c:v>3313.106</c:v>
                </c:pt>
                <c:pt idx="1512">
                  <c:v>3315.034</c:v>
                </c:pt>
                <c:pt idx="1513">
                  <c:v>3316.963</c:v>
                </c:pt>
                <c:pt idx="1514">
                  <c:v>3318.891</c:v>
                </c:pt>
                <c:pt idx="1515">
                  <c:v>3320.82</c:v>
                </c:pt>
                <c:pt idx="1516">
                  <c:v>3322.748</c:v>
                </c:pt>
                <c:pt idx="1517">
                  <c:v>3324.677</c:v>
                </c:pt>
                <c:pt idx="1518">
                  <c:v>3326.605</c:v>
                </c:pt>
                <c:pt idx="1519">
                  <c:v>3328.533</c:v>
                </c:pt>
                <c:pt idx="1520">
                  <c:v>3330.462</c:v>
                </c:pt>
                <c:pt idx="1521">
                  <c:v>3332.39</c:v>
                </c:pt>
                <c:pt idx="1522">
                  <c:v>3334.319</c:v>
                </c:pt>
                <c:pt idx="1523">
                  <c:v>3336.247</c:v>
                </c:pt>
                <c:pt idx="1524">
                  <c:v>3338.176</c:v>
                </c:pt>
                <c:pt idx="1525">
                  <c:v>3340.104</c:v>
                </c:pt>
                <c:pt idx="1526">
                  <c:v>3342.033</c:v>
                </c:pt>
                <c:pt idx="1527">
                  <c:v>3343.961</c:v>
                </c:pt>
                <c:pt idx="1528">
                  <c:v>3345.89</c:v>
                </c:pt>
                <c:pt idx="1529">
                  <c:v>3347.818</c:v>
                </c:pt>
                <c:pt idx="1530">
                  <c:v>3349.747</c:v>
                </c:pt>
                <c:pt idx="1531">
                  <c:v>3351.675</c:v>
                </c:pt>
                <c:pt idx="1532">
                  <c:v>3353.604</c:v>
                </c:pt>
                <c:pt idx="1533">
                  <c:v>3355.532</c:v>
                </c:pt>
                <c:pt idx="1534">
                  <c:v>3357.46</c:v>
                </c:pt>
                <c:pt idx="1535">
                  <c:v>3359.389</c:v>
                </c:pt>
                <c:pt idx="1536">
                  <c:v>3361.317</c:v>
                </c:pt>
                <c:pt idx="1537">
                  <c:v>3363.246</c:v>
                </c:pt>
                <c:pt idx="1538">
                  <c:v>3365.174</c:v>
                </c:pt>
                <c:pt idx="1539">
                  <c:v>3367.103</c:v>
                </c:pt>
                <c:pt idx="1540">
                  <c:v>3369.031</c:v>
                </c:pt>
                <c:pt idx="1541">
                  <c:v>3370.96</c:v>
                </c:pt>
                <c:pt idx="1542">
                  <c:v>3372.888</c:v>
                </c:pt>
                <c:pt idx="1543">
                  <c:v>3374.817</c:v>
                </c:pt>
                <c:pt idx="1544">
                  <c:v>3376.745</c:v>
                </c:pt>
                <c:pt idx="1545">
                  <c:v>3378.674</c:v>
                </c:pt>
                <c:pt idx="1546">
                  <c:v>3380.602</c:v>
                </c:pt>
                <c:pt idx="1547">
                  <c:v>3382.531</c:v>
                </c:pt>
                <c:pt idx="1548">
                  <c:v>3384.459</c:v>
                </c:pt>
                <c:pt idx="1549">
                  <c:v>3386.387</c:v>
                </c:pt>
                <c:pt idx="1550">
                  <c:v>3388.316</c:v>
                </c:pt>
                <c:pt idx="1551">
                  <c:v>3390.244</c:v>
                </c:pt>
                <c:pt idx="1552">
                  <c:v>3392.173</c:v>
                </c:pt>
                <c:pt idx="1553">
                  <c:v>3394.101</c:v>
                </c:pt>
                <c:pt idx="1554">
                  <c:v>3396.03</c:v>
                </c:pt>
                <c:pt idx="1555">
                  <c:v>3397.958</c:v>
                </c:pt>
                <c:pt idx="1556">
                  <c:v>3399.887</c:v>
                </c:pt>
                <c:pt idx="1557">
                  <c:v>3401.815</c:v>
                </c:pt>
                <c:pt idx="1558">
                  <c:v>3403.744</c:v>
                </c:pt>
                <c:pt idx="1559">
                  <c:v>3405.672</c:v>
                </c:pt>
                <c:pt idx="1560">
                  <c:v>3407.601</c:v>
                </c:pt>
                <c:pt idx="1561">
                  <c:v>3409.529</c:v>
                </c:pt>
                <c:pt idx="1562">
                  <c:v>3411.458</c:v>
                </c:pt>
                <c:pt idx="1563">
                  <c:v>3413.386</c:v>
                </c:pt>
                <c:pt idx="1564">
                  <c:v>3415.314</c:v>
                </c:pt>
                <c:pt idx="1565">
                  <c:v>3417.243</c:v>
                </c:pt>
                <c:pt idx="1566">
                  <c:v>3419.171</c:v>
                </c:pt>
                <c:pt idx="1567">
                  <c:v>3421.1</c:v>
                </c:pt>
                <c:pt idx="1568">
                  <c:v>3423.028</c:v>
                </c:pt>
                <c:pt idx="1569">
                  <c:v>3424.957</c:v>
                </c:pt>
                <c:pt idx="1570">
                  <c:v>3426.885</c:v>
                </c:pt>
                <c:pt idx="1571">
                  <c:v>3428.814</c:v>
                </c:pt>
                <c:pt idx="1572">
                  <c:v>3430.742</c:v>
                </c:pt>
                <c:pt idx="1573">
                  <c:v>3432.671</c:v>
                </c:pt>
                <c:pt idx="1574">
                  <c:v>3434.599</c:v>
                </c:pt>
                <c:pt idx="1575">
                  <c:v>3436.528</c:v>
                </c:pt>
                <c:pt idx="1576">
                  <c:v>3438.456</c:v>
                </c:pt>
                <c:pt idx="1577">
                  <c:v>3440.385</c:v>
                </c:pt>
                <c:pt idx="1578">
                  <c:v>3442.313</c:v>
                </c:pt>
                <c:pt idx="1579">
                  <c:v>3444.241</c:v>
                </c:pt>
                <c:pt idx="1580">
                  <c:v>3446.17</c:v>
                </c:pt>
                <c:pt idx="1581">
                  <c:v>3448.098</c:v>
                </c:pt>
                <c:pt idx="1582">
                  <c:v>3450.027</c:v>
                </c:pt>
                <c:pt idx="1583">
                  <c:v>3451.955</c:v>
                </c:pt>
                <c:pt idx="1584">
                  <c:v>3453.884</c:v>
                </c:pt>
                <c:pt idx="1585">
                  <c:v>3455.812</c:v>
                </c:pt>
                <c:pt idx="1586">
                  <c:v>3457.741</c:v>
                </c:pt>
                <c:pt idx="1587">
                  <c:v>3459.669</c:v>
                </c:pt>
                <c:pt idx="1588">
                  <c:v>3461.598</c:v>
                </c:pt>
                <c:pt idx="1589">
                  <c:v>3463.526</c:v>
                </c:pt>
                <c:pt idx="1590">
                  <c:v>3465.455</c:v>
                </c:pt>
                <c:pt idx="1591">
                  <c:v>3467.383</c:v>
                </c:pt>
                <c:pt idx="1592">
                  <c:v>3469.312</c:v>
                </c:pt>
                <c:pt idx="1593">
                  <c:v>3471.24</c:v>
                </c:pt>
                <c:pt idx="1594">
                  <c:v>3473.168</c:v>
                </c:pt>
                <c:pt idx="1595">
                  <c:v>3475.097</c:v>
                </c:pt>
                <c:pt idx="1596">
                  <c:v>3477.025</c:v>
                </c:pt>
                <c:pt idx="1597">
                  <c:v>3478.954</c:v>
                </c:pt>
                <c:pt idx="1598">
                  <c:v>3480.882</c:v>
                </c:pt>
                <c:pt idx="1599">
                  <c:v>3482.811</c:v>
                </c:pt>
                <c:pt idx="1600">
                  <c:v>3484.739</c:v>
                </c:pt>
                <c:pt idx="1601">
                  <c:v>3486.668</c:v>
                </c:pt>
                <c:pt idx="1602">
                  <c:v>3488.596</c:v>
                </c:pt>
                <c:pt idx="1603">
                  <c:v>3490.525</c:v>
                </c:pt>
                <c:pt idx="1604">
                  <c:v>3492.453</c:v>
                </c:pt>
                <c:pt idx="1605">
                  <c:v>3494.382</c:v>
                </c:pt>
                <c:pt idx="1606">
                  <c:v>3496.31</c:v>
                </c:pt>
                <c:pt idx="1607">
                  <c:v>3498.239</c:v>
                </c:pt>
                <c:pt idx="1608">
                  <c:v>3500.167</c:v>
                </c:pt>
                <c:pt idx="1609">
                  <c:v>3502.095</c:v>
                </c:pt>
                <c:pt idx="1610">
                  <c:v>3504.024</c:v>
                </c:pt>
                <c:pt idx="1611">
                  <c:v>3505.952</c:v>
                </c:pt>
                <c:pt idx="1612">
                  <c:v>3507.881</c:v>
                </c:pt>
                <c:pt idx="1613">
                  <c:v>3509.809</c:v>
                </c:pt>
                <c:pt idx="1614">
                  <c:v>3511.738</c:v>
                </c:pt>
                <c:pt idx="1615">
                  <c:v>3513.666</c:v>
                </c:pt>
                <c:pt idx="1616">
                  <c:v>3515.595</c:v>
                </c:pt>
                <c:pt idx="1617">
                  <c:v>3517.523</c:v>
                </c:pt>
                <c:pt idx="1618">
                  <c:v>3519.452</c:v>
                </c:pt>
                <c:pt idx="1619">
                  <c:v>3521.38</c:v>
                </c:pt>
                <c:pt idx="1620">
                  <c:v>3523.309</c:v>
                </c:pt>
                <c:pt idx="1621">
                  <c:v>3525.237</c:v>
                </c:pt>
                <c:pt idx="1622">
                  <c:v>3527.166</c:v>
                </c:pt>
                <c:pt idx="1623">
                  <c:v>3529.094</c:v>
                </c:pt>
                <c:pt idx="1624">
                  <c:v>3531.022</c:v>
                </c:pt>
                <c:pt idx="1625">
                  <c:v>3532.951</c:v>
                </c:pt>
                <c:pt idx="1626">
                  <c:v>3534.879</c:v>
                </c:pt>
                <c:pt idx="1627">
                  <c:v>3536.808</c:v>
                </c:pt>
                <c:pt idx="1628">
                  <c:v>3538.736</c:v>
                </c:pt>
                <c:pt idx="1629">
                  <c:v>3540.665</c:v>
                </c:pt>
                <c:pt idx="1630">
                  <c:v>3542.593</c:v>
                </c:pt>
                <c:pt idx="1631">
                  <c:v>3544.522</c:v>
                </c:pt>
                <c:pt idx="1632">
                  <c:v>3546.45</c:v>
                </c:pt>
                <c:pt idx="1633">
                  <c:v>3548.379</c:v>
                </c:pt>
                <c:pt idx="1634">
                  <c:v>3550.307</c:v>
                </c:pt>
                <c:pt idx="1635">
                  <c:v>3552.236</c:v>
                </c:pt>
                <c:pt idx="1636">
                  <c:v>3554.164</c:v>
                </c:pt>
                <c:pt idx="1637">
                  <c:v>3556.093</c:v>
                </c:pt>
                <c:pt idx="1638">
                  <c:v>3558.021</c:v>
                </c:pt>
                <c:pt idx="1639">
                  <c:v>3559.949</c:v>
                </c:pt>
                <c:pt idx="1640">
                  <c:v>3561.878</c:v>
                </c:pt>
                <c:pt idx="1641">
                  <c:v>3563.806</c:v>
                </c:pt>
                <c:pt idx="1642">
                  <c:v>3565.735</c:v>
                </c:pt>
                <c:pt idx="1643">
                  <c:v>3567.663</c:v>
                </c:pt>
                <c:pt idx="1644">
                  <c:v>3569.592</c:v>
                </c:pt>
                <c:pt idx="1645">
                  <c:v>3571.52</c:v>
                </c:pt>
                <c:pt idx="1646">
                  <c:v>3573.449</c:v>
                </c:pt>
                <c:pt idx="1647">
                  <c:v>3575.377</c:v>
                </c:pt>
                <c:pt idx="1648">
                  <c:v>3577.306</c:v>
                </c:pt>
                <c:pt idx="1649">
                  <c:v>3579.234</c:v>
                </c:pt>
                <c:pt idx="1650">
                  <c:v>3581.163</c:v>
                </c:pt>
                <c:pt idx="1651">
                  <c:v>3583.091</c:v>
                </c:pt>
                <c:pt idx="1652">
                  <c:v>3585.02</c:v>
                </c:pt>
                <c:pt idx="1653">
                  <c:v>3586.948</c:v>
                </c:pt>
                <c:pt idx="1654">
                  <c:v>3588.876</c:v>
                </c:pt>
                <c:pt idx="1655">
                  <c:v>3590.805</c:v>
                </c:pt>
                <c:pt idx="1656">
                  <c:v>3592.733</c:v>
                </c:pt>
                <c:pt idx="1657">
                  <c:v>3594.662</c:v>
                </c:pt>
                <c:pt idx="1658">
                  <c:v>3596.59</c:v>
                </c:pt>
                <c:pt idx="1659">
                  <c:v>3598.519</c:v>
                </c:pt>
                <c:pt idx="1660">
                  <c:v>3600.447</c:v>
                </c:pt>
                <c:pt idx="1661">
                  <c:v>3602.376</c:v>
                </c:pt>
                <c:pt idx="1662">
                  <c:v>3604.304</c:v>
                </c:pt>
                <c:pt idx="1663">
                  <c:v>3606.233</c:v>
                </c:pt>
                <c:pt idx="1664">
                  <c:v>3608.161</c:v>
                </c:pt>
                <c:pt idx="1665">
                  <c:v>3610.09</c:v>
                </c:pt>
                <c:pt idx="1666">
                  <c:v>3612.018</c:v>
                </c:pt>
                <c:pt idx="1667">
                  <c:v>3613.947</c:v>
                </c:pt>
                <c:pt idx="1668">
                  <c:v>3615.875</c:v>
                </c:pt>
                <c:pt idx="1669">
                  <c:v>3617.803</c:v>
                </c:pt>
                <c:pt idx="1670">
                  <c:v>3619.732</c:v>
                </c:pt>
                <c:pt idx="1671">
                  <c:v>3621.66</c:v>
                </c:pt>
                <c:pt idx="1672">
                  <c:v>3623.589</c:v>
                </c:pt>
                <c:pt idx="1673">
                  <c:v>3625.517</c:v>
                </c:pt>
                <c:pt idx="1674">
                  <c:v>3627.446</c:v>
                </c:pt>
                <c:pt idx="1675">
                  <c:v>3629.374</c:v>
                </c:pt>
                <c:pt idx="1676">
                  <c:v>3631.303</c:v>
                </c:pt>
                <c:pt idx="1677">
                  <c:v>3633.231</c:v>
                </c:pt>
                <c:pt idx="1678">
                  <c:v>3635.16</c:v>
                </c:pt>
                <c:pt idx="1679">
                  <c:v>3637.088</c:v>
                </c:pt>
                <c:pt idx="1680">
                  <c:v>3639.017</c:v>
                </c:pt>
                <c:pt idx="1681">
                  <c:v>3640.945</c:v>
                </c:pt>
                <c:pt idx="1682">
                  <c:v>3642.874</c:v>
                </c:pt>
                <c:pt idx="1683">
                  <c:v>3644.802</c:v>
                </c:pt>
                <c:pt idx="1684">
                  <c:v>3646.73</c:v>
                </c:pt>
                <c:pt idx="1685">
                  <c:v>3648.659</c:v>
                </c:pt>
                <c:pt idx="1686">
                  <c:v>3650.587</c:v>
                </c:pt>
                <c:pt idx="1687">
                  <c:v>3652.516</c:v>
                </c:pt>
                <c:pt idx="1688">
                  <c:v>3654.444</c:v>
                </c:pt>
                <c:pt idx="1689">
                  <c:v>3656.373</c:v>
                </c:pt>
                <c:pt idx="1690">
                  <c:v>3658.301</c:v>
                </c:pt>
                <c:pt idx="1691">
                  <c:v>3660.23</c:v>
                </c:pt>
                <c:pt idx="1692">
                  <c:v>3662.158</c:v>
                </c:pt>
                <c:pt idx="1693">
                  <c:v>3664.087</c:v>
                </c:pt>
                <c:pt idx="1694">
                  <c:v>3666.015</c:v>
                </c:pt>
                <c:pt idx="1695">
                  <c:v>3667.944</c:v>
                </c:pt>
                <c:pt idx="1696">
                  <c:v>3669.872</c:v>
                </c:pt>
                <c:pt idx="1697">
                  <c:v>3671.801</c:v>
                </c:pt>
                <c:pt idx="1698">
                  <c:v>3673.729</c:v>
                </c:pt>
                <c:pt idx="1699">
                  <c:v>3675.657</c:v>
                </c:pt>
                <c:pt idx="1700">
                  <c:v>3677.586</c:v>
                </c:pt>
                <c:pt idx="1701">
                  <c:v>3679.514</c:v>
                </c:pt>
                <c:pt idx="1702">
                  <c:v>3681.443</c:v>
                </c:pt>
                <c:pt idx="1703">
                  <c:v>3683.371</c:v>
                </c:pt>
                <c:pt idx="1704">
                  <c:v>3685.3</c:v>
                </c:pt>
                <c:pt idx="1705">
                  <c:v>3687.228</c:v>
                </c:pt>
                <c:pt idx="1706">
                  <c:v>3689.157</c:v>
                </c:pt>
                <c:pt idx="1707">
                  <c:v>3691.085</c:v>
                </c:pt>
                <c:pt idx="1708">
                  <c:v>3693.014</c:v>
                </c:pt>
                <c:pt idx="1709">
                  <c:v>3694.942</c:v>
                </c:pt>
                <c:pt idx="1710">
                  <c:v>3696.871</c:v>
                </c:pt>
                <c:pt idx="1711">
                  <c:v>3698.799</c:v>
                </c:pt>
                <c:pt idx="1712">
                  <c:v>3700.728</c:v>
                </c:pt>
                <c:pt idx="1713">
                  <c:v>3702.656</c:v>
                </c:pt>
                <c:pt idx="1714">
                  <c:v>3704.584</c:v>
                </c:pt>
                <c:pt idx="1715">
                  <c:v>3706.513</c:v>
                </c:pt>
                <c:pt idx="1716">
                  <c:v>3708.441</c:v>
                </c:pt>
                <c:pt idx="1717">
                  <c:v>3710.37</c:v>
                </c:pt>
                <c:pt idx="1718">
                  <c:v>3712.298</c:v>
                </c:pt>
                <c:pt idx="1719">
                  <c:v>3714.227</c:v>
                </c:pt>
                <c:pt idx="1720">
                  <c:v>3716.155</c:v>
                </c:pt>
                <c:pt idx="1721">
                  <c:v>3718.084</c:v>
                </c:pt>
                <c:pt idx="1722">
                  <c:v>3720.012</c:v>
                </c:pt>
                <c:pt idx="1723">
                  <c:v>3721.941</c:v>
                </c:pt>
                <c:pt idx="1724">
                  <c:v>3723.869</c:v>
                </c:pt>
                <c:pt idx="1725">
                  <c:v>3725.798</c:v>
                </c:pt>
                <c:pt idx="1726">
                  <c:v>3727.726</c:v>
                </c:pt>
                <c:pt idx="1727">
                  <c:v>3729.655</c:v>
                </c:pt>
                <c:pt idx="1728">
                  <c:v>3731.583</c:v>
                </c:pt>
                <c:pt idx="1729">
                  <c:v>3733.511</c:v>
                </c:pt>
                <c:pt idx="1730">
                  <c:v>3735.44</c:v>
                </c:pt>
                <c:pt idx="1731">
                  <c:v>3737.368</c:v>
                </c:pt>
                <c:pt idx="1732">
                  <c:v>3739.297</c:v>
                </c:pt>
                <c:pt idx="1733">
                  <c:v>3741.225</c:v>
                </c:pt>
                <c:pt idx="1734">
                  <c:v>3743.154</c:v>
                </c:pt>
                <c:pt idx="1735">
                  <c:v>3745.082</c:v>
                </c:pt>
                <c:pt idx="1736">
                  <c:v>3747.011</c:v>
                </c:pt>
                <c:pt idx="1737">
                  <c:v>3748.939</c:v>
                </c:pt>
                <c:pt idx="1738">
                  <c:v>3750.868</c:v>
                </c:pt>
                <c:pt idx="1739">
                  <c:v>3752.796</c:v>
                </c:pt>
                <c:pt idx="1740">
                  <c:v>3754.725</c:v>
                </c:pt>
                <c:pt idx="1741">
                  <c:v>3756.653</c:v>
                </c:pt>
                <c:pt idx="1742">
                  <c:v>3758.582</c:v>
                </c:pt>
                <c:pt idx="1743">
                  <c:v>3760.51</c:v>
                </c:pt>
                <c:pt idx="1744">
                  <c:v>3762.438</c:v>
                </c:pt>
                <c:pt idx="1745">
                  <c:v>3764.367</c:v>
                </c:pt>
                <c:pt idx="1746">
                  <c:v>3766.295</c:v>
                </c:pt>
                <c:pt idx="1747">
                  <c:v>3768.224</c:v>
                </c:pt>
                <c:pt idx="1748">
                  <c:v>3770.152</c:v>
                </c:pt>
                <c:pt idx="1749">
                  <c:v>3772.081</c:v>
                </c:pt>
                <c:pt idx="1750">
                  <c:v>3774.009</c:v>
                </c:pt>
                <c:pt idx="1751">
                  <c:v>3775.938</c:v>
                </c:pt>
                <c:pt idx="1752">
                  <c:v>3777.866</c:v>
                </c:pt>
                <c:pt idx="1753">
                  <c:v>3779.795</c:v>
                </c:pt>
                <c:pt idx="1754">
                  <c:v>3781.723</c:v>
                </c:pt>
                <c:pt idx="1755">
                  <c:v>3783.652</c:v>
                </c:pt>
                <c:pt idx="1756">
                  <c:v>3785.58</c:v>
                </c:pt>
                <c:pt idx="1757">
                  <c:v>3787.509</c:v>
                </c:pt>
                <c:pt idx="1758">
                  <c:v>3789.437</c:v>
                </c:pt>
                <c:pt idx="1759">
                  <c:v>3791.365</c:v>
                </c:pt>
                <c:pt idx="1760">
                  <c:v>3793.294</c:v>
                </c:pt>
                <c:pt idx="1761">
                  <c:v>3795.222</c:v>
                </c:pt>
                <c:pt idx="1762">
                  <c:v>3797.151</c:v>
                </c:pt>
                <c:pt idx="1763">
                  <c:v>3799.079</c:v>
                </c:pt>
                <c:pt idx="1764">
                  <c:v>3801.008</c:v>
                </c:pt>
                <c:pt idx="1765">
                  <c:v>3802.936</c:v>
                </c:pt>
                <c:pt idx="1766">
                  <c:v>3804.865</c:v>
                </c:pt>
                <c:pt idx="1767">
                  <c:v>3806.793</c:v>
                </c:pt>
                <c:pt idx="1768">
                  <c:v>3808.722</c:v>
                </c:pt>
                <c:pt idx="1769">
                  <c:v>3810.65</c:v>
                </c:pt>
                <c:pt idx="1770">
                  <c:v>3812.579</c:v>
                </c:pt>
                <c:pt idx="1771">
                  <c:v>3814.507</c:v>
                </c:pt>
                <c:pt idx="1772">
                  <c:v>3816.436</c:v>
                </c:pt>
                <c:pt idx="1773">
                  <c:v>3818.364</c:v>
                </c:pt>
                <c:pt idx="1774">
                  <c:v>3820.292</c:v>
                </c:pt>
                <c:pt idx="1775">
                  <c:v>3822.221</c:v>
                </c:pt>
                <c:pt idx="1776">
                  <c:v>3824.149</c:v>
                </c:pt>
                <c:pt idx="1777">
                  <c:v>3826.078</c:v>
                </c:pt>
                <c:pt idx="1778">
                  <c:v>3828.006</c:v>
                </c:pt>
                <c:pt idx="1779">
                  <c:v>3829.935</c:v>
                </c:pt>
                <c:pt idx="1780">
                  <c:v>3831.863</c:v>
                </c:pt>
                <c:pt idx="1781">
                  <c:v>3833.792</c:v>
                </c:pt>
                <c:pt idx="1782">
                  <c:v>3835.72</c:v>
                </c:pt>
                <c:pt idx="1783">
                  <c:v>3837.649</c:v>
                </c:pt>
                <c:pt idx="1784">
                  <c:v>3839.577</c:v>
                </c:pt>
                <c:pt idx="1785">
                  <c:v>3841.506</c:v>
                </c:pt>
                <c:pt idx="1786">
                  <c:v>3843.434</c:v>
                </c:pt>
                <c:pt idx="1787">
                  <c:v>3845.363</c:v>
                </c:pt>
                <c:pt idx="1788">
                  <c:v>3847.291</c:v>
                </c:pt>
                <c:pt idx="1789">
                  <c:v>3849.219</c:v>
                </c:pt>
                <c:pt idx="1790">
                  <c:v>3851.148</c:v>
                </c:pt>
                <c:pt idx="1791">
                  <c:v>3853.076</c:v>
                </c:pt>
                <c:pt idx="1792">
                  <c:v>3855.005</c:v>
                </c:pt>
                <c:pt idx="1793">
                  <c:v>3856.933</c:v>
                </c:pt>
                <c:pt idx="1794">
                  <c:v>3858.862</c:v>
                </c:pt>
                <c:pt idx="1795">
                  <c:v>3860.79</c:v>
                </c:pt>
                <c:pt idx="1796">
                  <c:v>3862.719</c:v>
                </c:pt>
                <c:pt idx="1797">
                  <c:v>3864.647</c:v>
                </c:pt>
                <c:pt idx="1798">
                  <c:v>3866.576</c:v>
                </c:pt>
                <c:pt idx="1799">
                  <c:v>3868.504</c:v>
                </c:pt>
                <c:pt idx="1800">
                  <c:v>3870.433</c:v>
                </c:pt>
                <c:pt idx="1801">
                  <c:v>3872.361</c:v>
                </c:pt>
                <c:pt idx="1802">
                  <c:v>3874.29</c:v>
                </c:pt>
                <c:pt idx="1803">
                  <c:v>3876.218</c:v>
                </c:pt>
                <c:pt idx="1804">
                  <c:v>3878.146</c:v>
                </c:pt>
                <c:pt idx="1805">
                  <c:v>3880.075</c:v>
                </c:pt>
                <c:pt idx="1806">
                  <c:v>3882.003</c:v>
                </c:pt>
                <c:pt idx="1807">
                  <c:v>3883.932</c:v>
                </c:pt>
                <c:pt idx="1808">
                  <c:v>3885.86</c:v>
                </c:pt>
                <c:pt idx="1809">
                  <c:v>3887.789</c:v>
                </c:pt>
                <c:pt idx="1810">
                  <c:v>3889.717</c:v>
                </c:pt>
                <c:pt idx="1811">
                  <c:v>3891.646</c:v>
                </c:pt>
                <c:pt idx="1812">
                  <c:v>3893.574</c:v>
                </c:pt>
                <c:pt idx="1813">
                  <c:v>3895.503</c:v>
                </c:pt>
                <c:pt idx="1814">
                  <c:v>3897.431</c:v>
                </c:pt>
                <c:pt idx="1815">
                  <c:v>3899.36</c:v>
                </c:pt>
                <c:pt idx="1816">
                  <c:v>3901.288</c:v>
                </c:pt>
                <c:pt idx="1817">
                  <c:v>3903.217</c:v>
                </c:pt>
                <c:pt idx="1818">
                  <c:v>3905.145</c:v>
                </c:pt>
                <c:pt idx="1819">
                  <c:v>3907.073</c:v>
                </c:pt>
                <c:pt idx="1820">
                  <c:v>3909.002</c:v>
                </c:pt>
                <c:pt idx="1821">
                  <c:v>3910.93</c:v>
                </c:pt>
                <c:pt idx="1822">
                  <c:v>3912.859</c:v>
                </c:pt>
                <c:pt idx="1823">
                  <c:v>3914.787</c:v>
                </c:pt>
                <c:pt idx="1824">
                  <c:v>3916.716</c:v>
                </c:pt>
                <c:pt idx="1825">
                  <c:v>3918.644</c:v>
                </c:pt>
                <c:pt idx="1826">
                  <c:v>3920.573</c:v>
                </c:pt>
                <c:pt idx="1827">
                  <c:v>3922.501</c:v>
                </c:pt>
                <c:pt idx="1828">
                  <c:v>3924.43</c:v>
                </c:pt>
                <c:pt idx="1829">
                  <c:v>3926.358</c:v>
                </c:pt>
                <c:pt idx="1830">
                  <c:v>3928.287</c:v>
                </c:pt>
                <c:pt idx="1831">
                  <c:v>3930.215</c:v>
                </c:pt>
                <c:pt idx="1832">
                  <c:v>3932.144</c:v>
                </c:pt>
                <c:pt idx="1833">
                  <c:v>3934.072</c:v>
                </c:pt>
                <c:pt idx="1834">
                  <c:v>3936.0</c:v>
                </c:pt>
                <c:pt idx="1835">
                  <c:v>3937.929</c:v>
                </c:pt>
                <c:pt idx="1836">
                  <c:v>3939.857</c:v>
                </c:pt>
                <c:pt idx="1837">
                  <c:v>3941.786</c:v>
                </c:pt>
                <c:pt idx="1838">
                  <c:v>3943.714</c:v>
                </c:pt>
                <c:pt idx="1839">
                  <c:v>3945.643</c:v>
                </c:pt>
                <c:pt idx="1840">
                  <c:v>3947.571</c:v>
                </c:pt>
                <c:pt idx="1841">
                  <c:v>3949.5</c:v>
                </c:pt>
                <c:pt idx="1842">
                  <c:v>3951.428</c:v>
                </c:pt>
                <c:pt idx="1843">
                  <c:v>3953.357</c:v>
                </c:pt>
                <c:pt idx="1844">
                  <c:v>3955.285</c:v>
                </c:pt>
                <c:pt idx="1845">
                  <c:v>3957.214</c:v>
                </c:pt>
                <c:pt idx="1846">
                  <c:v>3959.142</c:v>
                </c:pt>
                <c:pt idx="1847">
                  <c:v>3961.071</c:v>
                </c:pt>
                <c:pt idx="1848">
                  <c:v>3962.999</c:v>
                </c:pt>
                <c:pt idx="1849">
                  <c:v>3964.927</c:v>
                </c:pt>
                <c:pt idx="1850">
                  <c:v>3966.856</c:v>
                </c:pt>
                <c:pt idx="1851">
                  <c:v>3968.784</c:v>
                </c:pt>
                <c:pt idx="1852">
                  <c:v>3970.713</c:v>
                </c:pt>
                <c:pt idx="1853">
                  <c:v>3972.641</c:v>
                </c:pt>
                <c:pt idx="1854">
                  <c:v>3974.57</c:v>
                </c:pt>
                <c:pt idx="1855">
                  <c:v>3976.498</c:v>
                </c:pt>
                <c:pt idx="1856">
                  <c:v>3978.427</c:v>
                </c:pt>
                <c:pt idx="1857">
                  <c:v>3980.355</c:v>
                </c:pt>
                <c:pt idx="1858">
                  <c:v>3982.284</c:v>
                </c:pt>
                <c:pt idx="1859">
                  <c:v>3984.212</c:v>
                </c:pt>
                <c:pt idx="1860">
                  <c:v>3986.141</c:v>
                </c:pt>
                <c:pt idx="1861">
                  <c:v>3988.069</c:v>
                </c:pt>
                <c:pt idx="1862">
                  <c:v>3989.998</c:v>
                </c:pt>
                <c:pt idx="1863">
                  <c:v>3991.926</c:v>
                </c:pt>
                <c:pt idx="1864">
                  <c:v>3993.854</c:v>
                </c:pt>
                <c:pt idx="1865">
                  <c:v>3995.783</c:v>
                </c:pt>
                <c:pt idx="1866">
                  <c:v>3997.711</c:v>
                </c:pt>
                <c:pt idx="1867">
                  <c:v>3999.64</c:v>
                </c:pt>
              </c:numCache>
            </c:numRef>
          </c:xVal>
          <c:yVal>
            <c:numRef>
              <c:f>'RB-3-IR'!$B$1:$B$1868</c:f>
              <c:numCache>
                <c:formatCode>0.00E+00</c:formatCode>
                <c:ptCount val="1868"/>
                <c:pt idx="0">
                  <c:v>93.44704</c:v>
                </c:pt>
                <c:pt idx="1">
                  <c:v>95.24196</c:v>
                </c:pt>
                <c:pt idx="2">
                  <c:v>95.14321</c:v>
                </c:pt>
                <c:pt idx="3">
                  <c:v>98.76335</c:v>
                </c:pt>
                <c:pt idx="4">
                  <c:v>100.0</c:v>
                </c:pt>
                <c:pt idx="5">
                  <c:v>93.83344</c:v>
                </c:pt>
                <c:pt idx="6">
                  <c:v>88.06744</c:v>
                </c:pt>
                <c:pt idx="7">
                  <c:v>87.751</c:v>
                </c:pt>
                <c:pt idx="8">
                  <c:v>87.62870999999997</c:v>
                </c:pt>
                <c:pt idx="9">
                  <c:v>84.63283999999997</c:v>
                </c:pt>
                <c:pt idx="10">
                  <c:v>83.88062</c:v>
                </c:pt>
                <c:pt idx="11">
                  <c:v>86.46844</c:v>
                </c:pt>
                <c:pt idx="12">
                  <c:v>85.45835</c:v>
                </c:pt>
                <c:pt idx="13">
                  <c:v>81.23476</c:v>
                </c:pt>
                <c:pt idx="14">
                  <c:v>79.97356</c:v>
                </c:pt>
                <c:pt idx="15">
                  <c:v>82.2802</c:v>
                </c:pt>
                <c:pt idx="16">
                  <c:v>83.92101</c:v>
                </c:pt>
                <c:pt idx="17">
                  <c:v>84.69589999999998</c:v>
                </c:pt>
                <c:pt idx="18">
                  <c:v>88.61248999999998</c:v>
                </c:pt>
                <c:pt idx="19">
                  <c:v>93.90136</c:v>
                </c:pt>
                <c:pt idx="20">
                  <c:v>93.30753</c:v>
                </c:pt>
                <c:pt idx="21">
                  <c:v>89.09303</c:v>
                </c:pt>
                <c:pt idx="22">
                  <c:v>90.35547999999997</c:v>
                </c:pt>
                <c:pt idx="23">
                  <c:v>94.90775</c:v>
                </c:pt>
                <c:pt idx="24">
                  <c:v>93.63967</c:v>
                </c:pt>
                <c:pt idx="25">
                  <c:v>88.77261</c:v>
                </c:pt>
                <c:pt idx="26">
                  <c:v>88.14376999999998</c:v>
                </c:pt>
                <c:pt idx="27">
                  <c:v>90.8427</c:v>
                </c:pt>
                <c:pt idx="28">
                  <c:v>91.49726</c:v>
                </c:pt>
                <c:pt idx="29">
                  <c:v>89.3373</c:v>
                </c:pt>
                <c:pt idx="30">
                  <c:v>85.71277000000001</c:v>
                </c:pt>
                <c:pt idx="31">
                  <c:v>81.80941</c:v>
                </c:pt>
                <c:pt idx="32">
                  <c:v>80.19546999999998</c:v>
                </c:pt>
                <c:pt idx="33">
                  <c:v>81.44364</c:v>
                </c:pt>
                <c:pt idx="34">
                  <c:v>83.26055</c:v>
                </c:pt>
                <c:pt idx="35">
                  <c:v>84.40594</c:v>
                </c:pt>
                <c:pt idx="36">
                  <c:v>85.34319</c:v>
                </c:pt>
                <c:pt idx="37">
                  <c:v>85.969</c:v>
                </c:pt>
                <c:pt idx="38">
                  <c:v>86.51177</c:v>
                </c:pt>
                <c:pt idx="39">
                  <c:v>87.89363</c:v>
                </c:pt>
                <c:pt idx="40">
                  <c:v>89.10382999999998</c:v>
                </c:pt>
                <c:pt idx="41">
                  <c:v>88.45187</c:v>
                </c:pt>
                <c:pt idx="42">
                  <c:v>86.9284</c:v>
                </c:pt>
                <c:pt idx="43">
                  <c:v>86.22662</c:v>
                </c:pt>
                <c:pt idx="44">
                  <c:v>85.7177</c:v>
                </c:pt>
                <c:pt idx="45">
                  <c:v>84.38882</c:v>
                </c:pt>
                <c:pt idx="46">
                  <c:v>83.08568</c:v>
                </c:pt>
                <c:pt idx="47">
                  <c:v>83.28861</c:v>
                </c:pt>
                <c:pt idx="48">
                  <c:v>85.06824</c:v>
                </c:pt>
                <c:pt idx="49">
                  <c:v>86.46154</c:v>
                </c:pt>
                <c:pt idx="50">
                  <c:v>85.92096</c:v>
                </c:pt>
                <c:pt idx="51">
                  <c:v>84.84027</c:v>
                </c:pt>
                <c:pt idx="52">
                  <c:v>85.30101</c:v>
                </c:pt>
                <c:pt idx="53">
                  <c:v>86.54719</c:v>
                </c:pt>
                <c:pt idx="54">
                  <c:v>86.30279999999998</c:v>
                </c:pt>
                <c:pt idx="55">
                  <c:v>84.5752</c:v>
                </c:pt>
                <c:pt idx="56">
                  <c:v>83.25846</c:v>
                </c:pt>
                <c:pt idx="57">
                  <c:v>83.22445</c:v>
                </c:pt>
                <c:pt idx="58">
                  <c:v>83.89518</c:v>
                </c:pt>
                <c:pt idx="59">
                  <c:v>84.33791</c:v>
                </c:pt>
                <c:pt idx="60">
                  <c:v>83.91515</c:v>
                </c:pt>
                <c:pt idx="61">
                  <c:v>83.04394</c:v>
                </c:pt>
                <c:pt idx="62">
                  <c:v>82.83993</c:v>
                </c:pt>
                <c:pt idx="63">
                  <c:v>83.68892999999998</c:v>
                </c:pt>
                <c:pt idx="64">
                  <c:v>84.84308</c:v>
                </c:pt>
                <c:pt idx="65">
                  <c:v>85.58566</c:v>
                </c:pt>
                <c:pt idx="66">
                  <c:v>85.68758</c:v>
                </c:pt>
                <c:pt idx="67">
                  <c:v>85.32561</c:v>
                </c:pt>
                <c:pt idx="68">
                  <c:v>84.85226</c:v>
                </c:pt>
                <c:pt idx="69">
                  <c:v>84.34556</c:v>
                </c:pt>
                <c:pt idx="70">
                  <c:v>83.5774</c:v>
                </c:pt>
                <c:pt idx="71">
                  <c:v>82.67742999999998</c:v>
                </c:pt>
                <c:pt idx="72">
                  <c:v>82.00811</c:v>
                </c:pt>
                <c:pt idx="73">
                  <c:v>81.39935</c:v>
                </c:pt>
                <c:pt idx="74">
                  <c:v>80.56065</c:v>
                </c:pt>
                <c:pt idx="75">
                  <c:v>79.63102</c:v>
                </c:pt>
                <c:pt idx="76">
                  <c:v>78.48907</c:v>
                </c:pt>
                <c:pt idx="77">
                  <c:v>76.64098</c:v>
                </c:pt>
                <c:pt idx="78">
                  <c:v>74.16897999999998</c:v>
                </c:pt>
                <c:pt idx="79">
                  <c:v>71.12981000000001</c:v>
                </c:pt>
                <c:pt idx="80">
                  <c:v>66.5632</c:v>
                </c:pt>
                <c:pt idx="81">
                  <c:v>60.72433</c:v>
                </c:pt>
                <c:pt idx="82">
                  <c:v>57.00993</c:v>
                </c:pt>
                <c:pt idx="83">
                  <c:v>58.42285</c:v>
                </c:pt>
                <c:pt idx="84">
                  <c:v>64.0032</c:v>
                </c:pt>
                <c:pt idx="85">
                  <c:v>70.23947</c:v>
                </c:pt>
                <c:pt idx="86">
                  <c:v>75.26443</c:v>
                </c:pt>
                <c:pt idx="87">
                  <c:v>78.91969</c:v>
                </c:pt>
                <c:pt idx="88">
                  <c:v>81.17955000000001</c:v>
                </c:pt>
                <c:pt idx="89">
                  <c:v>82.39177</c:v>
                </c:pt>
                <c:pt idx="90">
                  <c:v>83.24046</c:v>
                </c:pt>
                <c:pt idx="91">
                  <c:v>83.69083000000001</c:v>
                </c:pt>
                <c:pt idx="92">
                  <c:v>83.62714</c:v>
                </c:pt>
                <c:pt idx="93">
                  <c:v>83.69164</c:v>
                </c:pt>
                <c:pt idx="94">
                  <c:v>84.28304</c:v>
                </c:pt>
                <c:pt idx="95">
                  <c:v>84.99675</c:v>
                </c:pt>
                <c:pt idx="96">
                  <c:v>85.44783</c:v>
                </c:pt>
                <c:pt idx="97">
                  <c:v>85.66176999999998</c:v>
                </c:pt>
                <c:pt idx="98">
                  <c:v>85.84246</c:v>
                </c:pt>
                <c:pt idx="99">
                  <c:v>86.25629</c:v>
                </c:pt>
                <c:pt idx="100">
                  <c:v>86.77361</c:v>
                </c:pt>
                <c:pt idx="101">
                  <c:v>86.81699</c:v>
                </c:pt>
                <c:pt idx="102">
                  <c:v>86.28973000000001</c:v>
                </c:pt>
                <c:pt idx="103">
                  <c:v>85.66634000000001</c:v>
                </c:pt>
                <c:pt idx="104">
                  <c:v>85.13648000000001</c:v>
                </c:pt>
                <c:pt idx="105">
                  <c:v>84.75195</c:v>
                </c:pt>
                <c:pt idx="106">
                  <c:v>84.82606</c:v>
                </c:pt>
                <c:pt idx="107">
                  <c:v>85.30747</c:v>
                </c:pt>
                <c:pt idx="108">
                  <c:v>85.60393000000001</c:v>
                </c:pt>
                <c:pt idx="109">
                  <c:v>85.61192</c:v>
                </c:pt>
                <c:pt idx="110">
                  <c:v>85.78555</c:v>
                </c:pt>
                <c:pt idx="111">
                  <c:v>86.14237999999997</c:v>
                </c:pt>
                <c:pt idx="112">
                  <c:v>86.2411</c:v>
                </c:pt>
                <c:pt idx="113">
                  <c:v>85.90211</c:v>
                </c:pt>
                <c:pt idx="114">
                  <c:v>85.3681</c:v>
                </c:pt>
                <c:pt idx="115">
                  <c:v>84.94547</c:v>
                </c:pt>
                <c:pt idx="116">
                  <c:v>84.78822</c:v>
                </c:pt>
                <c:pt idx="117">
                  <c:v>84.78036</c:v>
                </c:pt>
                <c:pt idx="118">
                  <c:v>84.74243</c:v>
                </c:pt>
                <c:pt idx="119">
                  <c:v>84.73176</c:v>
                </c:pt>
                <c:pt idx="120">
                  <c:v>84.86211</c:v>
                </c:pt>
                <c:pt idx="121">
                  <c:v>84.88284999999998</c:v>
                </c:pt>
                <c:pt idx="122">
                  <c:v>84.2995</c:v>
                </c:pt>
                <c:pt idx="123">
                  <c:v>83.18987999999997</c:v>
                </c:pt>
                <c:pt idx="124">
                  <c:v>82.50455</c:v>
                </c:pt>
                <c:pt idx="125">
                  <c:v>83.10344000000001</c:v>
                </c:pt>
                <c:pt idx="126">
                  <c:v>84.50275000000001</c:v>
                </c:pt>
                <c:pt idx="127">
                  <c:v>85.53691</c:v>
                </c:pt>
                <c:pt idx="128">
                  <c:v>85.77097000000001</c:v>
                </c:pt>
                <c:pt idx="129">
                  <c:v>85.61546999999998</c:v>
                </c:pt>
                <c:pt idx="130">
                  <c:v>85.43639</c:v>
                </c:pt>
                <c:pt idx="131">
                  <c:v>85.47364</c:v>
                </c:pt>
                <c:pt idx="132">
                  <c:v>85.78570000000001</c:v>
                </c:pt>
                <c:pt idx="133">
                  <c:v>86.0413</c:v>
                </c:pt>
                <c:pt idx="134">
                  <c:v>85.96004</c:v>
                </c:pt>
                <c:pt idx="135">
                  <c:v>85.75566</c:v>
                </c:pt>
                <c:pt idx="136">
                  <c:v>85.65991</c:v>
                </c:pt>
                <c:pt idx="137">
                  <c:v>85.71604</c:v>
                </c:pt>
                <c:pt idx="138">
                  <c:v>85.92928</c:v>
                </c:pt>
                <c:pt idx="139">
                  <c:v>86.0835</c:v>
                </c:pt>
                <c:pt idx="140">
                  <c:v>85.896</c:v>
                </c:pt>
                <c:pt idx="141">
                  <c:v>85.94267</c:v>
                </c:pt>
                <c:pt idx="142">
                  <c:v>86.51419</c:v>
                </c:pt>
                <c:pt idx="143">
                  <c:v>87.00603</c:v>
                </c:pt>
                <c:pt idx="144">
                  <c:v>86.96793</c:v>
                </c:pt>
                <c:pt idx="145">
                  <c:v>86.5472</c:v>
                </c:pt>
                <c:pt idx="146">
                  <c:v>85.99364</c:v>
                </c:pt>
                <c:pt idx="147">
                  <c:v>85.56522</c:v>
                </c:pt>
                <c:pt idx="148">
                  <c:v>85.57640000000001</c:v>
                </c:pt>
                <c:pt idx="149">
                  <c:v>85.69496</c:v>
                </c:pt>
                <c:pt idx="150">
                  <c:v>85.4119</c:v>
                </c:pt>
                <c:pt idx="151">
                  <c:v>84.76299</c:v>
                </c:pt>
                <c:pt idx="152">
                  <c:v>83.42586999999998</c:v>
                </c:pt>
                <c:pt idx="153">
                  <c:v>81.10077999999997</c:v>
                </c:pt>
                <c:pt idx="154">
                  <c:v>79.484</c:v>
                </c:pt>
                <c:pt idx="155">
                  <c:v>80.55405</c:v>
                </c:pt>
                <c:pt idx="156">
                  <c:v>83.12517999999997</c:v>
                </c:pt>
                <c:pt idx="157">
                  <c:v>84.68570999999997</c:v>
                </c:pt>
                <c:pt idx="158">
                  <c:v>85.02107</c:v>
                </c:pt>
                <c:pt idx="159">
                  <c:v>85.18086999999998</c:v>
                </c:pt>
                <c:pt idx="160">
                  <c:v>85.285</c:v>
                </c:pt>
                <c:pt idx="161">
                  <c:v>85.18849999999998</c:v>
                </c:pt>
                <c:pt idx="162">
                  <c:v>84.92892</c:v>
                </c:pt>
                <c:pt idx="163">
                  <c:v>84.29829</c:v>
                </c:pt>
                <c:pt idx="164">
                  <c:v>83.50771</c:v>
                </c:pt>
                <c:pt idx="165">
                  <c:v>82.65462</c:v>
                </c:pt>
                <c:pt idx="166">
                  <c:v>80.27818000000001</c:v>
                </c:pt>
                <c:pt idx="167">
                  <c:v>75.1771</c:v>
                </c:pt>
                <c:pt idx="168">
                  <c:v>68.87736999999998</c:v>
                </c:pt>
                <c:pt idx="169">
                  <c:v>64.3214</c:v>
                </c:pt>
                <c:pt idx="170">
                  <c:v>63.80053</c:v>
                </c:pt>
                <c:pt idx="171">
                  <c:v>68.20647</c:v>
                </c:pt>
                <c:pt idx="172">
                  <c:v>75.47027</c:v>
                </c:pt>
                <c:pt idx="173">
                  <c:v>81.26682</c:v>
                </c:pt>
                <c:pt idx="174">
                  <c:v>83.57559000000001</c:v>
                </c:pt>
                <c:pt idx="175">
                  <c:v>83.62269000000001</c:v>
                </c:pt>
                <c:pt idx="176">
                  <c:v>82.90482</c:v>
                </c:pt>
                <c:pt idx="177">
                  <c:v>82.0402</c:v>
                </c:pt>
                <c:pt idx="178">
                  <c:v>80.88887999999997</c:v>
                </c:pt>
                <c:pt idx="179">
                  <c:v>77.53102</c:v>
                </c:pt>
                <c:pt idx="180">
                  <c:v>71.13384000000001</c:v>
                </c:pt>
                <c:pt idx="181">
                  <c:v>65.88129</c:v>
                </c:pt>
                <c:pt idx="182">
                  <c:v>66.66569999999998</c:v>
                </c:pt>
                <c:pt idx="183">
                  <c:v>72.20152</c:v>
                </c:pt>
                <c:pt idx="184">
                  <c:v>76.32093999999998</c:v>
                </c:pt>
                <c:pt idx="185">
                  <c:v>74.74226</c:v>
                </c:pt>
                <c:pt idx="186">
                  <c:v>68.54695</c:v>
                </c:pt>
                <c:pt idx="187">
                  <c:v>63.95201</c:v>
                </c:pt>
                <c:pt idx="188">
                  <c:v>66.31541</c:v>
                </c:pt>
                <c:pt idx="189">
                  <c:v>72.75438</c:v>
                </c:pt>
                <c:pt idx="190">
                  <c:v>74.95556</c:v>
                </c:pt>
                <c:pt idx="191">
                  <c:v>71.57742</c:v>
                </c:pt>
                <c:pt idx="192">
                  <c:v>69.45267</c:v>
                </c:pt>
                <c:pt idx="193">
                  <c:v>72.71616</c:v>
                </c:pt>
                <c:pt idx="194">
                  <c:v>77.96967</c:v>
                </c:pt>
                <c:pt idx="195">
                  <c:v>81.25608</c:v>
                </c:pt>
                <c:pt idx="196">
                  <c:v>82.33324</c:v>
                </c:pt>
                <c:pt idx="197">
                  <c:v>82.62524000000001</c:v>
                </c:pt>
                <c:pt idx="198">
                  <c:v>82.8279</c:v>
                </c:pt>
                <c:pt idx="199">
                  <c:v>82.83903</c:v>
                </c:pt>
                <c:pt idx="200">
                  <c:v>82.42049</c:v>
                </c:pt>
                <c:pt idx="201">
                  <c:v>81.82752</c:v>
                </c:pt>
                <c:pt idx="202">
                  <c:v>81.48408</c:v>
                </c:pt>
                <c:pt idx="203">
                  <c:v>81.20747</c:v>
                </c:pt>
                <c:pt idx="204">
                  <c:v>80.52018</c:v>
                </c:pt>
                <c:pt idx="205">
                  <c:v>79.31921</c:v>
                </c:pt>
                <c:pt idx="206">
                  <c:v>77.61054</c:v>
                </c:pt>
                <c:pt idx="207">
                  <c:v>74.72223</c:v>
                </c:pt>
                <c:pt idx="208">
                  <c:v>69.14870000000001</c:v>
                </c:pt>
                <c:pt idx="209">
                  <c:v>60.41873</c:v>
                </c:pt>
                <c:pt idx="210">
                  <c:v>51.83008</c:v>
                </c:pt>
                <c:pt idx="211">
                  <c:v>49.03081</c:v>
                </c:pt>
                <c:pt idx="212">
                  <c:v>53.69205</c:v>
                </c:pt>
                <c:pt idx="213">
                  <c:v>61.5212</c:v>
                </c:pt>
                <c:pt idx="214">
                  <c:v>67.34068</c:v>
                </c:pt>
                <c:pt idx="215">
                  <c:v>69.71875</c:v>
                </c:pt>
                <c:pt idx="216">
                  <c:v>69.33098</c:v>
                </c:pt>
                <c:pt idx="217">
                  <c:v>66.92956</c:v>
                </c:pt>
                <c:pt idx="218">
                  <c:v>63.12344</c:v>
                </c:pt>
                <c:pt idx="219">
                  <c:v>58.04438</c:v>
                </c:pt>
                <c:pt idx="220">
                  <c:v>51.18906</c:v>
                </c:pt>
                <c:pt idx="221">
                  <c:v>42.70494</c:v>
                </c:pt>
                <c:pt idx="222">
                  <c:v>33.8223</c:v>
                </c:pt>
                <c:pt idx="223">
                  <c:v>25.53098</c:v>
                </c:pt>
                <c:pt idx="224">
                  <c:v>18.14304</c:v>
                </c:pt>
                <c:pt idx="225">
                  <c:v>12.48989</c:v>
                </c:pt>
                <c:pt idx="226">
                  <c:v>10.0</c:v>
                </c:pt>
                <c:pt idx="227">
                  <c:v>11.20144</c:v>
                </c:pt>
                <c:pt idx="228">
                  <c:v>14.92879</c:v>
                </c:pt>
                <c:pt idx="229">
                  <c:v>19.30504</c:v>
                </c:pt>
                <c:pt idx="230">
                  <c:v>23.50294</c:v>
                </c:pt>
                <c:pt idx="231">
                  <c:v>28.08811</c:v>
                </c:pt>
                <c:pt idx="232">
                  <c:v>33.84695</c:v>
                </c:pt>
                <c:pt idx="233">
                  <c:v>40.80955</c:v>
                </c:pt>
                <c:pt idx="234">
                  <c:v>48.40879</c:v>
                </c:pt>
                <c:pt idx="235">
                  <c:v>55.53266</c:v>
                </c:pt>
                <c:pt idx="236">
                  <c:v>60.50695</c:v>
                </c:pt>
                <c:pt idx="237">
                  <c:v>62.18537</c:v>
                </c:pt>
                <c:pt idx="238">
                  <c:v>61.91333</c:v>
                </c:pt>
                <c:pt idx="239">
                  <c:v>62.82905</c:v>
                </c:pt>
                <c:pt idx="240">
                  <c:v>66.74786</c:v>
                </c:pt>
                <c:pt idx="241">
                  <c:v>71.87896000000001</c:v>
                </c:pt>
                <c:pt idx="242">
                  <c:v>75.28668</c:v>
                </c:pt>
                <c:pt idx="243">
                  <c:v>76.35975999999998</c:v>
                </c:pt>
                <c:pt idx="244">
                  <c:v>76.71129</c:v>
                </c:pt>
                <c:pt idx="245">
                  <c:v>77.21146</c:v>
                </c:pt>
                <c:pt idx="246">
                  <c:v>77.39716</c:v>
                </c:pt>
                <c:pt idx="247">
                  <c:v>77.19407</c:v>
                </c:pt>
                <c:pt idx="248">
                  <c:v>77.4397</c:v>
                </c:pt>
                <c:pt idx="249">
                  <c:v>78.74674</c:v>
                </c:pt>
                <c:pt idx="250">
                  <c:v>80.75702</c:v>
                </c:pt>
                <c:pt idx="251">
                  <c:v>82.59064</c:v>
                </c:pt>
                <c:pt idx="252">
                  <c:v>83.73189</c:v>
                </c:pt>
                <c:pt idx="253">
                  <c:v>84.4825</c:v>
                </c:pt>
                <c:pt idx="254">
                  <c:v>85.28776</c:v>
                </c:pt>
                <c:pt idx="255">
                  <c:v>86.00671</c:v>
                </c:pt>
                <c:pt idx="256">
                  <c:v>86.32280999999998</c:v>
                </c:pt>
                <c:pt idx="257">
                  <c:v>86.35789</c:v>
                </c:pt>
                <c:pt idx="258">
                  <c:v>86.36626</c:v>
                </c:pt>
                <c:pt idx="259">
                  <c:v>86.34904</c:v>
                </c:pt>
                <c:pt idx="260">
                  <c:v>86.31382</c:v>
                </c:pt>
                <c:pt idx="261">
                  <c:v>86.34582</c:v>
                </c:pt>
                <c:pt idx="262">
                  <c:v>86.37139999999998</c:v>
                </c:pt>
                <c:pt idx="263">
                  <c:v>86.27622</c:v>
                </c:pt>
                <c:pt idx="264">
                  <c:v>86.11864</c:v>
                </c:pt>
                <c:pt idx="265">
                  <c:v>85.95129</c:v>
                </c:pt>
                <c:pt idx="266">
                  <c:v>85.72109</c:v>
                </c:pt>
                <c:pt idx="267">
                  <c:v>85.48081</c:v>
                </c:pt>
                <c:pt idx="268">
                  <c:v>85.40607</c:v>
                </c:pt>
                <c:pt idx="269">
                  <c:v>85.55815</c:v>
                </c:pt>
                <c:pt idx="270">
                  <c:v>85.77524</c:v>
                </c:pt>
                <c:pt idx="271">
                  <c:v>85.87037999999997</c:v>
                </c:pt>
                <c:pt idx="272">
                  <c:v>85.81049</c:v>
                </c:pt>
                <c:pt idx="273">
                  <c:v>85.69076999999998</c:v>
                </c:pt>
                <c:pt idx="274">
                  <c:v>85.55141</c:v>
                </c:pt>
                <c:pt idx="275">
                  <c:v>85.36205</c:v>
                </c:pt>
                <c:pt idx="276">
                  <c:v>85.12312</c:v>
                </c:pt>
                <c:pt idx="277">
                  <c:v>84.79277999999998</c:v>
                </c:pt>
                <c:pt idx="278">
                  <c:v>84.21838</c:v>
                </c:pt>
                <c:pt idx="279">
                  <c:v>83.46263</c:v>
                </c:pt>
                <c:pt idx="280">
                  <c:v>82.94997</c:v>
                </c:pt>
                <c:pt idx="281">
                  <c:v>82.91611</c:v>
                </c:pt>
                <c:pt idx="282">
                  <c:v>82.91206</c:v>
                </c:pt>
                <c:pt idx="283">
                  <c:v>82.5226</c:v>
                </c:pt>
                <c:pt idx="284">
                  <c:v>82.18938999999997</c:v>
                </c:pt>
                <c:pt idx="285">
                  <c:v>82.67370999999997</c:v>
                </c:pt>
                <c:pt idx="286">
                  <c:v>83.92298</c:v>
                </c:pt>
                <c:pt idx="287">
                  <c:v>85.14241</c:v>
                </c:pt>
                <c:pt idx="288">
                  <c:v>85.74395</c:v>
                </c:pt>
                <c:pt idx="289">
                  <c:v>85.68661</c:v>
                </c:pt>
                <c:pt idx="290">
                  <c:v>85.30111</c:v>
                </c:pt>
                <c:pt idx="291">
                  <c:v>85.12169999999998</c:v>
                </c:pt>
                <c:pt idx="292">
                  <c:v>85.45894</c:v>
                </c:pt>
                <c:pt idx="293">
                  <c:v>86.0029</c:v>
                </c:pt>
                <c:pt idx="294">
                  <c:v>86.24246</c:v>
                </c:pt>
                <c:pt idx="295">
                  <c:v>86.14521</c:v>
                </c:pt>
                <c:pt idx="296">
                  <c:v>86.00966</c:v>
                </c:pt>
                <c:pt idx="297">
                  <c:v>85.95998</c:v>
                </c:pt>
                <c:pt idx="298">
                  <c:v>85.95438</c:v>
                </c:pt>
                <c:pt idx="299">
                  <c:v>86.00778</c:v>
                </c:pt>
                <c:pt idx="300">
                  <c:v>86.19517</c:v>
                </c:pt>
                <c:pt idx="301">
                  <c:v>86.53259</c:v>
                </c:pt>
                <c:pt idx="302">
                  <c:v>86.85863999999998</c:v>
                </c:pt>
                <c:pt idx="303">
                  <c:v>86.94418</c:v>
                </c:pt>
                <c:pt idx="304">
                  <c:v>86.81583000000001</c:v>
                </c:pt>
                <c:pt idx="305">
                  <c:v>86.75557000000001</c:v>
                </c:pt>
                <c:pt idx="306">
                  <c:v>86.85145</c:v>
                </c:pt>
                <c:pt idx="307">
                  <c:v>86.92405</c:v>
                </c:pt>
                <c:pt idx="308">
                  <c:v>86.89101</c:v>
                </c:pt>
                <c:pt idx="309">
                  <c:v>86.85765</c:v>
                </c:pt>
                <c:pt idx="310">
                  <c:v>86.89876999999998</c:v>
                </c:pt>
                <c:pt idx="311">
                  <c:v>87.003</c:v>
                </c:pt>
                <c:pt idx="312">
                  <c:v>87.14947</c:v>
                </c:pt>
                <c:pt idx="313">
                  <c:v>87.33193</c:v>
                </c:pt>
                <c:pt idx="314">
                  <c:v>87.54087</c:v>
                </c:pt>
                <c:pt idx="315">
                  <c:v>87.70908</c:v>
                </c:pt>
                <c:pt idx="316">
                  <c:v>87.77443</c:v>
                </c:pt>
                <c:pt idx="317">
                  <c:v>87.8677</c:v>
                </c:pt>
                <c:pt idx="318">
                  <c:v>88.14381</c:v>
                </c:pt>
                <c:pt idx="319">
                  <c:v>88.46675</c:v>
                </c:pt>
                <c:pt idx="320">
                  <c:v>88.6035</c:v>
                </c:pt>
                <c:pt idx="321">
                  <c:v>88.58334000000001</c:v>
                </c:pt>
                <c:pt idx="322">
                  <c:v>88.52914</c:v>
                </c:pt>
                <c:pt idx="323">
                  <c:v>88.50729</c:v>
                </c:pt>
                <c:pt idx="324">
                  <c:v>88.67537999999996</c:v>
                </c:pt>
                <c:pt idx="325">
                  <c:v>89.09947</c:v>
                </c:pt>
                <c:pt idx="326">
                  <c:v>89.46828</c:v>
                </c:pt>
                <c:pt idx="327">
                  <c:v>89.52425</c:v>
                </c:pt>
                <c:pt idx="328">
                  <c:v>89.45403</c:v>
                </c:pt>
                <c:pt idx="329">
                  <c:v>89.54536</c:v>
                </c:pt>
                <c:pt idx="330">
                  <c:v>89.81995</c:v>
                </c:pt>
                <c:pt idx="331">
                  <c:v>90.08583999999998</c:v>
                </c:pt>
                <c:pt idx="332">
                  <c:v>90.09045</c:v>
                </c:pt>
                <c:pt idx="333">
                  <c:v>89.83762</c:v>
                </c:pt>
                <c:pt idx="334">
                  <c:v>89.70656</c:v>
                </c:pt>
                <c:pt idx="335">
                  <c:v>89.89458</c:v>
                </c:pt>
                <c:pt idx="336">
                  <c:v>90.16004</c:v>
                </c:pt>
                <c:pt idx="337">
                  <c:v>90.38261</c:v>
                </c:pt>
                <c:pt idx="338">
                  <c:v>90.74206</c:v>
                </c:pt>
                <c:pt idx="339">
                  <c:v>91.17528999999998</c:v>
                </c:pt>
                <c:pt idx="340">
                  <c:v>91.26836</c:v>
                </c:pt>
                <c:pt idx="341">
                  <c:v>90.59766</c:v>
                </c:pt>
                <c:pt idx="342">
                  <c:v>89.05756</c:v>
                </c:pt>
                <c:pt idx="343">
                  <c:v>87.47342</c:v>
                </c:pt>
                <c:pt idx="344">
                  <c:v>87.27959</c:v>
                </c:pt>
                <c:pt idx="345">
                  <c:v>88.84627</c:v>
                </c:pt>
                <c:pt idx="346">
                  <c:v>90.80712</c:v>
                </c:pt>
                <c:pt idx="347">
                  <c:v>91.7897</c:v>
                </c:pt>
                <c:pt idx="348">
                  <c:v>91.91125</c:v>
                </c:pt>
                <c:pt idx="349">
                  <c:v>91.93246</c:v>
                </c:pt>
                <c:pt idx="350">
                  <c:v>92.10672999999998</c:v>
                </c:pt>
                <c:pt idx="351">
                  <c:v>92.29452</c:v>
                </c:pt>
                <c:pt idx="352">
                  <c:v>92.20988</c:v>
                </c:pt>
                <c:pt idx="353">
                  <c:v>91.68163</c:v>
                </c:pt>
                <c:pt idx="354">
                  <c:v>90.95466</c:v>
                </c:pt>
                <c:pt idx="355">
                  <c:v>90.38368</c:v>
                </c:pt>
                <c:pt idx="356">
                  <c:v>89.94875</c:v>
                </c:pt>
                <c:pt idx="357">
                  <c:v>89.54893</c:v>
                </c:pt>
                <c:pt idx="358">
                  <c:v>89.27721</c:v>
                </c:pt>
                <c:pt idx="359">
                  <c:v>89.11011</c:v>
                </c:pt>
                <c:pt idx="360">
                  <c:v>88.86361</c:v>
                </c:pt>
                <c:pt idx="361">
                  <c:v>88.49657</c:v>
                </c:pt>
                <c:pt idx="362">
                  <c:v>87.99571</c:v>
                </c:pt>
                <c:pt idx="363">
                  <c:v>87.17788999999998</c:v>
                </c:pt>
                <c:pt idx="364">
                  <c:v>86.05882</c:v>
                </c:pt>
                <c:pt idx="365">
                  <c:v>85.1115</c:v>
                </c:pt>
                <c:pt idx="366">
                  <c:v>84.85274999999997</c:v>
                </c:pt>
                <c:pt idx="367">
                  <c:v>85.19963</c:v>
                </c:pt>
                <c:pt idx="368">
                  <c:v>85.62246999999998</c:v>
                </c:pt>
                <c:pt idx="369">
                  <c:v>85.82671999999998</c:v>
                </c:pt>
                <c:pt idx="370">
                  <c:v>85.99586</c:v>
                </c:pt>
                <c:pt idx="371">
                  <c:v>86.18192</c:v>
                </c:pt>
                <c:pt idx="372">
                  <c:v>86.03432</c:v>
                </c:pt>
                <c:pt idx="373">
                  <c:v>85.46792</c:v>
                </c:pt>
                <c:pt idx="374">
                  <c:v>84.99841</c:v>
                </c:pt>
                <c:pt idx="375">
                  <c:v>85.09908</c:v>
                </c:pt>
                <c:pt idx="376">
                  <c:v>85.59628</c:v>
                </c:pt>
                <c:pt idx="377">
                  <c:v>86.04853</c:v>
                </c:pt>
                <c:pt idx="378">
                  <c:v>86.23637</c:v>
                </c:pt>
                <c:pt idx="379">
                  <c:v>86.27032</c:v>
                </c:pt>
                <c:pt idx="380">
                  <c:v>86.34804</c:v>
                </c:pt>
                <c:pt idx="381">
                  <c:v>86.49554</c:v>
                </c:pt>
                <c:pt idx="382">
                  <c:v>86.52621</c:v>
                </c:pt>
                <c:pt idx="383">
                  <c:v>86.34008</c:v>
                </c:pt>
                <c:pt idx="384">
                  <c:v>85.97291</c:v>
                </c:pt>
                <c:pt idx="385">
                  <c:v>85.27995</c:v>
                </c:pt>
                <c:pt idx="386">
                  <c:v>84.0628</c:v>
                </c:pt>
                <c:pt idx="387">
                  <c:v>82.7402</c:v>
                </c:pt>
                <c:pt idx="388">
                  <c:v>82.28784</c:v>
                </c:pt>
                <c:pt idx="389">
                  <c:v>83.11648</c:v>
                </c:pt>
                <c:pt idx="390">
                  <c:v>84.52776</c:v>
                </c:pt>
                <c:pt idx="391">
                  <c:v>85.5938</c:v>
                </c:pt>
                <c:pt idx="392">
                  <c:v>86.12956999999998</c:v>
                </c:pt>
                <c:pt idx="393">
                  <c:v>86.42193</c:v>
                </c:pt>
                <c:pt idx="394">
                  <c:v>86.56703</c:v>
                </c:pt>
                <c:pt idx="395">
                  <c:v>86.50636</c:v>
                </c:pt>
                <c:pt idx="396">
                  <c:v>86.34241</c:v>
                </c:pt>
                <c:pt idx="397">
                  <c:v>86.21982</c:v>
                </c:pt>
                <c:pt idx="398">
                  <c:v>86.14834999999998</c:v>
                </c:pt>
                <c:pt idx="399">
                  <c:v>86.12187999999998</c:v>
                </c:pt>
                <c:pt idx="400">
                  <c:v>86.16793</c:v>
                </c:pt>
                <c:pt idx="401">
                  <c:v>86.22943</c:v>
                </c:pt>
                <c:pt idx="402">
                  <c:v>86.18641</c:v>
                </c:pt>
                <c:pt idx="403">
                  <c:v>85.97758</c:v>
                </c:pt>
                <c:pt idx="404">
                  <c:v>85.58880000000001</c:v>
                </c:pt>
                <c:pt idx="405">
                  <c:v>85.07932999999998</c:v>
                </c:pt>
                <c:pt idx="406">
                  <c:v>84.66925</c:v>
                </c:pt>
                <c:pt idx="407">
                  <c:v>84.6404</c:v>
                </c:pt>
                <c:pt idx="408">
                  <c:v>85.02330000000001</c:v>
                </c:pt>
                <c:pt idx="409">
                  <c:v>85.52630000000001</c:v>
                </c:pt>
                <c:pt idx="410">
                  <c:v>85.83676</c:v>
                </c:pt>
                <c:pt idx="411">
                  <c:v>85.94435</c:v>
                </c:pt>
                <c:pt idx="412">
                  <c:v>86.03616</c:v>
                </c:pt>
                <c:pt idx="413">
                  <c:v>86.18838999999997</c:v>
                </c:pt>
                <c:pt idx="414">
                  <c:v>86.3272</c:v>
                </c:pt>
                <c:pt idx="415">
                  <c:v>86.41412</c:v>
                </c:pt>
                <c:pt idx="416">
                  <c:v>86.47445</c:v>
                </c:pt>
                <c:pt idx="417">
                  <c:v>86.54233000000001</c:v>
                </c:pt>
                <c:pt idx="418">
                  <c:v>86.65522</c:v>
                </c:pt>
                <c:pt idx="419">
                  <c:v>86.79208</c:v>
                </c:pt>
                <c:pt idx="420">
                  <c:v>86.84564</c:v>
                </c:pt>
                <c:pt idx="421">
                  <c:v>86.76569</c:v>
                </c:pt>
                <c:pt idx="422">
                  <c:v>86.54107</c:v>
                </c:pt>
                <c:pt idx="423">
                  <c:v>86.05895</c:v>
                </c:pt>
                <c:pt idx="424">
                  <c:v>85.31905</c:v>
                </c:pt>
                <c:pt idx="425">
                  <c:v>84.73933</c:v>
                </c:pt>
                <c:pt idx="426">
                  <c:v>84.80353</c:v>
                </c:pt>
                <c:pt idx="427">
                  <c:v>85.48833999999998</c:v>
                </c:pt>
                <c:pt idx="428">
                  <c:v>86.37820000000001</c:v>
                </c:pt>
                <c:pt idx="429">
                  <c:v>87.15373999999997</c:v>
                </c:pt>
                <c:pt idx="430">
                  <c:v>87.71394</c:v>
                </c:pt>
                <c:pt idx="431">
                  <c:v>88.00636999999998</c:v>
                </c:pt>
                <c:pt idx="432">
                  <c:v>88.01553</c:v>
                </c:pt>
                <c:pt idx="433">
                  <c:v>87.84914</c:v>
                </c:pt>
                <c:pt idx="434">
                  <c:v>87.72993</c:v>
                </c:pt>
                <c:pt idx="435">
                  <c:v>87.77262</c:v>
                </c:pt>
                <c:pt idx="436">
                  <c:v>87.85206999999998</c:v>
                </c:pt>
                <c:pt idx="437">
                  <c:v>87.79581</c:v>
                </c:pt>
                <c:pt idx="438">
                  <c:v>87.65128</c:v>
                </c:pt>
                <c:pt idx="439">
                  <c:v>87.5612</c:v>
                </c:pt>
                <c:pt idx="440">
                  <c:v>87.52624</c:v>
                </c:pt>
                <c:pt idx="441">
                  <c:v>87.4426</c:v>
                </c:pt>
                <c:pt idx="442">
                  <c:v>87.2664</c:v>
                </c:pt>
                <c:pt idx="443">
                  <c:v>87.02558999999998</c:v>
                </c:pt>
                <c:pt idx="444">
                  <c:v>86.75363</c:v>
                </c:pt>
                <c:pt idx="445">
                  <c:v>86.46004</c:v>
                </c:pt>
                <c:pt idx="446">
                  <c:v>86.19691</c:v>
                </c:pt>
                <c:pt idx="447">
                  <c:v>86.08418</c:v>
                </c:pt>
                <c:pt idx="448">
                  <c:v>86.1135</c:v>
                </c:pt>
                <c:pt idx="449">
                  <c:v>86.02385</c:v>
                </c:pt>
                <c:pt idx="450">
                  <c:v>85.64124</c:v>
                </c:pt>
                <c:pt idx="451">
                  <c:v>85.08532999999998</c:v>
                </c:pt>
                <c:pt idx="452">
                  <c:v>84.46303</c:v>
                </c:pt>
                <c:pt idx="453">
                  <c:v>83.74842</c:v>
                </c:pt>
                <c:pt idx="454">
                  <c:v>83.11378000000001</c:v>
                </c:pt>
                <c:pt idx="455">
                  <c:v>82.89198</c:v>
                </c:pt>
                <c:pt idx="456">
                  <c:v>83.15867999999998</c:v>
                </c:pt>
                <c:pt idx="457">
                  <c:v>83.75834999999998</c:v>
                </c:pt>
                <c:pt idx="458">
                  <c:v>84.49344</c:v>
                </c:pt>
                <c:pt idx="459">
                  <c:v>85.12557999999997</c:v>
                </c:pt>
                <c:pt idx="460">
                  <c:v>85.49604</c:v>
                </c:pt>
                <c:pt idx="461">
                  <c:v>85.70735</c:v>
                </c:pt>
                <c:pt idx="462">
                  <c:v>85.88067</c:v>
                </c:pt>
                <c:pt idx="463">
                  <c:v>85.96684</c:v>
                </c:pt>
                <c:pt idx="464">
                  <c:v>85.94112</c:v>
                </c:pt>
                <c:pt idx="465">
                  <c:v>85.84096</c:v>
                </c:pt>
                <c:pt idx="466">
                  <c:v>85.62285999999997</c:v>
                </c:pt>
                <c:pt idx="467">
                  <c:v>85.31876</c:v>
                </c:pt>
                <c:pt idx="468">
                  <c:v>85.13113</c:v>
                </c:pt>
                <c:pt idx="469">
                  <c:v>85.17465</c:v>
                </c:pt>
                <c:pt idx="470">
                  <c:v>85.32825</c:v>
                </c:pt>
                <c:pt idx="471">
                  <c:v>85.40246</c:v>
                </c:pt>
                <c:pt idx="472">
                  <c:v>85.25875000000001</c:v>
                </c:pt>
                <c:pt idx="473">
                  <c:v>84.9759</c:v>
                </c:pt>
                <c:pt idx="474">
                  <c:v>84.8368</c:v>
                </c:pt>
                <c:pt idx="475">
                  <c:v>84.96568</c:v>
                </c:pt>
                <c:pt idx="476">
                  <c:v>85.10386999999998</c:v>
                </c:pt>
                <c:pt idx="477">
                  <c:v>84.96765</c:v>
                </c:pt>
                <c:pt idx="478">
                  <c:v>84.4016</c:v>
                </c:pt>
                <c:pt idx="479">
                  <c:v>83.30996</c:v>
                </c:pt>
                <c:pt idx="480">
                  <c:v>81.84814</c:v>
                </c:pt>
                <c:pt idx="481">
                  <c:v>80.57304000000001</c:v>
                </c:pt>
                <c:pt idx="482">
                  <c:v>79.95911</c:v>
                </c:pt>
                <c:pt idx="483">
                  <c:v>80.05708</c:v>
                </c:pt>
                <c:pt idx="484">
                  <c:v>80.73384</c:v>
                </c:pt>
                <c:pt idx="485">
                  <c:v>81.83263</c:v>
                </c:pt>
                <c:pt idx="486">
                  <c:v>83.13322</c:v>
                </c:pt>
                <c:pt idx="487">
                  <c:v>84.32358000000001</c:v>
                </c:pt>
                <c:pt idx="488">
                  <c:v>85.11236999999998</c:v>
                </c:pt>
                <c:pt idx="489">
                  <c:v>85.43475</c:v>
                </c:pt>
                <c:pt idx="490">
                  <c:v>85.52399</c:v>
                </c:pt>
                <c:pt idx="491">
                  <c:v>85.56409</c:v>
                </c:pt>
                <c:pt idx="492">
                  <c:v>85.46681</c:v>
                </c:pt>
                <c:pt idx="493">
                  <c:v>85.17467000000001</c:v>
                </c:pt>
                <c:pt idx="494">
                  <c:v>84.93996</c:v>
                </c:pt>
                <c:pt idx="495">
                  <c:v>85.04065</c:v>
                </c:pt>
                <c:pt idx="496">
                  <c:v>85.41647</c:v>
                </c:pt>
                <c:pt idx="497">
                  <c:v>85.68789</c:v>
                </c:pt>
                <c:pt idx="498">
                  <c:v>85.53416</c:v>
                </c:pt>
                <c:pt idx="499">
                  <c:v>84.94752</c:v>
                </c:pt>
                <c:pt idx="500">
                  <c:v>84.14042</c:v>
                </c:pt>
                <c:pt idx="501">
                  <c:v>83.37745</c:v>
                </c:pt>
                <c:pt idx="502">
                  <c:v>83.07532999999998</c:v>
                </c:pt>
                <c:pt idx="503">
                  <c:v>83.66107</c:v>
                </c:pt>
                <c:pt idx="504">
                  <c:v>84.97913</c:v>
                </c:pt>
                <c:pt idx="505">
                  <c:v>86.2439</c:v>
                </c:pt>
                <c:pt idx="506">
                  <c:v>87.00023</c:v>
                </c:pt>
                <c:pt idx="507">
                  <c:v>87.40393</c:v>
                </c:pt>
                <c:pt idx="508">
                  <c:v>87.57798</c:v>
                </c:pt>
                <c:pt idx="509">
                  <c:v>87.40171</c:v>
                </c:pt>
                <c:pt idx="510">
                  <c:v>86.73392</c:v>
                </c:pt>
                <c:pt idx="511">
                  <c:v>85.38462</c:v>
                </c:pt>
                <c:pt idx="512">
                  <c:v>83.53001</c:v>
                </c:pt>
                <c:pt idx="513">
                  <c:v>82.37454</c:v>
                </c:pt>
                <c:pt idx="514">
                  <c:v>82.94656</c:v>
                </c:pt>
                <c:pt idx="515">
                  <c:v>84.54463</c:v>
                </c:pt>
                <c:pt idx="516">
                  <c:v>85.93194</c:v>
                </c:pt>
                <c:pt idx="517">
                  <c:v>86.57799999999998</c:v>
                </c:pt>
                <c:pt idx="518">
                  <c:v>86.53616</c:v>
                </c:pt>
                <c:pt idx="519">
                  <c:v>86.12111</c:v>
                </c:pt>
                <c:pt idx="520">
                  <c:v>85.57523</c:v>
                </c:pt>
                <c:pt idx="521">
                  <c:v>84.66612</c:v>
                </c:pt>
                <c:pt idx="522">
                  <c:v>83.16183</c:v>
                </c:pt>
                <c:pt idx="523">
                  <c:v>81.87679999999997</c:v>
                </c:pt>
                <c:pt idx="524">
                  <c:v>81.8494</c:v>
                </c:pt>
                <c:pt idx="525">
                  <c:v>82.89614</c:v>
                </c:pt>
                <c:pt idx="526">
                  <c:v>84.07145</c:v>
                </c:pt>
                <c:pt idx="527">
                  <c:v>84.88032999999998</c:v>
                </c:pt>
                <c:pt idx="528">
                  <c:v>85.17442999999998</c:v>
                </c:pt>
                <c:pt idx="529">
                  <c:v>84.67466</c:v>
                </c:pt>
                <c:pt idx="530">
                  <c:v>83.11832</c:v>
                </c:pt>
                <c:pt idx="531">
                  <c:v>80.66362</c:v>
                </c:pt>
                <c:pt idx="532">
                  <c:v>78.06632</c:v>
                </c:pt>
                <c:pt idx="533">
                  <c:v>76.79095</c:v>
                </c:pt>
                <c:pt idx="534">
                  <c:v>78.13645</c:v>
                </c:pt>
                <c:pt idx="535">
                  <c:v>81.16802999999998</c:v>
                </c:pt>
                <c:pt idx="536">
                  <c:v>83.68036999999998</c:v>
                </c:pt>
                <c:pt idx="537">
                  <c:v>84.7541</c:v>
                </c:pt>
                <c:pt idx="538">
                  <c:v>85.01855</c:v>
                </c:pt>
                <c:pt idx="539">
                  <c:v>84.83602</c:v>
                </c:pt>
                <c:pt idx="540">
                  <c:v>84.11848999999998</c:v>
                </c:pt>
                <c:pt idx="541">
                  <c:v>83.117</c:v>
                </c:pt>
                <c:pt idx="542">
                  <c:v>82.23133</c:v>
                </c:pt>
                <c:pt idx="543">
                  <c:v>81.76496</c:v>
                </c:pt>
                <c:pt idx="544">
                  <c:v>81.71455</c:v>
                </c:pt>
                <c:pt idx="545">
                  <c:v>81.72719</c:v>
                </c:pt>
                <c:pt idx="546">
                  <c:v>81.50189</c:v>
                </c:pt>
                <c:pt idx="547">
                  <c:v>81.03968</c:v>
                </c:pt>
                <c:pt idx="548">
                  <c:v>80.27345</c:v>
                </c:pt>
                <c:pt idx="549">
                  <c:v>79.02343</c:v>
                </c:pt>
                <c:pt idx="550">
                  <c:v>77.77136</c:v>
                </c:pt>
                <c:pt idx="551">
                  <c:v>77.19971</c:v>
                </c:pt>
                <c:pt idx="552">
                  <c:v>77.34054</c:v>
                </c:pt>
                <c:pt idx="553">
                  <c:v>77.97055</c:v>
                </c:pt>
                <c:pt idx="554">
                  <c:v>78.40253</c:v>
                </c:pt>
                <c:pt idx="555">
                  <c:v>78.17106</c:v>
                </c:pt>
                <c:pt idx="556">
                  <c:v>77.70653</c:v>
                </c:pt>
                <c:pt idx="557">
                  <c:v>77.65869999999998</c:v>
                </c:pt>
                <c:pt idx="558">
                  <c:v>78.35745</c:v>
                </c:pt>
                <c:pt idx="559">
                  <c:v>79.73015</c:v>
                </c:pt>
                <c:pt idx="560">
                  <c:v>81.49203</c:v>
                </c:pt>
                <c:pt idx="561">
                  <c:v>83.16891</c:v>
                </c:pt>
                <c:pt idx="562">
                  <c:v>84.3586</c:v>
                </c:pt>
                <c:pt idx="563">
                  <c:v>85.0177</c:v>
                </c:pt>
                <c:pt idx="564">
                  <c:v>85.41057</c:v>
                </c:pt>
                <c:pt idx="565">
                  <c:v>85.67222999999998</c:v>
                </c:pt>
                <c:pt idx="566">
                  <c:v>85.624</c:v>
                </c:pt>
                <c:pt idx="567">
                  <c:v>85.14732</c:v>
                </c:pt>
                <c:pt idx="568">
                  <c:v>84.53127</c:v>
                </c:pt>
                <c:pt idx="569">
                  <c:v>84.20552</c:v>
                </c:pt>
                <c:pt idx="570">
                  <c:v>84.40965</c:v>
                </c:pt>
                <c:pt idx="571">
                  <c:v>84.94086</c:v>
                </c:pt>
                <c:pt idx="572">
                  <c:v>85.38127</c:v>
                </c:pt>
                <c:pt idx="573">
                  <c:v>85.57083999999998</c:v>
                </c:pt>
                <c:pt idx="574">
                  <c:v>85.45853</c:v>
                </c:pt>
                <c:pt idx="575">
                  <c:v>84.78997</c:v>
                </c:pt>
                <c:pt idx="576">
                  <c:v>83.22884000000001</c:v>
                </c:pt>
                <c:pt idx="577">
                  <c:v>80.94781</c:v>
                </c:pt>
                <c:pt idx="578">
                  <c:v>78.77621</c:v>
                </c:pt>
                <c:pt idx="579">
                  <c:v>78.23881</c:v>
                </c:pt>
                <c:pt idx="580">
                  <c:v>79.98605</c:v>
                </c:pt>
                <c:pt idx="581">
                  <c:v>82.6105</c:v>
                </c:pt>
                <c:pt idx="582">
                  <c:v>84.49416</c:v>
                </c:pt>
                <c:pt idx="583">
                  <c:v>85.41058</c:v>
                </c:pt>
                <c:pt idx="584">
                  <c:v>85.88206999999998</c:v>
                </c:pt>
                <c:pt idx="585">
                  <c:v>86.10432</c:v>
                </c:pt>
                <c:pt idx="586">
                  <c:v>86.14979</c:v>
                </c:pt>
                <c:pt idx="587">
                  <c:v>86.19219</c:v>
                </c:pt>
                <c:pt idx="588">
                  <c:v>86.28863</c:v>
                </c:pt>
                <c:pt idx="589">
                  <c:v>86.39787</c:v>
                </c:pt>
                <c:pt idx="590">
                  <c:v>86.45351</c:v>
                </c:pt>
                <c:pt idx="591">
                  <c:v>86.34932</c:v>
                </c:pt>
                <c:pt idx="592">
                  <c:v>86.06207000000001</c:v>
                </c:pt>
                <c:pt idx="593">
                  <c:v>85.87403</c:v>
                </c:pt>
                <c:pt idx="594">
                  <c:v>85.86491</c:v>
                </c:pt>
                <c:pt idx="595">
                  <c:v>85.69959</c:v>
                </c:pt>
                <c:pt idx="596">
                  <c:v>85.30093</c:v>
                </c:pt>
                <c:pt idx="597">
                  <c:v>84.92726</c:v>
                </c:pt>
                <c:pt idx="598">
                  <c:v>84.8112</c:v>
                </c:pt>
                <c:pt idx="599">
                  <c:v>84.92836</c:v>
                </c:pt>
                <c:pt idx="600">
                  <c:v>85.06649</c:v>
                </c:pt>
                <c:pt idx="601">
                  <c:v>85.16887999999997</c:v>
                </c:pt>
                <c:pt idx="602">
                  <c:v>85.44096</c:v>
                </c:pt>
                <c:pt idx="603">
                  <c:v>85.77157</c:v>
                </c:pt>
                <c:pt idx="604">
                  <c:v>85.80595</c:v>
                </c:pt>
                <c:pt idx="605">
                  <c:v>85.67330999999997</c:v>
                </c:pt>
                <c:pt idx="606">
                  <c:v>85.63411</c:v>
                </c:pt>
                <c:pt idx="607">
                  <c:v>85.68163</c:v>
                </c:pt>
                <c:pt idx="608">
                  <c:v>85.5469</c:v>
                </c:pt>
                <c:pt idx="609">
                  <c:v>85.14671</c:v>
                </c:pt>
                <c:pt idx="610">
                  <c:v>84.56789</c:v>
                </c:pt>
                <c:pt idx="611">
                  <c:v>83.96042</c:v>
                </c:pt>
                <c:pt idx="612">
                  <c:v>83.68935999999998</c:v>
                </c:pt>
                <c:pt idx="613">
                  <c:v>83.84094</c:v>
                </c:pt>
                <c:pt idx="614">
                  <c:v>84.00848000000001</c:v>
                </c:pt>
                <c:pt idx="615">
                  <c:v>83.98151</c:v>
                </c:pt>
                <c:pt idx="616">
                  <c:v>83.94524</c:v>
                </c:pt>
                <c:pt idx="617">
                  <c:v>83.98997</c:v>
                </c:pt>
                <c:pt idx="618">
                  <c:v>83.9031</c:v>
                </c:pt>
                <c:pt idx="619">
                  <c:v>83.69064</c:v>
                </c:pt>
                <c:pt idx="620">
                  <c:v>83.68698999999998</c:v>
                </c:pt>
                <c:pt idx="621">
                  <c:v>83.97916</c:v>
                </c:pt>
                <c:pt idx="622">
                  <c:v>84.32998000000001</c:v>
                </c:pt>
                <c:pt idx="623">
                  <c:v>84.60172999999998</c:v>
                </c:pt>
                <c:pt idx="624">
                  <c:v>84.83439</c:v>
                </c:pt>
                <c:pt idx="625">
                  <c:v>85.00449</c:v>
                </c:pt>
                <c:pt idx="626">
                  <c:v>85.09727</c:v>
                </c:pt>
                <c:pt idx="627">
                  <c:v>85.20856</c:v>
                </c:pt>
                <c:pt idx="628">
                  <c:v>85.38197</c:v>
                </c:pt>
                <c:pt idx="629">
                  <c:v>85.58235000000001</c:v>
                </c:pt>
                <c:pt idx="630">
                  <c:v>85.82580999999998</c:v>
                </c:pt>
                <c:pt idx="631">
                  <c:v>86.04422</c:v>
                </c:pt>
                <c:pt idx="632">
                  <c:v>86.00570999999998</c:v>
                </c:pt>
                <c:pt idx="633">
                  <c:v>85.72871000000001</c:v>
                </c:pt>
                <c:pt idx="634">
                  <c:v>85.41171</c:v>
                </c:pt>
                <c:pt idx="635">
                  <c:v>84.93089</c:v>
                </c:pt>
                <c:pt idx="636">
                  <c:v>84.26442</c:v>
                </c:pt>
                <c:pt idx="637">
                  <c:v>83.95331</c:v>
                </c:pt>
                <c:pt idx="638">
                  <c:v>84.37527999999998</c:v>
                </c:pt>
                <c:pt idx="639">
                  <c:v>85.15078999999997</c:v>
                </c:pt>
                <c:pt idx="640">
                  <c:v>85.73386</c:v>
                </c:pt>
                <c:pt idx="641">
                  <c:v>86.01485</c:v>
                </c:pt>
                <c:pt idx="642">
                  <c:v>86.12382999999998</c:v>
                </c:pt>
                <c:pt idx="643">
                  <c:v>86.18870999999997</c:v>
                </c:pt>
                <c:pt idx="644">
                  <c:v>86.25483</c:v>
                </c:pt>
                <c:pt idx="645">
                  <c:v>86.29528</c:v>
                </c:pt>
                <c:pt idx="646">
                  <c:v>86.27525</c:v>
                </c:pt>
                <c:pt idx="647">
                  <c:v>86.24574</c:v>
                </c:pt>
                <c:pt idx="648">
                  <c:v>86.30462</c:v>
                </c:pt>
                <c:pt idx="649">
                  <c:v>86.41995</c:v>
                </c:pt>
                <c:pt idx="650">
                  <c:v>86.46799</c:v>
                </c:pt>
                <c:pt idx="651">
                  <c:v>86.3242</c:v>
                </c:pt>
                <c:pt idx="652">
                  <c:v>86.05761</c:v>
                </c:pt>
                <c:pt idx="653">
                  <c:v>85.90691</c:v>
                </c:pt>
                <c:pt idx="654">
                  <c:v>85.89595</c:v>
                </c:pt>
                <c:pt idx="655">
                  <c:v>85.92462</c:v>
                </c:pt>
                <c:pt idx="656">
                  <c:v>85.88316</c:v>
                </c:pt>
                <c:pt idx="657">
                  <c:v>85.79716</c:v>
                </c:pt>
                <c:pt idx="658">
                  <c:v>85.79137</c:v>
                </c:pt>
                <c:pt idx="659">
                  <c:v>85.89424</c:v>
                </c:pt>
                <c:pt idx="660">
                  <c:v>85.99181</c:v>
                </c:pt>
                <c:pt idx="661">
                  <c:v>85.97372</c:v>
                </c:pt>
                <c:pt idx="662">
                  <c:v>85.84825</c:v>
                </c:pt>
                <c:pt idx="663">
                  <c:v>85.69189</c:v>
                </c:pt>
                <c:pt idx="664">
                  <c:v>85.61899</c:v>
                </c:pt>
                <c:pt idx="665">
                  <c:v>85.69746</c:v>
                </c:pt>
                <c:pt idx="666">
                  <c:v>85.9063</c:v>
                </c:pt>
                <c:pt idx="667">
                  <c:v>86.08177000000001</c:v>
                </c:pt>
                <c:pt idx="668">
                  <c:v>86.08181</c:v>
                </c:pt>
                <c:pt idx="669">
                  <c:v>86.04668</c:v>
                </c:pt>
                <c:pt idx="670">
                  <c:v>86.0682</c:v>
                </c:pt>
                <c:pt idx="671">
                  <c:v>86.04433</c:v>
                </c:pt>
                <c:pt idx="672">
                  <c:v>85.88930999999998</c:v>
                </c:pt>
                <c:pt idx="673">
                  <c:v>85.71064</c:v>
                </c:pt>
                <c:pt idx="674">
                  <c:v>85.68955</c:v>
                </c:pt>
                <c:pt idx="675">
                  <c:v>85.80681</c:v>
                </c:pt>
                <c:pt idx="676">
                  <c:v>85.82619</c:v>
                </c:pt>
                <c:pt idx="677">
                  <c:v>85.67964000000001</c:v>
                </c:pt>
                <c:pt idx="678">
                  <c:v>85.52907999999998</c:v>
                </c:pt>
                <c:pt idx="679">
                  <c:v>85.5154</c:v>
                </c:pt>
                <c:pt idx="680">
                  <c:v>85.58311</c:v>
                </c:pt>
                <c:pt idx="681">
                  <c:v>85.57969999999998</c:v>
                </c:pt>
                <c:pt idx="682">
                  <c:v>85.53872999999998</c:v>
                </c:pt>
                <c:pt idx="683">
                  <c:v>85.65701</c:v>
                </c:pt>
                <c:pt idx="684">
                  <c:v>85.93899</c:v>
                </c:pt>
                <c:pt idx="685">
                  <c:v>86.04056</c:v>
                </c:pt>
                <c:pt idx="686">
                  <c:v>85.92831</c:v>
                </c:pt>
                <c:pt idx="687">
                  <c:v>85.89421</c:v>
                </c:pt>
                <c:pt idx="688">
                  <c:v>85.99665</c:v>
                </c:pt>
                <c:pt idx="689">
                  <c:v>86.08328</c:v>
                </c:pt>
                <c:pt idx="690">
                  <c:v>86.11492</c:v>
                </c:pt>
                <c:pt idx="691">
                  <c:v>86.20649</c:v>
                </c:pt>
                <c:pt idx="692">
                  <c:v>86.33887999999997</c:v>
                </c:pt>
                <c:pt idx="693">
                  <c:v>86.32565</c:v>
                </c:pt>
                <c:pt idx="694">
                  <c:v>86.20644</c:v>
                </c:pt>
                <c:pt idx="695">
                  <c:v>86.20558</c:v>
                </c:pt>
                <c:pt idx="696">
                  <c:v>86.32553999999998</c:v>
                </c:pt>
                <c:pt idx="697">
                  <c:v>86.38831999999998</c:v>
                </c:pt>
                <c:pt idx="698">
                  <c:v>86.30629</c:v>
                </c:pt>
                <c:pt idx="699">
                  <c:v>86.17434999999998</c:v>
                </c:pt>
                <c:pt idx="700">
                  <c:v>86.10574999999997</c:v>
                </c:pt>
                <c:pt idx="701">
                  <c:v>86.13202999999998</c:v>
                </c:pt>
                <c:pt idx="702">
                  <c:v>86.20838000000001</c:v>
                </c:pt>
                <c:pt idx="703">
                  <c:v>86.29416</c:v>
                </c:pt>
                <c:pt idx="704">
                  <c:v>86.36028</c:v>
                </c:pt>
                <c:pt idx="705">
                  <c:v>86.31418</c:v>
                </c:pt>
                <c:pt idx="706">
                  <c:v>86.08476</c:v>
                </c:pt>
                <c:pt idx="707">
                  <c:v>85.80898000000001</c:v>
                </c:pt>
                <c:pt idx="708">
                  <c:v>85.72803999999998</c:v>
                </c:pt>
                <c:pt idx="709">
                  <c:v>85.82135</c:v>
                </c:pt>
                <c:pt idx="710">
                  <c:v>85.86830999999998</c:v>
                </c:pt>
                <c:pt idx="711">
                  <c:v>85.78387</c:v>
                </c:pt>
                <c:pt idx="712">
                  <c:v>85.69638999999998</c:v>
                </c:pt>
                <c:pt idx="713">
                  <c:v>85.72967</c:v>
                </c:pt>
                <c:pt idx="714">
                  <c:v>85.80272999999998</c:v>
                </c:pt>
                <c:pt idx="715">
                  <c:v>85.78155</c:v>
                </c:pt>
                <c:pt idx="716">
                  <c:v>85.67537999999996</c:v>
                </c:pt>
                <c:pt idx="717">
                  <c:v>85.63353</c:v>
                </c:pt>
                <c:pt idx="718">
                  <c:v>85.75493</c:v>
                </c:pt>
                <c:pt idx="719">
                  <c:v>85.92342</c:v>
                </c:pt>
                <c:pt idx="720">
                  <c:v>85.97972</c:v>
                </c:pt>
                <c:pt idx="721">
                  <c:v>85.97228</c:v>
                </c:pt>
                <c:pt idx="722">
                  <c:v>85.99984</c:v>
                </c:pt>
                <c:pt idx="723">
                  <c:v>85.9634</c:v>
                </c:pt>
                <c:pt idx="724">
                  <c:v>85.75701</c:v>
                </c:pt>
                <c:pt idx="725">
                  <c:v>85.54017</c:v>
                </c:pt>
                <c:pt idx="726">
                  <c:v>85.48432</c:v>
                </c:pt>
                <c:pt idx="727">
                  <c:v>85.57262</c:v>
                </c:pt>
                <c:pt idx="728">
                  <c:v>85.69204999999998</c:v>
                </c:pt>
                <c:pt idx="729">
                  <c:v>85.7451</c:v>
                </c:pt>
                <c:pt idx="730">
                  <c:v>85.69418</c:v>
                </c:pt>
                <c:pt idx="731">
                  <c:v>85.56934</c:v>
                </c:pt>
                <c:pt idx="732">
                  <c:v>85.45049</c:v>
                </c:pt>
                <c:pt idx="733">
                  <c:v>85.38762</c:v>
                </c:pt>
                <c:pt idx="734">
                  <c:v>85.38725</c:v>
                </c:pt>
                <c:pt idx="735">
                  <c:v>85.45955</c:v>
                </c:pt>
                <c:pt idx="736">
                  <c:v>85.59798</c:v>
                </c:pt>
                <c:pt idx="737">
                  <c:v>85.72151</c:v>
                </c:pt>
                <c:pt idx="738">
                  <c:v>85.74774</c:v>
                </c:pt>
                <c:pt idx="739">
                  <c:v>85.68771</c:v>
                </c:pt>
                <c:pt idx="740">
                  <c:v>85.62736</c:v>
                </c:pt>
                <c:pt idx="741">
                  <c:v>85.64669</c:v>
                </c:pt>
                <c:pt idx="742">
                  <c:v>85.75195</c:v>
                </c:pt>
                <c:pt idx="743">
                  <c:v>85.88283999999997</c:v>
                </c:pt>
                <c:pt idx="744">
                  <c:v>85.98116</c:v>
                </c:pt>
                <c:pt idx="745">
                  <c:v>86.02927</c:v>
                </c:pt>
                <c:pt idx="746">
                  <c:v>86.01576999999998</c:v>
                </c:pt>
                <c:pt idx="747">
                  <c:v>85.95437</c:v>
                </c:pt>
                <c:pt idx="748">
                  <c:v>85.89467</c:v>
                </c:pt>
                <c:pt idx="749">
                  <c:v>85.83504000000001</c:v>
                </c:pt>
                <c:pt idx="750">
                  <c:v>85.73351</c:v>
                </c:pt>
                <c:pt idx="751">
                  <c:v>85.65479999999998</c:v>
                </c:pt>
                <c:pt idx="752">
                  <c:v>85.69047999999998</c:v>
                </c:pt>
                <c:pt idx="753">
                  <c:v>85.77731</c:v>
                </c:pt>
                <c:pt idx="754">
                  <c:v>85.83565</c:v>
                </c:pt>
                <c:pt idx="755">
                  <c:v>85.90301</c:v>
                </c:pt>
                <c:pt idx="756">
                  <c:v>85.98116</c:v>
                </c:pt>
                <c:pt idx="757">
                  <c:v>85.93768</c:v>
                </c:pt>
                <c:pt idx="758">
                  <c:v>85.7565</c:v>
                </c:pt>
                <c:pt idx="759">
                  <c:v>85.64205</c:v>
                </c:pt>
                <c:pt idx="760">
                  <c:v>85.69457</c:v>
                </c:pt>
                <c:pt idx="761">
                  <c:v>85.74669</c:v>
                </c:pt>
                <c:pt idx="762">
                  <c:v>85.66326</c:v>
                </c:pt>
                <c:pt idx="763">
                  <c:v>85.53707</c:v>
                </c:pt>
                <c:pt idx="764">
                  <c:v>85.47194</c:v>
                </c:pt>
                <c:pt idx="765">
                  <c:v>85.38988000000001</c:v>
                </c:pt>
                <c:pt idx="766">
                  <c:v>85.25157</c:v>
                </c:pt>
                <c:pt idx="767">
                  <c:v>85.208</c:v>
                </c:pt>
                <c:pt idx="768">
                  <c:v>85.37012999999998</c:v>
                </c:pt>
                <c:pt idx="769">
                  <c:v>85.59493</c:v>
                </c:pt>
                <c:pt idx="770">
                  <c:v>85.66445</c:v>
                </c:pt>
                <c:pt idx="771">
                  <c:v>85.58794</c:v>
                </c:pt>
                <c:pt idx="772">
                  <c:v>85.53336</c:v>
                </c:pt>
                <c:pt idx="773">
                  <c:v>85.53647</c:v>
                </c:pt>
                <c:pt idx="774">
                  <c:v>85.48532</c:v>
                </c:pt>
                <c:pt idx="775">
                  <c:v>85.36711</c:v>
                </c:pt>
                <c:pt idx="776">
                  <c:v>85.33374000000001</c:v>
                </c:pt>
                <c:pt idx="777">
                  <c:v>85.46651</c:v>
                </c:pt>
                <c:pt idx="778">
                  <c:v>85.6405</c:v>
                </c:pt>
                <c:pt idx="779">
                  <c:v>85.66724</c:v>
                </c:pt>
                <c:pt idx="780">
                  <c:v>85.53827</c:v>
                </c:pt>
                <c:pt idx="781">
                  <c:v>85.44102</c:v>
                </c:pt>
                <c:pt idx="782">
                  <c:v>85.5098</c:v>
                </c:pt>
                <c:pt idx="783">
                  <c:v>85.61628</c:v>
                </c:pt>
                <c:pt idx="784">
                  <c:v>85.52592</c:v>
                </c:pt>
                <c:pt idx="785">
                  <c:v>85.27847999999997</c:v>
                </c:pt>
                <c:pt idx="786">
                  <c:v>85.13666</c:v>
                </c:pt>
                <c:pt idx="787">
                  <c:v>85.18470000000001</c:v>
                </c:pt>
                <c:pt idx="788">
                  <c:v>85.23172</c:v>
                </c:pt>
                <c:pt idx="789">
                  <c:v>85.17564999999998</c:v>
                </c:pt>
                <c:pt idx="790">
                  <c:v>85.15047999999997</c:v>
                </c:pt>
                <c:pt idx="791">
                  <c:v>85.23179</c:v>
                </c:pt>
                <c:pt idx="792">
                  <c:v>85.33035</c:v>
                </c:pt>
                <c:pt idx="793">
                  <c:v>85.41749</c:v>
                </c:pt>
                <c:pt idx="794">
                  <c:v>85.55089</c:v>
                </c:pt>
                <c:pt idx="795">
                  <c:v>85.67868999999997</c:v>
                </c:pt>
                <c:pt idx="796">
                  <c:v>85.67458000000001</c:v>
                </c:pt>
                <c:pt idx="797">
                  <c:v>85.53977</c:v>
                </c:pt>
                <c:pt idx="798">
                  <c:v>85.39291</c:v>
                </c:pt>
                <c:pt idx="799">
                  <c:v>85.36192</c:v>
                </c:pt>
                <c:pt idx="800">
                  <c:v>85.49436</c:v>
                </c:pt>
                <c:pt idx="801">
                  <c:v>85.66265</c:v>
                </c:pt>
                <c:pt idx="802">
                  <c:v>85.63072</c:v>
                </c:pt>
                <c:pt idx="803">
                  <c:v>85.40429</c:v>
                </c:pt>
                <c:pt idx="804">
                  <c:v>85.22082</c:v>
                </c:pt>
                <c:pt idx="805">
                  <c:v>85.17032999999998</c:v>
                </c:pt>
                <c:pt idx="806">
                  <c:v>85.14265</c:v>
                </c:pt>
                <c:pt idx="807">
                  <c:v>85.12297999999997</c:v>
                </c:pt>
                <c:pt idx="808">
                  <c:v>85.19146</c:v>
                </c:pt>
                <c:pt idx="809">
                  <c:v>85.3174</c:v>
                </c:pt>
                <c:pt idx="810">
                  <c:v>85.44196</c:v>
                </c:pt>
                <c:pt idx="811">
                  <c:v>85.5902</c:v>
                </c:pt>
                <c:pt idx="812">
                  <c:v>85.71949</c:v>
                </c:pt>
                <c:pt idx="813">
                  <c:v>85.7012</c:v>
                </c:pt>
                <c:pt idx="814">
                  <c:v>85.55271999999998</c:v>
                </c:pt>
                <c:pt idx="815">
                  <c:v>85.42815</c:v>
                </c:pt>
                <c:pt idx="816">
                  <c:v>85.39487</c:v>
                </c:pt>
                <c:pt idx="817">
                  <c:v>85.41576</c:v>
                </c:pt>
                <c:pt idx="818">
                  <c:v>85.46348</c:v>
                </c:pt>
                <c:pt idx="819">
                  <c:v>85.5085</c:v>
                </c:pt>
                <c:pt idx="820">
                  <c:v>85.51837</c:v>
                </c:pt>
                <c:pt idx="821">
                  <c:v>85.49831</c:v>
                </c:pt>
                <c:pt idx="822">
                  <c:v>85.45589</c:v>
                </c:pt>
                <c:pt idx="823">
                  <c:v>85.39675</c:v>
                </c:pt>
                <c:pt idx="824">
                  <c:v>85.35836999999998</c:v>
                </c:pt>
                <c:pt idx="825">
                  <c:v>85.33016</c:v>
                </c:pt>
                <c:pt idx="826">
                  <c:v>85.22676</c:v>
                </c:pt>
                <c:pt idx="827">
                  <c:v>85.08002</c:v>
                </c:pt>
                <c:pt idx="828">
                  <c:v>85.05864</c:v>
                </c:pt>
                <c:pt idx="829">
                  <c:v>85.15887999999997</c:v>
                </c:pt>
                <c:pt idx="830">
                  <c:v>85.19626</c:v>
                </c:pt>
                <c:pt idx="831">
                  <c:v>85.14351</c:v>
                </c:pt>
                <c:pt idx="832">
                  <c:v>85.16769</c:v>
                </c:pt>
                <c:pt idx="833">
                  <c:v>85.27422</c:v>
                </c:pt>
                <c:pt idx="834">
                  <c:v>85.274</c:v>
                </c:pt>
                <c:pt idx="835">
                  <c:v>85.1366</c:v>
                </c:pt>
                <c:pt idx="836">
                  <c:v>85.0655</c:v>
                </c:pt>
                <c:pt idx="837">
                  <c:v>85.21555</c:v>
                </c:pt>
                <c:pt idx="838">
                  <c:v>85.48472</c:v>
                </c:pt>
                <c:pt idx="839">
                  <c:v>85.65215999999998</c:v>
                </c:pt>
                <c:pt idx="840">
                  <c:v>85.60718</c:v>
                </c:pt>
                <c:pt idx="841">
                  <c:v>85.47604</c:v>
                </c:pt>
                <c:pt idx="842">
                  <c:v>85.42635</c:v>
                </c:pt>
                <c:pt idx="843">
                  <c:v>85.44024</c:v>
                </c:pt>
                <c:pt idx="844">
                  <c:v>85.4026</c:v>
                </c:pt>
                <c:pt idx="845">
                  <c:v>85.33907000000001</c:v>
                </c:pt>
                <c:pt idx="846">
                  <c:v>85.34244</c:v>
                </c:pt>
                <c:pt idx="847">
                  <c:v>85.38476999999998</c:v>
                </c:pt>
                <c:pt idx="848">
                  <c:v>85.41929</c:v>
                </c:pt>
                <c:pt idx="849">
                  <c:v>85.48302</c:v>
                </c:pt>
                <c:pt idx="850">
                  <c:v>85.55402</c:v>
                </c:pt>
                <c:pt idx="851">
                  <c:v>85.54438</c:v>
                </c:pt>
                <c:pt idx="852">
                  <c:v>85.49076</c:v>
                </c:pt>
                <c:pt idx="853">
                  <c:v>85.48182</c:v>
                </c:pt>
                <c:pt idx="854">
                  <c:v>85.46446</c:v>
                </c:pt>
                <c:pt idx="855">
                  <c:v>85.40783</c:v>
                </c:pt>
                <c:pt idx="856">
                  <c:v>85.45132</c:v>
                </c:pt>
                <c:pt idx="857">
                  <c:v>85.62824999999998</c:v>
                </c:pt>
                <c:pt idx="858">
                  <c:v>85.71703</c:v>
                </c:pt>
                <c:pt idx="859">
                  <c:v>85.58592</c:v>
                </c:pt>
                <c:pt idx="860">
                  <c:v>85.37763</c:v>
                </c:pt>
                <c:pt idx="861">
                  <c:v>85.26453</c:v>
                </c:pt>
                <c:pt idx="862">
                  <c:v>85.2637</c:v>
                </c:pt>
                <c:pt idx="863">
                  <c:v>85.33256999999998</c:v>
                </c:pt>
                <c:pt idx="864">
                  <c:v>85.42202</c:v>
                </c:pt>
                <c:pt idx="865">
                  <c:v>85.47049</c:v>
                </c:pt>
                <c:pt idx="866">
                  <c:v>85.4527</c:v>
                </c:pt>
                <c:pt idx="867">
                  <c:v>85.41378</c:v>
                </c:pt>
                <c:pt idx="868">
                  <c:v>85.40495</c:v>
                </c:pt>
                <c:pt idx="869">
                  <c:v>85.42512</c:v>
                </c:pt>
                <c:pt idx="870">
                  <c:v>85.44382</c:v>
                </c:pt>
                <c:pt idx="871">
                  <c:v>85.47223</c:v>
                </c:pt>
                <c:pt idx="872">
                  <c:v>85.53021</c:v>
                </c:pt>
                <c:pt idx="873">
                  <c:v>85.54569</c:v>
                </c:pt>
                <c:pt idx="874">
                  <c:v>85.46532</c:v>
                </c:pt>
                <c:pt idx="875">
                  <c:v>85.43809</c:v>
                </c:pt>
                <c:pt idx="876">
                  <c:v>85.61013</c:v>
                </c:pt>
                <c:pt idx="877">
                  <c:v>85.79023</c:v>
                </c:pt>
                <c:pt idx="878">
                  <c:v>85.64394</c:v>
                </c:pt>
                <c:pt idx="879">
                  <c:v>85.21795</c:v>
                </c:pt>
                <c:pt idx="880">
                  <c:v>84.88436999999998</c:v>
                </c:pt>
                <c:pt idx="881">
                  <c:v>84.90326</c:v>
                </c:pt>
                <c:pt idx="882">
                  <c:v>85.18241999999998</c:v>
                </c:pt>
                <c:pt idx="883">
                  <c:v>85.44794</c:v>
                </c:pt>
                <c:pt idx="884">
                  <c:v>85.47466</c:v>
                </c:pt>
                <c:pt idx="885">
                  <c:v>85.29086</c:v>
                </c:pt>
                <c:pt idx="886">
                  <c:v>85.12511000000001</c:v>
                </c:pt>
                <c:pt idx="887">
                  <c:v>85.1812</c:v>
                </c:pt>
                <c:pt idx="888">
                  <c:v>85.42157</c:v>
                </c:pt>
                <c:pt idx="889">
                  <c:v>85.6292</c:v>
                </c:pt>
                <c:pt idx="890">
                  <c:v>85.63197</c:v>
                </c:pt>
                <c:pt idx="891">
                  <c:v>85.4854</c:v>
                </c:pt>
                <c:pt idx="892">
                  <c:v>85.32436</c:v>
                </c:pt>
                <c:pt idx="893">
                  <c:v>85.20771</c:v>
                </c:pt>
                <c:pt idx="894">
                  <c:v>85.20892</c:v>
                </c:pt>
                <c:pt idx="895">
                  <c:v>85.39769</c:v>
                </c:pt>
                <c:pt idx="896">
                  <c:v>85.58246999999998</c:v>
                </c:pt>
                <c:pt idx="897">
                  <c:v>85.49785</c:v>
                </c:pt>
                <c:pt idx="898">
                  <c:v>85.27545000000001</c:v>
                </c:pt>
                <c:pt idx="899">
                  <c:v>85.2084</c:v>
                </c:pt>
                <c:pt idx="900">
                  <c:v>85.19913</c:v>
                </c:pt>
                <c:pt idx="901">
                  <c:v>85.05769</c:v>
                </c:pt>
                <c:pt idx="902">
                  <c:v>84.96197</c:v>
                </c:pt>
                <c:pt idx="903">
                  <c:v>85.09362</c:v>
                </c:pt>
                <c:pt idx="904">
                  <c:v>85.27873999999997</c:v>
                </c:pt>
                <c:pt idx="905">
                  <c:v>85.33813000000001</c:v>
                </c:pt>
                <c:pt idx="906">
                  <c:v>85.34975</c:v>
                </c:pt>
                <c:pt idx="907">
                  <c:v>85.4128</c:v>
                </c:pt>
                <c:pt idx="908">
                  <c:v>85.51767</c:v>
                </c:pt>
                <c:pt idx="909">
                  <c:v>85.58235999999998</c:v>
                </c:pt>
                <c:pt idx="910">
                  <c:v>85.5187</c:v>
                </c:pt>
                <c:pt idx="911">
                  <c:v>85.41649</c:v>
                </c:pt>
                <c:pt idx="912">
                  <c:v>85.46962</c:v>
                </c:pt>
                <c:pt idx="913">
                  <c:v>85.61736</c:v>
                </c:pt>
                <c:pt idx="914">
                  <c:v>85.63542</c:v>
                </c:pt>
                <c:pt idx="915">
                  <c:v>85.56052</c:v>
                </c:pt>
                <c:pt idx="916">
                  <c:v>85.53178</c:v>
                </c:pt>
                <c:pt idx="917">
                  <c:v>85.47948</c:v>
                </c:pt>
                <c:pt idx="918">
                  <c:v>85.36095</c:v>
                </c:pt>
                <c:pt idx="919">
                  <c:v>85.26368</c:v>
                </c:pt>
                <c:pt idx="920">
                  <c:v>85.13324</c:v>
                </c:pt>
                <c:pt idx="921">
                  <c:v>84.91976</c:v>
                </c:pt>
                <c:pt idx="922">
                  <c:v>84.842</c:v>
                </c:pt>
                <c:pt idx="923">
                  <c:v>85.02206</c:v>
                </c:pt>
                <c:pt idx="924">
                  <c:v>85.22525</c:v>
                </c:pt>
                <c:pt idx="925">
                  <c:v>85.23007</c:v>
                </c:pt>
                <c:pt idx="926">
                  <c:v>85.07814999999998</c:v>
                </c:pt>
                <c:pt idx="927">
                  <c:v>84.88912</c:v>
                </c:pt>
                <c:pt idx="928">
                  <c:v>84.78734</c:v>
                </c:pt>
                <c:pt idx="929">
                  <c:v>84.80279999999998</c:v>
                </c:pt>
                <c:pt idx="930">
                  <c:v>84.79124</c:v>
                </c:pt>
                <c:pt idx="931">
                  <c:v>84.73636</c:v>
                </c:pt>
                <c:pt idx="932">
                  <c:v>84.90503</c:v>
                </c:pt>
                <c:pt idx="933">
                  <c:v>85.33738</c:v>
                </c:pt>
                <c:pt idx="934">
                  <c:v>85.65434999999998</c:v>
                </c:pt>
                <c:pt idx="935">
                  <c:v>85.63275999999998</c:v>
                </c:pt>
                <c:pt idx="936">
                  <c:v>85.44267</c:v>
                </c:pt>
                <c:pt idx="937">
                  <c:v>85.26472</c:v>
                </c:pt>
                <c:pt idx="938">
                  <c:v>85.12616999999998</c:v>
                </c:pt>
                <c:pt idx="939">
                  <c:v>85.05058</c:v>
                </c:pt>
                <c:pt idx="940">
                  <c:v>85.05013</c:v>
                </c:pt>
                <c:pt idx="941">
                  <c:v>85.10256</c:v>
                </c:pt>
                <c:pt idx="942">
                  <c:v>85.21854</c:v>
                </c:pt>
                <c:pt idx="943">
                  <c:v>85.38744</c:v>
                </c:pt>
                <c:pt idx="944">
                  <c:v>85.51917</c:v>
                </c:pt>
                <c:pt idx="945">
                  <c:v>85.52670999999998</c:v>
                </c:pt>
                <c:pt idx="946">
                  <c:v>85.40894</c:v>
                </c:pt>
                <c:pt idx="947">
                  <c:v>85.28892</c:v>
                </c:pt>
                <c:pt idx="948">
                  <c:v>85.29686</c:v>
                </c:pt>
                <c:pt idx="949">
                  <c:v>85.34445</c:v>
                </c:pt>
                <c:pt idx="950">
                  <c:v>85.22161</c:v>
                </c:pt>
                <c:pt idx="951">
                  <c:v>84.99064</c:v>
                </c:pt>
                <c:pt idx="952">
                  <c:v>84.90894</c:v>
                </c:pt>
                <c:pt idx="953">
                  <c:v>84.96915</c:v>
                </c:pt>
                <c:pt idx="954">
                  <c:v>84.96217</c:v>
                </c:pt>
                <c:pt idx="955">
                  <c:v>84.84941</c:v>
                </c:pt>
                <c:pt idx="956">
                  <c:v>84.74268</c:v>
                </c:pt>
                <c:pt idx="957">
                  <c:v>84.70211</c:v>
                </c:pt>
                <c:pt idx="958">
                  <c:v>84.74451</c:v>
                </c:pt>
                <c:pt idx="959">
                  <c:v>84.81161</c:v>
                </c:pt>
                <c:pt idx="960">
                  <c:v>84.76611</c:v>
                </c:pt>
                <c:pt idx="961">
                  <c:v>84.61452</c:v>
                </c:pt>
                <c:pt idx="962">
                  <c:v>84.54591</c:v>
                </c:pt>
                <c:pt idx="963">
                  <c:v>84.65725</c:v>
                </c:pt>
                <c:pt idx="964">
                  <c:v>84.85681</c:v>
                </c:pt>
                <c:pt idx="965">
                  <c:v>85.02743</c:v>
                </c:pt>
                <c:pt idx="966">
                  <c:v>85.11382</c:v>
                </c:pt>
                <c:pt idx="967">
                  <c:v>85.17212999999998</c:v>
                </c:pt>
                <c:pt idx="968">
                  <c:v>85.33244999999998</c:v>
                </c:pt>
                <c:pt idx="969">
                  <c:v>85.57298999999998</c:v>
                </c:pt>
                <c:pt idx="970">
                  <c:v>85.66103</c:v>
                </c:pt>
                <c:pt idx="971">
                  <c:v>85.51699</c:v>
                </c:pt>
                <c:pt idx="972">
                  <c:v>85.37492</c:v>
                </c:pt>
                <c:pt idx="973">
                  <c:v>85.4217</c:v>
                </c:pt>
                <c:pt idx="974">
                  <c:v>85.51464</c:v>
                </c:pt>
                <c:pt idx="975">
                  <c:v>85.42263</c:v>
                </c:pt>
                <c:pt idx="976">
                  <c:v>85.21047</c:v>
                </c:pt>
                <c:pt idx="977">
                  <c:v>85.13112</c:v>
                </c:pt>
                <c:pt idx="978">
                  <c:v>85.24217</c:v>
                </c:pt>
                <c:pt idx="979">
                  <c:v>85.34536</c:v>
                </c:pt>
                <c:pt idx="980">
                  <c:v>85.32124</c:v>
                </c:pt>
                <c:pt idx="981">
                  <c:v>85.1992</c:v>
                </c:pt>
                <c:pt idx="982">
                  <c:v>85.01746</c:v>
                </c:pt>
                <c:pt idx="983">
                  <c:v>84.87969</c:v>
                </c:pt>
                <c:pt idx="984">
                  <c:v>84.96513</c:v>
                </c:pt>
                <c:pt idx="985">
                  <c:v>85.18996</c:v>
                </c:pt>
                <c:pt idx="986">
                  <c:v>85.23869</c:v>
                </c:pt>
                <c:pt idx="987">
                  <c:v>85.03018</c:v>
                </c:pt>
                <c:pt idx="988">
                  <c:v>84.82946</c:v>
                </c:pt>
                <c:pt idx="989">
                  <c:v>84.84418</c:v>
                </c:pt>
                <c:pt idx="990">
                  <c:v>85.05787</c:v>
                </c:pt>
                <c:pt idx="991">
                  <c:v>85.25343</c:v>
                </c:pt>
                <c:pt idx="992">
                  <c:v>85.19198</c:v>
                </c:pt>
                <c:pt idx="993">
                  <c:v>84.96346</c:v>
                </c:pt>
                <c:pt idx="994">
                  <c:v>84.92263</c:v>
                </c:pt>
                <c:pt idx="995">
                  <c:v>85.07023</c:v>
                </c:pt>
                <c:pt idx="996">
                  <c:v>85.11383</c:v>
                </c:pt>
                <c:pt idx="997">
                  <c:v>85.07063</c:v>
                </c:pt>
                <c:pt idx="998">
                  <c:v>85.04375</c:v>
                </c:pt>
                <c:pt idx="999">
                  <c:v>84.87761</c:v>
                </c:pt>
                <c:pt idx="1000">
                  <c:v>84.7374</c:v>
                </c:pt>
                <c:pt idx="1001">
                  <c:v>85.01336</c:v>
                </c:pt>
                <c:pt idx="1002">
                  <c:v>85.35697999999998</c:v>
                </c:pt>
                <c:pt idx="1003">
                  <c:v>85.21297</c:v>
                </c:pt>
                <c:pt idx="1004">
                  <c:v>84.98867</c:v>
                </c:pt>
                <c:pt idx="1005">
                  <c:v>85.0935</c:v>
                </c:pt>
                <c:pt idx="1006">
                  <c:v>84.98843</c:v>
                </c:pt>
                <c:pt idx="1007">
                  <c:v>84.4994</c:v>
                </c:pt>
                <c:pt idx="1008">
                  <c:v>84.33504000000001</c:v>
                </c:pt>
                <c:pt idx="1009">
                  <c:v>84.64339</c:v>
                </c:pt>
                <c:pt idx="1010">
                  <c:v>84.88342999999998</c:v>
                </c:pt>
                <c:pt idx="1011">
                  <c:v>84.98972</c:v>
                </c:pt>
                <c:pt idx="1012">
                  <c:v>85.16836000000001</c:v>
                </c:pt>
                <c:pt idx="1013">
                  <c:v>85.32876999999998</c:v>
                </c:pt>
                <c:pt idx="1014">
                  <c:v>85.33646</c:v>
                </c:pt>
                <c:pt idx="1015">
                  <c:v>85.20924</c:v>
                </c:pt>
                <c:pt idx="1016">
                  <c:v>85.04233000000001</c:v>
                </c:pt>
                <c:pt idx="1017">
                  <c:v>85.00925</c:v>
                </c:pt>
                <c:pt idx="1018">
                  <c:v>85.22587999999998</c:v>
                </c:pt>
                <c:pt idx="1019">
                  <c:v>85.43866</c:v>
                </c:pt>
                <c:pt idx="1020">
                  <c:v>85.37202999999998</c:v>
                </c:pt>
                <c:pt idx="1021">
                  <c:v>85.14399</c:v>
                </c:pt>
                <c:pt idx="1022">
                  <c:v>84.96837</c:v>
                </c:pt>
                <c:pt idx="1023">
                  <c:v>85.00636</c:v>
                </c:pt>
                <c:pt idx="1024">
                  <c:v>85.30072999999998</c:v>
                </c:pt>
                <c:pt idx="1025">
                  <c:v>85.52405</c:v>
                </c:pt>
                <c:pt idx="1026">
                  <c:v>85.36375</c:v>
                </c:pt>
                <c:pt idx="1027">
                  <c:v>85.10376999999998</c:v>
                </c:pt>
                <c:pt idx="1028">
                  <c:v>85.16746</c:v>
                </c:pt>
                <c:pt idx="1029">
                  <c:v>85.42332</c:v>
                </c:pt>
                <c:pt idx="1030">
                  <c:v>85.5136</c:v>
                </c:pt>
                <c:pt idx="1031">
                  <c:v>85.40671</c:v>
                </c:pt>
                <c:pt idx="1032">
                  <c:v>85.30076</c:v>
                </c:pt>
                <c:pt idx="1033">
                  <c:v>85.22694</c:v>
                </c:pt>
                <c:pt idx="1034">
                  <c:v>85.09132</c:v>
                </c:pt>
                <c:pt idx="1035">
                  <c:v>84.88027</c:v>
                </c:pt>
                <c:pt idx="1036">
                  <c:v>84.62333999999997</c:v>
                </c:pt>
                <c:pt idx="1037">
                  <c:v>84.35951</c:v>
                </c:pt>
                <c:pt idx="1038">
                  <c:v>84.23504</c:v>
                </c:pt>
                <c:pt idx="1039">
                  <c:v>84.37588999999997</c:v>
                </c:pt>
                <c:pt idx="1040">
                  <c:v>84.61809</c:v>
                </c:pt>
                <c:pt idx="1041">
                  <c:v>84.6694</c:v>
                </c:pt>
                <c:pt idx="1042">
                  <c:v>84.60290999999998</c:v>
                </c:pt>
                <c:pt idx="1043">
                  <c:v>84.76261</c:v>
                </c:pt>
                <c:pt idx="1044">
                  <c:v>85.11532999999998</c:v>
                </c:pt>
                <c:pt idx="1045">
                  <c:v>85.25929</c:v>
                </c:pt>
                <c:pt idx="1046">
                  <c:v>85.05183</c:v>
                </c:pt>
                <c:pt idx="1047">
                  <c:v>84.76371</c:v>
                </c:pt>
                <c:pt idx="1048">
                  <c:v>84.59034</c:v>
                </c:pt>
                <c:pt idx="1049">
                  <c:v>84.54925</c:v>
                </c:pt>
                <c:pt idx="1050">
                  <c:v>84.6496</c:v>
                </c:pt>
                <c:pt idx="1051">
                  <c:v>84.82226</c:v>
                </c:pt>
                <c:pt idx="1052">
                  <c:v>84.87699000000001</c:v>
                </c:pt>
                <c:pt idx="1053">
                  <c:v>84.74143</c:v>
                </c:pt>
                <c:pt idx="1054">
                  <c:v>84.51433</c:v>
                </c:pt>
                <c:pt idx="1055">
                  <c:v>84.34734</c:v>
                </c:pt>
                <c:pt idx="1056">
                  <c:v>84.38039000000001</c:v>
                </c:pt>
                <c:pt idx="1057">
                  <c:v>84.60502</c:v>
                </c:pt>
                <c:pt idx="1058">
                  <c:v>84.75694</c:v>
                </c:pt>
                <c:pt idx="1059">
                  <c:v>84.66826</c:v>
                </c:pt>
                <c:pt idx="1060">
                  <c:v>84.54772</c:v>
                </c:pt>
                <c:pt idx="1061">
                  <c:v>84.61469</c:v>
                </c:pt>
                <c:pt idx="1062">
                  <c:v>84.7363</c:v>
                </c:pt>
                <c:pt idx="1063">
                  <c:v>84.7319</c:v>
                </c:pt>
                <c:pt idx="1064">
                  <c:v>84.67539999999997</c:v>
                </c:pt>
                <c:pt idx="1065">
                  <c:v>84.67362999999998</c:v>
                </c:pt>
                <c:pt idx="1066">
                  <c:v>84.65724</c:v>
                </c:pt>
                <c:pt idx="1067">
                  <c:v>84.55112</c:v>
                </c:pt>
                <c:pt idx="1068">
                  <c:v>84.44472</c:v>
                </c:pt>
                <c:pt idx="1069">
                  <c:v>84.48585</c:v>
                </c:pt>
                <c:pt idx="1070">
                  <c:v>84.66869999999998</c:v>
                </c:pt>
                <c:pt idx="1071">
                  <c:v>84.7985</c:v>
                </c:pt>
                <c:pt idx="1072">
                  <c:v>84.68238999999997</c:v>
                </c:pt>
                <c:pt idx="1073">
                  <c:v>84.38019</c:v>
                </c:pt>
                <c:pt idx="1074">
                  <c:v>84.14128</c:v>
                </c:pt>
                <c:pt idx="1075">
                  <c:v>84.11668</c:v>
                </c:pt>
                <c:pt idx="1076">
                  <c:v>84.21858</c:v>
                </c:pt>
                <c:pt idx="1077">
                  <c:v>84.32021</c:v>
                </c:pt>
                <c:pt idx="1078">
                  <c:v>84.39143</c:v>
                </c:pt>
                <c:pt idx="1079">
                  <c:v>84.44053</c:v>
                </c:pt>
                <c:pt idx="1080">
                  <c:v>84.51551</c:v>
                </c:pt>
                <c:pt idx="1081">
                  <c:v>84.74921</c:v>
                </c:pt>
                <c:pt idx="1082">
                  <c:v>85.10645</c:v>
                </c:pt>
                <c:pt idx="1083">
                  <c:v>85.26396</c:v>
                </c:pt>
                <c:pt idx="1084">
                  <c:v>85.05329</c:v>
                </c:pt>
                <c:pt idx="1085">
                  <c:v>84.81321</c:v>
                </c:pt>
                <c:pt idx="1086">
                  <c:v>84.83393</c:v>
                </c:pt>
                <c:pt idx="1087">
                  <c:v>84.96235</c:v>
                </c:pt>
                <c:pt idx="1088">
                  <c:v>85.02303000000001</c:v>
                </c:pt>
                <c:pt idx="1089">
                  <c:v>85.07669999999998</c:v>
                </c:pt>
                <c:pt idx="1090">
                  <c:v>85.05672</c:v>
                </c:pt>
                <c:pt idx="1091">
                  <c:v>84.84603</c:v>
                </c:pt>
                <c:pt idx="1092">
                  <c:v>84.67026999999998</c:v>
                </c:pt>
                <c:pt idx="1093">
                  <c:v>84.74579</c:v>
                </c:pt>
                <c:pt idx="1094">
                  <c:v>84.78021</c:v>
                </c:pt>
                <c:pt idx="1095">
                  <c:v>84.51131</c:v>
                </c:pt>
                <c:pt idx="1096">
                  <c:v>84.22284999999998</c:v>
                </c:pt>
                <c:pt idx="1097">
                  <c:v>84.22482</c:v>
                </c:pt>
                <c:pt idx="1098">
                  <c:v>84.36626</c:v>
                </c:pt>
                <c:pt idx="1099">
                  <c:v>84.40343</c:v>
                </c:pt>
                <c:pt idx="1100">
                  <c:v>84.39176</c:v>
                </c:pt>
                <c:pt idx="1101">
                  <c:v>84.49492</c:v>
                </c:pt>
                <c:pt idx="1102">
                  <c:v>84.71635</c:v>
                </c:pt>
                <c:pt idx="1103">
                  <c:v>84.8437</c:v>
                </c:pt>
                <c:pt idx="1104">
                  <c:v>84.66699</c:v>
                </c:pt>
                <c:pt idx="1105">
                  <c:v>84.35527999999998</c:v>
                </c:pt>
                <c:pt idx="1106">
                  <c:v>84.37912999999998</c:v>
                </c:pt>
                <c:pt idx="1107">
                  <c:v>84.82602999999998</c:v>
                </c:pt>
                <c:pt idx="1108">
                  <c:v>85.15569000000001</c:v>
                </c:pt>
                <c:pt idx="1109">
                  <c:v>84.96478</c:v>
                </c:pt>
                <c:pt idx="1110">
                  <c:v>84.52876000000001</c:v>
                </c:pt>
                <c:pt idx="1111">
                  <c:v>84.31047</c:v>
                </c:pt>
                <c:pt idx="1112">
                  <c:v>84.3397</c:v>
                </c:pt>
                <c:pt idx="1113">
                  <c:v>84.39967</c:v>
                </c:pt>
                <c:pt idx="1114">
                  <c:v>84.39767</c:v>
                </c:pt>
                <c:pt idx="1115">
                  <c:v>84.34359</c:v>
                </c:pt>
                <c:pt idx="1116">
                  <c:v>84.22981</c:v>
                </c:pt>
                <c:pt idx="1117">
                  <c:v>84.10283999999997</c:v>
                </c:pt>
                <c:pt idx="1118">
                  <c:v>84.05824</c:v>
                </c:pt>
                <c:pt idx="1119">
                  <c:v>84.12230999999997</c:v>
                </c:pt>
                <c:pt idx="1120">
                  <c:v>84.21866</c:v>
                </c:pt>
                <c:pt idx="1121">
                  <c:v>84.2562</c:v>
                </c:pt>
                <c:pt idx="1122">
                  <c:v>84.2244</c:v>
                </c:pt>
                <c:pt idx="1123">
                  <c:v>84.24254</c:v>
                </c:pt>
                <c:pt idx="1124">
                  <c:v>84.40832</c:v>
                </c:pt>
                <c:pt idx="1125">
                  <c:v>84.61905</c:v>
                </c:pt>
                <c:pt idx="1126">
                  <c:v>84.68543999999997</c:v>
                </c:pt>
                <c:pt idx="1127">
                  <c:v>84.5862</c:v>
                </c:pt>
                <c:pt idx="1128">
                  <c:v>84.4267</c:v>
                </c:pt>
                <c:pt idx="1129">
                  <c:v>84.32499999999998</c:v>
                </c:pt>
                <c:pt idx="1130">
                  <c:v>84.41113</c:v>
                </c:pt>
                <c:pt idx="1131">
                  <c:v>84.66236000000001</c:v>
                </c:pt>
                <c:pt idx="1132">
                  <c:v>84.77108</c:v>
                </c:pt>
                <c:pt idx="1133">
                  <c:v>84.58806</c:v>
                </c:pt>
                <c:pt idx="1134">
                  <c:v>84.38345</c:v>
                </c:pt>
                <c:pt idx="1135">
                  <c:v>84.33289000000001</c:v>
                </c:pt>
                <c:pt idx="1136">
                  <c:v>84.25864</c:v>
                </c:pt>
                <c:pt idx="1137">
                  <c:v>84.14059</c:v>
                </c:pt>
                <c:pt idx="1138">
                  <c:v>84.21049</c:v>
                </c:pt>
                <c:pt idx="1139">
                  <c:v>84.39059</c:v>
                </c:pt>
                <c:pt idx="1140">
                  <c:v>84.36239999999998</c:v>
                </c:pt>
                <c:pt idx="1141">
                  <c:v>84.16372999999998</c:v>
                </c:pt>
                <c:pt idx="1142">
                  <c:v>84.05869999999998</c:v>
                </c:pt>
                <c:pt idx="1143">
                  <c:v>84.08865</c:v>
                </c:pt>
                <c:pt idx="1144">
                  <c:v>84.12041000000001</c:v>
                </c:pt>
                <c:pt idx="1145">
                  <c:v>84.05563</c:v>
                </c:pt>
                <c:pt idx="1146">
                  <c:v>83.82996</c:v>
                </c:pt>
                <c:pt idx="1147">
                  <c:v>83.57522</c:v>
                </c:pt>
                <c:pt idx="1148">
                  <c:v>83.61158</c:v>
                </c:pt>
                <c:pt idx="1149">
                  <c:v>84.02029</c:v>
                </c:pt>
                <c:pt idx="1150">
                  <c:v>84.44146</c:v>
                </c:pt>
                <c:pt idx="1151">
                  <c:v>84.54955</c:v>
                </c:pt>
                <c:pt idx="1152">
                  <c:v>84.37929999999998</c:v>
                </c:pt>
                <c:pt idx="1153">
                  <c:v>84.15540999999997</c:v>
                </c:pt>
                <c:pt idx="1154">
                  <c:v>84.04957</c:v>
                </c:pt>
                <c:pt idx="1155">
                  <c:v>84.14523</c:v>
                </c:pt>
                <c:pt idx="1156">
                  <c:v>84.40505</c:v>
                </c:pt>
                <c:pt idx="1157">
                  <c:v>84.69439</c:v>
                </c:pt>
                <c:pt idx="1158">
                  <c:v>84.86306</c:v>
                </c:pt>
                <c:pt idx="1159">
                  <c:v>84.84195</c:v>
                </c:pt>
                <c:pt idx="1160">
                  <c:v>84.65632999999998</c:v>
                </c:pt>
                <c:pt idx="1161">
                  <c:v>84.38309</c:v>
                </c:pt>
                <c:pt idx="1162">
                  <c:v>84.11964</c:v>
                </c:pt>
                <c:pt idx="1163">
                  <c:v>84.00836</c:v>
                </c:pt>
                <c:pt idx="1164">
                  <c:v>84.13619</c:v>
                </c:pt>
                <c:pt idx="1165">
                  <c:v>84.37002999999998</c:v>
                </c:pt>
                <c:pt idx="1166">
                  <c:v>84.48547000000001</c:v>
                </c:pt>
                <c:pt idx="1167">
                  <c:v>84.47189</c:v>
                </c:pt>
                <c:pt idx="1168">
                  <c:v>84.48945</c:v>
                </c:pt>
                <c:pt idx="1169">
                  <c:v>84.57407000000001</c:v>
                </c:pt>
                <c:pt idx="1170">
                  <c:v>84.59591</c:v>
                </c:pt>
                <c:pt idx="1171">
                  <c:v>84.48738</c:v>
                </c:pt>
                <c:pt idx="1172">
                  <c:v>84.34832999999998</c:v>
                </c:pt>
                <c:pt idx="1173">
                  <c:v>84.31126</c:v>
                </c:pt>
                <c:pt idx="1174">
                  <c:v>84.34119</c:v>
                </c:pt>
                <c:pt idx="1175">
                  <c:v>84.29989</c:v>
                </c:pt>
                <c:pt idx="1176">
                  <c:v>84.23917</c:v>
                </c:pt>
                <c:pt idx="1177">
                  <c:v>84.34887000000001</c:v>
                </c:pt>
                <c:pt idx="1178">
                  <c:v>84.57486999999998</c:v>
                </c:pt>
                <c:pt idx="1179">
                  <c:v>84.63456</c:v>
                </c:pt>
                <c:pt idx="1180">
                  <c:v>84.47731</c:v>
                </c:pt>
                <c:pt idx="1181">
                  <c:v>84.3035</c:v>
                </c:pt>
                <c:pt idx="1182">
                  <c:v>84.21983</c:v>
                </c:pt>
                <c:pt idx="1183">
                  <c:v>84.21458</c:v>
                </c:pt>
                <c:pt idx="1184">
                  <c:v>84.27682999999998</c:v>
                </c:pt>
                <c:pt idx="1185">
                  <c:v>84.33148</c:v>
                </c:pt>
                <c:pt idx="1186">
                  <c:v>84.32798</c:v>
                </c:pt>
                <c:pt idx="1187">
                  <c:v>84.34309</c:v>
                </c:pt>
                <c:pt idx="1188">
                  <c:v>84.3429</c:v>
                </c:pt>
                <c:pt idx="1189">
                  <c:v>84.16682</c:v>
                </c:pt>
                <c:pt idx="1190">
                  <c:v>83.91631</c:v>
                </c:pt>
                <c:pt idx="1191">
                  <c:v>83.86694</c:v>
                </c:pt>
                <c:pt idx="1192">
                  <c:v>83.99065</c:v>
                </c:pt>
                <c:pt idx="1193">
                  <c:v>84.16907999999998</c:v>
                </c:pt>
                <c:pt idx="1194">
                  <c:v>84.52291</c:v>
                </c:pt>
                <c:pt idx="1195">
                  <c:v>84.93719</c:v>
                </c:pt>
                <c:pt idx="1196">
                  <c:v>84.90586</c:v>
                </c:pt>
                <c:pt idx="1197">
                  <c:v>84.39795</c:v>
                </c:pt>
                <c:pt idx="1198">
                  <c:v>83.93632</c:v>
                </c:pt>
                <c:pt idx="1199">
                  <c:v>83.70399</c:v>
                </c:pt>
                <c:pt idx="1200">
                  <c:v>83.46101</c:v>
                </c:pt>
                <c:pt idx="1201">
                  <c:v>83.24292</c:v>
                </c:pt>
                <c:pt idx="1202">
                  <c:v>83.21106</c:v>
                </c:pt>
                <c:pt idx="1203">
                  <c:v>83.27206</c:v>
                </c:pt>
                <c:pt idx="1204">
                  <c:v>83.426</c:v>
                </c:pt>
                <c:pt idx="1205">
                  <c:v>83.75945</c:v>
                </c:pt>
                <c:pt idx="1206">
                  <c:v>83.99509</c:v>
                </c:pt>
                <c:pt idx="1207">
                  <c:v>83.95031</c:v>
                </c:pt>
                <c:pt idx="1208">
                  <c:v>84.02779</c:v>
                </c:pt>
                <c:pt idx="1209">
                  <c:v>84.35778999999998</c:v>
                </c:pt>
                <c:pt idx="1210">
                  <c:v>84.39619</c:v>
                </c:pt>
                <c:pt idx="1211">
                  <c:v>84.04058</c:v>
                </c:pt>
                <c:pt idx="1212">
                  <c:v>83.90616</c:v>
                </c:pt>
                <c:pt idx="1213">
                  <c:v>84.09761</c:v>
                </c:pt>
                <c:pt idx="1214">
                  <c:v>84.09061</c:v>
                </c:pt>
                <c:pt idx="1215">
                  <c:v>83.83681</c:v>
                </c:pt>
                <c:pt idx="1216">
                  <c:v>83.71171</c:v>
                </c:pt>
                <c:pt idx="1217">
                  <c:v>83.76595</c:v>
                </c:pt>
                <c:pt idx="1218">
                  <c:v>83.87657999999998</c:v>
                </c:pt>
                <c:pt idx="1219">
                  <c:v>84.04639</c:v>
                </c:pt>
                <c:pt idx="1220">
                  <c:v>84.13464</c:v>
                </c:pt>
                <c:pt idx="1221">
                  <c:v>83.98125</c:v>
                </c:pt>
                <c:pt idx="1222">
                  <c:v>83.77761</c:v>
                </c:pt>
                <c:pt idx="1223">
                  <c:v>83.80183</c:v>
                </c:pt>
                <c:pt idx="1224">
                  <c:v>84.05504999999998</c:v>
                </c:pt>
                <c:pt idx="1225">
                  <c:v>84.41179</c:v>
                </c:pt>
                <c:pt idx="1226">
                  <c:v>84.70487</c:v>
                </c:pt>
                <c:pt idx="1227">
                  <c:v>84.79102</c:v>
                </c:pt>
                <c:pt idx="1228">
                  <c:v>84.78336</c:v>
                </c:pt>
                <c:pt idx="1229">
                  <c:v>84.85052</c:v>
                </c:pt>
                <c:pt idx="1230">
                  <c:v>84.7842</c:v>
                </c:pt>
                <c:pt idx="1231">
                  <c:v>84.37108000000001</c:v>
                </c:pt>
                <c:pt idx="1232">
                  <c:v>84.00456</c:v>
                </c:pt>
                <c:pt idx="1233">
                  <c:v>84.16358</c:v>
                </c:pt>
                <c:pt idx="1234">
                  <c:v>84.66073999999998</c:v>
                </c:pt>
                <c:pt idx="1235">
                  <c:v>84.87172</c:v>
                </c:pt>
                <c:pt idx="1236">
                  <c:v>84.61603</c:v>
                </c:pt>
                <c:pt idx="1237">
                  <c:v>84.32443000000001</c:v>
                </c:pt>
                <c:pt idx="1238">
                  <c:v>84.36631</c:v>
                </c:pt>
                <c:pt idx="1239">
                  <c:v>84.50603</c:v>
                </c:pt>
                <c:pt idx="1240">
                  <c:v>84.29161</c:v>
                </c:pt>
                <c:pt idx="1241">
                  <c:v>83.83332</c:v>
                </c:pt>
                <c:pt idx="1242">
                  <c:v>83.5832</c:v>
                </c:pt>
                <c:pt idx="1243">
                  <c:v>83.64128</c:v>
                </c:pt>
                <c:pt idx="1244">
                  <c:v>83.78098</c:v>
                </c:pt>
                <c:pt idx="1245">
                  <c:v>83.91825</c:v>
                </c:pt>
                <c:pt idx="1246">
                  <c:v>84.00768</c:v>
                </c:pt>
                <c:pt idx="1247">
                  <c:v>83.90837</c:v>
                </c:pt>
                <c:pt idx="1248">
                  <c:v>83.65896999999998</c:v>
                </c:pt>
                <c:pt idx="1249">
                  <c:v>83.51901</c:v>
                </c:pt>
                <c:pt idx="1250">
                  <c:v>83.63342999999998</c:v>
                </c:pt>
                <c:pt idx="1251">
                  <c:v>83.91249</c:v>
                </c:pt>
                <c:pt idx="1252">
                  <c:v>84.12442999999998</c:v>
                </c:pt>
                <c:pt idx="1253">
                  <c:v>84.11659</c:v>
                </c:pt>
                <c:pt idx="1254">
                  <c:v>84.06962</c:v>
                </c:pt>
                <c:pt idx="1255">
                  <c:v>84.28870000000001</c:v>
                </c:pt>
                <c:pt idx="1256">
                  <c:v>84.58762</c:v>
                </c:pt>
                <c:pt idx="1257">
                  <c:v>84.46442</c:v>
                </c:pt>
                <c:pt idx="1258">
                  <c:v>83.90978</c:v>
                </c:pt>
                <c:pt idx="1259">
                  <c:v>83.43099</c:v>
                </c:pt>
                <c:pt idx="1260">
                  <c:v>83.30102</c:v>
                </c:pt>
                <c:pt idx="1261">
                  <c:v>83.37862</c:v>
                </c:pt>
                <c:pt idx="1262">
                  <c:v>83.49151</c:v>
                </c:pt>
                <c:pt idx="1263">
                  <c:v>83.60155</c:v>
                </c:pt>
                <c:pt idx="1264">
                  <c:v>83.73601</c:v>
                </c:pt>
                <c:pt idx="1265">
                  <c:v>83.9496</c:v>
                </c:pt>
                <c:pt idx="1266">
                  <c:v>84.2136</c:v>
                </c:pt>
                <c:pt idx="1267">
                  <c:v>84.32754</c:v>
                </c:pt>
                <c:pt idx="1268">
                  <c:v>84.14484</c:v>
                </c:pt>
                <c:pt idx="1269">
                  <c:v>83.85547999999997</c:v>
                </c:pt>
                <c:pt idx="1270">
                  <c:v>83.85797</c:v>
                </c:pt>
                <c:pt idx="1271">
                  <c:v>84.22757</c:v>
                </c:pt>
                <c:pt idx="1272">
                  <c:v>84.56908</c:v>
                </c:pt>
                <c:pt idx="1273">
                  <c:v>84.57438999999998</c:v>
                </c:pt>
                <c:pt idx="1274">
                  <c:v>84.44856</c:v>
                </c:pt>
                <c:pt idx="1275">
                  <c:v>84.45757</c:v>
                </c:pt>
                <c:pt idx="1276">
                  <c:v>84.43373</c:v>
                </c:pt>
                <c:pt idx="1277">
                  <c:v>84.12083999999997</c:v>
                </c:pt>
                <c:pt idx="1278">
                  <c:v>83.60497</c:v>
                </c:pt>
                <c:pt idx="1279">
                  <c:v>83.17402</c:v>
                </c:pt>
                <c:pt idx="1280">
                  <c:v>82.97002</c:v>
                </c:pt>
                <c:pt idx="1281">
                  <c:v>82.87867999999997</c:v>
                </c:pt>
                <c:pt idx="1282">
                  <c:v>82.64686</c:v>
                </c:pt>
                <c:pt idx="1283">
                  <c:v>82.26074</c:v>
                </c:pt>
                <c:pt idx="1284">
                  <c:v>82.164</c:v>
                </c:pt>
                <c:pt idx="1285">
                  <c:v>82.82606</c:v>
                </c:pt>
                <c:pt idx="1286">
                  <c:v>84.15485</c:v>
                </c:pt>
                <c:pt idx="1287">
                  <c:v>85.51086</c:v>
                </c:pt>
                <c:pt idx="1288">
                  <c:v>86.3051</c:v>
                </c:pt>
                <c:pt idx="1289">
                  <c:v>86.52959</c:v>
                </c:pt>
                <c:pt idx="1290">
                  <c:v>86.54719</c:v>
                </c:pt>
                <c:pt idx="1291">
                  <c:v>86.46966</c:v>
                </c:pt>
                <c:pt idx="1292">
                  <c:v>86.19923</c:v>
                </c:pt>
                <c:pt idx="1293">
                  <c:v>85.97392</c:v>
                </c:pt>
                <c:pt idx="1294">
                  <c:v>86.18786999999998</c:v>
                </c:pt>
                <c:pt idx="1295">
                  <c:v>86.75763</c:v>
                </c:pt>
                <c:pt idx="1296">
                  <c:v>87.26147</c:v>
                </c:pt>
                <c:pt idx="1297">
                  <c:v>87.53209</c:v>
                </c:pt>
                <c:pt idx="1298">
                  <c:v>87.62807999999997</c:v>
                </c:pt>
                <c:pt idx="1299">
                  <c:v>87.61127</c:v>
                </c:pt>
                <c:pt idx="1300">
                  <c:v>87.5782</c:v>
                </c:pt>
                <c:pt idx="1301">
                  <c:v>87.55455</c:v>
                </c:pt>
                <c:pt idx="1302">
                  <c:v>87.45966</c:v>
                </c:pt>
                <c:pt idx="1303">
                  <c:v>87.31702</c:v>
                </c:pt>
                <c:pt idx="1304">
                  <c:v>87.07287999999997</c:v>
                </c:pt>
                <c:pt idx="1305">
                  <c:v>86.39388</c:v>
                </c:pt>
                <c:pt idx="1306">
                  <c:v>85.32104</c:v>
                </c:pt>
                <c:pt idx="1307">
                  <c:v>84.53207999999998</c:v>
                </c:pt>
                <c:pt idx="1308">
                  <c:v>84.37007999999997</c:v>
                </c:pt>
                <c:pt idx="1309">
                  <c:v>84.28597999999998</c:v>
                </c:pt>
                <c:pt idx="1310">
                  <c:v>83.72672</c:v>
                </c:pt>
                <c:pt idx="1311">
                  <c:v>82.86284999999998</c:v>
                </c:pt>
                <c:pt idx="1312">
                  <c:v>82.32983999999998</c:v>
                </c:pt>
                <c:pt idx="1313">
                  <c:v>82.63202999999998</c:v>
                </c:pt>
                <c:pt idx="1314">
                  <c:v>83.56854</c:v>
                </c:pt>
                <c:pt idx="1315">
                  <c:v>84.28147</c:v>
                </c:pt>
                <c:pt idx="1316">
                  <c:v>84.34284</c:v>
                </c:pt>
                <c:pt idx="1317">
                  <c:v>84.28039</c:v>
                </c:pt>
                <c:pt idx="1318">
                  <c:v>84.50563</c:v>
                </c:pt>
                <c:pt idx="1319">
                  <c:v>84.74122</c:v>
                </c:pt>
                <c:pt idx="1320">
                  <c:v>84.71186</c:v>
                </c:pt>
                <c:pt idx="1321">
                  <c:v>84.33861</c:v>
                </c:pt>
                <c:pt idx="1322">
                  <c:v>83.2452</c:v>
                </c:pt>
                <c:pt idx="1323">
                  <c:v>81.24346</c:v>
                </c:pt>
                <c:pt idx="1324">
                  <c:v>78.97842</c:v>
                </c:pt>
                <c:pt idx="1325">
                  <c:v>77.37023000000001</c:v>
                </c:pt>
                <c:pt idx="1326">
                  <c:v>76.79691</c:v>
                </c:pt>
                <c:pt idx="1327">
                  <c:v>77.11682</c:v>
                </c:pt>
                <c:pt idx="1328">
                  <c:v>77.76276999999998</c:v>
                </c:pt>
                <c:pt idx="1329">
                  <c:v>77.9694</c:v>
                </c:pt>
                <c:pt idx="1330">
                  <c:v>77.66623</c:v>
                </c:pt>
                <c:pt idx="1331">
                  <c:v>77.70175</c:v>
                </c:pt>
                <c:pt idx="1332">
                  <c:v>78.83074999999998</c:v>
                </c:pt>
                <c:pt idx="1333">
                  <c:v>80.96492</c:v>
                </c:pt>
                <c:pt idx="1334">
                  <c:v>83.51822</c:v>
                </c:pt>
                <c:pt idx="1335">
                  <c:v>85.77243999999997</c:v>
                </c:pt>
                <c:pt idx="1336">
                  <c:v>87.11418</c:v>
                </c:pt>
                <c:pt idx="1337">
                  <c:v>87.58669</c:v>
                </c:pt>
                <c:pt idx="1338">
                  <c:v>87.97233999999997</c:v>
                </c:pt>
                <c:pt idx="1339">
                  <c:v>88.71378</c:v>
                </c:pt>
                <c:pt idx="1340">
                  <c:v>89.40462</c:v>
                </c:pt>
                <c:pt idx="1341">
                  <c:v>89.62469</c:v>
                </c:pt>
                <c:pt idx="1342">
                  <c:v>89.65427</c:v>
                </c:pt>
                <c:pt idx="1343">
                  <c:v>89.94102</c:v>
                </c:pt>
                <c:pt idx="1344">
                  <c:v>90.39651</c:v>
                </c:pt>
                <c:pt idx="1345">
                  <c:v>90.61324</c:v>
                </c:pt>
                <c:pt idx="1346">
                  <c:v>90.38279999999997</c:v>
                </c:pt>
                <c:pt idx="1347">
                  <c:v>89.93744</c:v>
                </c:pt>
                <c:pt idx="1348">
                  <c:v>89.71653</c:v>
                </c:pt>
                <c:pt idx="1349">
                  <c:v>89.81103</c:v>
                </c:pt>
                <c:pt idx="1350">
                  <c:v>89.66053</c:v>
                </c:pt>
                <c:pt idx="1351">
                  <c:v>88.89071</c:v>
                </c:pt>
                <c:pt idx="1352">
                  <c:v>88.07665</c:v>
                </c:pt>
                <c:pt idx="1353">
                  <c:v>87.89775</c:v>
                </c:pt>
                <c:pt idx="1354">
                  <c:v>87.99654</c:v>
                </c:pt>
                <c:pt idx="1355">
                  <c:v>87.51865</c:v>
                </c:pt>
                <c:pt idx="1356">
                  <c:v>86.45341</c:v>
                </c:pt>
                <c:pt idx="1357">
                  <c:v>85.49557</c:v>
                </c:pt>
                <c:pt idx="1358">
                  <c:v>85.02351</c:v>
                </c:pt>
                <c:pt idx="1359">
                  <c:v>84.85004000000001</c:v>
                </c:pt>
                <c:pt idx="1360">
                  <c:v>84.74274</c:v>
                </c:pt>
                <c:pt idx="1361">
                  <c:v>84.57823</c:v>
                </c:pt>
                <c:pt idx="1362">
                  <c:v>84.3051</c:v>
                </c:pt>
                <c:pt idx="1363">
                  <c:v>84.08199</c:v>
                </c:pt>
                <c:pt idx="1364">
                  <c:v>84.14288000000001</c:v>
                </c:pt>
                <c:pt idx="1365">
                  <c:v>84.29958</c:v>
                </c:pt>
                <c:pt idx="1366">
                  <c:v>84.12083999999997</c:v>
                </c:pt>
                <c:pt idx="1367">
                  <c:v>83.69215</c:v>
                </c:pt>
                <c:pt idx="1368">
                  <c:v>83.46832</c:v>
                </c:pt>
                <c:pt idx="1369">
                  <c:v>83.45667</c:v>
                </c:pt>
                <c:pt idx="1370">
                  <c:v>83.38129</c:v>
                </c:pt>
                <c:pt idx="1371">
                  <c:v>83.33128</c:v>
                </c:pt>
                <c:pt idx="1372">
                  <c:v>83.32123</c:v>
                </c:pt>
                <c:pt idx="1373">
                  <c:v>82.91956</c:v>
                </c:pt>
                <c:pt idx="1374">
                  <c:v>82.17628000000001</c:v>
                </c:pt>
                <c:pt idx="1375">
                  <c:v>81.8615</c:v>
                </c:pt>
                <c:pt idx="1376">
                  <c:v>82.19641</c:v>
                </c:pt>
                <c:pt idx="1377">
                  <c:v>82.61127</c:v>
                </c:pt>
                <c:pt idx="1378">
                  <c:v>82.85114</c:v>
                </c:pt>
                <c:pt idx="1379">
                  <c:v>82.97044</c:v>
                </c:pt>
                <c:pt idx="1380">
                  <c:v>82.64461</c:v>
                </c:pt>
                <c:pt idx="1381">
                  <c:v>81.92928</c:v>
                </c:pt>
                <c:pt idx="1382">
                  <c:v>81.72244999999998</c:v>
                </c:pt>
                <c:pt idx="1383">
                  <c:v>82.19479</c:v>
                </c:pt>
                <c:pt idx="1384">
                  <c:v>82.26637</c:v>
                </c:pt>
                <c:pt idx="1385">
                  <c:v>81.51968</c:v>
                </c:pt>
                <c:pt idx="1386">
                  <c:v>80.85672999999998</c:v>
                </c:pt>
                <c:pt idx="1387">
                  <c:v>80.7276</c:v>
                </c:pt>
                <c:pt idx="1388">
                  <c:v>80.47429</c:v>
                </c:pt>
                <c:pt idx="1389">
                  <c:v>79.81742</c:v>
                </c:pt>
                <c:pt idx="1390">
                  <c:v>79.39413</c:v>
                </c:pt>
                <c:pt idx="1391">
                  <c:v>79.8271</c:v>
                </c:pt>
                <c:pt idx="1392">
                  <c:v>81.11748</c:v>
                </c:pt>
                <c:pt idx="1393">
                  <c:v>82.60532000000001</c:v>
                </c:pt>
                <c:pt idx="1394">
                  <c:v>83.2569</c:v>
                </c:pt>
                <c:pt idx="1395">
                  <c:v>82.73025</c:v>
                </c:pt>
                <c:pt idx="1396">
                  <c:v>81.89336</c:v>
                </c:pt>
                <c:pt idx="1397">
                  <c:v>81.64181</c:v>
                </c:pt>
                <c:pt idx="1398">
                  <c:v>81.87464</c:v>
                </c:pt>
                <c:pt idx="1399">
                  <c:v>82.11631</c:v>
                </c:pt>
                <c:pt idx="1400">
                  <c:v>82.3399</c:v>
                </c:pt>
                <c:pt idx="1401">
                  <c:v>82.72077999999998</c:v>
                </c:pt>
                <c:pt idx="1402">
                  <c:v>83.25578999999998</c:v>
                </c:pt>
                <c:pt idx="1403">
                  <c:v>83.71914</c:v>
                </c:pt>
                <c:pt idx="1404">
                  <c:v>83.64259</c:v>
                </c:pt>
                <c:pt idx="1405">
                  <c:v>82.71478</c:v>
                </c:pt>
                <c:pt idx="1406">
                  <c:v>81.49438</c:v>
                </c:pt>
                <c:pt idx="1407">
                  <c:v>80.89807999999998</c:v>
                </c:pt>
                <c:pt idx="1408">
                  <c:v>81.11148</c:v>
                </c:pt>
                <c:pt idx="1409">
                  <c:v>81.58466</c:v>
                </c:pt>
                <c:pt idx="1410">
                  <c:v>81.97627</c:v>
                </c:pt>
                <c:pt idx="1411">
                  <c:v>82.38303999999998</c:v>
                </c:pt>
                <c:pt idx="1412">
                  <c:v>82.91061</c:v>
                </c:pt>
                <c:pt idx="1413">
                  <c:v>83.38406</c:v>
                </c:pt>
                <c:pt idx="1414">
                  <c:v>83.39196</c:v>
                </c:pt>
                <c:pt idx="1415">
                  <c:v>82.72368</c:v>
                </c:pt>
                <c:pt idx="1416">
                  <c:v>81.72386</c:v>
                </c:pt>
                <c:pt idx="1417">
                  <c:v>80.91096</c:v>
                </c:pt>
                <c:pt idx="1418">
                  <c:v>80.32103</c:v>
                </c:pt>
                <c:pt idx="1419">
                  <c:v>79.71188</c:v>
                </c:pt>
                <c:pt idx="1420">
                  <c:v>79.15396</c:v>
                </c:pt>
                <c:pt idx="1421">
                  <c:v>79.08401</c:v>
                </c:pt>
                <c:pt idx="1422">
                  <c:v>79.82007999999998</c:v>
                </c:pt>
                <c:pt idx="1423">
                  <c:v>80.91525</c:v>
                </c:pt>
                <c:pt idx="1424">
                  <c:v>81.35932</c:v>
                </c:pt>
                <c:pt idx="1425">
                  <c:v>80.97623</c:v>
                </c:pt>
                <c:pt idx="1426">
                  <c:v>80.93362</c:v>
                </c:pt>
                <c:pt idx="1427">
                  <c:v>81.7248</c:v>
                </c:pt>
                <c:pt idx="1428">
                  <c:v>82.17937999999995</c:v>
                </c:pt>
                <c:pt idx="1429">
                  <c:v>81.44606</c:v>
                </c:pt>
                <c:pt idx="1430">
                  <c:v>80.42448</c:v>
                </c:pt>
                <c:pt idx="1431">
                  <c:v>80.14837999999997</c:v>
                </c:pt>
                <c:pt idx="1432">
                  <c:v>80.32485</c:v>
                </c:pt>
                <c:pt idx="1433">
                  <c:v>80.22911</c:v>
                </c:pt>
                <c:pt idx="1434">
                  <c:v>79.76941</c:v>
                </c:pt>
                <c:pt idx="1435">
                  <c:v>79.47886</c:v>
                </c:pt>
                <c:pt idx="1436">
                  <c:v>79.82841000000001</c:v>
                </c:pt>
                <c:pt idx="1437">
                  <c:v>80.62874999999997</c:v>
                </c:pt>
                <c:pt idx="1438">
                  <c:v>81.20232999999998</c:v>
                </c:pt>
                <c:pt idx="1439">
                  <c:v>81.41569</c:v>
                </c:pt>
                <c:pt idx="1440">
                  <c:v>81.71066</c:v>
                </c:pt>
                <c:pt idx="1441">
                  <c:v>82.14261</c:v>
                </c:pt>
                <c:pt idx="1442">
                  <c:v>82.38646</c:v>
                </c:pt>
                <c:pt idx="1443">
                  <c:v>82.33817000000001</c:v>
                </c:pt>
                <c:pt idx="1444">
                  <c:v>82.06174</c:v>
                </c:pt>
                <c:pt idx="1445">
                  <c:v>81.74047</c:v>
                </c:pt>
                <c:pt idx="1446">
                  <c:v>81.87915</c:v>
                </c:pt>
                <c:pt idx="1447">
                  <c:v>82.54546</c:v>
                </c:pt>
                <c:pt idx="1448">
                  <c:v>82.90909</c:v>
                </c:pt>
                <c:pt idx="1449">
                  <c:v>82.35165</c:v>
                </c:pt>
                <c:pt idx="1450">
                  <c:v>81.50846999999998</c:v>
                </c:pt>
                <c:pt idx="1451">
                  <c:v>81.28745</c:v>
                </c:pt>
                <c:pt idx="1452">
                  <c:v>81.7641</c:v>
                </c:pt>
                <c:pt idx="1453">
                  <c:v>82.22477000000001</c:v>
                </c:pt>
                <c:pt idx="1454">
                  <c:v>82.05582</c:v>
                </c:pt>
                <c:pt idx="1455">
                  <c:v>81.33928</c:v>
                </c:pt>
                <c:pt idx="1456">
                  <c:v>80.68243999999997</c:v>
                </c:pt>
                <c:pt idx="1457">
                  <c:v>80.51684</c:v>
                </c:pt>
                <c:pt idx="1458">
                  <c:v>80.77319</c:v>
                </c:pt>
                <c:pt idx="1459">
                  <c:v>80.98042</c:v>
                </c:pt>
                <c:pt idx="1460">
                  <c:v>80.70673</c:v>
                </c:pt>
                <c:pt idx="1461">
                  <c:v>80.34384</c:v>
                </c:pt>
                <c:pt idx="1462">
                  <c:v>80.89754</c:v>
                </c:pt>
                <c:pt idx="1463">
                  <c:v>82.29868</c:v>
                </c:pt>
                <c:pt idx="1464">
                  <c:v>83.07693</c:v>
                </c:pt>
                <c:pt idx="1465">
                  <c:v>82.61856</c:v>
                </c:pt>
                <c:pt idx="1466">
                  <c:v>81.88676</c:v>
                </c:pt>
                <c:pt idx="1467">
                  <c:v>81.5304</c:v>
                </c:pt>
                <c:pt idx="1468">
                  <c:v>81.35995</c:v>
                </c:pt>
                <c:pt idx="1469">
                  <c:v>81.5184</c:v>
                </c:pt>
                <c:pt idx="1470">
                  <c:v>82.23418</c:v>
                </c:pt>
                <c:pt idx="1471">
                  <c:v>83.0248</c:v>
                </c:pt>
                <c:pt idx="1472">
                  <c:v>83.1642</c:v>
                </c:pt>
                <c:pt idx="1473">
                  <c:v>82.3375</c:v>
                </c:pt>
                <c:pt idx="1474">
                  <c:v>80.91326</c:v>
                </c:pt>
                <c:pt idx="1475">
                  <c:v>80.03268</c:v>
                </c:pt>
                <c:pt idx="1476">
                  <c:v>80.53339</c:v>
                </c:pt>
                <c:pt idx="1477">
                  <c:v>81.89842</c:v>
                </c:pt>
                <c:pt idx="1478">
                  <c:v>83.13793</c:v>
                </c:pt>
                <c:pt idx="1479">
                  <c:v>83.97701</c:v>
                </c:pt>
                <c:pt idx="1480">
                  <c:v>84.21879</c:v>
                </c:pt>
                <c:pt idx="1481">
                  <c:v>83.42243000000001</c:v>
                </c:pt>
                <c:pt idx="1482">
                  <c:v>82.10299999999998</c:v>
                </c:pt>
                <c:pt idx="1483">
                  <c:v>81.40619</c:v>
                </c:pt>
                <c:pt idx="1484">
                  <c:v>81.70075</c:v>
                </c:pt>
                <c:pt idx="1485">
                  <c:v>82.3875</c:v>
                </c:pt>
                <c:pt idx="1486">
                  <c:v>82.80172</c:v>
                </c:pt>
                <c:pt idx="1487">
                  <c:v>82.59602</c:v>
                </c:pt>
                <c:pt idx="1488">
                  <c:v>82.01823</c:v>
                </c:pt>
                <c:pt idx="1489">
                  <c:v>81.57387999999997</c:v>
                </c:pt>
                <c:pt idx="1490">
                  <c:v>81.39216</c:v>
                </c:pt>
                <c:pt idx="1491">
                  <c:v>81.42006</c:v>
                </c:pt>
                <c:pt idx="1492">
                  <c:v>81.82530999999997</c:v>
                </c:pt>
                <c:pt idx="1493">
                  <c:v>82.45531</c:v>
                </c:pt>
                <c:pt idx="1494">
                  <c:v>82.57980000000001</c:v>
                </c:pt>
                <c:pt idx="1495">
                  <c:v>81.73899</c:v>
                </c:pt>
                <c:pt idx="1496">
                  <c:v>80.28673999999998</c:v>
                </c:pt>
                <c:pt idx="1497">
                  <c:v>79.28611</c:v>
                </c:pt>
                <c:pt idx="1498">
                  <c:v>79.75771</c:v>
                </c:pt>
                <c:pt idx="1499">
                  <c:v>81.41883</c:v>
                </c:pt>
                <c:pt idx="1500">
                  <c:v>82.66272999999998</c:v>
                </c:pt>
                <c:pt idx="1501">
                  <c:v>82.66595</c:v>
                </c:pt>
                <c:pt idx="1502">
                  <c:v>81.94824</c:v>
                </c:pt>
                <c:pt idx="1503">
                  <c:v>80.91048</c:v>
                </c:pt>
                <c:pt idx="1504">
                  <c:v>79.66949</c:v>
                </c:pt>
                <c:pt idx="1505">
                  <c:v>79.07758</c:v>
                </c:pt>
                <c:pt idx="1506">
                  <c:v>79.80804999999998</c:v>
                </c:pt>
                <c:pt idx="1507">
                  <c:v>81.14659</c:v>
                </c:pt>
                <c:pt idx="1508">
                  <c:v>81.72221</c:v>
                </c:pt>
                <c:pt idx="1509">
                  <c:v>80.98931</c:v>
                </c:pt>
                <c:pt idx="1510">
                  <c:v>79.45109</c:v>
                </c:pt>
                <c:pt idx="1511">
                  <c:v>78.12260000000001</c:v>
                </c:pt>
                <c:pt idx="1512">
                  <c:v>77.59282</c:v>
                </c:pt>
                <c:pt idx="1513">
                  <c:v>77.79086</c:v>
                </c:pt>
                <c:pt idx="1514">
                  <c:v>78.64017</c:v>
                </c:pt>
                <c:pt idx="1515">
                  <c:v>79.94068</c:v>
                </c:pt>
                <c:pt idx="1516">
                  <c:v>80.77528</c:v>
                </c:pt>
                <c:pt idx="1517">
                  <c:v>80.7053</c:v>
                </c:pt>
                <c:pt idx="1518">
                  <c:v>80.61965</c:v>
                </c:pt>
                <c:pt idx="1519">
                  <c:v>80.80244999999998</c:v>
                </c:pt>
                <c:pt idx="1520">
                  <c:v>80.27328</c:v>
                </c:pt>
                <c:pt idx="1521">
                  <c:v>79.11957</c:v>
                </c:pt>
                <c:pt idx="1522">
                  <c:v>78.75127</c:v>
                </c:pt>
                <c:pt idx="1523">
                  <c:v>79.40085</c:v>
                </c:pt>
                <c:pt idx="1524">
                  <c:v>80.00515</c:v>
                </c:pt>
                <c:pt idx="1525">
                  <c:v>80.19106</c:v>
                </c:pt>
                <c:pt idx="1526">
                  <c:v>80.47456</c:v>
                </c:pt>
                <c:pt idx="1527">
                  <c:v>80.95341</c:v>
                </c:pt>
                <c:pt idx="1528">
                  <c:v>81.11976999999998</c:v>
                </c:pt>
                <c:pt idx="1529">
                  <c:v>80.68777999999998</c:v>
                </c:pt>
                <c:pt idx="1530">
                  <c:v>80.07162</c:v>
                </c:pt>
                <c:pt idx="1531">
                  <c:v>79.99186</c:v>
                </c:pt>
                <c:pt idx="1532">
                  <c:v>80.53425</c:v>
                </c:pt>
                <c:pt idx="1533">
                  <c:v>81.07812999999998</c:v>
                </c:pt>
                <c:pt idx="1534">
                  <c:v>81.14524</c:v>
                </c:pt>
                <c:pt idx="1535">
                  <c:v>80.94199</c:v>
                </c:pt>
                <c:pt idx="1536">
                  <c:v>81.01144</c:v>
                </c:pt>
                <c:pt idx="1537">
                  <c:v>81.42384</c:v>
                </c:pt>
                <c:pt idx="1538">
                  <c:v>81.21799</c:v>
                </c:pt>
                <c:pt idx="1539">
                  <c:v>79.9203</c:v>
                </c:pt>
                <c:pt idx="1540">
                  <c:v>79.15287999999997</c:v>
                </c:pt>
                <c:pt idx="1541">
                  <c:v>80.36025</c:v>
                </c:pt>
                <c:pt idx="1542">
                  <c:v>81.93138</c:v>
                </c:pt>
                <c:pt idx="1543">
                  <c:v>81.48389</c:v>
                </c:pt>
                <c:pt idx="1544">
                  <c:v>79.9935</c:v>
                </c:pt>
                <c:pt idx="1545">
                  <c:v>79.70626</c:v>
                </c:pt>
                <c:pt idx="1546">
                  <c:v>81.12077999999997</c:v>
                </c:pt>
                <c:pt idx="1547">
                  <c:v>83.56889</c:v>
                </c:pt>
                <c:pt idx="1548">
                  <c:v>85.98345</c:v>
                </c:pt>
                <c:pt idx="1549">
                  <c:v>86.42286999999998</c:v>
                </c:pt>
                <c:pt idx="1550">
                  <c:v>84.27708</c:v>
                </c:pt>
                <c:pt idx="1551">
                  <c:v>81.69584999999998</c:v>
                </c:pt>
                <c:pt idx="1552">
                  <c:v>80.79344</c:v>
                </c:pt>
                <c:pt idx="1553">
                  <c:v>80.99689</c:v>
                </c:pt>
                <c:pt idx="1554">
                  <c:v>80.99884</c:v>
                </c:pt>
                <c:pt idx="1555">
                  <c:v>80.89132</c:v>
                </c:pt>
                <c:pt idx="1556">
                  <c:v>81.55549999999998</c:v>
                </c:pt>
                <c:pt idx="1557">
                  <c:v>82.65159</c:v>
                </c:pt>
                <c:pt idx="1558">
                  <c:v>82.53348</c:v>
                </c:pt>
                <c:pt idx="1559">
                  <c:v>80.96029</c:v>
                </c:pt>
                <c:pt idx="1560">
                  <c:v>79.96575</c:v>
                </c:pt>
                <c:pt idx="1561">
                  <c:v>80.28396</c:v>
                </c:pt>
                <c:pt idx="1562">
                  <c:v>79.75311</c:v>
                </c:pt>
                <c:pt idx="1563">
                  <c:v>77.72957</c:v>
                </c:pt>
                <c:pt idx="1564">
                  <c:v>76.60953000000001</c:v>
                </c:pt>
                <c:pt idx="1565">
                  <c:v>77.49973</c:v>
                </c:pt>
                <c:pt idx="1566">
                  <c:v>78.91988</c:v>
                </c:pt>
                <c:pt idx="1567">
                  <c:v>79.70682</c:v>
                </c:pt>
                <c:pt idx="1568">
                  <c:v>79.70988</c:v>
                </c:pt>
                <c:pt idx="1569">
                  <c:v>79.14425</c:v>
                </c:pt>
                <c:pt idx="1570">
                  <c:v>79.63763</c:v>
                </c:pt>
                <c:pt idx="1571">
                  <c:v>82.0355</c:v>
                </c:pt>
                <c:pt idx="1572">
                  <c:v>83.59344</c:v>
                </c:pt>
                <c:pt idx="1573">
                  <c:v>81.87421</c:v>
                </c:pt>
                <c:pt idx="1574">
                  <c:v>79.48335</c:v>
                </c:pt>
                <c:pt idx="1575">
                  <c:v>79.54992</c:v>
                </c:pt>
                <c:pt idx="1576">
                  <c:v>80.62759</c:v>
                </c:pt>
                <c:pt idx="1577">
                  <c:v>80.4847</c:v>
                </c:pt>
                <c:pt idx="1578">
                  <c:v>79.63839999999998</c:v>
                </c:pt>
                <c:pt idx="1579">
                  <c:v>79.25488</c:v>
                </c:pt>
                <c:pt idx="1580">
                  <c:v>79.25017</c:v>
                </c:pt>
                <c:pt idx="1581">
                  <c:v>79.22394</c:v>
                </c:pt>
                <c:pt idx="1582">
                  <c:v>78.81469</c:v>
                </c:pt>
                <c:pt idx="1583">
                  <c:v>77.94466</c:v>
                </c:pt>
                <c:pt idx="1584">
                  <c:v>77.52506999999998</c:v>
                </c:pt>
                <c:pt idx="1585">
                  <c:v>78.32282999999998</c:v>
                </c:pt>
                <c:pt idx="1586">
                  <c:v>79.69838999999997</c:v>
                </c:pt>
                <c:pt idx="1587">
                  <c:v>80.34443</c:v>
                </c:pt>
                <c:pt idx="1588">
                  <c:v>79.64246</c:v>
                </c:pt>
                <c:pt idx="1589">
                  <c:v>78.01159</c:v>
                </c:pt>
                <c:pt idx="1590">
                  <c:v>76.98161</c:v>
                </c:pt>
                <c:pt idx="1591">
                  <c:v>78.08334000000001</c:v>
                </c:pt>
                <c:pt idx="1592">
                  <c:v>80.87775999999998</c:v>
                </c:pt>
                <c:pt idx="1593">
                  <c:v>83.02416</c:v>
                </c:pt>
                <c:pt idx="1594">
                  <c:v>83.19849000000001</c:v>
                </c:pt>
                <c:pt idx="1595">
                  <c:v>82.7371</c:v>
                </c:pt>
                <c:pt idx="1596">
                  <c:v>83.2096</c:v>
                </c:pt>
                <c:pt idx="1597">
                  <c:v>83.91537</c:v>
                </c:pt>
                <c:pt idx="1598">
                  <c:v>83.11514</c:v>
                </c:pt>
                <c:pt idx="1599">
                  <c:v>80.60403</c:v>
                </c:pt>
                <c:pt idx="1600">
                  <c:v>78.06326</c:v>
                </c:pt>
                <c:pt idx="1601">
                  <c:v>76.81516</c:v>
                </c:pt>
                <c:pt idx="1602">
                  <c:v>76.87513999999997</c:v>
                </c:pt>
                <c:pt idx="1603">
                  <c:v>78.21619</c:v>
                </c:pt>
                <c:pt idx="1604">
                  <c:v>80.86716</c:v>
                </c:pt>
                <c:pt idx="1605">
                  <c:v>83.36517000000001</c:v>
                </c:pt>
                <c:pt idx="1606">
                  <c:v>83.72796</c:v>
                </c:pt>
                <c:pt idx="1607">
                  <c:v>81.92741</c:v>
                </c:pt>
                <c:pt idx="1608">
                  <c:v>79.72427</c:v>
                </c:pt>
                <c:pt idx="1609">
                  <c:v>78.61076</c:v>
                </c:pt>
                <c:pt idx="1610">
                  <c:v>79.2918</c:v>
                </c:pt>
                <c:pt idx="1611">
                  <c:v>81.5372</c:v>
                </c:pt>
                <c:pt idx="1612">
                  <c:v>83.43458</c:v>
                </c:pt>
                <c:pt idx="1613">
                  <c:v>83.45765</c:v>
                </c:pt>
                <c:pt idx="1614">
                  <c:v>82.57447000000001</c:v>
                </c:pt>
                <c:pt idx="1615">
                  <c:v>81.79955</c:v>
                </c:pt>
                <c:pt idx="1616">
                  <c:v>80.66615</c:v>
                </c:pt>
                <c:pt idx="1617">
                  <c:v>79.70692</c:v>
                </c:pt>
                <c:pt idx="1618">
                  <c:v>80.55034999999998</c:v>
                </c:pt>
                <c:pt idx="1619">
                  <c:v>82.34341</c:v>
                </c:pt>
                <c:pt idx="1620">
                  <c:v>82.25827</c:v>
                </c:pt>
                <c:pt idx="1621">
                  <c:v>80.7922</c:v>
                </c:pt>
                <c:pt idx="1622">
                  <c:v>81.15210999999998</c:v>
                </c:pt>
                <c:pt idx="1623">
                  <c:v>83.32199999999998</c:v>
                </c:pt>
                <c:pt idx="1624">
                  <c:v>83.95119</c:v>
                </c:pt>
                <c:pt idx="1625">
                  <c:v>82.29495</c:v>
                </c:pt>
                <c:pt idx="1626">
                  <c:v>81.23359</c:v>
                </c:pt>
                <c:pt idx="1627">
                  <c:v>81.99612</c:v>
                </c:pt>
                <c:pt idx="1628">
                  <c:v>83.09283000000001</c:v>
                </c:pt>
                <c:pt idx="1629">
                  <c:v>83.04154</c:v>
                </c:pt>
                <c:pt idx="1630">
                  <c:v>82.18606999999998</c:v>
                </c:pt>
                <c:pt idx="1631">
                  <c:v>81.35661</c:v>
                </c:pt>
                <c:pt idx="1632">
                  <c:v>80.49953</c:v>
                </c:pt>
                <c:pt idx="1633">
                  <c:v>79.61497</c:v>
                </c:pt>
                <c:pt idx="1634">
                  <c:v>79.38783</c:v>
                </c:pt>
                <c:pt idx="1635">
                  <c:v>79.93789</c:v>
                </c:pt>
                <c:pt idx="1636">
                  <c:v>80.46069</c:v>
                </c:pt>
                <c:pt idx="1637">
                  <c:v>80.52872999999998</c:v>
                </c:pt>
                <c:pt idx="1638">
                  <c:v>80.34827</c:v>
                </c:pt>
                <c:pt idx="1639">
                  <c:v>79.97817999999998</c:v>
                </c:pt>
                <c:pt idx="1640">
                  <c:v>79.60128</c:v>
                </c:pt>
                <c:pt idx="1641">
                  <c:v>79.76974</c:v>
                </c:pt>
                <c:pt idx="1642">
                  <c:v>80.4425</c:v>
                </c:pt>
                <c:pt idx="1643">
                  <c:v>80.96556</c:v>
                </c:pt>
                <c:pt idx="1644">
                  <c:v>81.05519</c:v>
                </c:pt>
                <c:pt idx="1645">
                  <c:v>80.76225</c:v>
                </c:pt>
                <c:pt idx="1646">
                  <c:v>80.43378</c:v>
                </c:pt>
                <c:pt idx="1647">
                  <c:v>80.78395</c:v>
                </c:pt>
                <c:pt idx="1648">
                  <c:v>82.08357</c:v>
                </c:pt>
                <c:pt idx="1649">
                  <c:v>83.19415</c:v>
                </c:pt>
                <c:pt idx="1650">
                  <c:v>82.82286000000001</c:v>
                </c:pt>
                <c:pt idx="1651">
                  <c:v>81.61664</c:v>
                </c:pt>
                <c:pt idx="1652">
                  <c:v>80.95381</c:v>
                </c:pt>
                <c:pt idx="1653">
                  <c:v>80.70046</c:v>
                </c:pt>
                <c:pt idx="1654">
                  <c:v>80.0881</c:v>
                </c:pt>
                <c:pt idx="1655">
                  <c:v>79.61131</c:v>
                </c:pt>
                <c:pt idx="1656">
                  <c:v>80.48006</c:v>
                </c:pt>
                <c:pt idx="1657">
                  <c:v>81.86012</c:v>
                </c:pt>
                <c:pt idx="1658">
                  <c:v>82.3026</c:v>
                </c:pt>
                <c:pt idx="1659">
                  <c:v>82.01514</c:v>
                </c:pt>
                <c:pt idx="1660">
                  <c:v>82.21731</c:v>
                </c:pt>
                <c:pt idx="1661">
                  <c:v>82.40957</c:v>
                </c:pt>
                <c:pt idx="1662">
                  <c:v>81.17852000000001</c:v>
                </c:pt>
                <c:pt idx="1663">
                  <c:v>79.60964</c:v>
                </c:pt>
                <c:pt idx="1664">
                  <c:v>79.45679</c:v>
                </c:pt>
                <c:pt idx="1665">
                  <c:v>79.94077</c:v>
                </c:pt>
                <c:pt idx="1666">
                  <c:v>79.47667</c:v>
                </c:pt>
                <c:pt idx="1667">
                  <c:v>78.83023</c:v>
                </c:pt>
                <c:pt idx="1668">
                  <c:v>79.36508999999998</c:v>
                </c:pt>
                <c:pt idx="1669">
                  <c:v>80.14275000000001</c:v>
                </c:pt>
                <c:pt idx="1670">
                  <c:v>80.16602</c:v>
                </c:pt>
                <c:pt idx="1671">
                  <c:v>79.95552</c:v>
                </c:pt>
                <c:pt idx="1672">
                  <c:v>80.22939</c:v>
                </c:pt>
                <c:pt idx="1673">
                  <c:v>81.04683</c:v>
                </c:pt>
                <c:pt idx="1674">
                  <c:v>82.00757</c:v>
                </c:pt>
                <c:pt idx="1675">
                  <c:v>82.35817999999998</c:v>
                </c:pt>
                <c:pt idx="1676">
                  <c:v>81.33374000000001</c:v>
                </c:pt>
                <c:pt idx="1677">
                  <c:v>80.24558</c:v>
                </c:pt>
                <c:pt idx="1678">
                  <c:v>80.93431</c:v>
                </c:pt>
                <c:pt idx="1679">
                  <c:v>81.87816999999998</c:v>
                </c:pt>
                <c:pt idx="1680">
                  <c:v>82.22094</c:v>
                </c:pt>
                <c:pt idx="1681">
                  <c:v>82.50384</c:v>
                </c:pt>
                <c:pt idx="1682">
                  <c:v>82.75952</c:v>
                </c:pt>
                <c:pt idx="1683">
                  <c:v>82.54095</c:v>
                </c:pt>
                <c:pt idx="1684">
                  <c:v>82.28664</c:v>
                </c:pt>
                <c:pt idx="1685">
                  <c:v>82.48073</c:v>
                </c:pt>
                <c:pt idx="1686">
                  <c:v>82.60468</c:v>
                </c:pt>
                <c:pt idx="1687">
                  <c:v>81.91164</c:v>
                </c:pt>
                <c:pt idx="1688">
                  <c:v>81.07556999999998</c:v>
                </c:pt>
                <c:pt idx="1689">
                  <c:v>80.47867</c:v>
                </c:pt>
                <c:pt idx="1690">
                  <c:v>79.60635000000001</c:v>
                </c:pt>
                <c:pt idx="1691">
                  <c:v>79.12932000000001</c:v>
                </c:pt>
                <c:pt idx="1692">
                  <c:v>79.94402</c:v>
                </c:pt>
                <c:pt idx="1693">
                  <c:v>81.45793</c:v>
                </c:pt>
                <c:pt idx="1694">
                  <c:v>82.77617</c:v>
                </c:pt>
                <c:pt idx="1695">
                  <c:v>83.79807</c:v>
                </c:pt>
                <c:pt idx="1696">
                  <c:v>84.87616999999998</c:v>
                </c:pt>
                <c:pt idx="1697">
                  <c:v>85.72949</c:v>
                </c:pt>
                <c:pt idx="1698">
                  <c:v>85.39279999999998</c:v>
                </c:pt>
                <c:pt idx="1699">
                  <c:v>84.32221</c:v>
                </c:pt>
                <c:pt idx="1700">
                  <c:v>83.71904</c:v>
                </c:pt>
                <c:pt idx="1701">
                  <c:v>83.70944</c:v>
                </c:pt>
                <c:pt idx="1702">
                  <c:v>83.80577999999997</c:v>
                </c:pt>
                <c:pt idx="1703">
                  <c:v>83.82494</c:v>
                </c:pt>
                <c:pt idx="1704">
                  <c:v>83.66395</c:v>
                </c:pt>
                <c:pt idx="1705">
                  <c:v>83.29581</c:v>
                </c:pt>
                <c:pt idx="1706">
                  <c:v>82.9507</c:v>
                </c:pt>
                <c:pt idx="1707">
                  <c:v>82.46922</c:v>
                </c:pt>
                <c:pt idx="1708">
                  <c:v>81.42251</c:v>
                </c:pt>
                <c:pt idx="1709">
                  <c:v>80.85006999999998</c:v>
                </c:pt>
                <c:pt idx="1710">
                  <c:v>81.62973999999997</c:v>
                </c:pt>
                <c:pt idx="1711">
                  <c:v>82.76788</c:v>
                </c:pt>
                <c:pt idx="1712">
                  <c:v>83.04962</c:v>
                </c:pt>
                <c:pt idx="1713">
                  <c:v>82.33697</c:v>
                </c:pt>
                <c:pt idx="1714">
                  <c:v>81.46532</c:v>
                </c:pt>
                <c:pt idx="1715">
                  <c:v>81.28345</c:v>
                </c:pt>
                <c:pt idx="1716">
                  <c:v>81.55073999999998</c:v>
                </c:pt>
                <c:pt idx="1717">
                  <c:v>81.371</c:v>
                </c:pt>
                <c:pt idx="1718">
                  <c:v>80.58096</c:v>
                </c:pt>
                <c:pt idx="1719">
                  <c:v>80.22697</c:v>
                </c:pt>
                <c:pt idx="1720">
                  <c:v>81.00121</c:v>
                </c:pt>
                <c:pt idx="1721">
                  <c:v>81.5871</c:v>
                </c:pt>
                <c:pt idx="1722">
                  <c:v>81.76968</c:v>
                </c:pt>
                <c:pt idx="1723">
                  <c:v>82.36086</c:v>
                </c:pt>
                <c:pt idx="1724">
                  <c:v>83.01926</c:v>
                </c:pt>
                <c:pt idx="1725">
                  <c:v>82.78841</c:v>
                </c:pt>
                <c:pt idx="1726">
                  <c:v>82.17827999999997</c:v>
                </c:pt>
                <c:pt idx="1727">
                  <c:v>82.15469</c:v>
                </c:pt>
                <c:pt idx="1728">
                  <c:v>82.4598</c:v>
                </c:pt>
                <c:pt idx="1729">
                  <c:v>82.67370999999997</c:v>
                </c:pt>
                <c:pt idx="1730">
                  <c:v>82.53925</c:v>
                </c:pt>
                <c:pt idx="1731">
                  <c:v>81.21264</c:v>
                </c:pt>
                <c:pt idx="1732">
                  <c:v>79.18491</c:v>
                </c:pt>
                <c:pt idx="1733">
                  <c:v>78.66528</c:v>
                </c:pt>
                <c:pt idx="1734">
                  <c:v>79.00096</c:v>
                </c:pt>
                <c:pt idx="1735">
                  <c:v>78.7136</c:v>
                </c:pt>
                <c:pt idx="1736">
                  <c:v>78.33465</c:v>
                </c:pt>
                <c:pt idx="1737">
                  <c:v>78.97124</c:v>
                </c:pt>
                <c:pt idx="1738">
                  <c:v>79.1361</c:v>
                </c:pt>
                <c:pt idx="1739">
                  <c:v>78.41172</c:v>
                </c:pt>
                <c:pt idx="1740">
                  <c:v>79.32812999999998</c:v>
                </c:pt>
                <c:pt idx="1741">
                  <c:v>81.97498</c:v>
                </c:pt>
                <c:pt idx="1742">
                  <c:v>83.08604</c:v>
                </c:pt>
                <c:pt idx="1743">
                  <c:v>82.50584000000001</c:v>
                </c:pt>
                <c:pt idx="1744">
                  <c:v>81.4846</c:v>
                </c:pt>
                <c:pt idx="1745">
                  <c:v>80.91808</c:v>
                </c:pt>
                <c:pt idx="1746">
                  <c:v>81.07944999999998</c:v>
                </c:pt>
                <c:pt idx="1747">
                  <c:v>81.76385</c:v>
                </c:pt>
                <c:pt idx="1748">
                  <c:v>82.1579</c:v>
                </c:pt>
                <c:pt idx="1749">
                  <c:v>81.6162</c:v>
                </c:pt>
                <c:pt idx="1750">
                  <c:v>80.80733</c:v>
                </c:pt>
                <c:pt idx="1751">
                  <c:v>80.43972</c:v>
                </c:pt>
                <c:pt idx="1752">
                  <c:v>80.24574</c:v>
                </c:pt>
                <c:pt idx="1753">
                  <c:v>80.23064</c:v>
                </c:pt>
                <c:pt idx="1754">
                  <c:v>80.7701</c:v>
                </c:pt>
                <c:pt idx="1755">
                  <c:v>81.31667</c:v>
                </c:pt>
                <c:pt idx="1756">
                  <c:v>81.04958</c:v>
                </c:pt>
                <c:pt idx="1757">
                  <c:v>80.44568</c:v>
                </c:pt>
                <c:pt idx="1758">
                  <c:v>80.12571999999997</c:v>
                </c:pt>
                <c:pt idx="1759">
                  <c:v>79.75475</c:v>
                </c:pt>
                <c:pt idx="1760">
                  <c:v>79.31297000000001</c:v>
                </c:pt>
                <c:pt idx="1761">
                  <c:v>79.54333</c:v>
                </c:pt>
                <c:pt idx="1762">
                  <c:v>80.40816</c:v>
                </c:pt>
                <c:pt idx="1763">
                  <c:v>80.84721</c:v>
                </c:pt>
                <c:pt idx="1764">
                  <c:v>80.72546</c:v>
                </c:pt>
                <c:pt idx="1765">
                  <c:v>81.30804000000001</c:v>
                </c:pt>
                <c:pt idx="1766">
                  <c:v>82.68142</c:v>
                </c:pt>
                <c:pt idx="1767">
                  <c:v>82.96004</c:v>
                </c:pt>
                <c:pt idx="1768">
                  <c:v>81.99303</c:v>
                </c:pt>
                <c:pt idx="1769">
                  <c:v>80.9852</c:v>
                </c:pt>
                <c:pt idx="1770">
                  <c:v>80.31785</c:v>
                </c:pt>
                <c:pt idx="1771">
                  <c:v>80.04101</c:v>
                </c:pt>
                <c:pt idx="1772">
                  <c:v>80.78857000000001</c:v>
                </c:pt>
                <c:pt idx="1773">
                  <c:v>82.98297</c:v>
                </c:pt>
                <c:pt idx="1774">
                  <c:v>84.9164</c:v>
                </c:pt>
                <c:pt idx="1775">
                  <c:v>84.34769</c:v>
                </c:pt>
                <c:pt idx="1776">
                  <c:v>81.63503999999998</c:v>
                </c:pt>
                <c:pt idx="1777">
                  <c:v>79.44613</c:v>
                </c:pt>
                <c:pt idx="1778">
                  <c:v>80.03495</c:v>
                </c:pt>
                <c:pt idx="1779">
                  <c:v>81.97538999999998</c:v>
                </c:pt>
                <c:pt idx="1780">
                  <c:v>82.90273999999998</c:v>
                </c:pt>
                <c:pt idx="1781">
                  <c:v>82.16912</c:v>
                </c:pt>
                <c:pt idx="1782">
                  <c:v>81.44815</c:v>
                </c:pt>
                <c:pt idx="1783">
                  <c:v>81.46539</c:v>
                </c:pt>
                <c:pt idx="1784">
                  <c:v>81.30116</c:v>
                </c:pt>
                <c:pt idx="1785">
                  <c:v>81.07476</c:v>
                </c:pt>
                <c:pt idx="1786">
                  <c:v>81.83571999999998</c:v>
                </c:pt>
                <c:pt idx="1787">
                  <c:v>82.52</c:v>
                </c:pt>
                <c:pt idx="1788">
                  <c:v>82.06992</c:v>
                </c:pt>
                <c:pt idx="1789">
                  <c:v>81.764</c:v>
                </c:pt>
                <c:pt idx="1790">
                  <c:v>82.48248</c:v>
                </c:pt>
                <c:pt idx="1791">
                  <c:v>83.20538999999998</c:v>
                </c:pt>
                <c:pt idx="1792">
                  <c:v>83.08617</c:v>
                </c:pt>
                <c:pt idx="1793">
                  <c:v>82.3381</c:v>
                </c:pt>
                <c:pt idx="1794">
                  <c:v>82.15407</c:v>
                </c:pt>
                <c:pt idx="1795">
                  <c:v>82.2832</c:v>
                </c:pt>
                <c:pt idx="1796">
                  <c:v>82.44289</c:v>
                </c:pt>
                <c:pt idx="1797">
                  <c:v>82.81171</c:v>
                </c:pt>
                <c:pt idx="1798">
                  <c:v>82.92596</c:v>
                </c:pt>
                <c:pt idx="1799">
                  <c:v>82.00144</c:v>
                </c:pt>
                <c:pt idx="1800">
                  <c:v>80.42216</c:v>
                </c:pt>
                <c:pt idx="1801">
                  <c:v>79.16753</c:v>
                </c:pt>
                <c:pt idx="1802">
                  <c:v>78.7748</c:v>
                </c:pt>
                <c:pt idx="1803">
                  <c:v>79.05415</c:v>
                </c:pt>
                <c:pt idx="1804">
                  <c:v>79.50841</c:v>
                </c:pt>
                <c:pt idx="1805">
                  <c:v>80.19968</c:v>
                </c:pt>
                <c:pt idx="1806">
                  <c:v>81.27449</c:v>
                </c:pt>
                <c:pt idx="1807">
                  <c:v>81.88449</c:v>
                </c:pt>
                <c:pt idx="1808">
                  <c:v>80.87230999999997</c:v>
                </c:pt>
                <c:pt idx="1809">
                  <c:v>78.80804999999998</c:v>
                </c:pt>
                <c:pt idx="1810">
                  <c:v>77.79064</c:v>
                </c:pt>
                <c:pt idx="1811">
                  <c:v>78.77373999999998</c:v>
                </c:pt>
                <c:pt idx="1812">
                  <c:v>80.91904</c:v>
                </c:pt>
                <c:pt idx="1813">
                  <c:v>82.95815</c:v>
                </c:pt>
                <c:pt idx="1814">
                  <c:v>83.44103</c:v>
                </c:pt>
                <c:pt idx="1815">
                  <c:v>82.24327</c:v>
                </c:pt>
                <c:pt idx="1816">
                  <c:v>80.30492</c:v>
                </c:pt>
                <c:pt idx="1817">
                  <c:v>78.94182</c:v>
                </c:pt>
                <c:pt idx="1818">
                  <c:v>78.83662</c:v>
                </c:pt>
                <c:pt idx="1819">
                  <c:v>79.26476</c:v>
                </c:pt>
                <c:pt idx="1820">
                  <c:v>79.59608</c:v>
                </c:pt>
                <c:pt idx="1821">
                  <c:v>80.1366</c:v>
                </c:pt>
                <c:pt idx="1822">
                  <c:v>80.8429</c:v>
                </c:pt>
                <c:pt idx="1823">
                  <c:v>81.33904</c:v>
                </c:pt>
                <c:pt idx="1824">
                  <c:v>81.67212000000001</c:v>
                </c:pt>
                <c:pt idx="1825">
                  <c:v>81.99236</c:v>
                </c:pt>
                <c:pt idx="1826">
                  <c:v>81.95211</c:v>
                </c:pt>
                <c:pt idx="1827">
                  <c:v>81.34698</c:v>
                </c:pt>
                <c:pt idx="1828">
                  <c:v>80.71359</c:v>
                </c:pt>
                <c:pt idx="1829">
                  <c:v>80.58394</c:v>
                </c:pt>
                <c:pt idx="1830">
                  <c:v>81.16936</c:v>
                </c:pt>
                <c:pt idx="1831">
                  <c:v>82.34083</c:v>
                </c:pt>
                <c:pt idx="1832">
                  <c:v>83.15900000000001</c:v>
                </c:pt>
                <c:pt idx="1833">
                  <c:v>82.64781</c:v>
                </c:pt>
                <c:pt idx="1834">
                  <c:v>81.26426</c:v>
                </c:pt>
                <c:pt idx="1835">
                  <c:v>80.51533000000001</c:v>
                </c:pt>
                <c:pt idx="1836">
                  <c:v>80.55936</c:v>
                </c:pt>
                <c:pt idx="1837">
                  <c:v>80.6506</c:v>
                </c:pt>
                <c:pt idx="1838">
                  <c:v>81.15497999999998</c:v>
                </c:pt>
                <c:pt idx="1839">
                  <c:v>82.82629</c:v>
                </c:pt>
                <c:pt idx="1840">
                  <c:v>84.67106999999998</c:v>
                </c:pt>
                <c:pt idx="1841">
                  <c:v>84.82235999999997</c:v>
                </c:pt>
                <c:pt idx="1842">
                  <c:v>83.24387</c:v>
                </c:pt>
                <c:pt idx="1843">
                  <c:v>81.4544</c:v>
                </c:pt>
                <c:pt idx="1844">
                  <c:v>80.64777</c:v>
                </c:pt>
                <c:pt idx="1845">
                  <c:v>81.05569</c:v>
                </c:pt>
                <c:pt idx="1846">
                  <c:v>82.45679</c:v>
                </c:pt>
                <c:pt idx="1847">
                  <c:v>84.02771</c:v>
                </c:pt>
                <c:pt idx="1848">
                  <c:v>84.55396</c:v>
                </c:pt>
                <c:pt idx="1849">
                  <c:v>83.78315</c:v>
                </c:pt>
                <c:pt idx="1850">
                  <c:v>82.96373</c:v>
                </c:pt>
                <c:pt idx="1851">
                  <c:v>82.87605000000001</c:v>
                </c:pt>
                <c:pt idx="1852">
                  <c:v>82.90732</c:v>
                </c:pt>
                <c:pt idx="1853">
                  <c:v>82.40826</c:v>
                </c:pt>
                <c:pt idx="1854">
                  <c:v>81.6482</c:v>
                </c:pt>
                <c:pt idx="1855">
                  <c:v>80.94464</c:v>
                </c:pt>
                <c:pt idx="1856">
                  <c:v>80.33571000000001</c:v>
                </c:pt>
                <c:pt idx="1857">
                  <c:v>80.31502</c:v>
                </c:pt>
                <c:pt idx="1858">
                  <c:v>81.25239000000001</c:v>
                </c:pt>
                <c:pt idx="1859">
                  <c:v>82.35165</c:v>
                </c:pt>
                <c:pt idx="1860">
                  <c:v>82.755</c:v>
                </c:pt>
                <c:pt idx="1861">
                  <c:v>82.75181</c:v>
                </c:pt>
                <c:pt idx="1862">
                  <c:v>82.90575</c:v>
                </c:pt>
                <c:pt idx="1863">
                  <c:v>83.07658000000001</c:v>
                </c:pt>
                <c:pt idx="1864">
                  <c:v>83.04955</c:v>
                </c:pt>
                <c:pt idx="1865">
                  <c:v>82.87833999999995</c:v>
                </c:pt>
                <c:pt idx="1866">
                  <c:v>82.66349</c:v>
                </c:pt>
                <c:pt idx="1867">
                  <c:v>82.95684</c:v>
                </c:pt>
              </c:numCache>
            </c:numRef>
          </c:yVal>
          <c:smooth val="1"/>
        </c:ser>
        <c:dLbls>
          <c:showLegendKey val="0"/>
          <c:showVal val="0"/>
          <c:showCatName val="0"/>
          <c:showSerName val="0"/>
          <c:showPercent val="0"/>
          <c:showBubbleSize val="0"/>
        </c:dLbls>
        <c:axId val="2105945584"/>
        <c:axId val="2105951440"/>
      </c:scatterChart>
      <c:valAx>
        <c:axId val="2105945584"/>
        <c:scaling>
          <c:orientation val="maxMin"/>
          <c:max val="4000.0"/>
          <c:min val="500.0"/>
        </c:scaling>
        <c:delete val="0"/>
        <c:axPos val="b"/>
        <c:title>
          <c:tx>
            <c:rich>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Wavenumber (1/cm)</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951440"/>
        <c:crosses val="autoZero"/>
        <c:crossBetween val="midCat"/>
      </c:valAx>
      <c:valAx>
        <c:axId val="2105951440"/>
        <c:scaling>
          <c:orientation val="minMax"/>
          <c:max val="100.0"/>
        </c:scaling>
        <c:delete val="0"/>
        <c:axPos val="r"/>
        <c:title>
          <c:tx>
            <c:rich>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 </a:t>
                </a:r>
                <a:r>
                  <a:rPr lang="en-US" dirty="0" smtClean="0"/>
                  <a:t>Transmittance</a:t>
                </a:r>
                <a:endParaRPr lang="en-US" dirty="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5945584"/>
        <c:crosses val="autoZero"/>
        <c:crossBetween val="midCat"/>
        <c:majorUnit val="20.0"/>
      </c:valAx>
      <c:spPr>
        <a:noFill/>
        <a:ln>
          <a:noFill/>
        </a:ln>
        <a:effectLst/>
      </c:spPr>
    </c:plotArea>
    <c:plotVisOnly val="1"/>
    <c:dispBlanksAs val="gap"/>
    <c:showDLblsOverMax val="0"/>
  </c:chart>
  <c:spPr>
    <a:solidFill>
      <a:schemeClr val="lt1"/>
    </a:solidFill>
    <a:ln w="19050" cap="flat" cmpd="sng" algn="ctr">
      <a:solidFill>
        <a:schemeClr val="accent6"/>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spPr>
            <a:ln w="9525" cap="rnd">
              <a:solidFill>
                <a:srgbClr val="C00000"/>
              </a:solidFill>
              <a:round/>
            </a:ln>
            <a:effectLst/>
          </c:spPr>
          <c:marker>
            <c:symbol val="none"/>
          </c:marker>
          <c:xVal>
            <c:numRef>
              <c:f>'RB-Starting Material-IR'!$A$1:$A$1868</c:f>
              <c:numCache>
                <c:formatCode>0.00E+00</c:formatCode>
                <c:ptCount val="1868"/>
                <c:pt idx="0">
                  <c:v>399.1926</c:v>
                </c:pt>
                <c:pt idx="1">
                  <c:v>401.1211</c:v>
                </c:pt>
                <c:pt idx="2">
                  <c:v>403.0496</c:v>
                </c:pt>
                <c:pt idx="3">
                  <c:v>404.978</c:v>
                </c:pt>
                <c:pt idx="4">
                  <c:v>406.9064999999998</c:v>
                </c:pt>
                <c:pt idx="5">
                  <c:v>408.835</c:v>
                </c:pt>
                <c:pt idx="6">
                  <c:v>410.7634</c:v>
                </c:pt>
                <c:pt idx="7">
                  <c:v>412.6919</c:v>
                </c:pt>
                <c:pt idx="8">
                  <c:v>414.6204</c:v>
                </c:pt>
                <c:pt idx="9">
                  <c:v>416.5488</c:v>
                </c:pt>
                <c:pt idx="10">
                  <c:v>418.4773</c:v>
                </c:pt>
                <c:pt idx="11">
                  <c:v>420.4058</c:v>
                </c:pt>
                <c:pt idx="12">
                  <c:v>422.3342</c:v>
                </c:pt>
                <c:pt idx="13">
                  <c:v>424.2627</c:v>
                </c:pt>
                <c:pt idx="14">
                  <c:v>426.1912</c:v>
                </c:pt>
                <c:pt idx="15">
                  <c:v>428.1196</c:v>
                </c:pt>
                <c:pt idx="16">
                  <c:v>430.0481</c:v>
                </c:pt>
                <c:pt idx="17">
                  <c:v>431.9766</c:v>
                </c:pt>
                <c:pt idx="18">
                  <c:v>433.905</c:v>
                </c:pt>
                <c:pt idx="19">
                  <c:v>435.8335</c:v>
                </c:pt>
                <c:pt idx="20">
                  <c:v>437.762</c:v>
                </c:pt>
                <c:pt idx="21">
                  <c:v>439.6904</c:v>
                </c:pt>
                <c:pt idx="22">
                  <c:v>441.6189</c:v>
                </c:pt>
                <c:pt idx="23">
                  <c:v>443.5474</c:v>
                </c:pt>
                <c:pt idx="24">
                  <c:v>445.4758</c:v>
                </c:pt>
                <c:pt idx="25">
                  <c:v>447.4043</c:v>
                </c:pt>
                <c:pt idx="26">
                  <c:v>449.3328</c:v>
                </c:pt>
                <c:pt idx="27">
                  <c:v>451.2612</c:v>
                </c:pt>
                <c:pt idx="28">
                  <c:v>453.1897</c:v>
                </c:pt>
                <c:pt idx="29">
                  <c:v>455.1182</c:v>
                </c:pt>
                <c:pt idx="30">
                  <c:v>457.0466</c:v>
                </c:pt>
                <c:pt idx="31">
                  <c:v>458.9750999999998</c:v>
                </c:pt>
                <c:pt idx="32">
                  <c:v>460.9036</c:v>
                </c:pt>
                <c:pt idx="33">
                  <c:v>462.832</c:v>
                </c:pt>
                <c:pt idx="34">
                  <c:v>464.7605</c:v>
                </c:pt>
                <c:pt idx="35">
                  <c:v>466.689</c:v>
                </c:pt>
                <c:pt idx="36">
                  <c:v>468.6174</c:v>
                </c:pt>
                <c:pt idx="37">
                  <c:v>470.5459</c:v>
                </c:pt>
                <c:pt idx="38">
                  <c:v>472.4744</c:v>
                </c:pt>
                <c:pt idx="39">
                  <c:v>474.4028</c:v>
                </c:pt>
                <c:pt idx="40">
                  <c:v>476.3312999999998</c:v>
                </c:pt>
                <c:pt idx="41">
                  <c:v>478.2598</c:v>
                </c:pt>
                <c:pt idx="42">
                  <c:v>480.1882</c:v>
                </c:pt>
                <c:pt idx="43">
                  <c:v>482.1167</c:v>
                </c:pt>
                <c:pt idx="44">
                  <c:v>484.0452</c:v>
                </c:pt>
                <c:pt idx="45">
                  <c:v>485.9736</c:v>
                </c:pt>
                <c:pt idx="46">
                  <c:v>487.9021</c:v>
                </c:pt>
                <c:pt idx="47">
                  <c:v>489.8306</c:v>
                </c:pt>
                <c:pt idx="48">
                  <c:v>491.759</c:v>
                </c:pt>
                <c:pt idx="49">
                  <c:v>493.6875</c:v>
                </c:pt>
                <c:pt idx="50">
                  <c:v>495.616</c:v>
                </c:pt>
                <c:pt idx="51">
                  <c:v>497.5444</c:v>
                </c:pt>
                <c:pt idx="52">
                  <c:v>499.4729</c:v>
                </c:pt>
                <c:pt idx="53">
                  <c:v>501.4014</c:v>
                </c:pt>
                <c:pt idx="54">
                  <c:v>503.3298</c:v>
                </c:pt>
                <c:pt idx="55">
                  <c:v>505.2583</c:v>
                </c:pt>
                <c:pt idx="56">
                  <c:v>507.1868</c:v>
                </c:pt>
                <c:pt idx="57">
                  <c:v>509.1152</c:v>
                </c:pt>
                <c:pt idx="58">
                  <c:v>511.0437</c:v>
                </c:pt>
                <c:pt idx="59">
                  <c:v>512.9721999999998</c:v>
                </c:pt>
                <c:pt idx="60">
                  <c:v>514.9006000000001</c:v>
                </c:pt>
                <c:pt idx="61">
                  <c:v>516.8290999999998</c:v>
                </c:pt>
                <c:pt idx="62">
                  <c:v>518.7575999999998</c:v>
                </c:pt>
                <c:pt idx="63">
                  <c:v>520.686</c:v>
                </c:pt>
                <c:pt idx="64">
                  <c:v>522.6145</c:v>
                </c:pt>
                <c:pt idx="65">
                  <c:v>524.543</c:v>
                </c:pt>
                <c:pt idx="66">
                  <c:v>526.4714</c:v>
                </c:pt>
                <c:pt idx="67">
                  <c:v>528.3999</c:v>
                </c:pt>
                <c:pt idx="68">
                  <c:v>530.3284</c:v>
                </c:pt>
                <c:pt idx="69">
                  <c:v>532.2568</c:v>
                </c:pt>
                <c:pt idx="70">
                  <c:v>534.1853</c:v>
                </c:pt>
                <c:pt idx="71">
                  <c:v>536.1138</c:v>
                </c:pt>
                <c:pt idx="72">
                  <c:v>538.0421999999998</c:v>
                </c:pt>
                <c:pt idx="73">
                  <c:v>539.9707</c:v>
                </c:pt>
                <c:pt idx="74">
                  <c:v>541.8992</c:v>
                </c:pt>
                <c:pt idx="75">
                  <c:v>543.8275999999996</c:v>
                </c:pt>
                <c:pt idx="76">
                  <c:v>545.7560999999997</c:v>
                </c:pt>
                <c:pt idx="77">
                  <c:v>547.6846</c:v>
                </c:pt>
                <c:pt idx="78">
                  <c:v>549.613</c:v>
                </c:pt>
                <c:pt idx="79">
                  <c:v>551.5414999999998</c:v>
                </c:pt>
                <c:pt idx="80">
                  <c:v>553.47</c:v>
                </c:pt>
                <c:pt idx="81">
                  <c:v>555.3984</c:v>
                </c:pt>
                <c:pt idx="82">
                  <c:v>557.3268999999998</c:v>
                </c:pt>
                <c:pt idx="83">
                  <c:v>559.2554</c:v>
                </c:pt>
                <c:pt idx="84">
                  <c:v>561.1838</c:v>
                </c:pt>
                <c:pt idx="85">
                  <c:v>563.1123</c:v>
                </c:pt>
                <c:pt idx="86">
                  <c:v>565.0408</c:v>
                </c:pt>
                <c:pt idx="87">
                  <c:v>566.9691999999998</c:v>
                </c:pt>
                <c:pt idx="88">
                  <c:v>568.8977</c:v>
                </c:pt>
                <c:pt idx="89">
                  <c:v>570.8261999999997</c:v>
                </c:pt>
                <c:pt idx="90">
                  <c:v>572.7546</c:v>
                </c:pt>
                <c:pt idx="91">
                  <c:v>574.6831</c:v>
                </c:pt>
                <c:pt idx="92">
                  <c:v>576.6116</c:v>
                </c:pt>
                <c:pt idx="93">
                  <c:v>578.54</c:v>
                </c:pt>
                <c:pt idx="94">
                  <c:v>580.4684999999997</c:v>
                </c:pt>
                <c:pt idx="95">
                  <c:v>582.3969999999998</c:v>
                </c:pt>
                <c:pt idx="96">
                  <c:v>584.3253999999997</c:v>
                </c:pt>
                <c:pt idx="97">
                  <c:v>586.2539</c:v>
                </c:pt>
                <c:pt idx="98">
                  <c:v>588.1824</c:v>
                </c:pt>
                <c:pt idx="99">
                  <c:v>590.1108</c:v>
                </c:pt>
                <c:pt idx="100">
                  <c:v>592.0393</c:v>
                </c:pt>
                <c:pt idx="101">
                  <c:v>593.9677999999998</c:v>
                </c:pt>
                <c:pt idx="102">
                  <c:v>595.8961999999998</c:v>
                </c:pt>
                <c:pt idx="103">
                  <c:v>597.8247</c:v>
                </c:pt>
                <c:pt idx="104">
                  <c:v>599.7532</c:v>
                </c:pt>
                <c:pt idx="105">
                  <c:v>601.6816</c:v>
                </c:pt>
                <c:pt idx="106">
                  <c:v>603.6101</c:v>
                </c:pt>
                <c:pt idx="107">
                  <c:v>605.5386</c:v>
                </c:pt>
                <c:pt idx="108">
                  <c:v>607.4669999999998</c:v>
                </c:pt>
                <c:pt idx="109">
                  <c:v>609.3955</c:v>
                </c:pt>
                <c:pt idx="110">
                  <c:v>611.324</c:v>
                </c:pt>
                <c:pt idx="111">
                  <c:v>613.2524</c:v>
                </c:pt>
                <c:pt idx="112">
                  <c:v>615.1809</c:v>
                </c:pt>
                <c:pt idx="113">
                  <c:v>617.1094</c:v>
                </c:pt>
                <c:pt idx="114">
                  <c:v>619.0377999999997</c:v>
                </c:pt>
                <c:pt idx="115">
                  <c:v>620.9662999999997</c:v>
                </c:pt>
                <c:pt idx="116">
                  <c:v>622.8948</c:v>
                </c:pt>
                <c:pt idx="117">
                  <c:v>624.8231999999998</c:v>
                </c:pt>
                <c:pt idx="118">
                  <c:v>626.7517</c:v>
                </c:pt>
                <c:pt idx="119">
                  <c:v>628.6802</c:v>
                </c:pt>
                <c:pt idx="120">
                  <c:v>630.6086</c:v>
                </c:pt>
                <c:pt idx="121">
                  <c:v>632.5370999999998</c:v>
                </c:pt>
                <c:pt idx="122">
                  <c:v>634.4655999999998</c:v>
                </c:pt>
                <c:pt idx="123">
                  <c:v>636.394</c:v>
                </c:pt>
                <c:pt idx="124">
                  <c:v>638.3224999999998</c:v>
                </c:pt>
                <c:pt idx="125">
                  <c:v>640.251</c:v>
                </c:pt>
                <c:pt idx="126">
                  <c:v>642.1794</c:v>
                </c:pt>
                <c:pt idx="127">
                  <c:v>644.1079</c:v>
                </c:pt>
                <c:pt idx="128">
                  <c:v>646.0364</c:v>
                </c:pt>
                <c:pt idx="129">
                  <c:v>647.9648</c:v>
                </c:pt>
                <c:pt idx="130">
                  <c:v>649.8933</c:v>
                </c:pt>
                <c:pt idx="131">
                  <c:v>651.8218000000001</c:v>
                </c:pt>
                <c:pt idx="132">
                  <c:v>653.7501999999997</c:v>
                </c:pt>
                <c:pt idx="133">
                  <c:v>655.6787</c:v>
                </c:pt>
                <c:pt idx="134">
                  <c:v>657.6071999999998</c:v>
                </c:pt>
                <c:pt idx="135">
                  <c:v>659.5355999999998</c:v>
                </c:pt>
                <c:pt idx="136">
                  <c:v>661.4640999999998</c:v>
                </c:pt>
                <c:pt idx="137">
                  <c:v>663.3925999999998</c:v>
                </c:pt>
                <c:pt idx="138">
                  <c:v>665.3209999999998</c:v>
                </c:pt>
                <c:pt idx="139">
                  <c:v>667.2495</c:v>
                </c:pt>
                <c:pt idx="140">
                  <c:v>669.178</c:v>
                </c:pt>
                <c:pt idx="141">
                  <c:v>671.1064</c:v>
                </c:pt>
                <c:pt idx="142">
                  <c:v>673.0349</c:v>
                </c:pt>
                <c:pt idx="143">
                  <c:v>674.9634</c:v>
                </c:pt>
                <c:pt idx="144">
                  <c:v>676.8918</c:v>
                </c:pt>
                <c:pt idx="145">
                  <c:v>678.8203</c:v>
                </c:pt>
                <c:pt idx="146">
                  <c:v>680.7488</c:v>
                </c:pt>
                <c:pt idx="147">
                  <c:v>682.6772</c:v>
                </c:pt>
                <c:pt idx="148">
                  <c:v>684.6057</c:v>
                </c:pt>
                <c:pt idx="149">
                  <c:v>686.5342000000001</c:v>
                </c:pt>
                <c:pt idx="150">
                  <c:v>688.4625999999996</c:v>
                </c:pt>
                <c:pt idx="151">
                  <c:v>690.3911000000001</c:v>
                </c:pt>
                <c:pt idx="152">
                  <c:v>692.3195999999998</c:v>
                </c:pt>
                <c:pt idx="153">
                  <c:v>694.248</c:v>
                </c:pt>
                <c:pt idx="154">
                  <c:v>696.1765</c:v>
                </c:pt>
                <c:pt idx="155">
                  <c:v>698.105</c:v>
                </c:pt>
                <c:pt idx="156">
                  <c:v>700.0334</c:v>
                </c:pt>
                <c:pt idx="157">
                  <c:v>701.9618999999998</c:v>
                </c:pt>
                <c:pt idx="158">
                  <c:v>703.8904</c:v>
                </c:pt>
                <c:pt idx="159">
                  <c:v>705.8188</c:v>
                </c:pt>
                <c:pt idx="160">
                  <c:v>707.7473</c:v>
                </c:pt>
                <c:pt idx="161">
                  <c:v>709.6758</c:v>
                </c:pt>
                <c:pt idx="162">
                  <c:v>711.6042</c:v>
                </c:pt>
                <c:pt idx="163">
                  <c:v>713.5327</c:v>
                </c:pt>
                <c:pt idx="164">
                  <c:v>715.4611999999996</c:v>
                </c:pt>
                <c:pt idx="165">
                  <c:v>717.3896</c:v>
                </c:pt>
                <c:pt idx="166">
                  <c:v>719.3181</c:v>
                </c:pt>
                <c:pt idx="167">
                  <c:v>721.2465999999997</c:v>
                </c:pt>
                <c:pt idx="168">
                  <c:v>723.175</c:v>
                </c:pt>
                <c:pt idx="169">
                  <c:v>725.1035</c:v>
                </c:pt>
                <c:pt idx="170">
                  <c:v>727.0319999999998</c:v>
                </c:pt>
                <c:pt idx="171">
                  <c:v>728.9603999999998</c:v>
                </c:pt>
                <c:pt idx="172">
                  <c:v>730.8889</c:v>
                </c:pt>
                <c:pt idx="173">
                  <c:v>732.8173999999998</c:v>
                </c:pt>
                <c:pt idx="174">
                  <c:v>734.7458</c:v>
                </c:pt>
                <c:pt idx="175">
                  <c:v>736.6743</c:v>
                </c:pt>
                <c:pt idx="176">
                  <c:v>738.6028</c:v>
                </c:pt>
                <c:pt idx="177">
                  <c:v>740.5313</c:v>
                </c:pt>
                <c:pt idx="178">
                  <c:v>742.4597</c:v>
                </c:pt>
                <c:pt idx="179">
                  <c:v>744.3882</c:v>
                </c:pt>
                <c:pt idx="180">
                  <c:v>746.3167</c:v>
                </c:pt>
                <c:pt idx="181">
                  <c:v>748.2451</c:v>
                </c:pt>
                <c:pt idx="182">
                  <c:v>750.1736</c:v>
                </c:pt>
                <c:pt idx="183">
                  <c:v>752.1021</c:v>
                </c:pt>
                <c:pt idx="184">
                  <c:v>754.0305</c:v>
                </c:pt>
                <c:pt idx="185">
                  <c:v>755.9589999999997</c:v>
                </c:pt>
                <c:pt idx="186">
                  <c:v>757.8874999999998</c:v>
                </c:pt>
                <c:pt idx="187">
                  <c:v>759.8159000000001</c:v>
                </c:pt>
                <c:pt idx="188">
                  <c:v>761.7444</c:v>
                </c:pt>
                <c:pt idx="189">
                  <c:v>763.6729</c:v>
                </c:pt>
                <c:pt idx="190">
                  <c:v>765.6013</c:v>
                </c:pt>
                <c:pt idx="191">
                  <c:v>767.5298</c:v>
                </c:pt>
                <c:pt idx="192">
                  <c:v>769.4583</c:v>
                </c:pt>
                <c:pt idx="193">
                  <c:v>771.3867</c:v>
                </c:pt>
                <c:pt idx="194">
                  <c:v>773.3151999999998</c:v>
                </c:pt>
                <c:pt idx="195">
                  <c:v>775.2437</c:v>
                </c:pt>
                <c:pt idx="196">
                  <c:v>777.1721</c:v>
                </c:pt>
                <c:pt idx="197">
                  <c:v>779.1006</c:v>
                </c:pt>
                <c:pt idx="198">
                  <c:v>781.0291</c:v>
                </c:pt>
                <c:pt idx="199">
                  <c:v>782.9574999999998</c:v>
                </c:pt>
                <c:pt idx="200">
                  <c:v>784.886</c:v>
                </c:pt>
                <c:pt idx="201">
                  <c:v>786.8145</c:v>
                </c:pt>
                <c:pt idx="202">
                  <c:v>788.7429</c:v>
                </c:pt>
                <c:pt idx="203">
                  <c:v>790.6714</c:v>
                </c:pt>
                <c:pt idx="204">
                  <c:v>792.5999</c:v>
                </c:pt>
                <c:pt idx="205">
                  <c:v>794.5282999999997</c:v>
                </c:pt>
                <c:pt idx="206">
                  <c:v>796.4567999999998</c:v>
                </c:pt>
                <c:pt idx="207">
                  <c:v>798.3853</c:v>
                </c:pt>
                <c:pt idx="208">
                  <c:v>800.3137</c:v>
                </c:pt>
                <c:pt idx="209">
                  <c:v>802.2421999999998</c:v>
                </c:pt>
                <c:pt idx="210">
                  <c:v>804.1707</c:v>
                </c:pt>
                <c:pt idx="211">
                  <c:v>806.0991</c:v>
                </c:pt>
                <c:pt idx="212">
                  <c:v>808.0275999999998</c:v>
                </c:pt>
                <c:pt idx="213">
                  <c:v>809.9560999999998</c:v>
                </c:pt>
                <c:pt idx="214">
                  <c:v>811.8845</c:v>
                </c:pt>
                <c:pt idx="215">
                  <c:v>813.813</c:v>
                </c:pt>
                <c:pt idx="216">
                  <c:v>815.7415</c:v>
                </c:pt>
                <c:pt idx="217">
                  <c:v>817.6699</c:v>
                </c:pt>
                <c:pt idx="218">
                  <c:v>819.5984</c:v>
                </c:pt>
                <c:pt idx="219">
                  <c:v>821.5269</c:v>
                </c:pt>
                <c:pt idx="220">
                  <c:v>823.4553</c:v>
                </c:pt>
                <c:pt idx="221">
                  <c:v>825.3838</c:v>
                </c:pt>
                <c:pt idx="222">
                  <c:v>827.3123000000001</c:v>
                </c:pt>
                <c:pt idx="223">
                  <c:v>829.2406999999997</c:v>
                </c:pt>
                <c:pt idx="224">
                  <c:v>831.1691999999998</c:v>
                </c:pt>
                <c:pt idx="225">
                  <c:v>833.0977</c:v>
                </c:pt>
                <c:pt idx="226">
                  <c:v>835.0260999999998</c:v>
                </c:pt>
                <c:pt idx="227">
                  <c:v>836.9545999999998</c:v>
                </c:pt>
                <c:pt idx="228">
                  <c:v>838.8831</c:v>
                </c:pt>
                <c:pt idx="229">
                  <c:v>840.8114999999998</c:v>
                </c:pt>
                <c:pt idx="230">
                  <c:v>842.74</c:v>
                </c:pt>
                <c:pt idx="231">
                  <c:v>844.6685</c:v>
                </c:pt>
                <c:pt idx="232">
                  <c:v>846.5969</c:v>
                </c:pt>
                <c:pt idx="233">
                  <c:v>848.5254</c:v>
                </c:pt>
                <c:pt idx="234">
                  <c:v>850.4539</c:v>
                </c:pt>
                <c:pt idx="235">
                  <c:v>852.3823</c:v>
                </c:pt>
                <c:pt idx="236">
                  <c:v>854.3108</c:v>
                </c:pt>
                <c:pt idx="237">
                  <c:v>856.2393</c:v>
                </c:pt>
                <c:pt idx="238">
                  <c:v>858.1677</c:v>
                </c:pt>
                <c:pt idx="239">
                  <c:v>860.0962</c:v>
                </c:pt>
                <c:pt idx="240">
                  <c:v>862.0247</c:v>
                </c:pt>
                <c:pt idx="241">
                  <c:v>863.9530999999997</c:v>
                </c:pt>
                <c:pt idx="242">
                  <c:v>865.8815999999998</c:v>
                </c:pt>
                <c:pt idx="243">
                  <c:v>867.8100999999998</c:v>
                </c:pt>
                <c:pt idx="244">
                  <c:v>869.7385</c:v>
                </c:pt>
                <c:pt idx="245">
                  <c:v>871.6669999999998</c:v>
                </c:pt>
                <c:pt idx="246">
                  <c:v>873.5955</c:v>
                </c:pt>
                <c:pt idx="247">
                  <c:v>875.5239</c:v>
                </c:pt>
                <c:pt idx="248">
                  <c:v>877.4523999999998</c:v>
                </c:pt>
                <c:pt idx="249">
                  <c:v>879.3809</c:v>
                </c:pt>
                <c:pt idx="250">
                  <c:v>881.3093</c:v>
                </c:pt>
                <c:pt idx="251">
                  <c:v>883.2378</c:v>
                </c:pt>
                <c:pt idx="252">
                  <c:v>885.1663</c:v>
                </c:pt>
                <c:pt idx="253">
                  <c:v>887.0947</c:v>
                </c:pt>
                <c:pt idx="254">
                  <c:v>889.0232</c:v>
                </c:pt>
                <c:pt idx="255">
                  <c:v>890.9517</c:v>
                </c:pt>
                <c:pt idx="256">
                  <c:v>892.8801</c:v>
                </c:pt>
                <c:pt idx="257">
                  <c:v>894.8085</c:v>
                </c:pt>
                <c:pt idx="258">
                  <c:v>896.737</c:v>
                </c:pt>
                <c:pt idx="259">
                  <c:v>898.6655</c:v>
                </c:pt>
                <c:pt idx="260">
                  <c:v>900.5939</c:v>
                </c:pt>
                <c:pt idx="261">
                  <c:v>902.5223999999997</c:v>
                </c:pt>
                <c:pt idx="262">
                  <c:v>904.4508999999998</c:v>
                </c:pt>
                <c:pt idx="263">
                  <c:v>906.3792999999997</c:v>
                </c:pt>
                <c:pt idx="264">
                  <c:v>908.3077999999998</c:v>
                </c:pt>
                <c:pt idx="265">
                  <c:v>910.2363</c:v>
                </c:pt>
                <c:pt idx="266">
                  <c:v>912.1647</c:v>
                </c:pt>
                <c:pt idx="267">
                  <c:v>914.0932</c:v>
                </c:pt>
                <c:pt idx="268">
                  <c:v>916.0217</c:v>
                </c:pt>
                <c:pt idx="269">
                  <c:v>917.9500999999998</c:v>
                </c:pt>
                <c:pt idx="270">
                  <c:v>919.8786</c:v>
                </c:pt>
                <c:pt idx="271">
                  <c:v>921.8070999999998</c:v>
                </c:pt>
                <c:pt idx="272">
                  <c:v>923.7355</c:v>
                </c:pt>
                <c:pt idx="273">
                  <c:v>925.664</c:v>
                </c:pt>
                <c:pt idx="274">
                  <c:v>927.5925</c:v>
                </c:pt>
                <c:pt idx="275">
                  <c:v>929.5209</c:v>
                </c:pt>
                <c:pt idx="276">
                  <c:v>931.4494</c:v>
                </c:pt>
                <c:pt idx="277">
                  <c:v>933.3779</c:v>
                </c:pt>
                <c:pt idx="278">
                  <c:v>935.3063</c:v>
                </c:pt>
                <c:pt idx="279">
                  <c:v>937.2348</c:v>
                </c:pt>
                <c:pt idx="280">
                  <c:v>939.1633</c:v>
                </c:pt>
                <c:pt idx="281">
                  <c:v>941.0916999999997</c:v>
                </c:pt>
                <c:pt idx="282">
                  <c:v>943.0201999999998</c:v>
                </c:pt>
                <c:pt idx="283">
                  <c:v>944.9487</c:v>
                </c:pt>
                <c:pt idx="284">
                  <c:v>946.8770999999998</c:v>
                </c:pt>
                <c:pt idx="285">
                  <c:v>948.8055999999998</c:v>
                </c:pt>
                <c:pt idx="286">
                  <c:v>950.7341</c:v>
                </c:pt>
                <c:pt idx="287">
                  <c:v>952.6624999999998</c:v>
                </c:pt>
                <c:pt idx="288">
                  <c:v>954.591</c:v>
                </c:pt>
                <c:pt idx="289">
                  <c:v>956.5195</c:v>
                </c:pt>
                <c:pt idx="290">
                  <c:v>958.4478999999998</c:v>
                </c:pt>
                <c:pt idx="291">
                  <c:v>960.3764</c:v>
                </c:pt>
                <c:pt idx="292">
                  <c:v>962.3049</c:v>
                </c:pt>
                <c:pt idx="293">
                  <c:v>964.2333</c:v>
                </c:pt>
                <c:pt idx="294">
                  <c:v>966.1618</c:v>
                </c:pt>
                <c:pt idx="295">
                  <c:v>968.0903</c:v>
                </c:pt>
                <c:pt idx="296">
                  <c:v>970.0187</c:v>
                </c:pt>
                <c:pt idx="297">
                  <c:v>971.9471999999996</c:v>
                </c:pt>
                <c:pt idx="298">
                  <c:v>973.8757</c:v>
                </c:pt>
                <c:pt idx="299">
                  <c:v>975.8040999999997</c:v>
                </c:pt>
                <c:pt idx="300">
                  <c:v>977.7325999999998</c:v>
                </c:pt>
                <c:pt idx="301">
                  <c:v>979.6610999999998</c:v>
                </c:pt>
                <c:pt idx="302">
                  <c:v>981.5895</c:v>
                </c:pt>
                <c:pt idx="303">
                  <c:v>983.518</c:v>
                </c:pt>
                <c:pt idx="304">
                  <c:v>985.4464999999998</c:v>
                </c:pt>
                <c:pt idx="305">
                  <c:v>987.3749</c:v>
                </c:pt>
                <c:pt idx="306">
                  <c:v>989.3034</c:v>
                </c:pt>
                <c:pt idx="307">
                  <c:v>991.2319</c:v>
                </c:pt>
                <c:pt idx="308">
                  <c:v>993.1603</c:v>
                </c:pt>
                <c:pt idx="309">
                  <c:v>995.0888</c:v>
                </c:pt>
                <c:pt idx="310">
                  <c:v>997.0173</c:v>
                </c:pt>
                <c:pt idx="311">
                  <c:v>998.9457</c:v>
                </c:pt>
                <c:pt idx="312">
                  <c:v>1000.874</c:v>
                </c:pt>
                <c:pt idx="313">
                  <c:v>1002.803</c:v>
                </c:pt>
                <c:pt idx="314">
                  <c:v>1004.731</c:v>
                </c:pt>
                <c:pt idx="315">
                  <c:v>1006.66</c:v>
                </c:pt>
                <c:pt idx="316">
                  <c:v>1008.588</c:v>
                </c:pt>
                <c:pt idx="317">
                  <c:v>1010.517</c:v>
                </c:pt>
                <c:pt idx="318">
                  <c:v>1012.445</c:v>
                </c:pt>
                <c:pt idx="319">
                  <c:v>1014.373</c:v>
                </c:pt>
                <c:pt idx="320">
                  <c:v>1016.302</c:v>
                </c:pt>
                <c:pt idx="321">
                  <c:v>1018.23</c:v>
                </c:pt>
                <c:pt idx="322">
                  <c:v>1020.159</c:v>
                </c:pt>
                <c:pt idx="323">
                  <c:v>1022.087</c:v>
                </c:pt>
                <c:pt idx="324">
                  <c:v>1024.016</c:v>
                </c:pt>
                <c:pt idx="325">
                  <c:v>1025.944</c:v>
                </c:pt>
                <c:pt idx="326">
                  <c:v>1027.873</c:v>
                </c:pt>
                <c:pt idx="327">
                  <c:v>1029.801</c:v>
                </c:pt>
                <c:pt idx="328">
                  <c:v>1031.73</c:v>
                </c:pt>
                <c:pt idx="329">
                  <c:v>1033.658</c:v>
                </c:pt>
                <c:pt idx="330">
                  <c:v>1035.587</c:v>
                </c:pt>
                <c:pt idx="331">
                  <c:v>1037.515</c:v>
                </c:pt>
                <c:pt idx="332">
                  <c:v>1039.444</c:v>
                </c:pt>
                <c:pt idx="333">
                  <c:v>1041.372</c:v>
                </c:pt>
                <c:pt idx="334">
                  <c:v>1043.301</c:v>
                </c:pt>
                <c:pt idx="335">
                  <c:v>1045.229</c:v>
                </c:pt>
                <c:pt idx="336">
                  <c:v>1047.157</c:v>
                </c:pt>
                <c:pt idx="337">
                  <c:v>1049.086</c:v>
                </c:pt>
                <c:pt idx="338">
                  <c:v>1051.014</c:v>
                </c:pt>
                <c:pt idx="339">
                  <c:v>1052.943</c:v>
                </c:pt>
                <c:pt idx="340">
                  <c:v>1054.871</c:v>
                </c:pt>
                <c:pt idx="341">
                  <c:v>1056.8</c:v>
                </c:pt>
                <c:pt idx="342">
                  <c:v>1058.728</c:v>
                </c:pt>
                <c:pt idx="343">
                  <c:v>1060.657</c:v>
                </c:pt>
                <c:pt idx="344">
                  <c:v>1062.585</c:v>
                </c:pt>
                <c:pt idx="345">
                  <c:v>1064.514</c:v>
                </c:pt>
                <c:pt idx="346">
                  <c:v>1066.442</c:v>
                </c:pt>
                <c:pt idx="347">
                  <c:v>1068.371</c:v>
                </c:pt>
                <c:pt idx="348">
                  <c:v>1070.299</c:v>
                </c:pt>
                <c:pt idx="349">
                  <c:v>1072.228</c:v>
                </c:pt>
                <c:pt idx="350">
                  <c:v>1074.156</c:v>
                </c:pt>
                <c:pt idx="351">
                  <c:v>1076.084</c:v>
                </c:pt>
                <c:pt idx="352">
                  <c:v>1078.013</c:v>
                </c:pt>
                <c:pt idx="353">
                  <c:v>1079.941</c:v>
                </c:pt>
                <c:pt idx="354">
                  <c:v>1081.87</c:v>
                </c:pt>
                <c:pt idx="355">
                  <c:v>1083.798</c:v>
                </c:pt>
                <c:pt idx="356">
                  <c:v>1085.727</c:v>
                </c:pt>
                <c:pt idx="357">
                  <c:v>1087.655</c:v>
                </c:pt>
                <c:pt idx="358">
                  <c:v>1089.584</c:v>
                </c:pt>
                <c:pt idx="359">
                  <c:v>1091.512</c:v>
                </c:pt>
                <c:pt idx="360">
                  <c:v>1093.441</c:v>
                </c:pt>
                <c:pt idx="361">
                  <c:v>1095.369</c:v>
                </c:pt>
                <c:pt idx="362">
                  <c:v>1097.298</c:v>
                </c:pt>
                <c:pt idx="363">
                  <c:v>1099.226</c:v>
                </c:pt>
                <c:pt idx="364">
                  <c:v>1101.155</c:v>
                </c:pt>
                <c:pt idx="365">
                  <c:v>1103.083</c:v>
                </c:pt>
                <c:pt idx="366">
                  <c:v>1105.011</c:v>
                </c:pt>
                <c:pt idx="367">
                  <c:v>1106.94</c:v>
                </c:pt>
                <c:pt idx="368">
                  <c:v>1108.868</c:v>
                </c:pt>
                <c:pt idx="369">
                  <c:v>1110.797</c:v>
                </c:pt>
                <c:pt idx="370">
                  <c:v>1112.725</c:v>
                </c:pt>
                <c:pt idx="371">
                  <c:v>1114.654</c:v>
                </c:pt>
                <c:pt idx="372">
                  <c:v>1116.582</c:v>
                </c:pt>
                <c:pt idx="373">
                  <c:v>1118.511</c:v>
                </c:pt>
                <c:pt idx="374">
                  <c:v>1120.439</c:v>
                </c:pt>
                <c:pt idx="375">
                  <c:v>1122.368</c:v>
                </c:pt>
                <c:pt idx="376">
                  <c:v>1124.296</c:v>
                </c:pt>
                <c:pt idx="377">
                  <c:v>1126.225</c:v>
                </c:pt>
                <c:pt idx="378">
                  <c:v>1128.153</c:v>
                </c:pt>
                <c:pt idx="379">
                  <c:v>1130.082</c:v>
                </c:pt>
                <c:pt idx="380">
                  <c:v>1132.01</c:v>
                </c:pt>
                <c:pt idx="381">
                  <c:v>1133.938</c:v>
                </c:pt>
                <c:pt idx="382">
                  <c:v>1135.867</c:v>
                </c:pt>
                <c:pt idx="383">
                  <c:v>1137.795</c:v>
                </c:pt>
                <c:pt idx="384">
                  <c:v>1139.724</c:v>
                </c:pt>
                <c:pt idx="385">
                  <c:v>1141.652</c:v>
                </c:pt>
                <c:pt idx="386">
                  <c:v>1143.581</c:v>
                </c:pt>
                <c:pt idx="387">
                  <c:v>1145.509</c:v>
                </c:pt>
                <c:pt idx="388">
                  <c:v>1147.438</c:v>
                </c:pt>
                <c:pt idx="389">
                  <c:v>1149.366</c:v>
                </c:pt>
                <c:pt idx="390">
                  <c:v>1151.295</c:v>
                </c:pt>
                <c:pt idx="391">
                  <c:v>1153.223</c:v>
                </c:pt>
                <c:pt idx="392">
                  <c:v>1155.152</c:v>
                </c:pt>
                <c:pt idx="393">
                  <c:v>1157.08</c:v>
                </c:pt>
                <c:pt idx="394">
                  <c:v>1159.009</c:v>
                </c:pt>
                <c:pt idx="395">
                  <c:v>1160.937</c:v>
                </c:pt>
                <c:pt idx="396">
                  <c:v>1162.865</c:v>
                </c:pt>
                <c:pt idx="397">
                  <c:v>1164.794</c:v>
                </c:pt>
                <c:pt idx="398">
                  <c:v>1166.722</c:v>
                </c:pt>
                <c:pt idx="399">
                  <c:v>1168.651</c:v>
                </c:pt>
                <c:pt idx="400">
                  <c:v>1170.579</c:v>
                </c:pt>
                <c:pt idx="401">
                  <c:v>1172.508</c:v>
                </c:pt>
                <c:pt idx="402">
                  <c:v>1174.436</c:v>
                </c:pt>
                <c:pt idx="403">
                  <c:v>1176.365</c:v>
                </c:pt>
                <c:pt idx="404">
                  <c:v>1178.293</c:v>
                </c:pt>
                <c:pt idx="405">
                  <c:v>1180.222</c:v>
                </c:pt>
                <c:pt idx="406">
                  <c:v>1182.15</c:v>
                </c:pt>
                <c:pt idx="407">
                  <c:v>1184.079</c:v>
                </c:pt>
                <c:pt idx="408">
                  <c:v>1186.007</c:v>
                </c:pt>
                <c:pt idx="409">
                  <c:v>1187.936</c:v>
                </c:pt>
                <c:pt idx="410">
                  <c:v>1189.864</c:v>
                </c:pt>
                <c:pt idx="411">
                  <c:v>1191.792</c:v>
                </c:pt>
                <c:pt idx="412">
                  <c:v>1193.721</c:v>
                </c:pt>
                <c:pt idx="413">
                  <c:v>1195.649</c:v>
                </c:pt>
                <c:pt idx="414">
                  <c:v>1197.578</c:v>
                </c:pt>
                <c:pt idx="415">
                  <c:v>1199.506</c:v>
                </c:pt>
                <c:pt idx="416">
                  <c:v>1201.435</c:v>
                </c:pt>
                <c:pt idx="417">
                  <c:v>1203.363</c:v>
                </c:pt>
                <c:pt idx="418">
                  <c:v>1205.292</c:v>
                </c:pt>
                <c:pt idx="419">
                  <c:v>1207.22</c:v>
                </c:pt>
                <c:pt idx="420">
                  <c:v>1209.149</c:v>
                </c:pt>
                <c:pt idx="421">
                  <c:v>1211.077</c:v>
                </c:pt>
                <c:pt idx="422">
                  <c:v>1213.006</c:v>
                </c:pt>
                <c:pt idx="423">
                  <c:v>1214.934</c:v>
                </c:pt>
                <c:pt idx="424">
                  <c:v>1216.863</c:v>
                </c:pt>
                <c:pt idx="425">
                  <c:v>1218.791</c:v>
                </c:pt>
                <c:pt idx="426">
                  <c:v>1220.719</c:v>
                </c:pt>
                <c:pt idx="427">
                  <c:v>1222.648</c:v>
                </c:pt>
                <c:pt idx="428">
                  <c:v>1224.576</c:v>
                </c:pt>
                <c:pt idx="429">
                  <c:v>1226.505</c:v>
                </c:pt>
                <c:pt idx="430">
                  <c:v>1228.433</c:v>
                </c:pt>
                <c:pt idx="431">
                  <c:v>1230.362</c:v>
                </c:pt>
                <c:pt idx="432">
                  <c:v>1232.29</c:v>
                </c:pt>
                <c:pt idx="433">
                  <c:v>1234.219</c:v>
                </c:pt>
                <c:pt idx="434">
                  <c:v>1236.147</c:v>
                </c:pt>
                <c:pt idx="435">
                  <c:v>1238.076</c:v>
                </c:pt>
                <c:pt idx="436">
                  <c:v>1240.004</c:v>
                </c:pt>
                <c:pt idx="437">
                  <c:v>1241.933</c:v>
                </c:pt>
                <c:pt idx="438">
                  <c:v>1243.861</c:v>
                </c:pt>
                <c:pt idx="439">
                  <c:v>1245.79</c:v>
                </c:pt>
                <c:pt idx="440">
                  <c:v>1247.718</c:v>
                </c:pt>
                <c:pt idx="441">
                  <c:v>1249.646</c:v>
                </c:pt>
                <c:pt idx="442">
                  <c:v>1251.575</c:v>
                </c:pt>
                <c:pt idx="443">
                  <c:v>1253.503</c:v>
                </c:pt>
                <c:pt idx="444">
                  <c:v>1255.432</c:v>
                </c:pt>
                <c:pt idx="445">
                  <c:v>1257.36</c:v>
                </c:pt>
                <c:pt idx="446">
                  <c:v>1259.289</c:v>
                </c:pt>
                <c:pt idx="447">
                  <c:v>1261.217</c:v>
                </c:pt>
                <c:pt idx="448">
                  <c:v>1263.146</c:v>
                </c:pt>
                <c:pt idx="449">
                  <c:v>1265.074</c:v>
                </c:pt>
                <c:pt idx="450">
                  <c:v>1267.003</c:v>
                </c:pt>
                <c:pt idx="451">
                  <c:v>1268.931</c:v>
                </c:pt>
                <c:pt idx="452">
                  <c:v>1270.86</c:v>
                </c:pt>
                <c:pt idx="453">
                  <c:v>1272.788</c:v>
                </c:pt>
                <c:pt idx="454">
                  <c:v>1274.717</c:v>
                </c:pt>
                <c:pt idx="455">
                  <c:v>1276.645</c:v>
                </c:pt>
                <c:pt idx="456">
                  <c:v>1278.573</c:v>
                </c:pt>
                <c:pt idx="457">
                  <c:v>1280.502</c:v>
                </c:pt>
                <c:pt idx="458">
                  <c:v>1282.43</c:v>
                </c:pt>
                <c:pt idx="459">
                  <c:v>1284.359</c:v>
                </c:pt>
                <c:pt idx="460">
                  <c:v>1286.287</c:v>
                </c:pt>
                <c:pt idx="461">
                  <c:v>1288.216</c:v>
                </c:pt>
                <c:pt idx="462">
                  <c:v>1290.144</c:v>
                </c:pt>
                <c:pt idx="463">
                  <c:v>1292.073</c:v>
                </c:pt>
                <c:pt idx="464">
                  <c:v>1294.001</c:v>
                </c:pt>
                <c:pt idx="465">
                  <c:v>1295.93</c:v>
                </c:pt>
                <c:pt idx="466">
                  <c:v>1297.858</c:v>
                </c:pt>
                <c:pt idx="467">
                  <c:v>1299.787</c:v>
                </c:pt>
                <c:pt idx="468">
                  <c:v>1301.715</c:v>
                </c:pt>
                <c:pt idx="469">
                  <c:v>1303.644</c:v>
                </c:pt>
                <c:pt idx="470">
                  <c:v>1305.572</c:v>
                </c:pt>
                <c:pt idx="471">
                  <c:v>1307.5</c:v>
                </c:pt>
                <c:pt idx="472">
                  <c:v>1309.429</c:v>
                </c:pt>
                <c:pt idx="473">
                  <c:v>1311.357</c:v>
                </c:pt>
                <c:pt idx="474">
                  <c:v>1313.286</c:v>
                </c:pt>
                <c:pt idx="475">
                  <c:v>1315.214</c:v>
                </c:pt>
                <c:pt idx="476">
                  <c:v>1317.143</c:v>
                </c:pt>
                <c:pt idx="477">
                  <c:v>1319.071</c:v>
                </c:pt>
                <c:pt idx="478">
                  <c:v>1321.0</c:v>
                </c:pt>
                <c:pt idx="479">
                  <c:v>1322.928</c:v>
                </c:pt>
                <c:pt idx="480">
                  <c:v>1324.857</c:v>
                </c:pt>
                <c:pt idx="481">
                  <c:v>1326.785</c:v>
                </c:pt>
                <c:pt idx="482">
                  <c:v>1328.714</c:v>
                </c:pt>
                <c:pt idx="483">
                  <c:v>1330.642</c:v>
                </c:pt>
                <c:pt idx="484">
                  <c:v>1332.571</c:v>
                </c:pt>
                <c:pt idx="485">
                  <c:v>1334.499</c:v>
                </c:pt>
                <c:pt idx="486">
                  <c:v>1336.427</c:v>
                </c:pt>
                <c:pt idx="487">
                  <c:v>1338.356</c:v>
                </c:pt>
                <c:pt idx="488">
                  <c:v>1340.284</c:v>
                </c:pt>
                <c:pt idx="489">
                  <c:v>1342.213</c:v>
                </c:pt>
                <c:pt idx="490">
                  <c:v>1344.141</c:v>
                </c:pt>
                <c:pt idx="491">
                  <c:v>1346.07</c:v>
                </c:pt>
                <c:pt idx="492">
                  <c:v>1347.998</c:v>
                </c:pt>
                <c:pt idx="493">
                  <c:v>1349.927</c:v>
                </c:pt>
                <c:pt idx="494">
                  <c:v>1351.855</c:v>
                </c:pt>
                <c:pt idx="495">
                  <c:v>1353.784</c:v>
                </c:pt>
                <c:pt idx="496">
                  <c:v>1355.712</c:v>
                </c:pt>
                <c:pt idx="497">
                  <c:v>1357.641</c:v>
                </c:pt>
                <c:pt idx="498">
                  <c:v>1359.569</c:v>
                </c:pt>
                <c:pt idx="499">
                  <c:v>1361.498</c:v>
                </c:pt>
                <c:pt idx="500">
                  <c:v>1363.426</c:v>
                </c:pt>
                <c:pt idx="501">
                  <c:v>1365.354</c:v>
                </c:pt>
                <c:pt idx="502">
                  <c:v>1367.283</c:v>
                </c:pt>
                <c:pt idx="503">
                  <c:v>1369.211</c:v>
                </c:pt>
                <c:pt idx="504">
                  <c:v>1371.14</c:v>
                </c:pt>
                <c:pt idx="505">
                  <c:v>1373.068</c:v>
                </c:pt>
                <c:pt idx="506">
                  <c:v>1374.997</c:v>
                </c:pt>
                <c:pt idx="507">
                  <c:v>1376.925</c:v>
                </c:pt>
                <c:pt idx="508">
                  <c:v>1378.854</c:v>
                </c:pt>
                <c:pt idx="509">
                  <c:v>1380.782</c:v>
                </c:pt>
                <c:pt idx="510">
                  <c:v>1382.711</c:v>
                </c:pt>
                <c:pt idx="511">
                  <c:v>1384.639</c:v>
                </c:pt>
                <c:pt idx="512">
                  <c:v>1386.568</c:v>
                </c:pt>
                <c:pt idx="513">
                  <c:v>1388.496</c:v>
                </c:pt>
                <c:pt idx="514">
                  <c:v>1390.424</c:v>
                </c:pt>
                <c:pt idx="515">
                  <c:v>1392.353</c:v>
                </c:pt>
                <c:pt idx="516">
                  <c:v>1394.281</c:v>
                </c:pt>
                <c:pt idx="517">
                  <c:v>1396.21</c:v>
                </c:pt>
                <c:pt idx="518">
                  <c:v>1398.138</c:v>
                </c:pt>
                <c:pt idx="519">
                  <c:v>1400.067</c:v>
                </c:pt>
                <c:pt idx="520">
                  <c:v>1401.995</c:v>
                </c:pt>
                <c:pt idx="521">
                  <c:v>1403.924</c:v>
                </c:pt>
                <c:pt idx="522">
                  <c:v>1405.852</c:v>
                </c:pt>
                <c:pt idx="523">
                  <c:v>1407.781</c:v>
                </c:pt>
                <c:pt idx="524">
                  <c:v>1409.709</c:v>
                </c:pt>
                <c:pt idx="525">
                  <c:v>1411.638</c:v>
                </c:pt>
                <c:pt idx="526">
                  <c:v>1413.566</c:v>
                </c:pt>
                <c:pt idx="527">
                  <c:v>1415.495</c:v>
                </c:pt>
                <c:pt idx="528">
                  <c:v>1417.423</c:v>
                </c:pt>
                <c:pt idx="529">
                  <c:v>1419.351</c:v>
                </c:pt>
                <c:pt idx="530">
                  <c:v>1421.28</c:v>
                </c:pt>
                <c:pt idx="531">
                  <c:v>1423.208</c:v>
                </c:pt>
                <c:pt idx="532">
                  <c:v>1425.137</c:v>
                </c:pt>
                <c:pt idx="533">
                  <c:v>1427.065</c:v>
                </c:pt>
                <c:pt idx="534">
                  <c:v>1428.994</c:v>
                </c:pt>
                <c:pt idx="535">
                  <c:v>1430.922</c:v>
                </c:pt>
                <c:pt idx="536">
                  <c:v>1432.851</c:v>
                </c:pt>
                <c:pt idx="537">
                  <c:v>1434.779</c:v>
                </c:pt>
                <c:pt idx="538">
                  <c:v>1436.708</c:v>
                </c:pt>
                <c:pt idx="539">
                  <c:v>1438.636</c:v>
                </c:pt>
                <c:pt idx="540">
                  <c:v>1440.565</c:v>
                </c:pt>
                <c:pt idx="541">
                  <c:v>1442.493</c:v>
                </c:pt>
                <c:pt idx="542">
                  <c:v>1444.422</c:v>
                </c:pt>
                <c:pt idx="543">
                  <c:v>1446.35</c:v>
                </c:pt>
                <c:pt idx="544">
                  <c:v>1448.278</c:v>
                </c:pt>
                <c:pt idx="545">
                  <c:v>1450.207</c:v>
                </c:pt>
                <c:pt idx="546">
                  <c:v>1452.135</c:v>
                </c:pt>
                <c:pt idx="547">
                  <c:v>1454.064</c:v>
                </c:pt>
                <c:pt idx="548">
                  <c:v>1455.992</c:v>
                </c:pt>
                <c:pt idx="549">
                  <c:v>1457.921</c:v>
                </c:pt>
                <c:pt idx="550">
                  <c:v>1459.849</c:v>
                </c:pt>
                <c:pt idx="551">
                  <c:v>1461.778</c:v>
                </c:pt>
                <c:pt idx="552">
                  <c:v>1463.706</c:v>
                </c:pt>
                <c:pt idx="553">
                  <c:v>1465.635</c:v>
                </c:pt>
                <c:pt idx="554">
                  <c:v>1467.563</c:v>
                </c:pt>
                <c:pt idx="555">
                  <c:v>1469.492</c:v>
                </c:pt>
                <c:pt idx="556">
                  <c:v>1471.42</c:v>
                </c:pt>
                <c:pt idx="557">
                  <c:v>1473.349</c:v>
                </c:pt>
                <c:pt idx="558">
                  <c:v>1475.277</c:v>
                </c:pt>
                <c:pt idx="559">
                  <c:v>1477.205</c:v>
                </c:pt>
                <c:pt idx="560">
                  <c:v>1479.134</c:v>
                </c:pt>
                <c:pt idx="561">
                  <c:v>1481.062</c:v>
                </c:pt>
                <c:pt idx="562">
                  <c:v>1482.991</c:v>
                </c:pt>
                <c:pt idx="563">
                  <c:v>1484.919</c:v>
                </c:pt>
                <c:pt idx="564">
                  <c:v>1486.848</c:v>
                </c:pt>
                <c:pt idx="565">
                  <c:v>1488.776</c:v>
                </c:pt>
                <c:pt idx="566">
                  <c:v>1490.705</c:v>
                </c:pt>
                <c:pt idx="567">
                  <c:v>1492.633</c:v>
                </c:pt>
                <c:pt idx="568">
                  <c:v>1494.562</c:v>
                </c:pt>
                <c:pt idx="569">
                  <c:v>1496.49</c:v>
                </c:pt>
                <c:pt idx="570">
                  <c:v>1498.419</c:v>
                </c:pt>
                <c:pt idx="571">
                  <c:v>1500.347</c:v>
                </c:pt>
                <c:pt idx="572">
                  <c:v>1502.276</c:v>
                </c:pt>
                <c:pt idx="573">
                  <c:v>1504.204</c:v>
                </c:pt>
                <c:pt idx="574">
                  <c:v>1506.132</c:v>
                </c:pt>
                <c:pt idx="575">
                  <c:v>1508.061</c:v>
                </c:pt>
                <c:pt idx="576">
                  <c:v>1509.989</c:v>
                </c:pt>
                <c:pt idx="577">
                  <c:v>1511.918</c:v>
                </c:pt>
                <c:pt idx="578">
                  <c:v>1513.846</c:v>
                </c:pt>
                <c:pt idx="579">
                  <c:v>1515.775</c:v>
                </c:pt>
                <c:pt idx="580">
                  <c:v>1517.703</c:v>
                </c:pt>
                <c:pt idx="581">
                  <c:v>1519.632</c:v>
                </c:pt>
                <c:pt idx="582">
                  <c:v>1521.56</c:v>
                </c:pt>
                <c:pt idx="583">
                  <c:v>1523.489</c:v>
                </c:pt>
                <c:pt idx="584">
                  <c:v>1525.417</c:v>
                </c:pt>
                <c:pt idx="585">
                  <c:v>1527.346</c:v>
                </c:pt>
                <c:pt idx="586">
                  <c:v>1529.274</c:v>
                </c:pt>
                <c:pt idx="587">
                  <c:v>1531.203</c:v>
                </c:pt>
                <c:pt idx="588">
                  <c:v>1533.131</c:v>
                </c:pt>
                <c:pt idx="589">
                  <c:v>1535.059</c:v>
                </c:pt>
                <c:pt idx="590">
                  <c:v>1536.988</c:v>
                </c:pt>
                <c:pt idx="591">
                  <c:v>1538.916</c:v>
                </c:pt>
                <c:pt idx="592">
                  <c:v>1540.845</c:v>
                </c:pt>
                <c:pt idx="593">
                  <c:v>1542.773</c:v>
                </c:pt>
                <c:pt idx="594">
                  <c:v>1544.702</c:v>
                </c:pt>
                <c:pt idx="595">
                  <c:v>1546.63</c:v>
                </c:pt>
                <c:pt idx="596">
                  <c:v>1548.559</c:v>
                </c:pt>
                <c:pt idx="597">
                  <c:v>1550.487</c:v>
                </c:pt>
                <c:pt idx="598">
                  <c:v>1552.416</c:v>
                </c:pt>
                <c:pt idx="599">
                  <c:v>1554.344</c:v>
                </c:pt>
                <c:pt idx="600">
                  <c:v>1556.273</c:v>
                </c:pt>
                <c:pt idx="601">
                  <c:v>1558.201</c:v>
                </c:pt>
                <c:pt idx="602">
                  <c:v>1560.13</c:v>
                </c:pt>
                <c:pt idx="603">
                  <c:v>1562.058</c:v>
                </c:pt>
                <c:pt idx="604">
                  <c:v>1563.986</c:v>
                </c:pt>
                <c:pt idx="605">
                  <c:v>1565.915</c:v>
                </c:pt>
                <c:pt idx="606">
                  <c:v>1567.843</c:v>
                </c:pt>
                <c:pt idx="607">
                  <c:v>1569.772</c:v>
                </c:pt>
                <c:pt idx="608">
                  <c:v>1571.7</c:v>
                </c:pt>
                <c:pt idx="609">
                  <c:v>1573.629</c:v>
                </c:pt>
                <c:pt idx="610">
                  <c:v>1575.557</c:v>
                </c:pt>
                <c:pt idx="611">
                  <c:v>1577.486</c:v>
                </c:pt>
                <c:pt idx="612">
                  <c:v>1579.414</c:v>
                </c:pt>
                <c:pt idx="613">
                  <c:v>1581.343</c:v>
                </c:pt>
                <c:pt idx="614">
                  <c:v>1583.271</c:v>
                </c:pt>
                <c:pt idx="615">
                  <c:v>1585.2</c:v>
                </c:pt>
                <c:pt idx="616">
                  <c:v>1587.128</c:v>
                </c:pt>
                <c:pt idx="617">
                  <c:v>1589.057</c:v>
                </c:pt>
                <c:pt idx="618">
                  <c:v>1590.985</c:v>
                </c:pt>
                <c:pt idx="619">
                  <c:v>1592.913</c:v>
                </c:pt>
                <c:pt idx="620">
                  <c:v>1594.842</c:v>
                </c:pt>
                <c:pt idx="621">
                  <c:v>1596.77</c:v>
                </c:pt>
                <c:pt idx="622">
                  <c:v>1598.699</c:v>
                </c:pt>
                <c:pt idx="623">
                  <c:v>1600.627</c:v>
                </c:pt>
                <c:pt idx="624">
                  <c:v>1602.556</c:v>
                </c:pt>
                <c:pt idx="625">
                  <c:v>1604.484</c:v>
                </c:pt>
                <c:pt idx="626">
                  <c:v>1606.413</c:v>
                </c:pt>
                <c:pt idx="627">
                  <c:v>1608.341</c:v>
                </c:pt>
                <c:pt idx="628">
                  <c:v>1610.27</c:v>
                </c:pt>
                <c:pt idx="629">
                  <c:v>1612.198</c:v>
                </c:pt>
                <c:pt idx="630">
                  <c:v>1614.127</c:v>
                </c:pt>
                <c:pt idx="631">
                  <c:v>1616.055</c:v>
                </c:pt>
                <c:pt idx="632">
                  <c:v>1617.984</c:v>
                </c:pt>
                <c:pt idx="633">
                  <c:v>1619.912</c:v>
                </c:pt>
                <c:pt idx="634">
                  <c:v>1621.84</c:v>
                </c:pt>
                <c:pt idx="635">
                  <c:v>1623.769</c:v>
                </c:pt>
                <c:pt idx="636">
                  <c:v>1625.697</c:v>
                </c:pt>
                <c:pt idx="637">
                  <c:v>1627.626</c:v>
                </c:pt>
                <c:pt idx="638">
                  <c:v>1629.554</c:v>
                </c:pt>
                <c:pt idx="639">
                  <c:v>1631.483</c:v>
                </c:pt>
                <c:pt idx="640">
                  <c:v>1633.411</c:v>
                </c:pt>
                <c:pt idx="641">
                  <c:v>1635.34</c:v>
                </c:pt>
                <c:pt idx="642">
                  <c:v>1637.268</c:v>
                </c:pt>
                <c:pt idx="643">
                  <c:v>1639.197</c:v>
                </c:pt>
                <c:pt idx="644">
                  <c:v>1641.125</c:v>
                </c:pt>
                <c:pt idx="645">
                  <c:v>1643.054</c:v>
                </c:pt>
                <c:pt idx="646">
                  <c:v>1644.982</c:v>
                </c:pt>
                <c:pt idx="647">
                  <c:v>1646.911</c:v>
                </c:pt>
                <c:pt idx="648">
                  <c:v>1648.839</c:v>
                </c:pt>
                <c:pt idx="649">
                  <c:v>1650.767</c:v>
                </c:pt>
                <c:pt idx="650">
                  <c:v>1652.696</c:v>
                </c:pt>
                <c:pt idx="651">
                  <c:v>1654.624</c:v>
                </c:pt>
                <c:pt idx="652">
                  <c:v>1656.553</c:v>
                </c:pt>
                <c:pt idx="653">
                  <c:v>1658.481</c:v>
                </c:pt>
                <c:pt idx="654">
                  <c:v>1660.41</c:v>
                </c:pt>
                <c:pt idx="655">
                  <c:v>1662.338</c:v>
                </c:pt>
                <c:pt idx="656">
                  <c:v>1664.267</c:v>
                </c:pt>
                <c:pt idx="657">
                  <c:v>1666.195</c:v>
                </c:pt>
                <c:pt idx="658">
                  <c:v>1668.124</c:v>
                </c:pt>
                <c:pt idx="659">
                  <c:v>1670.052</c:v>
                </c:pt>
                <c:pt idx="660">
                  <c:v>1671.981</c:v>
                </c:pt>
                <c:pt idx="661">
                  <c:v>1673.909</c:v>
                </c:pt>
                <c:pt idx="662">
                  <c:v>1675.838</c:v>
                </c:pt>
                <c:pt idx="663">
                  <c:v>1677.766</c:v>
                </c:pt>
                <c:pt idx="664">
                  <c:v>1679.694</c:v>
                </c:pt>
                <c:pt idx="665">
                  <c:v>1681.623</c:v>
                </c:pt>
                <c:pt idx="666">
                  <c:v>1683.551</c:v>
                </c:pt>
                <c:pt idx="667">
                  <c:v>1685.48</c:v>
                </c:pt>
                <c:pt idx="668">
                  <c:v>1687.408</c:v>
                </c:pt>
                <c:pt idx="669">
                  <c:v>1689.337</c:v>
                </c:pt>
                <c:pt idx="670">
                  <c:v>1691.265</c:v>
                </c:pt>
                <c:pt idx="671">
                  <c:v>1693.194</c:v>
                </c:pt>
                <c:pt idx="672">
                  <c:v>1695.122</c:v>
                </c:pt>
                <c:pt idx="673">
                  <c:v>1697.051</c:v>
                </c:pt>
                <c:pt idx="674">
                  <c:v>1698.979</c:v>
                </c:pt>
                <c:pt idx="675">
                  <c:v>1700.908</c:v>
                </c:pt>
                <c:pt idx="676">
                  <c:v>1702.836</c:v>
                </c:pt>
                <c:pt idx="677">
                  <c:v>1704.765</c:v>
                </c:pt>
                <c:pt idx="678">
                  <c:v>1706.693</c:v>
                </c:pt>
                <c:pt idx="679">
                  <c:v>1708.621</c:v>
                </c:pt>
                <c:pt idx="680">
                  <c:v>1710.55</c:v>
                </c:pt>
                <c:pt idx="681">
                  <c:v>1712.478</c:v>
                </c:pt>
                <c:pt idx="682">
                  <c:v>1714.407</c:v>
                </c:pt>
                <c:pt idx="683">
                  <c:v>1716.335</c:v>
                </c:pt>
                <c:pt idx="684">
                  <c:v>1718.264</c:v>
                </c:pt>
                <c:pt idx="685">
                  <c:v>1720.192</c:v>
                </c:pt>
                <c:pt idx="686">
                  <c:v>1722.121</c:v>
                </c:pt>
                <c:pt idx="687">
                  <c:v>1724.049</c:v>
                </c:pt>
                <c:pt idx="688">
                  <c:v>1725.978</c:v>
                </c:pt>
                <c:pt idx="689">
                  <c:v>1727.906</c:v>
                </c:pt>
                <c:pt idx="690">
                  <c:v>1729.835</c:v>
                </c:pt>
                <c:pt idx="691">
                  <c:v>1731.763</c:v>
                </c:pt>
                <c:pt idx="692">
                  <c:v>1733.692</c:v>
                </c:pt>
                <c:pt idx="693">
                  <c:v>1735.62</c:v>
                </c:pt>
                <c:pt idx="694">
                  <c:v>1737.548</c:v>
                </c:pt>
                <c:pt idx="695">
                  <c:v>1739.477</c:v>
                </c:pt>
                <c:pt idx="696">
                  <c:v>1741.405</c:v>
                </c:pt>
                <c:pt idx="697">
                  <c:v>1743.334</c:v>
                </c:pt>
                <c:pt idx="698">
                  <c:v>1745.262</c:v>
                </c:pt>
                <c:pt idx="699">
                  <c:v>1747.191</c:v>
                </c:pt>
                <c:pt idx="700">
                  <c:v>1749.119</c:v>
                </c:pt>
                <c:pt idx="701">
                  <c:v>1751.048</c:v>
                </c:pt>
                <c:pt idx="702">
                  <c:v>1752.976</c:v>
                </c:pt>
                <c:pt idx="703">
                  <c:v>1754.905</c:v>
                </c:pt>
                <c:pt idx="704">
                  <c:v>1756.833</c:v>
                </c:pt>
                <c:pt idx="705">
                  <c:v>1758.762</c:v>
                </c:pt>
                <c:pt idx="706">
                  <c:v>1760.69</c:v>
                </c:pt>
                <c:pt idx="707">
                  <c:v>1762.619</c:v>
                </c:pt>
                <c:pt idx="708">
                  <c:v>1764.547</c:v>
                </c:pt>
                <c:pt idx="709">
                  <c:v>1766.475</c:v>
                </c:pt>
                <c:pt idx="710">
                  <c:v>1768.404</c:v>
                </c:pt>
                <c:pt idx="711">
                  <c:v>1770.332</c:v>
                </c:pt>
                <c:pt idx="712">
                  <c:v>1772.261</c:v>
                </c:pt>
                <c:pt idx="713">
                  <c:v>1774.189</c:v>
                </c:pt>
                <c:pt idx="714">
                  <c:v>1776.118</c:v>
                </c:pt>
                <c:pt idx="715">
                  <c:v>1778.046</c:v>
                </c:pt>
                <c:pt idx="716">
                  <c:v>1779.975</c:v>
                </c:pt>
                <c:pt idx="717">
                  <c:v>1781.903</c:v>
                </c:pt>
                <c:pt idx="718">
                  <c:v>1783.832</c:v>
                </c:pt>
                <c:pt idx="719">
                  <c:v>1785.76</c:v>
                </c:pt>
                <c:pt idx="720">
                  <c:v>1787.689</c:v>
                </c:pt>
                <c:pt idx="721">
                  <c:v>1789.617</c:v>
                </c:pt>
                <c:pt idx="722">
                  <c:v>1791.546</c:v>
                </c:pt>
                <c:pt idx="723">
                  <c:v>1793.474</c:v>
                </c:pt>
                <c:pt idx="724">
                  <c:v>1795.402</c:v>
                </c:pt>
                <c:pt idx="725">
                  <c:v>1797.331</c:v>
                </c:pt>
                <c:pt idx="726">
                  <c:v>1799.259</c:v>
                </c:pt>
                <c:pt idx="727">
                  <c:v>1801.188</c:v>
                </c:pt>
                <c:pt idx="728">
                  <c:v>1803.116</c:v>
                </c:pt>
                <c:pt idx="729">
                  <c:v>1805.045</c:v>
                </c:pt>
                <c:pt idx="730">
                  <c:v>1806.973</c:v>
                </c:pt>
                <c:pt idx="731">
                  <c:v>1808.902</c:v>
                </c:pt>
                <c:pt idx="732">
                  <c:v>1810.83</c:v>
                </c:pt>
                <c:pt idx="733">
                  <c:v>1812.759</c:v>
                </c:pt>
                <c:pt idx="734">
                  <c:v>1814.687</c:v>
                </c:pt>
                <c:pt idx="735">
                  <c:v>1816.616</c:v>
                </c:pt>
                <c:pt idx="736">
                  <c:v>1818.544</c:v>
                </c:pt>
                <c:pt idx="737">
                  <c:v>1820.473</c:v>
                </c:pt>
                <c:pt idx="738">
                  <c:v>1822.401</c:v>
                </c:pt>
                <c:pt idx="739">
                  <c:v>1824.329</c:v>
                </c:pt>
                <c:pt idx="740">
                  <c:v>1826.258</c:v>
                </c:pt>
                <c:pt idx="741">
                  <c:v>1828.186</c:v>
                </c:pt>
                <c:pt idx="742">
                  <c:v>1830.115</c:v>
                </c:pt>
                <c:pt idx="743">
                  <c:v>1832.043</c:v>
                </c:pt>
                <c:pt idx="744">
                  <c:v>1833.972</c:v>
                </c:pt>
                <c:pt idx="745">
                  <c:v>1835.9</c:v>
                </c:pt>
                <c:pt idx="746">
                  <c:v>1837.829</c:v>
                </c:pt>
                <c:pt idx="747">
                  <c:v>1839.757</c:v>
                </c:pt>
                <c:pt idx="748">
                  <c:v>1841.686</c:v>
                </c:pt>
                <c:pt idx="749">
                  <c:v>1843.614</c:v>
                </c:pt>
                <c:pt idx="750">
                  <c:v>1845.543</c:v>
                </c:pt>
                <c:pt idx="751">
                  <c:v>1847.471</c:v>
                </c:pt>
                <c:pt idx="752">
                  <c:v>1849.4</c:v>
                </c:pt>
                <c:pt idx="753">
                  <c:v>1851.328</c:v>
                </c:pt>
                <c:pt idx="754">
                  <c:v>1853.256</c:v>
                </c:pt>
                <c:pt idx="755">
                  <c:v>1855.185</c:v>
                </c:pt>
                <c:pt idx="756">
                  <c:v>1857.113</c:v>
                </c:pt>
                <c:pt idx="757">
                  <c:v>1859.042</c:v>
                </c:pt>
                <c:pt idx="758">
                  <c:v>1860.97</c:v>
                </c:pt>
                <c:pt idx="759">
                  <c:v>1862.899</c:v>
                </c:pt>
                <c:pt idx="760">
                  <c:v>1864.827</c:v>
                </c:pt>
                <c:pt idx="761">
                  <c:v>1866.756</c:v>
                </c:pt>
                <c:pt idx="762">
                  <c:v>1868.684</c:v>
                </c:pt>
                <c:pt idx="763">
                  <c:v>1870.613</c:v>
                </c:pt>
                <c:pt idx="764">
                  <c:v>1872.541</c:v>
                </c:pt>
                <c:pt idx="765">
                  <c:v>1874.47</c:v>
                </c:pt>
                <c:pt idx="766">
                  <c:v>1876.398</c:v>
                </c:pt>
                <c:pt idx="767">
                  <c:v>1878.327</c:v>
                </c:pt>
                <c:pt idx="768">
                  <c:v>1880.255</c:v>
                </c:pt>
                <c:pt idx="769">
                  <c:v>1882.183</c:v>
                </c:pt>
                <c:pt idx="770">
                  <c:v>1884.112</c:v>
                </c:pt>
                <c:pt idx="771">
                  <c:v>1886.04</c:v>
                </c:pt>
                <c:pt idx="772">
                  <c:v>1887.969</c:v>
                </c:pt>
                <c:pt idx="773">
                  <c:v>1889.897</c:v>
                </c:pt>
                <c:pt idx="774">
                  <c:v>1891.826</c:v>
                </c:pt>
                <c:pt idx="775">
                  <c:v>1893.754</c:v>
                </c:pt>
                <c:pt idx="776">
                  <c:v>1895.683</c:v>
                </c:pt>
                <c:pt idx="777">
                  <c:v>1897.611</c:v>
                </c:pt>
                <c:pt idx="778">
                  <c:v>1899.54</c:v>
                </c:pt>
                <c:pt idx="779">
                  <c:v>1901.468</c:v>
                </c:pt>
                <c:pt idx="780">
                  <c:v>1903.397</c:v>
                </c:pt>
                <c:pt idx="781">
                  <c:v>1905.325</c:v>
                </c:pt>
                <c:pt idx="782">
                  <c:v>1907.254</c:v>
                </c:pt>
                <c:pt idx="783">
                  <c:v>1909.182</c:v>
                </c:pt>
                <c:pt idx="784">
                  <c:v>1911.11</c:v>
                </c:pt>
                <c:pt idx="785">
                  <c:v>1913.039</c:v>
                </c:pt>
                <c:pt idx="786">
                  <c:v>1914.967</c:v>
                </c:pt>
                <c:pt idx="787">
                  <c:v>1916.896</c:v>
                </c:pt>
                <c:pt idx="788">
                  <c:v>1918.824</c:v>
                </c:pt>
                <c:pt idx="789">
                  <c:v>1920.753</c:v>
                </c:pt>
                <c:pt idx="790">
                  <c:v>1922.681</c:v>
                </c:pt>
                <c:pt idx="791">
                  <c:v>1924.61</c:v>
                </c:pt>
                <c:pt idx="792">
                  <c:v>1926.538</c:v>
                </c:pt>
                <c:pt idx="793">
                  <c:v>1928.467</c:v>
                </c:pt>
                <c:pt idx="794">
                  <c:v>1930.395</c:v>
                </c:pt>
                <c:pt idx="795">
                  <c:v>1932.324</c:v>
                </c:pt>
                <c:pt idx="796">
                  <c:v>1934.252</c:v>
                </c:pt>
                <c:pt idx="797">
                  <c:v>1936.181</c:v>
                </c:pt>
                <c:pt idx="798">
                  <c:v>1938.109</c:v>
                </c:pt>
                <c:pt idx="799">
                  <c:v>1940.037</c:v>
                </c:pt>
                <c:pt idx="800">
                  <c:v>1941.966</c:v>
                </c:pt>
                <c:pt idx="801">
                  <c:v>1943.894</c:v>
                </c:pt>
                <c:pt idx="802">
                  <c:v>1945.823</c:v>
                </c:pt>
                <c:pt idx="803">
                  <c:v>1947.751</c:v>
                </c:pt>
                <c:pt idx="804">
                  <c:v>1949.68</c:v>
                </c:pt>
                <c:pt idx="805">
                  <c:v>1951.608</c:v>
                </c:pt>
                <c:pt idx="806">
                  <c:v>1953.537</c:v>
                </c:pt>
                <c:pt idx="807">
                  <c:v>1955.465</c:v>
                </c:pt>
                <c:pt idx="808">
                  <c:v>1957.394</c:v>
                </c:pt>
                <c:pt idx="809">
                  <c:v>1959.322</c:v>
                </c:pt>
                <c:pt idx="810">
                  <c:v>1961.251</c:v>
                </c:pt>
                <c:pt idx="811">
                  <c:v>1963.179</c:v>
                </c:pt>
                <c:pt idx="812">
                  <c:v>1965.108</c:v>
                </c:pt>
                <c:pt idx="813">
                  <c:v>1967.036</c:v>
                </c:pt>
                <c:pt idx="814">
                  <c:v>1968.964</c:v>
                </c:pt>
                <c:pt idx="815">
                  <c:v>1970.893</c:v>
                </c:pt>
                <c:pt idx="816">
                  <c:v>1972.821</c:v>
                </c:pt>
                <c:pt idx="817">
                  <c:v>1974.75</c:v>
                </c:pt>
                <c:pt idx="818">
                  <c:v>1976.678</c:v>
                </c:pt>
                <c:pt idx="819">
                  <c:v>1978.607</c:v>
                </c:pt>
                <c:pt idx="820">
                  <c:v>1980.535</c:v>
                </c:pt>
                <c:pt idx="821">
                  <c:v>1982.464</c:v>
                </c:pt>
                <c:pt idx="822">
                  <c:v>1984.392</c:v>
                </c:pt>
                <c:pt idx="823">
                  <c:v>1986.321</c:v>
                </c:pt>
                <c:pt idx="824">
                  <c:v>1988.249</c:v>
                </c:pt>
                <c:pt idx="825">
                  <c:v>1990.178</c:v>
                </c:pt>
                <c:pt idx="826">
                  <c:v>1992.106</c:v>
                </c:pt>
                <c:pt idx="827">
                  <c:v>1994.035</c:v>
                </c:pt>
                <c:pt idx="828">
                  <c:v>1995.963</c:v>
                </c:pt>
                <c:pt idx="829">
                  <c:v>1997.891</c:v>
                </c:pt>
                <c:pt idx="830">
                  <c:v>1999.82</c:v>
                </c:pt>
                <c:pt idx="831">
                  <c:v>2001.748</c:v>
                </c:pt>
                <c:pt idx="832">
                  <c:v>2003.677</c:v>
                </c:pt>
                <c:pt idx="833">
                  <c:v>2005.605</c:v>
                </c:pt>
                <c:pt idx="834">
                  <c:v>2007.534</c:v>
                </c:pt>
                <c:pt idx="835">
                  <c:v>2009.462</c:v>
                </c:pt>
                <c:pt idx="836">
                  <c:v>2011.391</c:v>
                </c:pt>
                <c:pt idx="837">
                  <c:v>2013.319</c:v>
                </c:pt>
                <c:pt idx="838">
                  <c:v>2015.248</c:v>
                </c:pt>
                <c:pt idx="839">
                  <c:v>2017.176</c:v>
                </c:pt>
                <c:pt idx="840">
                  <c:v>2019.105</c:v>
                </c:pt>
                <c:pt idx="841">
                  <c:v>2021.033</c:v>
                </c:pt>
                <c:pt idx="842">
                  <c:v>2022.962</c:v>
                </c:pt>
                <c:pt idx="843">
                  <c:v>2024.89</c:v>
                </c:pt>
                <c:pt idx="844">
                  <c:v>2026.818</c:v>
                </c:pt>
                <c:pt idx="845">
                  <c:v>2028.747</c:v>
                </c:pt>
                <c:pt idx="846">
                  <c:v>2030.675</c:v>
                </c:pt>
                <c:pt idx="847">
                  <c:v>2032.604</c:v>
                </c:pt>
                <c:pt idx="848">
                  <c:v>2034.532</c:v>
                </c:pt>
                <c:pt idx="849">
                  <c:v>2036.461</c:v>
                </c:pt>
                <c:pt idx="850">
                  <c:v>2038.389</c:v>
                </c:pt>
                <c:pt idx="851">
                  <c:v>2040.318</c:v>
                </c:pt>
                <c:pt idx="852">
                  <c:v>2042.246</c:v>
                </c:pt>
                <c:pt idx="853">
                  <c:v>2044.175</c:v>
                </c:pt>
                <c:pt idx="854">
                  <c:v>2046.103</c:v>
                </c:pt>
                <c:pt idx="855">
                  <c:v>2048.032</c:v>
                </c:pt>
                <c:pt idx="856">
                  <c:v>2049.96</c:v>
                </c:pt>
                <c:pt idx="857">
                  <c:v>2051.889</c:v>
                </c:pt>
                <c:pt idx="858">
                  <c:v>2053.817</c:v>
                </c:pt>
                <c:pt idx="859">
                  <c:v>2055.746</c:v>
                </c:pt>
                <c:pt idx="860">
                  <c:v>2057.674</c:v>
                </c:pt>
                <c:pt idx="861">
                  <c:v>2059.603</c:v>
                </c:pt>
                <c:pt idx="862">
                  <c:v>2061.531</c:v>
                </c:pt>
                <c:pt idx="863">
                  <c:v>2063.459</c:v>
                </c:pt>
                <c:pt idx="864">
                  <c:v>2065.388</c:v>
                </c:pt>
                <c:pt idx="865">
                  <c:v>2067.316</c:v>
                </c:pt>
                <c:pt idx="866">
                  <c:v>2069.245</c:v>
                </c:pt>
                <c:pt idx="867">
                  <c:v>2071.173</c:v>
                </c:pt>
                <c:pt idx="868">
                  <c:v>2073.102</c:v>
                </c:pt>
                <c:pt idx="869">
                  <c:v>2075.03</c:v>
                </c:pt>
                <c:pt idx="870">
                  <c:v>2076.959</c:v>
                </c:pt>
                <c:pt idx="871">
                  <c:v>2078.887</c:v>
                </c:pt>
                <c:pt idx="872">
                  <c:v>2080.816</c:v>
                </c:pt>
                <c:pt idx="873">
                  <c:v>2082.744</c:v>
                </c:pt>
                <c:pt idx="874">
                  <c:v>2084.673</c:v>
                </c:pt>
                <c:pt idx="875">
                  <c:v>2086.601</c:v>
                </c:pt>
                <c:pt idx="876">
                  <c:v>2088.53</c:v>
                </c:pt>
                <c:pt idx="877">
                  <c:v>2090.458</c:v>
                </c:pt>
                <c:pt idx="878">
                  <c:v>2092.386</c:v>
                </c:pt>
                <c:pt idx="879">
                  <c:v>2094.315</c:v>
                </c:pt>
                <c:pt idx="880">
                  <c:v>2096.243</c:v>
                </c:pt>
                <c:pt idx="881">
                  <c:v>2098.172</c:v>
                </c:pt>
                <c:pt idx="882">
                  <c:v>2100.1</c:v>
                </c:pt>
                <c:pt idx="883">
                  <c:v>2102.029</c:v>
                </c:pt>
                <c:pt idx="884">
                  <c:v>2103.957</c:v>
                </c:pt>
                <c:pt idx="885">
                  <c:v>2105.886</c:v>
                </c:pt>
                <c:pt idx="886">
                  <c:v>2107.814</c:v>
                </c:pt>
                <c:pt idx="887">
                  <c:v>2109.743</c:v>
                </c:pt>
                <c:pt idx="888">
                  <c:v>2111.671</c:v>
                </c:pt>
                <c:pt idx="889">
                  <c:v>2113.6</c:v>
                </c:pt>
                <c:pt idx="890">
                  <c:v>2115.528</c:v>
                </c:pt>
                <c:pt idx="891">
                  <c:v>2117.457</c:v>
                </c:pt>
                <c:pt idx="892">
                  <c:v>2119.385</c:v>
                </c:pt>
                <c:pt idx="893">
                  <c:v>2121.313</c:v>
                </c:pt>
                <c:pt idx="894">
                  <c:v>2123.242</c:v>
                </c:pt>
                <c:pt idx="895">
                  <c:v>2125.17</c:v>
                </c:pt>
                <c:pt idx="896">
                  <c:v>2127.099</c:v>
                </c:pt>
                <c:pt idx="897">
                  <c:v>2129.027</c:v>
                </c:pt>
                <c:pt idx="898">
                  <c:v>2130.956</c:v>
                </c:pt>
                <c:pt idx="899">
                  <c:v>2132.884</c:v>
                </c:pt>
                <c:pt idx="900">
                  <c:v>2134.813</c:v>
                </c:pt>
                <c:pt idx="901">
                  <c:v>2136.741</c:v>
                </c:pt>
                <c:pt idx="902">
                  <c:v>2138.67</c:v>
                </c:pt>
                <c:pt idx="903">
                  <c:v>2140.598</c:v>
                </c:pt>
                <c:pt idx="904">
                  <c:v>2142.527</c:v>
                </c:pt>
                <c:pt idx="905">
                  <c:v>2144.455</c:v>
                </c:pt>
                <c:pt idx="906">
                  <c:v>2146.384</c:v>
                </c:pt>
                <c:pt idx="907">
                  <c:v>2148.312</c:v>
                </c:pt>
                <c:pt idx="908">
                  <c:v>2150.24</c:v>
                </c:pt>
                <c:pt idx="909">
                  <c:v>2152.169</c:v>
                </c:pt>
                <c:pt idx="910">
                  <c:v>2154.097</c:v>
                </c:pt>
                <c:pt idx="911">
                  <c:v>2156.026</c:v>
                </c:pt>
                <c:pt idx="912">
                  <c:v>2157.954</c:v>
                </c:pt>
                <c:pt idx="913">
                  <c:v>2159.883</c:v>
                </c:pt>
                <c:pt idx="914">
                  <c:v>2161.811</c:v>
                </c:pt>
                <c:pt idx="915">
                  <c:v>2163.74</c:v>
                </c:pt>
                <c:pt idx="916">
                  <c:v>2165.668</c:v>
                </c:pt>
                <c:pt idx="917">
                  <c:v>2167.597</c:v>
                </c:pt>
                <c:pt idx="918">
                  <c:v>2169.525</c:v>
                </c:pt>
                <c:pt idx="919">
                  <c:v>2171.454</c:v>
                </c:pt>
                <c:pt idx="920">
                  <c:v>2173.382</c:v>
                </c:pt>
                <c:pt idx="921">
                  <c:v>2175.311</c:v>
                </c:pt>
                <c:pt idx="922">
                  <c:v>2177.239</c:v>
                </c:pt>
                <c:pt idx="923">
                  <c:v>2179.167</c:v>
                </c:pt>
                <c:pt idx="924">
                  <c:v>2181.096</c:v>
                </c:pt>
                <c:pt idx="925">
                  <c:v>2183.024</c:v>
                </c:pt>
                <c:pt idx="926">
                  <c:v>2184.953</c:v>
                </c:pt>
                <c:pt idx="927">
                  <c:v>2186.881</c:v>
                </c:pt>
                <c:pt idx="928">
                  <c:v>2188.81</c:v>
                </c:pt>
                <c:pt idx="929">
                  <c:v>2190.738</c:v>
                </c:pt>
                <c:pt idx="930">
                  <c:v>2192.667</c:v>
                </c:pt>
                <c:pt idx="931">
                  <c:v>2194.595</c:v>
                </c:pt>
                <c:pt idx="932">
                  <c:v>2196.524</c:v>
                </c:pt>
                <c:pt idx="933">
                  <c:v>2198.452</c:v>
                </c:pt>
                <c:pt idx="934">
                  <c:v>2200.381</c:v>
                </c:pt>
                <c:pt idx="935">
                  <c:v>2202.309</c:v>
                </c:pt>
                <c:pt idx="936">
                  <c:v>2204.238</c:v>
                </c:pt>
                <c:pt idx="937">
                  <c:v>2206.166</c:v>
                </c:pt>
                <c:pt idx="938">
                  <c:v>2208.094</c:v>
                </c:pt>
                <c:pt idx="939">
                  <c:v>2210.023</c:v>
                </c:pt>
                <c:pt idx="940">
                  <c:v>2211.951</c:v>
                </c:pt>
                <c:pt idx="941">
                  <c:v>2213.88</c:v>
                </c:pt>
                <c:pt idx="942">
                  <c:v>2215.808</c:v>
                </c:pt>
                <c:pt idx="943">
                  <c:v>2217.737</c:v>
                </c:pt>
                <c:pt idx="944">
                  <c:v>2219.665</c:v>
                </c:pt>
                <c:pt idx="945">
                  <c:v>2221.594</c:v>
                </c:pt>
                <c:pt idx="946">
                  <c:v>2223.522</c:v>
                </c:pt>
                <c:pt idx="947">
                  <c:v>2225.451</c:v>
                </c:pt>
                <c:pt idx="948">
                  <c:v>2227.379</c:v>
                </c:pt>
                <c:pt idx="949">
                  <c:v>2229.308</c:v>
                </c:pt>
                <c:pt idx="950">
                  <c:v>2231.236</c:v>
                </c:pt>
                <c:pt idx="951">
                  <c:v>2233.165</c:v>
                </c:pt>
                <c:pt idx="952">
                  <c:v>2235.093</c:v>
                </c:pt>
                <c:pt idx="953">
                  <c:v>2237.021</c:v>
                </c:pt>
                <c:pt idx="954">
                  <c:v>2238.95</c:v>
                </c:pt>
                <c:pt idx="955">
                  <c:v>2240.878</c:v>
                </c:pt>
                <c:pt idx="956">
                  <c:v>2242.807</c:v>
                </c:pt>
                <c:pt idx="957">
                  <c:v>2244.735</c:v>
                </c:pt>
                <c:pt idx="958">
                  <c:v>2246.664</c:v>
                </c:pt>
                <c:pt idx="959">
                  <c:v>2248.592</c:v>
                </c:pt>
                <c:pt idx="960">
                  <c:v>2250.521</c:v>
                </c:pt>
                <c:pt idx="961">
                  <c:v>2252.449</c:v>
                </c:pt>
                <c:pt idx="962">
                  <c:v>2254.378</c:v>
                </c:pt>
                <c:pt idx="963">
                  <c:v>2256.306</c:v>
                </c:pt>
                <c:pt idx="964">
                  <c:v>2258.235</c:v>
                </c:pt>
                <c:pt idx="965">
                  <c:v>2260.163</c:v>
                </c:pt>
                <c:pt idx="966">
                  <c:v>2262.092</c:v>
                </c:pt>
                <c:pt idx="967">
                  <c:v>2264.02</c:v>
                </c:pt>
                <c:pt idx="968">
                  <c:v>2265.948</c:v>
                </c:pt>
                <c:pt idx="969">
                  <c:v>2267.877</c:v>
                </c:pt>
                <c:pt idx="970">
                  <c:v>2269.805</c:v>
                </c:pt>
                <c:pt idx="971">
                  <c:v>2271.734</c:v>
                </c:pt>
                <c:pt idx="972">
                  <c:v>2273.662</c:v>
                </c:pt>
                <c:pt idx="973">
                  <c:v>2275.591</c:v>
                </c:pt>
                <c:pt idx="974">
                  <c:v>2277.519</c:v>
                </c:pt>
                <c:pt idx="975">
                  <c:v>2279.448</c:v>
                </c:pt>
                <c:pt idx="976">
                  <c:v>2281.376</c:v>
                </c:pt>
                <c:pt idx="977">
                  <c:v>2283.305</c:v>
                </c:pt>
                <c:pt idx="978">
                  <c:v>2285.233</c:v>
                </c:pt>
                <c:pt idx="979">
                  <c:v>2287.162</c:v>
                </c:pt>
                <c:pt idx="980">
                  <c:v>2289.09</c:v>
                </c:pt>
                <c:pt idx="981">
                  <c:v>2291.019</c:v>
                </c:pt>
                <c:pt idx="982">
                  <c:v>2292.947</c:v>
                </c:pt>
                <c:pt idx="983">
                  <c:v>2294.875</c:v>
                </c:pt>
                <c:pt idx="984">
                  <c:v>2296.804</c:v>
                </c:pt>
                <c:pt idx="985">
                  <c:v>2298.732</c:v>
                </c:pt>
                <c:pt idx="986">
                  <c:v>2300.661</c:v>
                </c:pt>
                <c:pt idx="987">
                  <c:v>2302.589</c:v>
                </c:pt>
                <c:pt idx="988">
                  <c:v>2304.518</c:v>
                </c:pt>
                <c:pt idx="989">
                  <c:v>2306.446</c:v>
                </c:pt>
                <c:pt idx="990">
                  <c:v>2308.375</c:v>
                </c:pt>
                <c:pt idx="991">
                  <c:v>2310.303</c:v>
                </c:pt>
                <c:pt idx="992">
                  <c:v>2312.232</c:v>
                </c:pt>
                <c:pt idx="993">
                  <c:v>2314.16</c:v>
                </c:pt>
                <c:pt idx="994">
                  <c:v>2316.089</c:v>
                </c:pt>
                <c:pt idx="995">
                  <c:v>2318.017</c:v>
                </c:pt>
                <c:pt idx="996">
                  <c:v>2319.946</c:v>
                </c:pt>
                <c:pt idx="997">
                  <c:v>2321.874</c:v>
                </c:pt>
                <c:pt idx="998">
                  <c:v>2323.802</c:v>
                </c:pt>
                <c:pt idx="999">
                  <c:v>2325.731</c:v>
                </c:pt>
                <c:pt idx="1000">
                  <c:v>2327.659</c:v>
                </c:pt>
                <c:pt idx="1001">
                  <c:v>2329.588</c:v>
                </c:pt>
                <c:pt idx="1002">
                  <c:v>2331.516</c:v>
                </c:pt>
                <c:pt idx="1003">
                  <c:v>2333.445</c:v>
                </c:pt>
                <c:pt idx="1004">
                  <c:v>2335.373</c:v>
                </c:pt>
                <c:pt idx="1005">
                  <c:v>2337.302</c:v>
                </c:pt>
                <c:pt idx="1006">
                  <c:v>2339.23</c:v>
                </c:pt>
                <c:pt idx="1007">
                  <c:v>2341.159</c:v>
                </c:pt>
                <c:pt idx="1008">
                  <c:v>2343.087</c:v>
                </c:pt>
                <c:pt idx="1009">
                  <c:v>2345.016</c:v>
                </c:pt>
                <c:pt idx="1010">
                  <c:v>2346.944</c:v>
                </c:pt>
                <c:pt idx="1011">
                  <c:v>2348.873</c:v>
                </c:pt>
                <c:pt idx="1012">
                  <c:v>2350.801</c:v>
                </c:pt>
                <c:pt idx="1013">
                  <c:v>2352.729</c:v>
                </c:pt>
                <c:pt idx="1014">
                  <c:v>2354.658</c:v>
                </c:pt>
                <c:pt idx="1015">
                  <c:v>2356.586</c:v>
                </c:pt>
                <c:pt idx="1016">
                  <c:v>2358.515</c:v>
                </c:pt>
                <c:pt idx="1017">
                  <c:v>2360.443</c:v>
                </c:pt>
                <c:pt idx="1018">
                  <c:v>2362.372</c:v>
                </c:pt>
                <c:pt idx="1019">
                  <c:v>2364.3</c:v>
                </c:pt>
                <c:pt idx="1020">
                  <c:v>2366.229</c:v>
                </c:pt>
                <c:pt idx="1021">
                  <c:v>2368.157</c:v>
                </c:pt>
                <c:pt idx="1022">
                  <c:v>2370.086</c:v>
                </c:pt>
                <c:pt idx="1023">
                  <c:v>2372.014</c:v>
                </c:pt>
                <c:pt idx="1024">
                  <c:v>2373.942</c:v>
                </c:pt>
                <c:pt idx="1025">
                  <c:v>2375.871</c:v>
                </c:pt>
                <c:pt idx="1026">
                  <c:v>2377.799</c:v>
                </c:pt>
                <c:pt idx="1027">
                  <c:v>2379.728</c:v>
                </c:pt>
                <c:pt idx="1028">
                  <c:v>2381.656</c:v>
                </c:pt>
                <c:pt idx="1029">
                  <c:v>2383.585</c:v>
                </c:pt>
                <c:pt idx="1030">
                  <c:v>2385.513</c:v>
                </c:pt>
                <c:pt idx="1031">
                  <c:v>2387.442</c:v>
                </c:pt>
                <c:pt idx="1032">
                  <c:v>2389.37</c:v>
                </c:pt>
                <c:pt idx="1033">
                  <c:v>2391.299</c:v>
                </c:pt>
                <c:pt idx="1034">
                  <c:v>2393.227</c:v>
                </c:pt>
                <c:pt idx="1035">
                  <c:v>2395.156</c:v>
                </c:pt>
                <c:pt idx="1036">
                  <c:v>2397.084</c:v>
                </c:pt>
                <c:pt idx="1037">
                  <c:v>2399.012</c:v>
                </c:pt>
                <c:pt idx="1038">
                  <c:v>2400.941</c:v>
                </c:pt>
                <c:pt idx="1039">
                  <c:v>2402.869</c:v>
                </c:pt>
                <c:pt idx="1040">
                  <c:v>2404.798</c:v>
                </c:pt>
                <c:pt idx="1041">
                  <c:v>2406.726</c:v>
                </c:pt>
                <c:pt idx="1042">
                  <c:v>2408.655</c:v>
                </c:pt>
                <c:pt idx="1043">
                  <c:v>2410.583</c:v>
                </c:pt>
                <c:pt idx="1044">
                  <c:v>2412.512</c:v>
                </c:pt>
                <c:pt idx="1045">
                  <c:v>2414.44</c:v>
                </c:pt>
                <c:pt idx="1046">
                  <c:v>2416.369</c:v>
                </c:pt>
                <c:pt idx="1047">
                  <c:v>2418.297</c:v>
                </c:pt>
                <c:pt idx="1048">
                  <c:v>2420.226</c:v>
                </c:pt>
                <c:pt idx="1049">
                  <c:v>2422.154</c:v>
                </c:pt>
                <c:pt idx="1050">
                  <c:v>2424.083</c:v>
                </c:pt>
                <c:pt idx="1051">
                  <c:v>2426.011</c:v>
                </c:pt>
                <c:pt idx="1052">
                  <c:v>2427.939</c:v>
                </c:pt>
                <c:pt idx="1053">
                  <c:v>2429.868</c:v>
                </c:pt>
                <c:pt idx="1054">
                  <c:v>2431.796</c:v>
                </c:pt>
                <c:pt idx="1055">
                  <c:v>2433.725</c:v>
                </c:pt>
                <c:pt idx="1056">
                  <c:v>2435.653</c:v>
                </c:pt>
                <c:pt idx="1057">
                  <c:v>2437.582</c:v>
                </c:pt>
                <c:pt idx="1058">
                  <c:v>2439.51</c:v>
                </c:pt>
                <c:pt idx="1059">
                  <c:v>2441.439</c:v>
                </c:pt>
                <c:pt idx="1060">
                  <c:v>2443.367</c:v>
                </c:pt>
                <c:pt idx="1061">
                  <c:v>2445.296</c:v>
                </c:pt>
                <c:pt idx="1062">
                  <c:v>2447.224</c:v>
                </c:pt>
                <c:pt idx="1063">
                  <c:v>2449.153</c:v>
                </c:pt>
                <c:pt idx="1064">
                  <c:v>2451.081</c:v>
                </c:pt>
                <c:pt idx="1065">
                  <c:v>2453.01</c:v>
                </c:pt>
                <c:pt idx="1066">
                  <c:v>2454.938</c:v>
                </c:pt>
                <c:pt idx="1067">
                  <c:v>2456.866</c:v>
                </c:pt>
                <c:pt idx="1068">
                  <c:v>2458.795</c:v>
                </c:pt>
                <c:pt idx="1069">
                  <c:v>2460.723</c:v>
                </c:pt>
                <c:pt idx="1070">
                  <c:v>2462.652</c:v>
                </c:pt>
                <c:pt idx="1071">
                  <c:v>2464.58</c:v>
                </c:pt>
                <c:pt idx="1072">
                  <c:v>2466.509</c:v>
                </c:pt>
                <c:pt idx="1073">
                  <c:v>2468.437</c:v>
                </c:pt>
                <c:pt idx="1074">
                  <c:v>2470.366</c:v>
                </c:pt>
                <c:pt idx="1075">
                  <c:v>2472.294</c:v>
                </c:pt>
                <c:pt idx="1076">
                  <c:v>2474.223</c:v>
                </c:pt>
                <c:pt idx="1077">
                  <c:v>2476.151</c:v>
                </c:pt>
                <c:pt idx="1078">
                  <c:v>2478.08</c:v>
                </c:pt>
                <c:pt idx="1079">
                  <c:v>2480.008</c:v>
                </c:pt>
                <c:pt idx="1080">
                  <c:v>2481.937</c:v>
                </c:pt>
                <c:pt idx="1081">
                  <c:v>2483.865</c:v>
                </c:pt>
                <c:pt idx="1082">
                  <c:v>2485.793</c:v>
                </c:pt>
                <c:pt idx="1083">
                  <c:v>2487.722</c:v>
                </c:pt>
                <c:pt idx="1084">
                  <c:v>2489.65</c:v>
                </c:pt>
                <c:pt idx="1085">
                  <c:v>2491.579</c:v>
                </c:pt>
                <c:pt idx="1086">
                  <c:v>2493.507</c:v>
                </c:pt>
                <c:pt idx="1087">
                  <c:v>2495.436</c:v>
                </c:pt>
                <c:pt idx="1088">
                  <c:v>2497.364</c:v>
                </c:pt>
                <c:pt idx="1089">
                  <c:v>2499.293</c:v>
                </c:pt>
                <c:pt idx="1090">
                  <c:v>2501.221</c:v>
                </c:pt>
                <c:pt idx="1091">
                  <c:v>2503.15</c:v>
                </c:pt>
                <c:pt idx="1092">
                  <c:v>2505.078</c:v>
                </c:pt>
                <c:pt idx="1093">
                  <c:v>2507.007</c:v>
                </c:pt>
                <c:pt idx="1094">
                  <c:v>2508.935</c:v>
                </c:pt>
                <c:pt idx="1095">
                  <c:v>2510.864</c:v>
                </c:pt>
                <c:pt idx="1096">
                  <c:v>2512.792</c:v>
                </c:pt>
                <c:pt idx="1097">
                  <c:v>2514.72</c:v>
                </c:pt>
                <c:pt idx="1098">
                  <c:v>2516.649</c:v>
                </c:pt>
                <c:pt idx="1099">
                  <c:v>2518.577</c:v>
                </c:pt>
                <c:pt idx="1100">
                  <c:v>2520.506</c:v>
                </c:pt>
                <c:pt idx="1101">
                  <c:v>2522.434</c:v>
                </c:pt>
                <c:pt idx="1102">
                  <c:v>2524.363</c:v>
                </c:pt>
                <c:pt idx="1103">
                  <c:v>2526.291</c:v>
                </c:pt>
                <c:pt idx="1104">
                  <c:v>2528.22</c:v>
                </c:pt>
                <c:pt idx="1105">
                  <c:v>2530.148</c:v>
                </c:pt>
                <c:pt idx="1106">
                  <c:v>2532.077</c:v>
                </c:pt>
                <c:pt idx="1107">
                  <c:v>2534.005</c:v>
                </c:pt>
                <c:pt idx="1108">
                  <c:v>2535.934</c:v>
                </c:pt>
                <c:pt idx="1109">
                  <c:v>2537.862</c:v>
                </c:pt>
                <c:pt idx="1110">
                  <c:v>2539.791</c:v>
                </c:pt>
                <c:pt idx="1111">
                  <c:v>2541.719</c:v>
                </c:pt>
                <c:pt idx="1112">
                  <c:v>2543.647</c:v>
                </c:pt>
                <c:pt idx="1113">
                  <c:v>2545.576</c:v>
                </c:pt>
                <c:pt idx="1114">
                  <c:v>2547.504</c:v>
                </c:pt>
                <c:pt idx="1115">
                  <c:v>2549.433</c:v>
                </c:pt>
                <c:pt idx="1116">
                  <c:v>2551.361</c:v>
                </c:pt>
                <c:pt idx="1117">
                  <c:v>2553.29</c:v>
                </c:pt>
                <c:pt idx="1118">
                  <c:v>2555.218</c:v>
                </c:pt>
                <c:pt idx="1119">
                  <c:v>2557.147</c:v>
                </c:pt>
                <c:pt idx="1120">
                  <c:v>2559.075</c:v>
                </c:pt>
                <c:pt idx="1121">
                  <c:v>2561.004</c:v>
                </c:pt>
                <c:pt idx="1122">
                  <c:v>2562.932</c:v>
                </c:pt>
                <c:pt idx="1123">
                  <c:v>2564.861</c:v>
                </c:pt>
                <c:pt idx="1124">
                  <c:v>2566.789</c:v>
                </c:pt>
                <c:pt idx="1125">
                  <c:v>2568.718</c:v>
                </c:pt>
                <c:pt idx="1126">
                  <c:v>2570.646</c:v>
                </c:pt>
                <c:pt idx="1127">
                  <c:v>2572.574</c:v>
                </c:pt>
                <c:pt idx="1128">
                  <c:v>2574.503</c:v>
                </c:pt>
                <c:pt idx="1129">
                  <c:v>2576.431</c:v>
                </c:pt>
                <c:pt idx="1130">
                  <c:v>2578.36</c:v>
                </c:pt>
                <c:pt idx="1131">
                  <c:v>2580.288</c:v>
                </c:pt>
                <c:pt idx="1132">
                  <c:v>2582.217</c:v>
                </c:pt>
                <c:pt idx="1133">
                  <c:v>2584.145</c:v>
                </c:pt>
                <c:pt idx="1134">
                  <c:v>2586.074</c:v>
                </c:pt>
                <c:pt idx="1135">
                  <c:v>2588.002</c:v>
                </c:pt>
                <c:pt idx="1136">
                  <c:v>2589.931</c:v>
                </c:pt>
                <c:pt idx="1137">
                  <c:v>2591.859</c:v>
                </c:pt>
                <c:pt idx="1138">
                  <c:v>2593.788</c:v>
                </c:pt>
                <c:pt idx="1139">
                  <c:v>2595.716</c:v>
                </c:pt>
                <c:pt idx="1140">
                  <c:v>2597.645</c:v>
                </c:pt>
                <c:pt idx="1141">
                  <c:v>2599.573</c:v>
                </c:pt>
                <c:pt idx="1142">
                  <c:v>2601.501</c:v>
                </c:pt>
                <c:pt idx="1143">
                  <c:v>2603.43</c:v>
                </c:pt>
                <c:pt idx="1144">
                  <c:v>2605.358</c:v>
                </c:pt>
                <c:pt idx="1145">
                  <c:v>2607.287</c:v>
                </c:pt>
                <c:pt idx="1146">
                  <c:v>2609.215</c:v>
                </c:pt>
                <c:pt idx="1147">
                  <c:v>2611.144</c:v>
                </c:pt>
                <c:pt idx="1148">
                  <c:v>2613.072</c:v>
                </c:pt>
                <c:pt idx="1149">
                  <c:v>2615.001</c:v>
                </c:pt>
                <c:pt idx="1150">
                  <c:v>2616.929</c:v>
                </c:pt>
                <c:pt idx="1151">
                  <c:v>2618.858</c:v>
                </c:pt>
                <c:pt idx="1152">
                  <c:v>2620.786</c:v>
                </c:pt>
                <c:pt idx="1153">
                  <c:v>2622.715</c:v>
                </c:pt>
                <c:pt idx="1154">
                  <c:v>2624.643</c:v>
                </c:pt>
                <c:pt idx="1155">
                  <c:v>2626.572</c:v>
                </c:pt>
                <c:pt idx="1156">
                  <c:v>2628.5</c:v>
                </c:pt>
                <c:pt idx="1157">
                  <c:v>2630.428</c:v>
                </c:pt>
                <c:pt idx="1158">
                  <c:v>2632.357</c:v>
                </c:pt>
                <c:pt idx="1159">
                  <c:v>2634.285</c:v>
                </c:pt>
                <c:pt idx="1160">
                  <c:v>2636.214</c:v>
                </c:pt>
                <c:pt idx="1161">
                  <c:v>2638.142</c:v>
                </c:pt>
                <c:pt idx="1162">
                  <c:v>2640.071</c:v>
                </c:pt>
                <c:pt idx="1163">
                  <c:v>2641.999</c:v>
                </c:pt>
                <c:pt idx="1164">
                  <c:v>2643.928</c:v>
                </c:pt>
                <c:pt idx="1165">
                  <c:v>2645.856</c:v>
                </c:pt>
                <c:pt idx="1166">
                  <c:v>2647.785</c:v>
                </c:pt>
                <c:pt idx="1167">
                  <c:v>2649.713</c:v>
                </c:pt>
                <c:pt idx="1168">
                  <c:v>2651.642</c:v>
                </c:pt>
                <c:pt idx="1169">
                  <c:v>2653.57</c:v>
                </c:pt>
                <c:pt idx="1170">
                  <c:v>2655.499</c:v>
                </c:pt>
                <c:pt idx="1171">
                  <c:v>2657.427</c:v>
                </c:pt>
                <c:pt idx="1172">
                  <c:v>2659.355</c:v>
                </c:pt>
                <c:pt idx="1173">
                  <c:v>2661.284</c:v>
                </c:pt>
                <c:pt idx="1174">
                  <c:v>2663.212</c:v>
                </c:pt>
                <c:pt idx="1175">
                  <c:v>2665.141</c:v>
                </c:pt>
                <c:pt idx="1176">
                  <c:v>2667.069</c:v>
                </c:pt>
                <c:pt idx="1177">
                  <c:v>2668.998</c:v>
                </c:pt>
                <c:pt idx="1178">
                  <c:v>2670.926</c:v>
                </c:pt>
                <c:pt idx="1179">
                  <c:v>2672.855</c:v>
                </c:pt>
                <c:pt idx="1180">
                  <c:v>2674.783</c:v>
                </c:pt>
                <c:pt idx="1181">
                  <c:v>2676.712</c:v>
                </c:pt>
                <c:pt idx="1182">
                  <c:v>2678.64</c:v>
                </c:pt>
                <c:pt idx="1183">
                  <c:v>2680.569</c:v>
                </c:pt>
                <c:pt idx="1184">
                  <c:v>2682.497</c:v>
                </c:pt>
                <c:pt idx="1185">
                  <c:v>2684.426</c:v>
                </c:pt>
                <c:pt idx="1186">
                  <c:v>2686.354</c:v>
                </c:pt>
                <c:pt idx="1187">
                  <c:v>2688.282</c:v>
                </c:pt>
                <c:pt idx="1188">
                  <c:v>2690.211</c:v>
                </c:pt>
                <c:pt idx="1189">
                  <c:v>2692.139</c:v>
                </c:pt>
                <c:pt idx="1190">
                  <c:v>2694.068</c:v>
                </c:pt>
                <c:pt idx="1191">
                  <c:v>2695.996</c:v>
                </c:pt>
                <c:pt idx="1192">
                  <c:v>2697.925</c:v>
                </c:pt>
                <c:pt idx="1193">
                  <c:v>2699.853</c:v>
                </c:pt>
                <c:pt idx="1194">
                  <c:v>2701.782</c:v>
                </c:pt>
                <c:pt idx="1195">
                  <c:v>2703.71</c:v>
                </c:pt>
                <c:pt idx="1196">
                  <c:v>2705.639</c:v>
                </c:pt>
                <c:pt idx="1197">
                  <c:v>2707.567</c:v>
                </c:pt>
                <c:pt idx="1198">
                  <c:v>2709.496</c:v>
                </c:pt>
                <c:pt idx="1199">
                  <c:v>2711.424</c:v>
                </c:pt>
                <c:pt idx="1200">
                  <c:v>2713.353</c:v>
                </c:pt>
                <c:pt idx="1201">
                  <c:v>2715.281</c:v>
                </c:pt>
                <c:pt idx="1202">
                  <c:v>2717.209</c:v>
                </c:pt>
                <c:pt idx="1203">
                  <c:v>2719.138</c:v>
                </c:pt>
                <c:pt idx="1204">
                  <c:v>2721.066</c:v>
                </c:pt>
                <c:pt idx="1205">
                  <c:v>2722.995</c:v>
                </c:pt>
                <c:pt idx="1206">
                  <c:v>2724.923</c:v>
                </c:pt>
                <c:pt idx="1207">
                  <c:v>2726.852</c:v>
                </c:pt>
                <c:pt idx="1208">
                  <c:v>2728.78</c:v>
                </c:pt>
                <c:pt idx="1209">
                  <c:v>2730.709</c:v>
                </c:pt>
                <c:pt idx="1210">
                  <c:v>2732.637</c:v>
                </c:pt>
                <c:pt idx="1211">
                  <c:v>2734.566</c:v>
                </c:pt>
                <c:pt idx="1212">
                  <c:v>2736.494</c:v>
                </c:pt>
                <c:pt idx="1213">
                  <c:v>2738.423</c:v>
                </c:pt>
                <c:pt idx="1214">
                  <c:v>2740.351</c:v>
                </c:pt>
                <c:pt idx="1215">
                  <c:v>2742.28</c:v>
                </c:pt>
                <c:pt idx="1216">
                  <c:v>2744.208</c:v>
                </c:pt>
                <c:pt idx="1217">
                  <c:v>2746.136</c:v>
                </c:pt>
                <c:pt idx="1218">
                  <c:v>2748.065</c:v>
                </c:pt>
                <c:pt idx="1219">
                  <c:v>2749.993</c:v>
                </c:pt>
                <c:pt idx="1220">
                  <c:v>2751.922</c:v>
                </c:pt>
                <c:pt idx="1221">
                  <c:v>2753.85</c:v>
                </c:pt>
                <c:pt idx="1222">
                  <c:v>2755.779</c:v>
                </c:pt>
                <c:pt idx="1223">
                  <c:v>2757.707</c:v>
                </c:pt>
                <c:pt idx="1224">
                  <c:v>2759.636</c:v>
                </c:pt>
                <c:pt idx="1225">
                  <c:v>2761.564</c:v>
                </c:pt>
                <c:pt idx="1226">
                  <c:v>2763.493</c:v>
                </c:pt>
                <c:pt idx="1227">
                  <c:v>2765.421</c:v>
                </c:pt>
                <c:pt idx="1228">
                  <c:v>2767.35</c:v>
                </c:pt>
                <c:pt idx="1229">
                  <c:v>2769.278</c:v>
                </c:pt>
                <c:pt idx="1230">
                  <c:v>2771.207</c:v>
                </c:pt>
                <c:pt idx="1231">
                  <c:v>2773.135</c:v>
                </c:pt>
                <c:pt idx="1232">
                  <c:v>2775.063</c:v>
                </c:pt>
                <c:pt idx="1233">
                  <c:v>2776.992</c:v>
                </c:pt>
                <c:pt idx="1234">
                  <c:v>2778.92</c:v>
                </c:pt>
                <c:pt idx="1235">
                  <c:v>2780.849</c:v>
                </c:pt>
                <c:pt idx="1236">
                  <c:v>2782.777</c:v>
                </c:pt>
                <c:pt idx="1237">
                  <c:v>2784.706</c:v>
                </c:pt>
                <c:pt idx="1238">
                  <c:v>2786.634</c:v>
                </c:pt>
                <c:pt idx="1239">
                  <c:v>2788.563</c:v>
                </c:pt>
                <c:pt idx="1240">
                  <c:v>2790.491</c:v>
                </c:pt>
                <c:pt idx="1241">
                  <c:v>2792.42</c:v>
                </c:pt>
                <c:pt idx="1242">
                  <c:v>2794.348</c:v>
                </c:pt>
                <c:pt idx="1243">
                  <c:v>2796.277</c:v>
                </c:pt>
                <c:pt idx="1244">
                  <c:v>2798.205</c:v>
                </c:pt>
                <c:pt idx="1245">
                  <c:v>2800.134</c:v>
                </c:pt>
                <c:pt idx="1246">
                  <c:v>2802.062</c:v>
                </c:pt>
                <c:pt idx="1247">
                  <c:v>2803.99</c:v>
                </c:pt>
                <c:pt idx="1248">
                  <c:v>2805.919</c:v>
                </c:pt>
                <c:pt idx="1249">
                  <c:v>2807.847</c:v>
                </c:pt>
                <c:pt idx="1250">
                  <c:v>2809.776</c:v>
                </c:pt>
                <c:pt idx="1251">
                  <c:v>2811.704</c:v>
                </c:pt>
                <c:pt idx="1252">
                  <c:v>2813.633</c:v>
                </c:pt>
                <c:pt idx="1253">
                  <c:v>2815.561</c:v>
                </c:pt>
                <c:pt idx="1254">
                  <c:v>2817.49</c:v>
                </c:pt>
                <c:pt idx="1255">
                  <c:v>2819.418</c:v>
                </c:pt>
                <c:pt idx="1256">
                  <c:v>2821.347</c:v>
                </c:pt>
                <c:pt idx="1257">
                  <c:v>2823.275</c:v>
                </c:pt>
                <c:pt idx="1258">
                  <c:v>2825.204</c:v>
                </c:pt>
                <c:pt idx="1259">
                  <c:v>2827.132</c:v>
                </c:pt>
                <c:pt idx="1260">
                  <c:v>2829.061</c:v>
                </c:pt>
                <c:pt idx="1261">
                  <c:v>2830.989</c:v>
                </c:pt>
                <c:pt idx="1262">
                  <c:v>2832.917</c:v>
                </c:pt>
                <c:pt idx="1263">
                  <c:v>2834.846</c:v>
                </c:pt>
                <c:pt idx="1264">
                  <c:v>2836.774</c:v>
                </c:pt>
                <c:pt idx="1265">
                  <c:v>2838.703</c:v>
                </c:pt>
                <c:pt idx="1266">
                  <c:v>2840.631</c:v>
                </c:pt>
                <c:pt idx="1267">
                  <c:v>2842.56</c:v>
                </c:pt>
                <c:pt idx="1268">
                  <c:v>2844.488</c:v>
                </c:pt>
                <c:pt idx="1269">
                  <c:v>2846.417</c:v>
                </c:pt>
                <c:pt idx="1270">
                  <c:v>2848.345</c:v>
                </c:pt>
                <c:pt idx="1271">
                  <c:v>2850.274</c:v>
                </c:pt>
                <c:pt idx="1272">
                  <c:v>2852.202</c:v>
                </c:pt>
                <c:pt idx="1273">
                  <c:v>2854.131</c:v>
                </c:pt>
                <c:pt idx="1274">
                  <c:v>2856.059</c:v>
                </c:pt>
                <c:pt idx="1275">
                  <c:v>2857.988</c:v>
                </c:pt>
                <c:pt idx="1276">
                  <c:v>2859.916</c:v>
                </c:pt>
                <c:pt idx="1277">
                  <c:v>2861.844</c:v>
                </c:pt>
                <c:pt idx="1278">
                  <c:v>2863.773</c:v>
                </c:pt>
                <c:pt idx="1279">
                  <c:v>2865.701</c:v>
                </c:pt>
                <c:pt idx="1280">
                  <c:v>2867.63</c:v>
                </c:pt>
                <c:pt idx="1281">
                  <c:v>2869.558</c:v>
                </c:pt>
                <c:pt idx="1282">
                  <c:v>2871.487</c:v>
                </c:pt>
                <c:pt idx="1283">
                  <c:v>2873.415</c:v>
                </c:pt>
                <c:pt idx="1284">
                  <c:v>2875.344</c:v>
                </c:pt>
                <c:pt idx="1285">
                  <c:v>2877.272</c:v>
                </c:pt>
                <c:pt idx="1286">
                  <c:v>2879.201</c:v>
                </c:pt>
                <c:pt idx="1287">
                  <c:v>2881.129</c:v>
                </c:pt>
                <c:pt idx="1288">
                  <c:v>2883.058</c:v>
                </c:pt>
                <c:pt idx="1289">
                  <c:v>2884.986</c:v>
                </c:pt>
                <c:pt idx="1290">
                  <c:v>2886.915</c:v>
                </c:pt>
                <c:pt idx="1291">
                  <c:v>2888.843</c:v>
                </c:pt>
                <c:pt idx="1292">
                  <c:v>2890.771</c:v>
                </c:pt>
                <c:pt idx="1293">
                  <c:v>2892.7</c:v>
                </c:pt>
                <c:pt idx="1294">
                  <c:v>2894.628</c:v>
                </c:pt>
                <c:pt idx="1295">
                  <c:v>2896.557</c:v>
                </c:pt>
                <c:pt idx="1296">
                  <c:v>2898.485</c:v>
                </c:pt>
                <c:pt idx="1297">
                  <c:v>2900.414</c:v>
                </c:pt>
                <c:pt idx="1298">
                  <c:v>2902.342</c:v>
                </c:pt>
                <c:pt idx="1299">
                  <c:v>2904.271</c:v>
                </c:pt>
                <c:pt idx="1300">
                  <c:v>2906.199</c:v>
                </c:pt>
                <c:pt idx="1301">
                  <c:v>2908.128</c:v>
                </c:pt>
                <c:pt idx="1302">
                  <c:v>2910.056</c:v>
                </c:pt>
                <c:pt idx="1303">
                  <c:v>2911.985</c:v>
                </c:pt>
                <c:pt idx="1304">
                  <c:v>2913.913</c:v>
                </c:pt>
                <c:pt idx="1305">
                  <c:v>2915.842</c:v>
                </c:pt>
                <c:pt idx="1306">
                  <c:v>2917.77</c:v>
                </c:pt>
                <c:pt idx="1307">
                  <c:v>2919.698</c:v>
                </c:pt>
                <c:pt idx="1308">
                  <c:v>2921.627</c:v>
                </c:pt>
                <c:pt idx="1309">
                  <c:v>2923.555</c:v>
                </c:pt>
                <c:pt idx="1310">
                  <c:v>2925.484</c:v>
                </c:pt>
                <c:pt idx="1311">
                  <c:v>2927.412</c:v>
                </c:pt>
                <c:pt idx="1312">
                  <c:v>2929.341</c:v>
                </c:pt>
                <c:pt idx="1313">
                  <c:v>2931.269</c:v>
                </c:pt>
                <c:pt idx="1314">
                  <c:v>2933.198</c:v>
                </c:pt>
                <c:pt idx="1315">
                  <c:v>2935.126</c:v>
                </c:pt>
                <c:pt idx="1316">
                  <c:v>2937.055</c:v>
                </c:pt>
                <c:pt idx="1317">
                  <c:v>2938.983</c:v>
                </c:pt>
                <c:pt idx="1318">
                  <c:v>2940.912</c:v>
                </c:pt>
                <c:pt idx="1319">
                  <c:v>2942.84</c:v>
                </c:pt>
                <c:pt idx="1320">
                  <c:v>2944.769</c:v>
                </c:pt>
                <c:pt idx="1321">
                  <c:v>2946.697</c:v>
                </c:pt>
                <c:pt idx="1322">
                  <c:v>2948.625</c:v>
                </c:pt>
                <c:pt idx="1323">
                  <c:v>2950.554</c:v>
                </c:pt>
                <c:pt idx="1324">
                  <c:v>2952.482</c:v>
                </c:pt>
                <c:pt idx="1325">
                  <c:v>2954.411</c:v>
                </c:pt>
                <c:pt idx="1326">
                  <c:v>2956.339</c:v>
                </c:pt>
                <c:pt idx="1327">
                  <c:v>2958.268</c:v>
                </c:pt>
                <c:pt idx="1328">
                  <c:v>2960.196</c:v>
                </c:pt>
                <c:pt idx="1329">
                  <c:v>2962.125</c:v>
                </c:pt>
                <c:pt idx="1330">
                  <c:v>2964.053</c:v>
                </c:pt>
                <c:pt idx="1331">
                  <c:v>2965.982</c:v>
                </c:pt>
                <c:pt idx="1332">
                  <c:v>2967.91</c:v>
                </c:pt>
                <c:pt idx="1333">
                  <c:v>2969.839</c:v>
                </c:pt>
                <c:pt idx="1334">
                  <c:v>2971.767</c:v>
                </c:pt>
                <c:pt idx="1335">
                  <c:v>2973.696</c:v>
                </c:pt>
                <c:pt idx="1336">
                  <c:v>2975.624</c:v>
                </c:pt>
                <c:pt idx="1337">
                  <c:v>2977.552</c:v>
                </c:pt>
                <c:pt idx="1338">
                  <c:v>2979.481</c:v>
                </c:pt>
                <c:pt idx="1339">
                  <c:v>2981.409</c:v>
                </c:pt>
                <c:pt idx="1340">
                  <c:v>2983.338</c:v>
                </c:pt>
                <c:pt idx="1341">
                  <c:v>2985.266</c:v>
                </c:pt>
                <c:pt idx="1342">
                  <c:v>2987.195</c:v>
                </c:pt>
                <c:pt idx="1343">
                  <c:v>2989.123</c:v>
                </c:pt>
                <c:pt idx="1344">
                  <c:v>2991.052</c:v>
                </c:pt>
                <c:pt idx="1345">
                  <c:v>2992.98</c:v>
                </c:pt>
                <c:pt idx="1346">
                  <c:v>2994.909</c:v>
                </c:pt>
                <c:pt idx="1347">
                  <c:v>2996.837</c:v>
                </c:pt>
                <c:pt idx="1348">
                  <c:v>2998.766</c:v>
                </c:pt>
                <c:pt idx="1349">
                  <c:v>3000.694</c:v>
                </c:pt>
                <c:pt idx="1350">
                  <c:v>3002.623</c:v>
                </c:pt>
                <c:pt idx="1351">
                  <c:v>3004.551</c:v>
                </c:pt>
                <c:pt idx="1352">
                  <c:v>3006.479</c:v>
                </c:pt>
                <c:pt idx="1353">
                  <c:v>3008.408</c:v>
                </c:pt>
                <c:pt idx="1354">
                  <c:v>3010.336</c:v>
                </c:pt>
                <c:pt idx="1355">
                  <c:v>3012.265</c:v>
                </c:pt>
                <c:pt idx="1356">
                  <c:v>3014.193</c:v>
                </c:pt>
                <c:pt idx="1357">
                  <c:v>3016.122</c:v>
                </c:pt>
                <c:pt idx="1358">
                  <c:v>3018.05</c:v>
                </c:pt>
                <c:pt idx="1359">
                  <c:v>3019.979</c:v>
                </c:pt>
                <c:pt idx="1360">
                  <c:v>3021.907</c:v>
                </c:pt>
                <c:pt idx="1361">
                  <c:v>3023.836</c:v>
                </c:pt>
                <c:pt idx="1362">
                  <c:v>3025.764</c:v>
                </c:pt>
                <c:pt idx="1363">
                  <c:v>3027.693</c:v>
                </c:pt>
                <c:pt idx="1364">
                  <c:v>3029.621</c:v>
                </c:pt>
                <c:pt idx="1365">
                  <c:v>3031.55</c:v>
                </c:pt>
                <c:pt idx="1366">
                  <c:v>3033.478</c:v>
                </c:pt>
                <c:pt idx="1367">
                  <c:v>3035.406</c:v>
                </c:pt>
                <c:pt idx="1368">
                  <c:v>3037.335</c:v>
                </c:pt>
                <c:pt idx="1369">
                  <c:v>3039.263</c:v>
                </c:pt>
                <c:pt idx="1370">
                  <c:v>3041.192</c:v>
                </c:pt>
                <c:pt idx="1371">
                  <c:v>3043.12</c:v>
                </c:pt>
                <c:pt idx="1372">
                  <c:v>3045.049</c:v>
                </c:pt>
                <c:pt idx="1373">
                  <c:v>3046.977</c:v>
                </c:pt>
                <c:pt idx="1374">
                  <c:v>3048.906</c:v>
                </c:pt>
                <c:pt idx="1375">
                  <c:v>3050.834</c:v>
                </c:pt>
                <c:pt idx="1376">
                  <c:v>3052.763</c:v>
                </c:pt>
                <c:pt idx="1377">
                  <c:v>3054.691</c:v>
                </c:pt>
                <c:pt idx="1378">
                  <c:v>3056.62</c:v>
                </c:pt>
                <c:pt idx="1379">
                  <c:v>3058.548</c:v>
                </c:pt>
                <c:pt idx="1380">
                  <c:v>3060.477</c:v>
                </c:pt>
                <c:pt idx="1381">
                  <c:v>3062.405</c:v>
                </c:pt>
                <c:pt idx="1382">
                  <c:v>3064.333</c:v>
                </c:pt>
                <c:pt idx="1383">
                  <c:v>3066.262</c:v>
                </c:pt>
                <c:pt idx="1384">
                  <c:v>3068.19</c:v>
                </c:pt>
                <c:pt idx="1385">
                  <c:v>3070.119</c:v>
                </c:pt>
                <c:pt idx="1386">
                  <c:v>3072.047</c:v>
                </c:pt>
                <c:pt idx="1387">
                  <c:v>3073.976</c:v>
                </c:pt>
                <c:pt idx="1388">
                  <c:v>3075.904</c:v>
                </c:pt>
                <c:pt idx="1389">
                  <c:v>3077.833</c:v>
                </c:pt>
                <c:pt idx="1390">
                  <c:v>3079.761</c:v>
                </c:pt>
                <c:pt idx="1391">
                  <c:v>3081.69</c:v>
                </c:pt>
                <c:pt idx="1392">
                  <c:v>3083.618</c:v>
                </c:pt>
                <c:pt idx="1393">
                  <c:v>3085.547</c:v>
                </c:pt>
                <c:pt idx="1394">
                  <c:v>3087.475</c:v>
                </c:pt>
                <c:pt idx="1395">
                  <c:v>3089.404</c:v>
                </c:pt>
                <c:pt idx="1396">
                  <c:v>3091.332</c:v>
                </c:pt>
                <c:pt idx="1397">
                  <c:v>3093.26</c:v>
                </c:pt>
                <c:pt idx="1398">
                  <c:v>3095.189</c:v>
                </c:pt>
                <c:pt idx="1399">
                  <c:v>3097.117</c:v>
                </c:pt>
                <c:pt idx="1400">
                  <c:v>3099.046</c:v>
                </c:pt>
                <c:pt idx="1401">
                  <c:v>3100.974</c:v>
                </c:pt>
                <c:pt idx="1402">
                  <c:v>3102.903</c:v>
                </c:pt>
                <c:pt idx="1403">
                  <c:v>3104.831</c:v>
                </c:pt>
                <c:pt idx="1404">
                  <c:v>3106.76</c:v>
                </c:pt>
                <c:pt idx="1405">
                  <c:v>3108.688</c:v>
                </c:pt>
                <c:pt idx="1406">
                  <c:v>3110.617</c:v>
                </c:pt>
                <c:pt idx="1407">
                  <c:v>3112.545</c:v>
                </c:pt>
                <c:pt idx="1408">
                  <c:v>3114.474</c:v>
                </c:pt>
                <c:pt idx="1409">
                  <c:v>3116.402</c:v>
                </c:pt>
                <c:pt idx="1410">
                  <c:v>3118.331</c:v>
                </c:pt>
                <c:pt idx="1411">
                  <c:v>3120.259</c:v>
                </c:pt>
                <c:pt idx="1412">
                  <c:v>3122.188</c:v>
                </c:pt>
                <c:pt idx="1413">
                  <c:v>3124.116</c:v>
                </c:pt>
                <c:pt idx="1414">
                  <c:v>3126.044</c:v>
                </c:pt>
                <c:pt idx="1415">
                  <c:v>3127.973</c:v>
                </c:pt>
                <c:pt idx="1416">
                  <c:v>3129.901</c:v>
                </c:pt>
                <c:pt idx="1417">
                  <c:v>3131.83</c:v>
                </c:pt>
                <c:pt idx="1418">
                  <c:v>3133.758</c:v>
                </c:pt>
                <c:pt idx="1419">
                  <c:v>3135.687</c:v>
                </c:pt>
                <c:pt idx="1420">
                  <c:v>3137.615</c:v>
                </c:pt>
                <c:pt idx="1421">
                  <c:v>3139.544</c:v>
                </c:pt>
                <c:pt idx="1422">
                  <c:v>3141.472</c:v>
                </c:pt>
                <c:pt idx="1423">
                  <c:v>3143.401</c:v>
                </c:pt>
                <c:pt idx="1424">
                  <c:v>3145.329</c:v>
                </c:pt>
                <c:pt idx="1425">
                  <c:v>3147.258</c:v>
                </c:pt>
                <c:pt idx="1426">
                  <c:v>3149.186</c:v>
                </c:pt>
                <c:pt idx="1427">
                  <c:v>3151.115</c:v>
                </c:pt>
                <c:pt idx="1428">
                  <c:v>3153.043</c:v>
                </c:pt>
                <c:pt idx="1429">
                  <c:v>3154.971</c:v>
                </c:pt>
                <c:pt idx="1430">
                  <c:v>3156.9</c:v>
                </c:pt>
                <c:pt idx="1431">
                  <c:v>3158.828</c:v>
                </c:pt>
                <c:pt idx="1432">
                  <c:v>3160.757</c:v>
                </c:pt>
                <c:pt idx="1433">
                  <c:v>3162.685</c:v>
                </c:pt>
                <c:pt idx="1434">
                  <c:v>3164.614</c:v>
                </c:pt>
                <c:pt idx="1435">
                  <c:v>3166.542</c:v>
                </c:pt>
                <c:pt idx="1436">
                  <c:v>3168.471</c:v>
                </c:pt>
                <c:pt idx="1437">
                  <c:v>3170.399</c:v>
                </c:pt>
                <c:pt idx="1438">
                  <c:v>3172.328</c:v>
                </c:pt>
                <c:pt idx="1439">
                  <c:v>3174.256</c:v>
                </c:pt>
                <c:pt idx="1440">
                  <c:v>3176.185</c:v>
                </c:pt>
                <c:pt idx="1441">
                  <c:v>3178.113</c:v>
                </c:pt>
                <c:pt idx="1442">
                  <c:v>3180.042</c:v>
                </c:pt>
                <c:pt idx="1443">
                  <c:v>3181.97</c:v>
                </c:pt>
                <c:pt idx="1444">
                  <c:v>3183.898</c:v>
                </c:pt>
                <c:pt idx="1445">
                  <c:v>3185.827</c:v>
                </c:pt>
                <c:pt idx="1446">
                  <c:v>3187.755</c:v>
                </c:pt>
                <c:pt idx="1447">
                  <c:v>3189.684</c:v>
                </c:pt>
                <c:pt idx="1448">
                  <c:v>3191.612</c:v>
                </c:pt>
                <c:pt idx="1449">
                  <c:v>3193.541</c:v>
                </c:pt>
                <c:pt idx="1450">
                  <c:v>3195.469</c:v>
                </c:pt>
                <c:pt idx="1451">
                  <c:v>3197.398</c:v>
                </c:pt>
                <c:pt idx="1452">
                  <c:v>3199.326</c:v>
                </c:pt>
                <c:pt idx="1453">
                  <c:v>3201.255</c:v>
                </c:pt>
                <c:pt idx="1454">
                  <c:v>3203.183</c:v>
                </c:pt>
                <c:pt idx="1455">
                  <c:v>3205.112</c:v>
                </c:pt>
                <c:pt idx="1456">
                  <c:v>3207.04</c:v>
                </c:pt>
                <c:pt idx="1457">
                  <c:v>3208.969</c:v>
                </c:pt>
                <c:pt idx="1458">
                  <c:v>3210.897</c:v>
                </c:pt>
                <c:pt idx="1459">
                  <c:v>3212.825</c:v>
                </c:pt>
                <c:pt idx="1460">
                  <c:v>3214.754</c:v>
                </c:pt>
                <c:pt idx="1461">
                  <c:v>3216.682</c:v>
                </c:pt>
                <c:pt idx="1462">
                  <c:v>3218.611</c:v>
                </c:pt>
                <c:pt idx="1463">
                  <c:v>3220.539</c:v>
                </c:pt>
                <c:pt idx="1464">
                  <c:v>3222.468</c:v>
                </c:pt>
                <c:pt idx="1465">
                  <c:v>3224.396</c:v>
                </c:pt>
                <c:pt idx="1466">
                  <c:v>3226.325</c:v>
                </c:pt>
                <c:pt idx="1467">
                  <c:v>3228.253</c:v>
                </c:pt>
                <c:pt idx="1468">
                  <c:v>3230.182</c:v>
                </c:pt>
                <c:pt idx="1469">
                  <c:v>3232.11</c:v>
                </c:pt>
                <c:pt idx="1470">
                  <c:v>3234.039</c:v>
                </c:pt>
                <c:pt idx="1471">
                  <c:v>3235.967</c:v>
                </c:pt>
                <c:pt idx="1472">
                  <c:v>3237.896</c:v>
                </c:pt>
                <c:pt idx="1473">
                  <c:v>3239.824</c:v>
                </c:pt>
                <c:pt idx="1474">
                  <c:v>3241.752</c:v>
                </c:pt>
                <c:pt idx="1475">
                  <c:v>3243.681</c:v>
                </c:pt>
                <c:pt idx="1476">
                  <c:v>3245.609</c:v>
                </c:pt>
                <c:pt idx="1477">
                  <c:v>3247.538</c:v>
                </c:pt>
                <c:pt idx="1478">
                  <c:v>3249.466</c:v>
                </c:pt>
                <c:pt idx="1479">
                  <c:v>3251.395</c:v>
                </c:pt>
                <c:pt idx="1480">
                  <c:v>3253.323</c:v>
                </c:pt>
                <c:pt idx="1481">
                  <c:v>3255.252</c:v>
                </c:pt>
                <c:pt idx="1482">
                  <c:v>3257.18</c:v>
                </c:pt>
                <c:pt idx="1483">
                  <c:v>3259.109</c:v>
                </c:pt>
                <c:pt idx="1484">
                  <c:v>3261.037</c:v>
                </c:pt>
                <c:pt idx="1485">
                  <c:v>3262.966</c:v>
                </c:pt>
                <c:pt idx="1486">
                  <c:v>3264.894</c:v>
                </c:pt>
                <c:pt idx="1487">
                  <c:v>3266.823</c:v>
                </c:pt>
                <c:pt idx="1488">
                  <c:v>3268.751</c:v>
                </c:pt>
                <c:pt idx="1489">
                  <c:v>3270.679</c:v>
                </c:pt>
                <c:pt idx="1490">
                  <c:v>3272.608</c:v>
                </c:pt>
                <c:pt idx="1491">
                  <c:v>3274.536</c:v>
                </c:pt>
                <c:pt idx="1492">
                  <c:v>3276.465</c:v>
                </c:pt>
                <c:pt idx="1493">
                  <c:v>3278.393</c:v>
                </c:pt>
                <c:pt idx="1494">
                  <c:v>3280.322</c:v>
                </c:pt>
                <c:pt idx="1495">
                  <c:v>3282.25</c:v>
                </c:pt>
                <c:pt idx="1496">
                  <c:v>3284.179</c:v>
                </c:pt>
                <c:pt idx="1497">
                  <c:v>3286.107</c:v>
                </c:pt>
                <c:pt idx="1498">
                  <c:v>3288.036</c:v>
                </c:pt>
                <c:pt idx="1499">
                  <c:v>3289.964</c:v>
                </c:pt>
                <c:pt idx="1500">
                  <c:v>3291.893</c:v>
                </c:pt>
                <c:pt idx="1501">
                  <c:v>3293.821</c:v>
                </c:pt>
                <c:pt idx="1502">
                  <c:v>3295.75</c:v>
                </c:pt>
                <c:pt idx="1503">
                  <c:v>3297.678</c:v>
                </c:pt>
                <c:pt idx="1504">
                  <c:v>3299.606</c:v>
                </c:pt>
                <c:pt idx="1505">
                  <c:v>3301.535</c:v>
                </c:pt>
                <c:pt idx="1506">
                  <c:v>3303.463</c:v>
                </c:pt>
                <c:pt idx="1507">
                  <c:v>3305.392</c:v>
                </c:pt>
                <c:pt idx="1508">
                  <c:v>3307.32</c:v>
                </c:pt>
                <c:pt idx="1509">
                  <c:v>3309.249</c:v>
                </c:pt>
                <c:pt idx="1510">
                  <c:v>3311.177</c:v>
                </c:pt>
                <c:pt idx="1511">
                  <c:v>3313.106</c:v>
                </c:pt>
                <c:pt idx="1512">
                  <c:v>3315.034</c:v>
                </c:pt>
                <c:pt idx="1513">
                  <c:v>3316.963</c:v>
                </c:pt>
                <c:pt idx="1514">
                  <c:v>3318.891</c:v>
                </c:pt>
                <c:pt idx="1515">
                  <c:v>3320.82</c:v>
                </c:pt>
                <c:pt idx="1516">
                  <c:v>3322.748</c:v>
                </c:pt>
                <c:pt idx="1517">
                  <c:v>3324.677</c:v>
                </c:pt>
                <c:pt idx="1518">
                  <c:v>3326.605</c:v>
                </c:pt>
                <c:pt idx="1519">
                  <c:v>3328.533</c:v>
                </c:pt>
                <c:pt idx="1520">
                  <c:v>3330.462</c:v>
                </c:pt>
                <c:pt idx="1521">
                  <c:v>3332.39</c:v>
                </c:pt>
                <c:pt idx="1522">
                  <c:v>3334.319</c:v>
                </c:pt>
                <c:pt idx="1523">
                  <c:v>3336.247</c:v>
                </c:pt>
                <c:pt idx="1524">
                  <c:v>3338.176</c:v>
                </c:pt>
                <c:pt idx="1525">
                  <c:v>3340.104</c:v>
                </c:pt>
                <c:pt idx="1526">
                  <c:v>3342.033</c:v>
                </c:pt>
                <c:pt idx="1527">
                  <c:v>3343.961</c:v>
                </c:pt>
                <c:pt idx="1528">
                  <c:v>3345.89</c:v>
                </c:pt>
                <c:pt idx="1529">
                  <c:v>3347.818</c:v>
                </c:pt>
                <c:pt idx="1530">
                  <c:v>3349.747</c:v>
                </c:pt>
                <c:pt idx="1531">
                  <c:v>3351.675</c:v>
                </c:pt>
                <c:pt idx="1532">
                  <c:v>3353.604</c:v>
                </c:pt>
                <c:pt idx="1533">
                  <c:v>3355.532</c:v>
                </c:pt>
                <c:pt idx="1534">
                  <c:v>3357.46</c:v>
                </c:pt>
                <c:pt idx="1535">
                  <c:v>3359.389</c:v>
                </c:pt>
                <c:pt idx="1536">
                  <c:v>3361.317</c:v>
                </c:pt>
                <c:pt idx="1537">
                  <c:v>3363.246</c:v>
                </c:pt>
                <c:pt idx="1538">
                  <c:v>3365.174</c:v>
                </c:pt>
                <c:pt idx="1539">
                  <c:v>3367.103</c:v>
                </c:pt>
                <c:pt idx="1540">
                  <c:v>3369.031</c:v>
                </c:pt>
                <c:pt idx="1541">
                  <c:v>3370.96</c:v>
                </c:pt>
                <c:pt idx="1542">
                  <c:v>3372.888</c:v>
                </c:pt>
                <c:pt idx="1543">
                  <c:v>3374.817</c:v>
                </c:pt>
                <c:pt idx="1544">
                  <c:v>3376.745</c:v>
                </c:pt>
                <c:pt idx="1545">
                  <c:v>3378.674</c:v>
                </c:pt>
                <c:pt idx="1546">
                  <c:v>3380.602</c:v>
                </c:pt>
                <c:pt idx="1547">
                  <c:v>3382.531</c:v>
                </c:pt>
                <c:pt idx="1548">
                  <c:v>3384.459</c:v>
                </c:pt>
                <c:pt idx="1549">
                  <c:v>3386.387</c:v>
                </c:pt>
                <c:pt idx="1550">
                  <c:v>3388.316</c:v>
                </c:pt>
                <c:pt idx="1551">
                  <c:v>3390.244</c:v>
                </c:pt>
                <c:pt idx="1552">
                  <c:v>3392.173</c:v>
                </c:pt>
                <c:pt idx="1553">
                  <c:v>3394.101</c:v>
                </c:pt>
                <c:pt idx="1554">
                  <c:v>3396.03</c:v>
                </c:pt>
                <c:pt idx="1555">
                  <c:v>3397.958</c:v>
                </c:pt>
                <c:pt idx="1556">
                  <c:v>3399.887</c:v>
                </c:pt>
                <c:pt idx="1557">
                  <c:v>3401.815</c:v>
                </c:pt>
                <c:pt idx="1558">
                  <c:v>3403.744</c:v>
                </c:pt>
                <c:pt idx="1559">
                  <c:v>3405.672</c:v>
                </c:pt>
                <c:pt idx="1560">
                  <c:v>3407.601</c:v>
                </c:pt>
                <c:pt idx="1561">
                  <c:v>3409.529</c:v>
                </c:pt>
                <c:pt idx="1562">
                  <c:v>3411.458</c:v>
                </c:pt>
                <c:pt idx="1563">
                  <c:v>3413.386</c:v>
                </c:pt>
                <c:pt idx="1564">
                  <c:v>3415.314</c:v>
                </c:pt>
                <c:pt idx="1565">
                  <c:v>3417.243</c:v>
                </c:pt>
                <c:pt idx="1566">
                  <c:v>3419.171</c:v>
                </c:pt>
                <c:pt idx="1567">
                  <c:v>3421.1</c:v>
                </c:pt>
                <c:pt idx="1568">
                  <c:v>3423.028</c:v>
                </c:pt>
                <c:pt idx="1569">
                  <c:v>3424.957</c:v>
                </c:pt>
                <c:pt idx="1570">
                  <c:v>3426.885</c:v>
                </c:pt>
                <c:pt idx="1571">
                  <c:v>3428.814</c:v>
                </c:pt>
                <c:pt idx="1572">
                  <c:v>3430.742</c:v>
                </c:pt>
                <c:pt idx="1573">
                  <c:v>3432.671</c:v>
                </c:pt>
                <c:pt idx="1574">
                  <c:v>3434.599</c:v>
                </c:pt>
                <c:pt idx="1575">
                  <c:v>3436.528</c:v>
                </c:pt>
                <c:pt idx="1576">
                  <c:v>3438.456</c:v>
                </c:pt>
                <c:pt idx="1577">
                  <c:v>3440.385</c:v>
                </c:pt>
                <c:pt idx="1578">
                  <c:v>3442.313</c:v>
                </c:pt>
                <c:pt idx="1579">
                  <c:v>3444.241</c:v>
                </c:pt>
                <c:pt idx="1580">
                  <c:v>3446.17</c:v>
                </c:pt>
                <c:pt idx="1581">
                  <c:v>3448.098</c:v>
                </c:pt>
                <c:pt idx="1582">
                  <c:v>3450.027</c:v>
                </c:pt>
                <c:pt idx="1583">
                  <c:v>3451.955</c:v>
                </c:pt>
                <c:pt idx="1584">
                  <c:v>3453.884</c:v>
                </c:pt>
                <c:pt idx="1585">
                  <c:v>3455.812</c:v>
                </c:pt>
                <c:pt idx="1586">
                  <c:v>3457.741</c:v>
                </c:pt>
                <c:pt idx="1587">
                  <c:v>3459.669</c:v>
                </c:pt>
                <c:pt idx="1588">
                  <c:v>3461.598</c:v>
                </c:pt>
                <c:pt idx="1589">
                  <c:v>3463.526</c:v>
                </c:pt>
                <c:pt idx="1590">
                  <c:v>3465.455</c:v>
                </c:pt>
                <c:pt idx="1591">
                  <c:v>3467.383</c:v>
                </c:pt>
                <c:pt idx="1592">
                  <c:v>3469.312</c:v>
                </c:pt>
                <c:pt idx="1593">
                  <c:v>3471.24</c:v>
                </c:pt>
                <c:pt idx="1594">
                  <c:v>3473.168</c:v>
                </c:pt>
                <c:pt idx="1595">
                  <c:v>3475.097</c:v>
                </c:pt>
                <c:pt idx="1596">
                  <c:v>3477.025</c:v>
                </c:pt>
                <c:pt idx="1597">
                  <c:v>3478.954</c:v>
                </c:pt>
                <c:pt idx="1598">
                  <c:v>3480.882</c:v>
                </c:pt>
                <c:pt idx="1599">
                  <c:v>3482.811</c:v>
                </c:pt>
                <c:pt idx="1600">
                  <c:v>3484.739</c:v>
                </c:pt>
                <c:pt idx="1601">
                  <c:v>3486.668</c:v>
                </c:pt>
                <c:pt idx="1602">
                  <c:v>3488.596</c:v>
                </c:pt>
                <c:pt idx="1603">
                  <c:v>3490.525</c:v>
                </c:pt>
                <c:pt idx="1604">
                  <c:v>3492.453</c:v>
                </c:pt>
                <c:pt idx="1605">
                  <c:v>3494.382</c:v>
                </c:pt>
                <c:pt idx="1606">
                  <c:v>3496.31</c:v>
                </c:pt>
                <c:pt idx="1607">
                  <c:v>3498.239</c:v>
                </c:pt>
                <c:pt idx="1608">
                  <c:v>3500.167</c:v>
                </c:pt>
                <c:pt idx="1609">
                  <c:v>3502.095</c:v>
                </c:pt>
                <c:pt idx="1610">
                  <c:v>3504.024</c:v>
                </c:pt>
                <c:pt idx="1611">
                  <c:v>3505.952</c:v>
                </c:pt>
                <c:pt idx="1612">
                  <c:v>3507.881</c:v>
                </c:pt>
                <c:pt idx="1613">
                  <c:v>3509.809</c:v>
                </c:pt>
                <c:pt idx="1614">
                  <c:v>3511.738</c:v>
                </c:pt>
                <c:pt idx="1615">
                  <c:v>3513.666</c:v>
                </c:pt>
                <c:pt idx="1616">
                  <c:v>3515.595</c:v>
                </c:pt>
                <c:pt idx="1617">
                  <c:v>3517.523</c:v>
                </c:pt>
                <c:pt idx="1618">
                  <c:v>3519.452</c:v>
                </c:pt>
                <c:pt idx="1619">
                  <c:v>3521.38</c:v>
                </c:pt>
                <c:pt idx="1620">
                  <c:v>3523.309</c:v>
                </c:pt>
                <c:pt idx="1621">
                  <c:v>3525.237</c:v>
                </c:pt>
                <c:pt idx="1622">
                  <c:v>3527.166</c:v>
                </c:pt>
                <c:pt idx="1623">
                  <c:v>3529.094</c:v>
                </c:pt>
                <c:pt idx="1624">
                  <c:v>3531.022</c:v>
                </c:pt>
                <c:pt idx="1625">
                  <c:v>3532.951</c:v>
                </c:pt>
                <c:pt idx="1626">
                  <c:v>3534.879</c:v>
                </c:pt>
                <c:pt idx="1627">
                  <c:v>3536.808</c:v>
                </c:pt>
                <c:pt idx="1628">
                  <c:v>3538.736</c:v>
                </c:pt>
                <c:pt idx="1629">
                  <c:v>3540.665</c:v>
                </c:pt>
                <c:pt idx="1630">
                  <c:v>3542.593</c:v>
                </c:pt>
                <c:pt idx="1631">
                  <c:v>3544.522</c:v>
                </c:pt>
                <c:pt idx="1632">
                  <c:v>3546.45</c:v>
                </c:pt>
                <c:pt idx="1633">
                  <c:v>3548.379</c:v>
                </c:pt>
                <c:pt idx="1634">
                  <c:v>3550.307</c:v>
                </c:pt>
                <c:pt idx="1635">
                  <c:v>3552.236</c:v>
                </c:pt>
                <c:pt idx="1636">
                  <c:v>3554.164</c:v>
                </c:pt>
                <c:pt idx="1637">
                  <c:v>3556.093</c:v>
                </c:pt>
                <c:pt idx="1638">
                  <c:v>3558.021</c:v>
                </c:pt>
                <c:pt idx="1639">
                  <c:v>3559.949</c:v>
                </c:pt>
                <c:pt idx="1640">
                  <c:v>3561.878</c:v>
                </c:pt>
                <c:pt idx="1641">
                  <c:v>3563.806</c:v>
                </c:pt>
                <c:pt idx="1642">
                  <c:v>3565.735</c:v>
                </c:pt>
                <c:pt idx="1643">
                  <c:v>3567.663</c:v>
                </c:pt>
                <c:pt idx="1644">
                  <c:v>3569.592</c:v>
                </c:pt>
                <c:pt idx="1645">
                  <c:v>3571.52</c:v>
                </c:pt>
                <c:pt idx="1646">
                  <c:v>3573.449</c:v>
                </c:pt>
                <c:pt idx="1647">
                  <c:v>3575.377</c:v>
                </c:pt>
                <c:pt idx="1648">
                  <c:v>3577.306</c:v>
                </c:pt>
                <c:pt idx="1649">
                  <c:v>3579.234</c:v>
                </c:pt>
                <c:pt idx="1650">
                  <c:v>3581.163</c:v>
                </c:pt>
                <c:pt idx="1651">
                  <c:v>3583.091</c:v>
                </c:pt>
                <c:pt idx="1652">
                  <c:v>3585.02</c:v>
                </c:pt>
                <c:pt idx="1653">
                  <c:v>3586.948</c:v>
                </c:pt>
                <c:pt idx="1654">
                  <c:v>3588.876</c:v>
                </c:pt>
                <c:pt idx="1655">
                  <c:v>3590.805</c:v>
                </c:pt>
                <c:pt idx="1656">
                  <c:v>3592.733</c:v>
                </c:pt>
                <c:pt idx="1657">
                  <c:v>3594.662</c:v>
                </c:pt>
                <c:pt idx="1658">
                  <c:v>3596.59</c:v>
                </c:pt>
                <c:pt idx="1659">
                  <c:v>3598.519</c:v>
                </c:pt>
                <c:pt idx="1660">
                  <c:v>3600.447</c:v>
                </c:pt>
                <c:pt idx="1661">
                  <c:v>3602.376</c:v>
                </c:pt>
                <c:pt idx="1662">
                  <c:v>3604.304</c:v>
                </c:pt>
                <c:pt idx="1663">
                  <c:v>3606.233</c:v>
                </c:pt>
                <c:pt idx="1664">
                  <c:v>3608.161</c:v>
                </c:pt>
                <c:pt idx="1665">
                  <c:v>3610.09</c:v>
                </c:pt>
                <c:pt idx="1666">
                  <c:v>3612.018</c:v>
                </c:pt>
                <c:pt idx="1667">
                  <c:v>3613.947</c:v>
                </c:pt>
                <c:pt idx="1668">
                  <c:v>3615.875</c:v>
                </c:pt>
                <c:pt idx="1669">
                  <c:v>3617.803</c:v>
                </c:pt>
                <c:pt idx="1670">
                  <c:v>3619.732</c:v>
                </c:pt>
                <c:pt idx="1671">
                  <c:v>3621.66</c:v>
                </c:pt>
                <c:pt idx="1672">
                  <c:v>3623.589</c:v>
                </c:pt>
                <c:pt idx="1673">
                  <c:v>3625.517</c:v>
                </c:pt>
                <c:pt idx="1674">
                  <c:v>3627.446</c:v>
                </c:pt>
                <c:pt idx="1675">
                  <c:v>3629.374</c:v>
                </c:pt>
                <c:pt idx="1676">
                  <c:v>3631.303</c:v>
                </c:pt>
                <c:pt idx="1677">
                  <c:v>3633.231</c:v>
                </c:pt>
                <c:pt idx="1678">
                  <c:v>3635.16</c:v>
                </c:pt>
                <c:pt idx="1679">
                  <c:v>3637.088</c:v>
                </c:pt>
                <c:pt idx="1680">
                  <c:v>3639.017</c:v>
                </c:pt>
                <c:pt idx="1681">
                  <c:v>3640.945</c:v>
                </c:pt>
                <c:pt idx="1682">
                  <c:v>3642.874</c:v>
                </c:pt>
                <c:pt idx="1683">
                  <c:v>3644.802</c:v>
                </c:pt>
                <c:pt idx="1684">
                  <c:v>3646.73</c:v>
                </c:pt>
                <c:pt idx="1685">
                  <c:v>3648.659</c:v>
                </c:pt>
                <c:pt idx="1686">
                  <c:v>3650.587</c:v>
                </c:pt>
                <c:pt idx="1687">
                  <c:v>3652.516</c:v>
                </c:pt>
                <c:pt idx="1688">
                  <c:v>3654.444</c:v>
                </c:pt>
                <c:pt idx="1689">
                  <c:v>3656.373</c:v>
                </c:pt>
                <c:pt idx="1690">
                  <c:v>3658.301</c:v>
                </c:pt>
                <c:pt idx="1691">
                  <c:v>3660.23</c:v>
                </c:pt>
                <c:pt idx="1692">
                  <c:v>3662.158</c:v>
                </c:pt>
                <c:pt idx="1693">
                  <c:v>3664.087</c:v>
                </c:pt>
                <c:pt idx="1694">
                  <c:v>3666.015</c:v>
                </c:pt>
                <c:pt idx="1695">
                  <c:v>3667.944</c:v>
                </c:pt>
                <c:pt idx="1696">
                  <c:v>3669.872</c:v>
                </c:pt>
                <c:pt idx="1697">
                  <c:v>3671.801</c:v>
                </c:pt>
                <c:pt idx="1698">
                  <c:v>3673.729</c:v>
                </c:pt>
                <c:pt idx="1699">
                  <c:v>3675.657</c:v>
                </c:pt>
                <c:pt idx="1700">
                  <c:v>3677.586</c:v>
                </c:pt>
                <c:pt idx="1701">
                  <c:v>3679.514</c:v>
                </c:pt>
                <c:pt idx="1702">
                  <c:v>3681.443</c:v>
                </c:pt>
                <c:pt idx="1703">
                  <c:v>3683.371</c:v>
                </c:pt>
                <c:pt idx="1704">
                  <c:v>3685.3</c:v>
                </c:pt>
                <c:pt idx="1705">
                  <c:v>3687.228</c:v>
                </c:pt>
                <c:pt idx="1706">
                  <c:v>3689.157</c:v>
                </c:pt>
                <c:pt idx="1707">
                  <c:v>3691.085</c:v>
                </c:pt>
                <c:pt idx="1708">
                  <c:v>3693.014</c:v>
                </c:pt>
                <c:pt idx="1709">
                  <c:v>3694.942</c:v>
                </c:pt>
                <c:pt idx="1710">
                  <c:v>3696.871</c:v>
                </c:pt>
                <c:pt idx="1711">
                  <c:v>3698.799</c:v>
                </c:pt>
                <c:pt idx="1712">
                  <c:v>3700.728</c:v>
                </c:pt>
                <c:pt idx="1713">
                  <c:v>3702.656</c:v>
                </c:pt>
                <c:pt idx="1714">
                  <c:v>3704.584</c:v>
                </c:pt>
                <c:pt idx="1715">
                  <c:v>3706.513</c:v>
                </c:pt>
                <c:pt idx="1716">
                  <c:v>3708.441</c:v>
                </c:pt>
                <c:pt idx="1717">
                  <c:v>3710.37</c:v>
                </c:pt>
                <c:pt idx="1718">
                  <c:v>3712.298</c:v>
                </c:pt>
                <c:pt idx="1719">
                  <c:v>3714.227</c:v>
                </c:pt>
                <c:pt idx="1720">
                  <c:v>3716.155</c:v>
                </c:pt>
                <c:pt idx="1721">
                  <c:v>3718.084</c:v>
                </c:pt>
                <c:pt idx="1722">
                  <c:v>3720.012</c:v>
                </c:pt>
                <c:pt idx="1723">
                  <c:v>3721.941</c:v>
                </c:pt>
                <c:pt idx="1724">
                  <c:v>3723.869</c:v>
                </c:pt>
                <c:pt idx="1725">
                  <c:v>3725.798</c:v>
                </c:pt>
                <c:pt idx="1726">
                  <c:v>3727.726</c:v>
                </c:pt>
                <c:pt idx="1727">
                  <c:v>3729.655</c:v>
                </c:pt>
                <c:pt idx="1728">
                  <c:v>3731.583</c:v>
                </c:pt>
                <c:pt idx="1729">
                  <c:v>3733.511</c:v>
                </c:pt>
                <c:pt idx="1730">
                  <c:v>3735.44</c:v>
                </c:pt>
                <c:pt idx="1731">
                  <c:v>3737.368</c:v>
                </c:pt>
                <c:pt idx="1732">
                  <c:v>3739.297</c:v>
                </c:pt>
                <c:pt idx="1733">
                  <c:v>3741.225</c:v>
                </c:pt>
                <c:pt idx="1734">
                  <c:v>3743.154</c:v>
                </c:pt>
                <c:pt idx="1735">
                  <c:v>3745.082</c:v>
                </c:pt>
                <c:pt idx="1736">
                  <c:v>3747.011</c:v>
                </c:pt>
                <c:pt idx="1737">
                  <c:v>3748.939</c:v>
                </c:pt>
                <c:pt idx="1738">
                  <c:v>3750.868</c:v>
                </c:pt>
                <c:pt idx="1739">
                  <c:v>3752.796</c:v>
                </c:pt>
                <c:pt idx="1740">
                  <c:v>3754.725</c:v>
                </c:pt>
                <c:pt idx="1741">
                  <c:v>3756.653</c:v>
                </c:pt>
                <c:pt idx="1742">
                  <c:v>3758.582</c:v>
                </c:pt>
                <c:pt idx="1743">
                  <c:v>3760.51</c:v>
                </c:pt>
                <c:pt idx="1744">
                  <c:v>3762.438</c:v>
                </c:pt>
                <c:pt idx="1745">
                  <c:v>3764.367</c:v>
                </c:pt>
                <c:pt idx="1746">
                  <c:v>3766.295</c:v>
                </c:pt>
                <c:pt idx="1747">
                  <c:v>3768.224</c:v>
                </c:pt>
                <c:pt idx="1748">
                  <c:v>3770.152</c:v>
                </c:pt>
                <c:pt idx="1749">
                  <c:v>3772.081</c:v>
                </c:pt>
                <c:pt idx="1750">
                  <c:v>3774.009</c:v>
                </c:pt>
                <c:pt idx="1751">
                  <c:v>3775.938</c:v>
                </c:pt>
                <c:pt idx="1752">
                  <c:v>3777.866</c:v>
                </c:pt>
                <c:pt idx="1753">
                  <c:v>3779.795</c:v>
                </c:pt>
                <c:pt idx="1754">
                  <c:v>3781.723</c:v>
                </c:pt>
                <c:pt idx="1755">
                  <c:v>3783.652</c:v>
                </c:pt>
                <c:pt idx="1756">
                  <c:v>3785.58</c:v>
                </c:pt>
                <c:pt idx="1757">
                  <c:v>3787.509</c:v>
                </c:pt>
                <c:pt idx="1758">
                  <c:v>3789.437</c:v>
                </c:pt>
                <c:pt idx="1759">
                  <c:v>3791.365</c:v>
                </c:pt>
                <c:pt idx="1760">
                  <c:v>3793.294</c:v>
                </c:pt>
                <c:pt idx="1761">
                  <c:v>3795.222</c:v>
                </c:pt>
                <c:pt idx="1762">
                  <c:v>3797.151</c:v>
                </c:pt>
                <c:pt idx="1763">
                  <c:v>3799.079</c:v>
                </c:pt>
                <c:pt idx="1764">
                  <c:v>3801.008</c:v>
                </c:pt>
                <c:pt idx="1765">
                  <c:v>3802.936</c:v>
                </c:pt>
                <c:pt idx="1766">
                  <c:v>3804.865</c:v>
                </c:pt>
                <c:pt idx="1767">
                  <c:v>3806.793</c:v>
                </c:pt>
                <c:pt idx="1768">
                  <c:v>3808.722</c:v>
                </c:pt>
                <c:pt idx="1769">
                  <c:v>3810.65</c:v>
                </c:pt>
                <c:pt idx="1770">
                  <c:v>3812.579</c:v>
                </c:pt>
                <c:pt idx="1771">
                  <c:v>3814.507</c:v>
                </c:pt>
                <c:pt idx="1772">
                  <c:v>3816.436</c:v>
                </c:pt>
                <c:pt idx="1773">
                  <c:v>3818.364</c:v>
                </c:pt>
                <c:pt idx="1774">
                  <c:v>3820.292</c:v>
                </c:pt>
                <c:pt idx="1775">
                  <c:v>3822.221</c:v>
                </c:pt>
                <c:pt idx="1776">
                  <c:v>3824.149</c:v>
                </c:pt>
                <c:pt idx="1777">
                  <c:v>3826.078</c:v>
                </c:pt>
                <c:pt idx="1778">
                  <c:v>3828.006</c:v>
                </c:pt>
                <c:pt idx="1779">
                  <c:v>3829.935</c:v>
                </c:pt>
                <c:pt idx="1780">
                  <c:v>3831.863</c:v>
                </c:pt>
                <c:pt idx="1781">
                  <c:v>3833.792</c:v>
                </c:pt>
                <c:pt idx="1782">
                  <c:v>3835.72</c:v>
                </c:pt>
                <c:pt idx="1783">
                  <c:v>3837.649</c:v>
                </c:pt>
                <c:pt idx="1784">
                  <c:v>3839.577</c:v>
                </c:pt>
                <c:pt idx="1785">
                  <c:v>3841.506</c:v>
                </c:pt>
                <c:pt idx="1786">
                  <c:v>3843.434</c:v>
                </c:pt>
                <c:pt idx="1787">
                  <c:v>3845.363</c:v>
                </c:pt>
                <c:pt idx="1788">
                  <c:v>3847.291</c:v>
                </c:pt>
                <c:pt idx="1789">
                  <c:v>3849.219</c:v>
                </c:pt>
                <c:pt idx="1790">
                  <c:v>3851.148</c:v>
                </c:pt>
                <c:pt idx="1791">
                  <c:v>3853.076</c:v>
                </c:pt>
                <c:pt idx="1792">
                  <c:v>3855.005</c:v>
                </c:pt>
                <c:pt idx="1793">
                  <c:v>3856.933</c:v>
                </c:pt>
                <c:pt idx="1794">
                  <c:v>3858.862</c:v>
                </c:pt>
                <c:pt idx="1795">
                  <c:v>3860.79</c:v>
                </c:pt>
                <c:pt idx="1796">
                  <c:v>3862.719</c:v>
                </c:pt>
                <c:pt idx="1797">
                  <c:v>3864.647</c:v>
                </c:pt>
                <c:pt idx="1798">
                  <c:v>3866.576</c:v>
                </c:pt>
                <c:pt idx="1799">
                  <c:v>3868.504</c:v>
                </c:pt>
                <c:pt idx="1800">
                  <c:v>3870.433</c:v>
                </c:pt>
                <c:pt idx="1801">
                  <c:v>3872.361</c:v>
                </c:pt>
                <c:pt idx="1802">
                  <c:v>3874.29</c:v>
                </c:pt>
                <c:pt idx="1803">
                  <c:v>3876.218</c:v>
                </c:pt>
                <c:pt idx="1804">
                  <c:v>3878.146</c:v>
                </c:pt>
                <c:pt idx="1805">
                  <c:v>3880.075</c:v>
                </c:pt>
                <c:pt idx="1806">
                  <c:v>3882.003</c:v>
                </c:pt>
                <c:pt idx="1807">
                  <c:v>3883.932</c:v>
                </c:pt>
                <c:pt idx="1808">
                  <c:v>3885.86</c:v>
                </c:pt>
                <c:pt idx="1809">
                  <c:v>3887.789</c:v>
                </c:pt>
                <c:pt idx="1810">
                  <c:v>3889.717</c:v>
                </c:pt>
                <c:pt idx="1811">
                  <c:v>3891.646</c:v>
                </c:pt>
                <c:pt idx="1812">
                  <c:v>3893.574</c:v>
                </c:pt>
                <c:pt idx="1813">
                  <c:v>3895.503</c:v>
                </c:pt>
                <c:pt idx="1814">
                  <c:v>3897.431</c:v>
                </c:pt>
                <c:pt idx="1815">
                  <c:v>3899.36</c:v>
                </c:pt>
                <c:pt idx="1816">
                  <c:v>3901.288</c:v>
                </c:pt>
                <c:pt idx="1817">
                  <c:v>3903.217</c:v>
                </c:pt>
                <c:pt idx="1818">
                  <c:v>3905.145</c:v>
                </c:pt>
                <c:pt idx="1819">
                  <c:v>3907.073</c:v>
                </c:pt>
                <c:pt idx="1820">
                  <c:v>3909.002</c:v>
                </c:pt>
                <c:pt idx="1821">
                  <c:v>3910.93</c:v>
                </c:pt>
                <c:pt idx="1822">
                  <c:v>3912.859</c:v>
                </c:pt>
                <c:pt idx="1823">
                  <c:v>3914.787</c:v>
                </c:pt>
                <c:pt idx="1824">
                  <c:v>3916.716</c:v>
                </c:pt>
                <c:pt idx="1825">
                  <c:v>3918.644</c:v>
                </c:pt>
                <c:pt idx="1826">
                  <c:v>3920.573</c:v>
                </c:pt>
                <c:pt idx="1827">
                  <c:v>3922.501</c:v>
                </c:pt>
                <c:pt idx="1828">
                  <c:v>3924.43</c:v>
                </c:pt>
                <c:pt idx="1829">
                  <c:v>3926.358</c:v>
                </c:pt>
                <c:pt idx="1830">
                  <c:v>3928.287</c:v>
                </c:pt>
                <c:pt idx="1831">
                  <c:v>3930.215</c:v>
                </c:pt>
                <c:pt idx="1832">
                  <c:v>3932.144</c:v>
                </c:pt>
                <c:pt idx="1833">
                  <c:v>3934.072</c:v>
                </c:pt>
                <c:pt idx="1834">
                  <c:v>3936.0</c:v>
                </c:pt>
                <c:pt idx="1835">
                  <c:v>3937.929</c:v>
                </c:pt>
                <c:pt idx="1836">
                  <c:v>3939.857</c:v>
                </c:pt>
                <c:pt idx="1837">
                  <c:v>3941.786</c:v>
                </c:pt>
                <c:pt idx="1838">
                  <c:v>3943.714</c:v>
                </c:pt>
                <c:pt idx="1839">
                  <c:v>3945.643</c:v>
                </c:pt>
                <c:pt idx="1840">
                  <c:v>3947.571</c:v>
                </c:pt>
                <c:pt idx="1841">
                  <c:v>3949.5</c:v>
                </c:pt>
                <c:pt idx="1842">
                  <c:v>3951.428</c:v>
                </c:pt>
                <c:pt idx="1843">
                  <c:v>3953.357</c:v>
                </c:pt>
                <c:pt idx="1844">
                  <c:v>3955.285</c:v>
                </c:pt>
                <c:pt idx="1845">
                  <c:v>3957.214</c:v>
                </c:pt>
                <c:pt idx="1846">
                  <c:v>3959.142</c:v>
                </c:pt>
                <c:pt idx="1847">
                  <c:v>3961.071</c:v>
                </c:pt>
                <c:pt idx="1848">
                  <c:v>3962.999</c:v>
                </c:pt>
                <c:pt idx="1849">
                  <c:v>3964.927</c:v>
                </c:pt>
                <c:pt idx="1850">
                  <c:v>3966.856</c:v>
                </c:pt>
                <c:pt idx="1851">
                  <c:v>3968.784</c:v>
                </c:pt>
                <c:pt idx="1852">
                  <c:v>3970.713</c:v>
                </c:pt>
                <c:pt idx="1853">
                  <c:v>3972.641</c:v>
                </c:pt>
                <c:pt idx="1854">
                  <c:v>3974.57</c:v>
                </c:pt>
                <c:pt idx="1855">
                  <c:v>3976.498</c:v>
                </c:pt>
                <c:pt idx="1856">
                  <c:v>3978.427</c:v>
                </c:pt>
                <c:pt idx="1857">
                  <c:v>3980.355</c:v>
                </c:pt>
                <c:pt idx="1858">
                  <c:v>3982.284</c:v>
                </c:pt>
                <c:pt idx="1859">
                  <c:v>3984.212</c:v>
                </c:pt>
                <c:pt idx="1860">
                  <c:v>3986.141</c:v>
                </c:pt>
                <c:pt idx="1861">
                  <c:v>3988.069</c:v>
                </c:pt>
                <c:pt idx="1862">
                  <c:v>3989.998</c:v>
                </c:pt>
                <c:pt idx="1863">
                  <c:v>3991.926</c:v>
                </c:pt>
                <c:pt idx="1864">
                  <c:v>3993.854</c:v>
                </c:pt>
                <c:pt idx="1865">
                  <c:v>3995.783</c:v>
                </c:pt>
                <c:pt idx="1866">
                  <c:v>3997.711</c:v>
                </c:pt>
                <c:pt idx="1867">
                  <c:v>3999.64</c:v>
                </c:pt>
              </c:numCache>
            </c:numRef>
          </c:xVal>
          <c:yVal>
            <c:numRef>
              <c:f>'RB-Starting Material-IR'!$B$1:$B$1868</c:f>
              <c:numCache>
                <c:formatCode>0.00E+00</c:formatCode>
                <c:ptCount val="1868"/>
                <c:pt idx="0">
                  <c:v>95.2326</c:v>
                </c:pt>
                <c:pt idx="1">
                  <c:v>100.0</c:v>
                </c:pt>
                <c:pt idx="2">
                  <c:v>97.50230000000001</c:v>
                </c:pt>
                <c:pt idx="3">
                  <c:v>92.88554000000001</c:v>
                </c:pt>
                <c:pt idx="4">
                  <c:v>86.48529</c:v>
                </c:pt>
                <c:pt idx="5">
                  <c:v>78.05662</c:v>
                </c:pt>
                <c:pt idx="6">
                  <c:v>72.32842999999998</c:v>
                </c:pt>
                <c:pt idx="7">
                  <c:v>73.68040000000001</c:v>
                </c:pt>
                <c:pt idx="8">
                  <c:v>79.14022</c:v>
                </c:pt>
                <c:pt idx="9">
                  <c:v>82.58238999999998</c:v>
                </c:pt>
                <c:pt idx="10">
                  <c:v>82.93951</c:v>
                </c:pt>
                <c:pt idx="11">
                  <c:v>82.16362</c:v>
                </c:pt>
                <c:pt idx="12">
                  <c:v>80.02582999999998</c:v>
                </c:pt>
                <c:pt idx="13">
                  <c:v>77.132</c:v>
                </c:pt>
                <c:pt idx="14">
                  <c:v>75.53613</c:v>
                </c:pt>
                <c:pt idx="15">
                  <c:v>75.20571</c:v>
                </c:pt>
                <c:pt idx="16">
                  <c:v>74.78786</c:v>
                </c:pt>
                <c:pt idx="17">
                  <c:v>75.34366</c:v>
                </c:pt>
                <c:pt idx="18">
                  <c:v>79.14362</c:v>
                </c:pt>
                <c:pt idx="19">
                  <c:v>85.04803</c:v>
                </c:pt>
                <c:pt idx="20">
                  <c:v>88.59301</c:v>
                </c:pt>
                <c:pt idx="21">
                  <c:v>88.47893999999998</c:v>
                </c:pt>
                <c:pt idx="22">
                  <c:v>87.21287</c:v>
                </c:pt>
                <c:pt idx="23">
                  <c:v>86.23245</c:v>
                </c:pt>
                <c:pt idx="24">
                  <c:v>85.39464</c:v>
                </c:pt>
                <c:pt idx="25">
                  <c:v>84.8312</c:v>
                </c:pt>
                <c:pt idx="26">
                  <c:v>84.62597999999997</c:v>
                </c:pt>
                <c:pt idx="27">
                  <c:v>84.7792</c:v>
                </c:pt>
                <c:pt idx="28">
                  <c:v>85.5676</c:v>
                </c:pt>
                <c:pt idx="29">
                  <c:v>85.88515</c:v>
                </c:pt>
                <c:pt idx="30">
                  <c:v>83.423</c:v>
                </c:pt>
                <c:pt idx="31">
                  <c:v>78.81869</c:v>
                </c:pt>
                <c:pt idx="32">
                  <c:v>75.87581999999998</c:v>
                </c:pt>
                <c:pt idx="33">
                  <c:v>75.75862</c:v>
                </c:pt>
                <c:pt idx="34">
                  <c:v>77.2949</c:v>
                </c:pt>
                <c:pt idx="35">
                  <c:v>80.04088</c:v>
                </c:pt>
                <c:pt idx="36">
                  <c:v>83.42628</c:v>
                </c:pt>
                <c:pt idx="37">
                  <c:v>85.181</c:v>
                </c:pt>
                <c:pt idx="38">
                  <c:v>84.3578</c:v>
                </c:pt>
                <c:pt idx="39">
                  <c:v>83.16449</c:v>
                </c:pt>
                <c:pt idx="40">
                  <c:v>83.40005</c:v>
                </c:pt>
                <c:pt idx="41">
                  <c:v>83.74625</c:v>
                </c:pt>
                <c:pt idx="42">
                  <c:v>82.53672</c:v>
                </c:pt>
                <c:pt idx="43">
                  <c:v>80.51431</c:v>
                </c:pt>
                <c:pt idx="44">
                  <c:v>79.32402</c:v>
                </c:pt>
                <c:pt idx="45">
                  <c:v>79.05296</c:v>
                </c:pt>
                <c:pt idx="46">
                  <c:v>78.85364</c:v>
                </c:pt>
                <c:pt idx="47">
                  <c:v>79.03559</c:v>
                </c:pt>
                <c:pt idx="48">
                  <c:v>80.26321</c:v>
                </c:pt>
                <c:pt idx="49">
                  <c:v>81.22812</c:v>
                </c:pt>
                <c:pt idx="50">
                  <c:v>80.20321</c:v>
                </c:pt>
                <c:pt idx="51">
                  <c:v>78.18552999999998</c:v>
                </c:pt>
                <c:pt idx="52">
                  <c:v>77.49636</c:v>
                </c:pt>
                <c:pt idx="53">
                  <c:v>78.38547999999997</c:v>
                </c:pt>
                <c:pt idx="54">
                  <c:v>79.02815</c:v>
                </c:pt>
                <c:pt idx="55">
                  <c:v>78.08311</c:v>
                </c:pt>
                <c:pt idx="56">
                  <c:v>76.27285000000001</c:v>
                </c:pt>
                <c:pt idx="57">
                  <c:v>75.29031</c:v>
                </c:pt>
                <c:pt idx="58">
                  <c:v>75.77419</c:v>
                </c:pt>
                <c:pt idx="59">
                  <c:v>76.61684</c:v>
                </c:pt>
                <c:pt idx="60">
                  <c:v>76.4964</c:v>
                </c:pt>
                <c:pt idx="61">
                  <c:v>75.6931</c:v>
                </c:pt>
                <c:pt idx="62">
                  <c:v>75.36246999999998</c:v>
                </c:pt>
                <c:pt idx="63">
                  <c:v>75.98727</c:v>
                </c:pt>
                <c:pt idx="64">
                  <c:v>77.11867</c:v>
                </c:pt>
                <c:pt idx="65">
                  <c:v>77.81877999999998</c:v>
                </c:pt>
                <c:pt idx="66">
                  <c:v>77.22267</c:v>
                </c:pt>
                <c:pt idx="67">
                  <c:v>76.02966</c:v>
                </c:pt>
                <c:pt idx="68">
                  <c:v>75.8469</c:v>
                </c:pt>
                <c:pt idx="69">
                  <c:v>76.64005</c:v>
                </c:pt>
                <c:pt idx="70">
                  <c:v>76.76031</c:v>
                </c:pt>
                <c:pt idx="71">
                  <c:v>75.88762</c:v>
                </c:pt>
                <c:pt idx="72">
                  <c:v>75.26726</c:v>
                </c:pt>
                <c:pt idx="73">
                  <c:v>75.28799</c:v>
                </c:pt>
                <c:pt idx="74">
                  <c:v>75.34276999999998</c:v>
                </c:pt>
                <c:pt idx="75">
                  <c:v>75.29714</c:v>
                </c:pt>
                <c:pt idx="76">
                  <c:v>75.26952</c:v>
                </c:pt>
                <c:pt idx="77">
                  <c:v>75.0351</c:v>
                </c:pt>
                <c:pt idx="78">
                  <c:v>74.81472</c:v>
                </c:pt>
                <c:pt idx="79">
                  <c:v>75.18985000000001</c:v>
                </c:pt>
                <c:pt idx="80">
                  <c:v>75.85873999999997</c:v>
                </c:pt>
                <c:pt idx="81">
                  <c:v>76.07852</c:v>
                </c:pt>
                <c:pt idx="82">
                  <c:v>76.06957</c:v>
                </c:pt>
                <c:pt idx="83">
                  <c:v>76.33506999999998</c:v>
                </c:pt>
                <c:pt idx="84">
                  <c:v>76.50424</c:v>
                </c:pt>
                <c:pt idx="85">
                  <c:v>76.21785</c:v>
                </c:pt>
                <c:pt idx="86">
                  <c:v>76.07132999999998</c:v>
                </c:pt>
                <c:pt idx="87">
                  <c:v>76.4677</c:v>
                </c:pt>
                <c:pt idx="88">
                  <c:v>76.72812</c:v>
                </c:pt>
                <c:pt idx="89">
                  <c:v>76.36973999999998</c:v>
                </c:pt>
                <c:pt idx="90">
                  <c:v>75.94605</c:v>
                </c:pt>
                <c:pt idx="91">
                  <c:v>75.91617</c:v>
                </c:pt>
                <c:pt idx="92">
                  <c:v>75.96584</c:v>
                </c:pt>
                <c:pt idx="93">
                  <c:v>75.87478999999998</c:v>
                </c:pt>
                <c:pt idx="94">
                  <c:v>75.9003</c:v>
                </c:pt>
                <c:pt idx="95">
                  <c:v>76.05889999999998</c:v>
                </c:pt>
                <c:pt idx="96">
                  <c:v>76.01086</c:v>
                </c:pt>
                <c:pt idx="97">
                  <c:v>75.71687</c:v>
                </c:pt>
                <c:pt idx="98">
                  <c:v>75.52942</c:v>
                </c:pt>
                <c:pt idx="99">
                  <c:v>75.67622999999998</c:v>
                </c:pt>
                <c:pt idx="100">
                  <c:v>75.95903</c:v>
                </c:pt>
                <c:pt idx="101">
                  <c:v>75.96794</c:v>
                </c:pt>
                <c:pt idx="102">
                  <c:v>75.57758</c:v>
                </c:pt>
                <c:pt idx="103">
                  <c:v>75.10606</c:v>
                </c:pt>
                <c:pt idx="104">
                  <c:v>74.90636</c:v>
                </c:pt>
                <c:pt idx="105">
                  <c:v>75.0736</c:v>
                </c:pt>
                <c:pt idx="106">
                  <c:v>75.55267000000001</c:v>
                </c:pt>
                <c:pt idx="107">
                  <c:v>76.14671</c:v>
                </c:pt>
                <c:pt idx="108">
                  <c:v>76.49155</c:v>
                </c:pt>
                <c:pt idx="109">
                  <c:v>76.50315</c:v>
                </c:pt>
                <c:pt idx="110">
                  <c:v>76.49173</c:v>
                </c:pt>
                <c:pt idx="111">
                  <c:v>76.51675</c:v>
                </c:pt>
                <c:pt idx="112">
                  <c:v>76.25103</c:v>
                </c:pt>
                <c:pt idx="113">
                  <c:v>75.69846999999998</c:v>
                </c:pt>
                <c:pt idx="114">
                  <c:v>75.30556</c:v>
                </c:pt>
                <c:pt idx="115">
                  <c:v>75.20187</c:v>
                </c:pt>
                <c:pt idx="116">
                  <c:v>75.17245999999997</c:v>
                </c:pt>
                <c:pt idx="117">
                  <c:v>75.12578999999995</c:v>
                </c:pt>
                <c:pt idx="118">
                  <c:v>74.99719</c:v>
                </c:pt>
                <c:pt idx="119">
                  <c:v>74.61781</c:v>
                </c:pt>
                <c:pt idx="120">
                  <c:v>74.07317</c:v>
                </c:pt>
                <c:pt idx="121">
                  <c:v>73.66963</c:v>
                </c:pt>
                <c:pt idx="122">
                  <c:v>73.5766</c:v>
                </c:pt>
                <c:pt idx="123">
                  <c:v>73.83374999999998</c:v>
                </c:pt>
                <c:pt idx="124">
                  <c:v>74.44486</c:v>
                </c:pt>
                <c:pt idx="125">
                  <c:v>75.17113000000001</c:v>
                </c:pt>
                <c:pt idx="126">
                  <c:v>75.67467999999998</c:v>
                </c:pt>
                <c:pt idx="127">
                  <c:v>75.96075</c:v>
                </c:pt>
                <c:pt idx="128">
                  <c:v>76.21472</c:v>
                </c:pt>
                <c:pt idx="129">
                  <c:v>76.33113</c:v>
                </c:pt>
                <c:pt idx="130">
                  <c:v>76.18493</c:v>
                </c:pt>
                <c:pt idx="131">
                  <c:v>76.05546999999998</c:v>
                </c:pt>
                <c:pt idx="132">
                  <c:v>76.15768</c:v>
                </c:pt>
                <c:pt idx="133">
                  <c:v>76.21713</c:v>
                </c:pt>
                <c:pt idx="134">
                  <c:v>75.98116</c:v>
                </c:pt>
                <c:pt idx="135">
                  <c:v>75.71409</c:v>
                </c:pt>
                <c:pt idx="136">
                  <c:v>75.75676999999998</c:v>
                </c:pt>
                <c:pt idx="137">
                  <c:v>76.06358</c:v>
                </c:pt>
                <c:pt idx="138">
                  <c:v>76.37430999999998</c:v>
                </c:pt>
                <c:pt idx="139">
                  <c:v>76.4678</c:v>
                </c:pt>
                <c:pt idx="140">
                  <c:v>76.24854</c:v>
                </c:pt>
                <c:pt idx="141">
                  <c:v>76.11389</c:v>
                </c:pt>
                <c:pt idx="142">
                  <c:v>76.29889</c:v>
                </c:pt>
                <c:pt idx="143">
                  <c:v>76.52173999999998</c:v>
                </c:pt>
                <c:pt idx="144">
                  <c:v>76.47574999999998</c:v>
                </c:pt>
                <c:pt idx="145">
                  <c:v>76.23765</c:v>
                </c:pt>
                <c:pt idx="146">
                  <c:v>76.04659</c:v>
                </c:pt>
                <c:pt idx="147">
                  <c:v>75.87948999999998</c:v>
                </c:pt>
                <c:pt idx="148">
                  <c:v>75.71213</c:v>
                </c:pt>
                <c:pt idx="149">
                  <c:v>75.67133999999997</c:v>
                </c:pt>
                <c:pt idx="150">
                  <c:v>75.7127</c:v>
                </c:pt>
                <c:pt idx="151">
                  <c:v>75.67728</c:v>
                </c:pt>
                <c:pt idx="152">
                  <c:v>75.56159</c:v>
                </c:pt>
                <c:pt idx="153">
                  <c:v>75.16735</c:v>
                </c:pt>
                <c:pt idx="154">
                  <c:v>73.95633</c:v>
                </c:pt>
                <c:pt idx="155">
                  <c:v>72.13411</c:v>
                </c:pt>
                <c:pt idx="156">
                  <c:v>71.08877999999997</c:v>
                </c:pt>
                <c:pt idx="157">
                  <c:v>71.96634</c:v>
                </c:pt>
                <c:pt idx="158">
                  <c:v>74.05298000000001</c:v>
                </c:pt>
                <c:pt idx="159">
                  <c:v>75.7403</c:v>
                </c:pt>
                <c:pt idx="160">
                  <c:v>76.32516</c:v>
                </c:pt>
                <c:pt idx="161">
                  <c:v>76.26907</c:v>
                </c:pt>
                <c:pt idx="162">
                  <c:v>76.11192</c:v>
                </c:pt>
                <c:pt idx="163">
                  <c:v>75.96923</c:v>
                </c:pt>
                <c:pt idx="164">
                  <c:v>75.78925</c:v>
                </c:pt>
                <c:pt idx="165">
                  <c:v>75.60125</c:v>
                </c:pt>
                <c:pt idx="166">
                  <c:v>75.47102</c:v>
                </c:pt>
                <c:pt idx="167">
                  <c:v>75.36317</c:v>
                </c:pt>
                <c:pt idx="168">
                  <c:v>75.12726</c:v>
                </c:pt>
                <c:pt idx="169">
                  <c:v>74.73767</c:v>
                </c:pt>
                <c:pt idx="170">
                  <c:v>74.4473</c:v>
                </c:pt>
                <c:pt idx="171">
                  <c:v>74.3335</c:v>
                </c:pt>
                <c:pt idx="172">
                  <c:v>73.96132</c:v>
                </c:pt>
                <c:pt idx="173">
                  <c:v>73.04848</c:v>
                </c:pt>
                <c:pt idx="174">
                  <c:v>71.85911</c:v>
                </c:pt>
                <c:pt idx="175">
                  <c:v>70.07341</c:v>
                </c:pt>
                <c:pt idx="176">
                  <c:v>66.54224</c:v>
                </c:pt>
                <c:pt idx="177">
                  <c:v>61.79852</c:v>
                </c:pt>
                <c:pt idx="178">
                  <c:v>59.41618</c:v>
                </c:pt>
                <c:pt idx="179">
                  <c:v>62.10327</c:v>
                </c:pt>
                <c:pt idx="180">
                  <c:v>67.92293</c:v>
                </c:pt>
                <c:pt idx="181">
                  <c:v>72.56101</c:v>
                </c:pt>
                <c:pt idx="182">
                  <c:v>74.48429</c:v>
                </c:pt>
                <c:pt idx="183">
                  <c:v>74.80479</c:v>
                </c:pt>
                <c:pt idx="184">
                  <c:v>74.38706</c:v>
                </c:pt>
                <c:pt idx="185">
                  <c:v>73.35703</c:v>
                </c:pt>
                <c:pt idx="186">
                  <c:v>71.73466</c:v>
                </c:pt>
                <c:pt idx="187">
                  <c:v>68.80681</c:v>
                </c:pt>
                <c:pt idx="188">
                  <c:v>64.10551</c:v>
                </c:pt>
                <c:pt idx="189">
                  <c:v>59.84333</c:v>
                </c:pt>
                <c:pt idx="190">
                  <c:v>59.91166999999999</c:v>
                </c:pt>
                <c:pt idx="191">
                  <c:v>64.89297000000001</c:v>
                </c:pt>
                <c:pt idx="192">
                  <c:v>71.28851</c:v>
                </c:pt>
                <c:pt idx="193">
                  <c:v>75.50649</c:v>
                </c:pt>
                <c:pt idx="194">
                  <c:v>77.06541</c:v>
                </c:pt>
                <c:pt idx="195">
                  <c:v>77.30804000000001</c:v>
                </c:pt>
                <c:pt idx="196">
                  <c:v>77.36726</c:v>
                </c:pt>
                <c:pt idx="197">
                  <c:v>77.51295</c:v>
                </c:pt>
                <c:pt idx="198">
                  <c:v>77.56554</c:v>
                </c:pt>
                <c:pt idx="199">
                  <c:v>77.31812</c:v>
                </c:pt>
                <c:pt idx="200">
                  <c:v>76.82866999999998</c:v>
                </c:pt>
                <c:pt idx="201">
                  <c:v>76.37526999999998</c:v>
                </c:pt>
                <c:pt idx="202">
                  <c:v>76.14729</c:v>
                </c:pt>
                <c:pt idx="203">
                  <c:v>76.02230999999998</c:v>
                </c:pt>
                <c:pt idx="204">
                  <c:v>75.73335</c:v>
                </c:pt>
                <c:pt idx="205">
                  <c:v>75.23399</c:v>
                </c:pt>
                <c:pt idx="206">
                  <c:v>74.68270999999997</c:v>
                </c:pt>
                <c:pt idx="207">
                  <c:v>74.07508999999997</c:v>
                </c:pt>
                <c:pt idx="208">
                  <c:v>73.12437999999997</c:v>
                </c:pt>
                <c:pt idx="209">
                  <c:v>71.32721</c:v>
                </c:pt>
                <c:pt idx="210">
                  <c:v>67.98578000000001</c:v>
                </c:pt>
                <c:pt idx="211">
                  <c:v>63.36965</c:v>
                </c:pt>
                <c:pt idx="212">
                  <c:v>59.92488</c:v>
                </c:pt>
                <c:pt idx="213">
                  <c:v>60.85398</c:v>
                </c:pt>
                <c:pt idx="214">
                  <c:v>66.10697999999998</c:v>
                </c:pt>
                <c:pt idx="215">
                  <c:v>72.19151</c:v>
                </c:pt>
                <c:pt idx="216">
                  <c:v>75.9617</c:v>
                </c:pt>
                <c:pt idx="217">
                  <c:v>77.38185</c:v>
                </c:pt>
                <c:pt idx="218">
                  <c:v>77.77967</c:v>
                </c:pt>
                <c:pt idx="219">
                  <c:v>77.85728</c:v>
                </c:pt>
                <c:pt idx="220">
                  <c:v>77.82511</c:v>
                </c:pt>
                <c:pt idx="221">
                  <c:v>77.8979</c:v>
                </c:pt>
                <c:pt idx="222">
                  <c:v>78.04814</c:v>
                </c:pt>
                <c:pt idx="223">
                  <c:v>78.08067</c:v>
                </c:pt>
                <c:pt idx="224">
                  <c:v>78.02529</c:v>
                </c:pt>
                <c:pt idx="225">
                  <c:v>77.99943</c:v>
                </c:pt>
                <c:pt idx="226">
                  <c:v>77.97686</c:v>
                </c:pt>
                <c:pt idx="227">
                  <c:v>77.92609</c:v>
                </c:pt>
                <c:pt idx="228">
                  <c:v>77.86179</c:v>
                </c:pt>
                <c:pt idx="229">
                  <c:v>77.738</c:v>
                </c:pt>
                <c:pt idx="230">
                  <c:v>77.52799</c:v>
                </c:pt>
                <c:pt idx="231">
                  <c:v>77.29181</c:v>
                </c:pt>
                <c:pt idx="232">
                  <c:v>77.02529</c:v>
                </c:pt>
                <c:pt idx="233">
                  <c:v>76.64051</c:v>
                </c:pt>
                <c:pt idx="234">
                  <c:v>76.13851</c:v>
                </c:pt>
                <c:pt idx="235">
                  <c:v>75.59938</c:v>
                </c:pt>
                <c:pt idx="236">
                  <c:v>75.01732</c:v>
                </c:pt>
                <c:pt idx="237">
                  <c:v>74.35270999999997</c:v>
                </c:pt>
                <c:pt idx="238">
                  <c:v>73.63751</c:v>
                </c:pt>
                <c:pt idx="239">
                  <c:v>72.85266</c:v>
                </c:pt>
                <c:pt idx="240">
                  <c:v>71.90576999999998</c:v>
                </c:pt>
                <c:pt idx="241">
                  <c:v>70.90057</c:v>
                </c:pt>
                <c:pt idx="242">
                  <c:v>70.11748</c:v>
                </c:pt>
                <c:pt idx="243">
                  <c:v>69.63615</c:v>
                </c:pt>
                <c:pt idx="244">
                  <c:v>69.32306999999998</c:v>
                </c:pt>
                <c:pt idx="245">
                  <c:v>69.20215</c:v>
                </c:pt>
                <c:pt idx="246">
                  <c:v>69.28542</c:v>
                </c:pt>
                <c:pt idx="247">
                  <c:v>69.19772</c:v>
                </c:pt>
                <c:pt idx="248">
                  <c:v>68.62425</c:v>
                </c:pt>
                <c:pt idx="249">
                  <c:v>67.95204</c:v>
                </c:pt>
                <c:pt idx="250">
                  <c:v>67.78286999999998</c:v>
                </c:pt>
                <c:pt idx="251">
                  <c:v>68.10995</c:v>
                </c:pt>
                <c:pt idx="252">
                  <c:v>68.45683</c:v>
                </c:pt>
                <c:pt idx="253">
                  <c:v>68.49368</c:v>
                </c:pt>
                <c:pt idx="254">
                  <c:v>68.11626</c:v>
                </c:pt>
                <c:pt idx="255">
                  <c:v>67.51012</c:v>
                </c:pt>
                <c:pt idx="256">
                  <c:v>67.17601000000001</c:v>
                </c:pt>
                <c:pt idx="257">
                  <c:v>67.37302</c:v>
                </c:pt>
                <c:pt idx="258">
                  <c:v>67.67998999999998</c:v>
                </c:pt>
                <c:pt idx="259">
                  <c:v>67.72309</c:v>
                </c:pt>
                <c:pt idx="260">
                  <c:v>67.78485</c:v>
                </c:pt>
                <c:pt idx="261">
                  <c:v>68.25397</c:v>
                </c:pt>
                <c:pt idx="262">
                  <c:v>69.03579999999998</c:v>
                </c:pt>
                <c:pt idx="263">
                  <c:v>69.88211</c:v>
                </c:pt>
                <c:pt idx="264">
                  <c:v>70.7049</c:v>
                </c:pt>
                <c:pt idx="265">
                  <c:v>71.4566</c:v>
                </c:pt>
                <c:pt idx="266">
                  <c:v>72.13343999999998</c:v>
                </c:pt>
                <c:pt idx="267">
                  <c:v>72.79008</c:v>
                </c:pt>
                <c:pt idx="268">
                  <c:v>73.31609</c:v>
                </c:pt>
                <c:pt idx="269">
                  <c:v>73.49956</c:v>
                </c:pt>
                <c:pt idx="270">
                  <c:v>73.4116</c:v>
                </c:pt>
                <c:pt idx="271">
                  <c:v>73.34287999999998</c:v>
                </c:pt>
                <c:pt idx="272">
                  <c:v>73.46046</c:v>
                </c:pt>
                <c:pt idx="273">
                  <c:v>73.69826</c:v>
                </c:pt>
                <c:pt idx="274">
                  <c:v>73.8978</c:v>
                </c:pt>
                <c:pt idx="275">
                  <c:v>73.89005</c:v>
                </c:pt>
                <c:pt idx="276">
                  <c:v>73.53264</c:v>
                </c:pt>
                <c:pt idx="277">
                  <c:v>72.67921</c:v>
                </c:pt>
                <c:pt idx="278">
                  <c:v>71.40875</c:v>
                </c:pt>
                <c:pt idx="279">
                  <c:v>70.46736</c:v>
                </c:pt>
                <c:pt idx="280">
                  <c:v>70.68747999999998</c:v>
                </c:pt>
                <c:pt idx="281">
                  <c:v>71.74594</c:v>
                </c:pt>
                <c:pt idx="282">
                  <c:v>72.36311</c:v>
                </c:pt>
                <c:pt idx="283">
                  <c:v>72.20737</c:v>
                </c:pt>
                <c:pt idx="284">
                  <c:v>72.27549999999998</c:v>
                </c:pt>
                <c:pt idx="285">
                  <c:v>73.18258999999998</c:v>
                </c:pt>
                <c:pt idx="286">
                  <c:v>74.38672999999998</c:v>
                </c:pt>
                <c:pt idx="287">
                  <c:v>75.23969</c:v>
                </c:pt>
                <c:pt idx="288">
                  <c:v>75.74342</c:v>
                </c:pt>
                <c:pt idx="289">
                  <c:v>76.10366</c:v>
                </c:pt>
                <c:pt idx="290">
                  <c:v>76.41513</c:v>
                </c:pt>
                <c:pt idx="291">
                  <c:v>76.69759</c:v>
                </c:pt>
                <c:pt idx="292">
                  <c:v>76.87508999999997</c:v>
                </c:pt>
                <c:pt idx="293">
                  <c:v>76.83396</c:v>
                </c:pt>
                <c:pt idx="294">
                  <c:v>76.58662</c:v>
                </c:pt>
                <c:pt idx="295">
                  <c:v>76.19527</c:v>
                </c:pt>
                <c:pt idx="296">
                  <c:v>75.69983999999998</c:v>
                </c:pt>
                <c:pt idx="297">
                  <c:v>75.23914</c:v>
                </c:pt>
                <c:pt idx="298">
                  <c:v>75.02943999999998</c:v>
                </c:pt>
                <c:pt idx="299">
                  <c:v>75.11771</c:v>
                </c:pt>
                <c:pt idx="300">
                  <c:v>75.28764</c:v>
                </c:pt>
                <c:pt idx="301">
                  <c:v>75.26465</c:v>
                </c:pt>
                <c:pt idx="302">
                  <c:v>74.96599</c:v>
                </c:pt>
                <c:pt idx="303">
                  <c:v>74.56338</c:v>
                </c:pt>
                <c:pt idx="304">
                  <c:v>74.28707</c:v>
                </c:pt>
                <c:pt idx="305">
                  <c:v>74.17698999999998</c:v>
                </c:pt>
                <c:pt idx="306">
                  <c:v>74.04199</c:v>
                </c:pt>
                <c:pt idx="307">
                  <c:v>73.64426</c:v>
                </c:pt>
                <c:pt idx="308">
                  <c:v>72.95485</c:v>
                </c:pt>
                <c:pt idx="309">
                  <c:v>72.16327</c:v>
                </c:pt>
                <c:pt idx="310">
                  <c:v>71.37866</c:v>
                </c:pt>
                <c:pt idx="311">
                  <c:v>70.47303</c:v>
                </c:pt>
                <c:pt idx="312">
                  <c:v>69.34929</c:v>
                </c:pt>
                <c:pt idx="313">
                  <c:v>68.08387999999998</c:v>
                </c:pt>
                <c:pt idx="314">
                  <c:v>66.74522</c:v>
                </c:pt>
                <c:pt idx="315">
                  <c:v>65.3542</c:v>
                </c:pt>
                <c:pt idx="316">
                  <c:v>63.96791</c:v>
                </c:pt>
                <c:pt idx="317">
                  <c:v>62.56932</c:v>
                </c:pt>
                <c:pt idx="318">
                  <c:v>61.14972</c:v>
                </c:pt>
                <c:pt idx="319">
                  <c:v>59.91486</c:v>
                </c:pt>
                <c:pt idx="320">
                  <c:v>58.97556</c:v>
                </c:pt>
                <c:pt idx="321">
                  <c:v>58.14464</c:v>
                </c:pt>
                <c:pt idx="322">
                  <c:v>57.35658</c:v>
                </c:pt>
                <c:pt idx="323">
                  <c:v>56.54571</c:v>
                </c:pt>
                <c:pt idx="324">
                  <c:v>55.11032</c:v>
                </c:pt>
                <c:pt idx="325">
                  <c:v>52.74089</c:v>
                </c:pt>
                <c:pt idx="326">
                  <c:v>50.66457</c:v>
                </c:pt>
                <c:pt idx="327">
                  <c:v>50.11874</c:v>
                </c:pt>
                <c:pt idx="328">
                  <c:v>50.17754</c:v>
                </c:pt>
                <c:pt idx="329">
                  <c:v>48.8624</c:v>
                </c:pt>
                <c:pt idx="330">
                  <c:v>45.87155</c:v>
                </c:pt>
                <c:pt idx="331">
                  <c:v>42.60342</c:v>
                </c:pt>
                <c:pt idx="332">
                  <c:v>40.20502</c:v>
                </c:pt>
                <c:pt idx="333">
                  <c:v>38.62682</c:v>
                </c:pt>
                <c:pt idx="334">
                  <c:v>37.34016</c:v>
                </c:pt>
                <c:pt idx="335">
                  <c:v>36.14323</c:v>
                </c:pt>
                <c:pt idx="336">
                  <c:v>35.12802</c:v>
                </c:pt>
                <c:pt idx="337">
                  <c:v>34.31076</c:v>
                </c:pt>
                <c:pt idx="338">
                  <c:v>33.6091</c:v>
                </c:pt>
                <c:pt idx="339">
                  <c:v>32.90799</c:v>
                </c:pt>
                <c:pt idx="340">
                  <c:v>31.98642</c:v>
                </c:pt>
                <c:pt idx="341">
                  <c:v>31.07391</c:v>
                </c:pt>
                <c:pt idx="342">
                  <c:v>31.19986</c:v>
                </c:pt>
                <c:pt idx="343">
                  <c:v>32.66424</c:v>
                </c:pt>
                <c:pt idx="344">
                  <c:v>33.77235</c:v>
                </c:pt>
                <c:pt idx="345">
                  <c:v>33.16479</c:v>
                </c:pt>
                <c:pt idx="346">
                  <c:v>32.16704</c:v>
                </c:pt>
                <c:pt idx="347">
                  <c:v>32.70021</c:v>
                </c:pt>
                <c:pt idx="348">
                  <c:v>34.04653</c:v>
                </c:pt>
                <c:pt idx="349">
                  <c:v>34.30766</c:v>
                </c:pt>
                <c:pt idx="350">
                  <c:v>33.49907</c:v>
                </c:pt>
                <c:pt idx="351">
                  <c:v>32.94456</c:v>
                </c:pt>
                <c:pt idx="352">
                  <c:v>33.36552</c:v>
                </c:pt>
                <c:pt idx="353">
                  <c:v>34.72595</c:v>
                </c:pt>
                <c:pt idx="354">
                  <c:v>36.89602</c:v>
                </c:pt>
                <c:pt idx="355">
                  <c:v>39.51088</c:v>
                </c:pt>
                <c:pt idx="356">
                  <c:v>42.11733</c:v>
                </c:pt>
                <c:pt idx="357">
                  <c:v>44.66199</c:v>
                </c:pt>
                <c:pt idx="358">
                  <c:v>47.42368</c:v>
                </c:pt>
                <c:pt idx="359">
                  <c:v>50.40377</c:v>
                </c:pt>
                <c:pt idx="360">
                  <c:v>53.02072</c:v>
                </c:pt>
                <c:pt idx="361">
                  <c:v>54.54681</c:v>
                </c:pt>
                <c:pt idx="362">
                  <c:v>54.91887</c:v>
                </c:pt>
                <c:pt idx="363">
                  <c:v>54.76223</c:v>
                </c:pt>
                <c:pt idx="364">
                  <c:v>54.64019</c:v>
                </c:pt>
                <c:pt idx="365">
                  <c:v>54.76265</c:v>
                </c:pt>
                <c:pt idx="366">
                  <c:v>55.48136</c:v>
                </c:pt>
                <c:pt idx="367">
                  <c:v>57.12317</c:v>
                </c:pt>
                <c:pt idx="368">
                  <c:v>59.30254</c:v>
                </c:pt>
                <c:pt idx="369">
                  <c:v>61.113</c:v>
                </c:pt>
                <c:pt idx="370">
                  <c:v>62.22216</c:v>
                </c:pt>
                <c:pt idx="371">
                  <c:v>63.19512</c:v>
                </c:pt>
                <c:pt idx="372">
                  <c:v>64.70547000000001</c:v>
                </c:pt>
                <c:pt idx="373">
                  <c:v>66.65770999999998</c:v>
                </c:pt>
                <c:pt idx="374">
                  <c:v>68.40891</c:v>
                </c:pt>
                <c:pt idx="375">
                  <c:v>69.54815</c:v>
                </c:pt>
                <c:pt idx="376">
                  <c:v>70.24902</c:v>
                </c:pt>
                <c:pt idx="377">
                  <c:v>70.81403</c:v>
                </c:pt>
                <c:pt idx="378">
                  <c:v>71.35664</c:v>
                </c:pt>
                <c:pt idx="379">
                  <c:v>71.87306999999998</c:v>
                </c:pt>
                <c:pt idx="380">
                  <c:v>72.36203</c:v>
                </c:pt>
                <c:pt idx="381">
                  <c:v>72.80804000000001</c:v>
                </c:pt>
                <c:pt idx="382">
                  <c:v>73.18830999999997</c:v>
                </c:pt>
                <c:pt idx="383">
                  <c:v>73.481</c:v>
                </c:pt>
                <c:pt idx="384">
                  <c:v>73.66842999999998</c:v>
                </c:pt>
                <c:pt idx="385">
                  <c:v>73.79863</c:v>
                </c:pt>
                <c:pt idx="386">
                  <c:v>73.95732</c:v>
                </c:pt>
                <c:pt idx="387">
                  <c:v>74.14689</c:v>
                </c:pt>
                <c:pt idx="388">
                  <c:v>74.28677999999998</c:v>
                </c:pt>
                <c:pt idx="389">
                  <c:v>74.35406</c:v>
                </c:pt>
                <c:pt idx="390">
                  <c:v>74.40483</c:v>
                </c:pt>
                <c:pt idx="391">
                  <c:v>74.47472</c:v>
                </c:pt>
                <c:pt idx="392">
                  <c:v>74.54575</c:v>
                </c:pt>
                <c:pt idx="393">
                  <c:v>74.58418</c:v>
                </c:pt>
                <c:pt idx="394">
                  <c:v>74.55507999999998</c:v>
                </c:pt>
                <c:pt idx="395">
                  <c:v>74.42362</c:v>
                </c:pt>
                <c:pt idx="396">
                  <c:v>74.20733</c:v>
                </c:pt>
                <c:pt idx="397">
                  <c:v>73.98898</c:v>
                </c:pt>
                <c:pt idx="398">
                  <c:v>73.79897</c:v>
                </c:pt>
                <c:pt idx="399">
                  <c:v>73.53848000000001</c:v>
                </c:pt>
                <c:pt idx="400">
                  <c:v>73.08614</c:v>
                </c:pt>
                <c:pt idx="401">
                  <c:v>72.3814</c:v>
                </c:pt>
                <c:pt idx="402">
                  <c:v>71.4715</c:v>
                </c:pt>
                <c:pt idx="403">
                  <c:v>70.66552</c:v>
                </c:pt>
                <c:pt idx="404">
                  <c:v>70.47581</c:v>
                </c:pt>
                <c:pt idx="405">
                  <c:v>71.05946</c:v>
                </c:pt>
                <c:pt idx="406">
                  <c:v>71.94969</c:v>
                </c:pt>
                <c:pt idx="407">
                  <c:v>72.61401</c:v>
                </c:pt>
                <c:pt idx="408">
                  <c:v>72.96195</c:v>
                </c:pt>
                <c:pt idx="409">
                  <c:v>73.10732</c:v>
                </c:pt>
                <c:pt idx="410">
                  <c:v>73.07776999999998</c:v>
                </c:pt>
                <c:pt idx="411">
                  <c:v>72.90161</c:v>
                </c:pt>
                <c:pt idx="412">
                  <c:v>72.60765</c:v>
                </c:pt>
                <c:pt idx="413">
                  <c:v>72.17622</c:v>
                </c:pt>
                <c:pt idx="414">
                  <c:v>71.66605</c:v>
                </c:pt>
                <c:pt idx="415">
                  <c:v>71.181</c:v>
                </c:pt>
                <c:pt idx="416">
                  <c:v>70.70738</c:v>
                </c:pt>
                <c:pt idx="417">
                  <c:v>70.16729</c:v>
                </c:pt>
                <c:pt idx="418">
                  <c:v>69.47755</c:v>
                </c:pt>
                <c:pt idx="419">
                  <c:v>68.42668</c:v>
                </c:pt>
                <c:pt idx="420">
                  <c:v>66.91125</c:v>
                </c:pt>
                <c:pt idx="421">
                  <c:v>65.30351</c:v>
                </c:pt>
                <c:pt idx="422">
                  <c:v>64.24399</c:v>
                </c:pt>
                <c:pt idx="423">
                  <c:v>63.95265</c:v>
                </c:pt>
                <c:pt idx="424">
                  <c:v>64.06247</c:v>
                </c:pt>
                <c:pt idx="425">
                  <c:v>64.0081</c:v>
                </c:pt>
                <c:pt idx="426">
                  <c:v>63.52925</c:v>
                </c:pt>
                <c:pt idx="427">
                  <c:v>62.7587</c:v>
                </c:pt>
                <c:pt idx="428">
                  <c:v>61.91993</c:v>
                </c:pt>
                <c:pt idx="429">
                  <c:v>61.13259</c:v>
                </c:pt>
                <c:pt idx="430">
                  <c:v>60.54622</c:v>
                </c:pt>
                <c:pt idx="431">
                  <c:v>60.32341</c:v>
                </c:pt>
                <c:pt idx="432">
                  <c:v>60.46974</c:v>
                </c:pt>
                <c:pt idx="433">
                  <c:v>61.00534</c:v>
                </c:pt>
                <c:pt idx="434">
                  <c:v>61.84799</c:v>
                </c:pt>
                <c:pt idx="435">
                  <c:v>62.31704999999999</c:v>
                </c:pt>
                <c:pt idx="436">
                  <c:v>61.78598</c:v>
                </c:pt>
                <c:pt idx="437">
                  <c:v>60.89801</c:v>
                </c:pt>
                <c:pt idx="438">
                  <c:v>60.7685</c:v>
                </c:pt>
                <c:pt idx="439">
                  <c:v>61.04918</c:v>
                </c:pt>
                <c:pt idx="440">
                  <c:v>60.54281</c:v>
                </c:pt>
                <c:pt idx="441">
                  <c:v>59.34201</c:v>
                </c:pt>
                <c:pt idx="442">
                  <c:v>58.48695</c:v>
                </c:pt>
                <c:pt idx="443">
                  <c:v>58.34731</c:v>
                </c:pt>
                <c:pt idx="444">
                  <c:v>58.64456</c:v>
                </c:pt>
                <c:pt idx="445">
                  <c:v>59.3773</c:v>
                </c:pt>
                <c:pt idx="446">
                  <c:v>60.56934</c:v>
                </c:pt>
                <c:pt idx="447">
                  <c:v>61.92104</c:v>
                </c:pt>
                <c:pt idx="448">
                  <c:v>63.16674</c:v>
                </c:pt>
                <c:pt idx="449">
                  <c:v>64.24777</c:v>
                </c:pt>
                <c:pt idx="450">
                  <c:v>65.19453</c:v>
                </c:pt>
                <c:pt idx="451">
                  <c:v>66.0423</c:v>
                </c:pt>
                <c:pt idx="452">
                  <c:v>66.71956</c:v>
                </c:pt>
                <c:pt idx="453">
                  <c:v>67.13831999999998</c:v>
                </c:pt>
                <c:pt idx="454">
                  <c:v>67.46684</c:v>
                </c:pt>
                <c:pt idx="455">
                  <c:v>67.95598</c:v>
                </c:pt>
                <c:pt idx="456">
                  <c:v>68.57928</c:v>
                </c:pt>
                <c:pt idx="457">
                  <c:v>69.24972</c:v>
                </c:pt>
                <c:pt idx="458">
                  <c:v>70.01542</c:v>
                </c:pt>
                <c:pt idx="459">
                  <c:v>70.78716</c:v>
                </c:pt>
                <c:pt idx="460">
                  <c:v>71.35419</c:v>
                </c:pt>
                <c:pt idx="461">
                  <c:v>71.73985</c:v>
                </c:pt>
                <c:pt idx="462">
                  <c:v>72.07772999999998</c:v>
                </c:pt>
                <c:pt idx="463">
                  <c:v>72.33785</c:v>
                </c:pt>
                <c:pt idx="464">
                  <c:v>72.49756</c:v>
                </c:pt>
                <c:pt idx="465">
                  <c:v>72.64249</c:v>
                </c:pt>
                <c:pt idx="466">
                  <c:v>72.7459</c:v>
                </c:pt>
                <c:pt idx="467">
                  <c:v>72.65378999999997</c:v>
                </c:pt>
                <c:pt idx="468">
                  <c:v>72.28998</c:v>
                </c:pt>
                <c:pt idx="469">
                  <c:v>71.73802</c:v>
                </c:pt>
                <c:pt idx="470">
                  <c:v>71.30840000000001</c:v>
                </c:pt>
                <c:pt idx="471">
                  <c:v>71.34557</c:v>
                </c:pt>
                <c:pt idx="472">
                  <c:v>71.78498</c:v>
                </c:pt>
                <c:pt idx="473">
                  <c:v>72.17136000000001</c:v>
                </c:pt>
                <c:pt idx="474">
                  <c:v>72.27946</c:v>
                </c:pt>
                <c:pt idx="475">
                  <c:v>72.18953</c:v>
                </c:pt>
                <c:pt idx="476">
                  <c:v>71.91438</c:v>
                </c:pt>
                <c:pt idx="477">
                  <c:v>71.37388999999997</c:v>
                </c:pt>
                <c:pt idx="478">
                  <c:v>70.52417</c:v>
                </c:pt>
                <c:pt idx="479">
                  <c:v>69.30315</c:v>
                </c:pt>
                <c:pt idx="480">
                  <c:v>67.84975</c:v>
                </c:pt>
                <c:pt idx="481">
                  <c:v>66.78036</c:v>
                </c:pt>
                <c:pt idx="482">
                  <c:v>66.65133999999998</c:v>
                </c:pt>
                <c:pt idx="483">
                  <c:v>67.37155</c:v>
                </c:pt>
                <c:pt idx="484">
                  <c:v>68.38648999999998</c:v>
                </c:pt>
                <c:pt idx="485">
                  <c:v>69.10912</c:v>
                </c:pt>
                <c:pt idx="486">
                  <c:v>69.16936</c:v>
                </c:pt>
                <c:pt idx="487">
                  <c:v>68.66874999999997</c:v>
                </c:pt>
                <c:pt idx="488">
                  <c:v>68.26052</c:v>
                </c:pt>
                <c:pt idx="489">
                  <c:v>68.47504000000001</c:v>
                </c:pt>
                <c:pt idx="490">
                  <c:v>69.16891</c:v>
                </c:pt>
                <c:pt idx="491">
                  <c:v>69.79259</c:v>
                </c:pt>
                <c:pt idx="492">
                  <c:v>69.92982</c:v>
                </c:pt>
                <c:pt idx="493">
                  <c:v>69.54544</c:v>
                </c:pt>
                <c:pt idx="494">
                  <c:v>69.03147</c:v>
                </c:pt>
                <c:pt idx="495">
                  <c:v>68.71611</c:v>
                </c:pt>
                <c:pt idx="496">
                  <c:v>68.50951</c:v>
                </c:pt>
                <c:pt idx="497">
                  <c:v>68.14845</c:v>
                </c:pt>
                <c:pt idx="498">
                  <c:v>67.34115</c:v>
                </c:pt>
                <c:pt idx="499">
                  <c:v>65.60499999999998</c:v>
                </c:pt>
                <c:pt idx="500">
                  <c:v>63.02437</c:v>
                </c:pt>
                <c:pt idx="501">
                  <c:v>61.03985</c:v>
                </c:pt>
                <c:pt idx="502">
                  <c:v>60.91043</c:v>
                </c:pt>
                <c:pt idx="503">
                  <c:v>61.91209</c:v>
                </c:pt>
                <c:pt idx="504">
                  <c:v>62.38279</c:v>
                </c:pt>
                <c:pt idx="505">
                  <c:v>61.65676</c:v>
                </c:pt>
                <c:pt idx="506">
                  <c:v>60.3479</c:v>
                </c:pt>
                <c:pt idx="507">
                  <c:v>58.96571</c:v>
                </c:pt>
                <c:pt idx="508">
                  <c:v>57.32135</c:v>
                </c:pt>
                <c:pt idx="509">
                  <c:v>55.38432</c:v>
                </c:pt>
                <c:pt idx="510">
                  <c:v>53.76885</c:v>
                </c:pt>
                <c:pt idx="511">
                  <c:v>53.29776</c:v>
                </c:pt>
                <c:pt idx="512">
                  <c:v>54.44778</c:v>
                </c:pt>
                <c:pt idx="513">
                  <c:v>56.55788</c:v>
                </c:pt>
                <c:pt idx="514">
                  <c:v>57.4292</c:v>
                </c:pt>
                <c:pt idx="515">
                  <c:v>56.02404</c:v>
                </c:pt>
                <c:pt idx="516">
                  <c:v>54.0906</c:v>
                </c:pt>
                <c:pt idx="517">
                  <c:v>54.00402</c:v>
                </c:pt>
                <c:pt idx="518">
                  <c:v>55.2444</c:v>
                </c:pt>
                <c:pt idx="519">
                  <c:v>55.25011</c:v>
                </c:pt>
                <c:pt idx="520">
                  <c:v>53.44233</c:v>
                </c:pt>
                <c:pt idx="521">
                  <c:v>51.22718</c:v>
                </c:pt>
                <c:pt idx="522">
                  <c:v>50.08281</c:v>
                </c:pt>
                <c:pt idx="523">
                  <c:v>50.75898</c:v>
                </c:pt>
                <c:pt idx="524">
                  <c:v>53.02612</c:v>
                </c:pt>
                <c:pt idx="525">
                  <c:v>55.89146</c:v>
                </c:pt>
                <c:pt idx="526">
                  <c:v>58.45044</c:v>
                </c:pt>
                <c:pt idx="527">
                  <c:v>60.42595</c:v>
                </c:pt>
                <c:pt idx="528">
                  <c:v>62.0676</c:v>
                </c:pt>
                <c:pt idx="529">
                  <c:v>63.71142</c:v>
                </c:pt>
                <c:pt idx="530">
                  <c:v>65.24739</c:v>
                </c:pt>
                <c:pt idx="531">
                  <c:v>66.30947999999998</c:v>
                </c:pt>
                <c:pt idx="532">
                  <c:v>66.90552</c:v>
                </c:pt>
                <c:pt idx="533">
                  <c:v>67.24449</c:v>
                </c:pt>
                <c:pt idx="534">
                  <c:v>67.40304</c:v>
                </c:pt>
                <c:pt idx="535">
                  <c:v>67.29227</c:v>
                </c:pt>
                <c:pt idx="536">
                  <c:v>66.85386999999998</c:v>
                </c:pt>
                <c:pt idx="537">
                  <c:v>66.18259999999998</c:v>
                </c:pt>
                <c:pt idx="538">
                  <c:v>65.42</c:v>
                </c:pt>
                <c:pt idx="539">
                  <c:v>64.72791</c:v>
                </c:pt>
                <c:pt idx="540">
                  <c:v>64.30014</c:v>
                </c:pt>
                <c:pt idx="541">
                  <c:v>64.13818999999998</c:v>
                </c:pt>
                <c:pt idx="542">
                  <c:v>64.07937999999997</c:v>
                </c:pt>
                <c:pt idx="543">
                  <c:v>63.81424999999999</c:v>
                </c:pt>
                <c:pt idx="544">
                  <c:v>62.99125</c:v>
                </c:pt>
                <c:pt idx="545">
                  <c:v>61.61809</c:v>
                </c:pt>
                <c:pt idx="546">
                  <c:v>60.18499</c:v>
                </c:pt>
                <c:pt idx="547">
                  <c:v>59.09811</c:v>
                </c:pt>
                <c:pt idx="548">
                  <c:v>58.62061</c:v>
                </c:pt>
                <c:pt idx="549">
                  <c:v>59.57288</c:v>
                </c:pt>
                <c:pt idx="550">
                  <c:v>61.8488</c:v>
                </c:pt>
                <c:pt idx="551">
                  <c:v>63.60352</c:v>
                </c:pt>
                <c:pt idx="552">
                  <c:v>64.1647</c:v>
                </c:pt>
                <c:pt idx="553">
                  <c:v>63.63786</c:v>
                </c:pt>
                <c:pt idx="554">
                  <c:v>62.39808</c:v>
                </c:pt>
                <c:pt idx="555">
                  <c:v>61.41917</c:v>
                </c:pt>
                <c:pt idx="556">
                  <c:v>61.49657</c:v>
                </c:pt>
                <c:pt idx="557">
                  <c:v>62.97843</c:v>
                </c:pt>
                <c:pt idx="558">
                  <c:v>65.52001</c:v>
                </c:pt>
                <c:pt idx="559">
                  <c:v>68.23426</c:v>
                </c:pt>
                <c:pt idx="560">
                  <c:v>70.41188</c:v>
                </c:pt>
                <c:pt idx="561">
                  <c:v>71.78807</c:v>
                </c:pt>
                <c:pt idx="562">
                  <c:v>72.54293</c:v>
                </c:pt>
                <c:pt idx="563">
                  <c:v>73.01932</c:v>
                </c:pt>
                <c:pt idx="564">
                  <c:v>73.36414</c:v>
                </c:pt>
                <c:pt idx="565">
                  <c:v>73.6317</c:v>
                </c:pt>
                <c:pt idx="566">
                  <c:v>73.95291</c:v>
                </c:pt>
                <c:pt idx="567">
                  <c:v>74.30247999999997</c:v>
                </c:pt>
                <c:pt idx="568">
                  <c:v>74.54462</c:v>
                </c:pt>
                <c:pt idx="569">
                  <c:v>74.68466</c:v>
                </c:pt>
                <c:pt idx="570">
                  <c:v>74.82749</c:v>
                </c:pt>
                <c:pt idx="571">
                  <c:v>75.05701</c:v>
                </c:pt>
                <c:pt idx="572">
                  <c:v>75.30694</c:v>
                </c:pt>
                <c:pt idx="573">
                  <c:v>75.34986</c:v>
                </c:pt>
                <c:pt idx="574">
                  <c:v>75.03612</c:v>
                </c:pt>
                <c:pt idx="575">
                  <c:v>74.73723</c:v>
                </c:pt>
                <c:pt idx="576">
                  <c:v>75.06628</c:v>
                </c:pt>
                <c:pt idx="577">
                  <c:v>75.64494</c:v>
                </c:pt>
                <c:pt idx="578">
                  <c:v>76.02917</c:v>
                </c:pt>
                <c:pt idx="579">
                  <c:v>76.22966</c:v>
                </c:pt>
                <c:pt idx="580">
                  <c:v>76.27838999999997</c:v>
                </c:pt>
                <c:pt idx="581">
                  <c:v>76.14342</c:v>
                </c:pt>
                <c:pt idx="582">
                  <c:v>75.96396</c:v>
                </c:pt>
                <c:pt idx="583">
                  <c:v>75.97372</c:v>
                </c:pt>
                <c:pt idx="584">
                  <c:v>76.17713000000001</c:v>
                </c:pt>
                <c:pt idx="585">
                  <c:v>76.45494</c:v>
                </c:pt>
                <c:pt idx="586">
                  <c:v>76.71545</c:v>
                </c:pt>
                <c:pt idx="587">
                  <c:v>76.84988</c:v>
                </c:pt>
                <c:pt idx="588">
                  <c:v>76.87606</c:v>
                </c:pt>
                <c:pt idx="589">
                  <c:v>76.91967</c:v>
                </c:pt>
                <c:pt idx="590">
                  <c:v>76.89836</c:v>
                </c:pt>
                <c:pt idx="591">
                  <c:v>76.56926</c:v>
                </c:pt>
                <c:pt idx="592">
                  <c:v>76.04484</c:v>
                </c:pt>
                <c:pt idx="593">
                  <c:v>75.88042</c:v>
                </c:pt>
                <c:pt idx="594">
                  <c:v>75.90833000000001</c:v>
                </c:pt>
                <c:pt idx="595">
                  <c:v>75.62566</c:v>
                </c:pt>
                <c:pt idx="596">
                  <c:v>75.3338</c:v>
                </c:pt>
                <c:pt idx="597">
                  <c:v>75.57371999999998</c:v>
                </c:pt>
                <c:pt idx="598">
                  <c:v>76.29045</c:v>
                </c:pt>
                <c:pt idx="599">
                  <c:v>76.84228</c:v>
                </c:pt>
                <c:pt idx="600">
                  <c:v>76.76691</c:v>
                </c:pt>
                <c:pt idx="601">
                  <c:v>76.22497</c:v>
                </c:pt>
                <c:pt idx="602">
                  <c:v>76.04073</c:v>
                </c:pt>
                <c:pt idx="603">
                  <c:v>76.68925</c:v>
                </c:pt>
                <c:pt idx="604">
                  <c:v>77.33786</c:v>
                </c:pt>
                <c:pt idx="605">
                  <c:v>77.5032</c:v>
                </c:pt>
                <c:pt idx="606">
                  <c:v>77.32863999999998</c:v>
                </c:pt>
                <c:pt idx="607">
                  <c:v>77.11921</c:v>
                </c:pt>
                <c:pt idx="608">
                  <c:v>77.05042</c:v>
                </c:pt>
                <c:pt idx="609">
                  <c:v>76.98384</c:v>
                </c:pt>
                <c:pt idx="610">
                  <c:v>76.73035</c:v>
                </c:pt>
                <c:pt idx="611">
                  <c:v>76.30092</c:v>
                </c:pt>
                <c:pt idx="612">
                  <c:v>75.94656</c:v>
                </c:pt>
                <c:pt idx="613">
                  <c:v>75.88032999999998</c:v>
                </c:pt>
                <c:pt idx="614">
                  <c:v>76.13697000000001</c:v>
                </c:pt>
                <c:pt idx="615">
                  <c:v>76.67885999999997</c:v>
                </c:pt>
                <c:pt idx="616">
                  <c:v>77.19407</c:v>
                </c:pt>
                <c:pt idx="617">
                  <c:v>77.28368</c:v>
                </c:pt>
                <c:pt idx="618">
                  <c:v>76.9947</c:v>
                </c:pt>
                <c:pt idx="619">
                  <c:v>76.7411</c:v>
                </c:pt>
                <c:pt idx="620">
                  <c:v>76.80949</c:v>
                </c:pt>
                <c:pt idx="621">
                  <c:v>77.18436999999998</c:v>
                </c:pt>
                <c:pt idx="622">
                  <c:v>77.71085</c:v>
                </c:pt>
                <c:pt idx="623">
                  <c:v>78.16394</c:v>
                </c:pt>
                <c:pt idx="624">
                  <c:v>78.42277999999997</c:v>
                </c:pt>
                <c:pt idx="625">
                  <c:v>78.51266</c:v>
                </c:pt>
                <c:pt idx="626">
                  <c:v>78.4531</c:v>
                </c:pt>
                <c:pt idx="627">
                  <c:v>78.24295</c:v>
                </c:pt>
                <c:pt idx="628">
                  <c:v>78.04098</c:v>
                </c:pt>
                <c:pt idx="629">
                  <c:v>78.00882999999998</c:v>
                </c:pt>
                <c:pt idx="630">
                  <c:v>77.9958</c:v>
                </c:pt>
                <c:pt idx="631">
                  <c:v>77.82592</c:v>
                </c:pt>
                <c:pt idx="632">
                  <c:v>77.69070000000001</c:v>
                </c:pt>
                <c:pt idx="633">
                  <c:v>77.7701</c:v>
                </c:pt>
                <c:pt idx="634">
                  <c:v>77.8484</c:v>
                </c:pt>
                <c:pt idx="635">
                  <c:v>77.8082</c:v>
                </c:pt>
                <c:pt idx="636">
                  <c:v>77.78943</c:v>
                </c:pt>
                <c:pt idx="637">
                  <c:v>77.91455</c:v>
                </c:pt>
                <c:pt idx="638">
                  <c:v>78.15114</c:v>
                </c:pt>
                <c:pt idx="639">
                  <c:v>78.33263</c:v>
                </c:pt>
                <c:pt idx="640">
                  <c:v>78.24289</c:v>
                </c:pt>
                <c:pt idx="641">
                  <c:v>77.94444</c:v>
                </c:pt>
                <c:pt idx="642">
                  <c:v>77.86616</c:v>
                </c:pt>
                <c:pt idx="643">
                  <c:v>78.12672000000001</c:v>
                </c:pt>
                <c:pt idx="644">
                  <c:v>78.27061</c:v>
                </c:pt>
                <c:pt idx="645">
                  <c:v>78.16472</c:v>
                </c:pt>
                <c:pt idx="646">
                  <c:v>77.92747</c:v>
                </c:pt>
                <c:pt idx="647">
                  <c:v>77.64809</c:v>
                </c:pt>
                <c:pt idx="648">
                  <c:v>77.44531</c:v>
                </c:pt>
                <c:pt idx="649">
                  <c:v>77.26006</c:v>
                </c:pt>
                <c:pt idx="650">
                  <c:v>76.82592</c:v>
                </c:pt>
                <c:pt idx="651">
                  <c:v>76.42812</c:v>
                </c:pt>
                <c:pt idx="652">
                  <c:v>76.84489</c:v>
                </c:pt>
                <c:pt idx="653">
                  <c:v>77.50138</c:v>
                </c:pt>
                <c:pt idx="654">
                  <c:v>77.70718</c:v>
                </c:pt>
                <c:pt idx="655">
                  <c:v>77.58816</c:v>
                </c:pt>
                <c:pt idx="656">
                  <c:v>77.51211</c:v>
                </c:pt>
                <c:pt idx="657">
                  <c:v>77.4113</c:v>
                </c:pt>
                <c:pt idx="658">
                  <c:v>77.10197</c:v>
                </c:pt>
                <c:pt idx="659">
                  <c:v>76.83278999999997</c:v>
                </c:pt>
                <c:pt idx="660">
                  <c:v>76.84025</c:v>
                </c:pt>
                <c:pt idx="661">
                  <c:v>76.85984999999998</c:v>
                </c:pt>
                <c:pt idx="662">
                  <c:v>76.69498</c:v>
                </c:pt>
                <c:pt idx="663">
                  <c:v>76.47632</c:v>
                </c:pt>
                <c:pt idx="664">
                  <c:v>76.27056</c:v>
                </c:pt>
                <c:pt idx="665">
                  <c:v>76.0368</c:v>
                </c:pt>
                <c:pt idx="666">
                  <c:v>75.90916</c:v>
                </c:pt>
                <c:pt idx="667">
                  <c:v>76.18070999999998</c:v>
                </c:pt>
                <c:pt idx="668">
                  <c:v>76.77481</c:v>
                </c:pt>
                <c:pt idx="669">
                  <c:v>77.25367</c:v>
                </c:pt>
                <c:pt idx="670">
                  <c:v>77.47321</c:v>
                </c:pt>
                <c:pt idx="671">
                  <c:v>77.42932</c:v>
                </c:pt>
                <c:pt idx="672">
                  <c:v>77.09193</c:v>
                </c:pt>
                <c:pt idx="673">
                  <c:v>76.57068</c:v>
                </c:pt>
                <c:pt idx="674">
                  <c:v>76.19580999999998</c:v>
                </c:pt>
                <c:pt idx="675">
                  <c:v>76.22675</c:v>
                </c:pt>
                <c:pt idx="676">
                  <c:v>76.38756</c:v>
                </c:pt>
                <c:pt idx="677">
                  <c:v>76.37386999999998</c:v>
                </c:pt>
                <c:pt idx="678">
                  <c:v>76.31544</c:v>
                </c:pt>
                <c:pt idx="679">
                  <c:v>76.38766</c:v>
                </c:pt>
                <c:pt idx="680">
                  <c:v>76.48477</c:v>
                </c:pt>
                <c:pt idx="681">
                  <c:v>76.38914</c:v>
                </c:pt>
                <c:pt idx="682">
                  <c:v>76.02903000000001</c:v>
                </c:pt>
                <c:pt idx="683">
                  <c:v>75.50366</c:v>
                </c:pt>
                <c:pt idx="684">
                  <c:v>75.1903</c:v>
                </c:pt>
                <c:pt idx="685">
                  <c:v>75.38087999999998</c:v>
                </c:pt>
                <c:pt idx="686">
                  <c:v>75.73947</c:v>
                </c:pt>
                <c:pt idx="687">
                  <c:v>75.91764</c:v>
                </c:pt>
                <c:pt idx="688">
                  <c:v>75.97743</c:v>
                </c:pt>
                <c:pt idx="689">
                  <c:v>76.04075</c:v>
                </c:pt>
                <c:pt idx="690">
                  <c:v>76.03442</c:v>
                </c:pt>
                <c:pt idx="691">
                  <c:v>75.84267</c:v>
                </c:pt>
                <c:pt idx="692">
                  <c:v>75.51304</c:v>
                </c:pt>
                <c:pt idx="693">
                  <c:v>75.24345</c:v>
                </c:pt>
                <c:pt idx="694">
                  <c:v>75.13527000000001</c:v>
                </c:pt>
                <c:pt idx="695">
                  <c:v>75.0929</c:v>
                </c:pt>
                <c:pt idx="696">
                  <c:v>75.08086</c:v>
                </c:pt>
                <c:pt idx="697">
                  <c:v>75.13914</c:v>
                </c:pt>
                <c:pt idx="698">
                  <c:v>75.21151</c:v>
                </c:pt>
                <c:pt idx="699">
                  <c:v>75.21887</c:v>
                </c:pt>
                <c:pt idx="700">
                  <c:v>75.238</c:v>
                </c:pt>
                <c:pt idx="701">
                  <c:v>75.41579</c:v>
                </c:pt>
                <c:pt idx="702">
                  <c:v>75.74337</c:v>
                </c:pt>
                <c:pt idx="703">
                  <c:v>76.06276999999998</c:v>
                </c:pt>
                <c:pt idx="704">
                  <c:v>76.25134</c:v>
                </c:pt>
                <c:pt idx="705">
                  <c:v>76.26487</c:v>
                </c:pt>
                <c:pt idx="706">
                  <c:v>76.16624</c:v>
                </c:pt>
                <c:pt idx="707">
                  <c:v>76.12182999999998</c:v>
                </c:pt>
                <c:pt idx="708">
                  <c:v>76.24825</c:v>
                </c:pt>
                <c:pt idx="709">
                  <c:v>76.46797</c:v>
                </c:pt>
                <c:pt idx="710">
                  <c:v>76.57771</c:v>
                </c:pt>
                <c:pt idx="711">
                  <c:v>76.42907</c:v>
                </c:pt>
                <c:pt idx="712">
                  <c:v>76.1674</c:v>
                </c:pt>
                <c:pt idx="713">
                  <c:v>76.22458</c:v>
                </c:pt>
                <c:pt idx="714">
                  <c:v>76.66804999999998</c:v>
                </c:pt>
                <c:pt idx="715">
                  <c:v>77.07076000000001</c:v>
                </c:pt>
                <c:pt idx="716">
                  <c:v>77.21049</c:v>
                </c:pt>
                <c:pt idx="717">
                  <c:v>77.2304</c:v>
                </c:pt>
                <c:pt idx="718">
                  <c:v>77.29096</c:v>
                </c:pt>
                <c:pt idx="719">
                  <c:v>77.37772</c:v>
                </c:pt>
                <c:pt idx="720">
                  <c:v>77.41274</c:v>
                </c:pt>
                <c:pt idx="721">
                  <c:v>77.35706</c:v>
                </c:pt>
                <c:pt idx="722">
                  <c:v>77.22452</c:v>
                </c:pt>
                <c:pt idx="723">
                  <c:v>77.12945000000001</c:v>
                </c:pt>
                <c:pt idx="724">
                  <c:v>77.15835999999997</c:v>
                </c:pt>
                <c:pt idx="725">
                  <c:v>77.201</c:v>
                </c:pt>
                <c:pt idx="726">
                  <c:v>77.17679999999997</c:v>
                </c:pt>
                <c:pt idx="727">
                  <c:v>77.18034999999998</c:v>
                </c:pt>
                <c:pt idx="728">
                  <c:v>77.29938</c:v>
                </c:pt>
                <c:pt idx="729">
                  <c:v>77.45889</c:v>
                </c:pt>
                <c:pt idx="730">
                  <c:v>77.54603</c:v>
                </c:pt>
                <c:pt idx="731">
                  <c:v>77.52917</c:v>
                </c:pt>
                <c:pt idx="732">
                  <c:v>77.49815</c:v>
                </c:pt>
                <c:pt idx="733">
                  <c:v>77.57738000000001</c:v>
                </c:pt>
                <c:pt idx="734">
                  <c:v>77.72417</c:v>
                </c:pt>
                <c:pt idx="735">
                  <c:v>77.74802</c:v>
                </c:pt>
                <c:pt idx="736">
                  <c:v>77.60152</c:v>
                </c:pt>
                <c:pt idx="737">
                  <c:v>77.41592</c:v>
                </c:pt>
                <c:pt idx="738">
                  <c:v>77.29522</c:v>
                </c:pt>
                <c:pt idx="739">
                  <c:v>77.26287000000001</c:v>
                </c:pt>
                <c:pt idx="740">
                  <c:v>77.32557999999997</c:v>
                </c:pt>
                <c:pt idx="741">
                  <c:v>77.41924</c:v>
                </c:pt>
                <c:pt idx="742">
                  <c:v>77.48185</c:v>
                </c:pt>
                <c:pt idx="743">
                  <c:v>77.57686</c:v>
                </c:pt>
                <c:pt idx="744">
                  <c:v>77.74103</c:v>
                </c:pt>
                <c:pt idx="745">
                  <c:v>77.86638000000001</c:v>
                </c:pt>
                <c:pt idx="746">
                  <c:v>77.86672999999998</c:v>
                </c:pt>
                <c:pt idx="747">
                  <c:v>77.77002</c:v>
                </c:pt>
                <c:pt idx="748">
                  <c:v>77.62627999999998</c:v>
                </c:pt>
                <c:pt idx="749">
                  <c:v>77.47798</c:v>
                </c:pt>
                <c:pt idx="750">
                  <c:v>77.40366</c:v>
                </c:pt>
                <c:pt idx="751">
                  <c:v>77.4702</c:v>
                </c:pt>
                <c:pt idx="752">
                  <c:v>77.65349999999998</c:v>
                </c:pt>
                <c:pt idx="753">
                  <c:v>77.88282</c:v>
                </c:pt>
                <c:pt idx="754">
                  <c:v>78.05717</c:v>
                </c:pt>
                <c:pt idx="755">
                  <c:v>78.09168</c:v>
                </c:pt>
                <c:pt idx="756">
                  <c:v>78.0178</c:v>
                </c:pt>
                <c:pt idx="757">
                  <c:v>77.91177</c:v>
                </c:pt>
                <c:pt idx="758">
                  <c:v>77.81821</c:v>
                </c:pt>
                <c:pt idx="759">
                  <c:v>77.7663</c:v>
                </c:pt>
                <c:pt idx="760">
                  <c:v>77.70883999999998</c:v>
                </c:pt>
                <c:pt idx="761">
                  <c:v>77.51089</c:v>
                </c:pt>
                <c:pt idx="762">
                  <c:v>77.2059</c:v>
                </c:pt>
                <c:pt idx="763">
                  <c:v>77.10212</c:v>
                </c:pt>
                <c:pt idx="764">
                  <c:v>77.32435</c:v>
                </c:pt>
                <c:pt idx="765">
                  <c:v>77.56977000000001</c:v>
                </c:pt>
                <c:pt idx="766">
                  <c:v>77.61233999999997</c:v>
                </c:pt>
                <c:pt idx="767">
                  <c:v>77.56798</c:v>
                </c:pt>
                <c:pt idx="768">
                  <c:v>77.60126</c:v>
                </c:pt>
                <c:pt idx="769">
                  <c:v>77.68329999999998</c:v>
                </c:pt>
                <c:pt idx="770">
                  <c:v>77.69023</c:v>
                </c:pt>
                <c:pt idx="771">
                  <c:v>77.57971999999998</c:v>
                </c:pt>
                <c:pt idx="772">
                  <c:v>77.38292999999998</c:v>
                </c:pt>
                <c:pt idx="773">
                  <c:v>77.14806</c:v>
                </c:pt>
                <c:pt idx="774">
                  <c:v>76.93491</c:v>
                </c:pt>
                <c:pt idx="775">
                  <c:v>76.80741</c:v>
                </c:pt>
                <c:pt idx="776">
                  <c:v>76.79361</c:v>
                </c:pt>
                <c:pt idx="777">
                  <c:v>76.88362</c:v>
                </c:pt>
                <c:pt idx="778">
                  <c:v>77.01049</c:v>
                </c:pt>
                <c:pt idx="779">
                  <c:v>77.07176999999998</c:v>
                </c:pt>
                <c:pt idx="780">
                  <c:v>77.04816</c:v>
                </c:pt>
                <c:pt idx="781">
                  <c:v>77.03406</c:v>
                </c:pt>
                <c:pt idx="782">
                  <c:v>77.07403</c:v>
                </c:pt>
                <c:pt idx="783">
                  <c:v>77.06855</c:v>
                </c:pt>
                <c:pt idx="784">
                  <c:v>76.94776</c:v>
                </c:pt>
                <c:pt idx="785">
                  <c:v>76.82066</c:v>
                </c:pt>
                <c:pt idx="786">
                  <c:v>76.78246</c:v>
                </c:pt>
                <c:pt idx="787">
                  <c:v>76.76339</c:v>
                </c:pt>
                <c:pt idx="788">
                  <c:v>76.67364000000001</c:v>
                </c:pt>
                <c:pt idx="789">
                  <c:v>76.55799</c:v>
                </c:pt>
                <c:pt idx="790">
                  <c:v>76.51187</c:v>
                </c:pt>
                <c:pt idx="791">
                  <c:v>76.54002</c:v>
                </c:pt>
                <c:pt idx="792">
                  <c:v>76.60042</c:v>
                </c:pt>
                <c:pt idx="793">
                  <c:v>76.69292</c:v>
                </c:pt>
                <c:pt idx="794">
                  <c:v>76.81806</c:v>
                </c:pt>
                <c:pt idx="795">
                  <c:v>76.8867</c:v>
                </c:pt>
                <c:pt idx="796">
                  <c:v>76.81657</c:v>
                </c:pt>
                <c:pt idx="797">
                  <c:v>76.72096</c:v>
                </c:pt>
                <c:pt idx="798">
                  <c:v>76.759</c:v>
                </c:pt>
                <c:pt idx="799">
                  <c:v>76.86021</c:v>
                </c:pt>
                <c:pt idx="800">
                  <c:v>76.84553</c:v>
                </c:pt>
                <c:pt idx="801">
                  <c:v>76.72419</c:v>
                </c:pt>
                <c:pt idx="802">
                  <c:v>76.63459</c:v>
                </c:pt>
                <c:pt idx="803">
                  <c:v>76.63882</c:v>
                </c:pt>
                <c:pt idx="804">
                  <c:v>76.76221</c:v>
                </c:pt>
                <c:pt idx="805">
                  <c:v>76.99059</c:v>
                </c:pt>
                <c:pt idx="806">
                  <c:v>77.17552999999998</c:v>
                </c:pt>
                <c:pt idx="807">
                  <c:v>77.19713</c:v>
                </c:pt>
                <c:pt idx="808">
                  <c:v>77.14181</c:v>
                </c:pt>
                <c:pt idx="809">
                  <c:v>77.1071</c:v>
                </c:pt>
                <c:pt idx="810">
                  <c:v>77.0481</c:v>
                </c:pt>
                <c:pt idx="811">
                  <c:v>76.94471</c:v>
                </c:pt>
                <c:pt idx="812">
                  <c:v>76.88500000000001</c:v>
                </c:pt>
                <c:pt idx="813">
                  <c:v>76.94197</c:v>
                </c:pt>
                <c:pt idx="814">
                  <c:v>77.1039</c:v>
                </c:pt>
                <c:pt idx="815">
                  <c:v>77.28427</c:v>
                </c:pt>
                <c:pt idx="816">
                  <c:v>77.36951</c:v>
                </c:pt>
                <c:pt idx="817">
                  <c:v>77.35439</c:v>
                </c:pt>
                <c:pt idx="818">
                  <c:v>77.34261</c:v>
                </c:pt>
                <c:pt idx="819">
                  <c:v>77.38245000000001</c:v>
                </c:pt>
                <c:pt idx="820">
                  <c:v>77.43106</c:v>
                </c:pt>
                <c:pt idx="821">
                  <c:v>77.46575</c:v>
                </c:pt>
                <c:pt idx="822">
                  <c:v>77.47696</c:v>
                </c:pt>
                <c:pt idx="823">
                  <c:v>77.45872</c:v>
                </c:pt>
                <c:pt idx="824">
                  <c:v>77.46424</c:v>
                </c:pt>
                <c:pt idx="825">
                  <c:v>77.51702</c:v>
                </c:pt>
                <c:pt idx="826">
                  <c:v>77.52023</c:v>
                </c:pt>
                <c:pt idx="827">
                  <c:v>77.44393</c:v>
                </c:pt>
                <c:pt idx="828">
                  <c:v>77.41906</c:v>
                </c:pt>
                <c:pt idx="829">
                  <c:v>77.4907</c:v>
                </c:pt>
                <c:pt idx="830">
                  <c:v>77.54448</c:v>
                </c:pt>
                <c:pt idx="831">
                  <c:v>77.54111</c:v>
                </c:pt>
                <c:pt idx="832">
                  <c:v>77.57841000000001</c:v>
                </c:pt>
                <c:pt idx="833">
                  <c:v>77.68622</c:v>
                </c:pt>
                <c:pt idx="834">
                  <c:v>77.77097000000001</c:v>
                </c:pt>
                <c:pt idx="835">
                  <c:v>77.75588999999998</c:v>
                </c:pt>
                <c:pt idx="836">
                  <c:v>77.66858999999998</c:v>
                </c:pt>
                <c:pt idx="837">
                  <c:v>77.59216</c:v>
                </c:pt>
                <c:pt idx="838">
                  <c:v>77.56428</c:v>
                </c:pt>
                <c:pt idx="839">
                  <c:v>77.5675</c:v>
                </c:pt>
                <c:pt idx="840">
                  <c:v>77.61242999999998</c:v>
                </c:pt>
                <c:pt idx="841">
                  <c:v>77.72532</c:v>
                </c:pt>
                <c:pt idx="842">
                  <c:v>77.83376</c:v>
                </c:pt>
                <c:pt idx="843">
                  <c:v>77.80703</c:v>
                </c:pt>
                <c:pt idx="844">
                  <c:v>77.6575</c:v>
                </c:pt>
                <c:pt idx="845">
                  <c:v>77.53596</c:v>
                </c:pt>
                <c:pt idx="846">
                  <c:v>77.53248000000001</c:v>
                </c:pt>
                <c:pt idx="847">
                  <c:v>77.59247000000001</c:v>
                </c:pt>
                <c:pt idx="848">
                  <c:v>77.66433000000001</c:v>
                </c:pt>
                <c:pt idx="849">
                  <c:v>77.75891</c:v>
                </c:pt>
                <c:pt idx="850">
                  <c:v>77.8335</c:v>
                </c:pt>
                <c:pt idx="851">
                  <c:v>77.77856</c:v>
                </c:pt>
                <c:pt idx="852">
                  <c:v>77.60587999999997</c:v>
                </c:pt>
                <c:pt idx="853">
                  <c:v>77.4746</c:v>
                </c:pt>
                <c:pt idx="854">
                  <c:v>77.44471</c:v>
                </c:pt>
                <c:pt idx="855">
                  <c:v>77.43978</c:v>
                </c:pt>
                <c:pt idx="856">
                  <c:v>77.47076</c:v>
                </c:pt>
                <c:pt idx="857">
                  <c:v>77.60890000000001</c:v>
                </c:pt>
                <c:pt idx="858">
                  <c:v>77.76936</c:v>
                </c:pt>
                <c:pt idx="859">
                  <c:v>77.81762</c:v>
                </c:pt>
                <c:pt idx="860">
                  <c:v>77.76697</c:v>
                </c:pt>
                <c:pt idx="861">
                  <c:v>77.66043000000001</c:v>
                </c:pt>
                <c:pt idx="862">
                  <c:v>77.48404</c:v>
                </c:pt>
                <c:pt idx="863">
                  <c:v>77.33280999999998</c:v>
                </c:pt>
                <c:pt idx="864">
                  <c:v>77.36827</c:v>
                </c:pt>
                <c:pt idx="865">
                  <c:v>77.55994</c:v>
                </c:pt>
                <c:pt idx="866">
                  <c:v>77.73504</c:v>
                </c:pt>
                <c:pt idx="867">
                  <c:v>77.80569</c:v>
                </c:pt>
                <c:pt idx="868">
                  <c:v>77.76261</c:v>
                </c:pt>
                <c:pt idx="869">
                  <c:v>77.61178</c:v>
                </c:pt>
                <c:pt idx="870">
                  <c:v>77.45598</c:v>
                </c:pt>
                <c:pt idx="871">
                  <c:v>77.42514</c:v>
                </c:pt>
                <c:pt idx="872">
                  <c:v>77.48498</c:v>
                </c:pt>
                <c:pt idx="873">
                  <c:v>77.45402</c:v>
                </c:pt>
                <c:pt idx="874">
                  <c:v>77.27546</c:v>
                </c:pt>
                <c:pt idx="875">
                  <c:v>77.13572000000001</c:v>
                </c:pt>
                <c:pt idx="876">
                  <c:v>77.21931</c:v>
                </c:pt>
                <c:pt idx="877">
                  <c:v>77.40884</c:v>
                </c:pt>
                <c:pt idx="878">
                  <c:v>77.42326</c:v>
                </c:pt>
                <c:pt idx="879">
                  <c:v>77.26354</c:v>
                </c:pt>
                <c:pt idx="880">
                  <c:v>77.17458000000001</c:v>
                </c:pt>
                <c:pt idx="881">
                  <c:v>77.22464</c:v>
                </c:pt>
                <c:pt idx="882">
                  <c:v>77.25301</c:v>
                </c:pt>
                <c:pt idx="883">
                  <c:v>77.20998</c:v>
                </c:pt>
                <c:pt idx="884">
                  <c:v>77.16191</c:v>
                </c:pt>
                <c:pt idx="885">
                  <c:v>77.09327</c:v>
                </c:pt>
                <c:pt idx="886">
                  <c:v>76.99114</c:v>
                </c:pt>
                <c:pt idx="887">
                  <c:v>76.94955</c:v>
                </c:pt>
                <c:pt idx="888">
                  <c:v>77.0012</c:v>
                </c:pt>
                <c:pt idx="889">
                  <c:v>77.06611</c:v>
                </c:pt>
                <c:pt idx="890">
                  <c:v>77.10722</c:v>
                </c:pt>
                <c:pt idx="891">
                  <c:v>77.12854999999998</c:v>
                </c:pt>
                <c:pt idx="892">
                  <c:v>77.07427</c:v>
                </c:pt>
                <c:pt idx="893">
                  <c:v>76.94691</c:v>
                </c:pt>
                <c:pt idx="894">
                  <c:v>76.89454</c:v>
                </c:pt>
                <c:pt idx="895">
                  <c:v>76.98088</c:v>
                </c:pt>
                <c:pt idx="896">
                  <c:v>77.05500000000001</c:v>
                </c:pt>
                <c:pt idx="897">
                  <c:v>77.00788</c:v>
                </c:pt>
                <c:pt idx="898">
                  <c:v>76.93964</c:v>
                </c:pt>
                <c:pt idx="899">
                  <c:v>76.93445</c:v>
                </c:pt>
                <c:pt idx="900">
                  <c:v>76.92637000000001</c:v>
                </c:pt>
                <c:pt idx="901">
                  <c:v>76.92684</c:v>
                </c:pt>
                <c:pt idx="902">
                  <c:v>77.05856999999998</c:v>
                </c:pt>
                <c:pt idx="903">
                  <c:v>77.25148</c:v>
                </c:pt>
                <c:pt idx="904">
                  <c:v>77.27509000000001</c:v>
                </c:pt>
                <c:pt idx="905">
                  <c:v>77.12906999999998</c:v>
                </c:pt>
                <c:pt idx="906">
                  <c:v>77.04099</c:v>
                </c:pt>
                <c:pt idx="907">
                  <c:v>77.07565</c:v>
                </c:pt>
                <c:pt idx="908">
                  <c:v>77.11655</c:v>
                </c:pt>
                <c:pt idx="909">
                  <c:v>77.13123</c:v>
                </c:pt>
                <c:pt idx="910">
                  <c:v>77.16148</c:v>
                </c:pt>
                <c:pt idx="911">
                  <c:v>77.21762</c:v>
                </c:pt>
                <c:pt idx="912">
                  <c:v>77.33061</c:v>
                </c:pt>
                <c:pt idx="913">
                  <c:v>77.50044</c:v>
                </c:pt>
                <c:pt idx="914">
                  <c:v>77.59184</c:v>
                </c:pt>
                <c:pt idx="915">
                  <c:v>77.52386</c:v>
                </c:pt>
                <c:pt idx="916">
                  <c:v>77.41355</c:v>
                </c:pt>
                <c:pt idx="917">
                  <c:v>77.3592</c:v>
                </c:pt>
                <c:pt idx="918">
                  <c:v>77.29253</c:v>
                </c:pt>
                <c:pt idx="919">
                  <c:v>77.16199</c:v>
                </c:pt>
                <c:pt idx="920">
                  <c:v>77.03570000000001</c:v>
                </c:pt>
                <c:pt idx="921">
                  <c:v>76.9712</c:v>
                </c:pt>
                <c:pt idx="922">
                  <c:v>76.95611</c:v>
                </c:pt>
                <c:pt idx="923">
                  <c:v>76.94779</c:v>
                </c:pt>
                <c:pt idx="924">
                  <c:v>76.91358</c:v>
                </c:pt>
                <c:pt idx="925">
                  <c:v>76.87570999999997</c:v>
                </c:pt>
                <c:pt idx="926">
                  <c:v>76.90941</c:v>
                </c:pt>
                <c:pt idx="927">
                  <c:v>77.03951</c:v>
                </c:pt>
                <c:pt idx="928">
                  <c:v>77.18793</c:v>
                </c:pt>
                <c:pt idx="929">
                  <c:v>77.23041</c:v>
                </c:pt>
                <c:pt idx="930">
                  <c:v>77.11601</c:v>
                </c:pt>
                <c:pt idx="931">
                  <c:v>76.97611</c:v>
                </c:pt>
                <c:pt idx="932">
                  <c:v>77.04487</c:v>
                </c:pt>
                <c:pt idx="933">
                  <c:v>77.33727</c:v>
                </c:pt>
                <c:pt idx="934">
                  <c:v>77.55602</c:v>
                </c:pt>
                <c:pt idx="935">
                  <c:v>77.46812</c:v>
                </c:pt>
                <c:pt idx="936">
                  <c:v>77.17566999999998</c:v>
                </c:pt>
                <c:pt idx="937">
                  <c:v>76.92333000000001</c:v>
                </c:pt>
                <c:pt idx="938">
                  <c:v>76.85499999999998</c:v>
                </c:pt>
                <c:pt idx="939">
                  <c:v>77.00584000000001</c:v>
                </c:pt>
                <c:pt idx="940">
                  <c:v>77.28825</c:v>
                </c:pt>
                <c:pt idx="941">
                  <c:v>77.49344</c:v>
                </c:pt>
                <c:pt idx="942">
                  <c:v>77.50359</c:v>
                </c:pt>
                <c:pt idx="943">
                  <c:v>77.42824</c:v>
                </c:pt>
                <c:pt idx="944">
                  <c:v>77.44409</c:v>
                </c:pt>
                <c:pt idx="945">
                  <c:v>77.58932999999998</c:v>
                </c:pt>
                <c:pt idx="946">
                  <c:v>77.77815</c:v>
                </c:pt>
                <c:pt idx="947">
                  <c:v>77.8929</c:v>
                </c:pt>
                <c:pt idx="948">
                  <c:v>77.84777</c:v>
                </c:pt>
                <c:pt idx="949">
                  <c:v>77.66556999999998</c:v>
                </c:pt>
                <c:pt idx="950">
                  <c:v>77.48943</c:v>
                </c:pt>
                <c:pt idx="951">
                  <c:v>77.40575</c:v>
                </c:pt>
                <c:pt idx="952">
                  <c:v>77.34747</c:v>
                </c:pt>
                <c:pt idx="953">
                  <c:v>77.27840999999998</c:v>
                </c:pt>
                <c:pt idx="954">
                  <c:v>77.30753</c:v>
                </c:pt>
                <c:pt idx="955">
                  <c:v>77.4356</c:v>
                </c:pt>
                <c:pt idx="956">
                  <c:v>77.43729</c:v>
                </c:pt>
                <c:pt idx="957">
                  <c:v>77.23676</c:v>
                </c:pt>
                <c:pt idx="958">
                  <c:v>77.07051</c:v>
                </c:pt>
                <c:pt idx="959">
                  <c:v>77.03777</c:v>
                </c:pt>
                <c:pt idx="960">
                  <c:v>76.93716</c:v>
                </c:pt>
                <c:pt idx="961">
                  <c:v>76.73072</c:v>
                </c:pt>
                <c:pt idx="962">
                  <c:v>76.66409</c:v>
                </c:pt>
                <c:pt idx="963">
                  <c:v>76.79295</c:v>
                </c:pt>
                <c:pt idx="964">
                  <c:v>76.88496</c:v>
                </c:pt>
                <c:pt idx="965">
                  <c:v>76.84963</c:v>
                </c:pt>
                <c:pt idx="966">
                  <c:v>76.82286999999998</c:v>
                </c:pt>
                <c:pt idx="967">
                  <c:v>76.90438</c:v>
                </c:pt>
                <c:pt idx="968">
                  <c:v>77.07259999999998</c:v>
                </c:pt>
                <c:pt idx="969">
                  <c:v>77.22295</c:v>
                </c:pt>
                <c:pt idx="970">
                  <c:v>77.19999</c:v>
                </c:pt>
                <c:pt idx="971">
                  <c:v>77.00125</c:v>
                </c:pt>
                <c:pt idx="972">
                  <c:v>76.86912</c:v>
                </c:pt>
                <c:pt idx="973">
                  <c:v>76.97735</c:v>
                </c:pt>
                <c:pt idx="974">
                  <c:v>77.18687999999997</c:v>
                </c:pt>
                <c:pt idx="975">
                  <c:v>77.24454</c:v>
                </c:pt>
                <c:pt idx="976">
                  <c:v>77.09441</c:v>
                </c:pt>
                <c:pt idx="977">
                  <c:v>76.89673000000001</c:v>
                </c:pt>
                <c:pt idx="978">
                  <c:v>76.85032999999998</c:v>
                </c:pt>
                <c:pt idx="979">
                  <c:v>76.96793</c:v>
                </c:pt>
                <c:pt idx="980">
                  <c:v>77.08596999999998</c:v>
                </c:pt>
                <c:pt idx="981">
                  <c:v>77.10896999999998</c:v>
                </c:pt>
                <c:pt idx="982">
                  <c:v>77.13062</c:v>
                </c:pt>
                <c:pt idx="983">
                  <c:v>77.21857</c:v>
                </c:pt>
                <c:pt idx="984">
                  <c:v>77.32355</c:v>
                </c:pt>
                <c:pt idx="985">
                  <c:v>77.4241</c:v>
                </c:pt>
                <c:pt idx="986">
                  <c:v>77.52332</c:v>
                </c:pt>
                <c:pt idx="987">
                  <c:v>77.52811</c:v>
                </c:pt>
                <c:pt idx="988">
                  <c:v>77.39848000000001</c:v>
                </c:pt>
                <c:pt idx="989">
                  <c:v>77.30952</c:v>
                </c:pt>
                <c:pt idx="990">
                  <c:v>77.44158</c:v>
                </c:pt>
                <c:pt idx="991">
                  <c:v>77.69614</c:v>
                </c:pt>
                <c:pt idx="992">
                  <c:v>77.88605</c:v>
                </c:pt>
                <c:pt idx="993">
                  <c:v>78.00813</c:v>
                </c:pt>
                <c:pt idx="994">
                  <c:v>78.10757</c:v>
                </c:pt>
                <c:pt idx="995">
                  <c:v>78.0598</c:v>
                </c:pt>
                <c:pt idx="996">
                  <c:v>77.80386</c:v>
                </c:pt>
                <c:pt idx="997">
                  <c:v>77.56782</c:v>
                </c:pt>
                <c:pt idx="998">
                  <c:v>77.54272</c:v>
                </c:pt>
                <c:pt idx="999">
                  <c:v>77.66092</c:v>
                </c:pt>
                <c:pt idx="1000">
                  <c:v>77.93721</c:v>
                </c:pt>
                <c:pt idx="1001">
                  <c:v>78.49282</c:v>
                </c:pt>
                <c:pt idx="1002">
                  <c:v>79.03997</c:v>
                </c:pt>
                <c:pt idx="1003">
                  <c:v>79.10329</c:v>
                </c:pt>
                <c:pt idx="1004">
                  <c:v>78.82092999999998</c:v>
                </c:pt>
                <c:pt idx="1005">
                  <c:v>78.70733</c:v>
                </c:pt>
                <c:pt idx="1006">
                  <c:v>78.82329</c:v>
                </c:pt>
                <c:pt idx="1007">
                  <c:v>78.94958</c:v>
                </c:pt>
                <c:pt idx="1008">
                  <c:v>78.98817</c:v>
                </c:pt>
                <c:pt idx="1009">
                  <c:v>78.87036999999998</c:v>
                </c:pt>
                <c:pt idx="1010">
                  <c:v>78.61632</c:v>
                </c:pt>
                <c:pt idx="1011">
                  <c:v>78.43463</c:v>
                </c:pt>
                <c:pt idx="1012">
                  <c:v>78.32517999999997</c:v>
                </c:pt>
                <c:pt idx="1013">
                  <c:v>78.16441</c:v>
                </c:pt>
                <c:pt idx="1014">
                  <c:v>78.09655</c:v>
                </c:pt>
                <c:pt idx="1015">
                  <c:v>78.39619</c:v>
                </c:pt>
                <c:pt idx="1016">
                  <c:v>78.89406</c:v>
                </c:pt>
                <c:pt idx="1017">
                  <c:v>79.33125</c:v>
                </c:pt>
                <c:pt idx="1018">
                  <c:v>79.97828</c:v>
                </c:pt>
                <c:pt idx="1019">
                  <c:v>80.74147</c:v>
                </c:pt>
                <c:pt idx="1020">
                  <c:v>80.85706</c:v>
                </c:pt>
                <c:pt idx="1021">
                  <c:v>80.13665</c:v>
                </c:pt>
                <c:pt idx="1022">
                  <c:v>79.20458</c:v>
                </c:pt>
                <c:pt idx="1023">
                  <c:v>78.64098</c:v>
                </c:pt>
                <c:pt idx="1024">
                  <c:v>78.50391</c:v>
                </c:pt>
                <c:pt idx="1025">
                  <c:v>78.43279</c:v>
                </c:pt>
                <c:pt idx="1026">
                  <c:v>78.08569999999998</c:v>
                </c:pt>
                <c:pt idx="1027">
                  <c:v>77.65385000000001</c:v>
                </c:pt>
                <c:pt idx="1028">
                  <c:v>77.53981</c:v>
                </c:pt>
                <c:pt idx="1029">
                  <c:v>77.65302</c:v>
                </c:pt>
                <c:pt idx="1030">
                  <c:v>77.61973999999998</c:v>
                </c:pt>
                <c:pt idx="1031">
                  <c:v>77.39461</c:v>
                </c:pt>
                <c:pt idx="1032">
                  <c:v>77.21128</c:v>
                </c:pt>
                <c:pt idx="1033">
                  <c:v>77.10739</c:v>
                </c:pt>
                <c:pt idx="1034">
                  <c:v>76.97387999999998</c:v>
                </c:pt>
                <c:pt idx="1035">
                  <c:v>76.8149</c:v>
                </c:pt>
                <c:pt idx="1036">
                  <c:v>76.66386999999998</c:v>
                </c:pt>
                <c:pt idx="1037">
                  <c:v>76.51825</c:v>
                </c:pt>
                <c:pt idx="1038">
                  <c:v>76.45645</c:v>
                </c:pt>
                <c:pt idx="1039">
                  <c:v>76.53741</c:v>
                </c:pt>
                <c:pt idx="1040">
                  <c:v>76.64213</c:v>
                </c:pt>
                <c:pt idx="1041">
                  <c:v>76.62862</c:v>
                </c:pt>
                <c:pt idx="1042">
                  <c:v>76.5302</c:v>
                </c:pt>
                <c:pt idx="1043">
                  <c:v>76.4906</c:v>
                </c:pt>
                <c:pt idx="1044">
                  <c:v>76.59626</c:v>
                </c:pt>
                <c:pt idx="1045">
                  <c:v>76.78185</c:v>
                </c:pt>
                <c:pt idx="1046">
                  <c:v>76.86951</c:v>
                </c:pt>
                <c:pt idx="1047">
                  <c:v>76.80655</c:v>
                </c:pt>
                <c:pt idx="1048">
                  <c:v>76.73685</c:v>
                </c:pt>
                <c:pt idx="1049">
                  <c:v>76.76054</c:v>
                </c:pt>
                <c:pt idx="1050">
                  <c:v>76.81448</c:v>
                </c:pt>
                <c:pt idx="1051">
                  <c:v>76.86188</c:v>
                </c:pt>
                <c:pt idx="1052">
                  <c:v>76.9</c:v>
                </c:pt>
                <c:pt idx="1053">
                  <c:v>76.82544999999998</c:v>
                </c:pt>
                <c:pt idx="1054">
                  <c:v>76.58649</c:v>
                </c:pt>
                <c:pt idx="1055">
                  <c:v>76.37032000000001</c:v>
                </c:pt>
                <c:pt idx="1056">
                  <c:v>76.38224</c:v>
                </c:pt>
                <c:pt idx="1057">
                  <c:v>76.5871</c:v>
                </c:pt>
                <c:pt idx="1058">
                  <c:v>76.77377999999997</c:v>
                </c:pt>
                <c:pt idx="1059">
                  <c:v>76.7821</c:v>
                </c:pt>
                <c:pt idx="1060">
                  <c:v>76.64857000000001</c:v>
                </c:pt>
                <c:pt idx="1061">
                  <c:v>76.58416</c:v>
                </c:pt>
                <c:pt idx="1062">
                  <c:v>76.6832</c:v>
                </c:pt>
                <c:pt idx="1063">
                  <c:v>76.77719</c:v>
                </c:pt>
                <c:pt idx="1064">
                  <c:v>76.73763</c:v>
                </c:pt>
                <c:pt idx="1065">
                  <c:v>76.70196</c:v>
                </c:pt>
                <c:pt idx="1066">
                  <c:v>76.78715</c:v>
                </c:pt>
                <c:pt idx="1067">
                  <c:v>76.90183</c:v>
                </c:pt>
                <c:pt idx="1068">
                  <c:v>76.97971</c:v>
                </c:pt>
                <c:pt idx="1069">
                  <c:v>77.03792</c:v>
                </c:pt>
                <c:pt idx="1070">
                  <c:v>77.01521</c:v>
                </c:pt>
                <c:pt idx="1071">
                  <c:v>76.8796</c:v>
                </c:pt>
                <c:pt idx="1072">
                  <c:v>76.74607</c:v>
                </c:pt>
                <c:pt idx="1073">
                  <c:v>76.65087999999997</c:v>
                </c:pt>
                <c:pt idx="1074">
                  <c:v>76.47976999999998</c:v>
                </c:pt>
                <c:pt idx="1075">
                  <c:v>76.25230000000001</c:v>
                </c:pt>
                <c:pt idx="1076">
                  <c:v>76.17406999999998</c:v>
                </c:pt>
                <c:pt idx="1077">
                  <c:v>76.31483</c:v>
                </c:pt>
                <c:pt idx="1078">
                  <c:v>76.49743</c:v>
                </c:pt>
                <c:pt idx="1079">
                  <c:v>76.52372999999998</c:v>
                </c:pt>
                <c:pt idx="1080">
                  <c:v>76.41978</c:v>
                </c:pt>
                <c:pt idx="1081">
                  <c:v>76.40619</c:v>
                </c:pt>
                <c:pt idx="1082">
                  <c:v>76.56557</c:v>
                </c:pt>
                <c:pt idx="1083">
                  <c:v>76.68833999999997</c:v>
                </c:pt>
                <c:pt idx="1084">
                  <c:v>76.59711</c:v>
                </c:pt>
                <c:pt idx="1085">
                  <c:v>76.44411</c:v>
                </c:pt>
                <c:pt idx="1086">
                  <c:v>76.42349</c:v>
                </c:pt>
                <c:pt idx="1087">
                  <c:v>76.52384000000001</c:v>
                </c:pt>
                <c:pt idx="1088">
                  <c:v>76.64325</c:v>
                </c:pt>
                <c:pt idx="1089">
                  <c:v>76.67456</c:v>
                </c:pt>
                <c:pt idx="1090">
                  <c:v>76.52266</c:v>
                </c:pt>
                <c:pt idx="1091">
                  <c:v>76.35866999999998</c:v>
                </c:pt>
                <c:pt idx="1092">
                  <c:v>76.50092</c:v>
                </c:pt>
                <c:pt idx="1093">
                  <c:v>76.85265</c:v>
                </c:pt>
                <c:pt idx="1094">
                  <c:v>76.89968</c:v>
                </c:pt>
                <c:pt idx="1095">
                  <c:v>76.50662</c:v>
                </c:pt>
                <c:pt idx="1096">
                  <c:v>76.14396</c:v>
                </c:pt>
                <c:pt idx="1097">
                  <c:v>76.19347</c:v>
                </c:pt>
                <c:pt idx="1098">
                  <c:v>76.50815</c:v>
                </c:pt>
                <c:pt idx="1099">
                  <c:v>76.71462</c:v>
                </c:pt>
                <c:pt idx="1100">
                  <c:v>76.69880999999998</c:v>
                </c:pt>
                <c:pt idx="1101">
                  <c:v>76.65561</c:v>
                </c:pt>
                <c:pt idx="1102">
                  <c:v>76.75927</c:v>
                </c:pt>
                <c:pt idx="1103">
                  <c:v>76.89147</c:v>
                </c:pt>
                <c:pt idx="1104">
                  <c:v>76.84513</c:v>
                </c:pt>
                <c:pt idx="1105">
                  <c:v>76.66370000000001</c:v>
                </c:pt>
                <c:pt idx="1106">
                  <c:v>76.6016</c:v>
                </c:pt>
                <c:pt idx="1107">
                  <c:v>76.77556999999998</c:v>
                </c:pt>
                <c:pt idx="1108">
                  <c:v>77.0062</c:v>
                </c:pt>
                <c:pt idx="1109">
                  <c:v>77.03867</c:v>
                </c:pt>
                <c:pt idx="1110">
                  <c:v>76.84474</c:v>
                </c:pt>
                <c:pt idx="1111">
                  <c:v>76.59969</c:v>
                </c:pt>
                <c:pt idx="1112">
                  <c:v>76.42972</c:v>
                </c:pt>
                <c:pt idx="1113">
                  <c:v>76.39318</c:v>
                </c:pt>
                <c:pt idx="1114">
                  <c:v>76.52815</c:v>
                </c:pt>
                <c:pt idx="1115">
                  <c:v>76.67050999999998</c:v>
                </c:pt>
                <c:pt idx="1116">
                  <c:v>76.51473</c:v>
                </c:pt>
                <c:pt idx="1117">
                  <c:v>76.11907</c:v>
                </c:pt>
                <c:pt idx="1118">
                  <c:v>75.87687999999997</c:v>
                </c:pt>
                <c:pt idx="1119">
                  <c:v>75.90806</c:v>
                </c:pt>
                <c:pt idx="1120">
                  <c:v>75.97928</c:v>
                </c:pt>
                <c:pt idx="1121">
                  <c:v>75.97864</c:v>
                </c:pt>
                <c:pt idx="1122">
                  <c:v>75.95253</c:v>
                </c:pt>
                <c:pt idx="1123">
                  <c:v>75.96533</c:v>
                </c:pt>
                <c:pt idx="1124">
                  <c:v>76.15226999999998</c:v>
                </c:pt>
                <c:pt idx="1125">
                  <c:v>76.4986</c:v>
                </c:pt>
                <c:pt idx="1126">
                  <c:v>76.62177999999997</c:v>
                </c:pt>
                <c:pt idx="1127">
                  <c:v>76.34155</c:v>
                </c:pt>
                <c:pt idx="1128">
                  <c:v>76.03132</c:v>
                </c:pt>
                <c:pt idx="1129">
                  <c:v>75.99707</c:v>
                </c:pt>
                <c:pt idx="1130">
                  <c:v>76.09789</c:v>
                </c:pt>
                <c:pt idx="1131">
                  <c:v>76.13925</c:v>
                </c:pt>
                <c:pt idx="1132">
                  <c:v>76.04147</c:v>
                </c:pt>
                <c:pt idx="1133">
                  <c:v>75.77488</c:v>
                </c:pt>
                <c:pt idx="1134">
                  <c:v>75.54928</c:v>
                </c:pt>
                <c:pt idx="1135">
                  <c:v>75.60637999999997</c:v>
                </c:pt>
                <c:pt idx="1136">
                  <c:v>75.76164</c:v>
                </c:pt>
                <c:pt idx="1137">
                  <c:v>75.75967</c:v>
                </c:pt>
                <c:pt idx="1138">
                  <c:v>75.80477</c:v>
                </c:pt>
                <c:pt idx="1139">
                  <c:v>76.05556</c:v>
                </c:pt>
                <c:pt idx="1140">
                  <c:v>76.23885</c:v>
                </c:pt>
                <c:pt idx="1141">
                  <c:v>76.21413</c:v>
                </c:pt>
                <c:pt idx="1142">
                  <c:v>76.17959999999998</c:v>
                </c:pt>
                <c:pt idx="1143">
                  <c:v>76.18358000000001</c:v>
                </c:pt>
                <c:pt idx="1144">
                  <c:v>76.11633999999998</c:v>
                </c:pt>
                <c:pt idx="1145">
                  <c:v>76.02540999999998</c:v>
                </c:pt>
                <c:pt idx="1146">
                  <c:v>75.9325</c:v>
                </c:pt>
                <c:pt idx="1147">
                  <c:v>75.77592999999998</c:v>
                </c:pt>
                <c:pt idx="1148">
                  <c:v>75.71538</c:v>
                </c:pt>
                <c:pt idx="1149">
                  <c:v>75.91582</c:v>
                </c:pt>
                <c:pt idx="1150">
                  <c:v>76.09532999999998</c:v>
                </c:pt>
                <c:pt idx="1151">
                  <c:v>75.93808</c:v>
                </c:pt>
                <c:pt idx="1152">
                  <c:v>75.65569000000001</c:v>
                </c:pt>
                <c:pt idx="1153">
                  <c:v>75.61168</c:v>
                </c:pt>
                <c:pt idx="1154">
                  <c:v>75.73064</c:v>
                </c:pt>
                <c:pt idx="1155">
                  <c:v>75.7243</c:v>
                </c:pt>
                <c:pt idx="1156">
                  <c:v>75.59084</c:v>
                </c:pt>
                <c:pt idx="1157">
                  <c:v>75.52537999999997</c:v>
                </c:pt>
                <c:pt idx="1158">
                  <c:v>75.57875999999997</c:v>
                </c:pt>
                <c:pt idx="1159">
                  <c:v>75.64671</c:v>
                </c:pt>
                <c:pt idx="1160">
                  <c:v>75.6866</c:v>
                </c:pt>
                <c:pt idx="1161">
                  <c:v>75.71873</c:v>
                </c:pt>
                <c:pt idx="1162">
                  <c:v>75.71144</c:v>
                </c:pt>
                <c:pt idx="1163">
                  <c:v>75.64658</c:v>
                </c:pt>
                <c:pt idx="1164">
                  <c:v>75.60393000000001</c:v>
                </c:pt>
                <c:pt idx="1165">
                  <c:v>75.63234999999997</c:v>
                </c:pt>
                <c:pt idx="1166">
                  <c:v>75.68759</c:v>
                </c:pt>
                <c:pt idx="1167">
                  <c:v>75.76319</c:v>
                </c:pt>
                <c:pt idx="1168">
                  <c:v>75.88028</c:v>
                </c:pt>
                <c:pt idx="1169">
                  <c:v>75.94755</c:v>
                </c:pt>
                <c:pt idx="1170">
                  <c:v>75.88281000000001</c:v>
                </c:pt>
                <c:pt idx="1171">
                  <c:v>75.79872</c:v>
                </c:pt>
                <c:pt idx="1172">
                  <c:v>75.80773000000001</c:v>
                </c:pt>
                <c:pt idx="1173">
                  <c:v>75.76695</c:v>
                </c:pt>
                <c:pt idx="1174">
                  <c:v>75.51724</c:v>
                </c:pt>
                <c:pt idx="1175">
                  <c:v>75.20151</c:v>
                </c:pt>
                <c:pt idx="1176">
                  <c:v>75.05643999999998</c:v>
                </c:pt>
                <c:pt idx="1177">
                  <c:v>75.00261</c:v>
                </c:pt>
                <c:pt idx="1178">
                  <c:v>74.80058</c:v>
                </c:pt>
                <c:pt idx="1179">
                  <c:v>74.54928</c:v>
                </c:pt>
                <c:pt idx="1180">
                  <c:v>74.57641</c:v>
                </c:pt>
                <c:pt idx="1181">
                  <c:v>74.88218999999998</c:v>
                </c:pt>
                <c:pt idx="1182">
                  <c:v>75.09585</c:v>
                </c:pt>
                <c:pt idx="1183">
                  <c:v>75.05834999999998</c:v>
                </c:pt>
                <c:pt idx="1184">
                  <c:v>74.96069</c:v>
                </c:pt>
                <c:pt idx="1185">
                  <c:v>74.95338</c:v>
                </c:pt>
                <c:pt idx="1186">
                  <c:v>74.99024</c:v>
                </c:pt>
                <c:pt idx="1187">
                  <c:v>75.01082</c:v>
                </c:pt>
                <c:pt idx="1188">
                  <c:v>74.97848999999998</c:v>
                </c:pt>
                <c:pt idx="1189">
                  <c:v>74.84832</c:v>
                </c:pt>
                <c:pt idx="1190">
                  <c:v>74.66625</c:v>
                </c:pt>
                <c:pt idx="1191">
                  <c:v>74.56583000000001</c:v>
                </c:pt>
                <c:pt idx="1192">
                  <c:v>74.61324</c:v>
                </c:pt>
                <c:pt idx="1193">
                  <c:v>74.79276</c:v>
                </c:pt>
                <c:pt idx="1194">
                  <c:v>75.02972</c:v>
                </c:pt>
                <c:pt idx="1195">
                  <c:v>75.15352999999998</c:v>
                </c:pt>
                <c:pt idx="1196">
                  <c:v>75.00359</c:v>
                </c:pt>
                <c:pt idx="1197">
                  <c:v>74.67238999999994</c:v>
                </c:pt>
                <c:pt idx="1198">
                  <c:v>74.38486</c:v>
                </c:pt>
                <c:pt idx="1199">
                  <c:v>74.21285</c:v>
                </c:pt>
                <c:pt idx="1200">
                  <c:v>74.07107000000001</c:v>
                </c:pt>
                <c:pt idx="1201">
                  <c:v>73.93746</c:v>
                </c:pt>
                <c:pt idx="1202">
                  <c:v>73.87607999999997</c:v>
                </c:pt>
                <c:pt idx="1203">
                  <c:v>73.90771</c:v>
                </c:pt>
                <c:pt idx="1204">
                  <c:v>73.95447</c:v>
                </c:pt>
                <c:pt idx="1205">
                  <c:v>73.88686999999998</c:v>
                </c:pt>
                <c:pt idx="1206">
                  <c:v>73.67406</c:v>
                </c:pt>
                <c:pt idx="1207">
                  <c:v>73.45276999999998</c:v>
                </c:pt>
                <c:pt idx="1208">
                  <c:v>73.34633</c:v>
                </c:pt>
                <c:pt idx="1209">
                  <c:v>73.28619</c:v>
                </c:pt>
                <c:pt idx="1210">
                  <c:v>73.21015</c:v>
                </c:pt>
                <c:pt idx="1211">
                  <c:v>73.23213</c:v>
                </c:pt>
                <c:pt idx="1212">
                  <c:v>73.37555999999998</c:v>
                </c:pt>
                <c:pt idx="1213">
                  <c:v>73.39052</c:v>
                </c:pt>
                <c:pt idx="1214">
                  <c:v>73.09348</c:v>
                </c:pt>
                <c:pt idx="1215">
                  <c:v>72.65593999999997</c:v>
                </c:pt>
                <c:pt idx="1216">
                  <c:v>72.35396</c:v>
                </c:pt>
                <c:pt idx="1217">
                  <c:v>72.28343</c:v>
                </c:pt>
                <c:pt idx="1218">
                  <c:v>72.37705</c:v>
                </c:pt>
                <c:pt idx="1219">
                  <c:v>72.51013</c:v>
                </c:pt>
                <c:pt idx="1220">
                  <c:v>72.54662</c:v>
                </c:pt>
                <c:pt idx="1221">
                  <c:v>72.39233999999998</c:v>
                </c:pt>
                <c:pt idx="1222">
                  <c:v>72.04065</c:v>
                </c:pt>
                <c:pt idx="1223">
                  <c:v>71.68616999999998</c:v>
                </c:pt>
                <c:pt idx="1224">
                  <c:v>71.65405</c:v>
                </c:pt>
                <c:pt idx="1225">
                  <c:v>72.0047</c:v>
                </c:pt>
                <c:pt idx="1226">
                  <c:v>72.3175</c:v>
                </c:pt>
                <c:pt idx="1227">
                  <c:v>72.29515</c:v>
                </c:pt>
                <c:pt idx="1228">
                  <c:v>72.17664000000001</c:v>
                </c:pt>
                <c:pt idx="1229">
                  <c:v>72.20535</c:v>
                </c:pt>
                <c:pt idx="1230">
                  <c:v>72.20297</c:v>
                </c:pt>
                <c:pt idx="1231">
                  <c:v>72.04193</c:v>
                </c:pt>
                <c:pt idx="1232">
                  <c:v>71.93834</c:v>
                </c:pt>
                <c:pt idx="1233">
                  <c:v>71.97105</c:v>
                </c:pt>
                <c:pt idx="1234">
                  <c:v>71.90075</c:v>
                </c:pt>
                <c:pt idx="1235">
                  <c:v>71.57562</c:v>
                </c:pt>
                <c:pt idx="1236">
                  <c:v>71.10686</c:v>
                </c:pt>
                <c:pt idx="1237">
                  <c:v>70.68604999999998</c:v>
                </c:pt>
                <c:pt idx="1238">
                  <c:v>70.47832</c:v>
                </c:pt>
                <c:pt idx="1239">
                  <c:v>70.54634</c:v>
                </c:pt>
                <c:pt idx="1240">
                  <c:v>70.71716</c:v>
                </c:pt>
                <c:pt idx="1241">
                  <c:v>70.69783</c:v>
                </c:pt>
                <c:pt idx="1242">
                  <c:v>70.42377</c:v>
                </c:pt>
                <c:pt idx="1243">
                  <c:v>70.11396</c:v>
                </c:pt>
                <c:pt idx="1244">
                  <c:v>69.93007</c:v>
                </c:pt>
                <c:pt idx="1245">
                  <c:v>69.73167</c:v>
                </c:pt>
                <c:pt idx="1246">
                  <c:v>69.34614</c:v>
                </c:pt>
                <c:pt idx="1247">
                  <c:v>68.94216</c:v>
                </c:pt>
                <c:pt idx="1248">
                  <c:v>68.77628</c:v>
                </c:pt>
                <c:pt idx="1249">
                  <c:v>68.80524</c:v>
                </c:pt>
                <c:pt idx="1250">
                  <c:v>68.84219</c:v>
                </c:pt>
                <c:pt idx="1251">
                  <c:v>68.8631</c:v>
                </c:pt>
                <c:pt idx="1252">
                  <c:v>68.86067</c:v>
                </c:pt>
                <c:pt idx="1253">
                  <c:v>68.73151</c:v>
                </c:pt>
                <c:pt idx="1254">
                  <c:v>68.45955</c:v>
                </c:pt>
                <c:pt idx="1255">
                  <c:v>68.10345</c:v>
                </c:pt>
                <c:pt idx="1256">
                  <c:v>67.66386</c:v>
                </c:pt>
                <c:pt idx="1257">
                  <c:v>67.18455</c:v>
                </c:pt>
                <c:pt idx="1258">
                  <c:v>66.76079</c:v>
                </c:pt>
                <c:pt idx="1259">
                  <c:v>66.36533999999997</c:v>
                </c:pt>
                <c:pt idx="1260">
                  <c:v>65.93539</c:v>
                </c:pt>
                <c:pt idx="1261">
                  <c:v>65.51442</c:v>
                </c:pt>
                <c:pt idx="1262">
                  <c:v>65.14857000000001</c:v>
                </c:pt>
                <c:pt idx="1263">
                  <c:v>64.84192</c:v>
                </c:pt>
                <c:pt idx="1264">
                  <c:v>64.53365</c:v>
                </c:pt>
                <c:pt idx="1265">
                  <c:v>63.95731</c:v>
                </c:pt>
                <c:pt idx="1266">
                  <c:v>62.89412</c:v>
                </c:pt>
                <c:pt idx="1267">
                  <c:v>61.66393</c:v>
                </c:pt>
                <c:pt idx="1268">
                  <c:v>60.7309</c:v>
                </c:pt>
                <c:pt idx="1269">
                  <c:v>59.98819</c:v>
                </c:pt>
                <c:pt idx="1270">
                  <c:v>59.01968</c:v>
                </c:pt>
                <c:pt idx="1271">
                  <c:v>57.7818</c:v>
                </c:pt>
                <c:pt idx="1272">
                  <c:v>56.4775</c:v>
                </c:pt>
                <c:pt idx="1273">
                  <c:v>55.19987</c:v>
                </c:pt>
                <c:pt idx="1274">
                  <c:v>53.90012</c:v>
                </c:pt>
                <c:pt idx="1275">
                  <c:v>52.36453</c:v>
                </c:pt>
                <c:pt idx="1276">
                  <c:v>50.39856</c:v>
                </c:pt>
                <c:pt idx="1277">
                  <c:v>48.19666</c:v>
                </c:pt>
                <c:pt idx="1278">
                  <c:v>46.06098</c:v>
                </c:pt>
                <c:pt idx="1279">
                  <c:v>43.91081</c:v>
                </c:pt>
                <c:pt idx="1280">
                  <c:v>41.69901</c:v>
                </c:pt>
                <c:pt idx="1281">
                  <c:v>39.85641</c:v>
                </c:pt>
                <c:pt idx="1282">
                  <c:v>38.72139</c:v>
                </c:pt>
                <c:pt idx="1283">
                  <c:v>38.06919</c:v>
                </c:pt>
                <c:pt idx="1284">
                  <c:v>37.51355</c:v>
                </c:pt>
                <c:pt idx="1285">
                  <c:v>36.89312</c:v>
                </c:pt>
                <c:pt idx="1286">
                  <c:v>36.13646</c:v>
                </c:pt>
                <c:pt idx="1287">
                  <c:v>35.15477</c:v>
                </c:pt>
                <c:pt idx="1288">
                  <c:v>33.89781</c:v>
                </c:pt>
                <c:pt idx="1289">
                  <c:v>32.44714</c:v>
                </c:pt>
                <c:pt idx="1290">
                  <c:v>31.25059</c:v>
                </c:pt>
                <c:pt idx="1291">
                  <c:v>30.82439</c:v>
                </c:pt>
                <c:pt idx="1292">
                  <c:v>30.93852</c:v>
                </c:pt>
                <c:pt idx="1293">
                  <c:v>30.74446</c:v>
                </c:pt>
                <c:pt idx="1294">
                  <c:v>30.03676</c:v>
                </c:pt>
                <c:pt idx="1295">
                  <c:v>29.28323</c:v>
                </c:pt>
                <c:pt idx="1296">
                  <c:v>28.33963</c:v>
                </c:pt>
                <c:pt idx="1297">
                  <c:v>26.50857</c:v>
                </c:pt>
                <c:pt idx="1298">
                  <c:v>24.27298</c:v>
                </c:pt>
                <c:pt idx="1299">
                  <c:v>23.4467</c:v>
                </c:pt>
                <c:pt idx="1300">
                  <c:v>24.6437</c:v>
                </c:pt>
                <c:pt idx="1301">
                  <c:v>26.38869</c:v>
                </c:pt>
                <c:pt idx="1302">
                  <c:v>27.22145</c:v>
                </c:pt>
                <c:pt idx="1303">
                  <c:v>27.40544</c:v>
                </c:pt>
                <c:pt idx="1304">
                  <c:v>27.73953</c:v>
                </c:pt>
                <c:pt idx="1305">
                  <c:v>28.1933</c:v>
                </c:pt>
                <c:pt idx="1306">
                  <c:v>28.32519</c:v>
                </c:pt>
                <c:pt idx="1307">
                  <c:v>28.14289</c:v>
                </c:pt>
                <c:pt idx="1308">
                  <c:v>27.85425</c:v>
                </c:pt>
                <c:pt idx="1309">
                  <c:v>27.54535</c:v>
                </c:pt>
                <c:pt idx="1310">
                  <c:v>27.42285</c:v>
                </c:pt>
                <c:pt idx="1311">
                  <c:v>27.72225</c:v>
                </c:pt>
                <c:pt idx="1312">
                  <c:v>28.26707</c:v>
                </c:pt>
                <c:pt idx="1313">
                  <c:v>28.74652</c:v>
                </c:pt>
                <c:pt idx="1314">
                  <c:v>29.26048</c:v>
                </c:pt>
                <c:pt idx="1315">
                  <c:v>30.02552</c:v>
                </c:pt>
                <c:pt idx="1316">
                  <c:v>30.83686</c:v>
                </c:pt>
                <c:pt idx="1317">
                  <c:v>31.27003</c:v>
                </c:pt>
                <c:pt idx="1318">
                  <c:v>31.15356</c:v>
                </c:pt>
                <c:pt idx="1319">
                  <c:v>30.56468</c:v>
                </c:pt>
                <c:pt idx="1320">
                  <c:v>29.76151</c:v>
                </c:pt>
                <c:pt idx="1321">
                  <c:v>29.10667</c:v>
                </c:pt>
                <c:pt idx="1322">
                  <c:v>28.70051</c:v>
                </c:pt>
                <c:pt idx="1323">
                  <c:v>28.00059</c:v>
                </c:pt>
                <c:pt idx="1324">
                  <c:v>26.31424</c:v>
                </c:pt>
                <c:pt idx="1325">
                  <c:v>23.68779</c:v>
                </c:pt>
                <c:pt idx="1326">
                  <c:v>21.02886</c:v>
                </c:pt>
                <c:pt idx="1327">
                  <c:v>19.11251</c:v>
                </c:pt>
                <c:pt idx="1328">
                  <c:v>17.9759</c:v>
                </c:pt>
                <c:pt idx="1329">
                  <c:v>17.1163</c:v>
                </c:pt>
                <c:pt idx="1330">
                  <c:v>16.08575</c:v>
                </c:pt>
                <c:pt idx="1331">
                  <c:v>14.62271</c:v>
                </c:pt>
                <c:pt idx="1332">
                  <c:v>12.73738</c:v>
                </c:pt>
                <c:pt idx="1333">
                  <c:v>10.90273</c:v>
                </c:pt>
                <c:pt idx="1334">
                  <c:v>10.0</c:v>
                </c:pt>
                <c:pt idx="1335">
                  <c:v>10.67999</c:v>
                </c:pt>
                <c:pt idx="1336">
                  <c:v>12.69651</c:v>
                </c:pt>
                <c:pt idx="1337">
                  <c:v>15.0549</c:v>
                </c:pt>
                <c:pt idx="1338">
                  <c:v>16.84115</c:v>
                </c:pt>
                <c:pt idx="1339">
                  <c:v>17.78305</c:v>
                </c:pt>
                <c:pt idx="1340">
                  <c:v>18.13024</c:v>
                </c:pt>
                <c:pt idx="1341">
                  <c:v>18.05306</c:v>
                </c:pt>
                <c:pt idx="1342">
                  <c:v>17.35745</c:v>
                </c:pt>
                <c:pt idx="1343">
                  <c:v>16.33523</c:v>
                </c:pt>
                <c:pt idx="1344">
                  <c:v>16.36907</c:v>
                </c:pt>
                <c:pt idx="1345">
                  <c:v>18.41068</c:v>
                </c:pt>
                <c:pt idx="1346">
                  <c:v>21.46525</c:v>
                </c:pt>
                <c:pt idx="1347">
                  <c:v>23.88398</c:v>
                </c:pt>
                <c:pt idx="1348">
                  <c:v>25.46685</c:v>
                </c:pt>
                <c:pt idx="1349">
                  <c:v>27.04969</c:v>
                </c:pt>
                <c:pt idx="1350">
                  <c:v>28.83636</c:v>
                </c:pt>
                <c:pt idx="1351">
                  <c:v>30.46525</c:v>
                </c:pt>
                <c:pt idx="1352">
                  <c:v>32.1874</c:v>
                </c:pt>
                <c:pt idx="1353">
                  <c:v>34.60302</c:v>
                </c:pt>
                <c:pt idx="1354">
                  <c:v>37.56024</c:v>
                </c:pt>
                <c:pt idx="1355">
                  <c:v>40.33234</c:v>
                </c:pt>
                <c:pt idx="1356">
                  <c:v>42.69378</c:v>
                </c:pt>
                <c:pt idx="1357">
                  <c:v>45.01749</c:v>
                </c:pt>
                <c:pt idx="1358">
                  <c:v>47.5467</c:v>
                </c:pt>
                <c:pt idx="1359">
                  <c:v>50.08136</c:v>
                </c:pt>
                <c:pt idx="1360">
                  <c:v>52.33144</c:v>
                </c:pt>
                <c:pt idx="1361">
                  <c:v>54.27235</c:v>
                </c:pt>
                <c:pt idx="1362">
                  <c:v>56.14998</c:v>
                </c:pt>
                <c:pt idx="1363">
                  <c:v>58.11509</c:v>
                </c:pt>
                <c:pt idx="1364">
                  <c:v>59.96815</c:v>
                </c:pt>
                <c:pt idx="1365">
                  <c:v>61.48122</c:v>
                </c:pt>
                <c:pt idx="1366">
                  <c:v>62.81374</c:v>
                </c:pt>
                <c:pt idx="1367">
                  <c:v>64.30199</c:v>
                </c:pt>
                <c:pt idx="1368">
                  <c:v>65.93695</c:v>
                </c:pt>
                <c:pt idx="1369">
                  <c:v>67.40916</c:v>
                </c:pt>
                <c:pt idx="1370">
                  <c:v>68.55834999999998</c:v>
                </c:pt>
                <c:pt idx="1371">
                  <c:v>69.52602</c:v>
                </c:pt>
                <c:pt idx="1372">
                  <c:v>70.43837000000001</c:v>
                </c:pt>
                <c:pt idx="1373">
                  <c:v>71.2119</c:v>
                </c:pt>
                <c:pt idx="1374">
                  <c:v>71.76823</c:v>
                </c:pt>
                <c:pt idx="1375">
                  <c:v>72.18329999999998</c:v>
                </c:pt>
                <c:pt idx="1376">
                  <c:v>72.53902</c:v>
                </c:pt>
                <c:pt idx="1377">
                  <c:v>72.89727</c:v>
                </c:pt>
                <c:pt idx="1378">
                  <c:v>73.40678</c:v>
                </c:pt>
                <c:pt idx="1379">
                  <c:v>74.02563000000001</c:v>
                </c:pt>
                <c:pt idx="1380">
                  <c:v>74.39671</c:v>
                </c:pt>
                <c:pt idx="1381">
                  <c:v>74.40929</c:v>
                </c:pt>
                <c:pt idx="1382">
                  <c:v>74.45985</c:v>
                </c:pt>
                <c:pt idx="1383">
                  <c:v>74.72415</c:v>
                </c:pt>
                <c:pt idx="1384">
                  <c:v>74.88757</c:v>
                </c:pt>
                <c:pt idx="1385">
                  <c:v>74.80145</c:v>
                </c:pt>
                <c:pt idx="1386">
                  <c:v>74.63884999999998</c:v>
                </c:pt>
                <c:pt idx="1387">
                  <c:v>74.42784</c:v>
                </c:pt>
                <c:pt idx="1388">
                  <c:v>74.0969</c:v>
                </c:pt>
                <c:pt idx="1389">
                  <c:v>73.71039</c:v>
                </c:pt>
                <c:pt idx="1390">
                  <c:v>73.39213</c:v>
                </c:pt>
                <c:pt idx="1391">
                  <c:v>73.45531</c:v>
                </c:pt>
                <c:pt idx="1392">
                  <c:v>74.28109</c:v>
                </c:pt>
                <c:pt idx="1393">
                  <c:v>75.50902</c:v>
                </c:pt>
                <c:pt idx="1394">
                  <c:v>76.047</c:v>
                </c:pt>
                <c:pt idx="1395">
                  <c:v>75.55264</c:v>
                </c:pt>
                <c:pt idx="1396">
                  <c:v>74.76396</c:v>
                </c:pt>
                <c:pt idx="1397">
                  <c:v>74.31985</c:v>
                </c:pt>
                <c:pt idx="1398">
                  <c:v>74.31863</c:v>
                </c:pt>
                <c:pt idx="1399">
                  <c:v>74.68736</c:v>
                </c:pt>
                <c:pt idx="1400">
                  <c:v>75.2039</c:v>
                </c:pt>
                <c:pt idx="1401">
                  <c:v>75.71563</c:v>
                </c:pt>
                <c:pt idx="1402">
                  <c:v>76.36023</c:v>
                </c:pt>
                <c:pt idx="1403">
                  <c:v>76.98744</c:v>
                </c:pt>
                <c:pt idx="1404">
                  <c:v>76.99057</c:v>
                </c:pt>
                <c:pt idx="1405">
                  <c:v>76.27776</c:v>
                </c:pt>
                <c:pt idx="1406">
                  <c:v>75.53004</c:v>
                </c:pt>
                <c:pt idx="1407">
                  <c:v>75.18102</c:v>
                </c:pt>
                <c:pt idx="1408">
                  <c:v>75.15143999999998</c:v>
                </c:pt>
                <c:pt idx="1409">
                  <c:v>75.23247000000001</c:v>
                </c:pt>
                <c:pt idx="1410">
                  <c:v>75.15517999999997</c:v>
                </c:pt>
                <c:pt idx="1411">
                  <c:v>74.85338999999998</c:v>
                </c:pt>
                <c:pt idx="1412">
                  <c:v>74.73067</c:v>
                </c:pt>
                <c:pt idx="1413">
                  <c:v>74.96221</c:v>
                </c:pt>
                <c:pt idx="1414">
                  <c:v>75.07166</c:v>
                </c:pt>
                <c:pt idx="1415">
                  <c:v>74.7429</c:v>
                </c:pt>
                <c:pt idx="1416">
                  <c:v>74.2064</c:v>
                </c:pt>
                <c:pt idx="1417">
                  <c:v>73.78658</c:v>
                </c:pt>
                <c:pt idx="1418">
                  <c:v>73.66154</c:v>
                </c:pt>
                <c:pt idx="1419">
                  <c:v>73.5972</c:v>
                </c:pt>
                <c:pt idx="1420">
                  <c:v>72.87421</c:v>
                </c:pt>
                <c:pt idx="1421">
                  <c:v>71.64566</c:v>
                </c:pt>
                <c:pt idx="1422">
                  <c:v>71.41461</c:v>
                </c:pt>
                <c:pt idx="1423">
                  <c:v>72.73717</c:v>
                </c:pt>
                <c:pt idx="1424">
                  <c:v>74.05032</c:v>
                </c:pt>
                <c:pt idx="1425">
                  <c:v>74.12509999999997</c:v>
                </c:pt>
                <c:pt idx="1426">
                  <c:v>73.84142</c:v>
                </c:pt>
                <c:pt idx="1427">
                  <c:v>74.06082</c:v>
                </c:pt>
                <c:pt idx="1428">
                  <c:v>74.31886999999998</c:v>
                </c:pt>
                <c:pt idx="1429">
                  <c:v>74.19741</c:v>
                </c:pt>
                <c:pt idx="1430">
                  <c:v>74.11442</c:v>
                </c:pt>
                <c:pt idx="1431">
                  <c:v>74.21783</c:v>
                </c:pt>
                <c:pt idx="1432">
                  <c:v>73.87927000000001</c:v>
                </c:pt>
                <c:pt idx="1433">
                  <c:v>72.79706</c:v>
                </c:pt>
                <c:pt idx="1434">
                  <c:v>71.8074</c:v>
                </c:pt>
                <c:pt idx="1435">
                  <c:v>71.98749</c:v>
                </c:pt>
                <c:pt idx="1436">
                  <c:v>73.17041999999998</c:v>
                </c:pt>
                <c:pt idx="1437">
                  <c:v>74.15114</c:v>
                </c:pt>
                <c:pt idx="1438">
                  <c:v>74.35608999999998</c:v>
                </c:pt>
                <c:pt idx="1439">
                  <c:v>74.27446</c:v>
                </c:pt>
                <c:pt idx="1440">
                  <c:v>74.29343</c:v>
                </c:pt>
                <c:pt idx="1441">
                  <c:v>74.27053</c:v>
                </c:pt>
                <c:pt idx="1442">
                  <c:v>74.23409</c:v>
                </c:pt>
                <c:pt idx="1443">
                  <c:v>74.42737</c:v>
                </c:pt>
                <c:pt idx="1444">
                  <c:v>74.74557</c:v>
                </c:pt>
                <c:pt idx="1445">
                  <c:v>74.80552</c:v>
                </c:pt>
                <c:pt idx="1446">
                  <c:v>74.50196</c:v>
                </c:pt>
                <c:pt idx="1447">
                  <c:v>74.24395</c:v>
                </c:pt>
                <c:pt idx="1448">
                  <c:v>74.32493</c:v>
                </c:pt>
                <c:pt idx="1449">
                  <c:v>74.40076</c:v>
                </c:pt>
                <c:pt idx="1450">
                  <c:v>74.17676999999998</c:v>
                </c:pt>
                <c:pt idx="1451">
                  <c:v>74.02588999999998</c:v>
                </c:pt>
                <c:pt idx="1452">
                  <c:v>74.06222</c:v>
                </c:pt>
                <c:pt idx="1453">
                  <c:v>73.7619</c:v>
                </c:pt>
                <c:pt idx="1454">
                  <c:v>73.30258000000001</c:v>
                </c:pt>
                <c:pt idx="1455">
                  <c:v>73.39253</c:v>
                </c:pt>
                <c:pt idx="1456">
                  <c:v>73.58295</c:v>
                </c:pt>
                <c:pt idx="1457">
                  <c:v>73.14064</c:v>
                </c:pt>
                <c:pt idx="1458">
                  <c:v>72.77642</c:v>
                </c:pt>
                <c:pt idx="1459">
                  <c:v>73.07665</c:v>
                </c:pt>
                <c:pt idx="1460">
                  <c:v>73.09038</c:v>
                </c:pt>
                <c:pt idx="1461">
                  <c:v>72.54994</c:v>
                </c:pt>
                <c:pt idx="1462">
                  <c:v>72.71849</c:v>
                </c:pt>
                <c:pt idx="1463">
                  <c:v>73.67206999999998</c:v>
                </c:pt>
                <c:pt idx="1464">
                  <c:v>74.00095</c:v>
                </c:pt>
                <c:pt idx="1465">
                  <c:v>73.50967</c:v>
                </c:pt>
                <c:pt idx="1466">
                  <c:v>73.07964</c:v>
                </c:pt>
                <c:pt idx="1467">
                  <c:v>72.74574</c:v>
                </c:pt>
                <c:pt idx="1468">
                  <c:v>72.34274000000001</c:v>
                </c:pt>
                <c:pt idx="1469">
                  <c:v>72.38148</c:v>
                </c:pt>
                <c:pt idx="1470">
                  <c:v>72.82367000000001</c:v>
                </c:pt>
                <c:pt idx="1471">
                  <c:v>72.90826</c:v>
                </c:pt>
                <c:pt idx="1472">
                  <c:v>72.54285</c:v>
                </c:pt>
                <c:pt idx="1473">
                  <c:v>72.31544</c:v>
                </c:pt>
                <c:pt idx="1474">
                  <c:v>72.43608</c:v>
                </c:pt>
                <c:pt idx="1475">
                  <c:v>72.79386</c:v>
                </c:pt>
                <c:pt idx="1476">
                  <c:v>73.3018</c:v>
                </c:pt>
                <c:pt idx="1477">
                  <c:v>73.83324</c:v>
                </c:pt>
                <c:pt idx="1478">
                  <c:v>74.43009</c:v>
                </c:pt>
                <c:pt idx="1479">
                  <c:v>75.20803</c:v>
                </c:pt>
                <c:pt idx="1480">
                  <c:v>75.65418</c:v>
                </c:pt>
                <c:pt idx="1481">
                  <c:v>75.03957</c:v>
                </c:pt>
                <c:pt idx="1482">
                  <c:v>73.86331</c:v>
                </c:pt>
                <c:pt idx="1483">
                  <c:v>73.32401</c:v>
                </c:pt>
                <c:pt idx="1484">
                  <c:v>73.68742</c:v>
                </c:pt>
                <c:pt idx="1485">
                  <c:v>74.20728</c:v>
                </c:pt>
                <c:pt idx="1486">
                  <c:v>74.43037</c:v>
                </c:pt>
                <c:pt idx="1487">
                  <c:v>74.31229</c:v>
                </c:pt>
                <c:pt idx="1488">
                  <c:v>73.81056</c:v>
                </c:pt>
                <c:pt idx="1489">
                  <c:v>73.16513</c:v>
                </c:pt>
                <c:pt idx="1490">
                  <c:v>72.92331</c:v>
                </c:pt>
                <c:pt idx="1491">
                  <c:v>73.15492</c:v>
                </c:pt>
                <c:pt idx="1492">
                  <c:v>73.53304</c:v>
                </c:pt>
                <c:pt idx="1493">
                  <c:v>74.0772</c:v>
                </c:pt>
                <c:pt idx="1494">
                  <c:v>74.76917</c:v>
                </c:pt>
                <c:pt idx="1495">
                  <c:v>74.96408</c:v>
                </c:pt>
                <c:pt idx="1496">
                  <c:v>74.35271999999998</c:v>
                </c:pt>
                <c:pt idx="1497">
                  <c:v>73.70061</c:v>
                </c:pt>
                <c:pt idx="1498">
                  <c:v>73.61003</c:v>
                </c:pt>
                <c:pt idx="1499">
                  <c:v>73.73711</c:v>
                </c:pt>
                <c:pt idx="1500">
                  <c:v>73.55116</c:v>
                </c:pt>
                <c:pt idx="1501">
                  <c:v>72.93036</c:v>
                </c:pt>
                <c:pt idx="1502">
                  <c:v>72.02049</c:v>
                </c:pt>
                <c:pt idx="1503">
                  <c:v>71.31191</c:v>
                </c:pt>
                <c:pt idx="1504">
                  <c:v>71.27073999999998</c:v>
                </c:pt>
                <c:pt idx="1505">
                  <c:v>71.76256</c:v>
                </c:pt>
                <c:pt idx="1506">
                  <c:v>72.47365</c:v>
                </c:pt>
                <c:pt idx="1507">
                  <c:v>73.3506</c:v>
                </c:pt>
                <c:pt idx="1508">
                  <c:v>73.94524</c:v>
                </c:pt>
                <c:pt idx="1509">
                  <c:v>73.65967000000001</c:v>
                </c:pt>
                <c:pt idx="1510">
                  <c:v>72.90199</c:v>
                </c:pt>
                <c:pt idx="1511">
                  <c:v>72.4846</c:v>
                </c:pt>
                <c:pt idx="1512">
                  <c:v>72.22427</c:v>
                </c:pt>
                <c:pt idx="1513">
                  <c:v>71.81514</c:v>
                </c:pt>
                <c:pt idx="1514">
                  <c:v>71.89154</c:v>
                </c:pt>
                <c:pt idx="1515">
                  <c:v>72.70195</c:v>
                </c:pt>
                <c:pt idx="1516">
                  <c:v>73.2236</c:v>
                </c:pt>
                <c:pt idx="1517">
                  <c:v>72.81167</c:v>
                </c:pt>
                <c:pt idx="1518">
                  <c:v>72.17625</c:v>
                </c:pt>
                <c:pt idx="1519">
                  <c:v>71.87808999999997</c:v>
                </c:pt>
                <c:pt idx="1520">
                  <c:v>71.70955</c:v>
                </c:pt>
                <c:pt idx="1521">
                  <c:v>71.69955</c:v>
                </c:pt>
                <c:pt idx="1522">
                  <c:v>72.08133</c:v>
                </c:pt>
                <c:pt idx="1523">
                  <c:v>72.42003</c:v>
                </c:pt>
                <c:pt idx="1524">
                  <c:v>72.40509</c:v>
                </c:pt>
                <c:pt idx="1525">
                  <c:v>72.82993</c:v>
                </c:pt>
                <c:pt idx="1526">
                  <c:v>74.04353</c:v>
                </c:pt>
                <c:pt idx="1527">
                  <c:v>74.54626</c:v>
                </c:pt>
                <c:pt idx="1528">
                  <c:v>73.11658</c:v>
                </c:pt>
                <c:pt idx="1529">
                  <c:v>71.06927</c:v>
                </c:pt>
                <c:pt idx="1530">
                  <c:v>70.05615</c:v>
                </c:pt>
                <c:pt idx="1531">
                  <c:v>70.13858999999998</c:v>
                </c:pt>
                <c:pt idx="1532">
                  <c:v>71.00052</c:v>
                </c:pt>
                <c:pt idx="1533">
                  <c:v>72.61091</c:v>
                </c:pt>
                <c:pt idx="1534">
                  <c:v>73.85523999999998</c:v>
                </c:pt>
                <c:pt idx="1535">
                  <c:v>73.42944</c:v>
                </c:pt>
                <c:pt idx="1536">
                  <c:v>72.11153</c:v>
                </c:pt>
                <c:pt idx="1537">
                  <c:v>71.56596</c:v>
                </c:pt>
                <c:pt idx="1538">
                  <c:v>71.72324</c:v>
                </c:pt>
                <c:pt idx="1539">
                  <c:v>71.70477</c:v>
                </c:pt>
                <c:pt idx="1540">
                  <c:v>71.62243999999997</c:v>
                </c:pt>
                <c:pt idx="1541">
                  <c:v>72.01291</c:v>
                </c:pt>
                <c:pt idx="1542">
                  <c:v>72.76286</c:v>
                </c:pt>
                <c:pt idx="1543">
                  <c:v>73.251</c:v>
                </c:pt>
                <c:pt idx="1544">
                  <c:v>73.08051</c:v>
                </c:pt>
                <c:pt idx="1545">
                  <c:v>72.74723</c:v>
                </c:pt>
                <c:pt idx="1546">
                  <c:v>73.35948999999998</c:v>
                </c:pt>
                <c:pt idx="1547">
                  <c:v>74.85462</c:v>
                </c:pt>
                <c:pt idx="1548">
                  <c:v>75.5676</c:v>
                </c:pt>
                <c:pt idx="1549">
                  <c:v>74.40701</c:v>
                </c:pt>
                <c:pt idx="1550">
                  <c:v>72.51866</c:v>
                </c:pt>
                <c:pt idx="1551">
                  <c:v>71.66956</c:v>
                </c:pt>
                <c:pt idx="1552">
                  <c:v>72.27069</c:v>
                </c:pt>
                <c:pt idx="1553">
                  <c:v>72.99109</c:v>
                </c:pt>
                <c:pt idx="1554">
                  <c:v>72.41491</c:v>
                </c:pt>
                <c:pt idx="1555">
                  <c:v>70.9471</c:v>
                </c:pt>
                <c:pt idx="1556">
                  <c:v>70.36563</c:v>
                </c:pt>
                <c:pt idx="1557">
                  <c:v>71.05762</c:v>
                </c:pt>
                <c:pt idx="1558">
                  <c:v>71.74316</c:v>
                </c:pt>
                <c:pt idx="1559">
                  <c:v>71.72283999999998</c:v>
                </c:pt>
                <c:pt idx="1560">
                  <c:v>71.30647999999998</c:v>
                </c:pt>
                <c:pt idx="1561">
                  <c:v>70.38426</c:v>
                </c:pt>
                <c:pt idx="1562">
                  <c:v>68.88925</c:v>
                </c:pt>
                <c:pt idx="1563">
                  <c:v>68.00842</c:v>
                </c:pt>
                <c:pt idx="1564">
                  <c:v>68.98248</c:v>
                </c:pt>
                <c:pt idx="1565">
                  <c:v>71.20719</c:v>
                </c:pt>
                <c:pt idx="1566">
                  <c:v>72.80107</c:v>
                </c:pt>
                <c:pt idx="1567">
                  <c:v>72.63275999999998</c:v>
                </c:pt>
                <c:pt idx="1568">
                  <c:v>71.3052</c:v>
                </c:pt>
                <c:pt idx="1569">
                  <c:v>70.27961</c:v>
                </c:pt>
                <c:pt idx="1570">
                  <c:v>70.53625</c:v>
                </c:pt>
                <c:pt idx="1571">
                  <c:v>71.62467</c:v>
                </c:pt>
                <c:pt idx="1572">
                  <c:v>72.21397</c:v>
                </c:pt>
                <c:pt idx="1573">
                  <c:v>71.71394</c:v>
                </c:pt>
                <c:pt idx="1574">
                  <c:v>71.06216</c:v>
                </c:pt>
                <c:pt idx="1575">
                  <c:v>71.10794</c:v>
                </c:pt>
                <c:pt idx="1576">
                  <c:v>71.23999</c:v>
                </c:pt>
                <c:pt idx="1577">
                  <c:v>70.83698</c:v>
                </c:pt>
                <c:pt idx="1578">
                  <c:v>70.48828</c:v>
                </c:pt>
                <c:pt idx="1579">
                  <c:v>70.62594999999997</c:v>
                </c:pt>
                <c:pt idx="1580">
                  <c:v>70.53183</c:v>
                </c:pt>
                <c:pt idx="1581">
                  <c:v>69.72501</c:v>
                </c:pt>
                <c:pt idx="1582">
                  <c:v>68.88512</c:v>
                </c:pt>
                <c:pt idx="1583">
                  <c:v>68.81372</c:v>
                </c:pt>
                <c:pt idx="1584">
                  <c:v>69.62942999999998</c:v>
                </c:pt>
                <c:pt idx="1585">
                  <c:v>70.7532</c:v>
                </c:pt>
                <c:pt idx="1586">
                  <c:v>71.38703</c:v>
                </c:pt>
                <c:pt idx="1587">
                  <c:v>71.28372</c:v>
                </c:pt>
                <c:pt idx="1588">
                  <c:v>70.87775000000001</c:v>
                </c:pt>
                <c:pt idx="1589">
                  <c:v>69.93803</c:v>
                </c:pt>
                <c:pt idx="1590">
                  <c:v>68.21744</c:v>
                </c:pt>
                <c:pt idx="1591">
                  <c:v>67.56534000000001</c:v>
                </c:pt>
                <c:pt idx="1592">
                  <c:v>69.87696999999998</c:v>
                </c:pt>
                <c:pt idx="1593">
                  <c:v>73.49811</c:v>
                </c:pt>
                <c:pt idx="1594">
                  <c:v>74.77873999999997</c:v>
                </c:pt>
                <c:pt idx="1595">
                  <c:v>73.47436</c:v>
                </c:pt>
                <c:pt idx="1596">
                  <c:v>71.90223</c:v>
                </c:pt>
                <c:pt idx="1597">
                  <c:v>70.95613</c:v>
                </c:pt>
                <c:pt idx="1598">
                  <c:v>70.13411</c:v>
                </c:pt>
                <c:pt idx="1599">
                  <c:v>69.35805000000001</c:v>
                </c:pt>
                <c:pt idx="1600">
                  <c:v>68.59956</c:v>
                </c:pt>
                <c:pt idx="1601">
                  <c:v>67.53164</c:v>
                </c:pt>
                <c:pt idx="1602">
                  <c:v>66.75392</c:v>
                </c:pt>
                <c:pt idx="1603">
                  <c:v>67.47931</c:v>
                </c:pt>
                <c:pt idx="1604">
                  <c:v>69.47827</c:v>
                </c:pt>
                <c:pt idx="1605">
                  <c:v>71.06068</c:v>
                </c:pt>
                <c:pt idx="1606">
                  <c:v>71.66311</c:v>
                </c:pt>
                <c:pt idx="1607">
                  <c:v>71.88753</c:v>
                </c:pt>
                <c:pt idx="1608">
                  <c:v>71.48962</c:v>
                </c:pt>
                <c:pt idx="1609">
                  <c:v>70.13032999999998</c:v>
                </c:pt>
                <c:pt idx="1610">
                  <c:v>69.06677999999998</c:v>
                </c:pt>
                <c:pt idx="1611">
                  <c:v>69.67464</c:v>
                </c:pt>
                <c:pt idx="1612">
                  <c:v>70.95886</c:v>
                </c:pt>
                <c:pt idx="1613">
                  <c:v>71.2204</c:v>
                </c:pt>
                <c:pt idx="1614">
                  <c:v>70.66092</c:v>
                </c:pt>
                <c:pt idx="1615">
                  <c:v>70.04689</c:v>
                </c:pt>
                <c:pt idx="1616">
                  <c:v>69.52039000000001</c:v>
                </c:pt>
                <c:pt idx="1617">
                  <c:v>69.62494</c:v>
                </c:pt>
                <c:pt idx="1618">
                  <c:v>70.91603</c:v>
                </c:pt>
                <c:pt idx="1619">
                  <c:v>72.48746</c:v>
                </c:pt>
                <c:pt idx="1620">
                  <c:v>72.66711</c:v>
                </c:pt>
                <c:pt idx="1621">
                  <c:v>71.31727</c:v>
                </c:pt>
                <c:pt idx="1622">
                  <c:v>69.77007999999998</c:v>
                </c:pt>
                <c:pt idx="1623">
                  <c:v>69.15126</c:v>
                </c:pt>
                <c:pt idx="1624">
                  <c:v>69.23718</c:v>
                </c:pt>
                <c:pt idx="1625">
                  <c:v>69.36562</c:v>
                </c:pt>
                <c:pt idx="1626">
                  <c:v>69.9912</c:v>
                </c:pt>
                <c:pt idx="1627">
                  <c:v>71.86806</c:v>
                </c:pt>
                <c:pt idx="1628">
                  <c:v>74.20331</c:v>
                </c:pt>
                <c:pt idx="1629">
                  <c:v>74.99512</c:v>
                </c:pt>
                <c:pt idx="1630">
                  <c:v>73.96669</c:v>
                </c:pt>
                <c:pt idx="1631">
                  <c:v>72.52046999999998</c:v>
                </c:pt>
                <c:pt idx="1632">
                  <c:v>71.25746</c:v>
                </c:pt>
                <c:pt idx="1633">
                  <c:v>70.37560999999998</c:v>
                </c:pt>
                <c:pt idx="1634">
                  <c:v>70.37982999999998</c:v>
                </c:pt>
                <c:pt idx="1635">
                  <c:v>70.96704</c:v>
                </c:pt>
                <c:pt idx="1636">
                  <c:v>71.43582</c:v>
                </c:pt>
                <c:pt idx="1637">
                  <c:v>71.78879999999998</c:v>
                </c:pt>
                <c:pt idx="1638">
                  <c:v>71.91846</c:v>
                </c:pt>
                <c:pt idx="1639">
                  <c:v>71.37309999999998</c:v>
                </c:pt>
                <c:pt idx="1640">
                  <c:v>70.66245000000001</c:v>
                </c:pt>
                <c:pt idx="1641">
                  <c:v>70.73755</c:v>
                </c:pt>
                <c:pt idx="1642">
                  <c:v>71.28786</c:v>
                </c:pt>
                <c:pt idx="1643">
                  <c:v>71.43715</c:v>
                </c:pt>
                <c:pt idx="1644">
                  <c:v>71.2048</c:v>
                </c:pt>
                <c:pt idx="1645">
                  <c:v>71.12367999999998</c:v>
                </c:pt>
                <c:pt idx="1646">
                  <c:v>71.40009</c:v>
                </c:pt>
                <c:pt idx="1647">
                  <c:v>71.98755</c:v>
                </c:pt>
                <c:pt idx="1648">
                  <c:v>72.63414</c:v>
                </c:pt>
                <c:pt idx="1649">
                  <c:v>72.64157</c:v>
                </c:pt>
                <c:pt idx="1650">
                  <c:v>72.00468</c:v>
                </c:pt>
                <c:pt idx="1651">
                  <c:v>71.47523</c:v>
                </c:pt>
                <c:pt idx="1652">
                  <c:v>71.02066</c:v>
                </c:pt>
                <c:pt idx="1653">
                  <c:v>69.93153</c:v>
                </c:pt>
                <c:pt idx="1654">
                  <c:v>68.58762</c:v>
                </c:pt>
                <c:pt idx="1655">
                  <c:v>69.08469</c:v>
                </c:pt>
                <c:pt idx="1656">
                  <c:v>71.73552</c:v>
                </c:pt>
                <c:pt idx="1657">
                  <c:v>73.52523</c:v>
                </c:pt>
                <c:pt idx="1658">
                  <c:v>73.13303000000001</c:v>
                </c:pt>
                <c:pt idx="1659">
                  <c:v>72.07084999999998</c:v>
                </c:pt>
                <c:pt idx="1660">
                  <c:v>72.00308</c:v>
                </c:pt>
                <c:pt idx="1661">
                  <c:v>72.16475</c:v>
                </c:pt>
                <c:pt idx="1662">
                  <c:v>71.36862</c:v>
                </c:pt>
                <c:pt idx="1663">
                  <c:v>70.53264</c:v>
                </c:pt>
                <c:pt idx="1664">
                  <c:v>70.53307</c:v>
                </c:pt>
                <c:pt idx="1665">
                  <c:v>70.50641</c:v>
                </c:pt>
                <c:pt idx="1666">
                  <c:v>69.82187999999998</c:v>
                </c:pt>
                <c:pt idx="1667">
                  <c:v>69.746</c:v>
                </c:pt>
                <c:pt idx="1668">
                  <c:v>70.87507999999997</c:v>
                </c:pt>
                <c:pt idx="1669">
                  <c:v>71.41595</c:v>
                </c:pt>
                <c:pt idx="1670">
                  <c:v>70.08136</c:v>
                </c:pt>
                <c:pt idx="1671">
                  <c:v>67.99123</c:v>
                </c:pt>
                <c:pt idx="1672">
                  <c:v>67.49847</c:v>
                </c:pt>
                <c:pt idx="1673">
                  <c:v>68.70999</c:v>
                </c:pt>
                <c:pt idx="1674">
                  <c:v>69.36557000000001</c:v>
                </c:pt>
                <c:pt idx="1675">
                  <c:v>68.14774</c:v>
                </c:pt>
                <c:pt idx="1676">
                  <c:v>64.89346</c:v>
                </c:pt>
                <c:pt idx="1677">
                  <c:v>62.11357</c:v>
                </c:pt>
                <c:pt idx="1678">
                  <c:v>62.359</c:v>
                </c:pt>
                <c:pt idx="1679">
                  <c:v>63.77628</c:v>
                </c:pt>
                <c:pt idx="1680">
                  <c:v>64.95776</c:v>
                </c:pt>
                <c:pt idx="1681">
                  <c:v>65.23595</c:v>
                </c:pt>
                <c:pt idx="1682">
                  <c:v>64.17156999999998</c:v>
                </c:pt>
                <c:pt idx="1683">
                  <c:v>62.47181</c:v>
                </c:pt>
                <c:pt idx="1684">
                  <c:v>61.38254</c:v>
                </c:pt>
                <c:pt idx="1685">
                  <c:v>60.28013</c:v>
                </c:pt>
                <c:pt idx="1686">
                  <c:v>57.0911</c:v>
                </c:pt>
                <c:pt idx="1687">
                  <c:v>52.6905</c:v>
                </c:pt>
                <c:pt idx="1688">
                  <c:v>52.33788999999999</c:v>
                </c:pt>
                <c:pt idx="1689">
                  <c:v>53.2589</c:v>
                </c:pt>
                <c:pt idx="1690">
                  <c:v>51.60293</c:v>
                </c:pt>
                <c:pt idx="1691">
                  <c:v>49.16977</c:v>
                </c:pt>
                <c:pt idx="1692">
                  <c:v>48.64846</c:v>
                </c:pt>
                <c:pt idx="1693">
                  <c:v>49.24929</c:v>
                </c:pt>
                <c:pt idx="1694">
                  <c:v>50.1023</c:v>
                </c:pt>
                <c:pt idx="1695">
                  <c:v>51.12206</c:v>
                </c:pt>
                <c:pt idx="1696">
                  <c:v>51.38326</c:v>
                </c:pt>
                <c:pt idx="1697">
                  <c:v>50.77044</c:v>
                </c:pt>
                <c:pt idx="1698">
                  <c:v>50.39454</c:v>
                </c:pt>
                <c:pt idx="1699">
                  <c:v>49.10399</c:v>
                </c:pt>
                <c:pt idx="1700">
                  <c:v>45.29802</c:v>
                </c:pt>
                <c:pt idx="1701">
                  <c:v>43.09848</c:v>
                </c:pt>
                <c:pt idx="1702">
                  <c:v>46.89214</c:v>
                </c:pt>
                <c:pt idx="1703">
                  <c:v>51.18059</c:v>
                </c:pt>
                <c:pt idx="1704">
                  <c:v>52.93724</c:v>
                </c:pt>
                <c:pt idx="1705">
                  <c:v>53.28939</c:v>
                </c:pt>
                <c:pt idx="1706">
                  <c:v>52.8724</c:v>
                </c:pt>
                <c:pt idx="1707">
                  <c:v>51.22588</c:v>
                </c:pt>
                <c:pt idx="1708">
                  <c:v>50.03011</c:v>
                </c:pt>
                <c:pt idx="1709">
                  <c:v>51.81928</c:v>
                </c:pt>
                <c:pt idx="1710">
                  <c:v>54.81992</c:v>
                </c:pt>
                <c:pt idx="1711">
                  <c:v>57.58695</c:v>
                </c:pt>
                <c:pt idx="1712">
                  <c:v>60.1498</c:v>
                </c:pt>
                <c:pt idx="1713">
                  <c:v>62.28996</c:v>
                </c:pt>
                <c:pt idx="1714">
                  <c:v>64.05076999999998</c:v>
                </c:pt>
                <c:pt idx="1715">
                  <c:v>66.09423</c:v>
                </c:pt>
                <c:pt idx="1716">
                  <c:v>68.09491</c:v>
                </c:pt>
                <c:pt idx="1717">
                  <c:v>68.85262</c:v>
                </c:pt>
                <c:pt idx="1718">
                  <c:v>68.14992</c:v>
                </c:pt>
                <c:pt idx="1719">
                  <c:v>67.5277</c:v>
                </c:pt>
                <c:pt idx="1720">
                  <c:v>68.6512</c:v>
                </c:pt>
                <c:pt idx="1721">
                  <c:v>70.11952</c:v>
                </c:pt>
                <c:pt idx="1722">
                  <c:v>70.77657000000001</c:v>
                </c:pt>
                <c:pt idx="1723">
                  <c:v>71.08394</c:v>
                </c:pt>
                <c:pt idx="1724">
                  <c:v>71.41226</c:v>
                </c:pt>
                <c:pt idx="1725">
                  <c:v>71.87454</c:v>
                </c:pt>
                <c:pt idx="1726">
                  <c:v>72.68689000000001</c:v>
                </c:pt>
                <c:pt idx="1727">
                  <c:v>73.48313</c:v>
                </c:pt>
                <c:pt idx="1728">
                  <c:v>73.47948</c:v>
                </c:pt>
                <c:pt idx="1729">
                  <c:v>72.74698</c:v>
                </c:pt>
                <c:pt idx="1730">
                  <c:v>71.79837000000001</c:v>
                </c:pt>
                <c:pt idx="1731">
                  <c:v>71.20041</c:v>
                </c:pt>
                <c:pt idx="1732">
                  <c:v>71.79453</c:v>
                </c:pt>
                <c:pt idx="1733">
                  <c:v>73.0936</c:v>
                </c:pt>
                <c:pt idx="1734">
                  <c:v>73.30023</c:v>
                </c:pt>
                <c:pt idx="1735">
                  <c:v>71.99717</c:v>
                </c:pt>
                <c:pt idx="1736">
                  <c:v>70.21869</c:v>
                </c:pt>
                <c:pt idx="1737">
                  <c:v>70.07065</c:v>
                </c:pt>
                <c:pt idx="1738">
                  <c:v>70.60896</c:v>
                </c:pt>
                <c:pt idx="1739">
                  <c:v>70.04386</c:v>
                </c:pt>
                <c:pt idx="1740">
                  <c:v>69.90118</c:v>
                </c:pt>
                <c:pt idx="1741">
                  <c:v>71.89697</c:v>
                </c:pt>
                <c:pt idx="1742">
                  <c:v>73.62115</c:v>
                </c:pt>
                <c:pt idx="1743">
                  <c:v>73.709</c:v>
                </c:pt>
                <c:pt idx="1744">
                  <c:v>72.88332</c:v>
                </c:pt>
                <c:pt idx="1745">
                  <c:v>72.42914</c:v>
                </c:pt>
                <c:pt idx="1746">
                  <c:v>72.67008999999997</c:v>
                </c:pt>
                <c:pt idx="1747">
                  <c:v>73.19621</c:v>
                </c:pt>
                <c:pt idx="1748">
                  <c:v>73.58036</c:v>
                </c:pt>
                <c:pt idx="1749">
                  <c:v>73.53932</c:v>
                </c:pt>
                <c:pt idx="1750">
                  <c:v>73.3792</c:v>
                </c:pt>
                <c:pt idx="1751">
                  <c:v>73.49662</c:v>
                </c:pt>
                <c:pt idx="1752">
                  <c:v>73.59531</c:v>
                </c:pt>
                <c:pt idx="1753">
                  <c:v>73.35439</c:v>
                </c:pt>
                <c:pt idx="1754">
                  <c:v>73.06654</c:v>
                </c:pt>
                <c:pt idx="1755">
                  <c:v>73.22862</c:v>
                </c:pt>
                <c:pt idx="1756">
                  <c:v>73.7825</c:v>
                </c:pt>
                <c:pt idx="1757">
                  <c:v>74.3999</c:v>
                </c:pt>
                <c:pt idx="1758">
                  <c:v>74.67652999999998</c:v>
                </c:pt>
                <c:pt idx="1759">
                  <c:v>74.18155</c:v>
                </c:pt>
                <c:pt idx="1760">
                  <c:v>73.14279000000001</c:v>
                </c:pt>
                <c:pt idx="1761">
                  <c:v>72.37627000000001</c:v>
                </c:pt>
                <c:pt idx="1762">
                  <c:v>72.25842</c:v>
                </c:pt>
                <c:pt idx="1763">
                  <c:v>72.61554</c:v>
                </c:pt>
                <c:pt idx="1764">
                  <c:v>73.11566</c:v>
                </c:pt>
                <c:pt idx="1765">
                  <c:v>73.60223000000001</c:v>
                </c:pt>
                <c:pt idx="1766">
                  <c:v>73.97346</c:v>
                </c:pt>
                <c:pt idx="1767">
                  <c:v>74.1172</c:v>
                </c:pt>
                <c:pt idx="1768">
                  <c:v>74.05314</c:v>
                </c:pt>
                <c:pt idx="1769">
                  <c:v>73.9246</c:v>
                </c:pt>
                <c:pt idx="1770">
                  <c:v>74.07869999999998</c:v>
                </c:pt>
                <c:pt idx="1771">
                  <c:v>74.37612</c:v>
                </c:pt>
                <c:pt idx="1772">
                  <c:v>74.09831</c:v>
                </c:pt>
                <c:pt idx="1773">
                  <c:v>72.81733</c:v>
                </c:pt>
                <c:pt idx="1774">
                  <c:v>71.38486</c:v>
                </c:pt>
                <c:pt idx="1775">
                  <c:v>70.66403</c:v>
                </c:pt>
                <c:pt idx="1776">
                  <c:v>70.40175</c:v>
                </c:pt>
                <c:pt idx="1777">
                  <c:v>71.13393000000001</c:v>
                </c:pt>
                <c:pt idx="1778">
                  <c:v>72.93535</c:v>
                </c:pt>
                <c:pt idx="1779">
                  <c:v>74.18340999999998</c:v>
                </c:pt>
                <c:pt idx="1780">
                  <c:v>73.74368</c:v>
                </c:pt>
                <c:pt idx="1781">
                  <c:v>72.52082999999998</c:v>
                </c:pt>
                <c:pt idx="1782">
                  <c:v>72.16234999999998</c:v>
                </c:pt>
                <c:pt idx="1783">
                  <c:v>72.29821</c:v>
                </c:pt>
                <c:pt idx="1784">
                  <c:v>71.63496</c:v>
                </c:pt>
                <c:pt idx="1785">
                  <c:v>70.80243999999998</c:v>
                </c:pt>
                <c:pt idx="1786">
                  <c:v>71.53663</c:v>
                </c:pt>
                <c:pt idx="1787">
                  <c:v>73.15642999999998</c:v>
                </c:pt>
                <c:pt idx="1788">
                  <c:v>73.97546</c:v>
                </c:pt>
                <c:pt idx="1789">
                  <c:v>74.22179</c:v>
                </c:pt>
                <c:pt idx="1790">
                  <c:v>74.61597</c:v>
                </c:pt>
                <c:pt idx="1791">
                  <c:v>74.69469</c:v>
                </c:pt>
                <c:pt idx="1792">
                  <c:v>73.40414</c:v>
                </c:pt>
                <c:pt idx="1793">
                  <c:v>70.74942</c:v>
                </c:pt>
                <c:pt idx="1794">
                  <c:v>70.29773</c:v>
                </c:pt>
                <c:pt idx="1795">
                  <c:v>71.48112</c:v>
                </c:pt>
                <c:pt idx="1796">
                  <c:v>71.96521</c:v>
                </c:pt>
                <c:pt idx="1797">
                  <c:v>71.70142</c:v>
                </c:pt>
                <c:pt idx="1798">
                  <c:v>71.35493</c:v>
                </c:pt>
                <c:pt idx="1799">
                  <c:v>71.47781</c:v>
                </c:pt>
                <c:pt idx="1800">
                  <c:v>71.81915</c:v>
                </c:pt>
                <c:pt idx="1801">
                  <c:v>71.75658</c:v>
                </c:pt>
                <c:pt idx="1802">
                  <c:v>71.23693</c:v>
                </c:pt>
                <c:pt idx="1803">
                  <c:v>71.15510999999998</c:v>
                </c:pt>
                <c:pt idx="1804">
                  <c:v>71.79179</c:v>
                </c:pt>
                <c:pt idx="1805">
                  <c:v>72.53107</c:v>
                </c:pt>
                <c:pt idx="1806">
                  <c:v>73.1617</c:v>
                </c:pt>
                <c:pt idx="1807">
                  <c:v>73.52107</c:v>
                </c:pt>
                <c:pt idx="1808">
                  <c:v>72.86071</c:v>
                </c:pt>
                <c:pt idx="1809">
                  <c:v>71.2235</c:v>
                </c:pt>
                <c:pt idx="1810">
                  <c:v>70.36392</c:v>
                </c:pt>
                <c:pt idx="1811">
                  <c:v>71.15355</c:v>
                </c:pt>
                <c:pt idx="1812">
                  <c:v>72.47277999999997</c:v>
                </c:pt>
                <c:pt idx="1813">
                  <c:v>73.54691</c:v>
                </c:pt>
                <c:pt idx="1814">
                  <c:v>74.39169</c:v>
                </c:pt>
                <c:pt idx="1815">
                  <c:v>74.67707999999998</c:v>
                </c:pt>
                <c:pt idx="1816">
                  <c:v>74.00833999999998</c:v>
                </c:pt>
                <c:pt idx="1817">
                  <c:v>73.10371000000001</c:v>
                </c:pt>
                <c:pt idx="1818">
                  <c:v>73.09056</c:v>
                </c:pt>
                <c:pt idx="1819">
                  <c:v>73.47082</c:v>
                </c:pt>
                <c:pt idx="1820">
                  <c:v>73.33316</c:v>
                </c:pt>
                <c:pt idx="1821">
                  <c:v>73.40679</c:v>
                </c:pt>
                <c:pt idx="1822">
                  <c:v>74.14198</c:v>
                </c:pt>
                <c:pt idx="1823">
                  <c:v>74.66364</c:v>
                </c:pt>
                <c:pt idx="1824">
                  <c:v>74.2276</c:v>
                </c:pt>
                <c:pt idx="1825">
                  <c:v>73.28291</c:v>
                </c:pt>
                <c:pt idx="1826">
                  <c:v>72.83794</c:v>
                </c:pt>
                <c:pt idx="1827">
                  <c:v>73.23904</c:v>
                </c:pt>
                <c:pt idx="1828">
                  <c:v>73.86552</c:v>
                </c:pt>
                <c:pt idx="1829">
                  <c:v>74.20513</c:v>
                </c:pt>
                <c:pt idx="1830">
                  <c:v>74.39552</c:v>
                </c:pt>
                <c:pt idx="1831">
                  <c:v>74.50916</c:v>
                </c:pt>
                <c:pt idx="1832">
                  <c:v>74.22457</c:v>
                </c:pt>
                <c:pt idx="1833">
                  <c:v>73.57816999999998</c:v>
                </c:pt>
                <c:pt idx="1834">
                  <c:v>73.2492</c:v>
                </c:pt>
                <c:pt idx="1835">
                  <c:v>73.56531</c:v>
                </c:pt>
                <c:pt idx="1836">
                  <c:v>74.07505999999998</c:v>
                </c:pt>
                <c:pt idx="1837">
                  <c:v>74.38765</c:v>
                </c:pt>
                <c:pt idx="1838">
                  <c:v>74.56393</c:v>
                </c:pt>
                <c:pt idx="1839">
                  <c:v>74.87564999999998</c:v>
                </c:pt>
                <c:pt idx="1840">
                  <c:v>75.52061</c:v>
                </c:pt>
                <c:pt idx="1841">
                  <c:v>76.15875999999997</c:v>
                </c:pt>
                <c:pt idx="1842">
                  <c:v>76.18219999999998</c:v>
                </c:pt>
                <c:pt idx="1843">
                  <c:v>75.56411</c:v>
                </c:pt>
                <c:pt idx="1844">
                  <c:v>74.94328</c:v>
                </c:pt>
                <c:pt idx="1845">
                  <c:v>74.69765</c:v>
                </c:pt>
                <c:pt idx="1846">
                  <c:v>74.84815</c:v>
                </c:pt>
                <c:pt idx="1847">
                  <c:v>75.25758</c:v>
                </c:pt>
                <c:pt idx="1848">
                  <c:v>75.30086999999998</c:v>
                </c:pt>
                <c:pt idx="1849">
                  <c:v>74.40597</c:v>
                </c:pt>
                <c:pt idx="1850">
                  <c:v>73.3613</c:v>
                </c:pt>
                <c:pt idx="1851">
                  <c:v>73.22359</c:v>
                </c:pt>
                <c:pt idx="1852">
                  <c:v>73.6664</c:v>
                </c:pt>
                <c:pt idx="1853">
                  <c:v>73.78143</c:v>
                </c:pt>
                <c:pt idx="1854">
                  <c:v>73.67855999999998</c:v>
                </c:pt>
                <c:pt idx="1855">
                  <c:v>73.83286999999998</c:v>
                </c:pt>
                <c:pt idx="1856">
                  <c:v>74.01201</c:v>
                </c:pt>
                <c:pt idx="1857">
                  <c:v>74.0431</c:v>
                </c:pt>
                <c:pt idx="1858">
                  <c:v>74.35296</c:v>
                </c:pt>
                <c:pt idx="1859">
                  <c:v>74.96465</c:v>
                </c:pt>
                <c:pt idx="1860">
                  <c:v>75.16224</c:v>
                </c:pt>
                <c:pt idx="1861">
                  <c:v>74.68077999999997</c:v>
                </c:pt>
                <c:pt idx="1862">
                  <c:v>74.39229</c:v>
                </c:pt>
                <c:pt idx="1863">
                  <c:v>74.99575</c:v>
                </c:pt>
                <c:pt idx="1864">
                  <c:v>75.74619</c:v>
                </c:pt>
                <c:pt idx="1865">
                  <c:v>75.39552</c:v>
                </c:pt>
                <c:pt idx="1866">
                  <c:v>74.22154</c:v>
                </c:pt>
                <c:pt idx="1867">
                  <c:v>73.80382</c:v>
                </c:pt>
              </c:numCache>
            </c:numRef>
          </c:yVal>
          <c:smooth val="1"/>
        </c:ser>
        <c:dLbls>
          <c:showLegendKey val="0"/>
          <c:showVal val="0"/>
          <c:showCatName val="0"/>
          <c:showSerName val="0"/>
          <c:showPercent val="0"/>
          <c:showBubbleSize val="0"/>
        </c:dLbls>
        <c:axId val="2103916624"/>
        <c:axId val="2103922464"/>
      </c:scatterChart>
      <c:valAx>
        <c:axId val="2103916624"/>
        <c:scaling>
          <c:orientation val="maxMin"/>
          <c:max val="4000.0"/>
          <c:min val="500.0"/>
        </c:scaling>
        <c:delete val="0"/>
        <c:axPos val="b"/>
        <c:title>
          <c:tx>
            <c:rich>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Wavenumber (1/cm)</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3922464"/>
        <c:crosses val="autoZero"/>
        <c:crossBetween val="midCat"/>
      </c:valAx>
      <c:valAx>
        <c:axId val="2103922464"/>
        <c:scaling>
          <c:orientation val="minMax"/>
          <c:max val="100.0"/>
        </c:scaling>
        <c:delete val="0"/>
        <c:axPos val="r"/>
        <c:title>
          <c:tx>
            <c:rich>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r>
                  <a:rPr lang="en-US" dirty="0"/>
                  <a:t>% </a:t>
                </a:r>
                <a:r>
                  <a:rPr lang="en-US" dirty="0" smtClean="0"/>
                  <a:t>Transmittance</a:t>
                </a:r>
                <a:endParaRPr lang="en-US" dirty="0"/>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dk1"/>
                  </a:solidFill>
                  <a:latin typeface="+mn-lt"/>
                  <a:ea typeface="+mn-ea"/>
                  <a:cs typeface="+mn-cs"/>
                </a:defRPr>
              </a:pPr>
              <a:endParaRPr lang="en-US"/>
            </a:p>
          </c:txPr>
        </c:title>
        <c:numFmt formatCode="General" sourceLinked="0"/>
        <c:majorTickMark val="in"/>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dk1"/>
                </a:solidFill>
                <a:latin typeface="+mn-lt"/>
                <a:ea typeface="+mn-ea"/>
                <a:cs typeface="+mn-cs"/>
              </a:defRPr>
            </a:pPr>
            <a:endParaRPr lang="en-US"/>
          </a:p>
        </c:txPr>
        <c:crossAx val="2103916624"/>
        <c:crosses val="autoZero"/>
        <c:crossBetween val="midCat"/>
        <c:majorUnit val="20.0"/>
      </c:valAx>
      <c:spPr>
        <a:solidFill>
          <a:schemeClr val="lt1"/>
        </a:solidFill>
        <a:ln w="19050" cap="flat" cmpd="sng" algn="ctr">
          <a:noFill/>
          <a:prstDash val="solid"/>
        </a:ln>
        <a:effectLst/>
      </c:spPr>
    </c:plotArea>
    <c:plotVisOnly val="1"/>
    <c:dispBlanksAs val="gap"/>
    <c:showDLblsOverMax val="0"/>
  </c:chart>
  <c:spPr>
    <a:solidFill>
      <a:schemeClr val="lt1"/>
    </a:solidFill>
    <a:ln w="19050" cap="flat" cmpd="sng" algn="ctr">
      <a:solidFill>
        <a:schemeClr val="accent6"/>
      </a:solidFill>
      <a:prstDash val="solid"/>
    </a:ln>
    <a:effectLst/>
  </c:spPr>
  <c:txPr>
    <a:bodyPr/>
    <a:lstStyle/>
    <a:p>
      <a:pPr>
        <a:defRPr>
          <a:solidFill>
            <a:schemeClr val="dk1"/>
          </a:solidFill>
          <a:latin typeface="+mn-lt"/>
          <a:ea typeface="+mn-ea"/>
          <a:cs typeface="+mn-cs"/>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dirty="0"/>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1">
                <a:lumMod val="70000"/>
                <a:lumOff val="30000"/>
              </a:schemeClr>
            </a:gs>
            <a:gs pos="100000">
              <a:schemeClr val="accent3">
                <a:lumMod val="45000"/>
                <a:lumOff val="55000"/>
              </a:schemeClr>
            </a:gs>
            <a:gs pos="100000">
              <a:schemeClr val="accent3">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5/4/16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chart" Target="../charts/chart6.xml"/><Relationship Id="rId12" Type="http://schemas.openxmlformats.org/officeDocument/2006/relationships/chart" Target="../charts/chart7.xml"/><Relationship Id="rId13" Type="http://schemas.openxmlformats.org/officeDocument/2006/relationships/image" Target="../media/image5.png"/><Relationship Id="rId14" Type="http://schemas.microsoft.com/office/2007/relationships/hdphoto" Target="../media/hdphoto1.wdp"/><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chart" Target="../charts/chart1.xml"/><Relationship Id="rId7" Type="http://schemas.openxmlformats.org/officeDocument/2006/relationships/chart" Target="../charts/chart2.xml"/><Relationship Id="rId8" Type="http://schemas.openxmlformats.org/officeDocument/2006/relationships/chart" Target="../charts/chart3.xml"/><Relationship Id="rId9" Type="http://schemas.openxmlformats.org/officeDocument/2006/relationships/chart" Target="../charts/chart4.xml"/><Relationship Id="rId10" Type="http://schemas.openxmlformats.org/officeDocument/2006/relationships/chart" Target="../charts/chart5.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alpha val="48000"/>
                <a:lumMod val="99000"/>
                <a:lumOff val="1000"/>
              </a:schemeClr>
            </a:gs>
            <a:gs pos="51000">
              <a:schemeClr val="accent3">
                <a:lumMod val="20000"/>
                <a:lumOff val="80000"/>
              </a:schemeClr>
            </a:gs>
            <a:gs pos="100000">
              <a:schemeClr val="accent3">
                <a:alpha val="80000"/>
                <a:lumMod val="60000"/>
              </a:schemeClr>
            </a:gs>
          </a:gsLst>
          <a:lin ang="5400000" scaled="1"/>
          <a:tileRect/>
        </a:gradFill>
        <a:effectLst/>
      </p:bgPr>
    </p:bg>
    <p:spTree>
      <p:nvGrpSpPr>
        <p:cNvPr id="1" name=""/>
        <p:cNvGrpSpPr/>
        <p:nvPr/>
      </p:nvGrpSpPr>
      <p:grpSpPr>
        <a:xfrm>
          <a:off x="0" y="0"/>
          <a:ext cx="0" cy="0"/>
          <a:chOff x="0" y="0"/>
          <a:chExt cx="0" cy="0"/>
        </a:xfrm>
      </p:grpSpPr>
      <p:sp>
        <p:nvSpPr>
          <p:cNvPr id="5" name="TextBox 4"/>
          <p:cNvSpPr txBox="1"/>
          <p:nvPr/>
        </p:nvSpPr>
        <p:spPr>
          <a:xfrm>
            <a:off x="-15240" y="-15240"/>
            <a:ext cx="43891200" cy="3877985"/>
          </a:xfrm>
          <a:prstGeom prst="rect">
            <a:avLst/>
          </a:prstGeom>
          <a:solidFill>
            <a:schemeClr val="bg2">
              <a:lumMod val="50000"/>
              <a:alpha val="75000"/>
            </a:schemeClr>
          </a:solidFill>
          <a:ln>
            <a:solidFill>
              <a:schemeClr val="accent1"/>
            </a:solidFill>
          </a:ln>
        </p:spPr>
        <p:txBody>
          <a:bodyPr wrap="square" rtlCol="0">
            <a:spAutoFit/>
          </a:bodyPr>
          <a:lstStyle/>
          <a:p>
            <a:pPr algn="ctr"/>
            <a:endParaRPr lang="en-US" sz="3600" b="1" dirty="0" smtClean="0"/>
          </a:p>
          <a:p>
            <a:pPr algn="ctr"/>
            <a:r>
              <a:rPr lang="en-US" sz="6000" b="1" dirty="0" smtClean="0">
                <a:solidFill>
                  <a:schemeClr val="bg1"/>
                </a:solidFill>
              </a:rPr>
              <a:t> </a:t>
            </a:r>
            <a:r>
              <a:rPr lang="en-US" sz="6000" b="1" dirty="0" smtClean="0">
                <a:solidFill>
                  <a:schemeClr val="bg1"/>
                </a:solidFill>
                <a:latin typeface="Helvetica" charset="0"/>
                <a:ea typeface="Helvetica" charset="0"/>
                <a:cs typeface="Helvetica" charset="0"/>
              </a:rPr>
              <a:t>A </a:t>
            </a:r>
            <a:r>
              <a:rPr lang="en-US" sz="6000" b="1" dirty="0">
                <a:solidFill>
                  <a:schemeClr val="bg1"/>
                </a:solidFill>
                <a:latin typeface="Helvetica" charset="0"/>
                <a:ea typeface="Helvetica" charset="0"/>
                <a:cs typeface="Helvetica" charset="0"/>
              </a:rPr>
              <a:t>Photoluminescent Study of Copper (I) Complexes Containing NHC and </a:t>
            </a:r>
            <a:r>
              <a:rPr lang="en-US" sz="6000" b="1" dirty="0" err="1" smtClean="0">
                <a:solidFill>
                  <a:schemeClr val="bg1"/>
                </a:solidFill>
                <a:latin typeface="Helvetica" charset="0"/>
                <a:ea typeface="Helvetica" charset="0"/>
                <a:cs typeface="Helvetica" charset="0"/>
              </a:rPr>
              <a:t>Bis</a:t>
            </a:r>
            <a:r>
              <a:rPr lang="en-US" sz="6000" b="1" dirty="0" smtClean="0">
                <a:solidFill>
                  <a:schemeClr val="bg1"/>
                </a:solidFill>
                <a:latin typeface="Helvetica" charset="0"/>
                <a:ea typeface="Helvetica" charset="0"/>
                <a:cs typeface="Helvetica" charset="0"/>
              </a:rPr>
              <a:t>(N-heterocyclic</a:t>
            </a:r>
            <a:r>
              <a:rPr lang="en-US" sz="6000" b="1" dirty="0">
                <a:solidFill>
                  <a:schemeClr val="bg1"/>
                </a:solidFill>
                <a:latin typeface="Helvetica" charset="0"/>
                <a:ea typeface="Helvetica" charset="0"/>
                <a:cs typeface="Helvetica" charset="0"/>
              </a:rPr>
              <a:t>) Ligands</a:t>
            </a:r>
            <a:r>
              <a:rPr lang="en-US" sz="6000" dirty="0">
                <a:solidFill>
                  <a:schemeClr val="bg1"/>
                </a:solidFill>
                <a:latin typeface="Helvetica" charset="0"/>
                <a:ea typeface="Helvetica" charset="0"/>
                <a:cs typeface="Helvetica" charset="0"/>
              </a:rPr>
              <a:t> </a:t>
            </a:r>
            <a:endParaRPr lang="en-US" sz="1000" i="1" u="sng" dirty="0" smtClean="0">
              <a:solidFill>
                <a:schemeClr val="bg1"/>
              </a:solidFill>
              <a:latin typeface="Helvetica" charset="0"/>
              <a:ea typeface="Helvetica" charset="0"/>
              <a:cs typeface="Helvetica" charset="0"/>
            </a:endParaRPr>
          </a:p>
          <a:p>
            <a:pPr algn="ctr"/>
            <a:r>
              <a:rPr lang="en-US" sz="4000" i="1" u="sng" dirty="0" smtClean="0">
                <a:solidFill>
                  <a:schemeClr val="bg1"/>
                </a:solidFill>
                <a:latin typeface="Helvetica" charset="0"/>
                <a:ea typeface="Helvetica" charset="0"/>
                <a:cs typeface="Helvetica" charset="0"/>
              </a:rPr>
              <a:t>Robert Biro</a:t>
            </a:r>
            <a:r>
              <a:rPr lang="en-US" sz="4000" i="1" dirty="0" smtClean="0">
                <a:solidFill>
                  <a:schemeClr val="bg1"/>
                </a:solidFill>
                <a:latin typeface="Helvetica" charset="0"/>
                <a:ea typeface="Helvetica" charset="0"/>
                <a:cs typeface="Helvetica" charset="0"/>
              </a:rPr>
              <a:t>, </a:t>
            </a:r>
            <a:r>
              <a:rPr lang="en-US" sz="4000" i="1" dirty="0" err="1" smtClean="0">
                <a:solidFill>
                  <a:schemeClr val="bg1"/>
                </a:solidFill>
                <a:latin typeface="Helvetica" charset="0"/>
                <a:ea typeface="Helvetica" charset="0"/>
                <a:cs typeface="Helvetica" charset="0"/>
              </a:rPr>
              <a:t>Timur</a:t>
            </a:r>
            <a:r>
              <a:rPr lang="en-US" sz="4000" i="1" dirty="0" smtClean="0">
                <a:solidFill>
                  <a:schemeClr val="bg1"/>
                </a:solidFill>
                <a:latin typeface="Helvetica" charset="0"/>
                <a:ea typeface="Helvetica" charset="0"/>
                <a:cs typeface="Helvetica" charset="0"/>
              </a:rPr>
              <a:t> </a:t>
            </a:r>
            <a:r>
              <a:rPr lang="en-US" sz="4000" i="1" dirty="0" err="1" smtClean="0">
                <a:solidFill>
                  <a:schemeClr val="bg1"/>
                </a:solidFill>
                <a:latin typeface="Helvetica" charset="0"/>
                <a:ea typeface="Helvetica" charset="0"/>
                <a:cs typeface="Helvetica" charset="0"/>
              </a:rPr>
              <a:t>McArdle</a:t>
            </a:r>
            <a:r>
              <a:rPr lang="en-US" sz="4000" i="1" dirty="0" smtClean="0">
                <a:solidFill>
                  <a:schemeClr val="bg1"/>
                </a:solidFill>
                <a:latin typeface="Helvetica" charset="0"/>
                <a:ea typeface="Helvetica" charset="0"/>
                <a:cs typeface="Helvetica" charset="0"/>
              </a:rPr>
              <a:t>, Luke </a:t>
            </a:r>
            <a:r>
              <a:rPr lang="en-US" sz="4000" i="1" dirty="0" smtClean="0">
                <a:solidFill>
                  <a:schemeClr val="bg1"/>
                </a:solidFill>
                <a:latin typeface="Helvetica" charset="0"/>
                <a:ea typeface="Helvetica" charset="0"/>
                <a:cs typeface="Helvetica" charset="0"/>
              </a:rPr>
              <a:t>Fulton, Roy Planalp</a:t>
            </a:r>
            <a:r>
              <a:rPr lang="en-US" sz="4000" i="1" dirty="0">
                <a:solidFill>
                  <a:schemeClr val="bg1"/>
                </a:solidFill>
                <a:latin typeface="Helvetica" charset="0"/>
                <a:ea typeface="Helvetica" charset="0"/>
                <a:cs typeface="Helvetica" charset="0"/>
              </a:rPr>
              <a:t>*</a:t>
            </a:r>
          </a:p>
          <a:p>
            <a:pPr algn="ctr"/>
            <a:endParaRPr lang="en-US" sz="1000" i="1" dirty="0" smtClean="0">
              <a:solidFill>
                <a:schemeClr val="bg1"/>
              </a:solidFill>
              <a:latin typeface="Helvetica" charset="0"/>
              <a:ea typeface="Helvetica" charset="0"/>
              <a:cs typeface="Helvetica" charset="0"/>
            </a:endParaRPr>
          </a:p>
          <a:p>
            <a:pPr algn="ctr"/>
            <a:r>
              <a:rPr lang="en-US" sz="4000" i="1" dirty="0" smtClean="0">
                <a:solidFill>
                  <a:schemeClr val="bg1"/>
                </a:solidFill>
                <a:latin typeface="Helvetica" charset="0"/>
                <a:ea typeface="Helvetica" charset="0"/>
                <a:cs typeface="Helvetica" charset="0"/>
              </a:rPr>
              <a:t>rah285@wildcats.unh.edu, Department of Chemistry, University of New Hampshire, Durham, NH</a:t>
            </a:r>
          </a:p>
          <a:p>
            <a:pPr algn="ctr"/>
            <a:r>
              <a:rPr lang="en-US" sz="4000" i="1" dirty="0" smtClean="0">
                <a:solidFill>
                  <a:schemeClr val="bg1"/>
                </a:solidFill>
                <a:latin typeface="Helvetica" charset="0"/>
                <a:ea typeface="Helvetica" charset="0"/>
                <a:cs typeface="Helvetica" charset="0"/>
              </a:rPr>
              <a:t>May 5</a:t>
            </a:r>
            <a:r>
              <a:rPr lang="en-US" sz="4000" i="1" baseline="30000" dirty="0" smtClean="0">
                <a:solidFill>
                  <a:schemeClr val="bg1"/>
                </a:solidFill>
                <a:latin typeface="Helvetica" charset="0"/>
                <a:ea typeface="Helvetica" charset="0"/>
                <a:cs typeface="Helvetica" charset="0"/>
              </a:rPr>
              <a:t>th</a:t>
            </a:r>
            <a:r>
              <a:rPr lang="en-US" sz="4000" i="1" dirty="0" smtClean="0">
                <a:solidFill>
                  <a:schemeClr val="bg1"/>
                </a:solidFill>
                <a:latin typeface="Helvetica" charset="0"/>
                <a:ea typeface="Helvetica" charset="0"/>
                <a:cs typeface="Helvetica" charset="0"/>
              </a:rPr>
              <a:t>, 2016</a:t>
            </a:r>
          </a:p>
          <a:p>
            <a:pPr algn="ctr"/>
            <a:endParaRPr lang="en-US" sz="1200" i="1" dirty="0">
              <a:solidFill>
                <a:schemeClr val="bg1"/>
              </a:solidFill>
              <a:latin typeface="Arial" charset="0"/>
              <a:ea typeface="Arial" charset="0"/>
              <a:cs typeface="Arial" charset="0"/>
            </a:endParaRPr>
          </a:p>
          <a:p>
            <a:pPr algn="ctr"/>
            <a:endParaRPr lang="en-US" sz="400" i="1" dirty="0">
              <a:solidFill>
                <a:schemeClr val="bg1"/>
              </a:solidFill>
              <a:latin typeface="Arial" charset="0"/>
              <a:ea typeface="Arial" charset="0"/>
              <a:cs typeface="Arial" charset="0"/>
            </a:endParaRPr>
          </a:p>
          <a:p>
            <a:pPr algn="ctr"/>
            <a:endParaRPr lang="en-US" sz="400" i="1" dirty="0">
              <a:solidFill>
                <a:schemeClr val="bg1"/>
              </a:solidFill>
              <a:latin typeface="Arial" charset="0"/>
              <a:ea typeface="Arial" charset="0"/>
              <a:cs typeface="Arial" charset="0"/>
            </a:endParaRPr>
          </a:p>
        </p:txBody>
      </p:sp>
      <p:sp>
        <p:nvSpPr>
          <p:cNvPr id="2" name="Oval 1"/>
          <p:cNvSpPr/>
          <p:nvPr/>
        </p:nvSpPr>
        <p:spPr>
          <a:xfrm>
            <a:off x="320040" y="354020"/>
            <a:ext cx="3200400" cy="320040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pic>
        <p:nvPicPr>
          <p:cNvPr id="48" name="Picture 47"/>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 y="860741"/>
            <a:ext cx="1958340" cy="2339659"/>
          </a:xfrm>
          <a:prstGeom prst="rect">
            <a:avLst/>
          </a:prstGeom>
          <a:noFill/>
        </p:spPr>
      </p:pic>
      <p:sp>
        <p:nvSpPr>
          <p:cNvPr id="7" name="Rounded Rectangle 6"/>
          <p:cNvSpPr/>
          <p:nvPr/>
        </p:nvSpPr>
        <p:spPr>
          <a:xfrm>
            <a:off x="15102840" y="4363871"/>
            <a:ext cx="13716000" cy="9668399"/>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sz="5400" b="1" u="sng" dirty="0" smtClean="0">
                <a:solidFill>
                  <a:schemeClr val="tx1"/>
                </a:solidFill>
              </a:rPr>
              <a:t>Results</a:t>
            </a:r>
          </a:p>
          <a:p>
            <a:pPr algn="ctr"/>
            <a:endParaRPr lang="en-US" sz="3500" dirty="0">
              <a:solidFill>
                <a:schemeClr val="tx1"/>
              </a:solidFill>
            </a:endParaRPr>
          </a:p>
        </p:txBody>
      </p:sp>
      <p:sp>
        <p:nvSpPr>
          <p:cNvPr id="19" name="Rounded Rectangle 18"/>
          <p:cNvSpPr/>
          <p:nvPr/>
        </p:nvSpPr>
        <p:spPr>
          <a:xfrm>
            <a:off x="941070" y="4363872"/>
            <a:ext cx="13716000" cy="10239548"/>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sz="5000" b="1" u="sng" dirty="0" smtClean="0">
                <a:solidFill>
                  <a:schemeClr val="tx1"/>
                </a:solidFill>
                <a:latin typeface="Helvetica" charset="0"/>
                <a:ea typeface="Helvetica" charset="0"/>
                <a:cs typeface="Helvetica" charset="0"/>
              </a:rPr>
              <a:t>Introduction</a:t>
            </a:r>
            <a:endParaRPr lang="en-US" sz="1200" dirty="0">
              <a:solidFill>
                <a:schemeClr val="tx1"/>
              </a:solidFill>
              <a:latin typeface="Helvetica" charset="0"/>
              <a:ea typeface="Helvetica" charset="0"/>
              <a:cs typeface="Helvetica" charset="0"/>
            </a:endParaRPr>
          </a:p>
          <a:p>
            <a:pPr algn="ctr"/>
            <a:r>
              <a:rPr lang="en-US" sz="1200" dirty="0" smtClean="0">
                <a:solidFill>
                  <a:schemeClr val="tx1"/>
                </a:solidFill>
                <a:latin typeface="Helvetica" charset="0"/>
                <a:ea typeface="Helvetica" charset="0"/>
                <a:cs typeface="Helvetica" charset="0"/>
              </a:rPr>
              <a:t> </a:t>
            </a:r>
            <a:endParaRPr lang="en-US" sz="3500" dirty="0" smtClean="0">
              <a:solidFill>
                <a:schemeClr val="tx1"/>
              </a:solidFill>
              <a:latin typeface="Helvetica" charset="0"/>
              <a:ea typeface="Helvetica" charset="0"/>
              <a:cs typeface="Helvetica" charset="0"/>
            </a:endParaRPr>
          </a:p>
          <a:p>
            <a:pPr algn="just"/>
            <a:r>
              <a:rPr lang="en-US" sz="3500" dirty="0">
                <a:solidFill>
                  <a:schemeClr val="tx1"/>
                </a:solidFill>
                <a:latin typeface="Helvetica" charset="0"/>
                <a:ea typeface="Helvetica" charset="0"/>
                <a:cs typeface="Helvetica" charset="0"/>
              </a:rPr>
              <a:t> </a:t>
            </a:r>
            <a:r>
              <a:rPr lang="en-US" sz="3500" dirty="0" smtClean="0">
                <a:solidFill>
                  <a:schemeClr val="tx1"/>
                </a:solidFill>
                <a:latin typeface="Helvetica" charset="0"/>
                <a:ea typeface="Helvetica" charset="0"/>
                <a:cs typeface="Helvetica" charset="0"/>
              </a:rPr>
              <a:t>      </a:t>
            </a:r>
            <a:r>
              <a:rPr lang="en-US" sz="3550" dirty="0" smtClean="0">
                <a:solidFill>
                  <a:schemeClr val="tx1"/>
                </a:solidFill>
                <a:latin typeface="Helvetica" charset="0"/>
                <a:ea typeface="Helvetica" charset="0"/>
                <a:cs typeface="Helvetica" charset="0"/>
              </a:rPr>
              <a:t>The </a:t>
            </a:r>
            <a:r>
              <a:rPr lang="en-US" sz="3550" dirty="0">
                <a:solidFill>
                  <a:schemeClr val="tx1"/>
                </a:solidFill>
                <a:latin typeface="Helvetica" charset="0"/>
                <a:ea typeface="Helvetica" charset="0"/>
                <a:cs typeface="Helvetica" charset="0"/>
              </a:rPr>
              <a:t>synthesis of copper (I) </a:t>
            </a:r>
            <a:r>
              <a:rPr lang="en-US" sz="3550" dirty="0" smtClean="0">
                <a:solidFill>
                  <a:schemeClr val="tx1"/>
                </a:solidFill>
                <a:latin typeface="Helvetica" charset="0"/>
                <a:ea typeface="Helvetica" charset="0"/>
                <a:cs typeface="Helvetica" charset="0"/>
              </a:rPr>
              <a:t>organometallic complexes </a:t>
            </a:r>
            <a:r>
              <a:rPr lang="en-US" sz="3550" dirty="0">
                <a:solidFill>
                  <a:schemeClr val="tx1"/>
                </a:solidFill>
                <a:latin typeface="Helvetica" charset="0"/>
                <a:ea typeface="Helvetica" charset="0"/>
                <a:cs typeface="Helvetica" charset="0"/>
              </a:rPr>
              <a:t>containing N-heterocyclic carbene (NHC) and bis(N-heterocyclic) ligands are described herein</a:t>
            </a:r>
            <a:r>
              <a:rPr lang="en-US" sz="3550" dirty="0" smtClean="0">
                <a:solidFill>
                  <a:schemeClr val="tx1"/>
                </a:solidFill>
                <a:latin typeface="Helvetica" charset="0"/>
                <a:ea typeface="Helvetica" charset="0"/>
                <a:cs typeface="Helvetica" charset="0"/>
              </a:rPr>
              <a:t>.</a:t>
            </a:r>
            <a:r>
              <a:rPr lang="en-US" sz="3550" dirty="0">
                <a:solidFill>
                  <a:schemeClr val="tx1"/>
                </a:solidFill>
                <a:latin typeface="Helvetica" charset="0"/>
                <a:ea typeface="Helvetica" charset="0"/>
                <a:cs typeface="Helvetica" charset="0"/>
              </a:rPr>
              <a:t> As precious metals are too expensive for broad applications, copper (I) is used to create stable complexes with NHC ligands used for further stabilization of the organometallic species before </a:t>
            </a:r>
            <a:r>
              <a:rPr lang="en-US" sz="3550" dirty="0" smtClean="0">
                <a:solidFill>
                  <a:schemeClr val="tx1"/>
                </a:solidFill>
                <a:latin typeface="Helvetica" charset="0"/>
                <a:ea typeface="Helvetica" charset="0"/>
                <a:cs typeface="Helvetica" charset="0"/>
              </a:rPr>
              <a:t>functionalization. </a:t>
            </a:r>
          </a:p>
          <a:p>
            <a:pPr algn="just"/>
            <a:r>
              <a:rPr lang="en-US" sz="3550" dirty="0">
                <a:solidFill>
                  <a:schemeClr val="tx1"/>
                </a:solidFill>
                <a:latin typeface="Helvetica" charset="0"/>
                <a:ea typeface="Helvetica" charset="0"/>
                <a:cs typeface="Helvetica" charset="0"/>
              </a:rPr>
              <a:t> </a:t>
            </a:r>
            <a:r>
              <a:rPr lang="en-US" sz="3550" dirty="0" smtClean="0">
                <a:solidFill>
                  <a:schemeClr val="tx1"/>
                </a:solidFill>
                <a:latin typeface="Helvetica" charset="0"/>
                <a:ea typeface="Helvetica" charset="0"/>
                <a:cs typeface="Helvetica" charset="0"/>
              </a:rPr>
              <a:t>      By </a:t>
            </a:r>
            <a:r>
              <a:rPr lang="en-US" sz="3550" dirty="0">
                <a:solidFill>
                  <a:schemeClr val="tx1"/>
                </a:solidFill>
                <a:latin typeface="Helvetica" charset="0"/>
                <a:ea typeface="Helvetica" charset="0"/>
                <a:cs typeface="Helvetica" charset="0"/>
              </a:rPr>
              <a:t>changing and fine tuning various bis(N-heterocyclic) ligands</a:t>
            </a:r>
            <a:r>
              <a:rPr lang="en-US" sz="3550" dirty="0" smtClean="0">
                <a:solidFill>
                  <a:schemeClr val="tx1"/>
                </a:solidFill>
                <a:latin typeface="Helvetica" charset="0"/>
                <a:ea typeface="Helvetica" charset="0"/>
                <a:cs typeface="Helvetica" charset="0"/>
              </a:rPr>
              <a:t>, the photo-physical properties of each complex are altered. This  </a:t>
            </a:r>
            <a:r>
              <a:rPr lang="en-US" sz="3550" dirty="0">
                <a:solidFill>
                  <a:schemeClr val="tx1"/>
                </a:solidFill>
                <a:latin typeface="Helvetica" charset="0"/>
                <a:ea typeface="Helvetica" charset="0"/>
                <a:cs typeface="Helvetica" charset="0"/>
              </a:rPr>
              <a:t>has already opened a broad range of applications in supported catalysis, ion detection, and </a:t>
            </a:r>
            <a:r>
              <a:rPr lang="en-US" sz="3550" dirty="0" smtClean="0">
                <a:solidFill>
                  <a:schemeClr val="tx1"/>
                </a:solidFill>
                <a:latin typeface="Helvetica" charset="0"/>
                <a:ea typeface="Helvetica" charset="0"/>
                <a:cs typeface="Helvetica" charset="0"/>
              </a:rPr>
              <a:t>organic light emitting diodes (</a:t>
            </a:r>
            <a:r>
              <a:rPr lang="en-US" sz="3550" dirty="0" smtClean="0">
                <a:solidFill>
                  <a:schemeClr val="tx1"/>
                </a:solidFill>
                <a:latin typeface="Helvetica" charset="0"/>
                <a:ea typeface="Helvetica" charset="0"/>
                <a:cs typeface="Helvetica" charset="0"/>
              </a:rPr>
              <a:t>OLEDs</a:t>
            </a:r>
            <a:r>
              <a:rPr lang="en-US" sz="3550" baseline="30000" dirty="0" smtClean="0">
                <a:solidFill>
                  <a:schemeClr val="tx1"/>
                </a:solidFill>
                <a:latin typeface="Helvetica" charset="0"/>
                <a:ea typeface="Helvetica" charset="0"/>
                <a:cs typeface="Helvetica" charset="0"/>
              </a:rPr>
              <a:t>)1</a:t>
            </a:r>
            <a:r>
              <a:rPr lang="en-US" sz="3550" dirty="0" smtClean="0">
                <a:solidFill>
                  <a:schemeClr val="tx1"/>
                </a:solidFill>
                <a:latin typeface="Helvetica" charset="0"/>
                <a:ea typeface="Helvetica" charset="0"/>
                <a:cs typeface="Helvetica" charset="0"/>
              </a:rPr>
              <a:t>. Furthermore</a:t>
            </a:r>
            <a:r>
              <a:rPr lang="en-US" sz="3550" dirty="0" smtClean="0">
                <a:solidFill>
                  <a:schemeClr val="tx1"/>
                </a:solidFill>
                <a:latin typeface="Helvetica" charset="0"/>
                <a:ea typeface="Helvetica" charset="0"/>
                <a:cs typeface="Helvetica" charset="0"/>
              </a:rPr>
              <a:t>, the phosphorescence of the synthesized compounds was studied as these [Cu(iPr)(N^N)]PF</a:t>
            </a:r>
            <a:r>
              <a:rPr lang="en-US" sz="3550" baseline="-25000" dirty="0" smtClean="0">
                <a:solidFill>
                  <a:schemeClr val="tx1"/>
                </a:solidFill>
                <a:latin typeface="Helvetica" charset="0"/>
                <a:ea typeface="Helvetica" charset="0"/>
                <a:cs typeface="Helvetica" charset="0"/>
              </a:rPr>
              <a:t>6</a:t>
            </a:r>
            <a:r>
              <a:rPr lang="en-US" sz="3550" dirty="0" smtClean="0">
                <a:solidFill>
                  <a:schemeClr val="tx1"/>
                </a:solidFill>
                <a:latin typeface="Helvetica" charset="0"/>
                <a:ea typeface="Helvetica" charset="0"/>
                <a:cs typeface="Helvetica" charset="0"/>
              </a:rPr>
              <a:t> compounds are air-stable blue-emitting copper complexes are potential anchoring points for bis(N-heterocyclic) ligands which can make them good candidates for OLED </a:t>
            </a:r>
            <a:r>
              <a:rPr lang="en-US" sz="3550" dirty="0" smtClean="0">
                <a:solidFill>
                  <a:schemeClr val="tx1"/>
                </a:solidFill>
                <a:latin typeface="Helvetica" charset="0"/>
                <a:ea typeface="Helvetica" charset="0"/>
                <a:cs typeface="Helvetica" charset="0"/>
              </a:rPr>
              <a:t>applications</a:t>
            </a:r>
            <a:r>
              <a:rPr lang="en-US" sz="3550" baseline="30000" dirty="0" smtClean="0">
                <a:solidFill>
                  <a:schemeClr val="tx1"/>
                </a:solidFill>
                <a:latin typeface="Helvetica" charset="0"/>
                <a:ea typeface="Helvetica" charset="0"/>
                <a:cs typeface="Helvetica" charset="0"/>
              </a:rPr>
              <a:t>1</a:t>
            </a:r>
            <a:r>
              <a:rPr lang="en-US" sz="3550" dirty="0" smtClean="0">
                <a:solidFill>
                  <a:schemeClr val="tx1"/>
                </a:solidFill>
                <a:latin typeface="Helvetica" charset="0"/>
                <a:ea typeface="Helvetica" charset="0"/>
                <a:cs typeface="Helvetica" charset="0"/>
              </a:rPr>
              <a:t>. </a:t>
            </a:r>
            <a:endParaRPr lang="en-US" sz="3550" baseline="-25000" dirty="0" smtClean="0">
              <a:solidFill>
                <a:schemeClr val="tx1"/>
              </a:solidFill>
              <a:latin typeface="Helvetica" charset="0"/>
              <a:ea typeface="Helvetica" charset="0"/>
              <a:cs typeface="Helvetica" charset="0"/>
            </a:endParaRPr>
          </a:p>
        </p:txBody>
      </p:sp>
      <p:sp>
        <p:nvSpPr>
          <p:cNvPr id="21" name="Rounded Rectangle 20"/>
          <p:cNvSpPr/>
          <p:nvPr/>
        </p:nvSpPr>
        <p:spPr>
          <a:xfrm>
            <a:off x="921125" y="15031782"/>
            <a:ext cx="13716000" cy="16491471"/>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sz="5400" b="1" u="sng" dirty="0" smtClean="0">
                <a:solidFill>
                  <a:schemeClr val="tx1"/>
                </a:solidFill>
              </a:rPr>
              <a:t>Synthesis</a:t>
            </a:r>
            <a:endParaRPr lang="en-US" sz="3600" b="1" u="sng" dirty="0" smtClean="0">
              <a:solidFill>
                <a:schemeClr val="tx1"/>
              </a:solidFill>
            </a:endParaRPr>
          </a:p>
          <a:p>
            <a:pPr algn="just"/>
            <a:r>
              <a:rPr lang="en-US" sz="3550" i="1" dirty="0" smtClean="0">
                <a:solidFill>
                  <a:schemeClr val="tx1"/>
                </a:solidFill>
                <a:latin typeface="Helvetica" charset="0"/>
                <a:ea typeface="Helvetica" charset="0"/>
                <a:cs typeface="Helvetica" charset="0"/>
              </a:rPr>
              <a:t>General Procedure</a:t>
            </a:r>
            <a:r>
              <a:rPr lang="en-US" sz="3550" dirty="0" smtClean="0">
                <a:solidFill>
                  <a:schemeClr val="tx1"/>
                </a:solidFill>
                <a:latin typeface="Helvetica" charset="0"/>
                <a:ea typeface="Helvetica" charset="0"/>
                <a:cs typeface="Helvetica" charset="0"/>
              </a:rPr>
              <a:t>: 0.25 grams (0.5mmol) of [Cu(iPr)]Cl was added to a dried round bottom flask under an argon atmosphere with 0.55mmol of a bis(N-heterocyclic) ligand. 10mL of degassed ethanol was added and the system was stirred at reflux for 1-2 hours. After cooling, a saturated aqueous solution of KPF</a:t>
            </a:r>
            <a:r>
              <a:rPr lang="en-US" sz="3550" baseline="-25000" dirty="0" smtClean="0">
                <a:solidFill>
                  <a:schemeClr val="tx1"/>
                </a:solidFill>
                <a:latin typeface="Helvetica" charset="0"/>
                <a:ea typeface="Helvetica" charset="0"/>
                <a:cs typeface="Helvetica" charset="0"/>
              </a:rPr>
              <a:t>6</a:t>
            </a:r>
            <a:r>
              <a:rPr lang="en-US" sz="3550" dirty="0" smtClean="0">
                <a:solidFill>
                  <a:schemeClr val="tx1"/>
                </a:solidFill>
                <a:latin typeface="Helvetica" charset="0"/>
                <a:ea typeface="Helvetica" charset="0"/>
                <a:cs typeface="Helvetica" charset="0"/>
              </a:rPr>
              <a:t> was added (~5mL) affording a white precipitate. The solid product was filtered and washed with 10mL water and 10mL of diethyl ether twice before drying under vacuum. Products were characterized by FTIR, UV-</a:t>
            </a:r>
            <a:r>
              <a:rPr lang="en-US" sz="3550" dirty="0">
                <a:solidFill>
                  <a:schemeClr val="tx1"/>
                </a:solidFill>
                <a:latin typeface="Helvetica" charset="0"/>
                <a:ea typeface="Helvetica" charset="0"/>
                <a:cs typeface="Helvetica" charset="0"/>
              </a:rPr>
              <a:t>V</a:t>
            </a:r>
            <a:r>
              <a:rPr lang="en-US" sz="3550" dirty="0" smtClean="0">
                <a:solidFill>
                  <a:schemeClr val="tx1"/>
                </a:solidFill>
                <a:latin typeface="Helvetica" charset="0"/>
                <a:ea typeface="Helvetica" charset="0"/>
                <a:cs typeface="Helvetica" charset="0"/>
              </a:rPr>
              <a:t>is, and Phosphorescent spectroscopy.</a:t>
            </a:r>
            <a:endParaRPr lang="en-US" sz="3550" dirty="0">
              <a:solidFill>
                <a:schemeClr val="tx1"/>
              </a:solidFill>
              <a:latin typeface="Helvetica" charset="0"/>
              <a:ea typeface="Helvetica" charset="0"/>
              <a:cs typeface="Helvetica" charset="0"/>
            </a:endParaRPr>
          </a:p>
        </p:txBody>
      </p:sp>
      <p:sp>
        <p:nvSpPr>
          <p:cNvPr id="22" name="Rounded Rectangle 21"/>
          <p:cNvSpPr/>
          <p:nvPr/>
        </p:nvSpPr>
        <p:spPr>
          <a:xfrm>
            <a:off x="29165167" y="27176420"/>
            <a:ext cx="13716000" cy="4433919"/>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5400" b="1" u="sng" dirty="0" smtClean="0">
                <a:solidFill>
                  <a:schemeClr val="tx1"/>
                </a:solidFill>
                <a:latin typeface="Helvetica" charset="0"/>
                <a:ea typeface="Helvetica" charset="0"/>
                <a:cs typeface="Helvetica" charset="0"/>
              </a:rPr>
              <a:t>References</a:t>
            </a:r>
          </a:p>
          <a:p>
            <a:pPr marL="514350" indent="-514350" algn="just">
              <a:buAutoNum type="arabicParenBoth"/>
            </a:pPr>
            <a:r>
              <a:rPr lang="en-US" sz="3000" dirty="0" smtClean="0">
                <a:solidFill>
                  <a:schemeClr val="tx1"/>
                </a:solidFill>
                <a:latin typeface="Helvetica" charset="0"/>
                <a:ea typeface="Helvetica" charset="0"/>
                <a:cs typeface="Helvetica" charset="0"/>
              </a:rPr>
              <a:t>Marion, Ronan, </a:t>
            </a:r>
            <a:r>
              <a:rPr lang="en-US" sz="3000" dirty="0" err="1" smtClean="0">
                <a:solidFill>
                  <a:schemeClr val="tx1"/>
                </a:solidFill>
                <a:latin typeface="Helvetica" charset="0"/>
                <a:ea typeface="Helvetica" charset="0"/>
                <a:cs typeface="Helvetica" charset="0"/>
              </a:rPr>
              <a:t>Sguerra</a:t>
            </a:r>
            <a:r>
              <a:rPr lang="en-US" sz="3000" dirty="0" smtClean="0">
                <a:solidFill>
                  <a:schemeClr val="tx1"/>
                </a:solidFill>
                <a:latin typeface="Helvetica" charset="0"/>
                <a:ea typeface="Helvetica" charset="0"/>
                <a:cs typeface="Helvetica" charset="0"/>
              </a:rPr>
              <a:t>, Fabien, Di </a:t>
            </a:r>
            <a:r>
              <a:rPr lang="en-US" sz="3000" dirty="0" err="1" smtClean="0">
                <a:solidFill>
                  <a:schemeClr val="tx1"/>
                </a:solidFill>
                <a:latin typeface="Helvetica" charset="0"/>
                <a:ea typeface="Helvetica" charset="0"/>
                <a:cs typeface="Helvetica" charset="0"/>
              </a:rPr>
              <a:t>Meo</a:t>
            </a:r>
            <a:r>
              <a:rPr lang="en-US" sz="3000" dirty="0" smtClean="0">
                <a:solidFill>
                  <a:schemeClr val="tx1"/>
                </a:solidFill>
                <a:latin typeface="Helvetica" charset="0"/>
                <a:ea typeface="Helvetica" charset="0"/>
                <a:cs typeface="Helvetica" charset="0"/>
              </a:rPr>
              <a:t> </a:t>
            </a:r>
            <a:r>
              <a:rPr lang="en-US" sz="3000" dirty="0" err="1" smtClean="0">
                <a:solidFill>
                  <a:schemeClr val="tx1"/>
                </a:solidFill>
                <a:latin typeface="Helvetica" charset="0"/>
                <a:ea typeface="Helvetica" charset="0"/>
                <a:cs typeface="Helvetica" charset="0"/>
              </a:rPr>
              <a:t>Florent</a:t>
            </a:r>
            <a:r>
              <a:rPr lang="en-US" sz="3000" dirty="0" smtClean="0">
                <a:solidFill>
                  <a:schemeClr val="tx1"/>
                </a:solidFill>
                <a:latin typeface="Helvetica" charset="0"/>
                <a:ea typeface="Helvetica" charset="0"/>
                <a:cs typeface="Helvetica" charset="0"/>
              </a:rPr>
              <a:t>, </a:t>
            </a:r>
            <a:r>
              <a:rPr lang="en-US" sz="3000" dirty="0" err="1" smtClean="0">
                <a:solidFill>
                  <a:schemeClr val="tx1"/>
                </a:solidFill>
                <a:latin typeface="Helvetica" charset="0"/>
                <a:ea typeface="Helvetica" charset="0"/>
                <a:cs typeface="Helvetica" charset="0"/>
              </a:rPr>
              <a:t>Sauvageot</a:t>
            </a:r>
            <a:r>
              <a:rPr lang="en-US" sz="3000" dirty="0" smtClean="0">
                <a:solidFill>
                  <a:schemeClr val="tx1"/>
                </a:solidFill>
                <a:latin typeface="Helvetica" charset="0"/>
                <a:ea typeface="Helvetica" charset="0"/>
                <a:cs typeface="Helvetica" charset="0"/>
              </a:rPr>
              <a:t>, </a:t>
            </a:r>
            <a:r>
              <a:rPr lang="en-US" sz="3000" dirty="0" err="1" smtClean="0">
                <a:solidFill>
                  <a:schemeClr val="tx1"/>
                </a:solidFill>
                <a:latin typeface="Helvetica" charset="0"/>
                <a:ea typeface="Helvetica" charset="0"/>
                <a:cs typeface="Helvetica" charset="0"/>
              </a:rPr>
              <a:t>Elodie</a:t>
            </a:r>
            <a:r>
              <a:rPr lang="en-US" sz="3000" dirty="0" smtClean="0">
                <a:solidFill>
                  <a:schemeClr val="tx1"/>
                </a:solidFill>
                <a:latin typeface="Helvetica" charset="0"/>
                <a:ea typeface="Helvetica" charset="0"/>
                <a:cs typeface="Helvetica" charset="0"/>
              </a:rPr>
              <a:t>, Hamel </a:t>
            </a:r>
            <a:r>
              <a:rPr lang="en-US" sz="3000" dirty="0" err="1" smtClean="0">
                <a:solidFill>
                  <a:schemeClr val="tx1"/>
                </a:solidFill>
                <a:latin typeface="Helvetica" charset="0"/>
                <a:ea typeface="Helvetica" charset="0"/>
                <a:cs typeface="Helvetica" charset="0"/>
              </a:rPr>
              <a:t>Matthieu</a:t>
            </a:r>
            <a:r>
              <a:rPr lang="en-US" sz="3000" dirty="0" smtClean="0">
                <a:solidFill>
                  <a:schemeClr val="tx1"/>
                </a:solidFill>
                <a:latin typeface="Helvetica" charset="0"/>
                <a:ea typeface="Helvetica" charset="0"/>
                <a:cs typeface="Helvetica" charset="0"/>
              </a:rPr>
              <a:t>, Gaillard, </a:t>
            </a:r>
            <a:r>
              <a:rPr lang="en-US" sz="3000" dirty="0" err="1" smtClean="0">
                <a:solidFill>
                  <a:schemeClr val="tx1"/>
                </a:solidFill>
                <a:latin typeface="Helvetica" charset="0"/>
                <a:ea typeface="Helvetica" charset="0"/>
                <a:cs typeface="Helvetica" charset="0"/>
              </a:rPr>
              <a:t>Sylvian</a:t>
            </a:r>
            <a:r>
              <a:rPr lang="en-US" sz="3000" dirty="0" smtClean="0">
                <a:solidFill>
                  <a:schemeClr val="tx1"/>
                </a:solidFill>
                <a:latin typeface="Helvetica" charset="0"/>
                <a:ea typeface="Helvetica" charset="0"/>
                <a:cs typeface="Helvetica" charset="0"/>
              </a:rPr>
              <a:t>. </a:t>
            </a:r>
            <a:r>
              <a:rPr lang="en-US" sz="3000" i="1" dirty="0" smtClean="0">
                <a:solidFill>
                  <a:schemeClr val="tx1"/>
                </a:solidFill>
                <a:latin typeface="Helvetica" charset="0"/>
                <a:ea typeface="Helvetica" charset="0"/>
                <a:cs typeface="Helvetica" charset="0"/>
              </a:rPr>
              <a:t>NHC Copper (I) Complexes Bearing </a:t>
            </a:r>
            <a:r>
              <a:rPr lang="en-US" sz="3000" i="1" dirty="0" err="1" smtClean="0">
                <a:solidFill>
                  <a:schemeClr val="tx1"/>
                </a:solidFill>
                <a:latin typeface="Helvetica" charset="0"/>
                <a:ea typeface="Helvetica" charset="0"/>
                <a:cs typeface="Helvetica" charset="0"/>
              </a:rPr>
              <a:t>Dipyridylamine</a:t>
            </a:r>
            <a:r>
              <a:rPr lang="en-US" sz="3000" i="1" dirty="0" smtClean="0">
                <a:solidFill>
                  <a:schemeClr val="tx1"/>
                </a:solidFill>
                <a:latin typeface="Helvetica" charset="0"/>
                <a:ea typeface="Helvetica" charset="0"/>
                <a:cs typeface="Helvetica" charset="0"/>
              </a:rPr>
              <a:t> Ligands: Synthesis, Structural, and </a:t>
            </a:r>
            <a:r>
              <a:rPr lang="en-US" sz="3000" i="1" dirty="0" err="1" smtClean="0">
                <a:solidFill>
                  <a:schemeClr val="tx1"/>
                </a:solidFill>
                <a:latin typeface="Helvetica" charset="0"/>
                <a:ea typeface="Helvetica" charset="0"/>
                <a:cs typeface="Helvetica" charset="0"/>
              </a:rPr>
              <a:t>Photolumincscent</a:t>
            </a:r>
            <a:r>
              <a:rPr lang="en-US" sz="3000" i="1" dirty="0" smtClean="0">
                <a:solidFill>
                  <a:schemeClr val="tx1"/>
                </a:solidFill>
                <a:latin typeface="Helvetica" charset="0"/>
                <a:ea typeface="Helvetica" charset="0"/>
                <a:cs typeface="Helvetica" charset="0"/>
              </a:rPr>
              <a:t> Studies.</a:t>
            </a:r>
            <a:r>
              <a:rPr lang="en-US" sz="3000" dirty="0" smtClean="0">
                <a:solidFill>
                  <a:schemeClr val="tx1"/>
                </a:solidFill>
                <a:latin typeface="Helvetica" charset="0"/>
                <a:ea typeface="Helvetica" charset="0"/>
                <a:cs typeface="Helvetica" charset="0"/>
              </a:rPr>
              <a:t> </a:t>
            </a:r>
            <a:r>
              <a:rPr lang="en-US" sz="3000" i="1" dirty="0" smtClean="0">
                <a:solidFill>
                  <a:schemeClr val="tx1"/>
                </a:solidFill>
                <a:latin typeface="Helvetica" charset="0"/>
                <a:ea typeface="Helvetica" charset="0"/>
                <a:cs typeface="Helvetica" charset="0"/>
              </a:rPr>
              <a:t>Inorganic Chem.</a:t>
            </a:r>
            <a:r>
              <a:rPr lang="en-US" sz="3000" dirty="0" smtClean="0">
                <a:solidFill>
                  <a:schemeClr val="tx1"/>
                </a:solidFill>
                <a:latin typeface="Helvetica" charset="0"/>
                <a:ea typeface="Helvetica" charset="0"/>
                <a:cs typeface="Helvetica" charset="0"/>
              </a:rPr>
              <a:t> 2014, </a:t>
            </a:r>
            <a:r>
              <a:rPr lang="en-US" sz="3000" b="1" dirty="0" smtClean="0">
                <a:solidFill>
                  <a:schemeClr val="tx1"/>
                </a:solidFill>
                <a:latin typeface="Helvetica" charset="0"/>
                <a:ea typeface="Helvetica" charset="0"/>
                <a:cs typeface="Helvetica" charset="0"/>
              </a:rPr>
              <a:t>53</a:t>
            </a:r>
            <a:r>
              <a:rPr lang="en-US" sz="3000" dirty="0" smtClean="0">
                <a:solidFill>
                  <a:schemeClr val="tx1"/>
                </a:solidFill>
                <a:latin typeface="Helvetica" charset="0"/>
                <a:ea typeface="Helvetica" charset="0"/>
                <a:cs typeface="Helvetica" charset="0"/>
              </a:rPr>
              <a:t>, 9181-91</a:t>
            </a:r>
          </a:p>
          <a:p>
            <a:r>
              <a:rPr lang="en-US" sz="3000" dirty="0" smtClean="0">
                <a:solidFill>
                  <a:schemeClr val="tx1"/>
                </a:solidFill>
                <a:latin typeface="Helvetica" charset="0"/>
                <a:ea typeface="Helvetica" charset="0"/>
                <a:cs typeface="Helvetica" charset="0"/>
              </a:rPr>
              <a:t>(2) </a:t>
            </a:r>
            <a:r>
              <a:rPr lang="en-US" sz="3000" dirty="0" err="1" smtClean="0">
                <a:solidFill>
                  <a:schemeClr val="tx1"/>
                </a:solidFill>
                <a:latin typeface="Helvetica" charset="0"/>
                <a:ea typeface="Helvetica" charset="0"/>
                <a:cs typeface="Helvetica" charset="0"/>
              </a:rPr>
              <a:t>Krylova</a:t>
            </a:r>
            <a:r>
              <a:rPr lang="en-US" sz="3000" dirty="0" smtClean="0">
                <a:solidFill>
                  <a:schemeClr val="tx1"/>
                </a:solidFill>
                <a:latin typeface="Helvetica" charset="0"/>
                <a:ea typeface="Helvetica" charset="0"/>
                <a:cs typeface="Helvetica" charset="0"/>
              </a:rPr>
              <a:t>, Valentina, </a:t>
            </a:r>
            <a:r>
              <a:rPr lang="en-US" sz="3000" dirty="0" err="1" smtClean="0">
                <a:solidFill>
                  <a:schemeClr val="tx1"/>
                </a:solidFill>
                <a:latin typeface="Helvetica" charset="0"/>
                <a:ea typeface="Helvetica" charset="0"/>
                <a:cs typeface="Helvetica" charset="0"/>
              </a:rPr>
              <a:t>Djurovich</a:t>
            </a:r>
            <a:r>
              <a:rPr lang="en-US" sz="3000" dirty="0" smtClean="0">
                <a:solidFill>
                  <a:schemeClr val="tx1"/>
                </a:solidFill>
                <a:latin typeface="Helvetica" charset="0"/>
                <a:ea typeface="Helvetica" charset="0"/>
                <a:cs typeface="Helvetica" charset="0"/>
              </a:rPr>
              <a:t>, Peter, Whited, Matthew, Thompson, Mark. </a:t>
            </a:r>
          </a:p>
          <a:p>
            <a:r>
              <a:rPr lang="en-US" sz="3000" dirty="0" smtClean="0">
                <a:solidFill>
                  <a:schemeClr val="tx1"/>
                </a:solidFill>
                <a:latin typeface="Helvetica" charset="0"/>
                <a:ea typeface="Helvetica" charset="0"/>
                <a:cs typeface="Helvetica" charset="0"/>
              </a:rPr>
              <a:t>      Synthesis and characterization of phosphorescent three-coordinate Cu(I)-</a:t>
            </a:r>
          </a:p>
          <a:p>
            <a:r>
              <a:rPr lang="en-US" sz="3000" dirty="0" smtClean="0">
                <a:solidFill>
                  <a:schemeClr val="tx1"/>
                </a:solidFill>
                <a:latin typeface="Helvetica" charset="0"/>
                <a:ea typeface="Helvetica" charset="0"/>
                <a:cs typeface="Helvetica" charset="0"/>
              </a:rPr>
              <a:t>      NHC complexes. </a:t>
            </a:r>
            <a:r>
              <a:rPr lang="en-US" sz="3000" i="1" dirty="0" smtClean="0">
                <a:solidFill>
                  <a:schemeClr val="tx1"/>
                </a:solidFill>
                <a:latin typeface="Helvetica" charset="0"/>
                <a:ea typeface="Helvetica" charset="0"/>
                <a:cs typeface="Helvetica" charset="0"/>
              </a:rPr>
              <a:t>Chemical Communications. </a:t>
            </a:r>
            <a:r>
              <a:rPr lang="en-US" sz="3000" b="1" i="1" dirty="0" smtClean="0">
                <a:solidFill>
                  <a:schemeClr val="tx1"/>
                </a:solidFill>
                <a:latin typeface="Helvetica" charset="0"/>
                <a:ea typeface="Helvetica" charset="0"/>
                <a:cs typeface="Helvetica" charset="0"/>
              </a:rPr>
              <a:t>46</a:t>
            </a:r>
            <a:r>
              <a:rPr lang="en-US" sz="3000" i="1" dirty="0" smtClean="0">
                <a:solidFill>
                  <a:schemeClr val="tx1"/>
                </a:solidFill>
                <a:latin typeface="Helvetica" charset="0"/>
                <a:ea typeface="Helvetica" charset="0"/>
                <a:cs typeface="Helvetica" charset="0"/>
              </a:rPr>
              <a:t> 6696-98. </a:t>
            </a:r>
            <a:r>
              <a:rPr lang="en-US" sz="3600" dirty="0"/>
              <a:t/>
            </a:r>
            <a:br>
              <a:rPr lang="en-US" sz="3600" dirty="0"/>
            </a:br>
            <a:endParaRPr lang="en-US" sz="3600" dirty="0"/>
          </a:p>
          <a:p>
            <a:pPr algn="just"/>
            <a:endParaRPr lang="en-US" sz="3500" dirty="0">
              <a:solidFill>
                <a:schemeClr val="tx1"/>
              </a:solidFill>
              <a:latin typeface="Helvetica" charset="0"/>
              <a:ea typeface="Helvetica" charset="0"/>
              <a:cs typeface="Helvetica" charset="0"/>
            </a:endParaRPr>
          </a:p>
        </p:txBody>
      </p:sp>
      <p:sp>
        <p:nvSpPr>
          <p:cNvPr id="23" name="Rounded Rectangle 22"/>
          <p:cNvSpPr/>
          <p:nvPr/>
        </p:nvSpPr>
        <p:spPr>
          <a:xfrm>
            <a:off x="29223224" y="17282311"/>
            <a:ext cx="13716000" cy="6071678"/>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5400" b="1" u="sng" dirty="0" smtClean="0">
                <a:solidFill>
                  <a:schemeClr val="tx1"/>
                </a:solidFill>
              </a:rPr>
              <a:t>Conclusion</a:t>
            </a:r>
          </a:p>
          <a:p>
            <a:pPr algn="just"/>
            <a:r>
              <a:rPr lang="en-US" sz="3500" dirty="0">
                <a:solidFill>
                  <a:schemeClr val="tx1"/>
                </a:solidFill>
              </a:rPr>
              <a:t> </a:t>
            </a:r>
            <a:r>
              <a:rPr lang="en-US" sz="3500" dirty="0" smtClean="0">
                <a:solidFill>
                  <a:schemeClr val="tx1"/>
                </a:solidFill>
              </a:rPr>
              <a:t>       The synthesis of three Copper (I) </a:t>
            </a:r>
            <a:r>
              <a:rPr lang="en-US" sz="3500" dirty="0" err="1" smtClean="0">
                <a:solidFill>
                  <a:schemeClr val="tx1"/>
                </a:solidFill>
              </a:rPr>
              <a:t>organomettalic</a:t>
            </a:r>
            <a:r>
              <a:rPr lang="en-US" sz="3500" dirty="0" smtClean="0">
                <a:solidFill>
                  <a:schemeClr val="tx1"/>
                </a:solidFill>
              </a:rPr>
              <a:t> complexes containing an NHC and each a unique bis(N-heterocyclic) ligand was successful. FTIR spectroscopy and phosphorescent spectroscopy was used to characterize each product. RB-1 and RB-3 had weak phosphorescent emissions while RB-2 had high phosphorescent emission, all of which were expected when comparing to literature. Future work with other bis(N-heterocyclic) ligands can be done to find other blue-emitting copper complexes; this may lead to a good candidate for OLEDs.</a:t>
            </a:r>
            <a:endParaRPr lang="en-US" sz="3500" dirty="0">
              <a:solidFill>
                <a:schemeClr val="tx1"/>
              </a:solidFill>
            </a:endParaRP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852" b="2973"/>
          <a:stretch/>
        </p:blipFill>
        <p:spPr>
          <a:xfrm>
            <a:off x="1240536" y="21461419"/>
            <a:ext cx="12344400" cy="3200401"/>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0536" y="24828021"/>
            <a:ext cx="12344400" cy="3034199"/>
          </a:xfrm>
          <a:prstGeom prst="rect">
            <a:avLst/>
          </a:prstGeom>
        </p:spPr>
      </p:pic>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t="7079" b="4111"/>
          <a:stretch/>
        </p:blipFill>
        <p:spPr>
          <a:xfrm>
            <a:off x="1234440" y="28014620"/>
            <a:ext cx="12344400" cy="3505201"/>
          </a:xfrm>
          <a:prstGeom prst="roundRect">
            <a:avLst/>
          </a:prstGeom>
        </p:spPr>
      </p:pic>
      <p:sp>
        <p:nvSpPr>
          <p:cNvPr id="27" name="Rounded Rectangle 26"/>
          <p:cNvSpPr/>
          <p:nvPr/>
        </p:nvSpPr>
        <p:spPr>
          <a:xfrm>
            <a:off x="15102840" y="14431465"/>
            <a:ext cx="13716000" cy="17178874"/>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endParaRPr lang="en-US" sz="3500" dirty="0">
              <a:solidFill>
                <a:schemeClr val="tx1"/>
              </a:solidFill>
            </a:endParaRPr>
          </a:p>
        </p:txBody>
      </p:sp>
      <p:sp>
        <p:nvSpPr>
          <p:cNvPr id="28" name="Rounded Rectangle 27"/>
          <p:cNvSpPr/>
          <p:nvPr/>
        </p:nvSpPr>
        <p:spPr>
          <a:xfrm>
            <a:off x="29223224" y="4407845"/>
            <a:ext cx="13716000" cy="12425974"/>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US" sz="5400" b="1" u="sng" dirty="0" smtClean="0">
                <a:solidFill>
                  <a:schemeClr val="tx1"/>
                </a:solidFill>
              </a:rPr>
              <a:t>Discussion</a:t>
            </a:r>
            <a:endParaRPr lang="en-US" sz="5400" dirty="0">
              <a:solidFill>
                <a:schemeClr val="tx1"/>
              </a:solidFill>
            </a:endParaRPr>
          </a:p>
          <a:p>
            <a:r>
              <a:rPr lang="en-US" sz="3500" dirty="0" smtClean="0">
                <a:solidFill>
                  <a:schemeClr val="tx1"/>
                </a:solidFill>
              </a:rPr>
              <a:t>       Using FTIR spectroscopy to characterize products, RB-1, RB-2, and RB-3 were successfully synthesized. The alkyl C-H stretching frequencies are weakly </a:t>
            </a:r>
            <a:r>
              <a:rPr lang="en-US" sz="3500" dirty="0">
                <a:solidFill>
                  <a:schemeClr val="tx1"/>
                </a:solidFill>
              </a:rPr>
              <a:t>absorbing at </a:t>
            </a:r>
            <a:r>
              <a:rPr lang="en-US" sz="3500" dirty="0" smtClean="0">
                <a:solidFill>
                  <a:schemeClr val="tx1"/>
                </a:solidFill>
              </a:rPr>
              <a:t>2960 cm</a:t>
            </a:r>
            <a:r>
              <a:rPr lang="en-US" sz="3500" baseline="30000" dirty="0" smtClean="0">
                <a:solidFill>
                  <a:schemeClr val="tx1"/>
                </a:solidFill>
              </a:rPr>
              <a:t>-1</a:t>
            </a:r>
            <a:r>
              <a:rPr lang="en-US" sz="3500" dirty="0" smtClean="0">
                <a:solidFill>
                  <a:schemeClr val="tx1"/>
                </a:solidFill>
              </a:rPr>
              <a:t> </a:t>
            </a:r>
            <a:r>
              <a:rPr lang="en-US" sz="3500" dirty="0">
                <a:solidFill>
                  <a:schemeClr val="tx1"/>
                </a:solidFill>
              </a:rPr>
              <a:t>and </a:t>
            </a:r>
            <a:r>
              <a:rPr lang="en-US" sz="3500" dirty="0" smtClean="0">
                <a:solidFill>
                  <a:schemeClr val="tx1"/>
                </a:solidFill>
              </a:rPr>
              <a:t>1500 cm</a:t>
            </a:r>
            <a:r>
              <a:rPr lang="en-US" sz="3500" baseline="30000" dirty="0" smtClean="0">
                <a:solidFill>
                  <a:schemeClr val="tx1"/>
                </a:solidFill>
              </a:rPr>
              <a:t>-1</a:t>
            </a:r>
            <a:r>
              <a:rPr lang="en-US" sz="3500" dirty="0" smtClean="0">
                <a:solidFill>
                  <a:schemeClr val="tx1"/>
                </a:solidFill>
              </a:rPr>
              <a:t>. </a:t>
            </a:r>
            <a:r>
              <a:rPr lang="en-US" sz="3500" dirty="0">
                <a:solidFill>
                  <a:schemeClr val="tx1"/>
                </a:solidFill>
              </a:rPr>
              <a:t>T</a:t>
            </a:r>
            <a:r>
              <a:rPr lang="en-US" sz="3500" dirty="0" smtClean="0">
                <a:solidFill>
                  <a:schemeClr val="tx1"/>
                </a:solidFill>
              </a:rPr>
              <a:t>he C-H bending vibrations are seen at </a:t>
            </a:r>
            <a:r>
              <a:rPr lang="en-US" sz="3500" dirty="0" smtClean="0">
                <a:solidFill>
                  <a:schemeClr val="tx1"/>
                </a:solidFill>
              </a:rPr>
              <a:t>835 cm</a:t>
            </a:r>
            <a:r>
              <a:rPr lang="en-US" sz="3500" baseline="30000" dirty="0" smtClean="0">
                <a:solidFill>
                  <a:schemeClr val="tx1"/>
                </a:solidFill>
              </a:rPr>
              <a:t>-1</a:t>
            </a:r>
            <a:r>
              <a:rPr lang="en-US" sz="3500" dirty="0" smtClean="0">
                <a:solidFill>
                  <a:schemeClr val="tx1"/>
                </a:solidFill>
              </a:rPr>
              <a:t> </a:t>
            </a:r>
            <a:r>
              <a:rPr lang="en-US" sz="3500" dirty="0" smtClean="0">
                <a:solidFill>
                  <a:schemeClr val="tx1"/>
                </a:solidFill>
              </a:rPr>
              <a:t>with respective in each product, lower than predicted and seen in the starting material, however this is expected due to stabilization by the NHC ligand and the increased steric environment. The IR spectrum of RB-2 has a broad band at </a:t>
            </a:r>
            <a:r>
              <a:rPr lang="en-US" sz="3500" dirty="0" smtClean="0">
                <a:solidFill>
                  <a:schemeClr val="tx1"/>
                </a:solidFill>
              </a:rPr>
              <a:t>3400 cm</a:t>
            </a:r>
            <a:r>
              <a:rPr lang="en-US" sz="3500" baseline="30000" dirty="0" smtClean="0">
                <a:solidFill>
                  <a:schemeClr val="tx1"/>
                </a:solidFill>
              </a:rPr>
              <a:t>-1</a:t>
            </a:r>
            <a:r>
              <a:rPr lang="en-US" sz="3500" dirty="0" smtClean="0">
                <a:solidFill>
                  <a:schemeClr val="tx1"/>
                </a:solidFill>
              </a:rPr>
              <a:t> </a:t>
            </a:r>
            <a:r>
              <a:rPr lang="en-US" sz="3500" dirty="0" smtClean="0">
                <a:solidFill>
                  <a:schemeClr val="tx1"/>
                </a:solidFill>
              </a:rPr>
              <a:t>indicative of a secondary amine. </a:t>
            </a:r>
          </a:p>
          <a:p>
            <a:r>
              <a:rPr lang="en-US" sz="3500" dirty="0" smtClean="0">
                <a:solidFill>
                  <a:schemeClr val="tx1"/>
                </a:solidFill>
              </a:rPr>
              <a:t>      UV-Vis and phosphorescence spectroscopy were used to characterize and probe </a:t>
            </a:r>
            <a:r>
              <a:rPr lang="en-US" sz="3500" dirty="0" err="1" smtClean="0">
                <a:solidFill>
                  <a:schemeClr val="tx1"/>
                </a:solidFill>
              </a:rPr>
              <a:t>photoluminescent</a:t>
            </a:r>
            <a:r>
              <a:rPr lang="en-US" sz="3500" dirty="0" smtClean="0">
                <a:solidFill>
                  <a:schemeClr val="tx1"/>
                </a:solidFill>
              </a:rPr>
              <a:t> properties of the complexes. UV-Vis spectroscopy often record two bands of absorbance, the stronger due to </a:t>
            </a:r>
            <a:r>
              <a:rPr lang="el-GR" sz="3500" dirty="0">
                <a:solidFill>
                  <a:schemeClr val="tx1"/>
                </a:solidFill>
              </a:rPr>
              <a:t>π−π</a:t>
            </a:r>
            <a:r>
              <a:rPr lang="el-GR" sz="3500" dirty="0" smtClean="0">
                <a:solidFill>
                  <a:schemeClr val="tx1"/>
                </a:solidFill>
              </a:rPr>
              <a:t>*</a:t>
            </a:r>
            <a:r>
              <a:rPr lang="en-US" sz="3500" dirty="0" smtClean="0">
                <a:solidFill>
                  <a:schemeClr val="tx1"/>
                </a:solidFill>
              </a:rPr>
              <a:t> ligand</a:t>
            </a:r>
            <a:r>
              <a:rPr lang="el-GR" sz="3500" dirty="0" smtClean="0">
                <a:solidFill>
                  <a:schemeClr val="tx1"/>
                </a:solidFill>
              </a:rPr>
              <a:t> </a:t>
            </a:r>
            <a:r>
              <a:rPr lang="en-US" sz="3500" dirty="0" smtClean="0">
                <a:solidFill>
                  <a:schemeClr val="tx1"/>
                </a:solidFill>
              </a:rPr>
              <a:t>transitions, the weaker due to d</a:t>
            </a:r>
            <a:r>
              <a:rPr lang="el-GR" sz="3500" dirty="0">
                <a:solidFill>
                  <a:schemeClr val="tx1"/>
                </a:solidFill>
              </a:rPr>
              <a:t>π−π* </a:t>
            </a:r>
            <a:r>
              <a:rPr lang="en-US" sz="3500" dirty="0" smtClean="0">
                <a:solidFill>
                  <a:schemeClr val="tx1"/>
                </a:solidFill>
              </a:rPr>
              <a:t>metal-to-ligand transitions. The </a:t>
            </a:r>
            <a:r>
              <a:rPr lang="el-GR" sz="3500" dirty="0" smtClean="0">
                <a:solidFill>
                  <a:schemeClr val="tx1"/>
                </a:solidFill>
              </a:rPr>
              <a:t>λ</a:t>
            </a:r>
            <a:r>
              <a:rPr lang="en-US" sz="3500" baseline="-25000" dirty="0" smtClean="0">
                <a:solidFill>
                  <a:schemeClr val="tx1"/>
                </a:solidFill>
              </a:rPr>
              <a:t>max</a:t>
            </a:r>
            <a:r>
              <a:rPr lang="en-US" sz="3500" dirty="0" smtClean="0">
                <a:solidFill>
                  <a:schemeClr val="tx1"/>
                </a:solidFill>
              </a:rPr>
              <a:t> for each compound followed with literature further confirming the synthesis of the </a:t>
            </a:r>
            <a:r>
              <a:rPr lang="en-US" sz="3500" dirty="0" smtClean="0">
                <a:solidFill>
                  <a:schemeClr val="tx1"/>
                </a:solidFill>
              </a:rPr>
              <a:t>products. </a:t>
            </a:r>
            <a:endParaRPr lang="en-US" sz="3500" dirty="0" smtClean="0">
              <a:solidFill>
                <a:schemeClr val="tx1"/>
              </a:solidFill>
            </a:endParaRPr>
          </a:p>
          <a:p>
            <a:r>
              <a:rPr lang="en-US" sz="3500" dirty="0">
                <a:solidFill>
                  <a:schemeClr val="tx1"/>
                </a:solidFill>
              </a:rPr>
              <a:t> </a:t>
            </a:r>
            <a:r>
              <a:rPr lang="en-US" sz="3500" dirty="0" smtClean="0">
                <a:solidFill>
                  <a:schemeClr val="tx1"/>
                </a:solidFill>
              </a:rPr>
              <a:t>     In the phosphorescence experiment, RB-1 and RB-3 were expected not to have strong emission, and this was </a:t>
            </a:r>
            <a:r>
              <a:rPr lang="en-US" sz="3500" dirty="0" smtClean="0">
                <a:solidFill>
                  <a:schemeClr val="tx1"/>
                </a:solidFill>
              </a:rPr>
              <a:t>seen</a:t>
            </a:r>
            <a:r>
              <a:rPr lang="en-US" sz="3500" baseline="30000" dirty="0" smtClean="0">
                <a:solidFill>
                  <a:schemeClr val="tx1"/>
                </a:solidFill>
              </a:rPr>
              <a:t>1,2</a:t>
            </a:r>
            <a:r>
              <a:rPr lang="en-US" sz="3500" dirty="0" smtClean="0">
                <a:solidFill>
                  <a:schemeClr val="tx1"/>
                </a:solidFill>
              </a:rPr>
              <a:t>. </a:t>
            </a:r>
            <a:r>
              <a:rPr lang="en-US" sz="3500" dirty="0" smtClean="0">
                <a:solidFill>
                  <a:schemeClr val="tx1"/>
                </a:solidFill>
              </a:rPr>
              <a:t>Yet RB-2, [Cu(iPr)(</a:t>
            </a:r>
            <a:r>
              <a:rPr lang="en-US" sz="3500" dirty="0" err="1" smtClean="0">
                <a:solidFill>
                  <a:schemeClr val="tx1"/>
                </a:solidFill>
              </a:rPr>
              <a:t>bipy</a:t>
            </a:r>
            <a:r>
              <a:rPr lang="en-US" sz="3500" dirty="0" smtClean="0">
                <a:solidFill>
                  <a:schemeClr val="tx1"/>
                </a:solidFill>
              </a:rPr>
              <a:t>)]PF</a:t>
            </a:r>
            <a:r>
              <a:rPr lang="en-US" sz="3500" baseline="-25000" dirty="0" smtClean="0">
                <a:solidFill>
                  <a:schemeClr val="tx1"/>
                </a:solidFill>
              </a:rPr>
              <a:t>6</a:t>
            </a:r>
            <a:r>
              <a:rPr lang="en-US" sz="3500" dirty="0" smtClean="0">
                <a:solidFill>
                  <a:schemeClr val="tx1"/>
                </a:solidFill>
              </a:rPr>
              <a:t>, had a strong emission at 428nm, blue light. This was confirmed by literature as </a:t>
            </a:r>
            <a:r>
              <a:rPr lang="en-US" sz="3500" dirty="0" smtClean="0">
                <a:solidFill>
                  <a:schemeClr val="tx1"/>
                </a:solidFill>
              </a:rPr>
              <a:t>well</a:t>
            </a:r>
            <a:r>
              <a:rPr lang="en-US" sz="3500" baseline="30000" dirty="0" smtClean="0">
                <a:solidFill>
                  <a:schemeClr val="tx1"/>
                </a:solidFill>
              </a:rPr>
              <a:t>1,2</a:t>
            </a:r>
            <a:r>
              <a:rPr lang="en-US" sz="3500" dirty="0" smtClean="0">
                <a:solidFill>
                  <a:schemeClr val="tx1"/>
                </a:solidFill>
              </a:rPr>
              <a:t>. </a:t>
            </a:r>
            <a:endParaRPr lang="el-GR" sz="3500" dirty="0">
              <a:solidFill>
                <a:schemeClr val="tx1"/>
              </a:solidFill>
            </a:endParaRPr>
          </a:p>
        </p:txBody>
      </p:sp>
      <p:sp>
        <p:nvSpPr>
          <p:cNvPr id="11" name="Rectangle 10"/>
          <p:cNvSpPr/>
          <p:nvPr/>
        </p:nvSpPr>
        <p:spPr>
          <a:xfrm>
            <a:off x="13426440" y="29654289"/>
            <a:ext cx="1107996" cy="646331"/>
          </a:xfrm>
          <a:prstGeom prst="rect">
            <a:avLst/>
          </a:prstGeom>
          <a:noFill/>
        </p:spPr>
        <p:txBody>
          <a:bodyPr wrap="none" lIns="91440" tIns="45720" rIns="91440" bIns="45720">
            <a:spAutoFit/>
          </a:bodyPr>
          <a:lstStyle/>
          <a:p>
            <a:pPr algn="ctr"/>
            <a:r>
              <a:rPr lang="en-US" sz="3600" b="0" cap="none" spc="0" dirty="0" smtClean="0">
                <a:ln w="0"/>
                <a:solidFill>
                  <a:schemeClr val="tx1"/>
                </a:solidFill>
                <a:effectLst>
                  <a:outerShdw blurRad="38100" dist="19050" dir="2700000" algn="tl" rotWithShape="0">
                    <a:schemeClr val="dk1">
                      <a:alpha val="40000"/>
                    </a:schemeClr>
                  </a:outerShdw>
                </a:effectLst>
              </a:rPr>
              <a:t>61%</a:t>
            </a:r>
            <a:endParaRPr lang="en-US" sz="3600" b="0" cap="none" spc="0" dirty="0">
              <a:ln w="0"/>
              <a:solidFill>
                <a:schemeClr val="tx1"/>
              </a:solidFill>
              <a:effectLst>
                <a:outerShdw blurRad="38100" dist="19050" dir="2700000" algn="tl" rotWithShape="0">
                  <a:schemeClr val="dk1">
                    <a:alpha val="40000"/>
                  </a:schemeClr>
                </a:outerShdw>
              </a:effectLst>
            </a:endParaRPr>
          </a:p>
        </p:txBody>
      </p:sp>
      <p:sp>
        <p:nvSpPr>
          <p:cNvPr id="30" name="Rectangle 29"/>
          <p:cNvSpPr/>
          <p:nvPr/>
        </p:nvSpPr>
        <p:spPr>
          <a:xfrm>
            <a:off x="13426440" y="22745758"/>
            <a:ext cx="1107996" cy="646331"/>
          </a:xfrm>
          <a:prstGeom prst="rect">
            <a:avLst/>
          </a:prstGeom>
          <a:noFill/>
        </p:spPr>
        <p:txBody>
          <a:bodyPr wrap="none" lIns="91440" tIns="45720" rIns="91440" bIns="45720">
            <a:spAutoFit/>
          </a:bodyPr>
          <a:lstStyle/>
          <a:p>
            <a:pPr algn="ctr"/>
            <a:r>
              <a:rPr lang="en-US" sz="3600" dirty="0" smtClean="0">
                <a:ln w="0"/>
                <a:effectLst>
                  <a:outerShdw blurRad="38100" dist="19050" dir="2700000" algn="tl" rotWithShape="0">
                    <a:schemeClr val="dk1">
                      <a:alpha val="40000"/>
                    </a:schemeClr>
                  </a:outerShdw>
                </a:effectLst>
              </a:rPr>
              <a:t>73%</a:t>
            </a:r>
            <a:endParaRPr lang="en-US" sz="3600" b="0" cap="none" spc="0" dirty="0">
              <a:ln w="0"/>
              <a:solidFill>
                <a:schemeClr val="tx1"/>
              </a:solidFill>
              <a:effectLst>
                <a:outerShdw blurRad="38100" dist="19050" dir="2700000" algn="tl" rotWithShape="0">
                  <a:schemeClr val="dk1">
                    <a:alpha val="40000"/>
                  </a:schemeClr>
                </a:outerShdw>
              </a:effectLst>
            </a:endParaRPr>
          </a:p>
        </p:txBody>
      </p:sp>
      <p:sp>
        <p:nvSpPr>
          <p:cNvPr id="31" name="Rectangle 30"/>
          <p:cNvSpPr/>
          <p:nvPr/>
        </p:nvSpPr>
        <p:spPr>
          <a:xfrm>
            <a:off x="13426440" y="26033420"/>
            <a:ext cx="1107996" cy="646331"/>
          </a:xfrm>
          <a:prstGeom prst="rect">
            <a:avLst/>
          </a:prstGeom>
          <a:noFill/>
        </p:spPr>
        <p:txBody>
          <a:bodyPr wrap="none" lIns="91440" tIns="45720" rIns="91440" bIns="45720">
            <a:spAutoFit/>
          </a:bodyPr>
          <a:lstStyle/>
          <a:p>
            <a:pPr algn="ctr"/>
            <a:r>
              <a:rPr lang="en-US" sz="3600" dirty="0" smtClean="0">
                <a:ln w="0"/>
                <a:effectLst>
                  <a:outerShdw blurRad="38100" dist="19050" dir="2700000" algn="tl" rotWithShape="0">
                    <a:schemeClr val="dk1">
                      <a:alpha val="40000"/>
                    </a:schemeClr>
                  </a:outerShdw>
                </a:effectLst>
              </a:rPr>
              <a:t>82%</a:t>
            </a:r>
            <a:endParaRPr lang="en-US" sz="3600" b="0" cap="none" spc="0" dirty="0">
              <a:ln w="0"/>
              <a:solidFill>
                <a:schemeClr val="tx1"/>
              </a:solidFill>
              <a:effectLst>
                <a:outerShdw blurRad="38100" dist="19050" dir="2700000" algn="tl" rotWithShape="0">
                  <a:schemeClr val="dk1">
                    <a:alpha val="40000"/>
                  </a:schemeClr>
                </a:outerShdw>
              </a:effectLst>
            </a:endParaRPr>
          </a:p>
        </p:txBody>
      </p:sp>
      <p:graphicFrame>
        <p:nvGraphicFramePr>
          <p:cNvPr id="32" name="Chart 31"/>
          <p:cNvGraphicFramePr>
            <a:graphicFrameLocks noChangeAspect="1"/>
          </p:cNvGraphicFramePr>
          <p:nvPr>
            <p:extLst>
              <p:ext uri="{D42A27DB-BD31-4B8C-83A1-F6EECF244321}">
                <p14:modId xmlns:p14="http://schemas.microsoft.com/office/powerpoint/2010/main" val="968762379"/>
              </p:ext>
            </p:extLst>
          </p:nvPr>
        </p:nvGraphicFramePr>
        <p:xfrm>
          <a:off x="15560040" y="19295593"/>
          <a:ext cx="8128000" cy="36576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Chart 32"/>
          <p:cNvGraphicFramePr>
            <a:graphicFrameLocks noChangeAspect="1"/>
          </p:cNvGraphicFramePr>
          <p:nvPr>
            <p:extLst>
              <p:ext uri="{D42A27DB-BD31-4B8C-83A1-F6EECF244321}">
                <p14:modId xmlns:p14="http://schemas.microsoft.com/office/powerpoint/2010/main" val="1915775946"/>
              </p:ext>
            </p:extLst>
          </p:nvPr>
        </p:nvGraphicFramePr>
        <p:xfrm>
          <a:off x="15560040" y="23233160"/>
          <a:ext cx="8128000" cy="36576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Chart 33"/>
          <p:cNvGraphicFramePr>
            <a:graphicFrameLocks noChangeAspect="1"/>
          </p:cNvGraphicFramePr>
          <p:nvPr>
            <p:extLst>
              <p:ext uri="{D42A27DB-BD31-4B8C-83A1-F6EECF244321}">
                <p14:modId xmlns:p14="http://schemas.microsoft.com/office/powerpoint/2010/main" val="1224004951"/>
              </p:ext>
            </p:extLst>
          </p:nvPr>
        </p:nvGraphicFramePr>
        <p:xfrm>
          <a:off x="15560040" y="27176420"/>
          <a:ext cx="8128000" cy="3657600"/>
        </p:xfrm>
        <a:graphic>
          <a:graphicData uri="http://schemas.openxmlformats.org/drawingml/2006/chart">
            <c:chart xmlns:c="http://schemas.openxmlformats.org/drawingml/2006/chart" xmlns:r="http://schemas.openxmlformats.org/officeDocument/2006/relationships" r:id="rId8"/>
          </a:graphicData>
        </a:graphic>
      </p:graphicFrame>
      <p:sp>
        <p:nvSpPr>
          <p:cNvPr id="12" name="TextBox 11"/>
          <p:cNvSpPr txBox="1"/>
          <p:nvPr/>
        </p:nvSpPr>
        <p:spPr>
          <a:xfrm>
            <a:off x="22570440" y="28340271"/>
            <a:ext cx="1066800" cy="207749"/>
          </a:xfrm>
          <a:prstGeom prst="rect">
            <a:avLst/>
          </a:prstGeom>
          <a:solidFill>
            <a:schemeClr val="bg1"/>
          </a:solidFill>
        </p:spPr>
        <p:txBody>
          <a:bodyPr wrap="square" rtlCol="0">
            <a:spAutoFit/>
          </a:bodyPr>
          <a:lstStyle/>
          <a:p>
            <a:r>
              <a:rPr lang="en-US" sz="750" dirty="0" smtClean="0"/>
              <a:t>1,10-phenanthroline</a:t>
            </a:r>
            <a:endParaRPr lang="en-US" sz="750" dirty="0"/>
          </a:p>
        </p:txBody>
      </p:sp>
      <p:sp>
        <p:nvSpPr>
          <p:cNvPr id="37" name="TextBox 36"/>
          <p:cNvSpPr txBox="1"/>
          <p:nvPr/>
        </p:nvSpPr>
        <p:spPr>
          <a:xfrm>
            <a:off x="22601940" y="24438682"/>
            <a:ext cx="806700" cy="223138"/>
          </a:xfrm>
          <a:prstGeom prst="rect">
            <a:avLst/>
          </a:prstGeom>
          <a:solidFill>
            <a:schemeClr val="bg1"/>
          </a:solidFill>
        </p:spPr>
        <p:txBody>
          <a:bodyPr wrap="square" rtlCol="0">
            <a:spAutoFit/>
          </a:bodyPr>
          <a:lstStyle/>
          <a:p>
            <a:r>
              <a:rPr lang="en-US" sz="850" dirty="0" smtClean="0"/>
              <a:t>dipyrilamine</a:t>
            </a:r>
            <a:endParaRPr lang="en-US" sz="850" dirty="0"/>
          </a:p>
        </p:txBody>
      </p:sp>
      <p:graphicFrame>
        <p:nvGraphicFramePr>
          <p:cNvPr id="38" name="Chart 37"/>
          <p:cNvGraphicFramePr>
            <a:graphicFrameLocks/>
          </p:cNvGraphicFramePr>
          <p:nvPr>
            <p:extLst>
              <p:ext uri="{D42A27DB-BD31-4B8C-83A1-F6EECF244321}">
                <p14:modId xmlns:p14="http://schemas.microsoft.com/office/powerpoint/2010/main" val="1105356844"/>
              </p:ext>
            </p:extLst>
          </p:nvPr>
        </p:nvGraphicFramePr>
        <p:xfrm>
          <a:off x="15785346" y="5784114"/>
          <a:ext cx="5943600" cy="36576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Chart 38"/>
          <p:cNvGraphicFramePr>
            <a:graphicFrameLocks/>
          </p:cNvGraphicFramePr>
          <p:nvPr>
            <p:extLst>
              <p:ext uri="{D42A27DB-BD31-4B8C-83A1-F6EECF244321}">
                <p14:modId xmlns:p14="http://schemas.microsoft.com/office/powerpoint/2010/main" val="1998930558"/>
              </p:ext>
            </p:extLst>
          </p:nvPr>
        </p:nvGraphicFramePr>
        <p:xfrm>
          <a:off x="22174716" y="5781376"/>
          <a:ext cx="5943600" cy="36576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Chart 39"/>
          <p:cNvGraphicFramePr>
            <a:graphicFrameLocks/>
          </p:cNvGraphicFramePr>
          <p:nvPr>
            <p:extLst>
              <p:ext uri="{D42A27DB-BD31-4B8C-83A1-F6EECF244321}">
                <p14:modId xmlns:p14="http://schemas.microsoft.com/office/powerpoint/2010/main" val="791714638"/>
              </p:ext>
            </p:extLst>
          </p:nvPr>
        </p:nvGraphicFramePr>
        <p:xfrm>
          <a:off x="15788567" y="9747410"/>
          <a:ext cx="5943600" cy="36576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41" name="Chart 40"/>
          <p:cNvGraphicFramePr>
            <a:graphicFrameLocks/>
          </p:cNvGraphicFramePr>
          <p:nvPr>
            <p:extLst>
              <p:ext uri="{D42A27DB-BD31-4B8C-83A1-F6EECF244321}">
                <p14:modId xmlns:p14="http://schemas.microsoft.com/office/powerpoint/2010/main" val="539244054"/>
              </p:ext>
            </p:extLst>
          </p:nvPr>
        </p:nvGraphicFramePr>
        <p:xfrm>
          <a:off x="22174716" y="9747760"/>
          <a:ext cx="5943600" cy="3657600"/>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p:cNvSpPr/>
          <p:nvPr/>
        </p:nvSpPr>
        <p:spPr>
          <a:xfrm>
            <a:off x="15770106" y="5909803"/>
            <a:ext cx="1059906" cy="553998"/>
          </a:xfrm>
          <a:prstGeom prst="rect">
            <a:avLst/>
          </a:prstGeom>
          <a:noFill/>
        </p:spPr>
        <p:txBody>
          <a:bodyPr wrap="none" lIns="91440" tIns="45720" rIns="91440" bIns="45720">
            <a:spAutoFit/>
          </a:bodyPr>
          <a:lstStyle/>
          <a:p>
            <a:pPr algn="ctr"/>
            <a:r>
              <a:rPr lang="en-US" sz="3000" dirty="0" smtClean="0">
                <a:ln w="0"/>
                <a:effectLst>
                  <a:outerShdw blurRad="38100" dist="19050" dir="2700000" algn="tl" rotWithShape="0">
                    <a:schemeClr val="dk1">
                      <a:alpha val="40000"/>
                    </a:schemeClr>
                  </a:outerShdw>
                </a:effectLst>
              </a:rPr>
              <a:t>RB-1</a:t>
            </a:r>
            <a:endParaRPr lang="en-US" sz="3000" b="0" cap="none" spc="0" dirty="0">
              <a:ln w="0"/>
              <a:solidFill>
                <a:schemeClr val="tx1"/>
              </a:solidFill>
              <a:effectLst>
                <a:outerShdw blurRad="38100" dist="19050" dir="2700000" algn="tl" rotWithShape="0">
                  <a:schemeClr val="dk1">
                    <a:alpha val="40000"/>
                  </a:schemeClr>
                </a:outerShdw>
              </a:effectLst>
            </a:endParaRPr>
          </a:p>
        </p:txBody>
      </p:sp>
      <p:sp>
        <p:nvSpPr>
          <p:cNvPr id="35" name="Rectangle 34"/>
          <p:cNvSpPr/>
          <p:nvPr/>
        </p:nvSpPr>
        <p:spPr>
          <a:xfrm>
            <a:off x="22210554" y="5911097"/>
            <a:ext cx="1059906" cy="553998"/>
          </a:xfrm>
          <a:prstGeom prst="rect">
            <a:avLst/>
          </a:prstGeom>
          <a:noFill/>
        </p:spPr>
        <p:txBody>
          <a:bodyPr wrap="none" lIns="91440" tIns="45720" rIns="91440" bIns="45720">
            <a:spAutoFit/>
          </a:bodyPr>
          <a:lstStyle/>
          <a:p>
            <a:pPr algn="ctr"/>
            <a:r>
              <a:rPr lang="en-US" sz="3000" dirty="0" smtClean="0">
                <a:ln w="0"/>
                <a:effectLst>
                  <a:outerShdw blurRad="38100" dist="19050" dir="2700000" algn="tl" rotWithShape="0">
                    <a:schemeClr val="dk1">
                      <a:alpha val="40000"/>
                    </a:schemeClr>
                  </a:outerShdw>
                </a:effectLst>
              </a:rPr>
              <a:t>RB-2</a:t>
            </a:r>
            <a:endParaRPr lang="en-US" sz="3000" b="0" cap="none" spc="0" dirty="0">
              <a:ln w="0"/>
              <a:solidFill>
                <a:schemeClr val="tx1"/>
              </a:solidFill>
              <a:effectLst>
                <a:outerShdw blurRad="38100" dist="19050" dir="2700000" algn="tl" rotWithShape="0">
                  <a:schemeClr val="dk1">
                    <a:alpha val="40000"/>
                  </a:schemeClr>
                </a:outerShdw>
              </a:effectLst>
            </a:endParaRPr>
          </a:p>
        </p:txBody>
      </p:sp>
      <p:sp>
        <p:nvSpPr>
          <p:cNvPr id="36" name="Rectangle 35"/>
          <p:cNvSpPr/>
          <p:nvPr/>
        </p:nvSpPr>
        <p:spPr>
          <a:xfrm>
            <a:off x="15770106" y="9840909"/>
            <a:ext cx="1059906" cy="553998"/>
          </a:xfrm>
          <a:prstGeom prst="rect">
            <a:avLst/>
          </a:prstGeom>
          <a:noFill/>
        </p:spPr>
        <p:txBody>
          <a:bodyPr wrap="none" lIns="91440" tIns="45720" rIns="91440" bIns="45720">
            <a:spAutoFit/>
          </a:bodyPr>
          <a:lstStyle/>
          <a:p>
            <a:pPr algn="ctr"/>
            <a:r>
              <a:rPr lang="en-US" sz="3000" dirty="0" smtClean="0">
                <a:ln w="0"/>
                <a:effectLst>
                  <a:outerShdw blurRad="38100" dist="19050" dir="2700000" algn="tl" rotWithShape="0">
                    <a:schemeClr val="dk1">
                      <a:alpha val="40000"/>
                    </a:schemeClr>
                  </a:outerShdw>
                </a:effectLst>
              </a:rPr>
              <a:t>RB-3</a:t>
            </a:r>
            <a:endParaRPr lang="en-US" sz="3000" b="0" cap="none" spc="0" dirty="0">
              <a:ln w="0"/>
              <a:solidFill>
                <a:schemeClr val="tx1"/>
              </a:solidFill>
              <a:effectLst>
                <a:outerShdw blurRad="38100" dist="19050" dir="2700000" algn="tl" rotWithShape="0">
                  <a:schemeClr val="dk1">
                    <a:alpha val="40000"/>
                  </a:schemeClr>
                </a:outerShdw>
              </a:effectLst>
            </a:endParaRPr>
          </a:p>
        </p:txBody>
      </p:sp>
      <p:sp>
        <p:nvSpPr>
          <p:cNvPr id="42" name="Rectangle 41"/>
          <p:cNvSpPr/>
          <p:nvPr/>
        </p:nvSpPr>
        <p:spPr>
          <a:xfrm>
            <a:off x="22192214" y="9840909"/>
            <a:ext cx="1978426" cy="553998"/>
          </a:xfrm>
          <a:prstGeom prst="rect">
            <a:avLst/>
          </a:prstGeom>
          <a:noFill/>
        </p:spPr>
        <p:txBody>
          <a:bodyPr wrap="none" lIns="91440" tIns="45720" rIns="91440" bIns="45720">
            <a:spAutoFit/>
          </a:bodyPr>
          <a:lstStyle/>
          <a:p>
            <a:pPr algn="ctr"/>
            <a:r>
              <a:rPr lang="en-US" sz="3000" dirty="0" smtClean="0">
                <a:ln w="0"/>
                <a:effectLst>
                  <a:outerShdw blurRad="38100" dist="19050" dir="2700000" algn="tl" rotWithShape="0">
                    <a:schemeClr val="dk1">
                      <a:alpha val="40000"/>
                    </a:schemeClr>
                  </a:outerShdw>
                </a:effectLst>
              </a:rPr>
              <a:t>[Cu(iPr)]Cl</a:t>
            </a:r>
            <a:endParaRPr lang="en-US" sz="3000" b="0" cap="none" spc="0" dirty="0">
              <a:ln w="0"/>
              <a:solidFill>
                <a:schemeClr val="tx1"/>
              </a:solidFill>
              <a:effectLst>
                <a:outerShdw blurRad="38100" dist="19050" dir="2700000" algn="tl" rotWithShape="0">
                  <a:schemeClr val="dk1">
                    <a:alpha val="40000"/>
                  </a:schemeClr>
                </a:outerShdw>
              </a:effectLst>
            </a:endParaRPr>
          </a:p>
        </p:txBody>
      </p:sp>
      <p:sp>
        <p:nvSpPr>
          <p:cNvPr id="43" name="Rectangle 42"/>
          <p:cNvSpPr/>
          <p:nvPr/>
        </p:nvSpPr>
        <p:spPr>
          <a:xfrm>
            <a:off x="16294655" y="19415809"/>
            <a:ext cx="1059906" cy="553998"/>
          </a:xfrm>
          <a:prstGeom prst="rect">
            <a:avLst/>
          </a:prstGeom>
          <a:noFill/>
        </p:spPr>
        <p:txBody>
          <a:bodyPr wrap="none" lIns="91440" tIns="45720" rIns="91440" bIns="45720">
            <a:spAutoFit/>
          </a:bodyPr>
          <a:lstStyle/>
          <a:p>
            <a:pPr algn="ctr"/>
            <a:r>
              <a:rPr lang="en-US" sz="3000" dirty="0" smtClean="0">
                <a:ln w="0"/>
                <a:effectLst>
                  <a:outerShdw blurRad="38100" dist="19050" dir="2700000" algn="tl" rotWithShape="0">
                    <a:schemeClr val="dk1">
                      <a:alpha val="40000"/>
                    </a:schemeClr>
                  </a:outerShdw>
                </a:effectLst>
              </a:rPr>
              <a:t>RB-1</a:t>
            </a:r>
            <a:endParaRPr lang="en-US" sz="3000" b="0" cap="none" spc="0" dirty="0">
              <a:ln w="0"/>
              <a:solidFill>
                <a:schemeClr val="tx1"/>
              </a:solidFill>
              <a:effectLst>
                <a:outerShdw blurRad="38100" dist="19050" dir="2700000" algn="tl" rotWithShape="0">
                  <a:schemeClr val="dk1">
                    <a:alpha val="40000"/>
                  </a:schemeClr>
                </a:outerShdw>
              </a:effectLst>
            </a:endParaRPr>
          </a:p>
        </p:txBody>
      </p:sp>
      <p:sp>
        <p:nvSpPr>
          <p:cNvPr id="44" name="Rectangle 43"/>
          <p:cNvSpPr/>
          <p:nvPr/>
        </p:nvSpPr>
        <p:spPr>
          <a:xfrm>
            <a:off x="16294655" y="23569996"/>
            <a:ext cx="1059906" cy="553998"/>
          </a:xfrm>
          <a:prstGeom prst="rect">
            <a:avLst/>
          </a:prstGeom>
          <a:noFill/>
        </p:spPr>
        <p:txBody>
          <a:bodyPr wrap="none" lIns="91440" tIns="45720" rIns="91440" bIns="45720">
            <a:spAutoFit/>
          </a:bodyPr>
          <a:lstStyle/>
          <a:p>
            <a:pPr algn="ctr"/>
            <a:r>
              <a:rPr lang="en-US" sz="3000" dirty="0" smtClean="0">
                <a:ln w="0"/>
                <a:effectLst>
                  <a:outerShdw blurRad="38100" dist="19050" dir="2700000" algn="tl" rotWithShape="0">
                    <a:schemeClr val="dk1">
                      <a:alpha val="40000"/>
                    </a:schemeClr>
                  </a:outerShdw>
                </a:effectLst>
              </a:rPr>
              <a:t>RB-2</a:t>
            </a:r>
            <a:endParaRPr lang="en-US" sz="3000" b="0" cap="none" spc="0" dirty="0">
              <a:ln w="0"/>
              <a:solidFill>
                <a:schemeClr val="tx1"/>
              </a:solidFill>
              <a:effectLst>
                <a:outerShdw blurRad="38100" dist="19050" dir="2700000" algn="tl" rotWithShape="0">
                  <a:schemeClr val="dk1">
                    <a:alpha val="40000"/>
                  </a:schemeClr>
                </a:outerShdw>
              </a:effectLst>
            </a:endParaRPr>
          </a:p>
        </p:txBody>
      </p:sp>
      <p:sp>
        <p:nvSpPr>
          <p:cNvPr id="45" name="Rectangle 44"/>
          <p:cNvSpPr/>
          <p:nvPr/>
        </p:nvSpPr>
        <p:spPr>
          <a:xfrm>
            <a:off x="16294655" y="27384422"/>
            <a:ext cx="1059906" cy="553998"/>
          </a:xfrm>
          <a:prstGeom prst="rect">
            <a:avLst/>
          </a:prstGeom>
          <a:noFill/>
        </p:spPr>
        <p:txBody>
          <a:bodyPr wrap="none" lIns="91440" tIns="45720" rIns="91440" bIns="45720">
            <a:spAutoFit/>
          </a:bodyPr>
          <a:lstStyle/>
          <a:p>
            <a:pPr algn="ctr"/>
            <a:r>
              <a:rPr lang="en-US" sz="3000" dirty="0" smtClean="0">
                <a:ln w="0"/>
                <a:effectLst>
                  <a:outerShdw blurRad="38100" dist="19050" dir="2700000" algn="tl" rotWithShape="0">
                    <a:schemeClr val="dk1">
                      <a:alpha val="40000"/>
                    </a:schemeClr>
                  </a:outerShdw>
                </a:effectLst>
              </a:rPr>
              <a:t>RB-3</a:t>
            </a:r>
            <a:endParaRPr lang="en-US" sz="3000" b="0" cap="none" spc="0" dirty="0">
              <a:ln w="0"/>
              <a:solidFill>
                <a:schemeClr val="tx1"/>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13">
            <a:extLst>
              <a:ext uri="{BEBA8EAE-BF5A-486C-A8C5-ECC9F3942E4B}">
                <a14:imgProps xmlns:a14="http://schemas.microsoft.com/office/drawing/2010/main">
                  <a14:imgLayer r:embed="rId14">
                    <a14:imgEffect>
                      <a14:sharpenSoften amount="20000"/>
                    </a14:imgEffect>
                    <a14:imgEffect>
                      <a14:saturation sat="200000"/>
                    </a14:imgEffect>
                    <a14:imgEffect>
                      <a14:brightnessContrast bright="15000" contrast="15000"/>
                    </a14:imgEffect>
                  </a14:imgLayer>
                </a14:imgProps>
              </a:ext>
              <a:ext uri="{28A0092B-C50C-407E-A947-70E740481C1C}">
                <a14:useLocalDpi xmlns:a14="http://schemas.microsoft.com/office/drawing/2010/main" val="0"/>
              </a:ext>
            </a:extLst>
          </a:blip>
          <a:stretch>
            <a:fillRect/>
          </a:stretch>
        </p:blipFill>
        <p:spPr>
          <a:xfrm>
            <a:off x="16611600" y="14897780"/>
            <a:ext cx="5958840" cy="4198216"/>
          </a:xfrm>
          <a:prstGeom prst="flowChartAlternateProcess">
            <a:avLst/>
          </a:prstGeom>
        </p:spPr>
        <p:style>
          <a:lnRef idx="2">
            <a:schemeClr val="accent6"/>
          </a:lnRef>
          <a:fillRef idx="1">
            <a:schemeClr val="lt1"/>
          </a:fillRef>
          <a:effectRef idx="0">
            <a:schemeClr val="accent6"/>
          </a:effectRef>
          <a:fontRef idx="minor">
            <a:schemeClr val="dk1"/>
          </a:fontRef>
        </p:style>
      </p:pic>
      <p:sp>
        <p:nvSpPr>
          <p:cNvPr id="46" name="Rectangle 45"/>
          <p:cNvSpPr/>
          <p:nvPr/>
        </p:nvSpPr>
        <p:spPr>
          <a:xfrm>
            <a:off x="17339321" y="16279820"/>
            <a:ext cx="1059906" cy="553998"/>
          </a:xfrm>
          <a:prstGeom prst="rect">
            <a:avLst/>
          </a:prstGeom>
          <a:noFill/>
        </p:spPr>
        <p:txBody>
          <a:bodyPr wrap="none" lIns="91440" tIns="45720" rIns="91440" bIns="45720">
            <a:spAutoFit/>
          </a:bodyPr>
          <a:lstStyle/>
          <a:p>
            <a:pPr algn="ctr"/>
            <a:r>
              <a:rPr lang="en-US" sz="3000" dirty="0" smtClean="0">
                <a:ln w="0"/>
                <a:solidFill>
                  <a:schemeClr val="bg1"/>
                </a:solidFill>
                <a:effectLst>
                  <a:outerShdw blurRad="38100" dist="19050" dir="2700000" algn="tl" rotWithShape="0">
                    <a:schemeClr val="dk1">
                      <a:alpha val="40000"/>
                    </a:schemeClr>
                  </a:outerShdw>
                </a:effectLst>
              </a:rPr>
              <a:t>RB-1</a:t>
            </a:r>
            <a:endParaRPr lang="en-US" sz="3000" b="0" cap="none" spc="0" dirty="0">
              <a:ln w="0"/>
              <a:solidFill>
                <a:schemeClr val="bg1"/>
              </a:solidFill>
              <a:effectLst>
                <a:outerShdw blurRad="38100" dist="19050" dir="2700000" algn="tl" rotWithShape="0">
                  <a:schemeClr val="dk1">
                    <a:alpha val="40000"/>
                  </a:schemeClr>
                </a:outerShdw>
              </a:effectLst>
            </a:endParaRPr>
          </a:p>
        </p:txBody>
      </p:sp>
      <p:sp>
        <p:nvSpPr>
          <p:cNvPr id="47" name="Rectangle 46"/>
          <p:cNvSpPr/>
          <p:nvPr/>
        </p:nvSpPr>
        <p:spPr>
          <a:xfrm>
            <a:off x="19094086" y="16279820"/>
            <a:ext cx="1059907" cy="553998"/>
          </a:xfrm>
          <a:prstGeom prst="rect">
            <a:avLst/>
          </a:prstGeom>
          <a:noFill/>
        </p:spPr>
        <p:txBody>
          <a:bodyPr wrap="none" lIns="91440" tIns="45720" rIns="91440" bIns="45720">
            <a:spAutoFit/>
          </a:bodyPr>
          <a:lstStyle/>
          <a:p>
            <a:pPr algn="ctr"/>
            <a:r>
              <a:rPr lang="en-US" sz="3000" dirty="0" smtClean="0">
                <a:ln w="0"/>
                <a:solidFill>
                  <a:schemeClr val="bg1"/>
                </a:solidFill>
                <a:effectLst>
                  <a:outerShdw blurRad="38100" dist="19050" dir="2700000" algn="tl" rotWithShape="0">
                    <a:schemeClr val="dk1">
                      <a:alpha val="40000"/>
                    </a:schemeClr>
                  </a:outerShdw>
                </a:effectLst>
              </a:rPr>
              <a:t>RB-2</a:t>
            </a:r>
            <a:endParaRPr lang="en-US" sz="3000" b="0" cap="none" spc="0" dirty="0">
              <a:ln w="0"/>
              <a:solidFill>
                <a:schemeClr val="bg1"/>
              </a:solidFill>
              <a:effectLst>
                <a:outerShdw blurRad="38100" dist="19050" dir="2700000" algn="tl" rotWithShape="0">
                  <a:schemeClr val="dk1">
                    <a:alpha val="40000"/>
                  </a:schemeClr>
                </a:outerShdw>
              </a:effectLst>
            </a:endParaRPr>
          </a:p>
        </p:txBody>
      </p:sp>
      <p:sp>
        <p:nvSpPr>
          <p:cNvPr id="49" name="Rectangle 48"/>
          <p:cNvSpPr/>
          <p:nvPr/>
        </p:nvSpPr>
        <p:spPr>
          <a:xfrm>
            <a:off x="20900934" y="16279820"/>
            <a:ext cx="1059906" cy="553998"/>
          </a:xfrm>
          <a:prstGeom prst="rect">
            <a:avLst/>
          </a:prstGeom>
          <a:noFill/>
        </p:spPr>
        <p:txBody>
          <a:bodyPr wrap="none" lIns="91440" tIns="45720" rIns="91440" bIns="45720">
            <a:spAutoFit/>
          </a:bodyPr>
          <a:lstStyle/>
          <a:p>
            <a:pPr algn="ctr"/>
            <a:r>
              <a:rPr lang="en-US" sz="3000" dirty="0" smtClean="0">
                <a:ln w="0"/>
                <a:solidFill>
                  <a:schemeClr val="bg1"/>
                </a:solidFill>
                <a:effectLst>
                  <a:outerShdw blurRad="38100" dist="19050" dir="2700000" algn="tl" rotWithShape="0">
                    <a:schemeClr val="dk1">
                      <a:alpha val="40000"/>
                    </a:schemeClr>
                  </a:outerShdw>
                </a:effectLst>
              </a:rPr>
              <a:t>RB-3</a:t>
            </a:r>
            <a:endParaRPr lang="en-US" sz="3000" b="0" cap="none" spc="0" dirty="0">
              <a:ln w="0"/>
              <a:solidFill>
                <a:schemeClr val="bg1"/>
              </a:solidFill>
              <a:effectLst>
                <a:outerShdw blurRad="38100" dist="19050" dir="2700000" algn="tl" rotWithShape="0">
                  <a:schemeClr val="dk1">
                    <a:alpha val="40000"/>
                  </a:schemeClr>
                </a:outerShdw>
              </a:effectLst>
            </a:endParaRPr>
          </a:p>
        </p:txBody>
      </p:sp>
      <p:sp>
        <p:nvSpPr>
          <p:cNvPr id="4" name="TextBox 3"/>
          <p:cNvSpPr txBox="1"/>
          <p:nvPr/>
        </p:nvSpPr>
        <p:spPr>
          <a:xfrm>
            <a:off x="22921223" y="16023620"/>
            <a:ext cx="5897617" cy="1938992"/>
          </a:xfrm>
          <a:prstGeom prst="rect">
            <a:avLst/>
          </a:prstGeom>
          <a:noFill/>
        </p:spPr>
        <p:txBody>
          <a:bodyPr wrap="square" rtlCol="0">
            <a:spAutoFit/>
          </a:bodyPr>
          <a:lstStyle/>
          <a:p>
            <a:r>
              <a:rPr lang="en-US" sz="3000" dirty="0" smtClean="0">
                <a:latin typeface="Helvetica" charset="0"/>
                <a:ea typeface="Helvetica" charset="0"/>
                <a:cs typeface="Helvetica" charset="0"/>
              </a:rPr>
              <a:t>Exposed to a UV-light source, RB-2’s phosphorescent emission was visibly blue and much stronger than RB-1 and RB-3. </a:t>
            </a:r>
            <a:endParaRPr lang="en-US" sz="3000" dirty="0">
              <a:latin typeface="Helvetica" charset="0"/>
              <a:ea typeface="Helvetica" charset="0"/>
              <a:cs typeface="Helvetica" charset="0"/>
            </a:endParaRPr>
          </a:p>
        </p:txBody>
      </p:sp>
      <p:graphicFrame>
        <p:nvGraphicFramePr>
          <p:cNvPr id="6" name="Table 5"/>
          <p:cNvGraphicFramePr>
            <a:graphicFrameLocks noGrp="1"/>
          </p:cNvGraphicFramePr>
          <p:nvPr>
            <p:extLst>
              <p:ext uri="{D42A27DB-BD31-4B8C-83A1-F6EECF244321}">
                <p14:modId xmlns:p14="http://schemas.microsoft.com/office/powerpoint/2010/main" val="693825238"/>
              </p:ext>
            </p:extLst>
          </p:nvPr>
        </p:nvGraphicFramePr>
        <p:xfrm>
          <a:off x="23853584" y="19969807"/>
          <a:ext cx="4751814" cy="2078788"/>
        </p:xfrm>
        <a:graphic>
          <a:graphicData uri="http://schemas.openxmlformats.org/drawingml/2006/table">
            <a:tbl>
              <a:tblPr firstRow="1" bandRow="1">
                <a:tableStyleId>{93296810-A885-4BE3-A3E7-6D5BEEA58F35}</a:tableStyleId>
              </a:tblPr>
              <a:tblGrid>
                <a:gridCol w="1383856"/>
                <a:gridCol w="1600200"/>
                <a:gridCol w="1767758"/>
              </a:tblGrid>
              <a:tr h="519697">
                <a:tc>
                  <a:txBody>
                    <a:bodyPr/>
                    <a:lstStyle/>
                    <a:p>
                      <a:r>
                        <a:rPr lang="en-US" sz="2000" dirty="0" smtClean="0"/>
                        <a:t>Sample</a:t>
                      </a:r>
                      <a:endParaRPr lang="en-US" sz="2000" dirty="0"/>
                    </a:p>
                  </a:txBody>
                  <a:tcPr/>
                </a:tc>
                <a:tc>
                  <a:txBody>
                    <a:bodyPr/>
                    <a:lstStyle/>
                    <a:p>
                      <a:r>
                        <a:rPr lang="el-GR" sz="2000" dirty="0" smtClean="0"/>
                        <a:t>λ</a:t>
                      </a:r>
                      <a:r>
                        <a:rPr lang="en-US" sz="2000" dirty="0" smtClean="0"/>
                        <a:t> </a:t>
                      </a:r>
                      <a:r>
                        <a:rPr lang="en-US" sz="1600" dirty="0" smtClean="0"/>
                        <a:t>(excit.) (nm)</a:t>
                      </a:r>
                      <a:endParaRPr lang="en-US" sz="1600" dirty="0"/>
                    </a:p>
                  </a:txBody>
                  <a:tcPr/>
                </a:tc>
                <a:tc>
                  <a:txBody>
                    <a:bodyPr/>
                    <a:lstStyle/>
                    <a:p>
                      <a:r>
                        <a:rPr lang="el-GR" sz="2000" dirty="0" smtClean="0"/>
                        <a:t>λ</a:t>
                      </a:r>
                      <a:r>
                        <a:rPr lang="en-US" sz="2000" dirty="0" smtClean="0"/>
                        <a:t> </a:t>
                      </a:r>
                      <a:r>
                        <a:rPr lang="en-US" sz="1600" dirty="0" smtClean="0"/>
                        <a:t>(emis.) (nm)</a:t>
                      </a:r>
                      <a:endParaRPr lang="en-US" sz="2000" dirty="0"/>
                    </a:p>
                  </a:txBody>
                  <a:tcPr/>
                </a:tc>
              </a:tr>
              <a:tr h="519697">
                <a:tc>
                  <a:txBody>
                    <a:bodyPr/>
                    <a:lstStyle/>
                    <a:p>
                      <a:r>
                        <a:rPr lang="en-US" sz="2000" dirty="0" smtClean="0"/>
                        <a:t>RB-1</a:t>
                      </a:r>
                      <a:endParaRPr lang="en-US" sz="2000" dirty="0"/>
                    </a:p>
                  </a:txBody>
                  <a:tcPr/>
                </a:tc>
                <a:tc>
                  <a:txBody>
                    <a:bodyPr/>
                    <a:lstStyle/>
                    <a:p>
                      <a:r>
                        <a:rPr lang="en-US" sz="2000" b="1" dirty="0" smtClean="0"/>
                        <a:t>250</a:t>
                      </a:r>
                      <a:endParaRPr lang="en-US" sz="2000" b="1" dirty="0"/>
                    </a:p>
                  </a:txBody>
                  <a:tcPr/>
                </a:tc>
                <a:tc>
                  <a:txBody>
                    <a:bodyPr/>
                    <a:lstStyle/>
                    <a:p>
                      <a:r>
                        <a:rPr lang="en-US" sz="2000" b="1" dirty="0" smtClean="0"/>
                        <a:t>522, </a:t>
                      </a:r>
                      <a:r>
                        <a:rPr lang="en-US" sz="2000" b="0" dirty="0" smtClean="0"/>
                        <a:t>326</a:t>
                      </a:r>
                      <a:endParaRPr lang="en-US" sz="2000" b="1" dirty="0"/>
                    </a:p>
                  </a:txBody>
                  <a:tcPr/>
                </a:tc>
              </a:tr>
              <a:tr h="519697">
                <a:tc>
                  <a:txBody>
                    <a:bodyPr/>
                    <a:lstStyle/>
                    <a:p>
                      <a:r>
                        <a:rPr lang="en-US" sz="2000" dirty="0" smtClean="0"/>
                        <a:t>Bipy.</a:t>
                      </a:r>
                      <a:endParaRPr lang="en-US" sz="2000" dirty="0"/>
                    </a:p>
                  </a:txBody>
                  <a:tcPr/>
                </a:tc>
                <a:tc>
                  <a:txBody>
                    <a:bodyPr/>
                    <a:lstStyle/>
                    <a:p>
                      <a:r>
                        <a:rPr lang="en-US" sz="2000" b="1" dirty="0" smtClean="0"/>
                        <a:t>282</a:t>
                      </a:r>
                      <a:endParaRPr lang="en-US" sz="2000" b="1" dirty="0"/>
                    </a:p>
                  </a:txBody>
                  <a:tcPr/>
                </a:tc>
                <a:tc>
                  <a:txBody>
                    <a:bodyPr/>
                    <a:lstStyle/>
                    <a:p>
                      <a:r>
                        <a:rPr lang="en-US" sz="2000" dirty="0" smtClean="0"/>
                        <a:t>-</a:t>
                      </a:r>
                      <a:endParaRPr lang="en-US" sz="2000" dirty="0"/>
                    </a:p>
                  </a:txBody>
                  <a:tcPr/>
                </a:tc>
              </a:tr>
              <a:tr h="519697">
                <a:tc>
                  <a:txBody>
                    <a:bodyPr/>
                    <a:lstStyle/>
                    <a:p>
                      <a:r>
                        <a:rPr lang="en-US" sz="2000" dirty="0" smtClean="0"/>
                        <a:t>[Cu(iPr)]Cl</a:t>
                      </a:r>
                      <a:endParaRPr lang="en-US" sz="2000" dirty="0"/>
                    </a:p>
                  </a:txBody>
                  <a:tcPr/>
                </a:tc>
                <a:tc>
                  <a:txBody>
                    <a:bodyPr/>
                    <a:lstStyle/>
                    <a:p>
                      <a:r>
                        <a:rPr lang="en-US" sz="2000" b="1" dirty="0" smtClean="0"/>
                        <a:t>257</a:t>
                      </a:r>
                      <a:endParaRPr lang="en-US" sz="2000" b="1" dirty="0"/>
                    </a:p>
                  </a:txBody>
                  <a:tcPr/>
                </a:tc>
                <a:tc>
                  <a:txBody>
                    <a:bodyPr/>
                    <a:lstStyle/>
                    <a:p>
                      <a:r>
                        <a:rPr lang="en-US" sz="2000" b="1" dirty="0" smtClean="0"/>
                        <a:t>521</a:t>
                      </a:r>
                      <a:r>
                        <a:rPr lang="en-US" sz="2000" b="0" dirty="0" smtClean="0"/>
                        <a:t>,</a:t>
                      </a:r>
                      <a:r>
                        <a:rPr lang="en-US" sz="2000" b="0" baseline="0" dirty="0" smtClean="0"/>
                        <a:t> 353 </a:t>
                      </a:r>
                      <a:endParaRPr lang="en-US" sz="2000" b="1" dirty="0"/>
                    </a:p>
                  </a:txBody>
                  <a:tcPr/>
                </a:tc>
              </a:tr>
            </a:tbl>
          </a:graphicData>
        </a:graphic>
      </p:graphicFrame>
      <p:graphicFrame>
        <p:nvGraphicFramePr>
          <p:cNvPr id="52" name="Table 51"/>
          <p:cNvGraphicFramePr>
            <a:graphicFrameLocks noGrp="1"/>
          </p:cNvGraphicFramePr>
          <p:nvPr>
            <p:extLst>
              <p:ext uri="{D42A27DB-BD31-4B8C-83A1-F6EECF244321}">
                <p14:modId xmlns:p14="http://schemas.microsoft.com/office/powerpoint/2010/main" val="284571856"/>
              </p:ext>
            </p:extLst>
          </p:nvPr>
        </p:nvGraphicFramePr>
        <p:xfrm>
          <a:off x="23853584" y="24123994"/>
          <a:ext cx="4751814" cy="2078788"/>
        </p:xfrm>
        <a:graphic>
          <a:graphicData uri="http://schemas.openxmlformats.org/drawingml/2006/table">
            <a:tbl>
              <a:tblPr firstRow="1" bandRow="1">
                <a:tableStyleId>{93296810-A885-4BE3-A3E7-6D5BEEA58F35}</a:tableStyleId>
              </a:tblPr>
              <a:tblGrid>
                <a:gridCol w="1383856"/>
                <a:gridCol w="1600200"/>
                <a:gridCol w="1767758"/>
              </a:tblGrid>
              <a:tr h="519697">
                <a:tc>
                  <a:txBody>
                    <a:bodyPr/>
                    <a:lstStyle/>
                    <a:p>
                      <a:r>
                        <a:rPr lang="en-US" sz="2000" dirty="0" smtClean="0"/>
                        <a:t>Sample</a:t>
                      </a:r>
                      <a:endParaRPr lang="en-US" sz="2000" dirty="0"/>
                    </a:p>
                  </a:txBody>
                  <a:tcPr/>
                </a:tc>
                <a:tc>
                  <a:txBody>
                    <a:bodyPr/>
                    <a:lstStyle/>
                    <a:p>
                      <a:r>
                        <a:rPr lang="el-GR" sz="2000" dirty="0" smtClean="0"/>
                        <a:t>λ</a:t>
                      </a:r>
                      <a:r>
                        <a:rPr lang="en-US" sz="2000" dirty="0" smtClean="0"/>
                        <a:t> </a:t>
                      </a:r>
                      <a:r>
                        <a:rPr lang="en-US" sz="1600" dirty="0" smtClean="0"/>
                        <a:t>(excit.) (nm)</a:t>
                      </a:r>
                      <a:endParaRPr lang="en-US" sz="1600" dirty="0"/>
                    </a:p>
                  </a:txBody>
                  <a:tcPr/>
                </a:tc>
                <a:tc>
                  <a:txBody>
                    <a:bodyPr/>
                    <a:lstStyle/>
                    <a:p>
                      <a:r>
                        <a:rPr lang="el-GR" sz="2000" dirty="0" smtClean="0"/>
                        <a:t>λ</a:t>
                      </a:r>
                      <a:r>
                        <a:rPr lang="en-US" sz="2000" dirty="0" smtClean="0"/>
                        <a:t> </a:t>
                      </a:r>
                      <a:r>
                        <a:rPr lang="en-US" sz="1600" dirty="0" smtClean="0"/>
                        <a:t>(emission)</a:t>
                      </a:r>
                      <a:endParaRPr lang="en-US" sz="2000" dirty="0"/>
                    </a:p>
                  </a:txBody>
                  <a:tcPr/>
                </a:tc>
              </a:tr>
              <a:tr h="519697">
                <a:tc>
                  <a:txBody>
                    <a:bodyPr/>
                    <a:lstStyle/>
                    <a:p>
                      <a:r>
                        <a:rPr lang="en-US" sz="2000" dirty="0" smtClean="0"/>
                        <a:t>RB-2</a:t>
                      </a:r>
                      <a:endParaRPr lang="en-US" sz="2000" dirty="0"/>
                    </a:p>
                  </a:txBody>
                  <a:tcPr/>
                </a:tc>
                <a:tc>
                  <a:txBody>
                    <a:bodyPr/>
                    <a:lstStyle/>
                    <a:p>
                      <a:r>
                        <a:rPr lang="en-US" sz="2000" b="1" dirty="0" smtClean="0"/>
                        <a:t>281</a:t>
                      </a:r>
                      <a:endParaRPr lang="en-US" sz="2000" b="1" dirty="0"/>
                    </a:p>
                  </a:txBody>
                  <a:tcPr/>
                </a:tc>
                <a:tc>
                  <a:txBody>
                    <a:bodyPr/>
                    <a:lstStyle/>
                    <a:p>
                      <a:r>
                        <a:rPr lang="en-US" sz="2000" b="1" dirty="0" smtClean="0"/>
                        <a:t>428, </a:t>
                      </a:r>
                      <a:r>
                        <a:rPr lang="en-US" sz="2000" dirty="0" smtClean="0"/>
                        <a:t>(500)</a:t>
                      </a:r>
                      <a:endParaRPr lang="en-US" sz="2000" dirty="0"/>
                    </a:p>
                  </a:txBody>
                  <a:tcPr/>
                </a:tc>
              </a:tr>
              <a:tr h="519697">
                <a:tc>
                  <a:txBody>
                    <a:bodyPr/>
                    <a:lstStyle/>
                    <a:p>
                      <a:r>
                        <a:rPr lang="en-US" sz="2000" dirty="0" smtClean="0"/>
                        <a:t>Dipy-NH</a:t>
                      </a:r>
                      <a:endParaRPr lang="en-US" sz="2000" dirty="0"/>
                    </a:p>
                  </a:txBody>
                  <a:tcPr/>
                </a:tc>
                <a:tc>
                  <a:txBody>
                    <a:bodyPr/>
                    <a:lstStyle/>
                    <a:p>
                      <a:r>
                        <a:rPr lang="en-US" sz="2000" b="1" dirty="0" smtClean="0"/>
                        <a:t>312</a:t>
                      </a:r>
                      <a:endParaRPr lang="en-US" sz="2000" b="1" dirty="0"/>
                    </a:p>
                  </a:txBody>
                  <a:tcPr/>
                </a:tc>
                <a:tc>
                  <a:txBody>
                    <a:bodyPr/>
                    <a:lstStyle/>
                    <a:p>
                      <a:r>
                        <a:rPr lang="en-US" sz="2000" b="1" dirty="0" smtClean="0"/>
                        <a:t>347</a:t>
                      </a:r>
                      <a:endParaRPr lang="en-US" sz="2000" b="1" dirty="0"/>
                    </a:p>
                  </a:txBody>
                  <a:tcPr/>
                </a:tc>
              </a:tr>
              <a:tr h="519697">
                <a:tc>
                  <a:txBody>
                    <a:bodyPr/>
                    <a:lstStyle/>
                    <a:p>
                      <a:r>
                        <a:rPr lang="en-US" sz="2000" dirty="0" smtClean="0"/>
                        <a:t>[Cu(iPr)]Cl</a:t>
                      </a:r>
                      <a:endParaRPr lang="en-US" sz="2000" dirty="0"/>
                    </a:p>
                  </a:txBody>
                  <a:tcPr/>
                </a:tc>
                <a:tc>
                  <a:txBody>
                    <a:bodyPr/>
                    <a:lstStyle/>
                    <a:p>
                      <a:r>
                        <a:rPr lang="en-US" sz="2000" b="1" dirty="0" smtClean="0"/>
                        <a:t>257</a:t>
                      </a:r>
                      <a:endParaRPr lang="en-US" sz="2000" b="1" dirty="0"/>
                    </a:p>
                  </a:txBody>
                  <a:tcPr/>
                </a:tc>
                <a:tc>
                  <a:txBody>
                    <a:bodyPr/>
                    <a:lstStyle/>
                    <a:p>
                      <a:r>
                        <a:rPr lang="en-US" sz="2000" b="1" dirty="0" smtClean="0"/>
                        <a:t>521,</a:t>
                      </a:r>
                      <a:r>
                        <a:rPr lang="en-US" sz="2000" b="1" baseline="0" dirty="0" smtClean="0"/>
                        <a:t> </a:t>
                      </a:r>
                      <a:r>
                        <a:rPr lang="en-US" sz="2000" b="0" baseline="0" dirty="0" smtClean="0"/>
                        <a:t>353</a:t>
                      </a:r>
                      <a:endParaRPr lang="en-US" sz="2000" b="1" dirty="0"/>
                    </a:p>
                  </a:txBody>
                  <a:tcPr/>
                </a:tc>
              </a:tr>
            </a:tbl>
          </a:graphicData>
        </a:graphic>
      </p:graphicFrame>
      <p:graphicFrame>
        <p:nvGraphicFramePr>
          <p:cNvPr id="53" name="Table 52"/>
          <p:cNvGraphicFramePr>
            <a:graphicFrameLocks noGrp="1"/>
          </p:cNvGraphicFramePr>
          <p:nvPr>
            <p:extLst>
              <p:ext uri="{D42A27DB-BD31-4B8C-83A1-F6EECF244321}">
                <p14:modId xmlns:p14="http://schemas.microsoft.com/office/powerpoint/2010/main" val="353101923"/>
              </p:ext>
            </p:extLst>
          </p:nvPr>
        </p:nvGraphicFramePr>
        <p:xfrm>
          <a:off x="23853584" y="27862220"/>
          <a:ext cx="4751814" cy="2078788"/>
        </p:xfrm>
        <a:graphic>
          <a:graphicData uri="http://schemas.openxmlformats.org/drawingml/2006/table">
            <a:tbl>
              <a:tblPr firstRow="1" bandRow="1">
                <a:tableStyleId>{93296810-A885-4BE3-A3E7-6D5BEEA58F35}</a:tableStyleId>
              </a:tblPr>
              <a:tblGrid>
                <a:gridCol w="1383856"/>
                <a:gridCol w="1600200"/>
                <a:gridCol w="1767758"/>
              </a:tblGrid>
              <a:tr h="519697">
                <a:tc>
                  <a:txBody>
                    <a:bodyPr/>
                    <a:lstStyle/>
                    <a:p>
                      <a:r>
                        <a:rPr lang="en-US" sz="2000" dirty="0" smtClean="0"/>
                        <a:t>Sample</a:t>
                      </a:r>
                      <a:endParaRPr lang="en-US" sz="2000" dirty="0"/>
                    </a:p>
                  </a:txBody>
                  <a:tcPr/>
                </a:tc>
                <a:tc>
                  <a:txBody>
                    <a:bodyPr/>
                    <a:lstStyle/>
                    <a:p>
                      <a:r>
                        <a:rPr lang="el-GR" sz="2000" dirty="0" smtClean="0"/>
                        <a:t>λ</a:t>
                      </a:r>
                      <a:r>
                        <a:rPr lang="en-US" sz="2000" dirty="0" smtClean="0"/>
                        <a:t> </a:t>
                      </a:r>
                      <a:r>
                        <a:rPr lang="en-US" sz="1600" dirty="0" smtClean="0"/>
                        <a:t>(excit.) (nm)</a:t>
                      </a:r>
                      <a:endParaRPr lang="en-US" sz="1600" dirty="0"/>
                    </a:p>
                  </a:txBody>
                  <a:tcPr/>
                </a:tc>
                <a:tc>
                  <a:txBody>
                    <a:bodyPr/>
                    <a:lstStyle/>
                    <a:p>
                      <a:r>
                        <a:rPr lang="el-GR" sz="2000" dirty="0" smtClean="0"/>
                        <a:t>λ</a:t>
                      </a:r>
                      <a:r>
                        <a:rPr lang="en-US" sz="2000" dirty="0" smtClean="0"/>
                        <a:t> </a:t>
                      </a:r>
                      <a:r>
                        <a:rPr lang="en-US" sz="1600" dirty="0" smtClean="0"/>
                        <a:t>(emission)</a:t>
                      </a:r>
                      <a:endParaRPr lang="en-US" sz="2000" dirty="0"/>
                    </a:p>
                  </a:txBody>
                  <a:tcPr/>
                </a:tc>
              </a:tr>
              <a:tr h="519697">
                <a:tc>
                  <a:txBody>
                    <a:bodyPr/>
                    <a:lstStyle/>
                    <a:p>
                      <a:r>
                        <a:rPr lang="en-US" sz="2000" dirty="0" smtClean="0"/>
                        <a:t>RB-3</a:t>
                      </a:r>
                      <a:endParaRPr lang="en-US" sz="2000" dirty="0"/>
                    </a:p>
                  </a:txBody>
                  <a:tcPr/>
                </a:tc>
                <a:tc>
                  <a:txBody>
                    <a:bodyPr/>
                    <a:lstStyle/>
                    <a:p>
                      <a:r>
                        <a:rPr lang="en-US" sz="2000" b="1" dirty="0" smtClean="0"/>
                        <a:t>272</a:t>
                      </a:r>
                      <a:endParaRPr lang="en-US" sz="2000" b="1" dirty="0"/>
                    </a:p>
                  </a:txBody>
                  <a:tcPr/>
                </a:tc>
                <a:tc>
                  <a:txBody>
                    <a:bodyPr/>
                    <a:lstStyle/>
                    <a:p>
                      <a:r>
                        <a:rPr lang="en-US" sz="2000" b="1" dirty="0" smtClean="0"/>
                        <a:t>368</a:t>
                      </a:r>
                      <a:endParaRPr lang="en-US" sz="2000" b="1" dirty="0"/>
                    </a:p>
                  </a:txBody>
                  <a:tcPr/>
                </a:tc>
              </a:tr>
              <a:tr h="519697">
                <a:tc>
                  <a:txBody>
                    <a:bodyPr/>
                    <a:lstStyle/>
                    <a:p>
                      <a:r>
                        <a:rPr lang="en-US" sz="2000" dirty="0" smtClean="0"/>
                        <a:t>1,10-Phen</a:t>
                      </a:r>
                      <a:endParaRPr lang="en-US" sz="2000" dirty="0"/>
                    </a:p>
                  </a:txBody>
                  <a:tcPr/>
                </a:tc>
                <a:tc>
                  <a:txBody>
                    <a:bodyPr/>
                    <a:lstStyle/>
                    <a:p>
                      <a:r>
                        <a:rPr lang="en-US" sz="2000" b="1" dirty="0" smtClean="0"/>
                        <a:t>265</a:t>
                      </a:r>
                      <a:endParaRPr lang="en-US" sz="2000" b="1" dirty="0"/>
                    </a:p>
                  </a:txBody>
                  <a:tcPr/>
                </a:tc>
                <a:tc>
                  <a:txBody>
                    <a:bodyPr/>
                    <a:lstStyle/>
                    <a:p>
                      <a:r>
                        <a:rPr lang="en-US" sz="2000" b="1" dirty="0" smtClean="0"/>
                        <a:t>361</a:t>
                      </a:r>
                      <a:endParaRPr lang="en-US" sz="2000" b="1" dirty="0"/>
                    </a:p>
                  </a:txBody>
                  <a:tcPr/>
                </a:tc>
              </a:tr>
              <a:tr h="519697">
                <a:tc>
                  <a:txBody>
                    <a:bodyPr/>
                    <a:lstStyle/>
                    <a:p>
                      <a:r>
                        <a:rPr lang="en-US" sz="2000" dirty="0" smtClean="0"/>
                        <a:t>[Cu(iPr)]Cl</a:t>
                      </a:r>
                      <a:endParaRPr lang="en-US" sz="2000" dirty="0"/>
                    </a:p>
                  </a:txBody>
                  <a:tcPr/>
                </a:tc>
                <a:tc>
                  <a:txBody>
                    <a:bodyPr/>
                    <a:lstStyle/>
                    <a:p>
                      <a:r>
                        <a:rPr lang="en-US" sz="2000" b="1" dirty="0" smtClean="0"/>
                        <a:t>257</a:t>
                      </a:r>
                      <a:endParaRPr lang="en-US" sz="2000" b="1" dirty="0"/>
                    </a:p>
                  </a:txBody>
                  <a:tcPr/>
                </a:tc>
                <a:tc>
                  <a:txBody>
                    <a:bodyPr/>
                    <a:lstStyle/>
                    <a:p>
                      <a:r>
                        <a:rPr lang="en-US" sz="2000" b="1" dirty="0" smtClean="0"/>
                        <a:t>521,</a:t>
                      </a:r>
                      <a:r>
                        <a:rPr lang="en-US" sz="2000" b="0" dirty="0" smtClean="0"/>
                        <a:t> 353</a:t>
                      </a:r>
                      <a:endParaRPr lang="en-US" sz="2000" b="1" dirty="0"/>
                    </a:p>
                  </a:txBody>
                  <a:tcPr/>
                </a:tc>
              </a:tr>
            </a:tbl>
          </a:graphicData>
        </a:graphic>
      </p:graphicFrame>
      <p:sp>
        <p:nvSpPr>
          <p:cNvPr id="55" name="Rounded Rectangle 54"/>
          <p:cNvSpPr/>
          <p:nvPr/>
        </p:nvSpPr>
        <p:spPr>
          <a:xfrm>
            <a:off x="29223224" y="23777622"/>
            <a:ext cx="13716000" cy="2902129"/>
          </a:xfrm>
          <a:prstGeom prst="roundRect">
            <a:avLst>
              <a:gd name="adj" fmla="val 9424"/>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5400" b="1" u="sng" dirty="0" smtClean="0">
                <a:solidFill>
                  <a:schemeClr val="tx1"/>
                </a:solidFill>
                <a:latin typeface="Helvetica" charset="0"/>
                <a:ea typeface="Helvetica" charset="0"/>
                <a:cs typeface="Helvetica" charset="0"/>
              </a:rPr>
              <a:t>Acknowledgements</a:t>
            </a:r>
          </a:p>
          <a:p>
            <a:r>
              <a:rPr lang="en-US" sz="3500" dirty="0">
                <a:solidFill>
                  <a:schemeClr val="tx1"/>
                </a:solidFill>
                <a:latin typeface="Helvetica" charset="0"/>
                <a:ea typeface="Helvetica" charset="0"/>
                <a:cs typeface="Helvetica" charset="0"/>
              </a:rPr>
              <a:t> </a:t>
            </a:r>
            <a:r>
              <a:rPr lang="en-US" sz="3500" dirty="0" smtClean="0">
                <a:solidFill>
                  <a:schemeClr val="tx1"/>
                </a:solidFill>
                <a:latin typeface="Helvetica" charset="0"/>
                <a:ea typeface="Helvetica" charset="0"/>
                <a:cs typeface="Helvetica" charset="0"/>
              </a:rPr>
              <a:t>      I’d like to thank Luke Fulton for his instrument help and data collection. I’d also like to thank Timur McArdle for his help on the project. </a:t>
            </a:r>
            <a:endParaRPr lang="en-US" sz="600" dirty="0">
              <a:solidFill>
                <a:schemeClr val="tx1"/>
              </a:solidFill>
              <a:latin typeface="Helvetica" charset="0"/>
              <a:ea typeface="Helvetica" charset="0"/>
              <a:cs typeface="Helvetica"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9156</TotalTime>
  <Words>889</Words>
  <Application>Microsoft Macintosh PowerPoint</Application>
  <PresentationFormat>Custom</PresentationFormat>
  <Paragraphs>93</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Helvetica</vt:lpstr>
      <vt:lpstr>Arial</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Robert Biro</cp:lastModifiedBy>
  <cp:revision>441</cp:revision>
  <cp:lastPrinted>2016-05-04T17:56:06Z</cp:lastPrinted>
  <dcterms:created xsi:type="dcterms:W3CDTF">2012-04-23T20:12:21Z</dcterms:created>
  <dcterms:modified xsi:type="dcterms:W3CDTF">2016-05-04T19:08:13Z</dcterms:modified>
</cp:coreProperties>
</file>