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8777" rtl="0" eaLnBrk="1" latinLnBrk="0" hangingPunct="1">
      <a:defRPr sz="8600" kern="1200">
        <a:solidFill>
          <a:schemeClr val="tx1"/>
        </a:solidFill>
        <a:latin typeface="+mn-lt"/>
        <a:ea typeface="+mn-ea"/>
        <a:cs typeface="+mn-cs"/>
      </a:defRPr>
    </a:lvl1pPr>
    <a:lvl2pPr marL="2194389" algn="l" defTabSz="4388777" rtl="0" eaLnBrk="1" latinLnBrk="0" hangingPunct="1">
      <a:defRPr sz="8600" kern="1200">
        <a:solidFill>
          <a:schemeClr val="tx1"/>
        </a:solidFill>
        <a:latin typeface="+mn-lt"/>
        <a:ea typeface="+mn-ea"/>
        <a:cs typeface="+mn-cs"/>
      </a:defRPr>
    </a:lvl2pPr>
    <a:lvl3pPr marL="4388777" algn="l" defTabSz="4388777" rtl="0" eaLnBrk="1" latinLnBrk="0" hangingPunct="1">
      <a:defRPr sz="8600" kern="1200">
        <a:solidFill>
          <a:schemeClr val="tx1"/>
        </a:solidFill>
        <a:latin typeface="+mn-lt"/>
        <a:ea typeface="+mn-ea"/>
        <a:cs typeface="+mn-cs"/>
      </a:defRPr>
    </a:lvl3pPr>
    <a:lvl4pPr marL="6583167" algn="l" defTabSz="4388777" rtl="0" eaLnBrk="1" latinLnBrk="0" hangingPunct="1">
      <a:defRPr sz="8600" kern="1200">
        <a:solidFill>
          <a:schemeClr val="tx1"/>
        </a:solidFill>
        <a:latin typeface="+mn-lt"/>
        <a:ea typeface="+mn-ea"/>
        <a:cs typeface="+mn-cs"/>
      </a:defRPr>
    </a:lvl4pPr>
    <a:lvl5pPr marL="8777556" algn="l" defTabSz="4388777" rtl="0" eaLnBrk="1" latinLnBrk="0" hangingPunct="1">
      <a:defRPr sz="8600" kern="1200">
        <a:solidFill>
          <a:schemeClr val="tx1"/>
        </a:solidFill>
        <a:latin typeface="+mn-lt"/>
        <a:ea typeface="+mn-ea"/>
        <a:cs typeface="+mn-cs"/>
      </a:defRPr>
    </a:lvl5pPr>
    <a:lvl6pPr marL="10971944" algn="l" defTabSz="4388777" rtl="0" eaLnBrk="1" latinLnBrk="0" hangingPunct="1">
      <a:defRPr sz="8600" kern="1200">
        <a:solidFill>
          <a:schemeClr val="tx1"/>
        </a:solidFill>
        <a:latin typeface="+mn-lt"/>
        <a:ea typeface="+mn-ea"/>
        <a:cs typeface="+mn-cs"/>
      </a:defRPr>
    </a:lvl6pPr>
    <a:lvl7pPr marL="13166333" algn="l" defTabSz="4388777" rtl="0" eaLnBrk="1" latinLnBrk="0" hangingPunct="1">
      <a:defRPr sz="8600" kern="1200">
        <a:solidFill>
          <a:schemeClr val="tx1"/>
        </a:solidFill>
        <a:latin typeface="+mn-lt"/>
        <a:ea typeface="+mn-ea"/>
        <a:cs typeface="+mn-cs"/>
      </a:defRPr>
    </a:lvl7pPr>
    <a:lvl8pPr marL="15360723" algn="l" defTabSz="4388777" rtl="0" eaLnBrk="1" latinLnBrk="0" hangingPunct="1">
      <a:defRPr sz="8600" kern="1200">
        <a:solidFill>
          <a:schemeClr val="tx1"/>
        </a:solidFill>
        <a:latin typeface="+mn-lt"/>
        <a:ea typeface="+mn-ea"/>
        <a:cs typeface="+mn-cs"/>
      </a:defRPr>
    </a:lvl8pPr>
    <a:lvl9pPr marL="17555111" algn="l" defTabSz="4388777"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D80"/>
    <a:srgbClr val="218739"/>
    <a:srgbClr val="CC9900"/>
    <a:srgbClr val="006600"/>
    <a:srgbClr val="008080"/>
    <a:srgbClr val="007400"/>
    <a:srgbClr val="00883E"/>
    <a:srgbClr val="1E8739"/>
    <a:srgbClr val="FFE2C5"/>
    <a:srgbClr val="FFDC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 d="100"/>
          <a:sy n="10" d="100"/>
        </p:scale>
        <p:origin x="1020" y="-33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4B7724-4909-431C-9080-907E2144359A}" type="datetimeFigureOut">
              <a:rPr lang="en-US" smtClean="0"/>
              <a:t>5/4/2016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79DE73-5BB6-4D1C-93CC-971EFD298E29}" type="slidenum">
              <a:rPr lang="en-US" smtClean="0"/>
              <a:t>‹#›</a:t>
            </a:fld>
            <a:endParaRPr lang="en-US"/>
          </a:p>
        </p:txBody>
      </p:sp>
    </p:spTree>
    <p:extLst>
      <p:ext uri="{BB962C8B-B14F-4D97-AF65-F5344CB8AC3E}">
        <p14:creationId xmlns:p14="http://schemas.microsoft.com/office/powerpoint/2010/main" val="3042781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779DE73-5BB6-4D1C-93CC-971EFD298E29}" type="slidenum">
              <a:rPr lang="en-US" smtClean="0"/>
              <a:t>1</a:t>
            </a:fld>
            <a:endParaRPr lang="en-US"/>
          </a:p>
        </p:txBody>
      </p:sp>
    </p:spTree>
    <p:extLst>
      <p:ext uri="{BB962C8B-B14F-4D97-AF65-F5344CB8AC3E}">
        <p14:creationId xmlns:p14="http://schemas.microsoft.com/office/powerpoint/2010/main" val="39649270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43891200" cy="329184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36F73B-A943-4EB5-8565-894CF5671002}" type="datetimeFigureOut">
              <a:rPr lang="en-US" smtClean="0"/>
              <a:pPr/>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389" indent="0">
              <a:buNone/>
              <a:defRPr sz="8600">
                <a:solidFill>
                  <a:schemeClr val="tx1">
                    <a:tint val="75000"/>
                  </a:schemeClr>
                </a:solidFill>
              </a:defRPr>
            </a:lvl2pPr>
            <a:lvl3pPr marL="4388777" indent="0">
              <a:buNone/>
              <a:defRPr sz="7700">
                <a:solidFill>
                  <a:schemeClr val="tx1">
                    <a:tint val="75000"/>
                  </a:schemeClr>
                </a:solidFill>
              </a:defRPr>
            </a:lvl3pPr>
            <a:lvl4pPr marL="6583167" indent="0">
              <a:buNone/>
              <a:defRPr sz="6800">
                <a:solidFill>
                  <a:schemeClr val="tx1">
                    <a:tint val="75000"/>
                  </a:schemeClr>
                </a:solidFill>
              </a:defRPr>
            </a:lvl4pPr>
            <a:lvl5pPr marL="8777556" indent="0">
              <a:buNone/>
              <a:defRPr sz="6800">
                <a:solidFill>
                  <a:schemeClr val="tx1">
                    <a:tint val="75000"/>
                  </a:schemeClr>
                </a:solidFill>
              </a:defRPr>
            </a:lvl5pPr>
            <a:lvl6pPr marL="10971944" indent="0">
              <a:buNone/>
              <a:defRPr sz="6800">
                <a:solidFill>
                  <a:schemeClr val="tx1">
                    <a:tint val="75000"/>
                  </a:schemeClr>
                </a:solidFill>
              </a:defRPr>
            </a:lvl6pPr>
            <a:lvl7pPr marL="13166333" indent="0">
              <a:buNone/>
              <a:defRPr sz="6800">
                <a:solidFill>
                  <a:schemeClr val="tx1">
                    <a:tint val="75000"/>
                  </a:schemeClr>
                </a:solidFill>
              </a:defRPr>
            </a:lvl7pPr>
            <a:lvl8pPr marL="15360723" indent="0">
              <a:buNone/>
              <a:defRPr sz="6800">
                <a:solidFill>
                  <a:schemeClr val="tx1">
                    <a:tint val="75000"/>
                  </a:schemeClr>
                </a:solidFill>
              </a:defRPr>
            </a:lvl8pPr>
            <a:lvl9pPr marL="17555111" indent="0">
              <a:buNone/>
              <a:defRPr sz="6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6F73B-A943-4EB5-8565-894CF5671002}" type="datetimeFigureOut">
              <a:rPr lang="en-US" smtClean="0"/>
              <a:pPr/>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778240" y="32773625"/>
            <a:ext cx="786384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8148160" y="32773625"/>
            <a:ext cx="786384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A36F73B-A943-4EB5-8565-894CF5671002}" type="datetimeFigureOut">
              <a:rPr lang="en-US" smtClean="0"/>
              <a:pPr/>
              <a:t>5/4/2016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1" y="7368545"/>
            <a:ext cx="19392902" cy="3070857"/>
          </a:xfrm>
        </p:spPr>
        <p:txBody>
          <a:bodyPr anchor="b"/>
          <a:lstStyle>
            <a:lvl1pPr marL="0" indent="0">
              <a:buNone/>
              <a:defRPr sz="11500" b="1"/>
            </a:lvl1pPr>
            <a:lvl2pPr marL="2194389" indent="0">
              <a:buNone/>
              <a:defRPr sz="9600" b="1"/>
            </a:lvl2pPr>
            <a:lvl3pPr marL="4388777" indent="0">
              <a:buNone/>
              <a:defRPr sz="8600" b="1"/>
            </a:lvl3pPr>
            <a:lvl4pPr marL="6583167" indent="0">
              <a:buNone/>
              <a:defRPr sz="7700" b="1"/>
            </a:lvl4pPr>
            <a:lvl5pPr marL="8777556" indent="0">
              <a:buNone/>
              <a:defRPr sz="7700" b="1"/>
            </a:lvl5pPr>
            <a:lvl6pPr marL="10971944" indent="0">
              <a:buNone/>
              <a:defRPr sz="7700" b="1"/>
            </a:lvl6pPr>
            <a:lvl7pPr marL="13166333" indent="0">
              <a:buNone/>
              <a:defRPr sz="7700" b="1"/>
            </a:lvl7pPr>
            <a:lvl8pPr marL="15360723" indent="0">
              <a:buNone/>
              <a:defRPr sz="7700" b="1"/>
            </a:lvl8pPr>
            <a:lvl9pPr marL="17555111"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1" y="10439402"/>
            <a:ext cx="19392902"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5"/>
            <a:ext cx="19400520" cy="3070857"/>
          </a:xfrm>
        </p:spPr>
        <p:txBody>
          <a:bodyPr anchor="b"/>
          <a:lstStyle>
            <a:lvl1pPr marL="0" indent="0">
              <a:buNone/>
              <a:defRPr sz="11500" b="1"/>
            </a:lvl1pPr>
            <a:lvl2pPr marL="2194389" indent="0">
              <a:buNone/>
              <a:defRPr sz="9600" b="1"/>
            </a:lvl2pPr>
            <a:lvl3pPr marL="4388777" indent="0">
              <a:buNone/>
              <a:defRPr sz="8600" b="1"/>
            </a:lvl3pPr>
            <a:lvl4pPr marL="6583167" indent="0">
              <a:buNone/>
              <a:defRPr sz="7700" b="1"/>
            </a:lvl4pPr>
            <a:lvl5pPr marL="8777556" indent="0">
              <a:buNone/>
              <a:defRPr sz="7700" b="1"/>
            </a:lvl5pPr>
            <a:lvl6pPr marL="10971944" indent="0">
              <a:buNone/>
              <a:defRPr sz="7700" b="1"/>
            </a:lvl6pPr>
            <a:lvl7pPr marL="13166333" indent="0">
              <a:buNone/>
              <a:defRPr sz="7700" b="1"/>
            </a:lvl7pPr>
            <a:lvl8pPr marL="15360723" indent="0">
              <a:buNone/>
              <a:defRPr sz="7700" b="1"/>
            </a:lvl8pPr>
            <a:lvl9pPr marL="17555111"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2" y="10439402"/>
            <a:ext cx="19400520"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A36F73B-A943-4EB5-8565-894CF5671002}" type="datetimeFigureOut">
              <a:rPr lang="en-US" smtClean="0"/>
              <a:pPr/>
              <a:t>5/4/2016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36F73B-A943-4EB5-8565-894CF5671002}" type="datetimeFigureOut">
              <a:rPr lang="en-US" smtClean="0"/>
              <a:pPr/>
              <a:t>5/4/2016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36F73B-A943-4EB5-8565-894CF5671002}" type="datetimeFigureOut">
              <a:rPr lang="en-US" smtClean="0"/>
              <a:pPr/>
              <a:t>5/4/2016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4" y="1310640"/>
            <a:ext cx="14439902" cy="5577840"/>
          </a:xfr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4" y="6888483"/>
            <a:ext cx="14439902" cy="22517102"/>
          </a:xfrm>
        </p:spPr>
        <p:txBody>
          <a:bodyPr/>
          <a:lstStyle>
            <a:lvl1pPr marL="0" indent="0">
              <a:buNone/>
              <a:defRPr sz="6800"/>
            </a:lvl1pPr>
            <a:lvl2pPr marL="2194389" indent="0">
              <a:buNone/>
              <a:defRPr sz="5700"/>
            </a:lvl2pPr>
            <a:lvl3pPr marL="4388777" indent="0">
              <a:buNone/>
              <a:defRPr sz="4800"/>
            </a:lvl3pPr>
            <a:lvl4pPr marL="6583167" indent="0">
              <a:buNone/>
              <a:defRPr sz="4300"/>
            </a:lvl4pPr>
            <a:lvl5pPr marL="8777556" indent="0">
              <a:buNone/>
              <a:defRPr sz="4300"/>
            </a:lvl5pPr>
            <a:lvl6pPr marL="10971944" indent="0">
              <a:buNone/>
              <a:defRPr sz="4300"/>
            </a:lvl6pPr>
            <a:lvl7pPr marL="13166333" indent="0">
              <a:buNone/>
              <a:defRPr sz="4300"/>
            </a:lvl7pPr>
            <a:lvl8pPr marL="15360723" indent="0">
              <a:buNone/>
              <a:defRPr sz="4300"/>
            </a:lvl8pPr>
            <a:lvl9pPr marL="17555111"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FA36F73B-A943-4EB5-8565-894CF5671002}" type="datetimeFigureOut">
              <a:rPr lang="en-US" smtClean="0"/>
              <a:pPr/>
              <a:t>5/4/2016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389" indent="0">
              <a:buNone/>
              <a:defRPr sz="13400"/>
            </a:lvl2pPr>
            <a:lvl3pPr marL="4388777" indent="0">
              <a:buNone/>
              <a:defRPr sz="11500"/>
            </a:lvl3pPr>
            <a:lvl4pPr marL="6583167" indent="0">
              <a:buNone/>
              <a:defRPr sz="9600"/>
            </a:lvl4pPr>
            <a:lvl5pPr marL="8777556" indent="0">
              <a:buNone/>
              <a:defRPr sz="9600"/>
            </a:lvl5pPr>
            <a:lvl6pPr marL="10971944" indent="0">
              <a:buNone/>
              <a:defRPr sz="9600"/>
            </a:lvl6pPr>
            <a:lvl7pPr marL="13166333" indent="0">
              <a:buNone/>
              <a:defRPr sz="9600"/>
            </a:lvl7pPr>
            <a:lvl8pPr marL="15360723" indent="0">
              <a:buNone/>
              <a:defRPr sz="9600"/>
            </a:lvl8pPr>
            <a:lvl9pPr marL="17555111"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800"/>
            </a:lvl1pPr>
            <a:lvl2pPr marL="2194389" indent="0">
              <a:buNone/>
              <a:defRPr sz="5700"/>
            </a:lvl2pPr>
            <a:lvl3pPr marL="4388777" indent="0">
              <a:buNone/>
              <a:defRPr sz="4800"/>
            </a:lvl3pPr>
            <a:lvl4pPr marL="6583167" indent="0">
              <a:buNone/>
              <a:defRPr sz="4300"/>
            </a:lvl4pPr>
            <a:lvl5pPr marL="8777556" indent="0">
              <a:buNone/>
              <a:defRPr sz="4300"/>
            </a:lvl5pPr>
            <a:lvl6pPr marL="10971944" indent="0">
              <a:buNone/>
              <a:defRPr sz="4300"/>
            </a:lvl6pPr>
            <a:lvl7pPr marL="13166333" indent="0">
              <a:buNone/>
              <a:defRPr sz="4300"/>
            </a:lvl7pPr>
            <a:lvl8pPr marL="15360723" indent="0">
              <a:buNone/>
              <a:defRPr sz="4300"/>
            </a:lvl8pPr>
            <a:lvl9pPr marL="17555111"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FA36F73B-A943-4EB5-8565-894CF5671002}" type="datetimeFigureOut">
              <a:rPr lang="en-US" smtClean="0"/>
              <a:pPr/>
              <a:t>5/4/2016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36F73B-A943-4EB5-8565-894CF5671002}" type="datetimeFigureOut">
              <a:rPr lang="en-US" smtClean="0"/>
              <a:pPr/>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7284480" y="5623564"/>
            <a:ext cx="39502080" cy="11983974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778240" y="5623564"/>
            <a:ext cx="117774720" cy="11983974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36F73B-A943-4EB5-8565-894CF5671002}" type="datetimeFigureOut">
              <a:rPr lang="en-US" smtClean="0"/>
              <a:pPr/>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438877" tIns="219439" rIns="438877" bIns="219439" rtlCol="0" anchor="ctr">
            <a:normAutofit/>
          </a:bodyPr>
          <a:lstStyle/>
          <a:p>
            <a:r>
              <a:rPr lang="en-US"/>
              <a:t>Click to edit Master title style</a:t>
            </a:r>
          </a:p>
        </p:txBody>
      </p:sp>
      <p:sp>
        <p:nvSpPr>
          <p:cNvPr id="3" name="Text Placeholder 2"/>
          <p:cNvSpPr>
            <a:spLocks noGrp="1"/>
          </p:cNvSpPr>
          <p:nvPr>
            <p:ph type="body" idx="1"/>
          </p:nvPr>
        </p:nvSpPr>
        <p:spPr>
          <a:xfrm>
            <a:off x="2194560" y="7680963"/>
            <a:ext cx="39502080" cy="21724622"/>
          </a:xfrm>
          <a:prstGeom prst="rect">
            <a:avLst/>
          </a:prstGeom>
        </p:spPr>
        <p:txBody>
          <a:bodyPr vert="horz" lIns="438877" tIns="219439" rIns="438877" bIns="21943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5"/>
            <a:ext cx="10241280" cy="1752600"/>
          </a:xfrm>
          <a:prstGeom prst="rect">
            <a:avLst/>
          </a:prstGeom>
        </p:spPr>
        <p:txBody>
          <a:bodyPr vert="horz" lIns="438877" tIns="219439" rIns="438877" bIns="219439" rtlCol="0" anchor="ctr"/>
          <a:lstStyle>
            <a:lvl1pPr algn="l">
              <a:defRPr sz="5700">
                <a:solidFill>
                  <a:schemeClr val="tx1">
                    <a:tint val="75000"/>
                  </a:schemeClr>
                </a:solidFill>
              </a:defRPr>
            </a:lvl1pPr>
          </a:lstStyle>
          <a:p>
            <a:fld id="{FA36F73B-A943-4EB5-8565-894CF5671002}" type="datetimeFigureOut">
              <a:rPr lang="en-US" smtClean="0"/>
              <a:pPr/>
              <a:t>5/4/2016</a:t>
            </a:fld>
            <a:endParaRPr lang="en-US"/>
          </a:p>
        </p:txBody>
      </p:sp>
      <p:sp>
        <p:nvSpPr>
          <p:cNvPr id="5" name="Footer Placeholder 4"/>
          <p:cNvSpPr>
            <a:spLocks noGrp="1"/>
          </p:cNvSpPr>
          <p:nvPr>
            <p:ph type="ftr" sz="quarter" idx="3"/>
          </p:nvPr>
        </p:nvSpPr>
        <p:spPr>
          <a:xfrm>
            <a:off x="14996160" y="30510485"/>
            <a:ext cx="13898880" cy="1752600"/>
          </a:xfrm>
          <a:prstGeom prst="rect">
            <a:avLst/>
          </a:prstGeom>
        </p:spPr>
        <p:txBody>
          <a:bodyPr vert="horz" lIns="438877" tIns="219439" rIns="438877" bIns="219439"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5"/>
            <a:ext cx="10241280" cy="1752600"/>
          </a:xfrm>
          <a:prstGeom prst="rect">
            <a:avLst/>
          </a:prstGeom>
        </p:spPr>
        <p:txBody>
          <a:bodyPr vert="horz" lIns="438877" tIns="219439" rIns="438877" bIns="219439" rtlCol="0" anchor="ctr"/>
          <a:lstStyle>
            <a:lvl1pPr algn="r">
              <a:defRPr sz="5700">
                <a:solidFill>
                  <a:schemeClr val="tx1">
                    <a:tint val="75000"/>
                  </a:schemeClr>
                </a:solidFill>
              </a:defRPr>
            </a:lvl1pPr>
          </a:lstStyle>
          <a:p>
            <a:fld id="{0F39E0A9-C5BE-491D-96C5-602D7C96DF1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8777" rtl="0" eaLnBrk="1" latinLnBrk="0" hangingPunct="1">
        <a:spcBef>
          <a:spcPct val="0"/>
        </a:spcBef>
        <a:buNone/>
        <a:defRPr sz="21100" kern="1200">
          <a:solidFill>
            <a:schemeClr val="tx1"/>
          </a:solidFill>
          <a:latin typeface="+mj-lt"/>
          <a:ea typeface="+mj-ea"/>
          <a:cs typeface="+mj-cs"/>
        </a:defRPr>
      </a:lvl1pPr>
    </p:titleStyle>
    <p:bodyStyle>
      <a:lvl1pPr marL="1645791" indent="-1645791" algn="l" defTabSz="4388777"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882" indent="-1371493" algn="l" defTabSz="4388777"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973" indent="-1097194" algn="l" defTabSz="4388777"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361" indent="-1097194" algn="l" defTabSz="4388777"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4750" indent="-1097194" algn="l" defTabSz="4388777"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138" indent="-1097194" algn="l" defTabSz="4388777"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528" indent="-1097194" algn="l" defTabSz="4388777"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7917" indent="-1097194" algn="l" defTabSz="4388777"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305" indent="-1097194" algn="l" defTabSz="4388777"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777" rtl="0" eaLnBrk="1" latinLnBrk="0" hangingPunct="1">
        <a:defRPr sz="8600" kern="1200">
          <a:solidFill>
            <a:schemeClr val="tx1"/>
          </a:solidFill>
          <a:latin typeface="+mn-lt"/>
          <a:ea typeface="+mn-ea"/>
          <a:cs typeface="+mn-cs"/>
        </a:defRPr>
      </a:lvl1pPr>
      <a:lvl2pPr marL="2194389" algn="l" defTabSz="4388777" rtl="0" eaLnBrk="1" latinLnBrk="0" hangingPunct="1">
        <a:defRPr sz="8600" kern="1200">
          <a:solidFill>
            <a:schemeClr val="tx1"/>
          </a:solidFill>
          <a:latin typeface="+mn-lt"/>
          <a:ea typeface="+mn-ea"/>
          <a:cs typeface="+mn-cs"/>
        </a:defRPr>
      </a:lvl2pPr>
      <a:lvl3pPr marL="4388777" algn="l" defTabSz="4388777" rtl="0" eaLnBrk="1" latinLnBrk="0" hangingPunct="1">
        <a:defRPr sz="8600" kern="1200">
          <a:solidFill>
            <a:schemeClr val="tx1"/>
          </a:solidFill>
          <a:latin typeface="+mn-lt"/>
          <a:ea typeface="+mn-ea"/>
          <a:cs typeface="+mn-cs"/>
        </a:defRPr>
      </a:lvl3pPr>
      <a:lvl4pPr marL="6583167" algn="l" defTabSz="4388777" rtl="0" eaLnBrk="1" latinLnBrk="0" hangingPunct="1">
        <a:defRPr sz="8600" kern="1200">
          <a:solidFill>
            <a:schemeClr val="tx1"/>
          </a:solidFill>
          <a:latin typeface="+mn-lt"/>
          <a:ea typeface="+mn-ea"/>
          <a:cs typeface="+mn-cs"/>
        </a:defRPr>
      </a:lvl4pPr>
      <a:lvl5pPr marL="8777556" algn="l" defTabSz="4388777" rtl="0" eaLnBrk="1" latinLnBrk="0" hangingPunct="1">
        <a:defRPr sz="8600" kern="1200">
          <a:solidFill>
            <a:schemeClr val="tx1"/>
          </a:solidFill>
          <a:latin typeface="+mn-lt"/>
          <a:ea typeface="+mn-ea"/>
          <a:cs typeface="+mn-cs"/>
        </a:defRPr>
      </a:lvl5pPr>
      <a:lvl6pPr marL="10971944" algn="l" defTabSz="4388777" rtl="0" eaLnBrk="1" latinLnBrk="0" hangingPunct="1">
        <a:defRPr sz="8600" kern="1200">
          <a:solidFill>
            <a:schemeClr val="tx1"/>
          </a:solidFill>
          <a:latin typeface="+mn-lt"/>
          <a:ea typeface="+mn-ea"/>
          <a:cs typeface="+mn-cs"/>
        </a:defRPr>
      </a:lvl6pPr>
      <a:lvl7pPr marL="13166333" algn="l" defTabSz="4388777" rtl="0" eaLnBrk="1" latinLnBrk="0" hangingPunct="1">
        <a:defRPr sz="8600" kern="1200">
          <a:solidFill>
            <a:schemeClr val="tx1"/>
          </a:solidFill>
          <a:latin typeface="+mn-lt"/>
          <a:ea typeface="+mn-ea"/>
          <a:cs typeface="+mn-cs"/>
        </a:defRPr>
      </a:lvl7pPr>
      <a:lvl8pPr marL="15360723" algn="l" defTabSz="4388777" rtl="0" eaLnBrk="1" latinLnBrk="0" hangingPunct="1">
        <a:defRPr sz="8600" kern="1200">
          <a:solidFill>
            <a:schemeClr val="tx1"/>
          </a:solidFill>
          <a:latin typeface="+mn-lt"/>
          <a:ea typeface="+mn-ea"/>
          <a:cs typeface="+mn-cs"/>
        </a:defRPr>
      </a:lvl8pPr>
      <a:lvl9pPr marL="17555111" algn="l" defTabSz="4388777"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27713" y="3594863"/>
            <a:ext cx="36102992" cy="1569660"/>
          </a:xfrm>
          <a:prstGeom prst="rect">
            <a:avLst/>
          </a:prstGeom>
          <a:noFill/>
          <a:ln>
            <a:noFill/>
          </a:ln>
        </p:spPr>
        <p:txBody>
          <a:bodyPr wrap="square" rtlCol="0">
            <a:spAutoFit/>
          </a:bodyPr>
          <a:lstStyle/>
          <a:p>
            <a:pPr algn="ctr"/>
            <a:r>
              <a:rPr lang="en-US" sz="9600" b="1" dirty="0">
                <a:solidFill>
                  <a:srgbClr val="0A0D80"/>
                </a:solidFill>
                <a:latin typeface="Lucida Calligraphy" panose="03010101010101010101" pitchFamily="66" charset="0"/>
                <a:cs typeface="Arial" panose="020B0604020202020204" pitchFamily="34" charset="0"/>
              </a:rPr>
              <a:t>Community Crossroads: Advocacy Practice in Action</a:t>
            </a:r>
          </a:p>
        </p:txBody>
      </p:sp>
      <p:pic>
        <p:nvPicPr>
          <p:cNvPr id="13" name="Picture 12"/>
          <p:cNvPicPr>
            <a:picLocks noChangeAspect="1"/>
          </p:cNvPicPr>
          <p:nvPr/>
        </p:nvPicPr>
        <p:blipFill>
          <a:blip r:embed="rId3"/>
          <a:stretch>
            <a:fillRect/>
          </a:stretch>
        </p:blipFill>
        <p:spPr>
          <a:xfrm>
            <a:off x="24079200" y="6302230"/>
            <a:ext cx="17510192" cy="4034414"/>
          </a:xfrm>
          <a:prstGeom prst="rect">
            <a:avLst/>
          </a:prstGeom>
        </p:spPr>
      </p:pic>
      <p:sp>
        <p:nvSpPr>
          <p:cNvPr id="5" name="Rectangle 4"/>
          <p:cNvSpPr/>
          <p:nvPr/>
        </p:nvSpPr>
        <p:spPr>
          <a:xfrm>
            <a:off x="1219200" y="5568844"/>
            <a:ext cx="21463000" cy="4801314"/>
          </a:xfrm>
          <a:prstGeom prst="rect">
            <a:avLst/>
          </a:prstGeom>
        </p:spPr>
        <p:txBody>
          <a:bodyPr wrap="square">
            <a:spAutoFit/>
          </a:bodyPr>
          <a:lstStyle/>
          <a:p>
            <a:pPr algn="ctr"/>
            <a:r>
              <a:rPr lang="en-US" sz="6600" b="1" dirty="0">
                <a:solidFill>
                  <a:srgbClr val="218739"/>
                </a:solidFill>
                <a:latin typeface="Lucida Calligraphy" panose="03010101010101010101" pitchFamily="66" charset="0"/>
                <a:cs typeface="Arial" panose="020B0604020202020204" pitchFamily="34" charset="0"/>
              </a:rPr>
              <a:t>Community Crossroads Mission:</a:t>
            </a:r>
          </a:p>
          <a:p>
            <a:pPr algn="ctr"/>
            <a:r>
              <a:rPr lang="en-US" sz="6000" b="1" dirty="0">
                <a:solidFill>
                  <a:srgbClr val="CC9900"/>
                </a:solidFill>
              </a:rPr>
              <a:t>“Our mission is to provide people in need of long term supports, either through age or disability, with the information, guidance, support and advocacy they need to remain in their chosen homes and live full, independent lives.”</a:t>
            </a:r>
            <a:endParaRPr lang="en-US" sz="6000" b="1" i="0" dirty="0">
              <a:solidFill>
                <a:srgbClr val="CC9900"/>
              </a:solidFill>
              <a:effectLst/>
            </a:endParaRPr>
          </a:p>
        </p:txBody>
      </p:sp>
      <p:sp>
        <p:nvSpPr>
          <p:cNvPr id="19" name="TextBox 18"/>
          <p:cNvSpPr txBox="1"/>
          <p:nvPr/>
        </p:nvSpPr>
        <p:spPr>
          <a:xfrm>
            <a:off x="8407399" y="10870940"/>
            <a:ext cx="26258165" cy="1446550"/>
          </a:xfrm>
          <a:prstGeom prst="rect">
            <a:avLst/>
          </a:prstGeom>
          <a:noFill/>
        </p:spPr>
        <p:txBody>
          <a:bodyPr wrap="square" rtlCol="0">
            <a:spAutoFit/>
          </a:bodyPr>
          <a:lstStyle/>
          <a:p>
            <a:pPr algn="ctr"/>
            <a:r>
              <a:rPr lang="en-US" sz="8800" b="1" dirty="0">
                <a:solidFill>
                  <a:srgbClr val="0A0D80"/>
                </a:solidFill>
                <a:latin typeface="Lucida Calligraphy" panose="03010101010101010101" pitchFamily="66" charset="0"/>
              </a:rPr>
              <a:t>Strategies to Promote Advocacy Practice</a:t>
            </a:r>
          </a:p>
        </p:txBody>
      </p:sp>
      <p:sp>
        <p:nvSpPr>
          <p:cNvPr id="21" name="TextBox 20"/>
          <p:cNvSpPr txBox="1"/>
          <p:nvPr/>
        </p:nvSpPr>
        <p:spPr>
          <a:xfrm>
            <a:off x="800862" y="12755191"/>
            <a:ext cx="16535400" cy="12403395"/>
          </a:xfrm>
          <a:prstGeom prst="rect">
            <a:avLst/>
          </a:prstGeom>
          <a:noFill/>
        </p:spPr>
        <p:txBody>
          <a:bodyPr wrap="square" rtlCol="0">
            <a:spAutoFit/>
          </a:bodyPr>
          <a:lstStyle/>
          <a:p>
            <a:pPr algn="ctr"/>
            <a:r>
              <a:rPr lang="en-US" sz="8000" b="1" dirty="0">
                <a:solidFill>
                  <a:srgbClr val="CC9900"/>
                </a:solidFill>
                <a:latin typeface="Lucida Calligraphy" panose="03010101010101010101" pitchFamily="66" charset="0"/>
              </a:rPr>
              <a:t>Internal Meetings</a:t>
            </a:r>
          </a:p>
          <a:p>
            <a:pPr marL="857250" indent="-857250">
              <a:buFont typeface="Arial" panose="020B0604020202020204" pitchFamily="34" charset="0"/>
              <a:buChar char="•"/>
            </a:pPr>
            <a:r>
              <a:rPr lang="en-US" sz="7200" b="1" dirty="0">
                <a:solidFill>
                  <a:srgbClr val="218739"/>
                </a:solidFill>
              </a:rPr>
              <a:t>Attended QA (Quality Assurance) meeting. Quarterly meeting regarding quality improvement initiatives within agency.</a:t>
            </a:r>
          </a:p>
          <a:p>
            <a:pPr marL="857250" indent="-857250">
              <a:buFont typeface="Arial" panose="020B0604020202020204" pitchFamily="34" charset="0"/>
              <a:buChar char="•"/>
            </a:pPr>
            <a:r>
              <a:rPr lang="en-US" sz="7200" b="1" dirty="0">
                <a:solidFill>
                  <a:srgbClr val="218739"/>
                </a:solidFill>
              </a:rPr>
              <a:t>Attended Behavioral Plan Review Committee. Behavior plans are developed to assist the individual to be positively supported in their community, and ensure protection of the individual’s rights.</a:t>
            </a:r>
          </a:p>
        </p:txBody>
      </p:sp>
      <p:sp>
        <p:nvSpPr>
          <p:cNvPr id="24" name="TextBox 23"/>
          <p:cNvSpPr txBox="1"/>
          <p:nvPr/>
        </p:nvSpPr>
        <p:spPr>
          <a:xfrm>
            <a:off x="26641882" y="13370984"/>
            <a:ext cx="16535400" cy="9079409"/>
          </a:xfrm>
          <a:prstGeom prst="rect">
            <a:avLst/>
          </a:prstGeom>
          <a:noFill/>
        </p:spPr>
        <p:txBody>
          <a:bodyPr wrap="square" rtlCol="0">
            <a:spAutoFit/>
          </a:bodyPr>
          <a:lstStyle/>
          <a:p>
            <a:pPr algn="ctr"/>
            <a:r>
              <a:rPr lang="en-US" sz="8000" b="1" dirty="0">
                <a:solidFill>
                  <a:srgbClr val="218739"/>
                </a:solidFill>
                <a:latin typeface="Lucida Calligraphy" panose="03010101010101010101" pitchFamily="66" charset="0"/>
              </a:rPr>
              <a:t>External Meetings</a:t>
            </a:r>
          </a:p>
          <a:p>
            <a:pPr marL="857250" indent="-857250">
              <a:buFont typeface="Arial" panose="020B0604020202020204" pitchFamily="34" charset="0"/>
              <a:buChar char="•"/>
            </a:pPr>
            <a:r>
              <a:rPr lang="en-US" sz="7200" b="1" dirty="0">
                <a:solidFill>
                  <a:srgbClr val="CC9900"/>
                </a:solidFill>
              </a:rPr>
              <a:t>CSNI (Community Support Network Committee) QI (Quality Improvement) meeting. Promoting collaboration across the state.</a:t>
            </a:r>
          </a:p>
          <a:p>
            <a:pPr marL="857250" indent="-857250">
              <a:buFont typeface="Arial" panose="020B0604020202020204" pitchFamily="34" charset="0"/>
              <a:buChar char="•"/>
            </a:pPr>
            <a:r>
              <a:rPr lang="en-US" sz="7200" b="1" dirty="0">
                <a:solidFill>
                  <a:srgbClr val="CC9900"/>
                </a:solidFill>
              </a:rPr>
              <a:t>Reviewed deficiency report for residential home, and assisted in test audit.</a:t>
            </a:r>
          </a:p>
        </p:txBody>
      </p:sp>
      <p:sp>
        <p:nvSpPr>
          <p:cNvPr id="25" name="TextBox 24"/>
          <p:cNvSpPr txBox="1"/>
          <p:nvPr/>
        </p:nvSpPr>
        <p:spPr>
          <a:xfrm>
            <a:off x="26641882" y="23336866"/>
            <a:ext cx="16535400" cy="6863417"/>
          </a:xfrm>
          <a:prstGeom prst="rect">
            <a:avLst/>
          </a:prstGeom>
          <a:noFill/>
        </p:spPr>
        <p:txBody>
          <a:bodyPr wrap="square" rtlCol="0">
            <a:spAutoFit/>
          </a:bodyPr>
          <a:lstStyle/>
          <a:p>
            <a:pPr algn="ctr"/>
            <a:r>
              <a:rPr lang="en-US" sz="8000" b="1" dirty="0">
                <a:solidFill>
                  <a:srgbClr val="218739"/>
                </a:solidFill>
                <a:latin typeface="Lucida Calligraphy" panose="03010101010101010101" pitchFamily="66" charset="0"/>
              </a:rPr>
              <a:t>Strategic Planning Retreat</a:t>
            </a:r>
          </a:p>
          <a:p>
            <a:pPr marL="857250" indent="-857250">
              <a:buFont typeface="Arial" panose="020B0604020202020204" pitchFamily="34" charset="0"/>
              <a:buChar char="•"/>
            </a:pPr>
            <a:r>
              <a:rPr lang="en-US" sz="7200" b="1" dirty="0">
                <a:solidFill>
                  <a:srgbClr val="CC9900"/>
                </a:solidFill>
              </a:rPr>
              <a:t>Participated in Strategic Planning Retreat. CEO, board members, service coordinators, and other employees collaborating,  and brainstorming for the agency’s 3 year strategic plan.</a:t>
            </a:r>
          </a:p>
        </p:txBody>
      </p:sp>
      <p:sp>
        <p:nvSpPr>
          <p:cNvPr id="29" name="TextBox 28"/>
          <p:cNvSpPr txBox="1"/>
          <p:nvPr/>
        </p:nvSpPr>
        <p:spPr>
          <a:xfrm>
            <a:off x="800862" y="24665908"/>
            <a:ext cx="16535400" cy="5755422"/>
          </a:xfrm>
          <a:prstGeom prst="rect">
            <a:avLst/>
          </a:prstGeom>
          <a:noFill/>
        </p:spPr>
        <p:txBody>
          <a:bodyPr wrap="square" rtlCol="0">
            <a:spAutoFit/>
          </a:bodyPr>
          <a:lstStyle/>
          <a:p>
            <a:pPr algn="ctr"/>
            <a:r>
              <a:rPr lang="en-US" sz="8000" b="1" dirty="0">
                <a:solidFill>
                  <a:srgbClr val="CC9900"/>
                </a:solidFill>
                <a:latin typeface="Lucida Calligraphy" panose="03010101010101010101" pitchFamily="66" charset="0"/>
              </a:rPr>
              <a:t>Interviews</a:t>
            </a:r>
          </a:p>
          <a:p>
            <a:pPr marL="857250" indent="-857250">
              <a:buFont typeface="Arial" panose="020B0604020202020204" pitchFamily="34" charset="0"/>
              <a:buChar char="•"/>
            </a:pPr>
            <a:r>
              <a:rPr lang="en-US" sz="7200" b="1" dirty="0">
                <a:solidFill>
                  <a:srgbClr val="218739"/>
                </a:solidFill>
              </a:rPr>
              <a:t>Conducted interviews with vendors, service coordinators, and individuals with disabilities to identify areas of need and insight for strategic planning</a:t>
            </a:r>
          </a:p>
        </p:txBody>
      </p:sp>
      <p:pic>
        <p:nvPicPr>
          <p:cNvPr id="1026" name="Picture 2" descr="Image result for advocacy clip 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97781" y="12626461"/>
            <a:ext cx="9677400" cy="33867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lipart advocac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02963" y="20904221"/>
            <a:ext cx="8772219" cy="70439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1413</TotalTime>
  <Words>200</Words>
  <Application>Microsoft Office PowerPoint</Application>
  <PresentationFormat>Custom</PresentationFormat>
  <Paragraphs>15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Lucida Calligraphy</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nrc22</dc:creator>
  <cp:lastModifiedBy>Ashley Nichols</cp:lastModifiedBy>
  <cp:revision>33</cp:revision>
  <dcterms:created xsi:type="dcterms:W3CDTF">2011-03-29T17:41:26Z</dcterms:created>
  <dcterms:modified xsi:type="dcterms:W3CDTF">2016-05-04T20:07:18Z</dcterms:modified>
</cp:coreProperties>
</file>