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 id="2147483650" r:id="rId2"/>
    <p:sldMasterId id="2147483651" r:id="rId3"/>
  </p:sldMasterIdLst>
  <p:notesMasterIdLst>
    <p:notesMasterId r:id="rId5"/>
  </p:notesMasterIdLst>
  <p:handoutMasterIdLst>
    <p:handoutMasterId r:id="rId6"/>
  </p:handoutMasterIdLst>
  <p:sldIdLst>
    <p:sldId id="256" r:id="rId4"/>
  </p:sldIdLst>
  <p:sldSz cx="38404800" cy="32918400"/>
  <p:notesSz cx="36722050" cy="32099250"/>
  <p:defaultTextStyle>
    <a:defPPr>
      <a:defRPr lang="en-US"/>
    </a:defPPr>
    <a:lvl1pPr algn="l" rtl="0" fontAlgn="base">
      <a:spcBef>
        <a:spcPct val="0"/>
      </a:spcBef>
      <a:spcAft>
        <a:spcPct val="0"/>
      </a:spcAft>
      <a:defRPr sz="2900" kern="1200">
        <a:solidFill>
          <a:schemeClr val="tx1"/>
        </a:solidFill>
        <a:latin typeface="Arial Narrow" panose="020B0606020202030204" pitchFamily="34" charset="0"/>
        <a:ea typeface="ＭＳ Ｐゴシック" panose="020B0600070205080204" pitchFamily="34" charset="-128"/>
        <a:cs typeface="+mn-cs"/>
      </a:defRPr>
    </a:lvl1pPr>
    <a:lvl2pPr marL="457200" algn="l" rtl="0" fontAlgn="base">
      <a:spcBef>
        <a:spcPct val="0"/>
      </a:spcBef>
      <a:spcAft>
        <a:spcPct val="0"/>
      </a:spcAft>
      <a:defRPr sz="2900" kern="1200">
        <a:solidFill>
          <a:schemeClr val="tx1"/>
        </a:solidFill>
        <a:latin typeface="Arial Narrow" panose="020B0606020202030204" pitchFamily="34" charset="0"/>
        <a:ea typeface="ＭＳ Ｐゴシック" panose="020B0600070205080204" pitchFamily="34" charset="-128"/>
        <a:cs typeface="+mn-cs"/>
      </a:defRPr>
    </a:lvl2pPr>
    <a:lvl3pPr marL="914400" algn="l" rtl="0" fontAlgn="base">
      <a:spcBef>
        <a:spcPct val="0"/>
      </a:spcBef>
      <a:spcAft>
        <a:spcPct val="0"/>
      </a:spcAft>
      <a:defRPr sz="2900" kern="1200">
        <a:solidFill>
          <a:schemeClr val="tx1"/>
        </a:solidFill>
        <a:latin typeface="Arial Narrow" panose="020B0606020202030204" pitchFamily="34" charset="0"/>
        <a:ea typeface="ＭＳ Ｐゴシック" panose="020B0600070205080204" pitchFamily="34" charset="-128"/>
        <a:cs typeface="+mn-cs"/>
      </a:defRPr>
    </a:lvl3pPr>
    <a:lvl4pPr marL="1371600" algn="l" rtl="0" fontAlgn="base">
      <a:spcBef>
        <a:spcPct val="0"/>
      </a:spcBef>
      <a:spcAft>
        <a:spcPct val="0"/>
      </a:spcAft>
      <a:defRPr sz="2900" kern="1200">
        <a:solidFill>
          <a:schemeClr val="tx1"/>
        </a:solidFill>
        <a:latin typeface="Arial Narrow" panose="020B0606020202030204" pitchFamily="34" charset="0"/>
        <a:ea typeface="ＭＳ Ｐゴシック" panose="020B0600070205080204" pitchFamily="34" charset="-128"/>
        <a:cs typeface="+mn-cs"/>
      </a:defRPr>
    </a:lvl4pPr>
    <a:lvl5pPr marL="1828800" algn="l" rtl="0" fontAlgn="base">
      <a:spcBef>
        <a:spcPct val="0"/>
      </a:spcBef>
      <a:spcAft>
        <a:spcPct val="0"/>
      </a:spcAft>
      <a:defRPr sz="2900" kern="1200">
        <a:solidFill>
          <a:schemeClr val="tx1"/>
        </a:solidFill>
        <a:latin typeface="Arial Narrow" panose="020B0606020202030204" pitchFamily="34" charset="0"/>
        <a:ea typeface="ＭＳ Ｐゴシック" panose="020B0600070205080204" pitchFamily="34" charset="-128"/>
        <a:cs typeface="+mn-cs"/>
      </a:defRPr>
    </a:lvl5pPr>
    <a:lvl6pPr marL="2286000" algn="l" defTabSz="914400" rtl="0" eaLnBrk="1" latinLnBrk="0" hangingPunct="1">
      <a:defRPr sz="2900" kern="1200">
        <a:solidFill>
          <a:schemeClr val="tx1"/>
        </a:solidFill>
        <a:latin typeface="Arial Narrow" panose="020B0606020202030204" pitchFamily="34" charset="0"/>
        <a:ea typeface="ＭＳ Ｐゴシック" panose="020B0600070205080204" pitchFamily="34" charset="-128"/>
        <a:cs typeface="+mn-cs"/>
      </a:defRPr>
    </a:lvl6pPr>
    <a:lvl7pPr marL="2743200" algn="l" defTabSz="914400" rtl="0" eaLnBrk="1" latinLnBrk="0" hangingPunct="1">
      <a:defRPr sz="2900" kern="1200">
        <a:solidFill>
          <a:schemeClr val="tx1"/>
        </a:solidFill>
        <a:latin typeface="Arial Narrow" panose="020B0606020202030204" pitchFamily="34" charset="0"/>
        <a:ea typeface="ＭＳ Ｐゴシック" panose="020B0600070205080204" pitchFamily="34" charset="-128"/>
        <a:cs typeface="+mn-cs"/>
      </a:defRPr>
    </a:lvl7pPr>
    <a:lvl8pPr marL="3200400" algn="l" defTabSz="914400" rtl="0" eaLnBrk="1" latinLnBrk="0" hangingPunct="1">
      <a:defRPr sz="2900" kern="1200">
        <a:solidFill>
          <a:schemeClr val="tx1"/>
        </a:solidFill>
        <a:latin typeface="Arial Narrow" panose="020B0606020202030204" pitchFamily="34" charset="0"/>
        <a:ea typeface="ＭＳ Ｐゴシック" panose="020B0600070205080204" pitchFamily="34" charset="-128"/>
        <a:cs typeface="+mn-cs"/>
      </a:defRPr>
    </a:lvl8pPr>
    <a:lvl9pPr marL="3657600" algn="l" defTabSz="914400" rtl="0" eaLnBrk="1" latinLnBrk="0" hangingPunct="1">
      <a:defRPr sz="2900" kern="1200">
        <a:solidFill>
          <a:schemeClr val="tx1"/>
        </a:solidFill>
        <a:latin typeface="Arial Narrow" panose="020B060602020203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3552">
          <p15:clr>
            <a:srgbClr val="A4A3A4"/>
          </p15:clr>
        </p15:guide>
        <p15:guide id="2" orient="horz" pos="20285">
          <p15:clr>
            <a:srgbClr val="A4A3A4"/>
          </p15:clr>
        </p15:guide>
        <p15:guide id="3" pos="-1291">
          <p15:clr>
            <a:srgbClr val="A4A3A4"/>
          </p15:clr>
        </p15:guide>
        <p15:guide id="4" pos="4997">
          <p15:clr>
            <a:srgbClr val="A4A3A4"/>
          </p15:clr>
        </p15:guide>
        <p15:guide id="5" pos="5510">
          <p15:clr>
            <a:srgbClr val="A4A3A4"/>
          </p15:clr>
        </p15:guide>
        <p15:guide id="6" pos="11798">
          <p15:clr>
            <a:srgbClr val="A4A3A4"/>
          </p15:clr>
        </p15:guide>
        <p15:guide id="7" pos="12302">
          <p15:clr>
            <a:srgbClr val="A4A3A4"/>
          </p15:clr>
        </p15:guide>
        <p15:guide id="8" pos="18590">
          <p15:clr>
            <a:srgbClr val="A4A3A4"/>
          </p15:clr>
        </p15:guide>
        <p15:guide id="9" pos="19109">
          <p15:clr>
            <a:srgbClr val="A4A3A4"/>
          </p15:clr>
        </p15:guide>
        <p15:guide id="10" pos="2539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3399FF"/>
    <a:srgbClr val="0066FF"/>
    <a:srgbClr val="FF9900"/>
    <a:srgbClr val="CC0000"/>
    <a:srgbClr val="993300"/>
    <a:srgbClr val="FFFFFF"/>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23" d="100"/>
          <a:sy n="23" d="100"/>
        </p:scale>
        <p:origin x="2022" y="18"/>
      </p:cViewPr>
      <p:guideLst>
        <p:guide orient="horz" pos="3552"/>
        <p:guide orient="horz" pos="20285"/>
        <p:guide pos="-1291"/>
        <p:guide pos="4997"/>
        <p:guide pos="5510"/>
        <p:guide pos="11798"/>
        <p:guide pos="12302"/>
        <p:guide pos="18590"/>
        <p:guide pos="19109"/>
        <p:guide pos="25397"/>
      </p:guideLst>
    </p:cSldViewPr>
  </p:slideViewPr>
  <p:notesTextViewPr>
    <p:cViewPr>
      <p:scale>
        <a:sx n="100" d="100"/>
        <a:sy n="100" d="100"/>
      </p:scale>
      <p:origin x="0" y="0"/>
    </p:cViewPr>
  </p:notesTextViewPr>
  <p:sorterViewPr>
    <p:cViewPr>
      <p:scale>
        <a:sx n="66" d="100"/>
        <a:sy n="66" d="100"/>
      </p:scale>
      <p:origin x="0" y="210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15913100" cy="160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en-US" altLang="en-US"/>
          </a:p>
        </p:txBody>
      </p:sp>
      <p:sp>
        <p:nvSpPr>
          <p:cNvPr id="40963" name="Rectangle 3"/>
          <p:cNvSpPr>
            <a:spLocks noGrp="1" noChangeArrowheads="1"/>
          </p:cNvSpPr>
          <p:nvPr>
            <p:ph type="dt" sz="quarter" idx="1"/>
          </p:nvPr>
        </p:nvSpPr>
        <p:spPr bwMode="auto">
          <a:xfrm>
            <a:off x="20801013" y="0"/>
            <a:ext cx="15913100" cy="160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E4A0D681-BD0E-46D1-A175-4D8A316D8ED5}" type="datetimeFigureOut">
              <a:rPr lang="en-US" altLang="en-US"/>
              <a:pPr/>
              <a:t>6/20/2016</a:t>
            </a:fld>
            <a:endParaRPr lang="en-US" altLang="en-US"/>
          </a:p>
        </p:txBody>
      </p:sp>
      <p:sp>
        <p:nvSpPr>
          <p:cNvPr id="40964" name="Rectangle 4"/>
          <p:cNvSpPr>
            <a:spLocks noGrp="1" noChangeArrowheads="1"/>
          </p:cNvSpPr>
          <p:nvPr>
            <p:ph type="ftr" sz="quarter" idx="2"/>
          </p:nvPr>
        </p:nvSpPr>
        <p:spPr bwMode="auto">
          <a:xfrm>
            <a:off x="0" y="30487938"/>
            <a:ext cx="15913100" cy="160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en-US"/>
          </a:p>
        </p:txBody>
      </p:sp>
      <p:sp>
        <p:nvSpPr>
          <p:cNvPr id="40965" name="Rectangle 5"/>
          <p:cNvSpPr>
            <a:spLocks noGrp="1" noChangeArrowheads="1"/>
          </p:cNvSpPr>
          <p:nvPr>
            <p:ph type="sldNum" sz="quarter" idx="3"/>
          </p:nvPr>
        </p:nvSpPr>
        <p:spPr bwMode="auto">
          <a:xfrm>
            <a:off x="20801013" y="30487938"/>
            <a:ext cx="15913100" cy="160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303D03CD-5F5F-4F49-B84D-0541017FC1B5}" type="slidenum">
              <a:rPr lang="en-US" altLang="en-US"/>
              <a:pPr/>
              <a:t>‹#›</a:t>
            </a:fld>
            <a:endParaRPr lang="en-US" altLang="en-US"/>
          </a:p>
        </p:txBody>
      </p:sp>
    </p:spTree>
    <p:extLst>
      <p:ext uri="{BB962C8B-B14F-4D97-AF65-F5344CB8AC3E}">
        <p14:creationId xmlns:p14="http://schemas.microsoft.com/office/powerpoint/2010/main" val="3213778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0530" name="Rectangle 2"/>
          <p:cNvSpPr>
            <a:spLocks noGrp="1" noChangeArrowheads="1"/>
          </p:cNvSpPr>
          <p:nvPr>
            <p:ph type="hdr" sz="quarter"/>
          </p:nvPr>
        </p:nvSpPr>
        <p:spPr bwMode="auto">
          <a:xfrm>
            <a:off x="0" y="0"/>
            <a:ext cx="15919450" cy="1608138"/>
          </a:xfrm>
          <a:prstGeom prst="rect">
            <a:avLst/>
          </a:prstGeom>
          <a:noFill/>
          <a:ln w="9525">
            <a:noFill/>
            <a:miter lim="800000"/>
            <a:headEnd/>
            <a:tailEnd/>
          </a:ln>
          <a:effectLst/>
        </p:spPr>
        <p:txBody>
          <a:bodyPr vert="horz" wrap="square" lIns="393038" tIns="196519" rIns="393038" bIns="196519" numCol="1" anchor="t" anchorCtr="0" compatLnSpc="1">
            <a:prstTxWarp prst="textNoShape">
              <a:avLst/>
            </a:prstTxWarp>
          </a:bodyPr>
          <a:lstStyle>
            <a:lvl1pPr defTabSz="3923650">
              <a:defRPr sz="5400" smtClean="0">
                <a:latin typeface="Arial" charset="0"/>
                <a:ea typeface="ＭＳ Ｐゴシック" charset="-128"/>
              </a:defRPr>
            </a:lvl1pPr>
          </a:lstStyle>
          <a:p>
            <a:pPr>
              <a:defRPr/>
            </a:pPr>
            <a:endParaRPr lang="en-US"/>
          </a:p>
        </p:txBody>
      </p:sp>
      <p:sp>
        <p:nvSpPr>
          <p:cNvPr id="150531" name="Rectangle 3"/>
          <p:cNvSpPr>
            <a:spLocks noGrp="1" noChangeArrowheads="1"/>
          </p:cNvSpPr>
          <p:nvPr>
            <p:ph type="dt" idx="1"/>
          </p:nvPr>
        </p:nvSpPr>
        <p:spPr bwMode="auto">
          <a:xfrm>
            <a:off x="20802600" y="0"/>
            <a:ext cx="15911513" cy="1608138"/>
          </a:xfrm>
          <a:prstGeom prst="rect">
            <a:avLst/>
          </a:prstGeom>
          <a:noFill/>
          <a:ln w="9525">
            <a:noFill/>
            <a:miter lim="800000"/>
            <a:headEnd/>
            <a:tailEnd/>
          </a:ln>
          <a:effectLst/>
        </p:spPr>
        <p:txBody>
          <a:bodyPr vert="horz" wrap="square" lIns="393038" tIns="196519" rIns="393038" bIns="196519" numCol="1" anchor="t" anchorCtr="0" compatLnSpc="1">
            <a:prstTxWarp prst="textNoShape">
              <a:avLst/>
            </a:prstTxWarp>
          </a:bodyPr>
          <a:lstStyle>
            <a:lvl1pPr algn="r" defTabSz="3923650">
              <a:defRPr sz="5400" smtClean="0">
                <a:latin typeface="Arial" charset="0"/>
                <a:ea typeface="ＭＳ Ｐゴシック" charset="-128"/>
              </a:defRPr>
            </a:lvl1pPr>
          </a:lstStyle>
          <a:p>
            <a:pPr>
              <a:defRPr/>
            </a:pPr>
            <a:endParaRPr lang="en-US"/>
          </a:p>
        </p:txBody>
      </p:sp>
      <p:sp>
        <p:nvSpPr>
          <p:cNvPr id="5124" name="Rectangle 4"/>
          <p:cNvSpPr>
            <a:spLocks noGrp="1" noRot="1" noChangeAspect="1" noChangeArrowheads="1" noTextEdit="1"/>
          </p:cNvSpPr>
          <p:nvPr>
            <p:ph type="sldImg" idx="2"/>
          </p:nvPr>
        </p:nvSpPr>
        <p:spPr bwMode="auto">
          <a:xfrm>
            <a:off x="11337925" y="2403475"/>
            <a:ext cx="14046200" cy="120411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0533" name="Rectangle 5"/>
          <p:cNvSpPr>
            <a:spLocks noGrp="1" noChangeArrowheads="1"/>
          </p:cNvSpPr>
          <p:nvPr>
            <p:ph type="body" sz="quarter" idx="3"/>
          </p:nvPr>
        </p:nvSpPr>
        <p:spPr bwMode="auto">
          <a:xfrm>
            <a:off x="3671888" y="15251113"/>
            <a:ext cx="29378275" cy="14441487"/>
          </a:xfrm>
          <a:prstGeom prst="rect">
            <a:avLst/>
          </a:prstGeom>
          <a:noFill/>
          <a:ln w="9525">
            <a:noFill/>
            <a:miter lim="800000"/>
            <a:headEnd/>
            <a:tailEnd/>
          </a:ln>
          <a:effectLst/>
        </p:spPr>
        <p:txBody>
          <a:bodyPr vert="horz" wrap="square" lIns="393038" tIns="196519" rIns="393038" bIns="19651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0534" name="Rectangle 6"/>
          <p:cNvSpPr>
            <a:spLocks noGrp="1" noChangeArrowheads="1"/>
          </p:cNvSpPr>
          <p:nvPr>
            <p:ph type="ftr" sz="quarter" idx="4"/>
          </p:nvPr>
        </p:nvSpPr>
        <p:spPr bwMode="auto">
          <a:xfrm>
            <a:off x="0" y="30491113"/>
            <a:ext cx="15919450" cy="1603375"/>
          </a:xfrm>
          <a:prstGeom prst="rect">
            <a:avLst/>
          </a:prstGeom>
          <a:noFill/>
          <a:ln w="9525">
            <a:noFill/>
            <a:miter lim="800000"/>
            <a:headEnd/>
            <a:tailEnd/>
          </a:ln>
          <a:effectLst/>
        </p:spPr>
        <p:txBody>
          <a:bodyPr vert="horz" wrap="square" lIns="393038" tIns="196519" rIns="393038" bIns="196519" numCol="1" anchor="b" anchorCtr="0" compatLnSpc="1">
            <a:prstTxWarp prst="textNoShape">
              <a:avLst/>
            </a:prstTxWarp>
          </a:bodyPr>
          <a:lstStyle>
            <a:lvl1pPr defTabSz="3923650">
              <a:defRPr sz="5400" smtClean="0">
                <a:latin typeface="Arial" charset="0"/>
                <a:ea typeface="ＭＳ Ｐゴシック" charset="-128"/>
              </a:defRPr>
            </a:lvl1pPr>
          </a:lstStyle>
          <a:p>
            <a:pPr>
              <a:defRPr/>
            </a:pPr>
            <a:endParaRPr lang="en-US"/>
          </a:p>
        </p:txBody>
      </p:sp>
      <p:sp>
        <p:nvSpPr>
          <p:cNvPr id="150535" name="Rectangle 7"/>
          <p:cNvSpPr>
            <a:spLocks noGrp="1" noChangeArrowheads="1"/>
          </p:cNvSpPr>
          <p:nvPr>
            <p:ph type="sldNum" sz="quarter" idx="5"/>
          </p:nvPr>
        </p:nvSpPr>
        <p:spPr bwMode="auto">
          <a:xfrm>
            <a:off x="20802600" y="30491113"/>
            <a:ext cx="15911513" cy="1603375"/>
          </a:xfrm>
          <a:prstGeom prst="rect">
            <a:avLst/>
          </a:prstGeom>
          <a:noFill/>
          <a:ln w="9525">
            <a:noFill/>
            <a:miter lim="800000"/>
            <a:headEnd/>
            <a:tailEnd/>
          </a:ln>
          <a:effectLst/>
        </p:spPr>
        <p:txBody>
          <a:bodyPr vert="horz" wrap="square" lIns="393038" tIns="196519" rIns="393038" bIns="196519" numCol="1" anchor="b" anchorCtr="0" compatLnSpc="1">
            <a:prstTxWarp prst="textNoShape">
              <a:avLst/>
            </a:prstTxWarp>
          </a:bodyPr>
          <a:lstStyle>
            <a:lvl1pPr algn="r" defTabSz="3922713">
              <a:defRPr sz="5400">
                <a:latin typeface="Arial" panose="020B0604020202020204" pitchFamily="34" charset="0"/>
              </a:defRPr>
            </a:lvl1pPr>
          </a:lstStyle>
          <a:p>
            <a:fld id="{FC08D53E-4BAA-4180-979B-1FB12DD3649C}" type="slidenum">
              <a:rPr lang="en-US" altLang="en-US"/>
              <a:pPr/>
              <a:t>‹#›</a:t>
            </a:fld>
            <a:endParaRPr lang="en-US" altLang="en-US"/>
          </a:p>
        </p:txBody>
      </p:sp>
    </p:spTree>
    <p:extLst>
      <p:ext uri="{BB962C8B-B14F-4D97-AF65-F5344CB8AC3E}">
        <p14:creationId xmlns:p14="http://schemas.microsoft.com/office/powerpoint/2010/main" val="11164511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3917950"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39179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391795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391795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391795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391795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391795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391795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391795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eaLnBrk="1" hangingPunct="1"/>
            <a:fld id="{B6BABAD2-CB3D-483E-A788-6C5754FBC945}" type="slidenum">
              <a:rPr lang="en-US" altLang="en-US" sz="5400">
                <a:latin typeface="Arial" panose="020B0604020202020204" pitchFamily="34" charset="0"/>
              </a:rPr>
              <a:pPr eaLnBrk="1" hangingPunct="1"/>
              <a:t>1</a:t>
            </a:fld>
            <a:endParaRPr lang="en-US" altLang="en-US" sz="5400">
              <a:latin typeface="Arial" panose="020B0604020202020204" pitchFamily="34" charset="0"/>
            </a:endParaRPr>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603879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760446" y="18653125"/>
            <a:ext cx="26883917"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Title 3"/>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37246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38608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64275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21153445"/>
            <a:ext cx="3264435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4" y="13952538"/>
            <a:ext cx="3264435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3929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7023" y="5638800"/>
            <a:ext cx="4296370" cy="26563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6745" y="5638800"/>
            <a:ext cx="4297759" cy="26563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68165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19687" y="1317625"/>
            <a:ext cx="34565431"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19686" y="7369182"/>
            <a:ext cx="16968788"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19686" y="10439407"/>
            <a:ext cx="16968788"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388" y="7369182"/>
            <a:ext cx="1697573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9509388" y="10439407"/>
            <a:ext cx="1697573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073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387755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5944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19688" y="1311275"/>
            <a:ext cx="1263491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5015767" y="1311275"/>
            <a:ext cx="2146935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19688" y="6888163"/>
            <a:ext cx="1263491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61759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335" y="23042570"/>
            <a:ext cx="2304315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527335" y="2941645"/>
            <a:ext cx="2304315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527335" y="25763545"/>
            <a:ext cx="2304315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30413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938422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295205" y="1273178"/>
            <a:ext cx="9228931" cy="309292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7023" y="1273178"/>
            <a:ext cx="27554832" cy="309292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389034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918" y="10226675"/>
            <a:ext cx="32642969"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446" y="18653125"/>
            <a:ext cx="26883917"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183183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98287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21153445"/>
            <a:ext cx="3264435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4" y="13952538"/>
            <a:ext cx="3264435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165675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7023" y="5638800"/>
            <a:ext cx="4296370" cy="26563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6745" y="5638800"/>
            <a:ext cx="4297759" cy="26563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719554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19687" y="1317625"/>
            <a:ext cx="34565431"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19686" y="7369182"/>
            <a:ext cx="16968788"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19686" y="10439407"/>
            <a:ext cx="16968788"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388" y="7369182"/>
            <a:ext cx="1697573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9509388" y="10439407"/>
            <a:ext cx="1697573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053664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9881828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5097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19688" y="1311275"/>
            <a:ext cx="1263491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5015767" y="1311275"/>
            <a:ext cx="2146935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19688" y="6888163"/>
            <a:ext cx="1263491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24353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335" y="23042570"/>
            <a:ext cx="2304315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527335" y="2941645"/>
            <a:ext cx="2304315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527335" y="25763545"/>
            <a:ext cx="2304315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96273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499910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295205" y="1273178"/>
            <a:ext cx="9228931" cy="309292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7023" y="1273178"/>
            <a:ext cx="27554832" cy="309292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914000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918" y="10226675"/>
            <a:ext cx="32642969"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446" y="18653125"/>
            <a:ext cx="26883917"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801065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65291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21153445"/>
            <a:ext cx="3264435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4" y="13952538"/>
            <a:ext cx="3264435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893751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7023" y="5638800"/>
            <a:ext cx="18391188" cy="26563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131563" y="5638800"/>
            <a:ext cx="18392576" cy="26563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582237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19687" y="1317625"/>
            <a:ext cx="34565431"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19686" y="7369182"/>
            <a:ext cx="16968788"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19686" y="10439407"/>
            <a:ext cx="16968788"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388" y="7369182"/>
            <a:ext cx="1697573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9509388" y="10439407"/>
            <a:ext cx="1697573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156400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1356230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43611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19688" y="1311275"/>
            <a:ext cx="1263491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5015767" y="1311275"/>
            <a:ext cx="2146935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19688" y="6888163"/>
            <a:ext cx="1263491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392913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335" y="23042570"/>
            <a:ext cx="2304315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527335" y="2941645"/>
            <a:ext cx="2304315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527335" y="25763545"/>
            <a:ext cx="2304315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732462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181755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295205" y="1273178"/>
            <a:ext cx="9228931" cy="309292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7023" y="1273178"/>
            <a:ext cx="27554832" cy="309292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1621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86052" name="Rectangle 36"/>
          <p:cNvSpPr>
            <a:spLocks noChangeArrowheads="1"/>
          </p:cNvSpPr>
          <p:nvPr userDrawn="1"/>
        </p:nvSpPr>
        <p:spPr bwMode="auto">
          <a:xfrm>
            <a:off x="0" y="0"/>
            <a:ext cx="38404800" cy="4800600"/>
          </a:xfrm>
          <a:prstGeom prst="rect">
            <a:avLst/>
          </a:prstGeom>
          <a:no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86049" name="Rectangle 33"/>
          <p:cNvSpPr>
            <a:spLocks noChangeArrowheads="1"/>
          </p:cNvSpPr>
          <p:nvPr userDrawn="1"/>
        </p:nvSpPr>
        <p:spPr bwMode="auto">
          <a:xfrm>
            <a:off x="606425" y="5638800"/>
            <a:ext cx="8728075"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86025" name="Rectangle 9"/>
          <p:cNvSpPr>
            <a:spLocks noChangeArrowheads="1"/>
          </p:cNvSpPr>
          <p:nvPr userDrawn="1"/>
        </p:nvSpPr>
        <p:spPr bwMode="auto">
          <a:xfrm>
            <a:off x="0" y="4800600"/>
            <a:ext cx="384048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charset="0"/>
              <a:ea typeface="ＭＳ Ｐゴシック" charset="-128"/>
            </a:endParaRPr>
          </a:p>
        </p:txBody>
      </p:sp>
      <p:sp>
        <p:nvSpPr>
          <p:cNvPr id="2054" name="Rectangle 15"/>
          <p:cNvSpPr>
            <a:spLocks noGrp="1" noChangeArrowheads="1"/>
          </p:cNvSpPr>
          <p:nvPr>
            <p:ph type="title"/>
          </p:nvPr>
        </p:nvSpPr>
        <p:spPr bwMode="auto">
          <a:xfrm>
            <a:off x="839788" y="1273175"/>
            <a:ext cx="36683950" cy="220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267" tIns="45624" rIns="91267" bIns="45624" numCol="1" anchor="ctr" anchorCtr="0" compatLnSpc="1">
            <a:prstTxWarp prst="textNoShape">
              <a:avLst/>
            </a:prstTxWarp>
          </a:bodyPr>
          <a:lstStyle/>
          <a:p>
            <a:pPr lvl="0"/>
            <a:r>
              <a:rPr lang="en-US" altLang="en-US" smtClean="0"/>
              <a:t>Click to edit Master title style</a:t>
            </a:r>
          </a:p>
        </p:txBody>
      </p:sp>
      <p:sp>
        <p:nvSpPr>
          <p:cNvPr id="2055" name="Rectangle 16"/>
          <p:cNvSpPr>
            <a:spLocks noGrp="1" noChangeArrowheads="1"/>
          </p:cNvSpPr>
          <p:nvPr>
            <p:ph type="body" idx="1"/>
          </p:nvPr>
        </p:nvSpPr>
        <p:spPr bwMode="auto">
          <a:xfrm>
            <a:off x="606425" y="5638800"/>
            <a:ext cx="8728075" cy="265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6408" tIns="456408" rIns="456408" bIns="456408" numCol="1" anchor="t" anchorCtr="0" compatLnSpc="1">
            <a:prstTxWarp prst="textNoShape">
              <a:avLst/>
            </a:prstTxWarp>
          </a:bodyPr>
          <a:lstStyle/>
          <a:p>
            <a:pPr lvl="0"/>
            <a:r>
              <a:rPr lang="en-US" altLang="en-US" smtClean="0"/>
              <a:t>Click to edit Master text styles</a:t>
            </a:r>
          </a:p>
          <a:p>
            <a:pPr lvl="1"/>
            <a:r>
              <a:rPr lang="en-US" altLang="en-US" smtClean="0"/>
              <a:t>Second level</a:t>
            </a:r>
          </a:p>
        </p:txBody>
      </p:sp>
      <p:sp>
        <p:nvSpPr>
          <p:cNvPr id="86041" name="Rectangle 25"/>
          <p:cNvSpPr>
            <a:spLocks noChangeArrowheads="1"/>
          </p:cNvSpPr>
          <p:nvPr userDrawn="1"/>
        </p:nvSpPr>
        <p:spPr bwMode="auto">
          <a:xfrm>
            <a:off x="0" y="0"/>
            <a:ext cx="38404800" cy="32918400"/>
          </a:xfrm>
          <a:prstGeom prst="rect">
            <a:avLst/>
          </a:prstGeom>
          <a:noFill/>
          <a:ln w="3175">
            <a:solidFill>
              <a:schemeClr val="tx2"/>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86048" name="Rectangle 32"/>
          <p:cNvSpPr>
            <a:spLocks noChangeArrowheads="1"/>
          </p:cNvSpPr>
          <p:nvPr userDrawn="1"/>
        </p:nvSpPr>
        <p:spPr bwMode="auto">
          <a:xfrm>
            <a:off x="10053638" y="5638800"/>
            <a:ext cx="8734425"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86050" name="Rectangle 34"/>
          <p:cNvSpPr>
            <a:spLocks noChangeArrowheads="1"/>
          </p:cNvSpPr>
          <p:nvPr userDrawn="1"/>
        </p:nvSpPr>
        <p:spPr bwMode="auto">
          <a:xfrm>
            <a:off x="19488150" y="5638800"/>
            <a:ext cx="8734425"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86051" name="Rectangle 35"/>
          <p:cNvSpPr>
            <a:spLocks noChangeArrowheads="1"/>
          </p:cNvSpPr>
          <p:nvPr userDrawn="1"/>
        </p:nvSpPr>
        <p:spPr bwMode="auto">
          <a:xfrm>
            <a:off x="28943300" y="5638800"/>
            <a:ext cx="8734425"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Tree>
  </p:cSld>
  <p:clrMap bg1="lt1" tx1="dk1" bg2="lt2" tx2="dk2" accent1="accent1" accent2="accent2" accent3="accent3" accent4="accent4" accent5="accent5" accent6="accent6" hlink="hlink" folHlink="folHlink"/>
  <p:sldLayoutIdLst>
    <p:sldLayoutId id="2147483662" r:id="rId1"/>
    <p:sldLayoutId id="2147483685" r:id="rId2"/>
    <p:sldLayoutId id="2147483661" r:id="rId3"/>
    <p:sldLayoutId id="2147483660" r:id="rId4"/>
    <p:sldLayoutId id="2147483659" r:id="rId5"/>
    <p:sldLayoutId id="2147483658" r:id="rId6"/>
    <p:sldLayoutId id="2147483657" r:id="rId7"/>
    <p:sldLayoutId id="2147483656" r:id="rId8"/>
    <p:sldLayoutId id="2147483655" r:id="rId9"/>
    <p:sldLayoutId id="2147483654" r:id="rId10"/>
    <p:sldLayoutId id="2147483653" r:id="rId11"/>
    <p:sldLayoutId id="2147483652" r:id="rId12"/>
  </p:sldLayoutIdLst>
  <p:timing>
    <p:tnLst>
      <p:par>
        <p:cTn id="1" dur="indefinite" restart="never" nodeType="tmRoot"/>
      </p:par>
    </p:tnLst>
  </p:timing>
  <p:txStyles>
    <p:titleStyle>
      <a:lvl1pPr algn="ctr" rtl="0" eaLnBrk="0" fontAlgn="base" hangingPunct="0">
        <a:spcBef>
          <a:spcPct val="0"/>
        </a:spcBef>
        <a:spcAft>
          <a:spcPct val="0"/>
        </a:spcAft>
        <a:defRPr sz="86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2pPr>
      <a:lvl3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3pPr>
      <a:lvl4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4pPr>
      <a:lvl5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5pPr>
      <a:lvl6pPr marL="457200" algn="ctr" rtl="0" fontAlgn="base">
        <a:spcBef>
          <a:spcPct val="0"/>
        </a:spcBef>
        <a:spcAft>
          <a:spcPct val="0"/>
        </a:spcAft>
        <a:defRPr sz="8600">
          <a:solidFill>
            <a:schemeClr val="tx2"/>
          </a:solidFill>
          <a:latin typeface="Arial Black" charset="0"/>
        </a:defRPr>
      </a:lvl6pPr>
      <a:lvl7pPr marL="914400" algn="ctr" rtl="0" fontAlgn="base">
        <a:spcBef>
          <a:spcPct val="0"/>
        </a:spcBef>
        <a:spcAft>
          <a:spcPct val="0"/>
        </a:spcAft>
        <a:defRPr sz="8600">
          <a:solidFill>
            <a:schemeClr val="tx2"/>
          </a:solidFill>
          <a:latin typeface="Arial Black" charset="0"/>
        </a:defRPr>
      </a:lvl7pPr>
      <a:lvl8pPr marL="1371600" algn="ctr" rtl="0" fontAlgn="base">
        <a:spcBef>
          <a:spcPct val="0"/>
        </a:spcBef>
        <a:spcAft>
          <a:spcPct val="0"/>
        </a:spcAft>
        <a:defRPr sz="8600">
          <a:solidFill>
            <a:schemeClr val="tx2"/>
          </a:solidFill>
          <a:latin typeface="Arial Black" charset="0"/>
        </a:defRPr>
      </a:lvl8pPr>
      <a:lvl9pPr marL="1828800" algn="ctr" rtl="0" fontAlgn="base">
        <a:spcBef>
          <a:spcPct val="0"/>
        </a:spcBef>
        <a:spcAft>
          <a:spcPct val="0"/>
        </a:spcAft>
        <a:defRPr sz="8600">
          <a:solidFill>
            <a:schemeClr val="tx2"/>
          </a:solidFill>
          <a:latin typeface="Arial Black"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charset="-128"/>
          <a:cs typeface="ＭＳ Ｐゴシック"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ea typeface="ＭＳ Ｐゴシック" charset="-128"/>
        </a:defRPr>
      </a:lvl6pPr>
      <a:lvl7pPr marL="2971800" indent="-228600" algn="l" rtl="0" fontAlgn="base">
        <a:spcBef>
          <a:spcPct val="20000"/>
        </a:spcBef>
        <a:spcAft>
          <a:spcPct val="0"/>
        </a:spcAft>
        <a:buChar char="»"/>
        <a:defRPr sz="1900">
          <a:solidFill>
            <a:schemeClr val="tx1"/>
          </a:solidFill>
          <a:latin typeface="+mn-lt"/>
          <a:ea typeface="ＭＳ Ｐゴシック" charset="-128"/>
        </a:defRPr>
      </a:lvl7pPr>
      <a:lvl8pPr marL="3429000" indent="-228600" algn="l" rtl="0" fontAlgn="base">
        <a:spcBef>
          <a:spcPct val="20000"/>
        </a:spcBef>
        <a:spcAft>
          <a:spcPct val="0"/>
        </a:spcAft>
        <a:buChar char="»"/>
        <a:defRPr sz="1900">
          <a:solidFill>
            <a:schemeClr val="tx1"/>
          </a:solidFill>
          <a:latin typeface="+mn-lt"/>
          <a:ea typeface="ＭＳ Ｐゴシック" charset="-128"/>
        </a:defRPr>
      </a:lvl8pPr>
      <a:lvl9pPr marL="3886200" indent="-228600" algn="l" rtl="0" fontAlgn="base">
        <a:spcBef>
          <a:spcPct val="20000"/>
        </a:spcBef>
        <a:spcAft>
          <a:spcPct val="0"/>
        </a:spcAft>
        <a:buChar char="»"/>
        <a:defRPr sz="19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80226" name="Rectangle 2"/>
          <p:cNvSpPr>
            <a:spLocks noChangeArrowheads="1"/>
          </p:cNvSpPr>
          <p:nvPr userDrawn="1"/>
        </p:nvSpPr>
        <p:spPr bwMode="auto">
          <a:xfrm>
            <a:off x="0" y="0"/>
            <a:ext cx="38404800" cy="4800600"/>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0227" name="Rectangle 3"/>
          <p:cNvSpPr>
            <a:spLocks noChangeArrowheads="1"/>
          </p:cNvSpPr>
          <p:nvPr userDrawn="1"/>
        </p:nvSpPr>
        <p:spPr bwMode="auto">
          <a:xfrm>
            <a:off x="606425" y="5638800"/>
            <a:ext cx="8728075"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0228" name="Rectangle 4"/>
          <p:cNvSpPr>
            <a:spLocks noChangeArrowheads="1"/>
          </p:cNvSpPr>
          <p:nvPr userDrawn="1"/>
        </p:nvSpPr>
        <p:spPr bwMode="auto">
          <a:xfrm>
            <a:off x="0" y="4800600"/>
            <a:ext cx="384048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0229" name="Text Box 5"/>
          <p:cNvSpPr txBox="1">
            <a:spLocks noChangeArrowheads="1"/>
          </p:cNvSpPr>
          <p:nvPr userDrawn="1"/>
        </p:nvSpPr>
        <p:spPr bwMode="auto">
          <a:xfrm>
            <a:off x="533400" y="32445325"/>
            <a:ext cx="2200275" cy="328613"/>
          </a:xfrm>
          <a:prstGeom prst="rect">
            <a:avLst/>
          </a:prstGeom>
          <a:noFill/>
          <a:ln w="9525">
            <a:noFill/>
            <a:miter lim="800000"/>
            <a:headEnd/>
            <a:tailEnd/>
          </a:ln>
          <a:effectLst/>
        </p:spPr>
        <p:txBody>
          <a:bodyPr lIns="91267" tIns="45624" rIns="91267" bIns="45624">
            <a:spAutoFit/>
          </a:bodyPr>
          <a:lstStyle/>
          <a:p>
            <a:pPr eaLnBrk="0" hangingPunct="0">
              <a:lnSpc>
                <a:spcPct val="65000"/>
              </a:lnSpc>
              <a:spcBef>
                <a:spcPct val="50000"/>
              </a:spcBef>
              <a:defRPr/>
            </a:pPr>
            <a:r>
              <a:rPr lang="en-US" sz="500" b="1">
                <a:solidFill>
                  <a:schemeClr val="bg2"/>
                </a:solidFill>
                <a:latin typeface="Arial" charset="0"/>
                <a:ea typeface="ＭＳ Ｐゴシック" charset="-128"/>
              </a:rPr>
              <a:t>POSTER TEMPLATE BY:</a:t>
            </a:r>
          </a:p>
          <a:p>
            <a:pPr eaLnBrk="0" hangingPunct="0">
              <a:lnSpc>
                <a:spcPct val="65000"/>
              </a:lnSpc>
              <a:spcBef>
                <a:spcPct val="50000"/>
              </a:spcBef>
              <a:defRPr/>
            </a:pPr>
            <a:r>
              <a:rPr lang="en-US" sz="1000" b="1">
                <a:solidFill>
                  <a:schemeClr val="bg2"/>
                </a:solidFill>
                <a:latin typeface="Arial" charset="0"/>
                <a:ea typeface="ＭＳ Ｐゴシック" charset="-128"/>
              </a:rPr>
              <a:t>www.PosterPresentations.com</a:t>
            </a:r>
          </a:p>
        </p:txBody>
      </p:sp>
      <p:sp>
        <p:nvSpPr>
          <p:cNvPr id="3078" name="Rectangle 6"/>
          <p:cNvSpPr>
            <a:spLocks noGrp="1" noChangeArrowheads="1"/>
          </p:cNvSpPr>
          <p:nvPr>
            <p:ph type="title"/>
          </p:nvPr>
        </p:nvSpPr>
        <p:spPr bwMode="auto">
          <a:xfrm>
            <a:off x="839788" y="1273175"/>
            <a:ext cx="36683950" cy="220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267" tIns="45624" rIns="91267" bIns="45624" numCol="1" anchor="ctr" anchorCtr="0" compatLnSpc="1">
            <a:prstTxWarp prst="textNoShape">
              <a:avLst/>
            </a:prstTxWarp>
          </a:bodyPr>
          <a:lstStyle/>
          <a:p>
            <a:pPr lvl="0"/>
            <a:r>
              <a:rPr lang="en-US" altLang="en-US" smtClean="0"/>
              <a:t>Click to edit Master title style</a:t>
            </a:r>
          </a:p>
        </p:txBody>
      </p:sp>
      <p:sp>
        <p:nvSpPr>
          <p:cNvPr id="3079" name="Rectangle 7"/>
          <p:cNvSpPr>
            <a:spLocks noGrp="1" noChangeArrowheads="1"/>
          </p:cNvSpPr>
          <p:nvPr>
            <p:ph type="body" idx="1"/>
          </p:nvPr>
        </p:nvSpPr>
        <p:spPr bwMode="auto">
          <a:xfrm>
            <a:off x="606425" y="5638800"/>
            <a:ext cx="8728075" cy="265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6408" tIns="456408" rIns="456408" bIns="456408" numCol="1" anchor="t" anchorCtr="0" compatLnSpc="1">
            <a:prstTxWarp prst="textNoShape">
              <a:avLst/>
            </a:prstTxWarp>
          </a:bodyPr>
          <a:lstStyle/>
          <a:p>
            <a:pPr lvl="0"/>
            <a:r>
              <a:rPr lang="en-US" altLang="en-US" smtClean="0"/>
              <a:t>Click to edit Master text styles</a:t>
            </a:r>
          </a:p>
          <a:p>
            <a:pPr lvl="1"/>
            <a:r>
              <a:rPr lang="en-US" altLang="en-US" smtClean="0"/>
              <a:t>Second level</a:t>
            </a:r>
          </a:p>
        </p:txBody>
      </p:sp>
      <p:sp>
        <p:nvSpPr>
          <p:cNvPr id="180232" name="Rectangle 8"/>
          <p:cNvSpPr>
            <a:spLocks noChangeArrowheads="1"/>
          </p:cNvSpPr>
          <p:nvPr userDrawn="1"/>
        </p:nvSpPr>
        <p:spPr bwMode="auto">
          <a:xfrm>
            <a:off x="0" y="0"/>
            <a:ext cx="38404800" cy="32918400"/>
          </a:xfrm>
          <a:prstGeom prst="rect">
            <a:avLst/>
          </a:prstGeom>
          <a:noFill/>
          <a:ln w="3175">
            <a:solidFill>
              <a:schemeClr val="tx2"/>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0233" name="Rectangle 9"/>
          <p:cNvSpPr>
            <a:spLocks noChangeArrowheads="1"/>
          </p:cNvSpPr>
          <p:nvPr userDrawn="1"/>
        </p:nvSpPr>
        <p:spPr bwMode="auto">
          <a:xfrm>
            <a:off x="10053638" y="5638800"/>
            <a:ext cx="18168937"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0235" name="Rectangle 11"/>
          <p:cNvSpPr>
            <a:spLocks noChangeArrowheads="1"/>
          </p:cNvSpPr>
          <p:nvPr userDrawn="1"/>
        </p:nvSpPr>
        <p:spPr bwMode="auto">
          <a:xfrm>
            <a:off x="28943300" y="5638800"/>
            <a:ext cx="8734425"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Tree>
  </p:cSld>
  <p:clrMap bg1="lt1" tx1="dk1" bg2="lt2" tx2="dk2" accent1="accent1" accent2="accent2" accent3="accent3" accent4="accent4" accent5="accent5" accent6="accent6" hlink="hlink" folHlink="folHlink"/>
  <p:sldLayoutIdLst>
    <p:sldLayoutId id="2147483673" r:id="rId1"/>
    <p:sldLayoutId id="214748367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xStyles>
    <p:titleStyle>
      <a:lvl1pPr algn="ctr" rtl="0" eaLnBrk="0" fontAlgn="base" hangingPunct="0">
        <a:spcBef>
          <a:spcPct val="0"/>
        </a:spcBef>
        <a:spcAft>
          <a:spcPct val="0"/>
        </a:spcAft>
        <a:defRPr sz="86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2pPr>
      <a:lvl3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3pPr>
      <a:lvl4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4pPr>
      <a:lvl5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5pPr>
      <a:lvl6pPr marL="457200" algn="ctr" rtl="0" fontAlgn="base">
        <a:spcBef>
          <a:spcPct val="0"/>
        </a:spcBef>
        <a:spcAft>
          <a:spcPct val="0"/>
        </a:spcAft>
        <a:defRPr sz="8600">
          <a:solidFill>
            <a:schemeClr val="tx2"/>
          </a:solidFill>
          <a:latin typeface="Arial Black" charset="0"/>
        </a:defRPr>
      </a:lvl6pPr>
      <a:lvl7pPr marL="914400" algn="ctr" rtl="0" fontAlgn="base">
        <a:spcBef>
          <a:spcPct val="0"/>
        </a:spcBef>
        <a:spcAft>
          <a:spcPct val="0"/>
        </a:spcAft>
        <a:defRPr sz="8600">
          <a:solidFill>
            <a:schemeClr val="tx2"/>
          </a:solidFill>
          <a:latin typeface="Arial Black" charset="0"/>
        </a:defRPr>
      </a:lvl7pPr>
      <a:lvl8pPr marL="1371600" algn="ctr" rtl="0" fontAlgn="base">
        <a:spcBef>
          <a:spcPct val="0"/>
        </a:spcBef>
        <a:spcAft>
          <a:spcPct val="0"/>
        </a:spcAft>
        <a:defRPr sz="8600">
          <a:solidFill>
            <a:schemeClr val="tx2"/>
          </a:solidFill>
          <a:latin typeface="Arial Black" charset="0"/>
        </a:defRPr>
      </a:lvl8pPr>
      <a:lvl9pPr marL="1828800" algn="ctr" rtl="0" fontAlgn="base">
        <a:spcBef>
          <a:spcPct val="0"/>
        </a:spcBef>
        <a:spcAft>
          <a:spcPct val="0"/>
        </a:spcAft>
        <a:defRPr sz="8600">
          <a:solidFill>
            <a:schemeClr val="tx2"/>
          </a:solidFill>
          <a:latin typeface="Arial Black"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charset="-128"/>
          <a:cs typeface="ＭＳ Ｐゴシック"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ea typeface="ＭＳ Ｐゴシック" charset="-128"/>
        </a:defRPr>
      </a:lvl6pPr>
      <a:lvl7pPr marL="2971800" indent="-228600" algn="l" rtl="0" fontAlgn="base">
        <a:spcBef>
          <a:spcPct val="20000"/>
        </a:spcBef>
        <a:spcAft>
          <a:spcPct val="0"/>
        </a:spcAft>
        <a:buChar char="»"/>
        <a:defRPr sz="1900">
          <a:solidFill>
            <a:schemeClr val="tx1"/>
          </a:solidFill>
          <a:latin typeface="+mn-lt"/>
          <a:ea typeface="ＭＳ Ｐゴシック" charset="-128"/>
        </a:defRPr>
      </a:lvl7pPr>
      <a:lvl8pPr marL="3429000" indent="-228600" algn="l" rtl="0" fontAlgn="base">
        <a:spcBef>
          <a:spcPct val="20000"/>
        </a:spcBef>
        <a:spcAft>
          <a:spcPct val="0"/>
        </a:spcAft>
        <a:buChar char="»"/>
        <a:defRPr sz="1900">
          <a:solidFill>
            <a:schemeClr val="tx1"/>
          </a:solidFill>
          <a:latin typeface="+mn-lt"/>
          <a:ea typeface="ＭＳ Ｐゴシック" charset="-128"/>
        </a:defRPr>
      </a:lvl8pPr>
      <a:lvl9pPr marL="3886200" indent="-228600" algn="l" rtl="0" fontAlgn="base">
        <a:spcBef>
          <a:spcPct val="20000"/>
        </a:spcBef>
        <a:spcAft>
          <a:spcPct val="0"/>
        </a:spcAft>
        <a:buChar char="»"/>
        <a:defRPr sz="19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81250" name="Rectangle 2"/>
          <p:cNvSpPr>
            <a:spLocks noChangeArrowheads="1"/>
          </p:cNvSpPr>
          <p:nvPr userDrawn="1"/>
        </p:nvSpPr>
        <p:spPr bwMode="auto">
          <a:xfrm>
            <a:off x="0" y="0"/>
            <a:ext cx="38404800" cy="4800600"/>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1251" name="Rectangle 3"/>
          <p:cNvSpPr>
            <a:spLocks noChangeArrowheads="1"/>
          </p:cNvSpPr>
          <p:nvPr userDrawn="1"/>
        </p:nvSpPr>
        <p:spPr bwMode="auto">
          <a:xfrm>
            <a:off x="606425" y="5638800"/>
            <a:ext cx="37071300" cy="26563638"/>
          </a:xfrm>
          <a:prstGeom prst="rect">
            <a:avLst/>
          </a:prstGeom>
          <a:solidFill>
            <a:schemeClr val="accent1"/>
          </a:solidFill>
          <a:ln w="9525">
            <a:solidFill>
              <a:schemeClr val="tx1"/>
            </a:solid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1252" name="Rectangle 4"/>
          <p:cNvSpPr>
            <a:spLocks noChangeArrowheads="1"/>
          </p:cNvSpPr>
          <p:nvPr userDrawn="1"/>
        </p:nvSpPr>
        <p:spPr bwMode="auto">
          <a:xfrm>
            <a:off x="0" y="4800600"/>
            <a:ext cx="384048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charset="0"/>
              <a:ea typeface="ＭＳ Ｐゴシック" charset="-128"/>
            </a:endParaRPr>
          </a:p>
        </p:txBody>
      </p:sp>
      <p:sp>
        <p:nvSpPr>
          <p:cNvPr id="181253" name="Text Box 5"/>
          <p:cNvSpPr txBox="1">
            <a:spLocks noChangeArrowheads="1"/>
          </p:cNvSpPr>
          <p:nvPr userDrawn="1"/>
        </p:nvSpPr>
        <p:spPr bwMode="auto">
          <a:xfrm>
            <a:off x="533400" y="32445325"/>
            <a:ext cx="2200275" cy="328613"/>
          </a:xfrm>
          <a:prstGeom prst="rect">
            <a:avLst/>
          </a:prstGeom>
          <a:noFill/>
          <a:ln w="9525">
            <a:noFill/>
            <a:miter lim="800000"/>
            <a:headEnd/>
            <a:tailEnd/>
          </a:ln>
          <a:effectLst/>
        </p:spPr>
        <p:txBody>
          <a:bodyPr lIns="91267" tIns="45624" rIns="91267" bIns="45624">
            <a:spAutoFit/>
          </a:bodyPr>
          <a:lstStyle/>
          <a:p>
            <a:pPr eaLnBrk="0" hangingPunct="0">
              <a:lnSpc>
                <a:spcPct val="65000"/>
              </a:lnSpc>
              <a:spcBef>
                <a:spcPct val="50000"/>
              </a:spcBef>
              <a:defRPr/>
            </a:pPr>
            <a:r>
              <a:rPr lang="en-US" sz="500" b="1">
                <a:solidFill>
                  <a:schemeClr val="bg2"/>
                </a:solidFill>
                <a:latin typeface="Arial" charset="0"/>
                <a:ea typeface="ＭＳ Ｐゴシック" charset="-128"/>
              </a:rPr>
              <a:t>POSTER TEMPLATE BY:</a:t>
            </a:r>
          </a:p>
          <a:p>
            <a:pPr eaLnBrk="0" hangingPunct="0">
              <a:lnSpc>
                <a:spcPct val="65000"/>
              </a:lnSpc>
              <a:spcBef>
                <a:spcPct val="50000"/>
              </a:spcBef>
              <a:defRPr/>
            </a:pPr>
            <a:r>
              <a:rPr lang="en-US" sz="1000" b="1">
                <a:solidFill>
                  <a:schemeClr val="bg2"/>
                </a:solidFill>
                <a:latin typeface="Arial" charset="0"/>
                <a:ea typeface="ＭＳ Ｐゴシック" charset="-128"/>
              </a:rPr>
              <a:t>www.PosterPresentations.com</a:t>
            </a:r>
          </a:p>
        </p:txBody>
      </p:sp>
      <p:sp>
        <p:nvSpPr>
          <p:cNvPr id="4102" name="Rectangle 6"/>
          <p:cNvSpPr>
            <a:spLocks noGrp="1" noChangeArrowheads="1"/>
          </p:cNvSpPr>
          <p:nvPr>
            <p:ph type="title"/>
          </p:nvPr>
        </p:nvSpPr>
        <p:spPr bwMode="auto">
          <a:xfrm>
            <a:off x="839788" y="1273175"/>
            <a:ext cx="36683950" cy="220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267" tIns="45624" rIns="91267" bIns="45624" numCol="1" anchor="ctr" anchorCtr="0" compatLnSpc="1">
            <a:prstTxWarp prst="textNoShape">
              <a:avLst/>
            </a:prstTxWarp>
          </a:bodyPr>
          <a:lstStyle/>
          <a:p>
            <a:pPr lvl="0"/>
            <a:r>
              <a:rPr lang="en-US" altLang="en-US" smtClean="0"/>
              <a:t>Click to edit Master title style</a:t>
            </a:r>
          </a:p>
        </p:txBody>
      </p:sp>
      <p:sp>
        <p:nvSpPr>
          <p:cNvPr id="4103" name="Rectangle 7"/>
          <p:cNvSpPr>
            <a:spLocks noGrp="1" noChangeArrowheads="1"/>
          </p:cNvSpPr>
          <p:nvPr>
            <p:ph type="body" idx="1"/>
          </p:nvPr>
        </p:nvSpPr>
        <p:spPr bwMode="auto">
          <a:xfrm>
            <a:off x="606425" y="5638800"/>
            <a:ext cx="36917313" cy="265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6408" tIns="456408" rIns="456408" bIns="456408" numCol="1" anchor="t" anchorCtr="0" compatLnSpc="1">
            <a:prstTxWarp prst="textNoShape">
              <a:avLst/>
            </a:prstTxWarp>
          </a:bodyPr>
          <a:lstStyle/>
          <a:p>
            <a:pPr lvl="0"/>
            <a:r>
              <a:rPr lang="en-US" altLang="en-US" smtClean="0"/>
              <a:t>Click to edit Master text styles</a:t>
            </a:r>
          </a:p>
          <a:p>
            <a:pPr lvl="1"/>
            <a:r>
              <a:rPr lang="en-US" altLang="en-US" smtClean="0"/>
              <a:t>Second level</a:t>
            </a:r>
          </a:p>
        </p:txBody>
      </p:sp>
      <p:sp>
        <p:nvSpPr>
          <p:cNvPr id="181256" name="Rectangle 8"/>
          <p:cNvSpPr>
            <a:spLocks noChangeArrowheads="1"/>
          </p:cNvSpPr>
          <p:nvPr userDrawn="1"/>
        </p:nvSpPr>
        <p:spPr bwMode="auto">
          <a:xfrm>
            <a:off x="0" y="0"/>
            <a:ext cx="38404800" cy="32918400"/>
          </a:xfrm>
          <a:prstGeom prst="rect">
            <a:avLst/>
          </a:prstGeom>
          <a:noFill/>
          <a:ln w="3175">
            <a:solidFill>
              <a:schemeClr val="tx2"/>
            </a:solidFill>
            <a:miter lim="800000"/>
            <a:headEnd/>
            <a:tailEnd/>
          </a:ln>
          <a:effectLst/>
        </p:spPr>
        <p:txBody>
          <a:bodyPr wrap="none" anchor="ctr"/>
          <a:lstStyle/>
          <a:p>
            <a:pPr>
              <a:defRPr/>
            </a:pPr>
            <a:endParaRPr lang="en-US">
              <a:latin typeface="Arial Narrow" charset="0"/>
              <a:ea typeface="ＭＳ Ｐゴシック" charset="-128"/>
            </a:endParaRPr>
          </a:p>
        </p:txBody>
      </p:sp>
    </p:spTree>
  </p:cSld>
  <p:clrMap bg1="lt1" tx1="dk1" bg2="lt2" tx2="dk2" accent1="accent1" accent2="accent2" accent3="accent3" accent4="accent4" accent5="accent5" accent6="accent6" hlink="hlink" folHlink="folHlink"/>
  <p:sldLayoutIdLst>
    <p:sldLayoutId id="2147483684" r:id="rId1"/>
    <p:sldLayoutId id="2147483683" r:id="rId2"/>
    <p:sldLayoutId id="2147483682" r:id="rId3"/>
    <p:sldLayoutId id="2147483681" r:id="rId4"/>
    <p:sldLayoutId id="2147483680" r:id="rId5"/>
    <p:sldLayoutId id="2147483679" r:id="rId6"/>
    <p:sldLayoutId id="2147483678" r:id="rId7"/>
    <p:sldLayoutId id="2147483677" r:id="rId8"/>
    <p:sldLayoutId id="2147483676" r:id="rId9"/>
    <p:sldLayoutId id="2147483675" r:id="rId10"/>
    <p:sldLayoutId id="2147483674" r:id="rId11"/>
  </p:sldLayoutIdLst>
  <p:txStyles>
    <p:titleStyle>
      <a:lvl1pPr algn="ctr" rtl="0" eaLnBrk="0" fontAlgn="base" hangingPunct="0">
        <a:spcBef>
          <a:spcPct val="0"/>
        </a:spcBef>
        <a:spcAft>
          <a:spcPct val="0"/>
        </a:spcAft>
        <a:defRPr sz="86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2pPr>
      <a:lvl3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3pPr>
      <a:lvl4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4pPr>
      <a:lvl5pPr algn="ctr" rtl="0" eaLnBrk="0" fontAlgn="base" hangingPunct="0">
        <a:spcBef>
          <a:spcPct val="0"/>
        </a:spcBef>
        <a:spcAft>
          <a:spcPct val="0"/>
        </a:spcAft>
        <a:defRPr sz="8600">
          <a:solidFill>
            <a:schemeClr val="tx2"/>
          </a:solidFill>
          <a:latin typeface="Arial Black" charset="0"/>
          <a:ea typeface="ＭＳ Ｐゴシック" charset="-128"/>
          <a:cs typeface="ＭＳ Ｐゴシック" charset="-128"/>
        </a:defRPr>
      </a:lvl5pPr>
      <a:lvl6pPr marL="457200" algn="ctr" rtl="0" fontAlgn="base">
        <a:spcBef>
          <a:spcPct val="0"/>
        </a:spcBef>
        <a:spcAft>
          <a:spcPct val="0"/>
        </a:spcAft>
        <a:defRPr sz="8600">
          <a:solidFill>
            <a:schemeClr val="tx2"/>
          </a:solidFill>
          <a:latin typeface="Arial Black" charset="0"/>
        </a:defRPr>
      </a:lvl6pPr>
      <a:lvl7pPr marL="914400" algn="ctr" rtl="0" fontAlgn="base">
        <a:spcBef>
          <a:spcPct val="0"/>
        </a:spcBef>
        <a:spcAft>
          <a:spcPct val="0"/>
        </a:spcAft>
        <a:defRPr sz="8600">
          <a:solidFill>
            <a:schemeClr val="tx2"/>
          </a:solidFill>
          <a:latin typeface="Arial Black" charset="0"/>
        </a:defRPr>
      </a:lvl7pPr>
      <a:lvl8pPr marL="1371600" algn="ctr" rtl="0" fontAlgn="base">
        <a:spcBef>
          <a:spcPct val="0"/>
        </a:spcBef>
        <a:spcAft>
          <a:spcPct val="0"/>
        </a:spcAft>
        <a:defRPr sz="8600">
          <a:solidFill>
            <a:schemeClr val="tx2"/>
          </a:solidFill>
          <a:latin typeface="Arial Black" charset="0"/>
        </a:defRPr>
      </a:lvl8pPr>
      <a:lvl9pPr marL="1828800" algn="ctr" rtl="0" fontAlgn="base">
        <a:spcBef>
          <a:spcPct val="0"/>
        </a:spcBef>
        <a:spcAft>
          <a:spcPct val="0"/>
        </a:spcAft>
        <a:defRPr sz="8600">
          <a:solidFill>
            <a:schemeClr val="tx2"/>
          </a:solidFill>
          <a:latin typeface="Arial Black"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ＭＳ Ｐゴシック" charset="-128"/>
          <a:cs typeface="ＭＳ Ｐゴシック" charset="-128"/>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ea typeface="ＭＳ Ｐゴシック" charset="-128"/>
        </a:defRPr>
      </a:lvl6pPr>
      <a:lvl7pPr marL="2971800" indent="-228600" algn="l" rtl="0" fontAlgn="base">
        <a:spcBef>
          <a:spcPct val="20000"/>
        </a:spcBef>
        <a:spcAft>
          <a:spcPct val="0"/>
        </a:spcAft>
        <a:buChar char="»"/>
        <a:defRPr sz="1900">
          <a:solidFill>
            <a:schemeClr val="tx1"/>
          </a:solidFill>
          <a:latin typeface="+mn-lt"/>
          <a:ea typeface="ＭＳ Ｐゴシック" charset="-128"/>
        </a:defRPr>
      </a:lvl7pPr>
      <a:lvl8pPr marL="3429000" indent="-228600" algn="l" rtl="0" fontAlgn="base">
        <a:spcBef>
          <a:spcPct val="20000"/>
        </a:spcBef>
        <a:spcAft>
          <a:spcPct val="0"/>
        </a:spcAft>
        <a:buChar char="»"/>
        <a:defRPr sz="1900">
          <a:solidFill>
            <a:schemeClr val="tx1"/>
          </a:solidFill>
          <a:latin typeface="+mn-lt"/>
          <a:ea typeface="ＭＳ Ｐゴシック" charset="-128"/>
        </a:defRPr>
      </a:lvl8pPr>
      <a:lvl9pPr marL="3886200" indent="-228600" algn="l" rtl="0" fontAlgn="base">
        <a:spcBef>
          <a:spcPct val="20000"/>
        </a:spcBef>
        <a:spcAft>
          <a:spcPct val="0"/>
        </a:spcAft>
        <a:buChar char="»"/>
        <a:defRPr sz="19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gif"/><Relationship Id="rId12"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gif"/><Relationship Id="rId5" Type="http://schemas.openxmlformats.org/officeDocument/2006/relationships/image" Target="../media/image3.JPG"/><Relationship Id="rId10" Type="http://schemas.openxmlformats.org/officeDocument/2006/relationships/image" Target="../media/image8.jpg"/><Relationship Id="rId4" Type="http://schemas.openxmlformats.org/officeDocument/2006/relationships/image" Target="../media/image2.ti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 name="Rectangle 5"/>
          <p:cNvSpPr>
            <a:spLocks noChangeArrowheads="1"/>
          </p:cNvSpPr>
          <p:nvPr/>
        </p:nvSpPr>
        <p:spPr bwMode="auto">
          <a:xfrm>
            <a:off x="1745674" y="571500"/>
            <a:ext cx="34830326" cy="292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4" rIns="91243" bIns="4561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eaLnBrk="1" hangingPunct="1">
              <a:spcBef>
                <a:spcPct val="50000"/>
              </a:spcBef>
            </a:pPr>
            <a:r>
              <a:rPr lang="en-US" altLang="en-US" sz="9200" b="1" dirty="0">
                <a:solidFill>
                  <a:srgbClr val="002060"/>
                </a:solidFill>
                <a:latin typeface="Tahoma" panose="020B0604030504040204" pitchFamily="34" charset="0"/>
              </a:rPr>
              <a:t>There and Back Again: Fostering Undergraduate Research in Animal Behavior Within a Study Abroad </a:t>
            </a:r>
            <a:r>
              <a:rPr lang="en-US" altLang="en-US" sz="9200" b="1" dirty="0" smtClean="0">
                <a:solidFill>
                  <a:srgbClr val="002060"/>
                </a:solidFill>
                <a:latin typeface="Tahoma" panose="020B0604030504040204" pitchFamily="34" charset="0"/>
              </a:rPr>
              <a:t>Framework</a:t>
            </a:r>
            <a:endParaRPr lang="en-US" altLang="en-US" sz="9200" b="1" dirty="0">
              <a:solidFill>
                <a:srgbClr val="002060"/>
              </a:solidFill>
              <a:latin typeface="Tahoma" panose="020B0604030504040204" pitchFamily="34" charset="0"/>
            </a:endParaRPr>
          </a:p>
        </p:txBody>
      </p:sp>
      <p:sp>
        <p:nvSpPr>
          <p:cNvPr id="1034" name="Text Box 14"/>
          <p:cNvSpPr txBox="1">
            <a:spLocks noChangeArrowheads="1"/>
          </p:cNvSpPr>
          <p:nvPr/>
        </p:nvSpPr>
        <p:spPr bwMode="auto">
          <a:xfrm>
            <a:off x="600075" y="5962504"/>
            <a:ext cx="8734425" cy="23945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eaLnBrk="1" hangingPunct="1"/>
            <a:endParaRPr lang="en-US" altLang="en-US" sz="3400" dirty="0" smtClean="0">
              <a:latin typeface="Palatino Linotype" panose="02040502050505030304" pitchFamily="18" charset="0"/>
            </a:endParaRPr>
          </a:p>
          <a:p>
            <a:pPr eaLnBrk="1" hangingPunct="1"/>
            <a:r>
              <a:rPr lang="en-US" altLang="en-US" sz="3400" dirty="0" smtClean="0">
                <a:latin typeface="Palatino Linotype" panose="02040502050505030304" pitchFamily="18" charset="0"/>
              </a:rPr>
              <a:t>     Student </a:t>
            </a:r>
            <a:r>
              <a:rPr lang="en-US" altLang="en-US" sz="3400" dirty="0">
                <a:latin typeface="Palatino Linotype" panose="02040502050505030304" pitchFamily="18" charset="0"/>
              </a:rPr>
              <a:t>participation in study abroad programming has increased dramatically in past </a:t>
            </a:r>
            <a:r>
              <a:rPr lang="en-US" altLang="en-US" sz="3400" dirty="0" smtClean="0">
                <a:latin typeface="Palatino Linotype" panose="02040502050505030304" pitchFamily="18" charset="0"/>
              </a:rPr>
              <a:t>decades</a:t>
            </a:r>
            <a:r>
              <a:rPr lang="en-US" altLang="en-US" sz="3400" baseline="30000" dirty="0" smtClean="0">
                <a:latin typeface="Palatino Linotype" panose="02040502050505030304" pitchFamily="18" charset="0"/>
              </a:rPr>
              <a:t>1</a:t>
            </a:r>
            <a:r>
              <a:rPr lang="en-US" altLang="en-US" sz="3400" dirty="0" smtClean="0">
                <a:latin typeface="Palatino Linotype" panose="02040502050505030304" pitchFamily="18" charset="0"/>
              </a:rPr>
              <a:t>, </a:t>
            </a:r>
            <a:r>
              <a:rPr lang="en-US" altLang="en-US" sz="3400" dirty="0">
                <a:latin typeface="Palatino Linotype" panose="02040502050505030304" pitchFamily="18" charset="0"/>
              </a:rPr>
              <a:t>especially at colleges and universities with traditional liberal studies emphases. </a:t>
            </a:r>
            <a:r>
              <a:rPr lang="en-US" altLang="en-US" sz="3400" dirty="0" smtClean="0">
                <a:latin typeface="Palatino Linotype" panose="02040502050505030304" pitchFamily="18" charset="0"/>
              </a:rPr>
              <a:t>Nearly </a:t>
            </a:r>
            <a:r>
              <a:rPr lang="en-US" altLang="en-US" sz="3400" dirty="0">
                <a:latin typeface="Palatino Linotype" panose="02040502050505030304" pitchFamily="18" charset="0"/>
              </a:rPr>
              <a:t>half of all study abroad experiences take place in short term study abroad settings (less than a </a:t>
            </a:r>
            <a:r>
              <a:rPr lang="en-US" altLang="en-US" sz="3400" dirty="0" smtClean="0">
                <a:latin typeface="Palatino Linotype" panose="02040502050505030304" pitchFamily="18" charset="0"/>
              </a:rPr>
              <a:t>semester)</a:t>
            </a:r>
            <a:r>
              <a:rPr lang="en-US" altLang="en-US" sz="3400" baseline="30000" dirty="0" smtClean="0">
                <a:latin typeface="Palatino Linotype" panose="02040502050505030304" pitchFamily="18" charset="0"/>
              </a:rPr>
              <a:t>2</a:t>
            </a:r>
            <a:r>
              <a:rPr lang="en-US" altLang="en-US" sz="3400" dirty="0" smtClean="0">
                <a:latin typeface="Palatino Linotype" panose="02040502050505030304" pitchFamily="18" charset="0"/>
              </a:rPr>
              <a:t>, </a:t>
            </a:r>
            <a:r>
              <a:rPr lang="en-US" altLang="en-US" sz="3400" dirty="0">
                <a:latin typeface="Palatino Linotype" panose="02040502050505030304" pitchFamily="18" charset="0"/>
              </a:rPr>
              <a:t>a course format and duration especially conducive to the integration of project-based or course-based research projects in animal behavior, and more logistically tractable for faculty. </a:t>
            </a:r>
            <a:endParaRPr lang="en-US" altLang="en-US" sz="3400" dirty="0" smtClean="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2400" dirty="0" smtClean="0">
              <a:latin typeface="Palatino Linotype" panose="02040502050505030304" pitchFamily="18" charset="0"/>
            </a:endParaRPr>
          </a:p>
          <a:p>
            <a:pPr eaLnBrk="1" hangingPunct="1"/>
            <a:r>
              <a:rPr lang="en-US" altLang="en-US" sz="2400" dirty="0">
                <a:latin typeface="Palatino Linotype" panose="02040502050505030304" pitchFamily="18" charset="0"/>
              </a:rPr>
              <a:t> </a:t>
            </a:r>
            <a:r>
              <a:rPr lang="en-US" altLang="en-US" sz="2400" dirty="0" smtClean="0">
                <a:latin typeface="Palatino Linotype" panose="02040502050505030304" pitchFamily="18" charset="0"/>
              </a:rPr>
              <a:t>     </a:t>
            </a:r>
            <a:endParaRPr lang="en-US" altLang="en-US" sz="3400" dirty="0" smtClean="0">
              <a:latin typeface="Palatino Linotype" panose="02040502050505030304" pitchFamily="18" charset="0"/>
            </a:endParaRPr>
          </a:p>
          <a:p>
            <a:pPr eaLnBrk="1" hangingPunct="1"/>
            <a:r>
              <a:rPr lang="en-US" altLang="en-US" sz="3400" dirty="0">
                <a:latin typeface="Palatino Linotype" panose="02040502050505030304" pitchFamily="18" charset="0"/>
              </a:rPr>
              <a:t> </a:t>
            </a:r>
            <a:r>
              <a:rPr lang="en-US" altLang="en-US" sz="3400" dirty="0" smtClean="0">
                <a:latin typeface="Palatino Linotype" panose="02040502050505030304" pitchFamily="18" charset="0"/>
              </a:rPr>
              <a:t>    For </a:t>
            </a:r>
            <a:r>
              <a:rPr lang="en-US" altLang="en-US" sz="3400" dirty="0">
                <a:latin typeface="Palatino Linotype" panose="02040502050505030304" pitchFamily="18" charset="0"/>
              </a:rPr>
              <a:t>a behaviorist balancing research and instructional expectations in the context of increasing teaching loads, a study abroad course to an international field study site may provide the platform for the integration of both. Moreover, students that choose to enroll in the course may represent a distinctive demography from that likely to enroll in a traditional campus-based animal behavior course, in effect widening the net with respect to the breadth of students that are exposed to basic principles of behavior.</a:t>
            </a:r>
            <a:endParaRPr lang="en-US" altLang="en-US" sz="3400" b="1" dirty="0">
              <a:solidFill>
                <a:srgbClr val="FF0000"/>
              </a:solidFill>
              <a:latin typeface="Palatino Linotype" panose="02040502050505030304" pitchFamily="18" charset="0"/>
            </a:endParaRPr>
          </a:p>
        </p:txBody>
      </p:sp>
      <p:sp>
        <p:nvSpPr>
          <p:cNvPr id="1035" name="Text Box 388"/>
          <p:cNvSpPr txBox="1">
            <a:spLocks noChangeArrowheads="1"/>
          </p:cNvSpPr>
          <p:nvPr/>
        </p:nvSpPr>
        <p:spPr bwMode="auto">
          <a:xfrm>
            <a:off x="10058400" y="5646738"/>
            <a:ext cx="8734425" cy="93821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smtClean="0">
                <a:solidFill>
                  <a:srgbClr val="F8F8F8"/>
                </a:solidFill>
                <a:latin typeface="Palatino Linotype" panose="02040502050505030304" pitchFamily="18" charset="0"/>
              </a:rPr>
              <a:t>Support for Study Abroad</a:t>
            </a:r>
            <a:endParaRPr lang="en-US" altLang="en-US" sz="5500" b="1" dirty="0">
              <a:solidFill>
                <a:srgbClr val="F8F8F8"/>
              </a:solidFill>
              <a:latin typeface="Palatino Linotype" panose="02040502050505030304" pitchFamily="18" charset="0"/>
            </a:endParaRPr>
          </a:p>
        </p:txBody>
      </p:sp>
      <p:sp>
        <p:nvSpPr>
          <p:cNvPr id="1038" name="Text Box 410"/>
          <p:cNvSpPr txBox="1">
            <a:spLocks noChangeArrowheads="1"/>
          </p:cNvSpPr>
          <p:nvPr/>
        </p:nvSpPr>
        <p:spPr bwMode="auto">
          <a:xfrm>
            <a:off x="19494274" y="5638800"/>
            <a:ext cx="8734425" cy="93821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smtClean="0">
                <a:solidFill>
                  <a:srgbClr val="F8F8F8"/>
                </a:solidFill>
                <a:latin typeface="Palatino Linotype" panose="02040502050505030304" pitchFamily="18" charset="0"/>
              </a:rPr>
              <a:t>Best Practices</a:t>
            </a:r>
            <a:endParaRPr lang="en-US" altLang="en-US" sz="5500" b="1" dirty="0">
              <a:solidFill>
                <a:srgbClr val="F8F8F8"/>
              </a:solidFill>
              <a:latin typeface="Palatino Linotype" panose="02040502050505030304" pitchFamily="18" charset="0"/>
            </a:endParaRPr>
          </a:p>
        </p:txBody>
      </p:sp>
      <p:sp>
        <p:nvSpPr>
          <p:cNvPr id="1039" name="Text Box 411"/>
          <p:cNvSpPr txBox="1">
            <a:spLocks noChangeArrowheads="1"/>
          </p:cNvSpPr>
          <p:nvPr/>
        </p:nvSpPr>
        <p:spPr bwMode="auto">
          <a:xfrm>
            <a:off x="19480213" y="6173788"/>
            <a:ext cx="8734425" cy="1348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eaLnBrk="1" hangingPunct="1"/>
            <a:r>
              <a:rPr lang="en-US" altLang="en-US" sz="3400" dirty="0" smtClean="0">
                <a:latin typeface="Palatino Linotype" panose="02040502050505030304" pitchFamily="18" charset="0"/>
              </a:rPr>
              <a:t>     Donnelly-Smith</a:t>
            </a:r>
            <a:r>
              <a:rPr lang="en-US" altLang="en-US" sz="3400" baseline="30000" dirty="0" smtClean="0">
                <a:latin typeface="Palatino Linotype" panose="02040502050505030304" pitchFamily="18" charset="0"/>
              </a:rPr>
              <a:t>2</a:t>
            </a:r>
            <a:r>
              <a:rPr lang="en-US" altLang="en-US" sz="3400" dirty="0" smtClean="0">
                <a:latin typeface="Palatino Linotype" panose="02040502050505030304" pitchFamily="18" charset="0"/>
              </a:rPr>
              <a:t> </a:t>
            </a:r>
            <a:r>
              <a:rPr lang="en-US" altLang="en-US" sz="3400" dirty="0">
                <a:latin typeface="Palatino Linotype" panose="02040502050505030304" pitchFamily="18" charset="0"/>
              </a:rPr>
              <a:t>and Rubin and </a:t>
            </a:r>
            <a:r>
              <a:rPr lang="en-US" altLang="en-US" sz="3400" dirty="0" smtClean="0">
                <a:latin typeface="Palatino Linotype" panose="02040502050505030304" pitchFamily="18" charset="0"/>
              </a:rPr>
              <a:t>Matthews</a:t>
            </a:r>
            <a:r>
              <a:rPr lang="en-US" altLang="en-US" sz="3400" baseline="30000" dirty="0" smtClean="0">
                <a:latin typeface="Palatino Linotype" panose="02040502050505030304" pitchFamily="18" charset="0"/>
              </a:rPr>
              <a:t>5</a:t>
            </a:r>
            <a:r>
              <a:rPr lang="en-US" altLang="en-US" sz="3400" dirty="0" smtClean="0">
                <a:latin typeface="Palatino Linotype" panose="02040502050505030304" pitchFamily="18" charset="0"/>
              </a:rPr>
              <a:t> </a:t>
            </a:r>
            <a:r>
              <a:rPr lang="en-US" altLang="en-US" sz="3400" dirty="0">
                <a:latin typeface="Palatino Linotype" panose="02040502050505030304" pitchFamily="18" charset="0"/>
              </a:rPr>
              <a:t>identify several guidelines to consider when developing effective study abroad courses, in effect “best practices” intended to maximize the value of the experience for students, faculty, and your international partners. Foremost of these is to frame the course around relevant content, with the following recommendations</a:t>
            </a:r>
            <a:r>
              <a:rPr lang="en-US" altLang="en-US" sz="3400" dirty="0" smtClean="0">
                <a:latin typeface="Palatino Linotype" panose="02040502050505030304" pitchFamily="18" charset="0"/>
              </a:rPr>
              <a:t>:</a:t>
            </a:r>
          </a:p>
          <a:p>
            <a:pPr marL="514350" indent="-514350" eaLnBrk="1" hangingPunct="1">
              <a:buFont typeface="+mj-lt"/>
              <a:buAutoNum type="arabicPeriod"/>
            </a:pPr>
            <a:r>
              <a:rPr lang="en-US" altLang="en-US" sz="3400" dirty="0" smtClean="0">
                <a:latin typeface="Palatino Linotype" panose="02040502050505030304" pitchFamily="18" charset="0"/>
              </a:rPr>
              <a:t>Develop measureable </a:t>
            </a:r>
            <a:r>
              <a:rPr lang="en-US" altLang="en-US" sz="3400" dirty="0">
                <a:latin typeface="Palatino Linotype" panose="02040502050505030304" pitchFamily="18" charset="0"/>
              </a:rPr>
              <a:t>student learning outcomes for the course</a:t>
            </a:r>
          </a:p>
          <a:p>
            <a:pPr marL="514350" indent="-514350" eaLnBrk="1" hangingPunct="1">
              <a:buFont typeface="+mj-lt"/>
              <a:buAutoNum type="arabicPeriod"/>
            </a:pPr>
            <a:r>
              <a:rPr lang="en-US" altLang="en-US" sz="3400" dirty="0">
                <a:latin typeface="Palatino Linotype" panose="02040502050505030304" pitchFamily="18" charset="0"/>
              </a:rPr>
              <a:t>Integrate experiential and hands-on teaching and learning methods</a:t>
            </a:r>
          </a:p>
          <a:p>
            <a:pPr marL="514350" indent="-514350" eaLnBrk="1" hangingPunct="1">
              <a:buFont typeface="+mj-lt"/>
              <a:buAutoNum type="arabicPeriod"/>
            </a:pPr>
            <a:r>
              <a:rPr lang="en-US" altLang="en-US" sz="3400" dirty="0">
                <a:latin typeface="Palatino Linotype" panose="02040502050505030304" pitchFamily="18" charset="0"/>
              </a:rPr>
              <a:t>Emphasize the incorporation of local host communities into daily learning opportunities.</a:t>
            </a:r>
          </a:p>
          <a:p>
            <a:pPr marL="514350" indent="-514350" eaLnBrk="1" hangingPunct="1">
              <a:buFont typeface="+mj-lt"/>
              <a:buAutoNum type="arabicPeriod"/>
            </a:pPr>
            <a:r>
              <a:rPr lang="en-US" altLang="en-US" sz="3400" dirty="0">
                <a:latin typeface="Palatino Linotype" panose="02040502050505030304" pitchFamily="18" charset="0"/>
              </a:rPr>
              <a:t>Ensure that students have time each day for reflection and writing</a:t>
            </a:r>
          </a:p>
          <a:p>
            <a:pPr marL="514350" indent="-514350" eaLnBrk="1" hangingPunct="1">
              <a:buFont typeface="+mj-lt"/>
              <a:buAutoNum type="arabicPeriod"/>
            </a:pPr>
            <a:r>
              <a:rPr lang="en-US" altLang="en-US" sz="3400" dirty="0">
                <a:latin typeface="Palatino Linotype" panose="02040502050505030304" pitchFamily="18" charset="0"/>
              </a:rPr>
              <a:t>Cultivate authentic assessment measures for formative and summative evaluation of course learning outcomes</a:t>
            </a:r>
          </a:p>
          <a:p>
            <a:pPr eaLnBrk="1" hangingPunct="1"/>
            <a:r>
              <a:rPr lang="en-US" altLang="en-US" sz="3400" dirty="0" smtClean="0">
                <a:latin typeface="Palatino Linotype" panose="02040502050505030304" pitchFamily="18" charset="0"/>
              </a:rPr>
              <a:t> </a:t>
            </a:r>
            <a:endParaRPr lang="en-US" altLang="en-US" sz="3400" dirty="0">
              <a:latin typeface="Palatino Linotype" panose="02040502050505030304" pitchFamily="18" charset="0"/>
            </a:endParaRPr>
          </a:p>
        </p:txBody>
      </p:sp>
      <p:sp>
        <p:nvSpPr>
          <p:cNvPr id="1044" name="Text Box 424"/>
          <p:cNvSpPr txBox="1">
            <a:spLocks noChangeArrowheads="1"/>
          </p:cNvSpPr>
          <p:nvPr/>
        </p:nvSpPr>
        <p:spPr bwMode="auto">
          <a:xfrm>
            <a:off x="28943300" y="5638800"/>
            <a:ext cx="8734425" cy="93821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smtClean="0">
                <a:solidFill>
                  <a:srgbClr val="F8F8F8"/>
                </a:solidFill>
                <a:latin typeface="Palatino Linotype" panose="02040502050505030304" pitchFamily="18" charset="0"/>
              </a:rPr>
              <a:t>Case Study</a:t>
            </a:r>
            <a:endParaRPr lang="en-US" altLang="en-US" sz="5500" b="1" dirty="0">
              <a:solidFill>
                <a:srgbClr val="F8F8F8"/>
              </a:solidFill>
              <a:latin typeface="Palatino Linotype" panose="02040502050505030304" pitchFamily="18" charset="0"/>
            </a:endParaRPr>
          </a:p>
        </p:txBody>
      </p:sp>
      <p:sp>
        <p:nvSpPr>
          <p:cNvPr id="1071" name="Text Box 461"/>
          <p:cNvSpPr txBox="1">
            <a:spLocks noChangeArrowheads="1"/>
          </p:cNvSpPr>
          <p:nvPr/>
        </p:nvSpPr>
        <p:spPr bwMode="auto">
          <a:xfrm>
            <a:off x="28943300" y="20338827"/>
            <a:ext cx="8734425" cy="93821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a:solidFill>
                  <a:srgbClr val="F8F8F8"/>
                </a:solidFill>
                <a:latin typeface="Palatino Linotype" panose="02040502050505030304" pitchFamily="18" charset="0"/>
              </a:rPr>
              <a:t>Acknowledgements</a:t>
            </a:r>
            <a:endParaRPr lang="en-US" altLang="en-US" sz="5500" b="1" dirty="0">
              <a:solidFill>
                <a:srgbClr val="F8F8F8"/>
              </a:solidFill>
              <a:latin typeface="Palatino Linotype" panose="02040502050505030304" pitchFamily="18" charset="0"/>
            </a:endParaRPr>
          </a:p>
        </p:txBody>
      </p:sp>
      <p:sp>
        <p:nvSpPr>
          <p:cNvPr id="1088" name="Text Box 389"/>
          <p:cNvSpPr txBox="1">
            <a:spLocks noChangeArrowheads="1"/>
          </p:cNvSpPr>
          <p:nvPr/>
        </p:nvSpPr>
        <p:spPr bwMode="auto">
          <a:xfrm>
            <a:off x="10029825" y="6337300"/>
            <a:ext cx="8734425" cy="2656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eaLnBrk="1" hangingPunct="1"/>
            <a:r>
              <a:rPr lang="en-US" altLang="en-US" sz="3400" dirty="0" smtClean="0">
                <a:latin typeface="Palatino Linotype" panose="02040502050505030304" pitchFamily="18" charset="0"/>
              </a:rPr>
              <a:t>     Your </a:t>
            </a:r>
            <a:r>
              <a:rPr lang="en-US" altLang="en-US" sz="3400" dirty="0">
                <a:latin typeface="Palatino Linotype" panose="02040502050505030304" pitchFamily="18" charset="0"/>
              </a:rPr>
              <a:t>institution likely already has in place well-established infrastructure for developing and marketing study abroad courses, and for integrating those courses into the college/university </a:t>
            </a:r>
            <a:r>
              <a:rPr lang="en-US" altLang="en-US" sz="3400" dirty="0" smtClean="0">
                <a:latin typeface="Palatino Linotype" panose="02040502050505030304" pitchFamily="18" charset="0"/>
              </a:rPr>
              <a:t>curriculum</a:t>
            </a:r>
            <a:r>
              <a:rPr lang="en-US" altLang="en-US" sz="3400" baseline="30000" dirty="0" smtClean="0">
                <a:latin typeface="Palatino Linotype" panose="02040502050505030304" pitchFamily="18" charset="0"/>
              </a:rPr>
              <a:t>3</a:t>
            </a:r>
            <a:r>
              <a:rPr lang="en-US" altLang="en-US" sz="3400" dirty="0" smtClean="0">
                <a:latin typeface="Palatino Linotype" panose="02040502050505030304" pitchFamily="18" charset="0"/>
              </a:rPr>
              <a:t>. </a:t>
            </a:r>
            <a:r>
              <a:rPr lang="en-US" altLang="en-US" sz="3400" dirty="0">
                <a:latin typeface="Palatino Linotype" panose="02040502050505030304" pitchFamily="18" charset="0"/>
              </a:rPr>
              <a:t>Faculty can leverage this infrastructure to frame a study abroad course around an existing international research agenda, or access program start-up funds to investigate potential teaching and research locations </a:t>
            </a:r>
            <a:r>
              <a:rPr lang="en-US" altLang="en-US" sz="3400" i="1" dirty="0">
                <a:latin typeface="Palatino Linotype" panose="02040502050505030304" pitchFamily="18" charset="0"/>
              </a:rPr>
              <a:t>de novo</a:t>
            </a:r>
            <a:r>
              <a:rPr lang="en-US" altLang="en-US" sz="3400" dirty="0">
                <a:latin typeface="Palatino Linotype" panose="02040502050505030304" pitchFamily="18" charset="0"/>
              </a:rPr>
              <a:t>. </a:t>
            </a:r>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endParaRPr lang="en-US" altLang="en-US" sz="3400" dirty="0">
              <a:latin typeface="Palatino Linotype" panose="02040502050505030304" pitchFamily="18" charset="0"/>
            </a:endParaRPr>
          </a:p>
          <a:p>
            <a:pPr eaLnBrk="1" hangingPunct="1"/>
            <a:endParaRPr lang="en-US" altLang="en-US" sz="3400" dirty="0" smtClean="0">
              <a:latin typeface="Palatino Linotype" panose="02040502050505030304" pitchFamily="18" charset="0"/>
            </a:endParaRPr>
          </a:p>
          <a:p>
            <a:pPr eaLnBrk="1" hangingPunct="1"/>
            <a:r>
              <a:rPr lang="en-US" altLang="en-US" sz="3400" dirty="0" smtClean="0">
                <a:latin typeface="Palatino Linotype" panose="02040502050505030304" pitchFamily="18" charset="0"/>
              </a:rPr>
              <a:t>     In </a:t>
            </a:r>
            <a:r>
              <a:rPr lang="en-US" altLang="en-US" sz="3400" dirty="0">
                <a:latin typeface="Palatino Linotype" panose="02040502050505030304" pitchFamily="18" charset="0"/>
              </a:rPr>
              <a:t>addition to lines of internal support, some extramural foundations and agencies provide supplemental funds to support international research experiences for undergraduates that can be accessed in association with an existing research grant, and this support can often be integrated into a study abroad course that includes a strong student research component. </a:t>
            </a:r>
            <a:endParaRPr lang="en-US" altLang="en-US" sz="3400" dirty="0" smtClean="0">
              <a:latin typeface="Palatino Linotype" panose="02040502050505030304" pitchFamily="18" charset="0"/>
            </a:endParaRPr>
          </a:p>
          <a:p>
            <a:pPr eaLnBrk="1" hangingPunct="1"/>
            <a:r>
              <a:rPr lang="en-US" altLang="en-US" sz="3400" dirty="0" smtClean="0">
                <a:latin typeface="Palatino Linotype" panose="02040502050505030304" pitchFamily="18" charset="0"/>
              </a:rPr>
              <a:t>     If </a:t>
            </a:r>
            <a:r>
              <a:rPr lang="en-US" altLang="en-US" sz="3400" dirty="0">
                <a:latin typeface="Palatino Linotype" panose="02040502050505030304" pitchFamily="18" charset="0"/>
              </a:rPr>
              <a:t>you’ve never been involved in study abroad, are keenly interested but feel reticent to strike out on your own, in many cases as a new faculty member you might choose to contribute to an existing international course to gain critical experience in handling the logistics of traveling abroad with a group of undergraduate students before venturing out on your own. In either case, many </a:t>
            </a:r>
            <a:r>
              <a:rPr lang="en-US" altLang="en-US" sz="3400" dirty="0" smtClean="0">
                <a:latin typeface="Palatino Linotype" panose="02040502050505030304" pitchFamily="18" charset="0"/>
              </a:rPr>
              <a:t>institutions </a:t>
            </a:r>
            <a:r>
              <a:rPr lang="en-US" altLang="en-US" sz="3400" dirty="0">
                <a:latin typeface="Palatino Linotype" panose="02040502050505030304" pitchFamily="18" charset="0"/>
              </a:rPr>
              <a:t>provide ample logistical, financial, liability and faculty training infrastructure to robustly support your study abroad course development interests. </a:t>
            </a:r>
            <a:endParaRPr lang="en-US" altLang="en-US" sz="3400" dirty="0">
              <a:latin typeface="Palatino Linotype" panose="02040502050505030304" pitchFamily="18" charset="0"/>
            </a:endParaRPr>
          </a:p>
        </p:txBody>
      </p:sp>
      <p:sp>
        <p:nvSpPr>
          <p:cNvPr id="1090" name="Text Box 521"/>
          <p:cNvSpPr txBox="1">
            <a:spLocks noChangeArrowheads="1"/>
          </p:cNvSpPr>
          <p:nvPr/>
        </p:nvSpPr>
        <p:spPr bwMode="auto">
          <a:xfrm>
            <a:off x="28943300" y="26530165"/>
            <a:ext cx="8734425" cy="9385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smtClean="0">
                <a:solidFill>
                  <a:srgbClr val="F8F8F8"/>
                </a:solidFill>
                <a:latin typeface="Palatino Linotype" panose="02040502050505030304" pitchFamily="18" charset="0"/>
              </a:rPr>
              <a:t>References</a:t>
            </a:r>
            <a:endParaRPr lang="en-US" altLang="en-US" sz="5500" b="1" dirty="0">
              <a:solidFill>
                <a:srgbClr val="F8F8F8"/>
              </a:solidFill>
              <a:latin typeface="Palatino Linotype" panose="02040502050505030304" pitchFamily="18" charset="0"/>
            </a:endParaRPr>
          </a:p>
        </p:txBody>
      </p:sp>
      <p:sp>
        <p:nvSpPr>
          <p:cNvPr id="1091" name="Text Box 522"/>
          <p:cNvSpPr txBox="1">
            <a:spLocks noChangeArrowheads="1"/>
          </p:cNvSpPr>
          <p:nvPr/>
        </p:nvSpPr>
        <p:spPr bwMode="auto">
          <a:xfrm>
            <a:off x="28943300" y="27287527"/>
            <a:ext cx="8734425"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marL="457200" indent="-457200" eaLnBrk="1" hangingPunct="1"/>
            <a:r>
              <a:rPr lang="en-US" altLang="en-US" sz="1800" baseline="30000" dirty="0" smtClean="0">
                <a:latin typeface="Palatino Linotype" panose="02040502050505030304" pitchFamily="18" charset="0"/>
              </a:rPr>
              <a:t>1</a:t>
            </a:r>
            <a:r>
              <a:rPr lang="en-US" altLang="en-US" sz="1800" dirty="0" smtClean="0">
                <a:latin typeface="Palatino Linotype" panose="02040502050505030304" pitchFamily="18" charset="0"/>
              </a:rPr>
              <a:t>Carlson</a:t>
            </a:r>
            <a:r>
              <a:rPr lang="en-US" altLang="en-US" sz="1800" dirty="0">
                <a:latin typeface="Palatino Linotype" panose="02040502050505030304" pitchFamily="18" charset="0"/>
              </a:rPr>
              <a:t>, J. S. 1990. Study abroad: the experience of American undergraduates (No. 37). Greenwood Publishing Group, Westport, CT.</a:t>
            </a:r>
          </a:p>
          <a:p>
            <a:pPr marL="457200" indent="-457200" eaLnBrk="1" hangingPunct="1"/>
            <a:r>
              <a:rPr lang="en-US" altLang="en-US" sz="1800" baseline="30000" dirty="0" smtClean="0">
                <a:latin typeface="Palatino Linotype" panose="02040502050505030304" pitchFamily="18" charset="0"/>
              </a:rPr>
              <a:t>2</a:t>
            </a:r>
            <a:r>
              <a:rPr lang="en-US" altLang="en-US" sz="1800" dirty="0" smtClean="0">
                <a:latin typeface="Palatino Linotype" panose="02040502050505030304" pitchFamily="18" charset="0"/>
              </a:rPr>
              <a:t>Donnelly-Smith</a:t>
            </a:r>
            <a:r>
              <a:rPr lang="en-US" altLang="en-US" sz="1800" dirty="0">
                <a:latin typeface="Palatino Linotype" panose="02040502050505030304" pitchFamily="18" charset="0"/>
              </a:rPr>
              <a:t>, L. 2009. Global learning through short-term study abroad. Peer Rev. 11: 12-15. </a:t>
            </a:r>
          </a:p>
          <a:p>
            <a:pPr marL="457200" indent="-457200" eaLnBrk="1" hangingPunct="1"/>
            <a:r>
              <a:rPr lang="en-US" altLang="en-US" sz="1800" baseline="30000" dirty="0" smtClean="0">
                <a:latin typeface="Palatino Linotype" panose="02040502050505030304" pitchFamily="18" charset="0"/>
              </a:rPr>
              <a:t>3</a:t>
            </a:r>
            <a:r>
              <a:rPr lang="en-US" altLang="en-US" sz="1800" dirty="0" smtClean="0">
                <a:latin typeface="Palatino Linotype" panose="02040502050505030304" pitchFamily="18" charset="0"/>
              </a:rPr>
              <a:t>Green</a:t>
            </a:r>
            <a:r>
              <a:rPr lang="en-US" altLang="en-US" sz="1800" dirty="0">
                <a:latin typeface="Palatino Linotype" panose="02040502050505030304" pitchFamily="18" charset="0"/>
              </a:rPr>
              <a:t>, M. F. 2012. Integrating study abroad into the curriculum: theory and practice across the disciplines. Stylus Publishing, LLC. Sterling, VA.</a:t>
            </a:r>
          </a:p>
          <a:p>
            <a:pPr marL="457200" indent="-457200" eaLnBrk="1" hangingPunct="1"/>
            <a:r>
              <a:rPr lang="en-US" altLang="en-US" sz="1800" baseline="30000" dirty="0" smtClean="0">
                <a:latin typeface="Palatino Linotype" panose="02040502050505030304" pitchFamily="18" charset="0"/>
              </a:rPr>
              <a:t>4</a:t>
            </a:r>
            <a:r>
              <a:rPr lang="en-US" altLang="en-US" sz="1800" dirty="0" smtClean="0">
                <a:latin typeface="Palatino Linotype" panose="02040502050505030304" pitchFamily="18" charset="0"/>
              </a:rPr>
              <a:t>Robinette</a:t>
            </a:r>
            <a:r>
              <a:rPr lang="en-US" altLang="en-US" sz="1800" dirty="0">
                <a:latin typeface="Palatino Linotype" panose="02040502050505030304" pitchFamily="18" charset="0"/>
              </a:rPr>
              <a:t>, M. S., and R. </a:t>
            </a:r>
            <a:r>
              <a:rPr lang="en-US" altLang="en-US" sz="1800" dirty="0" err="1">
                <a:latin typeface="Palatino Linotype" panose="02040502050505030304" pitchFamily="18" charset="0"/>
              </a:rPr>
              <a:t>Noblet</a:t>
            </a:r>
            <a:r>
              <a:rPr lang="en-US" altLang="en-US" sz="1800" dirty="0">
                <a:latin typeface="Palatino Linotype" panose="02040502050505030304" pitchFamily="18" charset="0"/>
              </a:rPr>
              <a:t>. 2009. Service-learning in entomology: teaching, research, and outreach domestically and abroad. J High. Educ. Outreach </a:t>
            </a:r>
            <a:r>
              <a:rPr lang="en-US" altLang="en-US" sz="1800" dirty="0" err="1">
                <a:latin typeface="Palatino Linotype" panose="02040502050505030304" pitchFamily="18" charset="0"/>
              </a:rPr>
              <a:t>Engagem</a:t>
            </a:r>
            <a:r>
              <a:rPr lang="en-US" altLang="en-US" sz="1800" dirty="0">
                <a:latin typeface="Palatino Linotype" panose="02040502050505030304" pitchFamily="18" charset="0"/>
              </a:rPr>
              <a:t>. 13: 135-153.</a:t>
            </a:r>
          </a:p>
          <a:p>
            <a:pPr marL="457200" indent="-457200" eaLnBrk="1" hangingPunct="1"/>
            <a:r>
              <a:rPr lang="en-US" altLang="en-US" sz="1800" baseline="30000" dirty="0" smtClean="0">
                <a:latin typeface="Palatino Linotype" panose="02040502050505030304" pitchFamily="18" charset="0"/>
              </a:rPr>
              <a:t>5</a:t>
            </a:r>
            <a:r>
              <a:rPr lang="en-US" altLang="en-US" sz="1800" dirty="0" smtClean="0">
                <a:latin typeface="Palatino Linotype" panose="02040502050505030304" pitchFamily="18" charset="0"/>
              </a:rPr>
              <a:t>Rubin</a:t>
            </a:r>
            <a:r>
              <a:rPr lang="en-US" altLang="en-US" sz="1800" dirty="0">
                <a:latin typeface="Palatino Linotype" panose="02040502050505030304" pitchFamily="18" charset="0"/>
              </a:rPr>
              <a:t>, D. L., and P. H. Matthews. 2013. Learning outcomes assessment: extrapolating from study abroad to international service-learning. J High. Educ. Outreach </a:t>
            </a:r>
            <a:r>
              <a:rPr lang="en-US" altLang="en-US" sz="1800" dirty="0" err="1">
                <a:latin typeface="Palatino Linotype" panose="02040502050505030304" pitchFamily="18" charset="0"/>
              </a:rPr>
              <a:t>Engagem</a:t>
            </a:r>
            <a:r>
              <a:rPr lang="en-US" altLang="en-US" sz="1800" dirty="0">
                <a:latin typeface="Palatino Linotype" panose="02040502050505030304" pitchFamily="18" charset="0"/>
              </a:rPr>
              <a:t>. 17: 67-86</a:t>
            </a:r>
            <a:r>
              <a:rPr lang="en-US" altLang="en-US" sz="1800" dirty="0" smtClean="0">
                <a:latin typeface="Palatino Linotype" panose="02040502050505030304" pitchFamily="18" charset="0"/>
              </a:rPr>
              <a:t>.</a:t>
            </a:r>
          </a:p>
          <a:p>
            <a:pPr marL="457200" indent="-457200" eaLnBrk="1" hangingPunct="1"/>
            <a:r>
              <a:rPr lang="en-US" altLang="en-US" sz="1800" baseline="30000" dirty="0" smtClean="0">
                <a:latin typeface="Palatino Linotype" panose="02040502050505030304" pitchFamily="18" charset="0"/>
              </a:rPr>
              <a:t>6</a:t>
            </a:r>
            <a:r>
              <a:rPr lang="en-US" altLang="en-US" sz="1800" dirty="0" smtClean="0">
                <a:latin typeface="Palatino Linotype" panose="02040502050505030304" pitchFamily="18" charset="0"/>
              </a:rPr>
              <a:t>Schmidt</a:t>
            </a:r>
            <a:r>
              <a:rPr lang="en-US" altLang="en-US" sz="1800" dirty="0">
                <a:latin typeface="Palatino Linotype" panose="02040502050505030304" pitchFamily="18" charset="0"/>
              </a:rPr>
              <a:t>, A. P., </a:t>
            </a:r>
            <a:r>
              <a:rPr lang="en-US" altLang="en-US" sz="1800" dirty="0" err="1">
                <a:latin typeface="Palatino Linotype" panose="02040502050505030304" pitchFamily="18" charset="0"/>
              </a:rPr>
              <a:t>Bestul</a:t>
            </a:r>
            <a:r>
              <a:rPr lang="en-US" altLang="en-US" sz="1800" dirty="0">
                <a:latin typeface="Palatino Linotype" panose="02040502050505030304" pitchFamily="18" charset="0"/>
              </a:rPr>
              <a:t>, C. E., Moore, C. L. Mason, A. C., </a:t>
            </a:r>
            <a:r>
              <a:rPr lang="en-US" altLang="en-US" sz="1800" dirty="0" smtClean="0">
                <a:latin typeface="Palatino Linotype" panose="02040502050505030304" pitchFamily="18" charset="0"/>
              </a:rPr>
              <a:t>and </a:t>
            </a:r>
            <a:r>
              <a:rPr lang="en-US" altLang="en-US" sz="1800" dirty="0">
                <a:latin typeface="Palatino Linotype" panose="02040502050505030304" pitchFamily="18" charset="0"/>
              </a:rPr>
              <a:t>Howard, D. R</a:t>
            </a:r>
            <a:r>
              <a:rPr lang="en-US" altLang="en-US" sz="1800" dirty="0" smtClean="0">
                <a:latin typeface="Palatino Linotype" panose="02040502050505030304" pitchFamily="18" charset="0"/>
              </a:rPr>
              <a:t>. 2015. Talking </a:t>
            </a:r>
            <a:r>
              <a:rPr lang="en-US" altLang="en-US" sz="1800" dirty="0">
                <a:latin typeface="Palatino Linotype" panose="02040502050505030304" pitchFamily="18" charset="0"/>
              </a:rPr>
              <a:t>back to the night: Vibrational communication in the New Zealand Giant </a:t>
            </a:r>
            <a:r>
              <a:rPr lang="en-US" altLang="en-US" sz="1800" dirty="0" err="1">
                <a:latin typeface="Palatino Linotype" panose="02040502050505030304" pitchFamily="18" charset="0"/>
              </a:rPr>
              <a:t>Weta</a:t>
            </a:r>
            <a:r>
              <a:rPr lang="en-US" altLang="en-US" sz="1800" dirty="0">
                <a:latin typeface="Palatino Linotype" panose="02040502050505030304" pitchFamily="18" charset="0"/>
              </a:rPr>
              <a:t> (</a:t>
            </a:r>
            <a:r>
              <a:rPr lang="en-US" altLang="en-US" sz="1800" dirty="0" err="1">
                <a:latin typeface="Palatino Linotype" panose="02040502050505030304" pitchFamily="18" charset="0"/>
              </a:rPr>
              <a:t>Anostostomatidae:</a:t>
            </a:r>
            <a:r>
              <a:rPr lang="en-US" altLang="en-US" sz="1800" i="1" dirty="0" err="1">
                <a:latin typeface="Palatino Linotype" panose="02040502050505030304" pitchFamily="18" charset="0"/>
              </a:rPr>
              <a:t>Deinacrida</a:t>
            </a:r>
            <a:r>
              <a:rPr lang="en-US" altLang="en-US" sz="1800" dirty="0">
                <a:latin typeface="Palatino Linotype" panose="02040502050505030304" pitchFamily="18" charset="0"/>
              </a:rPr>
              <a:t>). </a:t>
            </a:r>
            <a:r>
              <a:rPr lang="en-US" altLang="en-US" sz="1800" dirty="0" err="1">
                <a:latin typeface="Palatino Linotype" panose="02040502050505030304" pitchFamily="18" charset="0"/>
              </a:rPr>
              <a:t>Metaleptea</a:t>
            </a:r>
            <a:r>
              <a:rPr lang="en-US" altLang="en-US" sz="1800" dirty="0">
                <a:latin typeface="Palatino Linotype" panose="02040502050505030304" pitchFamily="18" charset="0"/>
              </a:rPr>
              <a:t> </a:t>
            </a:r>
            <a:r>
              <a:rPr lang="en-US" altLang="en-US" sz="1800" dirty="0" smtClean="0">
                <a:latin typeface="Palatino Linotype" panose="02040502050505030304" pitchFamily="18" charset="0"/>
              </a:rPr>
              <a:t>35: 9.</a:t>
            </a:r>
            <a:endParaRPr lang="en-US" altLang="en-US" sz="1800" dirty="0">
              <a:latin typeface="Palatino Linotype" panose="02040502050505030304" pitchFamily="18" charset="0"/>
            </a:endParaRPr>
          </a:p>
        </p:txBody>
      </p:sp>
      <p:sp>
        <p:nvSpPr>
          <p:cNvPr id="1092" name="Text Box 523"/>
          <p:cNvSpPr txBox="1">
            <a:spLocks noChangeArrowheads="1"/>
          </p:cNvSpPr>
          <p:nvPr/>
        </p:nvSpPr>
        <p:spPr bwMode="auto">
          <a:xfrm>
            <a:off x="600075" y="28586989"/>
            <a:ext cx="8734425" cy="93821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smtClean="0">
                <a:solidFill>
                  <a:srgbClr val="F8F8F8"/>
                </a:solidFill>
                <a:latin typeface="Palatino Linotype" panose="02040502050505030304" pitchFamily="18" charset="0"/>
              </a:rPr>
              <a:t>Partners</a:t>
            </a:r>
            <a:endParaRPr lang="en-US" altLang="en-US" sz="5500" b="1" dirty="0">
              <a:solidFill>
                <a:srgbClr val="F8F8F8"/>
              </a:solidFill>
              <a:latin typeface="Palatino Linotype" panose="02040502050505030304" pitchFamily="18" charset="0"/>
            </a:endParaRPr>
          </a:p>
        </p:txBody>
      </p:sp>
      <p:sp>
        <p:nvSpPr>
          <p:cNvPr id="1094" name="TextBox 65"/>
          <p:cNvSpPr txBox="1">
            <a:spLocks noChangeArrowheads="1"/>
          </p:cNvSpPr>
          <p:nvPr/>
        </p:nvSpPr>
        <p:spPr bwMode="auto">
          <a:xfrm>
            <a:off x="4657725" y="3667125"/>
            <a:ext cx="2972752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eaLnBrk="1" hangingPunct="1"/>
            <a:r>
              <a:rPr lang="en-US" altLang="en-US" sz="3600" b="1" dirty="0" smtClean="0">
                <a:solidFill>
                  <a:srgbClr val="002060"/>
                </a:solidFill>
              </a:rPr>
              <a:t>Daniel R. Howard and Carrie L. Hall</a:t>
            </a:r>
            <a:endParaRPr lang="en-US" altLang="en-US" sz="3600" b="1" baseline="30000" dirty="0">
              <a:solidFill>
                <a:srgbClr val="002060"/>
              </a:solidFill>
            </a:endParaRPr>
          </a:p>
          <a:p>
            <a:pPr algn="ctr" eaLnBrk="1" hangingPunct="1"/>
            <a:r>
              <a:rPr lang="en-US" altLang="en-US" sz="3200" b="1" dirty="0" smtClean="0">
                <a:solidFill>
                  <a:srgbClr val="002060"/>
                </a:solidFill>
              </a:rPr>
              <a:t>University of New Hampshire Department of Biological Sciences, Durham, NH 03824</a:t>
            </a:r>
            <a:endParaRPr lang="en-US" altLang="en-US" sz="3200" b="1" baseline="30000"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8310" y="29717362"/>
            <a:ext cx="3885638" cy="1535093"/>
          </a:xfrm>
          <a:prstGeom prst="rect">
            <a:avLst/>
          </a:prstGeom>
        </p:spPr>
      </p:pic>
      <p:sp>
        <p:nvSpPr>
          <p:cNvPr id="69" name="Text Box 405"/>
          <p:cNvSpPr txBox="1">
            <a:spLocks noChangeArrowheads="1"/>
          </p:cNvSpPr>
          <p:nvPr/>
        </p:nvSpPr>
        <p:spPr bwMode="auto">
          <a:xfrm>
            <a:off x="607226" y="5657675"/>
            <a:ext cx="8734425" cy="93821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500" b="1" dirty="0" smtClean="0">
                <a:solidFill>
                  <a:srgbClr val="F8F8F8"/>
                </a:solidFill>
                <a:latin typeface="Palatino Linotype" panose="02040502050505030304" pitchFamily="18" charset="0"/>
              </a:rPr>
              <a:t>Introduction</a:t>
            </a:r>
            <a:endParaRPr lang="en-US" altLang="en-US" sz="5500" b="1" dirty="0">
              <a:solidFill>
                <a:srgbClr val="F8F8F8"/>
              </a:solidFill>
              <a:latin typeface="Palatino Linotype" panose="02040502050505030304" pitchFamily="18" charset="0"/>
            </a:endParaRPr>
          </a:p>
        </p:txBody>
      </p:sp>
      <p:sp>
        <p:nvSpPr>
          <p:cNvPr id="67" name="Text Box 523"/>
          <p:cNvSpPr txBox="1">
            <a:spLocks noChangeArrowheads="1"/>
          </p:cNvSpPr>
          <p:nvPr/>
        </p:nvSpPr>
        <p:spPr bwMode="auto">
          <a:xfrm>
            <a:off x="1010329" y="19636505"/>
            <a:ext cx="7955280" cy="138480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spcBef>
                <a:spcPct val="50000"/>
              </a:spcBef>
            </a:pPr>
            <a:r>
              <a:rPr lang="en-US" altLang="en-US" sz="2800" b="1" dirty="0" smtClean="0">
                <a:solidFill>
                  <a:schemeClr val="accent1"/>
                </a:solidFill>
                <a:latin typeface="Palatino Linotype" panose="02040502050505030304" pitchFamily="18" charset="0"/>
              </a:rPr>
              <a:t>Fig. 1: Augustana University students enrolled in a January study abroad course held </a:t>
            </a:r>
            <a:r>
              <a:rPr lang="en-US" altLang="en-US" sz="2800" b="1" dirty="0" smtClean="0">
                <a:solidFill>
                  <a:schemeClr val="accent1"/>
                </a:solidFill>
                <a:latin typeface="Palatino Linotype" panose="02040502050505030304" pitchFamily="18" charset="0"/>
              </a:rPr>
              <a:t>on t</a:t>
            </a:r>
            <a:r>
              <a:rPr lang="en-US" altLang="en-US" sz="2800" b="1" dirty="0" smtClean="0">
                <a:solidFill>
                  <a:schemeClr val="accent1"/>
                </a:solidFill>
                <a:latin typeface="Palatino Linotype" panose="02040502050505030304" pitchFamily="18" charset="0"/>
              </a:rPr>
              <a:t>he South </a:t>
            </a:r>
            <a:r>
              <a:rPr lang="en-US" altLang="en-US" sz="2800" b="1" dirty="0" smtClean="0">
                <a:solidFill>
                  <a:schemeClr val="accent1"/>
                </a:solidFill>
                <a:latin typeface="Palatino Linotype" panose="02040502050505030304" pitchFamily="18" charset="0"/>
              </a:rPr>
              <a:t>Island of </a:t>
            </a:r>
            <a:r>
              <a:rPr lang="en-US" altLang="en-US" sz="2800" b="1" dirty="0" smtClean="0">
                <a:solidFill>
                  <a:schemeClr val="accent1"/>
                </a:solidFill>
                <a:latin typeface="Palatino Linotype" panose="02040502050505030304" pitchFamily="18" charset="0"/>
              </a:rPr>
              <a:t>New Zealand.</a:t>
            </a:r>
            <a:endParaRPr lang="en-US" altLang="en-US" sz="2800" b="1" dirty="0">
              <a:solidFill>
                <a:schemeClr val="accent1"/>
              </a:solidFill>
              <a:latin typeface="Palatino Linotype" panose="02040502050505030304" pitchFamily="18"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197" y="13834336"/>
            <a:ext cx="7913985" cy="5642910"/>
          </a:xfrm>
          <a:prstGeom prst="rect">
            <a:avLst/>
          </a:prstGeom>
          <a:noFill/>
          <a:ln>
            <a:solidFill>
              <a:srgbClr val="002060"/>
            </a:solid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07824" y="12674926"/>
            <a:ext cx="4255266" cy="5673688"/>
          </a:xfrm>
          <a:prstGeom prst="rect">
            <a:avLst/>
          </a:prstGeom>
          <a:ln w="12700">
            <a:solidFill>
              <a:srgbClr val="002060"/>
            </a:solidFill>
          </a:ln>
        </p:spPr>
      </p:pic>
      <p:sp>
        <p:nvSpPr>
          <p:cNvPr id="71" name="Text Box 523"/>
          <p:cNvSpPr txBox="1">
            <a:spLocks noChangeArrowheads="1"/>
          </p:cNvSpPr>
          <p:nvPr/>
        </p:nvSpPr>
        <p:spPr bwMode="auto">
          <a:xfrm>
            <a:off x="14999729" y="12654862"/>
            <a:ext cx="3464076" cy="569367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spcBef>
                <a:spcPct val="50000"/>
              </a:spcBef>
            </a:pPr>
            <a:r>
              <a:rPr lang="en-US" altLang="en-US" sz="2800" b="1" dirty="0" smtClean="0">
                <a:solidFill>
                  <a:schemeClr val="accent1"/>
                </a:solidFill>
                <a:latin typeface="Palatino Linotype" panose="02040502050505030304" pitchFamily="18" charset="0"/>
              </a:rPr>
              <a:t>Fig. 2: Augustana University students Brooke Woelber and Megan </a:t>
            </a:r>
            <a:r>
              <a:rPr lang="en-US" altLang="en-US" sz="2800" b="1" dirty="0" err="1" smtClean="0">
                <a:solidFill>
                  <a:schemeClr val="accent1"/>
                </a:solidFill>
                <a:latin typeface="Palatino Linotype" panose="02040502050505030304" pitchFamily="18" charset="0"/>
              </a:rPr>
              <a:t>Bezdicek</a:t>
            </a:r>
            <a:r>
              <a:rPr lang="en-US" altLang="en-US" sz="2800" b="1" dirty="0" smtClean="0">
                <a:solidFill>
                  <a:schemeClr val="accent1"/>
                </a:solidFill>
                <a:latin typeface="Palatino Linotype" panose="02040502050505030304" pitchFamily="18" charset="0"/>
              </a:rPr>
              <a:t> in the New Zealand southern alps collecting scree </a:t>
            </a:r>
            <a:r>
              <a:rPr lang="en-US" altLang="en-US" sz="2800" b="1" dirty="0" err="1" smtClean="0">
                <a:solidFill>
                  <a:schemeClr val="accent1"/>
                </a:solidFill>
                <a:latin typeface="Palatino Linotype" panose="02040502050505030304" pitchFamily="18" charset="0"/>
              </a:rPr>
              <a:t>weta</a:t>
            </a:r>
            <a:r>
              <a:rPr lang="en-US" altLang="en-US" sz="2800" b="1" dirty="0" smtClean="0">
                <a:solidFill>
                  <a:schemeClr val="accent1"/>
                </a:solidFill>
                <a:latin typeface="Palatino Linotype" panose="02040502050505030304" pitchFamily="18" charset="0"/>
              </a:rPr>
              <a:t> (</a:t>
            </a:r>
            <a:r>
              <a:rPr lang="en-US" altLang="en-US" sz="2800" b="1" i="1" dirty="0" err="1" smtClean="0">
                <a:solidFill>
                  <a:schemeClr val="accent1"/>
                </a:solidFill>
                <a:latin typeface="Palatino Linotype" panose="02040502050505030304" pitchFamily="18" charset="0"/>
              </a:rPr>
              <a:t>Deinacrida</a:t>
            </a:r>
            <a:r>
              <a:rPr lang="en-US" altLang="en-US" sz="2800" b="1" i="1" dirty="0" smtClean="0">
                <a:solidFill>
                  <a:schemeClr val="accent1"/>
                </a:solidFill>
                <a:latin typeface="Palatino Linotype" panose="02040502050505030304" pitchFamily="18" charset="0"/>
              </a:rPr>
              <a:t> </a:t>
            </a:r>
            <a:r>
              <a:rPr lang="en-US" altLang="en-US" sz="2800" b="1" i="1" dirty="0" err="1" smtClean="0">
                <a:solidFill>
                  <a:schemeClr val="accent1"/>
                </a:solidFill>
                <a:latin typeface="Palatino Linotype" panose="02040502050505030304" pitchFamily="18" charset="0"/>
              </a:rPr>
              <a:t>connectens</a:t>
            </a:r>
            <a:r>
              <a:rPr lang="en-US" altLang="en-US" sz="2800" b="1" dirty="0" smtClean="0">
                <a:solidFill>
                  <a:schemeClr val="accent1"/>
                </a:solidFill>
                <a:latin typeface="Palatino Linotype" panose="02040502050505030304" pitchFamily="18" charset="0"/>
              </a:rPr>
              <a:t>) for a vibrational communication study.</a:t>
            </a:r>
            <a:endParaRPr lang="en-US" altLang="en-US" sz="2800" b="1" dirty="0">
              <a:solidFill>
                <a:schemeClr val="accent1"/>
              </a:solidFill>
              <a:latin typeface="Palatino Linotype" panose="02040502050505030304" pitchFamily="18" charset="0"/>
            </a:endParaRPr>
          </a:p>
        </p:txBody>
      </p:sp>
      <p:pic>
        <p:nvPicPr>
          <p:cNvPr id="1169" name="Picture 145" descr="https://upload.wikimedia.org/wikipedia/en/8/86/Vuw-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31899" y="31196557"/>
            <a:ext cx="3392082" cy="822323"/>
          </a:xfrm>
          <a:prstGeom prst="rect">
            <a:avLst/>
          </a:prstGeom>
          <a:noFill/>
          <a:extLst>
            <a:ext uri="{909E8E84-426E-40DD-AFC4-6F175D3DCCD1}">
              <a14:hiddenFill xmlns:a14="http://schemas.microsoft.com/office/drawing/2010/main">
                <a:solidFill>
                  <a:srgbClr val="FFFFFF"/>
                </a:solidFill>
              </a14:hiddenFill>
            </a:ext>
          </a:extLst>
        </p:spPr>
      </p:pic>
      <p:pic>
        <p:nvPicPr>
          <p:cNvPr id="1171" name="Picture 147" descr="http://www.victoria.ac.nz/its/images/vic-logo_landscape_web-sr_rgb_v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21313" y="60328885"/>
            <a:ext cx="880868" cy="300296"/>
          </a:xfrm>
          <a:prstGeom prst="rect">
            <a:avLst/>
          </a:prstGeom>
          <a:noFill/>
          <a:extLst>
            <a:ext uri="{909E8E84-426E-40DD-AFC4-6F175D3DCCD1}">
              <a14:hiddenFill xmlns:a14="http://schemas.microsoft.com/office/drawing/2010/main">
                <a:solidFill>
                  <a:srgbClr val="FFFFFF"/>
                </a:solidFill>
              </a14:hiddenFill>
            </a:ext>
          </a:extLst>
        </p:spPr>
      </p:pic>
      <p:pic>
        <p:nvPicPr>
          <p:cNvPr id="1175" name="Picture 151" descr="http://media.graytvinc.com/images/Augustana+University+Logo.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323" y="30930079"/>
            <a:ext cx="1901381" cy="10695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77" name="Picture 153" descr="http://seidenbergnews.blogs.pace.edu/files/2015/07/nsf-logo.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44475" y="29744278"/>
            <a:ext cx="1130474" cy="11378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16619" y="60478551"/>
            <a:ext cx="561142" cy="444469"/>
          </a:xfrm>
          <a:prstGeom prst="rect">
            <a:avLst/>
          </a:prstGeom>
        </p:spPr>
      </p:pic>
      <p:pic>
        <p:nvPicPr>
          <p:cNvPr id="1191" name="Picture 167" descr="http://www.geneseo.edu/sites/default/files/images/TriBeta%20logo.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68192" y="29681351"/>
            <a:ext cx="704206" cy="1037558"/>
          </a:xfrm>
          <a:prstGeom prst="rect">
            <a:avLst/>
          </a:prstGeom>
          <a:noFill/>
          <a:extLst>
            <a:ext uri="{909E8E84-426E-40DD-AFC4-6F175D3DCCD1}">
              <a14:hiddenFill xmlns:a14="http://schemas.microsoft.com/office/drawing/2010/main">
                <a:solidFill>
                  <a:srgbClr val="FFFFFF"/>
                </a:solidFill>
              </a14:hiddenFill>
            </a:ext>
          </a:extLst>
        </p:spPr>
      </p:pic>
      <p:sp>
        <p:nvSpPr>
          <p:cNvPr id="87" name="Text Box 411"/>
          <p:cNvSpPr txBox="1">
            <a:spLocks noChangeArrowheads="1"/>
          </p:cNvSpPr>
          <p:nvPr/>
        </p:nvSpPr>
        <p:spPr bwMode="auto">
          <a:xfrm>
            <a:off x="28943299" y="20985037"/>
            <a:ext cx="8734425" cy="5724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eaLnBrk="1" hangingPunct="1"/>
            <a:r>
              <a:rPr lang="en-US" altLang="en-US" sz="2400" dirty="0" smtClean="0">
                <a:latin typeface="Palatino Linotype" panose="02040502050505030304" pitchFamily="18" charset="0"/>
              </a:rPr>
              <a:t>     We </a:t>
            </a:r>
            <a:r>
              <a:rPr lang="en-US" altLang="en-US" sz="2400" dirty="0">
                <a:latin typeface="Palatino Linotype" panose="02040502050505030304" pitchFamily="18" charset="0"/>
              </a:rPr>
              <a:t>thank the U.S. National Science Foundation (Award # 1237606) for support to advance international research in insect biology, The </a:t>
            </a:r>
            <a:r>
              <a:rPr lang="en-US" altLang="en-US" sz="2400" dirty="0" err="1">
                <a:latin typeface="Palatino Linotype" panose="02040502050505030304" pitchFamily="18" charset="0"/>
              </a:rPr>
              <a:t>Orthopterists</a:t>
            </a:r>
            <a:r>
              <a:rPr lang="en-US" altLang="en-US" sz="2400" dirty="0">
                <a:latin typeface="Palatino Linotype" panose="02040502050505030304" pitchFamily="18" charset="0"/>
              </a:rPr>
              <a:t>’ Society’s Theodore J. Cohn Research Fund for providing support to undergraduate students Ashley Schmidt and Morgan </a:t>
            </a:r>
            <a:r>
              <a:rPr lang="en-US" altLang="en-US" sz="2400" dirty="0" err="1">
                <a:latin typeface="Palatino Linotype" panose="02040502050505030304" pitchFamily="18" charset="0"/>
              </a:rPr>
              <a:t>DePerno</a:t>
            </a:r>
            <a:r>
              <a:rPr lang="en-US" altLang="en-US" sz="2400" dirty="0">
                <a:latin typeface="Palatino Linotype" panose="02040502050505030304" pitchFamily="18" charset="0"/>
              </a:rPr>
              <a:t> to conduct insect behavioral research in New Zealand, Beta </a:t>
            </a:r>
            <a:r>
              <a:rPr lang="en-US" altLang="en-US" sz="2400" dirty="0" err="1">
                <a:latin typeface="Palatino Linotype" panose="02040502050505030304" pitchFamily="18" charset="0"/>
              </a:rPr>
              <a:t>Beta</a:t>
            </a:r>
            <a:r>
              <a:rPr lang="en-US" altLang="en-US" sz="2400" dirty="0">
                <a:latin typeface="Palatino Linotype" panose="02040502050505030304" pitchFamily="18" charset="0"/>
              </a:rPr>
              <a:t> </a:t>
            </a:r>
            <a:r>
              <a:rPr lang="en-US" altLang="en-US" sz="2400" dirty="0" err="1">
                <a:latin typeface="Palatino Linotype" panose="02040502050505030304" pitchFamily="18" charset="0"/>
              </a:rPr>
              <a:t>Beta</a:t>
            </a:r>
            <a:r>
              <a:rPr lang="en-US" altLang="en-US" sz="2400" dirty="0">
                <a:latin typeface="Palatino Linotype" panose="02040502050505030304" pitchFamily="18" charset="0"/>
              </a:rPr>
              <a:t> National Honor Society for research support for study abroad students Courtney Moore and Morgan </a:t>
            </a:r>
            <a:r>
              <a:rPr lang="en-US" altLang="en-US" sz="2400" dirty="0" err="1">
                <a:latin typeface="Palatino Linotype" panose="02040502050505030304" pitchFamily="18" charset="0"/>
              </a:rPr>
              <a:t>DePerno</a:t>
            </a:r>
            <a:r>
              <a:rPr lang="en-US" altLang="en-US" sz="2400" dirty="0">
                <a:latin typeface="Palatino Linotype" panose="02040502050505030304" pitchFamily="18" charset="0"/>
              </a:rPr>
              <a:t>, and the Augustana College </a:t>
            </a:r>
            <a:r>
              <a:rPr lang="en-US" altLang="en-US" sz="2400" dirty="0" err="1">
                <a:latin typeface="Palatino Linotype" panose="02040502050505030304" pitchFamily="18" charset="0"/>
              </a:rPr>
              <a:t>Civitas</a:t>
            </a:r>
            <a:r>
              <a:rPr lang="en-US" altLang="en-US" sz="2400" dirty="0">
                <a:latin typeface="Palatino Linotype" panose="02040502050505030304" pitchFamily="18" charset="0"/>
              </a:rPr>
              <a:t> and AURAFA Programs for support for student travel and research to numerous students. Entomological research was conducted under New Zealand Department of Conservation Permit WE/280/RES. </a:t>
            </a:r>
            <a:endParaRPr lang="en-US" altLang="en-US" sz="3400" dirty="0">
              <a:latin typeface="Palatino Linotype" panose="02040502050505030304" pitchFamily="18" charset="0"/>
            </a:endParaRPr>
          </a:p>
        </p:txBody>
      </p:sp>
      <p:sp>
        <p:nvSpPr>
          <p:cNvPr id="88" name="Text Box 437"/>
          <p:cNvSpPr txBox="1">
            <a:spLocks noChangeArrowheads="1"/>
          </p:cNvSpPr>
          <p:nvPr/>
        </p:nvSpPr>
        <p:spPr bwMode="auto">
          <a:xfrm>
            <a:off x="19492574" y="24633258"/>
            <a:ext cx="8734425" cy="86201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lgn="ctr">
              <a:spcBef>
                <a:spcPct val="50000"/>
              </a:spcBef>
            </a:pPr>
            <a:r>
              <a:rPr lang="en-US" altLang="en-US" sz="5000" b="1" dirty="0" smtClean="0">
                <a:solidFill>
                  <a:srgbClr val="F8F8F8"/>
                </a:solidFill>
                <a:latin typeface="Palatino Linotype" panose="02040502050505030304" pitchFamily="18" charset="0"/>
              </a:rPr>
              <a:t>Practical Considerations</a:t>
            </a:r>
            <a:endParaRPr lang="en-US" altLang="en-US" sz="5000" b="1" dirty="0">
              <a:solidFill>
                <a:srgbClr val="F8F8F8"/>
              </a:solidFill>
              <a:latin typeface="Palatino Linotype" panose="02040502050505030304" pitchFamily="18" charset="0"/>
            </a:endParaRPr>
          </a:p>
        </p:txBody>
      </p:sp>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621699" y="18644571"/>
            <a:ext cx="4251960" cy="5669281"/>
          </a:xfrm>
          <a:prstGeom prst="rect">
            <a:avLst/>
          </a:prstGeom>
        </p:spPr>
      </p:pic>
      <p:sp>
        <p:nvSpPr>
          <p:cNvPr id="90" name="Text Box 523"/>
          <p:cNvSpPr txBox="1">
            <a:spLocks noChangeArrowheads="1"/>
          </p:cNvSpPr>
          <p:nvPr/>
        </p:nvSpPr>
        <p:spPr bwMode="auto">
          <a:xfrm>
            <a:off x="19858208" y="18646942"/>
            <a:ext cx="3464076" cy="566928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267" tIns="45624" rIns="91267" bIns="45624">
            <a:spAutoFit/>
          </a:bodyPr>
          <a:lstStyle>
            <a:lvl1pPr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a:spcBef>
                <a:spcPct val="50000"/>
              </a:spcBef>
            </a:pPr>
            <a:r>
              <a:rPr lang="en-US" altLang="en-US" sz="2800" b="1" dirty="0" smtClean="0">
                <a:solidFill>
                  <a:schemeClr val="accent1"/>
                </a:solidFill>
                <a:latin typeface="Palatino Linotype" panose="02040502050505030304" pitchFamily="18" charset="0"/>
              </a:rPr>
              <a:t>Fig. 3: Augustana University students Ashley Schmidt, Claire </a:t>
            </a:r>
            <a:r>
              <a:rPr lang="en-US" altLang="en-US" sz="2800" b="1" dirty="0" err="1" smtClean="0">
                <a:solidFill>
                  <a:schemeClr val="accent1"/>
                </a:solidFill>
                <a:latin typeface="Palatino Linotype" panose="02040502050505030304" pitchFamily="18" charset="0"/>
              </a:rPr>
              <a:t>Bestul</a:t>
            </a:r>
            <a:r>
              <a:rPr lang="en-US" altLang="en-US" sz="2800" b="1" dirty="0" smtClean="0">
                <a:solidFill>
                  <a:schemeClr val="accent1"/>
                </a:solidFill>
                <a:latin typeface="Palatino Linotype" panose="02040502050505030304" pitchFamily="18" charset="0"/>
              </a:rPr>
              <a:t>, and Courtney Moore conducting vibrational playback experiments with New Zealand Cook Strait giant </a:t>
            </a:r>
            <a:r>
              <a:rPr lang="en-US" altLang="en-US" sz="2800" b="1" dirty="0" err="1" smtClean="0">
                <a:solidFill>
                  <a:schemeClr val="accent1"/>
                </a:solidFill>
                <a:latin typeface="Palatino Linotype" panose="02040502050505030304" pitchFamily="18" charset="0"/>
              </a:rPr>
              <a:t>weta</a:t>
            </a:r>
            <a:r>
              <a:rPr lang="en-US" altLang="en-US" sz="2800" b="1" dirty="0" smtClean="0">
                <a:solidFill>
                  <a:schemeClr val="accent1"/>
                </a:solidFill>
                <a:latin typeface="Palatino Linotype" panose="02040502050505030304" pitchFamily="18" charset="0"/>
              </a:rPr>
              <a:t> (</a:t>
            </a:r>
            <a:r>
              <a:rPr lang="en-US" altLang="en-US" sz="2800" b="1" i="1" dirty="0" err="1" smtClean="0">
                <a:solidFill>
                  <a:schemeClr val="accent1"/>
                </a:solidFill>
                <a:latin typeface="Palatino Linotype" panose="02040502050505030304" pitchFamily="18" charset="0"/>
              </a:rPr>
              <a:t>Deinacrida</a:t>
            </a:r>
            <a:r>
              <a:rPr lang="en-US" altLang="en-US" sz="2800" b="1" i="1" dirty="0" smtClean="0">
                <a:solidFill>
                  <a:schemeClr val="accent1"/>
                </a:solidFill>
                <a:latin typeface="Palatino Linotype" panose="02040502050505030304" pitchFamily="18" charset="0"/>
              </a:rPr>
              <a:t>  </a:t>
            </a:r>
            <a:r>
              <a:rPr lang="en-US" altLang="en-US" sz="2800" b="1" i="1" dirty="0" err="1" smtClean="0">
                <a:solidFill>
                  <a:schemeClr val="accent1"/>
                </a:solidFill>
                <a:latin typeface="Palatino Linotype" panose="02040502050505030304" pitchFamily="18" charset="0"/>
              </a:rPr>
              <a:t>rugosa</a:t>
            </a:r>
            <a:r>
              <a:rPr lang="en-US" altLang="en-US" sz="2800" b="1" dirty="0" smtClean="0">
                <a:solidFill>
                  <a:schemeClr val="accent1"/>
                </a:solidFill>
                <a:latin typeface="Palatino Linotype" panose="02040502050505030304" pitchFamily="18" charset="0"/>
              </a:rPr>
              <a:t>).</a:t>
            </a:r>
            <a:endParaRPr lang="en-US" altLang="en-US" sz="2800" b="1" dirty="0">
              <a:solidFill>
                <a:schemeClr val="accent1"/>
              </a:solidFill>
              <a:latin typeface="Palatino Linotype" panose="02040502050505030304" pitchFamily="18" charset="0"/>
            </a:endParaRPr>
          </a:p>
        </p:txBody>
      </p:sp>
      <p:sp>
        <p:nvSpPr>
          <p:cNvPr id="91" name="Text Box 411"/>
          <p:cNvSpPr txBox="1">
            <a:spLocks noChangeArrowheads="1"/>
          </p:cNvSpPr>
          <p:nvPr/>
        </p:nvSpPr>
        <p:spPr bwMode="auto">
          <a:xfrm>
            <a:off x="28901302" y="6243056"/>
            <a:ext cx="8734425" cy="1557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eaLnBrk="1" hangingPunct="1"/>
            <a:r>
              <a:rPr lang="en-US" altLang="en-US" sz="3400" i="1" dirty="0">
                <a:latin typeface="Palatino Linotype" panose="02040502050505030304" pitchFamily="18" charset="0"/>
              </a:rPr>
              <a:t>Explorations in </a:t>
            </a:r>
            <a:r>
              <a:rPr lang="en-US" altLang="en-US" sz="3400" i="1" dirty="0" err="1">
                <a:latin typeface="Palatino Linotype" panose="02040502050505030304" pitchFamily="18" charset="0"/>
              </a:rPr>
              <a:t>Aotearoa</a:t>
            </a:r>
            <a:r>
              <a:rPr lang="en-US" altLang="en-US" sz="3400" i="1" dirty="0">
                <a:latin typeface="Palatino Linotype" panose="02040502050505030304" pitchFamily="18" charset="0"/>
              </a:rPr>
              <a:t>: the biogeography and culture of New Zealand </a:t>
            </a:r>
            <a:r>
              <a:rPr lang="en-US" altLang="en-US" sz="3400" dirty="0">
                <a:latin typeface="Palatino Linotype" panose="02040502050505030304" pitchFamily="18" charset="0"/>
              </a:rPr>
              <a:t>(offered 2011-2015; Augustana University, SD</a:t>
            </a:r>
            <a:r>
              <a:rPr lang="en-US" altLang="en-US" sz="3400" dirty="0" smtClean="0">
                <a:latin typeface="Palatino Linotype" panose="02040502050505030304" pitchFamily="18" charset="0"/>
              </a:rPr>
              <a:t>).</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Twelve to fourteen students each </a:t>
            </a:r>
            <a:r>
              <a:rPr lang="en-US" altLang="en-US" sz="3400" dirty="0" smtClean="0">
                <a:latin typeface="Palatino Linotype" panose="02040502050505030304" pitchFamily="18" charset="0"/>
              </a:rPr>
              <a:t>year, </a:t>
            </a:r>
            <a:r>
              <a:rPr lang="en-US" altLang="en-US" sz="3400" dirty="0">
                <a:latin typeface="Palatino Linotype" panose="02040502050505030304" pitchFamily="18" charset="0"/>
              </a:rPr>
              <a:t>sophomore to senior class </a:t>
            </a:r>
            <a:r>
              <a:rPr lang="en-US" altLang="en-US" sz="3400" dirty="0" smtClean="0">
                <a:latin typeface="Palatino Linotype" panose="02040502050505030304" pitchFamily="18" charset="0"/>
              </a:rPr>
              <a:t>standing.</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Taught during three-week January intercession </a:t>
            </a:r>
            <a:r>
              <a:rPr lang="en-US" altLang="en-US" sz="3400" dirty="0" smtClean="0">
                <a:latin typeface="Palatino Linotype" panose="02040502050505030304" pitchFamily="18" charset="0"/>
              </a:rPr>
              <a:t>term.</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Traveled across the islands to examine the landscape, biodiversity and indigenous culture unique to </a:t>
            </a:r>
            <a:r>
              <a:rPr lang="en-US" altLang="en-US" sz="3400" dirty="0" smtClean="0">
                <a:latin typeface="Palatino Linotype" panose="02040502050505030304" pitchFamily="18" charset="0"/>
              </a:rPr>
              <a:t>NZ.</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Students researched and presented site reports, discussed readings from two Kiwi-authored texts, and made reflective journal </a:t>
            </a:r>
            <a:r>
              <a:rPr lang="en-US" altLang="en-US" sz="3400" dirty="0" smtClean="0">
                <a:latin typeface="Palatino Linotype" panose="02040502050505030304" pitchFamily="18" charset="0"/>
              </a:rPr>
              <a:t>entries.</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Course culminated with student participation in one of several animal behavior research or service learning projects on an island research site owned by a local Maori tribe and managed by the New Zealand Department of Conservation (DOC</a:t>
            </a:r>
            <a:r>
              <a:rPr lang="en-US" altLang="en-US" sz="3400" dirty="0" smtClean="0">
                <a:latin typeface="Palatino Linotype" panose="02040502050505030304" pitchFamily="18" charset="0"/>
              </a:rPr>
              <a:t>).</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Project results were prepared for reports to DOC, the local Maori stakeholders, and/or submitted for publication in peer reviewed </a:t>
            </a:r>
            <a:r>
              <a:rPr lang="en-US" altLang="en-US" sz="3400" dirty="0" smtClean="0">
                <a:latin typeface="Palatino Linotype" panose="02040502050505030304" pitchFamily="18" charset="0"/>
              </a:rPr>
              <a:t>journals</a:t>
            </a:r>
            <a:r>
              <a:rPr lang="en-US" altLang="en-US" sz="3400" baseline="30000" dirty="0" smtClean="0">
                <a:latin typeface="Palatino Linotype" panose="02040502050505030304" pitchFamily="18" charset="0"/>
              </a:rPr>
              <a:t>6</a:t>
            </a:r>
            <a:r>
              <a:rPr lang="en-US" altLang="en-US" sz="3400" dirty="0" smtClean="0">
                <a:latin typeface="Palatino Linotype" panose="02040502050505030304" pitchFamily="18" charset="0"/>
              </a:rPr>
              <a:t>.</a:t>
            </a:r>
            <a:endParaRPr lang="en-US" altLang="en-US" sz="3400" dirty="0">
              <a:latin typeface="Palatino Linotype" panose="02040502050505030304" pitchFamily="18" charset="0"/>
            </a:endParaRPr>
          </a:p>
          <a:p>
            <a:pPr eaLnBrk="1" hangingPunct="1"/>
            <a:r>
              <a:rPr lang="en-US" altLang="en-US" sz="3400" dirty="0" smtClean="0">
                <a:latin typeface="Palatino Linotype" panose="02040502050505030304" pitchFamily="18" charset="0"/>
              </a:rPr>
              <a:t> </a:t>
            </a:r>
            <a:endParaRPr lang="en-US" altLang="en-US" sz="3400" dirty="0">
              <a:latin typeface="Palatino Linotype" panose="02040502050505030304" pitchFamily="18" charset="0"/>
            </a:endParaRPr>
          </a:p>
        </p:txBody>
      </p:sp>
      <p:sp>
        <p:nvSpPr>
          <p:cNvPr id="92" name="Text Box 411"/>
          <p:cNvSpPr txBox="1">
            <a:spLocks noChangeArrowheads="1"/>
          </p:cNvSpPr>
          <p:nvPr/>
        </p:nvSpPr>
        <p:spPr bwMode="auto">
          <a:xfrm>
            <a:off x="19403030" y="25162940"/>
            <a:ext cx="8901489" cy="7201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57200" tIns="457200" rIns="457200" bIns="457200">
            <a:spAutoFit/>
          </a:bodyPr>
          <a:lstStyle>
            <a:lvl1pPr defTabSz="4389438" eaLnBrk="0" hangingPunct="0">
              <a:defRPr sz="2900">
                <a:solidFill>
                  <a:schemeClr val="tx1"/>
                </a:solidFill>
                <a:latin typeface="Arial Narrow" panose="020B0606020202030204" pitchFamily="34" charset="0"/>
                <a:ea typeface="ＭＳ Ｐゴシック" panose="020B0600070205080204" pitchFamily="34" charset="-128"/>
              </a:defRPr>
            </a:lvl1pPr>
            <a:lvl2pPr marL="742950" indent="-285750" defTabSz="4389438" eaLnBrk="0" hangingPunct="0">
              <a:defRPr sz="2900">
                <a:solidFill>
                  <a:schemeClr val="tx1"/>
                </a:solidFill>
                <a:latin typeface="Arial Narrow" panose="020B0606020202030204" pitchFamily="34" charset="0"/>
                <a:ea typeface="ＭＳ Ｐゴシック" panose="020B0600070205080204" pitchFamily="34" charset="-128"/>
              </a:defRPr>
            </a:lvl2pPr>
            <a:lvl3pPr marL="11430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3pPr>
            <a:lvl4pPr marL="16002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4pPr>
            <a:lvl5pPr marL="2057400" indent="-228600" defTabSz="4389438" eaLnBrk="0" hangingPunct="0">
              <a:defRPr sz="2900">
                <a:solidFill>
                  <a:schemeClr val="tx1"/>
                </a:solidFill>
                <a:latin typeface="Arial Narrow" panose="020B0606020202030204" pitchFamily="34" charset="0"/>
                <a:ea typeface="ＭＳ Ｐゴシック" panose="020B0600070205080204" pitchFamily="34" charset="-128"/>
              </a:defRPr>
            </a:lvl5pPr>
            <a:lvl6pPr marL="25146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6pPr>
            <a:lvl7pPr marL="29718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7pPr>
            <a:lvl8pPr marL="34290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8pPr>
            <a:lvl9pPr marL="3886200" indent="-228600" defTabSz="4389438" eaLnBrk="0" fontAlgn="base" hangingPunct="0">
              <a:spcBef>
                <a:spcPct val="0"/>
              </a:spcBef>
              <a:spcAft>
                <a:spcPct val="0"/>
              </a:spcAft>
              <a:defRPr sz="2900">
                <a:solidFill>
                  <a:schemeClr val="tx1"/>
                </a:solidFill>
                <a:latin typeface="Arial Narrow" panose="020B0606020202030204" pitchFamily="34" charset="0"/>
                <a:ea typeface="ＭＳ Ｐゴシック" panose="020B0600070205080204" pitchFamily="34" charset="-128"/>
              </a:defRPr>
            </a:lvl9pPr>
          </a:lstStyle>
          <a:p>
            <a:pPr marL="457200" indent="-457200" eaLnBrk="1" hangingPunct="1">
              <a:buFont typeface="Arial" panose="020B0604020202020204" pitchFamily="34" charset="0"/>
              <a:buChar char="•"/>
            </a:pPr>
            <a:r>
              <a:rPr lang="en-US" altLang="en-US" sz="3400" dirty="0">
                <a:latin typeface="Palatino Linotype" panose="02040502050505030304" pitchFamily="18" charset="0"/>
              </a:rPr>
              <a:t>Evaluate how </a:t>
            </a:r>
            <a:r>
              <a:rPr lang="en-US" altLang="en-US" sz="3400" dirty="0" smtClean="0">
                <a:latin typeface="Palatino Linotype" panose="02040502050505030304" pitchFamily="18" charset="0"/>
              </a:rPr>
              <a:t>course cost impacts student </a:t>
            </a:r>
            <a:r>
              <a:rPr lang="en-US" altLang="en-US" sz="3400" dirty="0">
                <a:latin typeface="Palatino Linotype" panose="02040502050505030304" pitchFamily="18" charset="0"/>
              </a:rPr>
              <a:t>interest and </a:t>
            </a:r>
            <a:r>
              <a:rPr lang="en-US" altLang="en-US" sz="3400" dirty="0" smtClean="0">
                <a:latin typeface="Palatino Linotype" panose="02040502050505030304" pitchFamily="18" charset="0"/>
              </a:rPr>
              <a:t>accessibility.</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smtClean="0">
                <a:latin typeface="Palatino Linotype" panose="02040502050505030304" pitchFamily="18" charset="0"/>
              </a:rPr>
              <a:t>Investigate </a:t>
            </a:r>
            <a:r>
              <a:rPr lang="en-US" altLang="en-US" sz="3400" dirty="0">
                <a:latin typeface="Palatino Linotype" panose="02040502050505030304" pitchFamily="18" charset="0"/>
              </a:rPr>
              <a:t>visa requirements </a:t>
            </a:r>
            <a:r>
              <a:rPr lang="en-US" altLang="en-US" sz="3400" dirty="0" smtClean="0">
                <a:latin typeface="Palatino Linotype" panose="02040502050505030304" pitchFamily="18" charset="0"/>
              </a:rPr>
              <a:t>and </a:t>
            </a:r>
            <a:r>
              <a:rPr lang="en-US" altLang="en-US" sz="3400" dirty="0">
                <a:latin typeface="Palatino Linotype" panose="02040502050505030304" pitchFamily="18" charset="0"/>
              </a:rPr>
              <a:t>any special customs or airport exit </a:t>
            </a:r>
            <a:r>
              <a:rPr lang="en-US" altLang="en-US" sz="3400" dirty="0" smtClean="0">
                <a:latin typeface="Palatino Linotype" panose="02040502050505030304" pitchFamily="18" charset="0"/>
              </a:rPr>
              <a:t>fees.</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Confirm the passport status of all of your students well prior to </a:t>
            </a:r>
            <a:r>
              <a:rPr lang="en-US" altLang="en-US" sz="3400" dirty="0" smtClean="0">
                <a:latin typeface="Palatino Linotype" panose="02040502050505030304" pitchFamily="18" charset="0"/>
              </a:rPr>
              <a:t>departure.</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Identify access to local healthcare facilities and insurance </a:t>
            </a:r>
            <a:r>
              <a:rPr lang="en-US" altLang="en-US" sz="3400" dirty="0" smtClean="0">
                <a:latin typeface="Palatino Linotype" panose="02040502050505030304" pitchFamily="18" charset="0"/>
              </a:rPr>
              <a:t>requirements.</a:t>
            </a:r>
            <a:endParaRPr lang="en-US" altLang="en-US" sz="3400" dirty="0">
              <a:latin typeface="Palatino Linotype" panose="02040502050505030304" pitchFamily="18" charset="0"/>
            </a:endParaRPr>
          </a:p>
          <a:p>
            <a:pPr marL="457200" indent="-457200" eaLnBrk="1" hangingPunct="1">
              <a:buFont typeface="Arial" panose="020B0604020202020204" pitchFamily="34" charset="0"/>
              <a:buChar char="•"/>
            </a:pPr>
            <a:r>
              <a:rPr lang="en-US" altLang="en-US" sz="3400" dirty="0" smtClean="0">
                <a:latin typeface="Palatino Linotype" panose="02040502050505030304" pitchFamily="18" charset="0"/>
              </a:rPr>
              <a:t>Clarify </a:t>
            </a:r>
            <a:r>
              <a:rPr lang="en-US" altLang="en-US" sz="3400" dirty="0">
                <a:latin typeface="Palatino Linotype" panose="02040502050505030304" pitchFamily="18" charset="0"/>
              </a:rPr>
              <a:t>currency access and </a:t>
            </a:r>
            <a:r>
              <a:rPr lang="en-US" altLang="en-US" sz="3400" dirty="0" smtClean="0">
                <a:latin typeface="Palatino Linotype" panose="02040502050505030304" pitchFamily="18" charset="0"/>
              </a:rPr>
              <a:t>options.</a:t>
            </a:r>
          </a:p>
          <a:p>
            <a:pPr marL="457200" indent="-457200" eaLnBrk="1" hangingPunct="1">
              <a:buFont typeface="Arial" panose="020B0604020202020204" pitchFamily="34" charset="0"/>
              <a:buChar char="•"/>
            </a:pPr>
            <a:r>
              <a:rPr lang="en-US" altLang="en-US" sz="3400" dirty="0">
                <a:latin typeface="Palatino Linotype" panose="02040502050505030304" pitchFamily="18" charset="0"/>
              </a:rPr>
              <a:t>Identify and apply for the appropriate research permits well in advance.</a:t>
            </a:r>
          </a:p>
          <a:p>
            <a:pPr marL="457200" indent="-457200" eaLnBrk="1" hangingPunct="1">
              <a:buFont typeface="Arial" panose="020B0604020202020204" pitchFamily="34" charset="0"/>
              <a:buChar char="•"/>
            </a:pPr>
            <a:r>
              <a:rPr lang="en-US" altLang="en-US" sz="3400" dirty="0" smtClean="0">
                <a:latin typeface="Palatino Linotype" panose="02040502050505030304" pitchFamily="18" charset="0"/>
              </a:rPr>
              <a:t>Have </a:t>
            </a:r>
            <a:r>
              <a:rPr lang="en-US" altLang="en-US" sz="3400" dirty="0">
                <a:latin typeface="Palatino Linotype" panose="02040502050505030304" pitchFamily="18" charset="0"/>
              </a:rPr>
              <a:t>an emergency </a:t>
            </a:r>
            <a:r>
              <a:rPr lang="en-US" altLang="en-US" sz="3400" dirty="0" smtClean="0">
                <a:latin typeface="Palatino Linotype" panose="02040502050505030304" pitchFamily="18" charset="0"/>
              </a:rPr>
              <a:t>contingency plan</a:t>
            </a:r>
            <a:endParaRPr lang="en-US" altLang="en-US" sz="3400" dirty="0">
              <a:latin typeface="Palatino Linotype" panose="0204050205050503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457200" tIns="457200" rIns="457200" bIns="4572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457200" tIns="457200" rIns="457200" bIns="4572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charset="0"/>
          </a:defRPr>
        </a:defPPr>
      </a:lstStyle>
    </a:lnDef>
  </a:objectDefaults>
  <a:extraClrSchemeLst>
    <a:extraClrScheme>
      <a:clrScheme name="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clrMap bg1="lt1" tx1="dk1" bg2="lt2" tx2="dk2" accent1="accent1" accent2="accent2" accent3="accent3" accent4="accent4" accent5="accent5" accent6="accent6" hlink="hlink" folHlink="folHlink"/>
    </a:extraClrScheme>
    <a:extraClrScheme>
      <a:clrScheme name="Custom Design 2">
        <a:dk1>
          <a:srgbClr val="603000"/>
        </a:dk1>
        <a:lt1>
          <a:srgbClr val="CF9860"/>
        </a:lt1>
        <a:dk2>
          <a:srgbClr val="000000"/>
        </a:dk2>
        <a:lt2>
          <a:srgbClr val="808080"/>
        </a:lt2>
        <a:accent1>
          <a:srgbClr val="FFFFCF"/>
        </a:accent1>
        <a:accent2>
          <a:srgbClr val="603000"/>
        </a:accent2>
        <a:accent3>
          <a:srgbClr val="E4CAB6"/>
        </a:accent3>
        <a:accent4>
          <a:srgbClr val="512700"/>
        </a:accent4>
        <a:accent5>
          <a:srgbClr val="FFFFE4"/>
        </a:accent5>
        <a:accent6>
          <a:srgbClr val="56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Custom Design 3">
        <a:dk1>
          <a:srgbClr val="505750"/>
        </a:dk1>
        <a:lt1>
          <a:srgbClr val="FFFFFF"/>
        </a:lt1>
        <a:dk2>
          <a:srgbClr val="000000"/>
        </a:dk2>
        <a:lt2>
          <a:srgbClr val="808080"/>
        </a:lt2>
        <a:accent1>
          <a:srgbClr val="DFDFDF"/>
        </a:accent1>
        <a:accent2>
          <a:srgbClr val="9F3000"/>
        </a:accent2>
        <a:accent3>
          <a:srgbClr val="FFFFFF"/>
        </a:accent3>
        <a:accent4>
          <a:srgbClr val="434943"/>
        </a:accent4>
        <a:accent5>
          <a:srgbClr val="ECECEC"/>
        </a:accent5>
        <a:accent6>
          <a:srgbClr val="90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Custom Design 4">
        <a:dk1>
          <a:srgbClr val="3A0000"/>
        </a:dk1>
        <a:lt1>
          <a:srgbClr val="FFFFFF"/>
        </a:lt1>
        <a:dk2>
          <a:srgbClr val="000000"/>
        </a:dk2>
        <a:lt2>
          <a:srgbClr val="808080"/>
        </a:lt2>
        <a:accent1>
          <a:srgbClr val="FFFFCF"/>
        </a:accent1>
        <a:accent2>
          <a:srgbClr val="9F0000"/>
        </a:accent2>
        <a:accent3>
          <a:srgbClr val="FFFFFF"/>
        </a:accent3>
        <a:accent4>
          <a:srgbClr val="300000"/>
        </a:accent4>
        <a:accent5>
          <a:srgbClr val="FFFFE4"/>
        </a:accent5>
        <a:accent6>
          <a:srgbClr val="90000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5">
        <a:dk1>
          <a:srgbClr val="002336"/>
        </a:dk1>
        <a:lt1>
          <a:srgbClr val="E8F0F8"/>
        </a:lt1>
        <a:dk2>
          <a:srgbClr val="000000"/>
        </a:dk2>
        <a:lt2>
          <a:srgbClr val="808080"/>
        </a:lt2>
        <a:accent1>
          <a:srgbClr val="FFFFEF"/>
        </a:accent1>
        <a:accent2>
          <a:srgbClr val="00679F"/>
        </a:accent2>
        <a:accent3>
          <a:srgbClr val="F2F6FB"/>
        </a:accent3>
        <a:accent4>
          <a:srgbClr val="001C2D"/>
        </a:accent4>
        <a:accent5>
          <a:srgbClr val="FFFFF6"/>
        </a:accent5>
        <a:accent6>
          <a:srgbClr val="005D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6">
        <a:dk1>
          <a:srgbClr val="002336"/>
        </a:dk1>
        <a:lt1>
          <a:srgbClr val="CFCFFF"/>
        </a:lt1>
        <a:dk2>
          <a:srgbClr val="000000"/>
        </a:dk2>
        <a:lt2>
          <a:srgbClr val="808080"/>
        </a:lt2>
        <a:accent1>
          <a:srgbClr val="FFFFFF"/>
        </a:accent1>
        <a:accent2>
          <a:srgbClr val="003060"/>
        </a:accent2>
        <a:accent3>
          <a:srgbClr val="E4E4FF"/>
        </a:accent3>
        <a:accent4>
          <a:srgbClr val="001C2D"/>
        </a:accent4>
        <a:accent5>
          <a:srgbClr val="FFFFFF"/>
        </a:accent5>
        <a:accent6>
          <a:srgbClr val="002A56"/>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7">
        <a:dk1>
          <a:srgbClr val="000000"/>
        </a:dk1>
        <a:lt1>
          <a:srgbClr val="FFFFFF"/>
        </a:lt1>
        <a:dk2>
          <a:srgbClr val="000000"/>
        </a:dk2>
        <a:lt2>
          <a:srgbClr val="808080"/>
        </a:lt2>
        <a:accent1>
          <a:srgbClr val="EAEAEA"/>
        </a:accent1>
        <a:accent2>
          <a:srgbClr val="4B4B4B"/>
        </a:accent2>
        <a:accent3>
          <a:srgbClr val="FFFFFF"/>
        </a:accent3>
        <a:accent4>
          <a:srgbClr val="000000"/>
        </a:accent4>
        <a:accent5>
          <a:srgbClr val="F3F3F3"/>
        </a:accent5>
        <a:accent6>
          <a:srgbClr val="434343"/>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8">
        <a:dk1>
          <a:srgbClr val="000000"/>
        </a:dk1>
        <a:lt1>
          <a:srgbClr val="E3DABB"/>
        </a:lt1>
        <a:dk2>
          <a:srgbClr val="000000"/>
        </a:dk2>
        <a:lt2>
          <a:srgbClr val="808080"/>
        </a:lt2>
        <a:accent1>
          <a:srgbClr val="EAEAEA"/>
        </a:accent1>
        <a:accent2>
          <a:srgbClr val="065290"/>
        </a:accent2>
        <a:accent3>
          <a:srgbClr val="EFEADA"/>
        </a:accent3>
        <a:accent4>
          <a:srgbClr val="000000"/>
        </a:accent4>
        <a:accent5>
          <a:srgbClr val="F3F3F3"/>
        </a:accent5>
        <a:accent6>
          <a:srgbClr val="054982"/>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9">
        <a:dk1>
          <a:srgbClr val="00009F"/>
        </a:dk1>
        <a:lt1>
          <a:srgbClr val="FFCFFF"/>
        </a:lt1>
        <a:dk2>
          <a:srgbClr val="000000"/>
        </a:dk2>
        <a:lt2>
          <a:srgbClr val="808080"/>
        </a:lt2>
        <a:accent1>
          <a:srgbClr val="FFFFFF"/>
        </a:accent1>
        <a:accent2>
          <a:srgbClr val="60009F"/>
        </a:accent2>
        <a:accent3>
          <a:srgbClr val="FFE4FF"/>
        </a:accent3>
        <a:accent4>
          <a:srgbClr val="000087"/>
        </a:accent4>
        <a:accent5>
          <a:srgbClr val="FFFFFF"/>
        </a:accent5>
        <a:accent6>
          <a:srgbClr val="5600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10">
        <a:dk1>
          <a:srgbClr val="003000"/>
        </a:dk1>
        <a:lt1>
          <a:srgbClr val="9FCF9F"/>
        </a:lt1>
        <a:dk2>
          <a:srgbClr val="000000"/>
        </a:dk2>
        <a:lt2>
          <a:srgbClr val="808080"/>
        </a:lt2>
        <a:accent1>
          <a:srgbClr val="FFFFFF"/>
        </a:accent1>
        <a:accent2>
          <a:srgbClr val="006730"/>
        </a:accent2>
        <a:accent3>
          <a:srgbClr val="CDE4CD"/>
        </a:accent3>
        <a:accent4>
          <a:srgbClr val="002700"/>
        </a:accent4>
        <a:accent5>
          <a:srgbClr val="FFFFFF"/>
        </a:accent5>
        <a:accent6>
          <a:srgbClr val="005D2A"/>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11">
        <a:dk1>
          <a:srgbClr val="000000"/>
        </a:dk1>
        <a:lt1>
          <a:srgbClr val="FFFFD5"/>
        </a:lt1>
        <a:dk2>
          <a:srgbClr val="000000"/>
        </a:dk2>
        <a:lt2>
          <a:srgbClr val="808080"/>
        </a:lt2>
        <a:accent1>
          <a:srgbClr val="D7DFCF"/>
        </a:accent1>
        <a:accent2>
          <a:srgbClr val="661600"/>
        </a:accent2>
        <a:accent3>
          <a:srgbClr val="FFFFE7"/>
        </a:accent3>
        <a:accent4>
          <a:srgbClr val="000000"/>
        </a:accent4>
        <a:accent5>
          <a:srgbClr val="E8ECE4"/>
        </a:accent5>
        <a:accent6>
          <a:srgbClr val="5C1300"/>
        </a:accent6>
        <a:hlink>
          <a:srgbClr val="008000"/>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fontScheme name="1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457200" tIns="457200" rIns="457200" bIns="4572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457200" tIns="457200" rIns="457200" bIns="4572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charset="0"/>
          </a:defRPr>
        </a:defPPr>
      </a:lstStyle>
    </a:lnDef>
  </a:objectDefaults>
  <a:extraClrSchemeLst>
    <a:extraClrScheme>
      <a:clrScheme name="1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clrMap bg1="lt1" tx1="dk1" bg2="lt2" tx2="dk2" accent1="accent1" accent2="accent2" accent3="accent3" accent4="accent4" accent5="accent5" accent6="accent6" hlink="hlink" folHlink="folHlink"/>
    </a:extraClrScheme>
    <a:extraClrScheme>
      <a:clrScheme name="1_Custom Design 2">
        <a:dk1>
          <a:srgbClr val="603000"/>
        </a:dk1>
        <a:lt1>
          <a:srgbClr val="CF9860"/>
        </a:lt1>
        <a:dk2>
          <a:srgbClr val="000000"/>
        </a:dk2>
        <a:lt2>
          <a:srgbClr val="808080"/>
        </a:lt2>
        <a:accent1>
          <a:srgbClr val="FFFFCF"/>
        </a:accent1>
        <a:accent2>
          <a:srgbClr val="603000"/>
        </a:accent2>
        <a:accent3>
          <a:srgbClr val="E4CAB6"/>
        </a:accent3>
        <a:accent4>
          <a:srgbClr val="512700"/>
        </a:accent4>
        <a:accent5>
          <a:srgbClr val="FFFFE4"/>
        </a:accent5>
        <a:accent6>
          <a:srgbClr val="56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1_Custom Design 3">
        <a:dk1>
          <a:srgbClr val="505750"/>
        </a:dk1>
        <a:lt1>
          <a:srgbClr val="FFFFFF"/>
        </a:lt1>
        <a:dk2>
          <a:srgbClr val="000000"/>
        </a:dk2>
        <a:lt2>
          <a:srgbClr val="808080"/>
        </a:lt2>
        <a:accent1>
          <a:srgbClr val="DFDFDF"/>
        </a:accent1>
        <a:accent2>
          <a:srgbClr val="9F3000"/>
        </a:accent2>
        <a:accent3>
          <a:srgbClr val="FFFFFF"/>
        </a:accent3>
        <a:accent4>
          <a:srgbClr val="434943"/>
        </a:accent4>
        <a:accent5>
          <a:srgbClr val="ECECEC"/>
        </a:accent5>
        <a:accent6>
          <a:srgbClr val="90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1_Custom Design 4">
        <a:dk1>
          <a:srgbClr val="3A0000"/>
        </a:dk1>
        <a:lt1>
          <a:srgbClr val="FFFFFF"/>
        </a:lt1>
        <a:dk2>
          <a:srgbClr val="000000"/>
        </a:dk2>
        <a:lt2>
          <a:srgbClr val="808080"/>
        </a:lt2>
        <a:accent1>
          <a:srgbClr val="FFFFCF"/>
        </a:accent1>
        <a:accent2>
          <a:srgbClr val="9F0000"/>
        </a:accent2>
        <a:accent3>
          <a:srgbClr val="FFFFFF"/>
        </a:accent3>
        <a:accent4>
          <a:srgbClr val="300000"/>
        </a:accent4>
        <a:accent5>
          <a:srgbClr val="FFFFE4"/>
        </a:accent5>
        <a:accent6>
          <a:srgbClr val="90000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5">
        <a:dk1>
          <a:srgbClr val="002336"/>
        </a:dk1>
        <a:lt1>
          <a:srgbClr val="E8F0F8"/>
        </a:lt1>
        <a:dk2>
          <a:srgbClr val="000000"/>
        </a:dk2>
        <a:lt2>
          <a:srgbClr val="808080"/>
        </a:lt2>
        <a:accent1>
          <a:srgbClr val="FFFFEF"/>
        </a:accent1>
        <a:accent2>
          <a:srgbClr val="00679F"/>
        </a:accent2>
        <a:accent3>
          <a:srgbClr val="F2F6FB"/>
        </a:accent3>
        <a:accent4>
          <a:srgbClr val="001C2D"/>
        </a:accent4>
        <a:accent5>
          <a:srgbClr val="FFFFF6"/>
        </a:accent5>
        <a:accent6>
          <a:srgbClr val="005D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6">
        <a:dk1>
          <a:srgbClr val="002336"/>
        </a:dk1>
        <a:lt1>
          <a:srgbClr val="CFCFFF"/>
        </a:lt1>
        <a:dk2>
          <a:srgbClr val="000000"/>
        </a:dk2>
        <a:lt2>
          <a:srgbClr val="808080"/>
        </a:lt2>
        <a:accent1>
          <a:srgbClr val="FFFFFF"/>
        </a:accent1>
        <a:accent2>
          <a:srgbClr val="003060"/>
        </a:accent2>
        <a:accent3>
          <a:srgbClr val="E4E4FF"/>
        </a:accent3>
        <a:accent4>
          <a:srgbClr val="001C2D"/>
        </a:accent4>
        <a:accent5>
          <a:srgbClr val="FFFFFF"/>
        </a:accent5>
        <a:accent6>
          <a:srgbClr val="002A56"/>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7">
        <a:dk1>
          <a:srgbClr val="000000"/>
        </a:dk1>
        <a:lt1>
          <a:srgbClr val="FFFFFF"/>
        </a:lt1>
        <a:dk2>
          <a:srgbClr val="000000"/>
        </a:dk2>
        <a:lt2>
          <a:srgbClr val="808080"/>
        </a:lt2>
        <a:accent1>
          <a:srgbClr val="EAEAEA"/>
        </a:accent1>
        <a:accent2>
          <a:srgbClr val="4B4B4B"/>
        </a:accent2>
        <a:accent3>
          <a:srgbClr val="FFFFFF"/>
        </a:accent3>
        <a:accent4>
          <a:srgbClr val="000000"/>
        </a:accent4>
        <a:accent5>
          <a:srgbClr val="F3F3F3"/>
        </a:accent5>
        <a:accent6>
          <a:srgbClr val="434343"/>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8">
        <a:dk1>
          <a:srgbClr val="000000"/>
        </a:dk1>
        <a:lt1>
          <a:srgbClr val="E3DABB"/>
        </a:lt1>
        <a:dk2>
          <a:srgbClr val="000000"/>
        </a:dk2>
        <a:lt2>
          <a:srgbClr val="808080"/>
        </a:lt2>
        <a:accent1>
          <a:srgbClr val="EAEAEA"/>
        </a:accent1>
        <a:accent2>
          <a:srgbClr val="065290"/>
        </a:accent2>
        <a:accent3>
          <a:srgbClr val="EFEADA"/>
        </a:accent3>
        <a:accent4>
          <a:srgbClr val="000000"/>
        </a:accent4>
        <a:accent5>
          <a:srgbClr val="F3F3F3"/>
        </a:accent5>
        <a:accent6>
          <a:srgbClr val="054982"/>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9">
        <a:dk1>
          <a:srgbClr val="00009F"/>
        </a:dk1>
        <a:lt1>
          <a:srgbClr val="FFCFFF"/>
        </a:lt1>
        <a:dk2>
          <a:srgbClr val="000000"/>
        </a:dk2>
        <a:lt2>
          <a:srgbClr val="808080"/>
        </a:lt2>
        <a:accent1>
          <a:srgbClr val="FFFFFF"/>
        </a:accent1>
        <a:accent2>
          <a:srgbClr val="60009F"/>
        </a:accent2>
        <a:accent3>
          <a:srgbClr val="FFE4FF"/>
        </a:accent3>
        <a:accent4>
          <a:srgbClr val="000087"/>
        </a:accent4>
        <a:accent5>
          <a:srgbClr val="FFFFFF"/>
        </a:accent5>
        <a:accent6>
          <a:srgbClr val="5600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10">
        <a:dk1>
          <a:srgbClr val="003000"/>
        </a:dk1>
        <a:lt1>
          <a:srgbClr val="9FCF9F"/>
        </a:lt1>
        <a:dk2>
          <a:srgbClr val="000000"/>
        </a:dk2>
        <a:lt2>
          <a:srgbClr val="808080"/>
        </a:lt2>
        <a:accent1>
          <a:srgbClr val="FFFFFF"/>
        </a:accent1>
        <a:accent2>
          <a:srgbClr val="006730"/>
        </a:accent2>
        <a:accent3>
          <a:srgbClr val="CDE4CD"/>
        </a:accent3>
        <a:accent4>
          <a:srgbClr val="002700"/>
        </a:accent4>
        <a:accent5>
          <a:srgbClr val="FFFFFF"/>
        </a:accent5>
        <a:accent6>
          <a:srgbClr val="005D2A"/>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11">
        <a:dk1>
          <a:srgbClr val="000000"/>
        </a:dk1>
        <a:lt1>
          <a:srgbClr val="FFFFD5"/>
        </a:lt1>
        <a:dk2>
          <a:srgbClr val="000000"/>
        </a:dk2>
        <a:lt2>
          <a:srgbClr val="808080"/>
        </a:lt2>
        <a:accent1>
          <a:srgbClr val="D7DFCF"/>
        </a:accent1>
        <a:accent2>
          <a:srgbClr val="661600"/>
        </a:accent2>
        <a:accent3>
          <a:srgbClr val="FFFFE7"/>
        </a:accent3>
        <a:accent4>
          <a:srgbClr val="000000"/>
        </a:accent4>
        <a:accent5>
          <a:srgbClr val="E8ECE4"/>
        </a:accent5>
        <a:accent6>
          <a:srgbClr val="5C1300"/>
        </a:accent6>
        <a:hlink>
          <a:srgbClr val="008000"/>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fontScheme name="2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457200" tIns="457200" rIns="457200" bIns="4572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457200" tIns="457200" rIns="457200" bIns="4572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900" b="0" i="0" u="none" strike="noStrike" cap="none" normalizeH="0" baseline="0">
            <a:ln>
              <a:noFill/>
            </a:ln>
            <a:solidFill>
              <a:schemeClr val="tx1"/>
            </a:solidFill>
            <a:effectLst/>
            <a:latin typeface="Arial Narrow" charset="0"/>
          </a:defRPr>
        </a:defPPr>
      </a:lstStyle>
    </a:lnDef>
  </a:objectDefaults>
  <a:extraClrSchemeLst>
    <a:extraClrScheme>
      <a:clrScheme name="2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clrMap bg1="lt1" tx1="dk1" bg2="lt2" tx2="dk2" accent1="accent1" accent2="accent2" accent3="accent3" accent4="accent4" accent5="accent5" accent6="accent6" hlink="hlink" folHlink="folHlink"/>
    </a:extraClrScheme>
    <a:extraClrScheme>
      <a:clrScheme name="2_Custom Design 2">
        <a:dk1>
          <a:srgbClr val="603000"/>
        </a:dk1>
        <a:lt1>
          <a:srgbClr val="CF9860"/>
        </a:lt1>
        <a:dk2>
          <a:srgbClr val="000000"/>
        </a:dk2>
        <a:lt2>
          <a:srgbClr val="808080"/>
        </a:lt2>
        <a:accent1>
          <a:srgbClr val="FFFFCF"/>
        </a:accent1>
        <a:accent2>
          <a:srgbClr val="603000"/>
        </a:accent2>
        <a:accent3>
          <a:srgbClr val="E4CAB6"/>
        </a:accent3>
        <a:accent4>
          <a:srgbClr val="512700"/>
        </a:accent4>
        <a:accent5>
          <a:srgbClr val="FFFFE4"/>
        </a:accent5>
        <a:accent6>
          <a:srgbClr val="56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2_Custom Design 3">
        <a:dk1>
          <a:srgbClr val="505750"/>
        </a:dk1>
        <a:lt1>
          <a:srgbClr val="FFFFFF"/>
        </a:lt1>
        <a:dk2>
          <a:srgbClr val="000000"/>
        </a:dk2>
        <a:lt2>
          <a:srgbClr val="808080"/>
        </a:lt2>
        <a:accent1>
          <a:srgbClr val="DFDFDF"/>
        </a:accent1>
        <a:accent2>
          <a:srgbClr val="9F3000"/>
        </a:accent2>
        <a:accent3>
          <a:srgbClr val="FFFFFF"/>
        </a:accent3>
        <a:accent4>
          <a:srgbClr val="434943"/>
        </a:accent4>
        <a:accent5>
          <a:srgbClr val="ECECEC"/>
        </a:accent5>
        <a:accent6>
          <a:srgbClr val="90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2_Custom Design 4">
        <a:dk1>
          <a:srgbClr val="3A0000"/>
        </a:dk1>
        <a:lt1>
          <a:srgbClr val="FFFFFF"/>
        </a:lt1>
        <a:dk2>
          <a:srgbClr val="000000"/>
        </a:dk2>
        <a:lt2>
          <a:srgbClr val="808080"/>
        </a:lt2>
        <a:accent1>
          <a:srgbClr val="FFFFCF"/>
        </a:accent1>
        <a:accent2>
          <a:srgbClr val="9F0000"/>
        </a:accent2>
        <a:accent3>
          <a:srgbClr val="FFFFFF"/>
        </a:accent3>
        <a:accent4>
          <a:srgbClr val="300000"/>
        </a:accent4>
        <a:accent5>
          <a:srgbClr val="FFFFE4"/>
        </a:accent5>
        <a:accent6>
          <a:srgbClr val="90000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5">
        <a:dk1>
          <a:srgbClr val="002336"/>
        </a:dk1>
        <a:lt1>
          <a:srgbClr val="E8F0F8"/>
        </a:lt1>
        <a:dk2>
          <a:srgbClr val="000000"/>
        </a:dk2>
        <a:lt2>
          <a:srgbClr val="808080"/>
        </a:lt2>
        <a:accent1>
          <a:srgbClr val="FFFFEF"/>
        </a:accent1>
        <a:accent2>
          <a:srgbClr val="00679F"/>
        </a:accent2>
        <a:accent3>
          <a:srgbClr val="F2F6FB"/>
        </a:accent3>
        <a:accent4>
          <a:srgbClr val="001C2D"/>
        </a:accent4>
        <a:accent5>
          <a:srgbClr val="FFFFF6"/>
        </a:accent5>
        <a:accent6>
          <a:srgbClr val="005D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6">
        <a:dk1>
          <a:srgbClr val="002336"/>
        </a:dk1>
        <a:lt1>
          <a:srgbClr val="CFCFFF"/>
        </a:lt1>
        <a:dk2>
          <a:srgbClr val="000000"/>
        </a:dk2>
        <a:lt2>
          <a:srgbClr val="808080"/>
        </a:lt2>
        <a:accent1>
          <a:srgbClr val="FFFFFF"/>
        </a:accent1>
        <a:accent2>
          <a:srgbClr val="003060"/>
        </a:accent2>
        <a:accent3>
          <a:srgbClr val="E4E4FF"/>
        </a:accent3>
        <a:accent4>
          <a:srgbClr val="001C2D"/>
        </a:accent4>
        <a:accent5>
          <a:srgbClr val="FFFFFF"/>
        </a:accent5>
        <a:accent6>
          <a:srgbClr val="002A56"/>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7">
        <a:dk1>
          <a:srgbClr val="000000"/>
        </a:dk1>
        <a:lt1>
          <a:srgbClr val="FFFFFF"/>
        </a:lt1>
        <a:dk2>
          <a:srgbClr val="000000"/>
        </a:dk2>
        <a:lt2>
          <a:srgbClr val="808080"/>
        </a:lt2>
        <a:accent1>
          <a:srgbClr val="EAEAEA"/>
        </a:accent1>
        <a:accent2>
          <a:srgbClr val="4B4B4B"/>
        </a:accent2>
        <a:accent3>
          <a:srgbClr val="FFFFFF"/>
        </a:accent3>
        <a:accent4>
          <a:srgbClr val="000000"/>
        </a:accent4>
        <a:accent5>
          <a:srgbClr val="F3F3F3"/>
        </a:accent5>
        <a:accent6>
          <a:srgbClr val="434343"/>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8">
        <a:dk1>
          <a:srgbClr val="000000"/>
        </a:dk1>
        <a:lt1>
          <a:srgbClr val="E3DABB"/>
        </a:lt1>
        <a:dk2>
          <a:srgbClr val="000000"/>
        </a:dk2>
        <a:lt2>
          <a:srgbClr val="808080"/>
        </a:lt2>
        <a:accent1>
          <a:srgbClr val="EAEAEA"/>
        </a:accent1>
        <a:accent2>
          <a:srgbClr val="065290"/>
        </a:accent2>
        <a:accent3>
          <a:srgbClr val="EFEADA"/>
        </a:accent3>
        <a:accent4>
          <a:srgbClr val="000000"/>
        </a:accent4>
        <a:accent5>
          <a:srgbClr val="F3F3F3"/>
        </a:accent5>
        <a:accent6>
          <a:srgbClr val="054982"/>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9">
        <a:dk1>
          <a:srgbClr val="00009F"/>
        </a:dk1>
        <a:lt1>
          <a:srgbClr val="FFCFFF"/>
        </a:lt1>
        <a:dk2>
          <a:srgbClr val="000000"/>
        </a:dk2>
        <a:lt2>
          <a:srgbClr val="808080"/>
        </a:lt2>
        <a:accent1>
          <a:srgbClr val="FFFFFF"/>
        </a:accent1>
        <a:accent2>
          <a:srgbClr val="60009F"/>
        </a:accent2>
        <a:accent3>
          <a:srgbClr val="FFE4FF"/>
        </a:accent3>
        <a:accent4>
          <a:srgbClr val="000087"/>
        </a:accent4>
        <a:accent5>
          <a:srgbClr val="FFFFFF"/>
        </a:accent5>
        <a:accent6>
          <a:srgbClr val="5600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10">
        <a:dk1>
          <a:srgbClr val="003000"/>
        </a:dk1>
        <a:lt1>
          <a:srgbClr val="9FCF9F"/>
        </a:lt1>
        <a:dk2>
          <a:srgbClr val="000000"/>
        </a:dk2>
        <a:lt2>
          <a:srgbClr val="808080"/>
        </a:lt2>
        <a:accent1>
          <a:srgbClr val="FFFFFF"/>
        </a:accent1>
        <a:accent2>
          <a:srgbClr val="006730"/>
        </a:accent2>
        <a:accent3>
          <a:srgbClr val="CDE4CD"/>
        </a:accent3>
        <a:accent4>
          <a:srgbClr val="002700"/>
        </a:accent4>
        <a:accent5>
          <a:srgbClr val="FFFFFF"/>
        </a:accent5>
        <a:accent6>
          <a:srgbClr val="005D2A"/>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11">
        <a:dk1>
          <a:srgbClr val="000000"/>
        </a:dk1>
        <a:lt1>
          <a:srgbClr val="FFFFD5"/>
        </a:lt1>
        <a:dk2>
          <a:srgbClr val="000000"/>
        </a:dk2>
        <a:lt2>
          <a:srgbClr val="808080"/>
        </a:lt2>
        <a:accent1>
          <a:srgbClr val="D7DFCF"/>
        </a:accent1>
        <a:accent2>
          <a:srgbClr val="661600"/>
        </a:accent2>
        <a:accent3>
          <a:srgbClr val="FFFFE7"/>
        </a:accent3>
        <a:accent4>
          <a:srgbClr val="000000"/>
        </a:accent4>
        <a:accent5>
          <a:srgbClr val="E8ECE4"/>
        </a:accent5>
        <a:accent6>
          <a:srgbClr val="5C1300"/>
        </a:accent6>
        <a:hlink>
          <a:srgbClr val="008000"/>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13812</TotalTime>
  <Words>1146</Words>
  <Application>Microsoft Office PowerPoint</Application>
  <PresentationFormat>Custom</PresentationFormat>
  <Paragraphs>77</Paragraphs>
  <Slides>1</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vt:i4>
      </vt:variant>
    </vt:vector>
  </HeadingPairs>
  <TitlesOfParts>
    <vt:vector size="10" baseType="lpstr">
      <vt:lpstr>ＭＳ Ｐゴシック</vt:lpstr>
      <vt:lpstr>Arial</vt:lpstr>
      <vt:lpstr>Arial Black</vt:lpstr>
      <vt:lpstr>Arial Narrow</vt:lpstr>
      <vt:lpstr>Palatino Linotype</vt:lpstr>
      <vt:lpstr>Tahoma</vt:lpstr>
      <vt:lpstr>Custom Design</vt:lpstr>
      <vt:lpstr>1_Custom Design</vt:lpstr>
      <vt:lpstr>2_Custom Design</vt:lpstr>
      <vt:lpstr>PowerPoint Presentation</vt:lpstr>
    </vt:vector>
  </TitlesOfParts>
  <Company>www.PosterPresentations.com</Company>
  <LinksUpToDate>false</LinksUpToDate>
  <SharedDoc>false</SharedDoc>
  <HyperlinkBase>http://www.posterpresentations.com</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48x36 Poster Template</dc:title>
  <dc:subject>Free PowerPoint poster templates</dc:subject>
  <dc:creator>A. Kotoulas</dc:creator>
  <cp:keywords>poster presentation, poster design, poster template</cp:keywords>
  <dc:description>Non-authorized printing of this poster template by any commercial printing service other than PosterPresentations.com is strictly prohibited._x000d_
Non-profit educational printing centers are exempt._x000d_
To obtain printing authorization call:_x000d_
1.866.649.3004_x000d_
_x000d_
© 2007 Canterbury Media Services, Inc</dc:description>
  <cp:lastModifiedBy>Daniel Howard</cp:lastModifiedBy>
  <cp:revision>293</cp:revision>
  <cp:lastPrinted>2011-08-17T20:53:57Z</cp:lastPrinted>
  <dcterms:created xsi:type="dcterms:W3CDTF">2011-08-17T19:31:08Z</dcterms:created>
  <dcterms:modified xsi:type="dcterms:W3CDTF">2016-06-21T20:13:18Z</dcterms:modified>
  <cp:category>Powerpoint poster templates</cp:category>
</cp:coreProperties>
</file>