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81" r:id="rId1"/>
  </p:sldMasterIdLst>
  <p:notesMasterIdLst>
    <p:notesMasterId r:id="rId3"/>
  </p:notesMasterIdLst>
  <p:sldIdLst>
    <p:sldId id="257" r:id="rId2"/>
  </p:sldIdLst>
  <p:sldSz cx="36576000" cy="29260800"/>
  <p:notesSz cx="6858000" cy="9144000"/>
  <p:defaultTextStyle>
    <a:defPPr>
      <a:defRPr lang="en-US"/>
    </a:defPPr>
    <a:lvl1pPr algn="l" defTabSz="457200" rtl="0" fontAlgn="base">
      <a:spcBef>
        <a:spcPct val="0"/>
      </a:spcBef>
      <a:spcAft>
        <a:spcPct val="0"/>
      </a:spcAft>
      <a:buClr>
        <a:srgbClr val="000000"/>
      </a:buClr>
      <a:buSzPct val="100000"/>
      <a:buFont typeface="Times New Roman" pitchFamily="16" charset="0"/>
      <a:defRPr sz="2900" kern="1200">
        <a:solidFill>
          <a:schemeClr val="bg1"/>
        </a:solidFill>
        <a:latin typeface="Arial Narrow" pitchFamily="32" charset="0"/>
        <a:ea typeface="+mn-ea"/>
        <a:cs typeface="+mn-cs"/>
      </a:defRPr>
    </a:lvl1pPr>
    <a:lvl2pPr marL="742950" indent="-285750" algn="l" defTabSz="457200" rtl="0" fontAlgn="base">
      <a:spcBef>
        <a:spcPct val="0"/>
      </a:spcBef>
      <a:spcAft>
        <a:spcPct val="0"/>
      </a:spcAft>
      <a:buClr>
        <a:srgbClr val="000000"/>
      </a:buClr>
      <a:buSzPct val="100000"/>
      <a:buFont typeface="Times New Roman" pitchFamily="16" charset="0"/>
      <a:defRPr sz="2900" kern="1200">
        <a:solidFill>
          <a:schemeClr val="bg1"/>
        </a:solidFill>
        <a:latin typeface="Arial Narrow" pitchFamily="32" charset="0"/>
        <a:ea typeface="+mn-ea"/>
        <a:cs typeface="+mn-cs"/>
      </a:defRPr>
    </a:lvl2pPr>
    <a:lvl3pPr marL="1143000" indent="-228600" algn="l" defTabSz="457200" rtl="0" fontAlgn="base">
      <a:spcBef>
        <a:spcPct val="0"/>
      </a:spcBef>
      <a:spcAft>
        <a:spcPct val="0"/>
      </a:spcAft>
      <a:buClr>
        <a:srgbClr val="000000"/>
      </a:buClr>
      <a:buSzPct val="100000"/>
      <a:buFont typeface="Times New Roman" pitchFamily="16" charset="0"/>
      <a:defRPr sz="2900" kern="1200">
        <a:solidFill>
          <a:schemeClr val="bg1"/>
        </a:solidFill>
        <a:latin typeface="Arial Narrow" pitchFamily="32" charset="0"/>
        <a:ea typeface="+mn-ea"/>
        <a:cs typeface="+mn-cs"/>
      </a:defRPr>
    </a:lvl3pPr>
    <a:lvl4pPr marL="1600200" indent="-228600" algn="l" defTabSz="457200" rtl="0" fontAlgn="base">
      <a:spcBef>
        <a:spcPct val="0"/>
      </a:spcBef>
      <a:spcAft>
        <a:spcPct val="0"/>
      </a:spcAft>
      <a:buClr>
        <a:srgbClr val="000000"/>
      </a:buClr>
      <a:buSzPct val="100000"/>
      <a:buFont typeface="Times New Roman" pitchFamily="16" charset="0"/>
      <a:defRPr sz="2900" kern="1200">
        <a:solidFill>
          <a:schemeClr val="bg1"/>
        </a:solidFill>
        <a:latin typeface="Arial Narrow" pitchFamily="32" charset="0"/>
        <a:ea typeface="+mn-ea"/>
        <a:cs typeface="+mn-cs"/>
      </a:defRPr>
    </a:lvl4pPr>
    <a:lvl5pPr marL="2057400" indent="-228600" algn="l" defTabSz="457200" rtl="0" fontAlgn="base">
      <a:spcBef>
        <a:spcPct val="0"/>
      </a:spcBef>
      <a:spcAft>
        <a:spcPct val="0"/>
      </a:spcAft>
      <a:buClr>
        <a:srgbClr val="000000"/>
      </a:buClr>
      <a:buSzPct val="100000"/>
      <a:buFont typeface="Times New Roman" pitchFamily="16" charset="0"/>
      <a:defRPr sz="2900" kern="1200">
        <a:solidFill>
          <a:schemeClr val="bg1"/>
        </a:solidFill>
        <a:latin typeface="Arial Narrow" pitchFamily="32" charset="0"/>
        <a:ea typeface="+mn-ea"/>
        <a:cs typeface="+mn-cs"/>
      </a:defRPr>
    </a:lvl5pPr>
    <a:lvl6pPr marL="2286000" algn="l" defTabSz="914400" rtl="0" eaLnBrk="1" latinLnBrk="0" hangingPunct="1">
      <a:defRPr sz="2900" kern="1200">
        <a:solidFill>
          <a:schemeClr val="bg1"/>
        </a:solidFill>
        <a:latin typeface="Arial Narrow" pitchFamily="32" charset="0"/>
        <a:ea typeface="+mn-ea"/>
        <a:cs typeface="+mn-cs"/>
      </a:defRPr>
    </a:lvl6pPr>
    <a:lvl7pPr marL="2743200" algn="l" defTabSz="914400" rtl="0" eaLnBrk="1" latinLnBrk="0" hangingPunct="1">
      <a:defRPr sz="2900" kern="1200">
        <a:solidFill>
          <a:schemeClr val="bg1"/>
        </a:solidFill>
        <a:latin typeface="Arial Narrow" pitchFamily="32" charset="0"/>
        <a:ea typeface="+mn-ea"/>
        <a:cs typeface="+mn-cs"/>
      </a:defRPr>
    </a:lvl7pPr>
    <a:lvl8pPr marL="3200400" algn="l" defTabSz="914400" rtl="0" eaLnBrk="1" latinLnBrk="0" hangingPunct="1">
      <a:defRPr sz="2900" kern="1200">
        <a:solidFill>
          <a:schemeClr val="bg1"/>
        </a:solidFill>
        <a:latin typeface="Arial Narrow" pitchFamily="32" charset="0"/>
        <a:ea typeface="+mn-ea"/>
        <a:cs typeface="+mn-cs"/>
      </a:defRPr>
    </a:lvl8pPr>
    <a:lvl9pPr marL="3657600" algn="l" defTabSz="914400" rtl="0" eaLnBrk="1" latinLnBrk="0" hangingPunct="1">
      <a:defRPr sz="2900" kern="1200">
        <a:solidFill>
          <a:schemeClr val="bg1"/>
        </a:solidFill>
        <a:latin typeface="Arial Narrow" pitchFamily="3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40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8386"/>
    <p:restoredTop sz="95179"/>
  </p:normalViewPr>
  <p:slideViewPr>
    <p:cSldViewPr>
      <p:cViewPr>
        <p:scale>
          <a:sx n="39" d="100"/>
          <a:sy n="39" d="100"/>
        </p:scale>
        <p:origin x="464" y="144"/>
      </p:cViewPr>
      <p:guideLst>
        <p:guide orient="horz" pos="2160"/>
        <p:guide pos="240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AutoShape 1"/>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defRPr/>
            </a:pPr>
            <a:endParaRPr lang="en-US" dirty="0"/>
          </a:p>
        </p:txBody>
      </p:sp>
      <p:sp>
        <p:nvSpPr>
          <p:cNvPr id="4098" name="Text Box 2"/>
          <p:cNvSpPr txBox="1">
            <a:spLocks noChangeArrowheads="1"/>
          </p:cNvSpPr>
          <p:nvPr/>
        </p:nvSpPr>
        <p:spPr bwMode="auto">
          <a:xfrm>
            <a:off x="0" y="0"/>
            <a:ext cx="2971800" cy="457200"/>
          </a:xfrm>
          <a:prstGeom prst="rect">
            <a:avLst/>
          </a:prstGeom>
          <a:noFill/>
          <a:ln w="9525" cap="flat">
            <a:noFill/>
            <a:round/>
            <a:headEnd/>
            <a:tailEnd/>
          </a:ln>
          <a:effectLst/>
        </p:spPr>
        <p:txBody>
          <a:bodyPr wrap="none" anchor="ctr"/>
          <a:lstStyle/>
          <a:p>
            <a:pPr>
              <a:defRPr/>
            </a:pPr>
            <a:endParaRPr lang="en-US" dirty="0"/>
          </a:p>
        </p:txBody>
      </p:sp>
      <p:sp>
        <p:nvSpPr>
          <p:cNvPr id="4099" name="Text Box 3"/>
          <p:cNvSpPr txBox="1">
            <a:spLocks noChangeArrowheads="1"/>
          </p:cNvSpPr>
          <p:nvPr/>
        </p:nvSpPr>
        <p:spPr bwMode="auto">
          <a:xfrm>
            <a:off x="3884613" y="0"/>
            <a:ext cx="2971800" cy="457200"/>
          </a:xfrm>
          <a:prstGeom prst="rect">
            <a:avLst/>
          </a:prstGeom>
          <a:noFill/>
          <a:ln w="9525" cap="flat">
            <a:noFill/>
            <a:round/>
            <a:headEnd/>
            <a:tailEnd/>
          </a:ln>
          <a:effectLst/>
        </p:spPr>
        <p:txBody>
          <a:bodyPr wrap="none" anchor="ctr"/>
          <a:lstStyle/>
          <a:p>
            <a:pPr>
              <a:defRPr/>
            </a:pPr>
            <a:endParaRPr lang="en-US" dirty="0"/>
          </a:p>
        </p:txBody>
      </p:sp>
      <p:sp>
        <p:nvSpPr>
          <p:cNvPr id="5125" name="Rectangle 4"/>
          <p:cNvSpPr>
            <a:spLocks noGrp="1" noRot="1" noChangeAspect="1" noChangeArrowheads="1"/>
          </p:cNvSpPr>
          <p:nvPr>
            <p:ph type="sldImg"/>
          </p:nvPr>
        </p:nvSpPr>
        <p:spPr bwMode="auto">
          <a:xfrm>
            <a:off x="1285875" y="685800"/>
            <a:ext cx="4284663" cy="3427413"/>
          </a:xfrm>
          <a:prstGeom prst="rect">
            <a:avLst/>
          </a:prstGeom>
          <a:noFill/>
          <a:ln w="9360" cap="sq">
            <a:solidFill>
              <a:srgbClr val="000000"/>
            </a:solidFill>
            <a:miter lim="800000"/>
            <a:headEnd/>
            <a:tailEnd/>
          </a:ln>
        </p:spPr>
      </p:sp>
      <p:sp>
        <p:nvSpPr>
          <p:cNvPr id="4101" name="Rectangle 5"/>
          <p:cNvSpPr>
            <a:spLocks noGrp="1" noChangeArrowheads="1"/>
          </p:cNvSpPr>
          <p:nvPr>
            <p:ph type="body"/>
          </p:nvPr>
        </p:nvSpPr>
        <p:spPr bwMode="auto">
          <a:xfrm>
            <a:off x="685800" y="4343400"/>
            <a:ext cx="5484813" cy="4113213"/>
          </a:xfrm>
          <a:prstGeom prst="rect">
            <a:avLst/>
          </a:prstGeom>
          <a:noFill/>
          <a:ln w="9525" cap="flat">
            <a:noFill/>
            <a:round/>
            <a:headEnd/>
            <a:tailEnd/>
          </a:ln>
          <a:effectLst/>
        </p:spPr>
        <p:txBody>
          <a:bodyPr vert="horz" wrap="square" lIns="90000" tIns="46800" rIns="90000" bIns="46800" numCol="1" anchor="t" anchorCtr="0" compatLnSpc="1">
            <a:prstTxWarp prst="textNoShape">
              <a:avLst/>
            </a:prstTxWarp>
          </a:bodyPr>
          <a:lstStyle/>
          <a:p>
            <a:pPr lvl="0"/>
            <a:endParaRPr lang="en-US" noProof="0" smtClean="0"/>
          </a:p>
        </p:txBody>
      </p:sp>
      <p:sp>
        <p:nvSpPr>
          <p:cNvPr id="4102" name="Text Box 6"/>
          <p:cNvSpPr txBox="1">
            <a:spLocks noChangeArrowheads="1"/>
          </p:cNvSpPr>
          <p:nvPr/>
        </p:nvSpPr>
        <p:spPr bwMode="auto">
          <a:xfrm>
            <a:off x="0" y="8685213"/>
            <a:ext cx="2971800" cy="457200"/>
          </a:xfrm>
          <a:prstGeom prst="rect">
            <a:avLst/>
          </a:prstGeom>
          <a:noFill/>
          <a:ln w="9525" cap="flat">
            <a:noFill/>
            <a:round/>
            <a:headEnd/>
            <a:tailEnd/>
          </a:ln>
          <a:effectLst/>
        </p:spPr>
        <p:txBody>
          <a:bodyPr wrap="none" anchor="ctr"/>
          <a:lstStyle/>
          <a:p>
            <a:pPr>
              <a:defRPr/>
            </a:pPr>
            <a:endParaRPr lang="en-US" dirty="0"/>
          </a:p>
        </p:txBody>
      </p:sp>
      <p:sp>
        <p:nvSpPr>
          <p:cNvPr id="4103" name="Rectangle 7"/>
          <p:cNvSpPr>
            <a:spLocks noGrp="1" noChangeArrowheads="1"/>
          </p:cNvSpPr>
          <p:nvPr>
            <p:ph type="sldNum"/>
          </p:nvPr>
        </p:nvSpPr>
        <p:spPr bwMode="auto">
          <a:xfrm>
            <a:off x="3884613" y="8685213"/>
            <a:ext cx="2970212" cy="455612"/>
          </a:xfrm>
          <a:prstGeom prst="rect">
            <a:avLst/>
          </a:prstGeom>
          <a:noFill/>
          <a:ln w="9525" cap="flat">
            <a:noFill/>
            <a:round/>
            <a:headEnd/>
            <a:tailEnd/>
          </a:ln>
          <a:effectLst/>
        </p:spPr>
        <p:txBody>
          <a:bodyPr vert="horz" wrap="square" lIns="90000" tIns="46800" rIns="90000" bIns="46800" numCol="1" anchor="b" anchorCtr="0" compatLnSpc="1">
            <a:prstTxWarp prst="textNoShape">
              <a:avLst/>
            </a:prstTxWarp>
          </a:bodyPr>
          <a:lstStyle>
            <a:lvl1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Arial" charset="0"/>
                <a:ea typeface="DejaVu Sans" charset="0"/>
                <a:cs typeface="DejaVu Sans" charset="0"/>
              </a:defRPr>
            </a:lvl1pPr>
          </a:lstStyle>
          <a:p>
            <a:pPr>
              <a:defRPr/>
            </a:pPr>
            <a:fld id="{D2FE2707-E63D-4D5F-A8F3-BAF516102998}" type="slidenum">
              <a:rPr lang="en-US"/>
              <a:pPr>
                <a:defRPr/>
              </a:pPr>
              <a:t>‹#›</a:t>
            </a:fld>
            <a:endParaRPr lang="en-US" dirty="0"/>
          </a:p>
        </p:txBody>
      </p:sp>
    </p:spTree>
    <p:extLst>
      <p:ext uri="{BB962C8B-B14F-4D97-AF65-F5344CB8AC3E}">
        <p14:creationId xmlns:p14="http://schemas.microsoft.com/office/powerpoint/2010/main" val="781263751"/>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a:defRPr/>
            </a:pPr>
            <a:fld id="{D2FE2707-E63D-4D5F-A8F3-BAF516102998}" type="slidenum">
              <a:rPr lang="en-US" smtClean="0"/>
              <a:pPr>
                <a:defRPr/>
              </a:pPr>
              <a:t>1</a:t>
            </a:fld>
            <a:endParaRPr lang="en-US" dirty="0"/>
          </a:p>
        </p:txBody>
      </p:sp>
    </p:spTree>
    <p:extLst>
      <p:ext uri="{BB962C8B-B14F-4D97-AF65-F5344CB8AC3E}">
        <p14:creationId xmlns:p14="http://schemas.microsoft.com/office/powerpoint/2010/main" val="1016017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1" name="Picture 10" descr="Celestia-R1---OverlayTitle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9591000" cy="29260800"/>
          </a:xfrm>
          <a:prstGeom prst="rect">
            <a:avLst/>
          </a:prstGeom>
        </p:spPr>
      </p:pic>
      <p:sp>
        <p:nvSpPr>
          <p:cNvPr id="2" name="Title 1"/>
          <p:cNvSpPr>
            <a:spLocks noGrp="1"/>
          </p:cNvSpPr>
          <p:nvPr>
            <p:ph type="ctrTitle"/>
          </p:nvPr>
        </p:nvSpPr>
        <p:spPr>
          <a:xfrm>
            <a:off x="10975892" y="8380872"/>
            <a:ext cx="22856912" cy="10331580"/>
          </a:xfrm>
        </p:spPr>
        <p:txBody>
          <a:bodyPr anchor="b">
            <a:normAutofit/>
          </a:bodyPr>
          <a:lstStyle>
            <a:lvl1pPr algn="r">
              <a:defRPr sz="176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0975892" y="18712463"/>
            <a:ext cx="22856912" cy="5996659"/>
          </a:xfrm>
        </p:spPr>
        <p:txBody>
          <a:bodyPr anchor="t">
            <a:normAutofit/>
          </a:bodyPr>
          <a:lstStyle>
            <a:lvl1pPr marL="0" indent="0" algn="r">
              <a:buNone/>
              <a:defRPr sz="7200" cap="all">
                <a:solidFill>
                  <a:schemeClr val="tx1"/>
                </a:solidFill>
              </a:defRPr>
            </a:lvl1pPr>
            <a:lvl2pPr marL="1828800" indent="0" algn="ctr">
              <a:buNone/>
              <a:defRPr>
                <a:solidFill>
                  <a:schemeClr val="tx1">
                    <a:tint val="75000"/>
                  </a:schemeClr>
                </a:solidFill>
              </a:defRPr>
            </a:lvl2pPr>
            <a:lvl3pPr marL="3657600" indent="0" algn="ctr">
              <a:buNone/>
              <a:defRPr>
                <a:solidFill>
                  <a:schemeClr val="tx1">
                    <a:tint val="75000"/>
                  </a:schemeClr>
                </a:solidFill>
              </a:defRPr>
            </a:lvl3pPr>
            <a:lvl4pPr marL="5486400" indent="0" algn="ctr">
              <a:buNone/>
              <a:defRPr>
                <a:solidFill>
                  <a:schemeClr val="tx1">
                    <a:tint val="75000"/>
                  </a:schemeClr>
                </a:solidFill>
              </a:defRPr>
            </a:lvl4pPr>
            <a:lvl5pPr marL="7315200" indent="0" algn="ctr">
              <a:buNone/>
              <a:defRPr>
                <a:solidFill>
                  <a:schemeClr val="tx1">
                    <a:tint val="75000"/>
                  </a:schemeClr>
                </a:solidFill>
              </a:defRPr>
            </a:lvl5pPr>
            <a:lvl6pPr marL="9144000" indent="0" algn="ctr">
              <a:buNone/>
              <a:defRPr>
                <a:solidFill>
                  <a:schemeClr val="tx1">
                    <a:tint val="75000"/>
                  </a:schemeClr>
                </a:solidFill>
              </a:defRPr>
            </a:lvl6pPr>
            <a:lvl7pPr marL="10972800" indent="0" algn="ctr">
              <a:buNone/>
              <a:defRPr>
                <a:solidFill>
                  <a:schemeClr val="tx1">
                    <a:tint val="75000"/>
                  </a:schemeClr>
                </a:solidFill>
              </a:defRPr>
            </a:lvl7pPr>
            <a:lvl8pPr marL="12801600" indent="0" algn="ctr">
              <a:buNone/>
              <a:defRPr>
                <a:solidFill>
                  <a:schemeClr val="tx1">
                    <a:tint val="75000"/>
                  </a:schemeClr>
                </a:solidFill>
              </a:defRPr>
            </a:lvl8pPr>
            <a:lvl9pPr marL="146304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27009246" y="25047793"/>
            <a:ext cx="4848692" cy="1612053"/>
          </a:xfrm>
        </p:spPr>
        <p:txBody>
          <a:bodyPr/>
          <a:lstStyle/>
          <a:p>
            <a:fld id="{ECD19FB2-3AAB-4D03-B13A-2960828C78E3}" type="datetimeFigureOut">
              <a:rPr lang="en-US" smtClean="0"/>
              <a:t>7/21/16</a:t>
            </a:fld>
            <a:endParaRPr lang="en-US" dirty="0"/>
          </a:p>
        </p:txBody>
      </p:sp>
      <p:sp>
        <p:nvSpPr>
          <p:cNvPr id="5" name="Footer Placeholder 4"/>
          <p:cNvSpPr>
            <a:spLocks noGrp="1"/>
          </p:cNvSpPr>
          <p:nvPr>
            <p:ph type="ftr" sz="quarter" idx="11"/>
          </p:nvPr>
        </p:nvSpPr>
        <p:spPr>
          <a:xfrm>
            <a:off x="10975894" y="25047793"/>
            <a:ext cx="15728548" cy="1612053"/>
          </a:xfrm>
        </p:spPr>
        <p:txBody>
          <a:bodyPr/>
          <a:lstStyle/>
          <a:p>
            <a:r>
              <a:rPr lang="en-US" smtClean="0"/>
              <a:t>
              </a:t>
            </a:r>
            <a:endParaRPr lang="en-US" dirty="0"/>
          </a:p>
        </p:txBody>
      </p:sp>
      <p:sp>
        <p:nvSpPr>
          <p:cNvPr id="6" name="Slide Number Placeholder 5"/>
          <p:cNvSpPr>
            <a:spLocks noGrp="1"/>
          </p:cNvSpPr>
          <p:nvPr>
            <p:ph type="sldNum" sz="quarter" idx="12"/>
          </p:nvPr>
        </p:nvSpPr>
        <p:spPr>
          <a:xfrm>
            <a:off x="32162740" y="25047793"/>
            <a:ext cx="1670064" cy="1612053"/>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5090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p:txBody>
          <a:bodyPr>
            <a:normAutofit/>
          </a:bodyPr>
          <a:lstStyle>
            <a:lvl1pPr>
              <a:defRPr sz="11200"/>
            </a:lvl1p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16976-5D93-46E4-A98A-FAD63E4D0EA8}"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18094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a:xfrm>
            <a:off x="1828808" y="14116612"/>
            <a:ext cx="31089600" cy="6266880"/>
          </a:xfrm>
        </p:spPr>
        <p:txBody>
          <a:bodyPr anchor="b">
            <a:normAutofit/>
          </a:bodyPr>
          <a:lstStyle>
            <a:lvl1pPr algn="l">
              <a:defRPr sz="1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828804" y="20383492"/>
            <a:ext cx="31089600" cy="3671040"/>
          </a:xfrm>
        </p:spPr>
        <p:txBody>
          <a:bodyPr anchor="t">
            <a:normAutofit/>
          </a:bodyPr>
          <a:lstStyle>
            <a:lvl1pPr marL="0" indent="0" algn="l">
              <a:buNone/>
              <a:defRPr sz="7200" cap="all">
                <a:solidFill>
                  <a:schemeClr val="tx1"/>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39F4F5-F4D2-4D2A-AB60-88D37ADCB869}"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4551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828804" y="9139490"/>
            <a:ext cx="15252192" cy="1556963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7666212" y="9139492"/>
            <a:ext cx="15252192" cy="1556963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23BC6CE-6D1E-47E5-8859-F31AC5380EB2}" type="datetimeFigureOut">
              <a:rPr lang="en-US" smtClean="0"/>
              <a:t>7/21/16</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45852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3" name="Picture 12"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p:txBody>
          <a:bodyPr>
            <a:normAutofit/>
          </a:bodyPr>
          <a:lstStyle>
            <a:lvl1pPr>
              <a:defRPr sz="12800"/>
            </a:lvl1pPr>
          </a:lstStyle>
          <a:p>
            <a:r>
              <a:rPr lang="en-US" smtClean="0"/>
              <a:t>Click to edit Master title style</a:t>
            </a:r>
            <a:endParaRPr lang="en-US" dirty="0"/>
          </a:p>
        </p:txBody>
      </p:sp>
      <p:sp>
        <p:nvSpPr>
          <p:cNvPr id="3" name="Text Placeholder 2"/>
          <p:cNvSpPr>
            <a:spLocks noGrp="1"/>
          </p:cNvSpPr>
          <p:nvPr>
            <p:ph type="body" idx="1"/>
          </p:nvPr>
        </p:nvSpPr>
        <p:spPr>
          <a:xfrm>
            <a:off x="2973922" y="9464606"/>
            <a:ext cx="14162412" cy="2458718"/>
          </a:xfrm>
        </p:spPr>
        <p:txBody>
          <a:bodyPr anchor="b">
            <a:noAutofit/>
          </a:bodyPr>
          <a:lstStyle>
            <a:lvl1pPr marL="0" indent="0">
              <a:buNone/>
              <a:defRPr sz="9600" b="0"/>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1828800" y="12246191"/>
            <a:ext cx="15252192" cy="1246292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844480" y="9464606"/>
            <a:ext cx="14073920" cy="2458718"/>
          </a:xfrm>
        </p:spPr>
        <p:txBody>
          <a:bodyPr anchor="b">
            <a:noAutofit/>
          </a:bodyPr>
          <a:lstStyle>
            <a:lvl1pPr marL="0" indent="0">
              <a:buNone/>
              <a:defRPr sz="9600" b="0"/>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7666208" y="12246191"/>
            <a:ext cx="15252192" cy="1246292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1B4E7C4-4DA4-404D-9965-B13F2DD7D8BF}" type="datetimeFigureOut">
              <a:rPr lang="en-US" smtClean="0"/>
              <a:t>7/21/16</a:t>
            </a:fld>
            <a:endParaRPr lang="en-US" dirty="0"/>
          </a:p>
        </p:txBody>
      </p:sp>
      <p:sp>
        <p:nvSpPr>
          <p:cNvPr id="8" name="Footer Placeholder 7"/>
          <p:cNvSpPr>
            <a:spLocks noGrp="1"/>
          </p:cNvSpPr>
          <p:nvPr>
            <p:ph type="ftr" sz="quarter" idx="11"/>
          </p:nvPr>
        </p:nvSpPr>
        <p:spPr/>
        <p:txBody>
          <a:bodyPr/>
          <a:lstStyle/>
          <a:p>
            <a:r>
              <a:rPr lang="en-US" smtClean="0"/>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75610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a:xfrm>
            <a:off x="1828804" y="2600966"/>
            <a:ext cx="31089600" cy="6213406"/>
          </a:xfrm>
        </p:spPr>
        <p:txBody>
          <a:bodyPr>
            <a:normAutofit/>
          </a:bodyPr>
          <a:lstStyle>
            <a:lvl1pPr>
              <a:defRPr sz="12800"/>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76FB7AA-4A53-424F-AD41-70827B6504BA}" type="datetimeFigureOut">
              <a:rPr lang="en-US" smtClean="0"/>
              <a:t>7/21/16</a:t>
            </a:fld>
            <a:endParaRPr lang="en-US" dirty="0"/>
          </a:p>
        </p:txBody>
      </p:sp>
      <p:sp>
        <p:nvSpPr>
          <p:cNvPr id="4" name="Footer Placeholder 3"/>
          <p:cNvSpPr>
            <a:spLocks noGrp="1"/>
          </p:cNvSpPr>
          <p:nvPr>
            <p:ph type="ftr" sz="quarter" idx="11"/>
          </p:nvPr>
        </p:nvSpPr>
        <p:spPr/>
        <p:txBody>
          <a:bodyPr/>
          <a:lstStyle/>
          <a:p>
            <a:r>
              <a:rPr lang="en-US" smtClean="0"/>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072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Date Placeholder 1"/>
          <p:cNvSpPr>
            <a:spLocks noGrp="1"/>
          </p:cNvSpPr>
          <p:nvPr>
            <p:ph type="dt" sz="half" idx="10"/>
          </p:nvPr>
        </p:nvSpPr>
        <p:spPr/>
        <p:txBody>
          <a:bodyPr/>
          <a:lstStyle/>
          <a:p>
            <a:fld id="{E7884882-FB12-4BC8-9960-9AD8104D7FAE}" type="datetimeFigureOut">
              <a:rPr lang="en-US" smtClean="0"/>
              <a:t>7/21/16</a:t>
            </a:fld>
            <a:endParaRPr lang="en-US" dirty="0"/>
          </a:p>
        </p:txBody>
      </p:sp>
      <p:sp>
        <p:nvSpPr>
          <p:cNvPr id="3" name="Footer Placeholder 2"/>
          <p:cNvSpPr>
            <a:spLocks noGrp="1"/>
          </p:cNvSpPr>
          <p:nvPr>
            <p:ph type="ftr" sz="quarter" idx="11"/>
          </p:nvPr>
        </p:nvSpPr>
        <p:spPr/>
        <p:txBody>
          <a:bodyPr/>
          <a:lstStyle/>
          <a:p>
            <a:r>
              <a:rPr lang="en-US" smtClean="0"/>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61405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2" name="Picture 11"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a:xfrm>
            <a:off x="1846872" y="6646903"/>
            <a:ext cx="11451640" cy="6141150"/>
          </a:xfrm>
        </p:spPr>
        <p:txBody>
          <a:bodyPr anchor="b">
            <a:normAutofit/>
          </a:bodyPr>
          <a:lstStyle>
            <a:lvl1pPr algn="l">
              <a:defRPr sz="9600" b="0"/>
            </a:lvl1pPr>
          </a:lstStyle>
          <a:p>
            <a:r>
              <a:rPr lang="en-US" smtClean="0"/>
              <a:t>Click to edit Master title style</a:t>
            </a:r>
            <a:endParaRPr lang="en-US" dirty="0"/>
          </a:p>
        </p:txBody>
      </p:sp>
      <p:sp>
        <p:nvSpPr>
          <p:cNvPr id="3" name="Content Placeholder 2"/>
          <p:cNvSpPr>
            <a:spLocks noGrp="1"/>
          </p:cNvSpPr>
          <p:nvPr>
            <p:ph idx="1"/>
          </p:nvPr>
        </p:nvSpPr>
        <p:spPr>
          <a:xfrm>
            <a:off x="14424578" y="2600964"/>
            <a:ext cx="18511900" cy="2210816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846872" y="12788055"/>
            <a:ext cx="11451640" cy="7875136"/>
          </a:xfrm>
        </p:spPr>
        <p:txBody>
          <a:bodyPr anchor="t">
            <a:normAutofit/>
          </a:bodyPr>
          <a:lstStyle>
            <a:lvl1pPr marL="0" indent="0">
              <a:buNone/>
              <a:defRPr sz="5600"/>
            </a:lvl1pPr>
            <a:lvl2pPr marL="1828800" indent="0">
              <a:buNone/>
              <a:defRPr sz="4800"/>
            </a:lvl2pPr>
            <a:lvl3pPr marL="3657600" indent="0">
              <a:buNone/>
              <a:defRPr sz="4000"/>
            </a:lvl3pPr>
            <a:lvl4pPr marL="5486400" indent="0">
              <a:buNone/>
              <a:defRPr sz="3600"/>
            </a:lvl4pPr>
            <a:lvl5pPr marL="7315200" indent="0">
              <a:buNone/>
              <a:defRPr sz="3600"/>
            </a:lvl5pPr>
            <a:lvl6pPr marL="9144000" indent="0">
              <a:buNone/>
              <a:defRPr sz="3600"/>
            </a:lvl6pPr>
            <a:lvl7pPr marL="10972800" indent="0">
              <a:buNone/>
              <a:defRPr sz="3600"/>
            </a:lvl7pPr>
            <a:lvl8pPr marL="12801600" indent="0">
              <a:buNone/>
              <a:defRPr sz="3600"/>
            </a:lvl8pPr>
            <a:lvl9pPr marL="1463040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D1BD23-6E54-4D9D-AD88-A2813C73CC25}" type="datetimeFigureOut">
              <a:rPr lang="en-US" smtClean="0"/>
              <a:t>7/21/16</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73156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1" name="Picture 10"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a:xfrm>
            <a:off x="1848512" y="7405534"/>
            <a:ext cx="16388816" cy="5852160"/>
          </a:xfrm>
        </p:spPr>
        <p:txBody>
          <a:bodyPr anchor="b">
            <a:normAutofit/>
          </a:bodyPr>
          <a:lstStyle>
            <a:lvl1pPr algn="l">
              <a:defRPr sz="96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20116800" y="3901440"/>
            <a:ext cx="12801600" cy="195072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lvl1pPr>
              <a:defRPr lang="en-US" sz="6400" dirty="0"/>
            </a:lvl1pPr>
          </a:lstStyle>
          <a:p>
            <a:pPr marL="0" lvl="0" indent="0" algn="ctr">
              <a:buNone/>
            </a:pPr>
            <a:r>
              <a:rPr lang="en-US" smtClean="0"/>
              <a:t>Drag picture to placeholder or click icon to add</a:t>
            </a:r>
            <a:endParaRPr lang="en-US" dirty="0"/>
          </a:p>
        </p:txBody>
      </p:sp>
      <p:sp>
        <p:nvSpPr>
          <p:cNvPr id="4" name="Text Placeholder 3"/>
          <p:cNvSpPr>
            <a:spLocks noGrp="1"/>
          </p:cNvSpPr>
          <p:nvPr>
            <p:ph type="body" sz="half" idx="2"/>
          </p:nvPr>
        </p:nvSpPr>
        <p:spPr>
          <a:xfrm>
            <a:off x="1848512" y="13257694"/>
            <a:ext cx="16388816" cy="7802880"/>
          </a:xfrm>
        </p:spPr>
        <p:txBody>
          <a:bodyPr anchor="t">
            <a:normAutofit/>
          </a:bodyPr>
          <a:lstStyle>
            <a:lvl1pPr marL="0" indent="0">
              <a:buNone/>
              <a:defRPr sz="6400"/>
            </a:lvl1pPr>
            <a:lvl2pPr marL="1828800" indent="0">
              <a:buNone/>
              <a:defRPr sz="4800"/>
            </a:lvl2pPr>
            <a:lvl3pPr marL="3657600" indent="0">
              <a:buNone/>
              <a:defRPr sz="4000"/>
            </a:lvl3pPr>
            <a:lvl4pPr marL="5486400" indent="0">
              <a:buNone/>
              <a:defRPr sz="3600"/>
            </a:lvl4pPr>
            <a:lvl5pPr marL="7315200" indent="0">
              <a:buNone/>
              <a:defRPr sz="3600"/>
            </a:lvl5pPr>
            <a:lvl6pPr marL="9144000" indent="0">
              <a:buNone/>
              <a:defRPr sz="3600"/>
            </a:lvl6pPr>
            <a:lvl7pPr marL="10972800" indent="0">
              <a:buNone/>
              <a:defRPr sz="3600"/>
            </a:lvl7pPr>
            <a:lvl8pPr marL="12801600" indent="0">
              <a:buNone/>
              <a:defRPr sz="3600"/>
            </a:lvl8pPr>
            <a:lvl9pPr marL="1463040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71A834-4F3C-4AF9-9C74-05EC35A0F292}" type="datetimeFigureOut">
              <a:rPr lang="en-US" smtClean="0"/>
              <a:t>7/21/16</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78577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a:xfrm>
            <a:off x="1828804" y="20193557"/>
            <a:ext cx="31089600" cy="2418082"/>
          </a:xfrm>
        </p:spPr>
        <p:txBody>
          <a:bodyPr anchor="b">
            <a:normAutofit/>
          </a:bodyPr>
          <a:lstStyle>
            <a:lvl1pPr algn="l">
              <a:defRPr sz="8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657604" y="3977011"/>
            <a:ext cx="27432000" cy="13503898"/>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lvl1pPr>
              <a:defRPr lang="en-US" sz="6400"/>
            </a:lvl1pPr>
          </a:lstStyle>
          <a:p>
            <a:pPr marL="0" lvl="0" indent="0" algn="ctr">
              <a:buNone/>
            </a:pPr>
            <a:r>
              <a:rPr lang="en-US" smtClean="0"/>
              <a:t>Drag picture to placeholder or click icon to add</a:t>
            </a:r>
            <a:endParaRPr lang="en-US" dirty="0"/>
          </a:p>
        </p:txBody>
      </p:sp>
      <p:sp>
        <p:nvSpPr>
          <p:cNvPr id="4" name="Text Placeholder 3"/>
          <p:cNvSpPr>
            <a:spLocks noGrp="1"/>
          </p:cNvSpPr>
          <p:nvPr>
            <p:ph type="body" sz="half" idx="2"/>
          </p:nvPr>
        </p:nvSpPr>
        <p:spPr>
          <a:xfrm>
            <a:off x="1828804" y="22611639"/>
            <a:ext cx="31089600" cy="2106505"/>
          </a:xfrm>
        </p:spPr>
        <p:txBody>
          <a:bodyPr>
            <a:normAutofit/>
          </a:bodyPr>
          <a:lstStyle>
            <a:lvl1pPr marL="0" indent="0">
              <a:buNone/>
              <a:defRPr sz="5600"/>
            </a:lvl1pPr>
            <a:lvl2pPr marL="1828800" indent="0">
              <a:buNone/>
              <a:defRPr sz="4800"/>
            </a:lvl2pPr>
            <a:lvl3pPr marL="3657600" indent="0">
              <a:buNone/>
              <a:defRPr sz="4000"/>
            </a:lvl3pPr>
            <a:lvl4pPr marL="5486400" indent="0">
              <a:buNone/>
              <a:defRPr sz="3600"/>
            </a:lvl4pPr>
            <a:lvl5pPr marL="7315200" indent="0">
              <a:buNone/>
              <a:defRPr sz="3600"/>
            </a:lvl5pPr>
            <a:lvl6pPr marL="9144000" indent="0">
              <a:buNone/>
              <a:defRPr sz="3600"/>
            </a:lvl6pPr>
            <a:lvl7pPr marL="10972800" indent="0">
              <a:buNone/>
              <a:defRPr sz="3600"/>
            </a:lvl7pPr>
            <a:lvl8pPr marL="12801600" indent="0">
              <a:buNone/>
              <a:defRPr sz="3600"/>
            </a:lvl8pPr>
            <a:lvl9pPr marL="1463040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CF1133-3259-4C45-BABA-5B62D9C6F78D}" type="datetimeFigureOut">
              <a:rPr lang="en-US" smtClean="0"/>
              <a:t>7/21/16</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501514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a:xfrm>
            <a:off x="1828814" y="2600971"/>
            <a:ext cx="31089596" cy="13329916"/>
          </a:xfrm>
        </p:spPr>
        <p:txBody>
          <a:bodyPr anchor="ctr">
            <a:normAutofit/>
          </a:bodyPr>
          <a:lstStyle>
            <a:lvl1pPr algn="l">
              <a:defRPr sz="12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828810" y="18531840"/>
            <a:ext cx="31089596" cy="6177280"/>
          </a:xfrm>
        </p:spPr>
        <p:txBody>
          <a:bodyPr anchor="ctr">
            <a:normAutofit/>
          </a:bodyPr>
          <a:lstStyle>
            <a:lvl1pPr marL="0" indent="0" algn="l">
              <a:buNone/>
              <a:defRPr sz="8000">
                <a:solidFill>
                  <a:schemeClr val="tx1"/>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F1133-3259-4C45-BABA-5B62D9C6F78D}"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87231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7" name="Picture 1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15" name="TextBox 14"/>
          <p:cNvSpPr txBox="1"/>
          <p:nvPr/>
        </p:nvSpPr>
        <p:spPr>
          <a:xfrm>
            <a:off x="30943202" y="11740463"/>
            <a:ext cx="1829276" cy="2495044"/>
          </a:xfrm>
          <a:prstGeom prst="rect">
            <a:avLst/>
          </a:prstGeom>
        </p:spPr>
        <p:txBody>
          <a:bodyPr vert="horz" lIns="365760" tIns="182880" rIns="365760" bIns="1828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32000" dirty="0">
                <a:solidFill>
                  <a:schemeClr val="tx1"/>
                </a:solidFill>
                <a:effectLst/>
              </a:rPr>
              <a:t>”</a:t>
            </a:r>
          </a:p>
        </p:txBody>
      </p:sp>
      <p:sp>
        <p:nvSpPr>
          <p:cNvPr id="11" name="TextBox 10"/>
          <p:cNvSpPr txBox="1"/>
          <p:nvPr/>
        </p:nvSpPr>
        <p:spPr>
          <a:xfrm>
            <a:off x="1687186" y="3063953"/>
            <a:ext cx="1829276" cy="2495044"/>
          </a:xfrm>
          <a:prstGeom prst="rect">
            <a:avLst/>
          </a:prstGeom>
        </p:spPr>
        <p:txBody>
          <a:bodyPr vert="horz" lIns="365760" tIns="182880" rIns="365760" bIns="1828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32000" dirty="0">
                <a:solidFill>
                  <a:schemeClr val="tx1"/>
                </a:solidFill>
                <a:effectLst/>
              </a:rPr>
              <a:t>“</a:t>
            </a:r>
          </a:p>
        </p:txBody>
      </p:sp>
      <p:sp>
        <p:nvSpPr>
          <p:cNvPr id="12" name="Title 1"/>
          <p:cNvSpPr>
            <a:spLocks noGrp="1"/>
          </p:cNvSpPr>
          <p:nvPr>
            <p:ph type="title"/>
          </p:nvPr>
        </p:nvSpPr>
        <p:spPr>
          <a:xfrm>
            <a:off x="3516462" y="2600971"/>
            <a:ext cx="28365188" cy="11704316"/>
          </a:xfrm>
        </p:spPr>
        <p:txBody>
          <a:bodyPr anchor="ctr">
            <a:normAutofit/>
          </a:bodyPr>
          <a:lstStyle>
            <a:lvl1pPr algn="l">
              <a:defRPr sz="12800" b="0" cap="none">
                <a:solidFill>
                  <a:schemeClr val="tx1"/>
                </a:solidFill>
              </a:defRPr>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954686" y="14305280"/>
            <a:ext cx="27504532" cy="1625600"/>
          </a:xfrm>
        </p:spPr>
        <p:txBody>
          <a:bodyPr anchor="ctr">
            <a:normAutofit/>
          </a:bodyPr>
          <a:lstStyle>
            <a:lvl1pPr marL="0" indent="0">
              <a:buFontTx/>
              <a:buNone/>
              <a:defRPr sz="6400"/>
            </a:lvl1pPr>
            <a:lvl2pPr marL="1828800" indent="0">
              <a:buFontTx/>
              <a:buNone/>
              <a:defRPr/>
            </a:lvl2pPr>
            <a:lvl3pPr marL="3657600" indent="0">
              <a:buFontTx/>
              <a:buNone/>
              <a:defRPr/>
            </a:lvl3pPr>
            <a:lvl4pPr marL="5486400" indent="0">
              <a:buFontTx/>
              <a:buNone/>
              <a:defRPr/>
            </a:lvl4pPr>
            <a:lvl5pPr marL="73152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849064" y="18531840"/>
            <a:ext cx="31089600" cy="6177280"/>
          </a:xfrm>
        </p:spPr>
        <p:txBody>
          <a:bodyPr anchor="ctr">
            <a:normAutofit/>
          </a:bodyPr>
          <a:lstStyle>
            <a:lvl1pPr marL="0" indent="0" algn="l">
              <a:buNone/>
              <a:defRPr sz="8000">
                <a:solidFill>
                  <a:schemeClr val="tx1"/>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F1133-3259-4C45-BABA-5B62D9C6F78D}"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22899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a:xfrm>
            <a:off x="1828806" y="14044365"/>
            <a:ext cx="31089604" cy="6266880"/>
          </a:xfrm>
        </p:spPr>
        <p:txBody>
          <a:bodyPr anchor="b">
            <a:normAutofit/>
          </a:bodyPr>
          <a:lstStyle>
            <a:lvl1pPr algn="l">
              <a:defRPr sz="11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828800" y="20311245"/>
            <a:ext cx="31089608" cy="3671040"/>
          </a:xfrm>
        </p:spPr>
        <p:txBody>
          <a:bodyPr anchor="t">
            <a:normAutofit/>
          </a:bodyPr>
          <a:lstStyle>
            <a:lvl1pPr marL="0" indent="0" algn="l">
              <a:buNone/>
              <a:defRPr sz="7200">
                <a:solidFill>
                  <a:schemeClr val="tx1"/>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F1133-3259-4C45-BABA-5B62D9C6F78D}"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489290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3" name="Picture 12"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16" name="TextBox 15"/>
          <p:cNvSpPr txBox="1"/>
          <p:nvPr/>
        </p:nvSpPr>
        <p:spPr>
          <a:xfrm>
            <a:off x="30943202" y="11740463"/>
            <a:ext cx="1829276" cy="2495044"/>
          </a:xfrm>
          <a:prstGeom prst="rect">
            <a:avLst/>
          </a:prstGeom>
        </p:spPr>
        <p:txBody>
          <a:bodyPr vert="horz" lIns="365760" tIns="182880" rIns="365760" bIns="1828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32000" dirty="0">
                <a:solidFill>
                  <a:schemeClr val="tx1"/>
                </a:solidFill>
                <a:effectLst/>
              </a:rPr>
              <a:t>”</a:t>
            </a:r>
          </a:p>
        </p:txBody>
      </p:sp>
      <p:sp>
        <p:nvSpPr>
          <p:cNvPr id="11" name="TextBox 10"/>
          <p:cNvSpPr txBox="1"/>
          <p:nvPr/>
        </p:nvSpPr>
        <p:spPr>
          <a:xfrm>
            <a:off x="1687186" y="3063953"/>
            <a:ext cx="1829276" cy="2495044"/>
          </a:xfrm>
          <a:prstGeom prst="rect">
            <a:avLst/>
          </a:prstGeom>
        </p:spPr>
        <p:txBody>
          <a:bodyPr vert="horz" lIns="365760" tIns="182880" rIns="365760" bIns="1828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32000" dirty="0">
                <a:solidFill>
                  <a:schemeClr val="tx1"/>
                </a:solidFill>
                <a:effectLst/>
              </a:rPr>
              <a:t>“</a:t>
            </a:r>
          </a:p>
        </p:txBody>
      </p:sp>
      <p:sp>
        <p:nvSpPr>
          <p:cNvPr id="12" name="Title 1"/>
          <p:cNvSpPr>
            <a:spLocks noGrp="1"/>
          </p:cNvSpPr>
          <p:nvPr>
            <p:ph type="title"/>
          </p:nvPr>
        </p:nvSpPr>
        <p:spPr>
          <a:xfrm>
            <a:off x="3516462" y="2600971"/>
            <a:ext cx="28365188" cy="11704316"/>
          </a:xfrm>
        </p:spPr>
        <p:txBody>
          <a:bodyPr anchor="ctr">
            <a:normAutofit/>
          </a:bodyPr>
          <a:lstStyle>
            <a:lvl1pPr algn="l">
              <a:defRPr sz="128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828802" y="16581120"/>
            <a:ext cx="31089604" cy="3793067"/>
          </a:xfrm>
        </p:spPr>
        <p:txBody>
          <a:bodyPr vert="horz" lIns="91440" tIns="45720" rIns="91440" bIns="45720" rtlCol="0" anchor="b">
            <a:normAutofit/>
          </a:bodyPr>
          <a:lstStyle>
            <a:lvl1pPr>
              <a:buNone/>
              <a:defRPr lang="en-US" sz="80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828802" y="20374187"/>
            <a:ext cx="31089604" cy="4334933"/>
          </a:xfrm>
        </p:spPr>
        <p:txBody>
          <a:bodyPr anchor="t">
            <a:normAutofit/>
          </a:bodyPr>
          <a:lstStyle>
            <a:lvl1pPr marL="0" indent="0" algn="l">
              <a:buNone/>
              <a:defRPr sz="6400">
                <a:solidFill>
                  <a:schemeClr val="tx1"/>
                </a:solidFill>
              </a:defRPr>
            </a:lvl1pPr>
            <a:lvl2pPr marL="1828800" indent="0">
              <a:buNone/>
              <a:defRPr sz="64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F1133-3259-4C45-BABA-5B62D9C6F78D}"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4835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Title 1"/>
          <p:cNvSpPr>
            <a:spLocks noGrp="1"/>
          </p:cNvSpPr>
          <p:nvPr>
            <p:ph type="title"/>
          </p:nvPr>
        </p:nvSpPr>
        <p:spPr>
          <a:xfrm>
            <a:off x="1857762" y="2600971"/>
            <a:ext cx="31089604" cy="11704316"/>
          </a:xfrm>
        </p:spPr>
        <p:txBody>
          <a:bodyPr vert="horz" lIns="91440" tIns="45720" rIns="91440" bIns="45720" rtlCol="0" anchor="ctr">
            <a:normAutofit/>
          </a:bodyPr>
          <a:lstStyle>
            <a:lvl1pPr>
              <a:defRPr lang="en-US" sz="11200"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857762" y="14955520"/>
            <a:ext cx="31089604" cy="3576320"/>
          </a:xfrm>
        </p:spPr>
        <p:txBody>
          <a:bodyPr vert="horz" lIns="91440" tIns="45720" rIns="91440" bIns="45720" rtlCol="0" anchor="b">
            <a:normAutofit/>
          </a:bodyPr>
          <a:lstStyle>
            <a:lvl1pPr>
              <a:buNone/>
              <a:defRPr lang="en-US" sz="80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857758" y="18531840"/>
            <a:ext cx="31089604" cy="6177280"/>
          </a:xfrm>
        </p:spPr>
        <p:txBody>
          <a:bodyPr anchor="t">
            <a:normAutofit/>
          </a:bodyPr>
          <a:lstStyle>
            <a:lvl1pPr marL="0" indent="0" algn="l">
              <a:buNone/>
              <a:defRPr sz="6400">
                <a:solidFill>
                  <a:schemeClr val="tx1"/>
                </a:solidFill>
              </a:defRPr>
            </a:lvl1pPr>
            <a:lvl2pPr marL="1828800" indent="0">
              <a:buNone/>
              <a:defRPr sz="64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F1133-3259-4C45-BABA-5B62D9C6F78D}"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641888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8" name="Title 1"/>
          <p:cNvSpPr>
            <a:spLocks noGrp="1"/>
          </p:cNvSpPr>
          <p:nvPr>
            <p:ph type="title"/>
          </p:nvPr>
        </p:nvSpPr>
        <p:spPr>
          <a:xfrm>
            <a:off x="1828800" y="2600966"/>
            <a:ext cx="31089600" cy="6213406"/>
          </a:xfrm>
        </p:spPr>
        <p:txBody>
          <a:bodyPr>
            <a:normAutofit/>
          </a:bodyPr>
          <a:lstStyle>
            <a:lvl1pPr>
              <a:defRPr sz="11200"/>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DED02AE-B9A4-47BD-AF8E-97E16144138B}"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3852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24" y="0"/>
            <a:ext cx="36474400" cy="29260800"/>
          </a:xfrm>
          <a:prstGeom prst="rect">
            <a:avLst/>
          </a:prstGeom>
        </p:spPr>
      </p:pic>
      <p:sp>
        <p:nvSpPr>
          <p:cNvPr id="2" name="Vertical Title 1"/>
          <p:cNvSpPr>
            <a:spLocks noGrp="1"/>
          </p:cNvSpPr>
          <p:nvPr>
            <p:ph type="title" orient="vert"/>
          </p:nvPr>
        </p:nvSpPr>
        <p:spPr>
          <a:xfrm>
            <a:off x="26211914" y="2600962"/>
            <a:ext cx="6706484" cy="22108164"/>
          </a:xfrm>
        </p:spPr>
        <p:txBody>
          <a:bodyPr vert="eaVert">
            <a:normAutofit/>
          </a:bodyPr>
          <a:lstStyle>
            <a:lvl1pPr>
              <a:defRPr sz="112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828800" y="2600960"/>
            <a:ext cx="23960736" cy="2210816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F0FD78B-DB02-4362-BCDC-98A55456977C}" type="datetimeFigureOut">
              <a:rPr lang="en-US" smtClean="0"/>
              <a:t>7/21/16</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490512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514600" y="1557873"/>
            <a:ext cx="31546800" cy="5655735"/>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4011844" y="8046720"/>
            <a:ext cx="8840600" cy="2458718"/>
          </a:xfrm>
        </p:spPr>
        <p:txBody>
          <a:bodyPr anchor="b">
            <a:noAutofit/>
          </a:bodyPr>
          <a:lstStyle>
            <a:lvl1pPr marL="0" indent="0">
              <a:buNone/>
              <a:defRPr sz="72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371600" indent="0">
              <a:buNone/>
              <a:defRPr sz="6000" b="1"/>
            </a:lvl2pPr>
            <a:lvl3pPr marL="2743200" indent="0">
              <a:buNone/>
              <a:defRPr sz="5400" b="1"/>
            </a:lvl3pPr>
            <a:lvl4pPr marL="4114800" indent="0">
              <a:buNone/>
              <a:defRPr sz="4800" b="1"/>
            </a:lvl4pPr>
            <a:lvl5pPr marL="5486400" indent="0">
              <a:buNone/>
              <a:defRPr sz="4800" b="1"/>
            </a:lvl5pPr>
            <a:lvl6pPr marL="6858000" indent="0">
              <a:buNone/>
              <a:defRPr sz="4800" b="1"/>
            </a:lvl6pPr>
            <a:lvl7pPr marL="8229600" indent="0">
              <a:buNone/>
              <a:defRPr sz="4800" b="1"/>
            </a:lvl7pPr>
            <a:lvl8pPr marL="9601200" indent="0">
              <a:buNone/>
              <a:defRPr sz="4800" b="1"/>
            </a:lvl8pPr>
            <a:lvl9pPr marL="10972800" indent="0">
              <a:buNone/>
              <a:defRPr sz="4800" b="1"/>
            </a:lvl9pPr>
          </a:lstStyle>
          <a:p>
            <a:pPr lvl="0"/>
            <a:r>
              <a:rPr lang="en-US" smtClean="0"/>
              <a:t>Click to edit Master text styles</a:t>
            </a:r>
          </a:p>
        </p:txBody>
      </p:sp>
      <p:sp>
        <p:nvSpPr>
          <p:cNvPr id="8" name="Text Placeholder 3"/>
          <p:cNvSpPr>
            <a:spLocks noGrp="1"/>
          </p:cNvSpPr>
          <p:nvPr>
            <p:ph type="body" sz="half" idx="15"/>
          </p:nvPr>
        </p:nvSpPr>
        <p:spPr>
          <a:xfrm>
            <a:off x="4070394" y="10972800"/>
            <a:ext cx="8782052" cy="15314509"/>
          </a:xfrm>
        </p:spPr>
        <p:txBody>
          <a:bodyPr anchor="t">
            <a:normAutofit/>
          </a:bodyPr>
          <a:lstStyle>
            <a:lvl1pPr marL="0" indent="0">
              <a:buNone/>
              <a:defRPr sz="4200"/>
            </a:lvl1pPr>
            <a:lvl2pPr marL="1371600" indent="0">
              <a:buNone/>
              <a:defRPr sz="3600"/>
            </a:lvl2pPr>
            <a:lvl3pPr marL="2743200" indent="0">
              <a:buNone/>
              <a:defRPr sz="3000"/>
            </a:lvl3pPr>
            <a:lvl4pPr marL="4114800" indent="0">
              <a:buNone/>
              <a:defRPr sz="2700"/>
            </a:lvl4pPr>
            <a:lvl5pPr marL="5486400" indent="0">
              <a:buNone/>
              <a:defRPr sz="2700"/>
            </a:lvl5pPr>
            <a:lvl6pPr marL="6858000" indent="0">
              <a:buNone/>
              <a:defRPr sz="2700"/>
            </a:lvl6pPr>
            <a:lvl7pPr marL="8229600" indent="0">
              <a:buNone/>
              <a:defRPr sz="2700"/>
            </a:lvl7pPr>
            <a:lvl8pPr marL="9601200" indent="0">
              <a:buNone/>
              <a:defRPr sz="2700"/>
            </a:lvl8pPr>
            <a:lvl9pPr marL="10972800" indent="0">
              <a:buNone/>
              <a:defRPr sz="2700"/>
            </a:lvl9pPr>
          </a:lstStyle>
          <a:p>
            <a:pPr lvl="0"/>
            <a:r>
              <a:rPr lang="en-US" smtClean="0"/>
              <a:t>Click to edit Master text styles</a:t>
            </a:r>
          </a:p>
        </p:txBody>
      </p:sp>
      <p:sp>
        <p:nvSpPr>
          <p:cNvPr id="9" name="Text Placeholder 4"/>
          <p:cNvSpPr>
            <a:spLocks noGrp="1"/>
          </p:cNvSpPr>
          <p:nvPr>
            <p:ph type="body" sz="quarter" idx="3"/>
          </p:nvPr>
        </p:nvSpPr>
        <p:spPr>
          <a:xfrm>
            <a:off x="13763986" y="8046720"/>
            <a:ext cx="8808724" cy="2458718"/>
          </a:xfrm>
        </p:spPr>
        <p:txBody>
          <a:bodyPr vert="horz" lIns="91440" tIns="45720" rIns="91440" bIns="45720" rtlCol="0" anchor="b">
            <a:noAutofit/>
          </a:bodyPr>
          <a:lstStyle>
            <a:lvl1pPr>
              <a:buNone/>
              <a:defRPr lang="en-US" sz="72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smtClean="0"/>
              <a:t>Click to edit Master text styles</a:t>
            </a:r>
          </a:p>
        </p:txBody>
      </p:sp>
      <p:sp>
        <p:nvSpPr>
          <p:cNvPr id="10" name="Text Placeholder 3"/>
          <p:cNvSpPr>
            <a:spLocks noGrp="1"/>
          </p:cNvSpPr>
          <p:nvPr>
            <p:ph type="body" sz="half" idx="16"/>
          </p:nvPr>
        </p:nvSpPr>
        <p:spPr>
          <a:xfrm>
            <a:off x="13732324" y="10972800"/>
            <a:ext cx="8840384" cy="15314509"/>
          </a:xfrm>
        </p:spPr>
        <p:txBody>
          <a:bodyPr anchor="t">
            <a:normAutofit/>
          </a:bodyPr>
          <a:lstStyle>
            <a:lvl1pPr marL="0" indent="0">
              <a:buNone/>
              <a:defRPr sz="4200"/>
            </a:lvl1pPr>
            <a:lvl2pPr marL="1371600" indent="0">
              <a:buNone/>
              <a:defRPr sz="3600"/>
            </a:lvl2pPr>
            <a:lvl3pPr marL="2743200" indent="0">
              <a:buNone/>
              <a:defRPr sz="3000"/>
            </a:lvl3pPr>
            <a:lvl4pPr marL="4114800" indent="0">
              <a:buNone/>
              <a:defRPr sz="2700"/>
            </a:lvl4pPr>
            <a:lvl5pPr marL="5486400" indent="0">
              <a:buNone/>
              <a:defRPr sz="2700"/>
            </a:lvl5pPr>
            <a:lvl6pPr marL="6858000" indent="0">
              <a:buNone/>
              <a:defRPr sz="2700"/>
            </a:lvl6pPr>
            <a:lvl7pPr marL="8229600" indent="0">
              <a:buNone/>
              <a:defRPr sz="2700"/>
            </a:lvl7pPr>
            <a:lvl8pPr marL="9601200" indent="0">
              <a:buNone/>
              <a:defRPr sz="2700"/>
            </a:lvl8pPr>
            <a:lvl9pPr marL="10972800" indent="0">
              <a:buNone/>
              <a:defRPr sz="2700"/>
            </a:lvl9pPr>
          </a:lstStyle>
          <a:p>
            <a:pPr lvl="0"/>
            <a:r>
              <a:rPr lang="en-US" smtClean="0"/>
              <a:t>Click to edit Master text styles</a:t>
            </a:r>
          </a:p>
        </p:txBody>
      </p:sp>
      <p:sp>
        <p:nvSpPr>
          <p:cNvPr id="11" name="Text Placeholder 4"/>
          <p:cNvSpPr>
            <a:spLocks noGrp="1"/>
          </p:cNvSpPr>
          <p:nvPr>
            <p:ph type="body" sz="quarter" idx="13"/>
          </p:nvPr>
        </p:nvSpPr>
        <p:spPr>
          <a:xfrm>
            <a:off x="23487110" y="8046720"/>
            <a:ext cx="8796340" cy="2458718"/>
          </a:xfrm>
        </p:spPr>
        <p:txBody>
          <a:bodyPr vert="horz" lIns="91440" tIns="45720" rIns="91440" bIns="45720" rtlCol="0" anchor="b">
            <a:noAutofit/>
          </a:bodyPr>
          <a:lstStyle>
            <a:lvl1pPr>
              <a:buNone/>
              <a:defRPr lang="en-US" sz="72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smtClean="0"/>
              <a:t>Click to edit Master text styles</a:t>
            </a:r>
          </a:p>
        </p:txBody>
      </p:sp>
      <p:sp>
        <p:nvSpPr>
          <p:cNvPr id="12" name="Text Placeholder 3"/>
          <p:cNvSpPr>
            <a:spLocks noGrp="1"/>
          </p:cNvSpPr>
          <p:nvPr>
            <p:ph type="body" sz="half" idx="17"/>
          </p:nvPr>
        </p:nvSpPr>
        <p:spPr>
          <a:xfrm>
            <a:off x="23487110" y="10972800"/>
            <a:ext cx="8796340" cy="15314509"/>
          </a:xfrm>
        </p:spPr>
        <p:txBody>
          <a:bodyPr anchor="t">
            <a:normAutofit/>
          </a:bodyPr>
          <a:lstStyle>
            <a:lvl1pPr marL="0" indent="0">
              <a:buNone/>
              <a:defRPr sz="4200"/>
            </a:lvl1pPr>
            <a:lvl2pPr marL="1371600" indent="0">
              <a:buNone/>
              <a:defRPr sz="3600"/>
            </a:lvl2pPr>
            <a:lvl3pPr marL="2743200" indent="0">
              <a:buNone/>
              <a:defRPr sz="3000"/>
            </a:lvl3pPr>
            <a:lvl4pPr marL="4114800" indent="0">
              <a:buNone/>
              <a:defRPr sz="2700"/>
            </a:lvl4pPr>
            <a:lvl5pPr marL="5486400" indent="0">
              <a:buNone/>
              <a:defRPr sz="2700"/>
            </a:lvl5pPr>
            <a:lvl6pPr marL="6858000" indent="0">
              <a:buNone/>
              <a:defRPr sz="2700"/>
            </a:lvl6pPr>
            <a:lvl7pPr marL="8229600" indent="0">
              <a:buNone/>
              <a:defRPr sz="2700"/>
            </a:lvl7pPr>
            <a:lvl8pPr marL="9601200" indent="0">
              <a:buNone/>
              <a:defRPr sz="2700"/>
            </a:lvl8pPr>
            <a:lvl9pPr marL="10972800" indent="0">
              <a:buNone/>
              <a:defRPr sz="27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8668F3F9-58BC-440B-B37B-805B9055EF92}" type="datetimeFigureOut">
              <a:rPr lang="en-US" smtClean="0"/>
              <a:t>7/21/16</a:t>
            </a:fld>
            <a:endParaRPr lang="en-US" dirty="0"/>
          </a:p>
        </p:txBody>
      </p:sp>
      <p:sp>
        <p:nvSpPr>
          <p:cNvPr id="4" name="Footer Placeholder 3"/>
          <p:cNvSpPr>
            <a:spLocks noGrp="1"/>
          </p:cNvSpPr>
          <p:nvPr>
            <p:ph type="ftr" sz="quarter" idx="11"/>
          </p:nvPr>
        </p:nvSpPr>
        <p:spPr/>
        <p:txBody>
          <a:bodyPr/>
          <a:lstStyle/>
          <a:p>
            <a:r>
              <a:rPr lang="en-US" smtClean="0"/>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5656184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2600966"/>
            <a:ext cx="31089600" cy="6213406"/>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828800" y="9139492"/>
            <a:ext cx="31089600" cy="15569634"/>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094850" y="25047793"/>
            <a:ext cx="4848692" cy="1612053"/>
          </a:xfrm>
          <a:prstGeom prst="rect">
            <a:avLst/>
          </a:prstGeom>
        </p:spPr>
        <p:txBody>
          <a:bodyPr vert="horz" lIns="91440" tIns="45720" rIns="91440" bIns="45720" rtlCol="0" anchor="ctr"/>
          <a:lstStyle>
            <a:lvl1pPr algn="r">
              <a:defRPr sz="4000" b="0" i="0">
                <a:solidFill>
                  <a:schemeClr val="tx1"/>
                </a:solidFill>
                <a:effectLst/>
                <a:latin typeface="+mn-lt"/>
              </a:defRPr>
            </a:lvl1pPr>
          </a:lstStyle>
          <a:p>
            <a:fld id="{51CF1133-3259-4C45-BABA-5B62D9C6F78D}" type="datetimeFigureOut">
              <a:rPr lang="en-US" smtClean="0"/>
              <a:t>7/21/16</a:t>
            </a:fld>
            <a:endParaRPr lang="en-US" dirty="0"/>
          </a:p>
        </p:txBody>
      </p:sp>
      <p:sp>
        <p:nvSpPr>
          <p:cNvPr id="5" name="Footer Placeholder 4"/>
          <p:cNvSpPr>
            <a:spLocks noGrp="1"/>
          </p:cNvSpPr>
          <p:nvPr>
            <p:ph type="ftr" sz="quarter" idx="3"/>
          </p:nvPr>
        </p:nvSpPr>
        <p:spPr>
          <a:xfrm>
            <a:off x="1828802" y="25047793"/>
            <a:ext cx="23961244" cy="1612053"/>
          </a:xfrm>
          <a:prstGeom prst="rect">
            <a:avLst/>
          </a:prstGeom>
        </p:spPr>
        <p:txBody>
          <a:bodyPr vert="horz" lIns="91440" tIns="45720" rIns="91440" bIns="45720" rtlCol="0" anchor="ctr"/>
          <a:lstStyle>
            <a:lvl1pPr algn="l">
              <a:defRPr sz="4000" b="0" i="0">
                <a:solidFill>
                  <a:schemeClr val="tx1"/>
                </a:solidFill>
                <a:effectLst/>
                <a:latin typeface="+mn-lt"/>
              </a:defRPr>
            </a:lvl1pPr>
          </a:lstStyle>
          <a:p>
            <a:r>
              <a:rPr lang="en-US" smtClean="0"/>
              <a:t>
              </a:t>
            </a:r>
            <a:endParaRPr lang="en-US" dirty="0"/>
          </a:p>
        </p:txBody>
      </p:sp>
      <p:sp>
        <p:nvSpPr>
          <p:cNvPr id="6" name="Slide Number Placeholder 5"/>
          <p:cNvSpPr>
            <a:spLocks noGrp="1"/>
          </p:cNvSpPr>
          <p:nvPr>
            <p:ph type="sldNum" sz="quarter" idx="4"/>
          </p:nvPr>
        </p:nvSpPr>
        <p:spPr>
          <a:xfrm>
            <a:off x="31248340" y="25047793"/>
            <a:ext cx="1670064" cy="1612053"/>
          </a:xfrm>
          <a:prstGeom prst="rect">
            <a:avLst/>
          </a:prstGeom>
        </p:spPr>
        <p:txBody>
          <a:bodyPr vert="horz" lIns="91440" tIns="45720" rIns="91440" bIns="45720" rtlCol="0" anchor="ctr"/>
          <a:lstStyle>
            <a:lvl1pPr algn="r">
              <a:defRPr sz="4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27306599"/>
      </p:ext>
    </p:extLst>
  </p:cSld>
  <p:clrMap bg1="dk1" tx1="lt1" bg2="dk2" tx2="lt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 id="2147483899" r:id="rId18"/>
  </p:sldLayoutIdLst>
  <p:txStyles>
    <p:titleStyle>
      <a:lvl1pPr algn="l" defTabSz="1828800" rtl="0" eaLnBrk="1" latinLnBrk="0" hangingPunct="1">
        <a:spcBef>
          <a:spcPct val="0"/>
        </a:spcBef>
        <a:buNone/>
        <a:defRPr sz="12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143000" indent="-1143000" algn="l" defTabSz="1828800" rtl="0" eaLnBrk="1" latinLnBrk="0" hangingPunct="1">
        <a:spcBef>
          <a:spcPts val="0"/>
        </a:spcBef>
        <a:spcAft>
          <a:spcPts val="4000"/>
        </a:spcAft>
        <a:buClr>
          <a:schemeClr val="tx1"/>
        </a:buClr>
        <a:buSzPct val="100000"/>
        <a:buFont typeface="Arial"/>
        <a:buChar char="•"/>
        <a:defRPr sz="7200" kern="1200" cap="none">
          <a:solidFill>
            <a:schemeClr val="tx1"/>
          </a:solidFill>
          <a:effectLst/>
          <a:latin typeface="+mn-lt"/>
          <a:ea typeface="+mn-ea"/>
          <a:cs typeface="+mn-cs"/>
        </a:defRPr>
      </a:lvl1pPr>
      <a:lvl2pPr marL="2971800" indent="-1143000" algn="l" defTabSz="1828800" rtl="0" eaLnBrk="1" latinLnBrk="0" hangingPunct="1">
        <a:spcBef>
          <a:spcPts val="0"/>
        </a:spcBef>
        <a:spcAft>
          <a:spcPts val="4000"/>
        </a:spcAft>
        <a:buClr>
          <a:schemeClr val="tx1"/>
        </a:buClr>
        <a:buSzPct val="100000"/>
        <a:buFont typeface="Arial"/>
        <a:buChar char="•"/>
        <a:defRPr sz="6400" kern="1200" cap="none">
          <a:solidFill>
            <a:schemeClr val="tx1"/>
          </a:solidFill>
          <a:effectLst/>
          <a:latin typeface="+mn-lt"/>
          <a:ea typeface="+mn-ea"/>
          <a:cs typeface="+mn-cs"/>
        </a:defRPr>
      </a:lvl2pPr>
      <a:lvl3pPr marL="4800600" indent="-1143000" algn="l" defTabSz="1828800" rtl="0" eaLnBrk="1" latinLnBrk="0" hangingPunct="1">
        <a:spcBef>
          <a:spcPts val="0"/>
        </a:spcBef>
        <a:spcAft>
          <a:spcPts val="4000"/>
        </a:spcAft>
        <a:buClr>
          <a:schemeClr val="tx1"/>
        </a:buClr>
        <a:buSzPct val="100000"/>
        <a:buFont typeface="Arial"/>
        <a:buChar char="•"/>
        <a:defRPr sz="5600" kern="1200" cap="none">
          <a:solidFill>
            <a:schemeClr val="tx1"/>
          </a:solidFill>
          <a:effectLst/>
          <a:latin typeface="+mn-lt"/>
          <a:ea typeface="+mn-ea"/>
          <a:cs typeface="+mn-cs"/>
        </a:defRPr>
      </a:lvl3pPr>
      <a:lvl4pPr marL="6172200" indent="-685800" algn="l" defTabSz="1828800" rtl="0" eaLnBrk="1" latinLnBrk="0" hangingPunct="1">
        <a:spcBef>
          <a:spcPts val="0"/>
        </a:spcBef>
        <a:spcAft>
          <a:spcPts val="4000"/>
        </a:spcAft>
        <a:buClr>
          <a:schemeClr val="tx1"/>
        </a:buClr>
        <a:buSzPct val="100000"/>
        <a:buFont typeface="Arial"/>
        <a:buChar char="•"/>
        <a:defRPr sz="4800" kern="1200" cap="none">
          <a:solidFill>
            <a:schemeClr val="tx1"/>
          </a:solidFill>
          <a:effectLst/>
          <a:latin typeface="+mn-lt"/>
          <a:ea typeface="+mn-ea"/>
          <a:cs typeface="+mn-cs"/>
        </a:defRPr>
      </a:lvl4pPr>
      <a:lvl5pPr marL="8001000" indent="-685800" algn="l" defTabSz="1828800" rtl="0" eaLnBrk="1" latinLnBrk="0" hangingPunct="1">
        <a:spcBef>
          <a:spcPts val="0"/>
        </a:spcBef>
        <a:spcAft>
          <a:spcPts val="4000"/>
        </a:spcAft>
        <a:buClr>
          <a:schemeClr val="tx1"/>
        </a:buClr>
        <a:buSzPct val="100000"/>
        <a:buFont typeface="Arial"/>
        <a:buChar char="•"/>
        <a:defRPr sz="4800" kern="1200" cap="none">
          <a:solidFill>
            <a:schemeClr val="tx1"/>
          </a:solidFill>
          <a:effectLst/>
          <a:latin typeface="+mn-lt"/>
          <a:ea typeface="+mn-ea"/>
          <a:cs typeface="+mn-cs"/>
        </a:defRPr>
      </a:lvl5pPr>
      <a:lvl6pPr marL="10058400" indent="-914400" algn="l" defTabSz="1828800" rtl="0" eaLnBrk="1" latinLnBrk="0" hangingPunct="1">
        <a:spcBef>
          <a:spcPts val="0"/>
        </a:spcBef>
        <a:spcAft>
          <a:spcPts val="4000"/>
        </a:spcAft>
        <a:buClr>
          <a:schemeClr val="tx1"/>
        </a:buClr>
        <a:buSzPct val="100000"/>
        <a:buFont typeface="Arial"/>
        <a:buChar char="•"/>
        <a:defRPr sz="4800" kern="1200" cap="none">
          <a:solidFill>
            <a:schemeClr val="tx1"/>
          </a:solidFill>
          <a:effectLst/>
          <a:latin typeface="+mn-lt"/>
          <a:ea typeface="+mn-ea"/>
          <a:cs typeface="+mn-cs"/>
        </a:defRPr>
      </a:lvl6pPr>
      <a:lvl7pPr marL="11887200" indent="-914400" algn="l" defTabSz="1828800" rtl="0" eaLnBrk="1" latinLnBrk="0" hangingPunct="1">
        <a:spcBef>
          <a:spcPts val="0"/>
        </a:spcBef>
        <a:spcAft>
          <a:spcPts val="4000"/>
        </a:spcAft>
        <a:buClr>
          <a:schemeClr val="tx1"/>
        </a:buClr>
        <a:buSzPct val="100000"/>
        <a:buFont typeface="Arial"/>
        <a:buChar char="•"/>
        <a:defRPr sz="4800" kern="1200" cap="none">
          <a:solidFill>
            <a:schemeClr val="tx1"/>
          </a:solidFill>
          <a:effectLst/>
          <a:latin typeface="+mn-lt"/>
          <a:ea typeface="+mn-ea"/>
          <a:cs typeface="+mn-cs"/>
        </a:defRPr>
      </a:lvl7pPr>
      <a:lvl8pPr marL="13716000" indent="-914400" algn="l" defTabSz="1828800" rtl="0" eaLnBrk="1" latinLnBrk="0" hangingPunct="1">
        <a:spcBef>
          <a:spcPts val="0"/>
        </a:spcBef>
        <a:spcAft>
          <a:spcPts val="4000"/>
        </a:spcAft>
        <a:buClr>
          <a:schemeClr val="tx1"/>
        </a:buClr>
        <a:buSzPct val="100000"/>
        <a:buFont typeface="Arial"/>
        <a:buChar char="•"/>
        <a:defRPr sz="4800" kern="1200" cap="none">
          <a:solidFill>
            <a:schemeClr val="tx1"/>
          </a:solidFill>
          <a:effectLst/>
          <a:latin typeface="+mn-lt"/>
          <a:ea typeface="+mn-ea"/>
          <a:cs typeface="+mn-cs"/>
        </a:defRPr>
      </a:lvl8pPr>
      <a:lvl9pPr marL="15544800" indent="-914400" algn="l" defTabSz="1828800" rtl="0" eaLnBrk="1" latinLnBrk="0" hangingPunct="1">
        <a:spcBef>
          <a:spcPts val="0"/>
        </a:spcBef>
        <a:spcAft>
          <a:spcPts val="4000"/>
        </a:spcAft>
        <a:buClr>
          <a:schemeClr val="tx1"/>
        </a:buClr>
        <a:buSzPct val="100000"/>
        <a:buFont typeface="Arial"/>
        <a:buChar char="•"/>
        <a:defRPr sz="4800" kern="1200" cap="none">
          <a:solidFill>
            <a:schemeClr val="tx1"/>
          </a:solidFill>
          <a:effectLst/>
          <a:latin typeface="+mn-lt"/>
          <a:ea typeface="+mn-ea"/>
          <a:cs typeface="+mn-cs"/>
        </a:defRPr>
      </a:lvl9pPr>
    </p:bodyStyle>
    <p:otherStyle>
      <a:defPPr>
        <a:defRPr lang="en-US"/>
      </a:defPPr>
      <a:lvl1pPr marL="0" algn="l" defTabSz="1828800" rtl="0" eaLnBrk="1" latinLnBrk="0" hangingPunct="1">
        <a:defRPr sz="7200" kern="1200">
          <a:solidFill>
            <a:schemeClr val="tx1"/>
          </a:solidFill>
          <a:latin typeface="+mn-lt"/>
          <a:ea typeface="+mn-ea"/>
          <a:cs typeface="+mn-cs"/>
        </a:defRPr>
      </a:lvl1pPr>
      <a:lvl2pPr marL="1828800" algn="l" defTabSz="1828800" rtl="0" eaLnBrk="1" latinLnBrk="0" hangingPunct="1">
        <a:defRPr sz="7200" kern="1200">
          <a:solidFill>
            <a:schemeClr val="tx1"/>
          </a:solidFill>
          <a:latin typeface="+mn-lt"/>
          <a:ea typeface="+mn-ea"/>
          <a:cs typeface="+mn-cs"/>
        </a:defRPr>
      </a:lvl2pPr>
      <a:lvl3pPr marL="3657600" algn="l" defTabSz="1828800" rtl="0" eaLnBrk="1" latinLnBrk="0" hangingPunct="1">
        <a:defRPr sz="7200" kern="1200">
          <a:solidFill>
            <a:schemeClr val="tx1"/>
          </a:solidFill>
          <a:latin typeface="+mn-lt"/>
          <a:ea typeface="+mn-ea"/>
          <a:cs typeface="+mn-cs"/>
        </a:defRPr>
      </a:lvl3pPr>
      <a:lvl4pPr marL="5486400" algn="l" defTabSz="1828800" rtl="0" eaLnBrk="1" latinLnBrk="0" hangingPunct="1">
        <a:defRPr sz="7200" kern="1200">
          <a:solidFill>
            <a:schemeClr val="tx1"/>
          </a:solidFill>
          <a:latin typeface="+mn-lt"/>
          <a:ea typeface="+mn-ea"/>
          <a:cs typeface="+mn-cs"/>
        </a:defRPr>
      </a:lvl4pPr>
      <a:lvl5pPr marL="7315200" algn="l" defTabSz="1828800" rtl="0" eaLnBrk="1" latinLnBrk="0" hangingPunct="1">
        <a:defRPr sz="7200" kern="1200">
          <a:solidFill>
            <a:schemeClr val="tx1"/>
          </a:solidFill>
          <a:latin typeface="+mn-lt"/>
          <a:ea typeface="+mn-ea"/>
          <a:cs typeface="+mn-cs"/>
        </a:defRPr>
      </a:lvl5pPr>
      <a:lvl6pPr marL="9144000" algn="l" defTabSz="1828800" rtl="0" eaLnBrk="1" latinLnBrk="0" hangingPunct="1">
        <a:defRPr sz="7200" kern="1200">
          <a:solidFill>
            <a:schemeClr val="tx1"/>
          </a:solidFill>
          <a:latin typeface="+mn-lt"/>
          <a:ea typeface="+mn-ea"/>
          <a:cs typeface="+mn-cs"/>
        </a:defRPr>
      </a:lvl6pPr>
      <a:lvl7pPr marL="10972800" algn="l" defTabSz="1828800" rtl="0" eaLnBrk="1" latinLnBrk="0" hangingPunct="1">
        <a:defRPr sz="7200" kern="1200">
          <a:solidFill>
            <a:schemeClr val="tx1"/>
          </a:solidFill>
          <a:latin typeface="+mn-lt"/>
          <a:ea typeface="+mn-ea"/>
          <a:cs typeface="+mn-cs"/>
        </a:defRPr>
      </a:lvl7pPr>
      <a:lvl8pPr marL="12801600" algn="l" defTabSz="1828800" rtl="0" eaLnBrk="1" latinLnBrk="0" hangingPunct="1">
        <a:defRPr sz="7200" kern="1200">
          <a:solidFill>
            <a:schemeClr val="tx1"/>
          </a:solidFill>
          <a:latin typeface="+mn-lt"/>
          <a:ea typeface="+mn-ea"/>
          <a:cs typeface="+mn-cs"/>
        </a:defRPr>
      </a:lvl8pPr>
      <a:lvl9pPr marL="14630400" algn="l" defTabSz="18288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2.png"/><Relationship Id="rId12" Type="http://schemas.openxmlformats.org/officeDocument/2006/relationships/image" Target="../media/image13.png"/><Relationship Id="rId13" Type="http://schemas.openxmlformats.org/officeDocument/2006/relationships/image" Target="../media/image14.emf"/><Relationship Id="rId14" Type="http://schemas.openxmlformats.org/officeDocument/2006/relationships/image" Target="../media/image15.png"/><Relationship Id="rId1" Type="http://schemas.openxmlformats.org/officeDocument/2006/relationships/slideLayout" Target="../slideLayouts/slideLayout18.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5.emf"/><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image" Target="../media/image9.png"/><Relationship Id="rId9" Type="http://schemas.openxmlformats.org/officeDocument/2006/relationships/image" Target="../media/image10.png"/><Relationship Id="rId10"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03"/>
          <p:cNvPicPr>
            <a:picLocks noChangeAspect="1" noChangeArrowheads="1"/>
          </p:cNvPicPr>
          <p:nvPr/>
        </p:nvPicPr>
        <p:blipFill>
          <a:blip r:embed="rId3" cstate="print"/>
          <a:srcRect/>
          <a:stretch>
            <a:fillRect/>
          </a:stretch>
        </p:blipFill>
        <p:spPr bwMode="auto">
          <a:xfrm>
            <a:off x="32086610" y="0"/>
            <a:ext cx="4489390" cy="3853686"/>
          </a:xfrm>
          <a:prstGeom prst="rect">
            <a:avLst/>
          </a:prstGeom>
          <a:noFill/>
          <a:ln w="9525">
            <a:noFill/>
            <a:miter lim="800000"/>
            <a:headEnd/>
            <a:tailEnd/>
          </a:ln>
        </p:spPr>
      </p:pic>
      <p:pic>
        <p:nvPicPr>
          <p:cNvPr id="11" name="Picture 10" descr="UNH_Emblem_661.eps"/>
          <p:cNvPicPr>
            <a:picLocks noChangeAspect="1"/>
          </p:cNvPicPr>
          <p:nvPr/>
        </p:nvPicPr>
        <p:blipFill>
          <a:blip r:embed="rId4"/>
          <a:stretch>
            <a:fillRect/>
          </a:stretch>
        </p:blipFill>
        <p:spPr>
          <a:xfrm>
            <a:off x="15240" y="71119"/>
            <a:ext cx="3108960" cy="3782567"/>
          </a:xfrm>
          <a:prstGeom prst="rect">
            <a:avLst/>
          </a:prstGeom>
        </p:spPr>
      </p:pic>
      <mc:AlternateContent xmlns:mc="http://schemas.openxmlformats.org/markup-compatibility/2006" xmlns:a14="http://schemas.microsoft.com/office/drawing/2010/main">
        <mc:Choice Requires="a14">
          <p:sp>
            <p:nvSpPr>
              <p:cNvPr id="18" name="TextBox 17"/>
              <p:cNvSpPr txBox="1"/>
              <p:nvPr/>
            </p:nvSpPr>
            <p:spPr>
              <a:xfrm>
                <a:off x="685801" y="22161020"/>
                <a:ext cx="11301664" cy="6196312"/>
              </a:xfrm>
              <a:prstGeom prst="rect">
                <a:avLst/>
              </a:prstGeom>
              <a:ln w="76200"/>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b="1" dirty="0" smtClean="0">
                    <a:solidFill>
                      <a:schemeClr val="accent4"/>
                    </a:solidFill>
                  </a:rPr>
                  <a:t>Wave Identification Method</a:t>
                </a:r>
              </a:p>
              <a:p>
                <a:pPr algn="just"/>
                <a:r>
                  <a:rPr lang="en-US" sz="3200" dirty="0" smtClean="0">
                    <a:solidFill>
                      <a:schemeClr val="bg1"/>
                    </a:solidFill>
                  </a:rPr>
                  <a:t>We used the following criterion to select EMIC wave events:</a:t>
                </a:r>
              </a:p>
              <a:p>
                <a:pPr marL="457200" indent="-457200" algn="just">
                  <a:buFont typeface="Arial" panose="020B0604020202020204" pitchFamily="34" charset="0"/>
                  <a:buChar char="•"/>
                </a:pPr>
                <a:r>
                  <a:rPr lang="en-US" sz="3200" dirty="0" smtClean="0">
                    <a:solidFill>
                      <a:schemeClr val="bg1"/>
                    </a:solidFill>
                  </a:rPr>
                  <a:t>Events must be observed by one probe for no less than 5 minutes.</a:t>
                </a:r>
              </a:p>
              <a:p>
                <a:pPr marL="457200" indent="-457200" algn="just">
                  <a:buFont typeface="Arial" panose="020B0604020202020204" pitchFamily="34" charset="0"/>
                  <a:buChar char="•"/>
                </a:pPr>
                <a:r>
                  <a:rPr lang="en-US" sz="3200" dirty="0" smtClean="0">
                    <a:solidFill>
                      <a:schemeClr val="bg1"/>
                    </a:solidFill>
                  </a:rPr>
                  <a:t>Events must achieve a power of .01 </a:t>
                </a:r>
                <a14:m>
                  <m:oMath xmlns:m="http://schemas.openxmlformats.org/officeDocument/2006/math">
                    <m:f>
                      <m:fPr>
                        <m:ctrlPr>
                          <a:rPr lang="en-US" sz="2000" i="1" smtClean="0">
                            <a:solidFill>
                              <a:schemeClr val="bg1"/>
                            </a:solidFill>
                            <a:latin typeface="Cambria Math" charset="0"/>
                          </a:rPr>
                        </m:ctrlPr>
                      </m:fPr>
                      <m:num>
                        <m:sSup>
                          <m:sSupPr>
                            <m:ctrlPr>
                              <a:rPr lang="en-US" sz="2000" i="1" smtClean="0">
                                <a:solidFill>
                                  <a:schemeClr val="bg1"/>
                                </a:solidFill>
                                <a:latin typeface="Cambria Math" charset="0"/>
                              </a:rPr>
                            </m:ctrlPr>
                          </m:sSupPr>
                          <m:e>
                            <m:r>
                              <m:rPr>
                                <m:nor/>
                              </m:rPr>
                              <a:rPr lang="en-US" sz="2000">
                                <a:solidFill>
                                  <a:schemeClr val="bg1"/>
                                </a:solidFill>
                                <a:latin typeface="Cambria Math"/>
                              </a:rPr>
                              <m:t>(</m:t>
                            </m:r>
                            <m:r>
                              <m:rPr>
                                <m:nor/>
                              </m:rPr>
                              <a:rPr lang="en-US" sz="2000">
                                <a:solidFill>
                                  <a:schemeClr val="bg1"/>
                                </a:solidFill>
                                <a:latin typeface="Cambria Math"/>
                              </a:rPr>
                              <m:t>nT</m:t>
                            </m:r>
                            <m:r>
                              <m:rPr>
                                <m:nor/>
                              </m:rPr>
                              <a:rPr lang="en-US" sz="2000">
                                <a:solidFill>
                                  <a:schemeClr val="bg1"/>
                                </a:solidFill>
                                <a:latin typeface="Cambria Math"/>
                              </a:rPr>
                              <m:t>)</m:t>
                            </m:r>
                          </m:e>
                          <m:sup>
                            <m:r>
                              <a:rPr lang="en-US" sz="2000" b="0" i="1" smtClean="0">
                                <a:solidFill>
                                  <a:schemeClr val="bg1"/>
                                </a:solidFill>
                                <a:latin typeface="Cambria Math"/>
                              </a:rPr>
                              <m:t>2</m:t>
                            </m:r>
                          </m:sup>
                        </m:sSup>
                      </m:num>
                      <m:den>
                        <m:r>
                          <m:rPr>
                            <m:nor/>
                          </m:rPr>
                          <a:rPr lang="en-US" sz="2000" b="0" i="0" smtClean="0">
                            <a:solidFill>
                              <a:schemeClr val="bg1"/>
                            </a:solidFill>
                            <a:latin typeface="Cambria Math"/>
                          </a:rPr>
                          <m:t>Hz</m:t>
                        </m:r>
                      </m:den>
                    </m:f>
                  </m:oMath>
                </a14:m>
                <a:r>
                  <a:rPr lang="en-US" sz="3200" dirty="0" smtClean="0">
                    <a:solidFill>
                      <a:schemeClr val="bg1"/>
                    </a:solidFill>
                  </a:rPr>
                  <a:t> . </a:t>
                </a:r>
              </a:p>
              <a:p>
                <a:pPr marL="457200" indent="-457200" algn="just">
                  <a:buFont typeface="Arial" panose="020B0604020202020204" pitchFamily="34" charset="0"/>
                  <a:buChar char="•"/>
                </a:pPr>
                <a:r>
                  <a:rPr lang="en-US" sz="3200" dirty="0" smtClean="0">
                    <a:solidFill>
                      <a:schemeClr val="bg1"/>
                    </a:solidFill>
                  </a:rPr>
                  <a:t>Events must have a clear boundary in time and frequency range.</a:t>
                </a:r>
                <a:endParaRPr lang="en-US" sz="3200" dirty="0">
                  <a:solidFill>
                    <a:schemeClr val="bg1"/>
                  </a:solidFill>
                </a:endParaRPr>
              </a:p>
              <a:p>
                <a:pPr algn="just"/>
                <a:r>
                  <a:rPr lang="en-US" sz="3200" dirty="0" smtClean="0">
                    <a:solidFill>
                      <a:schemeClr val="bg1"/>
                    </a:solidFill>
                  </a:rPr>
                  <a:t>If an event meets these conditions the wave is recorded. We recorded the events start/end times along with the maximum/minimum  wave frequency and particle species. The events were identified manually from the PNG files mentioned in the introduction. We were able identify 280 waves meeting our criterion.</a:t>
                </a:r>
              </a:p>
            </p:txBody>
          </p:sp>
        </mc:Choice>
        <mc:Fallback xmlns="">
          <p:sp>
            <p:nvSpPr>
              <p:cNvPr id="18" name="TextBox 17"/>
              <p:cNvSpPr txBox="1">
                <a:spLocks noRot="1" noChangeAspect="1" noMove="1" noResize="1" noEditPoints="1" noAdjustHandles="1" noChangeArrowheads="1" noChangeShapeType="1" noTextEdit="1"/>
              </p:cNvSpPr>
              <p:nvPr/>
            </p:nvSpPr>
            <p:spPr>
              <a:xfrm>
                <a:off x="685801" y="22161020"/>
                <a:ext cx="11301664" cy="6196312"/>
              </a:xfrm>
              <a:prstGeom prst="rect">
                <a:avLst/>
              </a:prstGeom>
              <a:blipFill rotWithShape="0">
                <a:blip r:embed="rId5"/>
                <a:stretch>
                  <a:fillRect l="-1072" t="-1359" r="-1018" b="-1553"/>
                </a:stretch>
              </a:blipFill>
              <a:ln w="76200"/>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685799" y="4576380"/>
                <a:ext cx="11277600" cy="5703869"/>
              </a:xfrm>
              <a:prstGeom prst="rect">
                <a:avLst/>
              </a:prstGeom>
              <a:ln w="76200"/>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b="1" dirty="0" smtClean="0">
                    <a:solidFill>
                      <a:schemeClr val="accent4"/>
                    </a:solidFill>
                  </a:rPr>
                  <a:t>Abstract</a:t>
                </a:r>
              </a:p>
              <a:p>
                <a:pPr lvl="0"/>
                <a:r>
                  <a:rPr lang="en-US" sz="3200" dirty="0" smtClean="0">
                    <a:solidFill>
                      <a:schemeClr val="bg1"/>
                    </a:solidFill>
                  </a:rPr>
                  <a:t>In this poser we examine 280 EMIC wave events from 02/01/2015 to 07/23/2015 measured by the Van Allen </a:t>
                </a:r>
                <a:r>
                  <a:rPr lang="en-US" sz="3200" dirty="0" err="1">
                    <a:solidFill>
                      <a:schemeClr val="bg1"/>
                    </a:solidFill>
                  </a:rPr>
                  <a:t>probes’s</a:t>
                </a:r>
                <a:r>
                  <a:rPr lang="en-US" sz="3200" dirty="0">
                    <a:solidFill>
                      <a:schemeClr val="bg1"/>
                    </a:solidFill>
                  </a:rPr>
                  <a:t> EMFISIS instruments. We used EMFISIS data from both probes, where we limited events considered to a duration longer than 5 minutes and a power higher than  .01 </a:t>
                </a:r>
                <a14:m>
                  <m:oMath xmlns:m="http://schemas.openxmlformats.org/officeDocument/2006/math">
                    <m:f>
                      <m:fPr>
                        <m:ctrlPr>
                          <a:rPr lang="en-US" sz="2000" i="1">
                            <a:solidFill>
                              <a:schemeClr val="bg1"/>
                            </a:solidFill>
                            <a:latin typeface="Cambria Math" charset="0"/>
                          </a:rPr>
                        </m:ctrlPr>
                      </m:fPr>
                      <m:num>
                        <m:sSup>
                          <m:sSupPr>
                            <m:ctrlPr>
                              <a:rPr lang="en-US" sz="2000" i="1">
                                <a:solidFill>
                                  <a:schemeClr val="bg1"/>
                                </a:solidFill>
                                <a:latin typeface="Cambria Math" charset="0"/>
                              </a:rPr>
                            </m:ctrlPr>
                          </m:sSupPr>
                          <m:e>
                            <m:r>
                              <m:rPr>
                                <m:nor/>
                              </m:rPr>
                              <a:rPr lang="en-US" sz="2000">
                                <a:solidFill>
                                  <a:schemeClr val="bg1"/>
                                </a:solidFill>
                                <a:latin typeface="Cambria Math"/>
                              </a:rPr>
                              <m:t>(</m:t>
                            </m:r>
                            <m:r>
                              <m:rPr>
                                <m:nor/>
                              </m:rPr>
                              <a:rPr lang="en-US" sz="2000">
                                <a:solidFill>
                                  <a:schemeClr val="bg1"/>
                                </a:solidFill>
                                <a:latin typeface="Cambria Math"/>
                              </a:rPr>
                              <m:t>nT</m:t>
                            </m:r>
                            <m:r>
                              <m:rPr>
                                <m:nor/>
                              </m:rPr>
                              <a:rPr lang="en-US" sz="2000">
                                <a:solidFill>
                                  <a:schemeClr val="bg1"/>
                                </a:solidFill>
                                <a:latin typeface="Cambria Math"/>
                              </a:rPr>
                              <m:t>)</m:t>
                            </m:r>
                          </m:e>
                          <m:sup>
                            <m:r>
                              <a:rPr lang="en-US" sz="2000" i="1">
                                <a:solidFill>
                                  <a:schemeClr val="bg1"/>
                                </a:solidFill>
                                <a:latin typeface="Cambria Math"/>
                              </a:rPr>
                              <m:t>2</m:t>
                            </m:r>
                          </m:sup>
                        </m:sSup>
                      </m:num>
                      <m:den>
                        <m:r>
                          <m:rPr>
                            <m:nor/>
                          </m:rPr>
                          <a:rPr lang="en-US" sz="2000">
                            <a:solidFill>
                              <a:schemeClr val="bg1"/>
                            </a:solidFill>
                            <a:latin typeface="Cambria Math"/>
                          </a:rPr>
                          <m:t>Hz</m:t>
                        </m:r>
                      </m:den>
                    </m:f>
                  </m:oMath>
                </a14:m>
                <a:r>
                  <a:rPr lang="en-US" sz="3200" dirty="0">
                    <a:solidFill>
                      <a:schemeClr val="bg1"/>
                    </a:solidFill>
                  </a:rPr>
                  <a:t> . Identified events were then analyzed in attempt to find some pattern in duration or bandwidth. We found no clear trends in total or average duration of waves observed for the months in question. We found only 7 events in the oxygen band. Helium and proton band event totals were 160 and 113 respectively.  </a:t>
                </a:r>
                <a:endParaRPr lang="en-US" sz="3200" dirty="0" smtClean="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685799" y="4576380"/>
                <a:ext cx="11277600" cy="5703869"/>
              </a:xfrm>
              <a:prstGeom prst="rect">
                <a:avLst/>
              </a:prstGeom>
              <a:blipFill rotWithShape="0">
                <a:blip r:embed="rId6"/>
                <a:stretch>
                  <a:fillRect l="-1020" t="-1582" r="-1825" b="-1899"/>
                </a:stretch>
              </a:blipFill>
              <a:ln w="76200"/>
            </p:spPr>
            <p:txBody>
              <a:bodyPr/>
              <a:lstStyle/>
              <a:p>
                <a:r>
                  <a:rPr lang="en-US">
                    <a:noFill/>
                  </a:rPr>
                  <a:t> </a:t>
                </a:r>
              </a:p>
            </p:txBody>
          </p:sp>
        </mc:Fallback>
      </mc:AlternateContent>
      <p:sp>
        <p:nvSpPr>
          <p:cNvPr id="26" name="TextBox 25"/>
          <p:cNvSpPr txBox="1"/>
          <p:nvPr/>
        </p:nvSpPr>
        <p:spPr>
          <a:xfrm>
            <a:off x="4896990" y="580142"/>
            <a:ext cx="26782021" cy="2693402"/>
          </a:xfrm>
          <a:prstGeom prst="rect">
            <a:avLst/>
          </a:prstGeom>
          <a:ln>
            <a:noFill/>
          </a:ln>
        </p:spPr>
        <p:style>
          <a:lnRef idx="2">
            <a:schemeClr val="dk1"/>
          </a:lnRef>
          <a:fillRef idx="1">
            <a:schemeClr val="lt1"/>
          </a:fillRef>
          <a:effectRef idx="0">
            <a:schemeClr val="dk1"/>
          </a:effectRef>
          <a:fontRef idx="minor">
            <a:schemeClr val="dk1"/>
          </a:fontRef>
        </p:style>
        <p:txBody>
          <a:bodyPr wrap="none" lIns="76554" tIns="38277" rIns="76554" bIns="38277" rtlCol="0">
            <a:spAutoFit/>
          </a:bodyPr>
          <a:lstStyle/>
          <a:p>
            <a:pPr algn="ctr" defTabSz="2012249" fontAlgn="auto">
              <a:spcBef>
                <a:spcPts val="0"/>
              </a:spcBef>
              <a:spcAft>
                <a:spcPts val="0"/>
              </a:spcAft>
              <a:buClrTx/>
              <a:buSzTx/>
              <a:buFontTx/>
              <a:buNone/>
            </a:pPr>
            <a:r>
              <a:rPr lang="en-US" sz="5400" b="1" dirty="0" smtClean="0">
                <a:solidFill>
                  <a:prstClr val="black"/>
                </a:solidFill>
                <a:latin typeface="Calibri"/>
                <a:ea typeface="+mj-ea"/>
                <a:cs typeface="+mj-cs"/>
              </a:rPr>
              <a:t>A survey of EMIC waves </a:t>
            </a:r>
            <a:r>
              <a:rPr lang="en-US" sz="5400" b="1" dirty="0">
                <a:solidFill>
                  <a:prstClr val="black"/>
                </a:solidFill>
                <a:latin typeface="Calibri"/>
                <a:ea typeface="+mj-ea"/>
                <a:cs typeface="+mj-cs"/>
              </a:rPr>
              <a:t>o</a:t>
            </a:r>
            <a:r>
              <a:rPr lang="en-US" sz="5400" b="1" dirty="0" smtClean="0">
                <a:solidFill>
                  <a:prstClr val="black"/>
                </a:solidFill>
                <a:latin typeface="Calibri"/>
                <a:ea typeface="+mj-ea"/>
                <a:cs typeface="+mj-cs"/>
              </a:rPr>
              <a:t>bserved by the Van Allen probes between 02/01/2015 – 07/242015</a:t>
            </a:r>
            <a:endParaRPr lang="en-US" sz="5400" b="1" dirty="0" smtClean="0">
              <a:solidFill>
                <a:prstClr val="black"/>
              </a:solidFill>
              <a:latin typeface="Calibri"/>
            </a:endParaRPr>
          </a:p>
          <a:p>
            <a:pPr algn="ctr" defTabSz="2012249" fontAlgn="auto">
              <a:spcBef>
                <a:spcPts val="0"/>
              </a:spcBef>
              <a:spcAft>
                <a:spcPts val="0"/>
              </a:spcAft>
              <a:buClrTx/>
              <a:buSzTx/>
              <a:buFontTx/>
              <a:buNone/>
            </a:pPr>
            <a:r>
              <a:rPr lang="en-US" sz="4400" b="1" dirty="0" smtClean="0">
                <a:solidFill>
                  <a:prstClr val="black"/>
                </a:solidFill>
                <a:latin typeface="Calibri"/>
              </a:rPr>
              <a:t> E. Chapmann</a:t>
            </a:r>
            <a:r>
              <a:rPr lang="en-US" sz="4400" b="1" baseline="30000" dirty="0">
                <a:solidFill>
                  <a:prstClr val="black"/>
                </a:solidFill>
                <a:latin typeface="Calibri"/>
              </a:rPr>
              <a:t>2</a:t>
            </a:r>
            <a:r>
              <a:rPr lang="en-US" sz="4400" b="1" dirty="0" smtClean="0">
                <a:solidFill>
                  <a:prstClr val="black"/>
                </a:solidFill>
                <a:latin typeface="Calibri"/>
              </a:rPr>
              <a:t>, A. R. Aly</a:t>
            </a:r>
            <a:r>
              <a:rPr lang="en-US" sz="4400" b="1" baseline="30000" dirty="0">
                <a:solidFill>
                  <a:prstClr val="black"/>
                </a:solidFill>
                <a:latin typeface="Calibri"/>
              </a:rPr>
              <a:t>1</a:t>
            </a:r>
            <a:r>
              <a:rPr lang="en-US" sz="4400" b="1" dirty="0" smtClean="0">
                <a:solidFill>
                  <a:prstClr val="black"/>
                </a:solidFill>
                <a:latin typeface="Calibri"/>
              </a:rPr>
              <a:t>, J. -C. Zhang</a:t>
            </a:r>
            <a:r>
              <a:rPr lang="en-US" sz="4400" b="1" baseline="30000" dirty="0" smtClean="0">
                <a:solidFill>
                  <a:prstClr val="black"/>
                </a:solidFill>
                <a:latin typeface="Calibri"/>
              </a:rPr>
              <a:t>1</a:t>
            </a:r>
            <a:r>
              <a:rPr lang="en-US" sz="4400" b="1" dirty="0" smtClean="0">
                <a:solidFill>
                  <a:prstClr val="black"/>
                </a:solidFill>
                <a:latin typeface="Calibri"/>
              </a:rPr>
              <a:t>, AA. Saikin</a:t>
            </a:r>
            <a:r>
              <a:rPr lang="en-US" sz="4400" b="1" baseline="30000" dirty="0" smtClean="0">
                <a:solidFill>
                  <a:prstClr val="black"/>
                </a:solidFill>
                <a:latin typeface="Calibri"/>
              </a:rPr>
              <a:t>1</a:t>
            </a:r>
            <a:r>
              <a:rPr lang="en-US" sz="4400" b="1" dirty="0" smtClean="0">
                <a:solidFill>
                  <a:prstClr val="black"/>
                </a:solidFill>
                <a:latin typeface="Calibri"/>
              </a:rPr>
              <a:t> , C. W. Smith</a:t>
            </a:r>
            <a:r>
              <a:rPr lang="en-US" sz="4400" b="1" baseline="30000" dirty="0" smtClean="0">
                <a:solidFill>
                  <a:prstClr val="black"/>
                </a:solidFill>
                <a:latin typeface="Calibri"/>
              </a:rPr>
              <a:t>1</a:t>
            </a:r>
            <a:r>
              <a:rPr lang="en-US" sz="4400" b="1" baseline="30000" dirty="0">
                <a:solidFill>
                  <a:prstClr val="black"/>
                </a:solidFill>
                <a:latin typeface="Calibri"/>
              </a:rPr>
              <a:t> </a:t>
            </a:r>
            <a:endParaRPr lang="en-US" sz="4400" b="1" dirty="0" smtClean="0">
              <a:solidFill>
                <a:prstClr val="black"/>
              </a:solidFill>
              <a:latin typeface="Calibri"/>
            </a:endParaRPr>
          </a:p>
          <a:p>
            <a:pPr algn="ctr" defTabSz="2012249" fontAlgn="auto">
              <a:spcBef>
                <a:spcPts val="0"/>
              </a:spcBef>
              <a:spcAft>
                <a:spcPts val="0"/>
              </a:spcAft>
              <a:buClrTx/>
              <a:buSzTx/>
              <a:buFontTx/>
              <a:buNone/>
            </a:pPr>
            <a:r>
              <a:rPr lang="en-US" sz="3600" b="1" baseline="30000" dirty="0">
                <a:solidFill>
                  <a:prstClr val="black"/>
                </a:solidFill>
              </a:rPr>
              <a:t>1</a:t>
            </a:r>
            <a:r>
              <a:rPr lang="en-US" sz="3600" b="1" dirty="0">
                <a:solidFill>
                  <a:prstClr val="black"/>
                </a:solidFill>
              </a:rPr>
              <a:t> Space Science Center, University of New Hampshire, Durham, NH 03824, USA</a:t>
            </a:r>
            <a:br>
              <a:rPr lang="en-US" sz="3600" b="1" dirty="0">
                <a:solidFill>
                  <a:prstClr val="black"/>
                </a:solidFill>
              </a:rPr>
            </a:br>
            <a:r>
              <a:rPr lang="en-US" sz="3600" b="1" baseline="30000" dirty="0" smtClean="0">
                <a:solidFill>
                  <a:prstClr val="black"/>
                </a:solidFill>
              </a:rPr>
              <a:t>2</a:t>
            </a:r>
            <a:r>
              <a:rPr lang="en-US" sz="3600" b="1" dirty="0" smtClean="0">
                <a:solidFill>
                  <a:prstClr val="black"/>
                </a:solidFill>
              </a:rPr>
              <a:t>2015 </a:t>
            </a:r>
            <a:r>
              <a:rPr lang="en-US" sz="3600" b="1" dirty="0">
                <a:solidFill>
                  <a:prstClr val="black"/>
                </a:solidFill>
              </a:rPr>
              <a:t>Project SMART Workshop, UNH, Durham, NH, July </a:t>
            </a:r>
            <a:r>
              <a:rPr lang="en-US" sz="3600" b="1" dirty="0" smtClean="0">
                <a:solidFill>
                  <a:prstClr val="black"/>
                </a:solidFill>
              </a:rPr>
              <a:t>22, 2016. </a:t>
            </a:r>
            <a:endParaRPr lang="en-US" sz="3600" b="1" dirty="0">
              <a:solidFill>
                <a:prstClr val="black"/>
              </a:solidFill>
            </a:endParaRPr>
          </a:p>
        </p:txBody>
      </p:sp>
      <p:sp>
        <p:nvSpPr>
          <p:cNvPr id="7" name="TextBox 6"/>
          <p:cNvSpPr txBox="1"/>
          <p:nvPr/>
        </p:nvSpPr>
        <p:spPr>
          <a:xfrm>
            <a:off x="661735" y="10802060"/>
            <a:ext cx="11301664" cy="11110734"/>
          </a:xfrm>
          <a:prstGeom prst="rect">
            <a:avLst/>
          </a:prstGeom>
          <a:ln w="76200"/>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b="1" dirty="0">
                <a:solidFill>
                  <a:schemeClr val="accent4"/>
                </a:solidFill>
              </a:rPr>
              <a:t>Introduction</a:t>
            </a:r>
          </a:p>
          <a:p>
            <a:pPr algn="just"/>
            <a:r>
              <a:rPr lang="en-US" sz="3200" dirty="0">
                <a:solidFill>
                  <a:schemeClr val="bg1"/>
                </a:solidFill>
              </a:rPr>
              <a:t>Electromagnetic Ion Cyclotron Waves (</a:t>
            </a:r>
            <a:r>
              <a:rPr lang="en-US" sz="3200" dirty="0" smtClean="0">
                <a:solidFill>
                  <a:schemeClr val="bg1"/>
                </a:solidFill>
              </a:rPr>
              <a:t>EMIC waves) are charged particle waves. EMIC waves can occur at any location where hot and cold plasma interact with external magnetic fields,</a:t>
            </a:r>
            <a:r>
              <a:rPr lang="da-DK" sz="3200" dirty="0" smtClean="0">
                <a:solidFill>
                  <a:schemeClr val="bg1"/>
                </a:solidFill>
              </a:rPr>
              <a:t> </a:t>
            </a:r>
            <a:r>
              <a:rPr lang="da-DK" sz="3200" dirty="0">
                <a:solidFill>
                  <a:schemeClr val="bg1"/>
                </a:solidFill>
              </a:rPr>
              <a:t>Saikin et al., [2016]</a:t>
            </a:r>
            <a:r>
              <a:rPr lang="en-US" sz="3200" dirty="0" smtClean="0">
                <a:solidFill>
                  <a:schemeClr val="bg1"/>
                </a:solidFill>
              </a:rPr>
              <a:t>. These plasma waves are thought to transport high-energy particles from the radiation belts surrounding earth to regions where humans and human technology can be adversely effected by the high-energy particles, </a:t>
            </a:r>
            <a:r>
              <a:rPr lang="da-DK" sz="3200" dirty="0">
                <a:solidFill>
                  <a:schemeClr val="bg1"/>
                </a:solidFill>
              </a:rPr>
              <a:t>Zhang et al., [2014]</a:t>
            </a:r>
          </a:p>
          <a:p>
            <a:pPr algn="just"/>
            <a:r>
              <a:rPr lang="en-US" sz="3200" dirty="0" smtClean="0">
                <a:solidFill>
                  <a:schemeClr val="bg1"/>
                </a:solidFill>
              </a:rPr>
              <a:t>. This is the major reason it is practically important to understand EMIC waves.</a:t>
            </a:r>
          </a:p>
          <a:p>
            <a:pPr algn="just"/>
            <a:endParaRPr lang="en-US" sz="3200" dirty="0">
              <a:solidFill>
                <a:schemeClr val="bg1"/>
              </a:solidFill>
            </a:endParaRPr>
          </a:p>
          <a:p>
            <a:pPr algn="just"/>
            <a:r>
              <a:rPr lang="en-US" sz="3200" dirty="0" smtClean="0">
                <a:solidFill>
                  <a:schemeClr val="bg1"/>
                </a:solidFill>
              </a:rPr>
              <a:t>This study does not offer a new concept but it does use some of the most recent data available, </a:t>
            </a:r>
            <a:r>
              <a:rPr lang="da-DK" sz="3200" dirty="0" smtClean="0">
                <a:solidFill>
                  <a:schemeClr val="bg1"/>
                </a:solidFill>
              </a:rPr>
              <a:t>Saikin </a:t>
            </a:r>
            <a:r>
              <a:rPr lang="da-DK" sz="3200" dirty="0">
                <a:solidFill>
                  <a:schemeClr val="bg1"/>
                </a:solidFill>
              </a:rPr>
              <a:t>et al., [2015</a:t>
            </a:r>
            <a:r>
              <a:rPr lang="da-DK" sz="3200" dirty="0" smtClean="0">
                <a:solidFill>
                  <a:schemeClr val="bg1"/>
                </a:solidFill>
              </a:rPr>
              <a:t>]</a:t>
            </a:r>
            <a:r>
              <a:rPr lang="en-US" sz="3200" dirty="0" smtClean="0">
                <a:solidFill>
                  <a:schemeClr val="bg1"/>
                </a:solidFill>
              </a:rPr>
              <a:t>. The period used in this survey ranges from February 1</a:t>
            </a:r>
            <a:r>
              <a:rPr lang="en-US" sz="3200" baseline="30000" dirty="0" smtClean="0">
                <a:solidFill>
                  <a:schemeClr val="bg1"/>
                </a:solidFill>
              </a:rPr>
              <a:t>st</a:t>
            </a:r>
            <a:r>
              <a:rPr lang="en-US" sz="3200" dirty="0" smtClean="0">
                <a:solidFill>
                  <a:schemeClr val="bg1"/>
                </a:solidFill>
              </a:rPr>
              <a:t> 2015 to July 23</a:t>
            </a:r>
            <a:r>
              <a:rPr lang="en-US" sz="3200" baseline="30000" dirty="0" smtClean="0">
                <a:solidFill>
                  <a:schemeClr val="bg1"/>
                </a:solidFill>
              </a:rPr>
              <a:t>rd</a:t>
            </a:r>
            <a:r>
              <a:rPr lang="en-US" sz="3200" dirty="0" smtClean="0">
                <a:solidFill>
                  <a:schemeClr val="bg1"/>
                </a:solidFill>
              </a:rPr>
              <a:t> 2015. In this study we used EMIC wave events observed by the Van Allen probes(VAPs). The VAPs are satellites with highly elliptical orbits housing a suite of instruments designed to study the earth’s radiations belts, or the Van Allen belts. The data used in this study were measured by the EMFISIS instrument onboard  the VAPs. The data were then processed by ground teams and finally turned into PNG files using </a:t>
            </a:r>
            <a:r>
              <a:rPr lang="en-US" sz="3200" dirty="0" err="1" smtClean="0">
                <a:solidFill>
                  <a:schemeClr val="bg1"/>
                </a:solidFill>
              </a:rPr>
              <a:t>Autoplot</a:t>
            </a:r>
            <a:r>
              <a:rPr lang="en-US" sz="3200" dirty="0" smtClean="0">
                <a:solidFill>
                  <a:schemeClr val="bg1"/>
                </a:solidFill>
              </a:rPr>
              <a:t> by our team (see figure 1).  We then used the PNG files for wave identification and analysis. </a:t>
            </a:r>
            <a:endParaRPr lang="en-US" sz="3200" dirty="0">
              <a:solidFill>
                <a:schemeClr val="bg1"/>
              </a:solidFill>
            </a:endParaRPr>
          </a:p>
        </p:txBody>
      </p:sp>
      <p:sp>
        <p:nvSpPr>
          <p:cNvPr id="27" name="TextBox 26"/>
          <p:cNvSpPr txBox="1"/>
          <p:nvPr/>
        </p:nvSpPr>
        <p:spPr>
          <a:xfrm>
            <a:off x="12647678" y="23125130"/>
            <a:ext cx="11301664" cy="5232202"/>
          </a:xfrm>
          <a:prstGeom prst="rect">
            <a:avLst/>
          </a:prstGeom>
          <a:ln w="76200"/>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b="1" dirty="0" smtClean="0">
                <a:solidFill>
                  <a:schemeClr val="accent4"/>
                </a:solidFill>
              </a:rPr>
              <a:t>Data Analysis</a:t>
            </a:r>
            <a:endParaRPr lang="en-US" sz="4400" b="1" dirty="0">
              <a:solidFill>
                <a:schemeClr val="accent4"/>
              </a:solidFill>
            </a:endParaRPr>
          </a:p>
          <a:p>
            <a:pPr algn="just"/>
            <a:r>
              <a:rPr lang="en-US" dirty="0" smtClean="0"/>
              <a:t>The EMIC waves recorded were analyzed in Microsoft’s Excel and some of the results were plotted and interpreted. Two histograms  and two scatter plots created in excel are shown here.  One of the histograms shows the total time waves were observed by the probes each month( Figure 2a), where each column is stacked to show individual contributions from each probe. The other histogram shows the same quantity but with the species contribution highlighted instead of the probes(figure 2b). The first of the two scatter plots shows the average wave duration for each month from both probes and a simple average(figure 2c). The last plot shows the average bandwidth for a wave by month for both probes and the average.</a:t>
            </a:r>
            <a:endParaRPr lang="en-US" dirty="0"/>
          </a:p>
        </p:txBody>
      </p:sp>
      <p:sp>
        <p:nvSpPr>
          <p:cNvPr id="28" name="TextBox 27"/>
          <p:cNvSpPr txBox="1"/>
          <p:nvPr/>
        </p:nvSpPr>
        <p:spPr>
          <a:xfrm>
            <a:off x="24522300" y="12684078"/>
            <a:ext cx="11301664" cy="8109912"/>
          </a:xfrm>
          <a:prstGeom prst="rect">
            <a:avLst/>
          </a:prstGeom>
          <a:ln w="76200"/>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b="1" dirty="0" smtClean="0">
                <a:solidFill>
                  <a:schemeClr val="accent4"/>
                </a:solidFill>
              </a:rPr>
              <a:t>Summary &amp; Discussion</a:t>
            </a:r>
            <a:endParaRPr lang="en-US" sz="4400" b="1" dirty="0">
              <a:solidFill>
                <a:schemeClr val="accent4"/>
              </a:solidFill>
            </a:endParaRPr>
          </a:p>
          <a:p>
            <a:pPr marL="457200" indent="-457200" algn="just">
              <a:buFont typeface="Arial" panose="020B0604020202020204" pitchFamily="34" charset="0"/>
              <a:buChar char="•"/>
            </a:pPr>
            <a:r>
              <a:rPr lang="en-US" sz="3200" dirty="0" smtClean="0">
                <a:solidFill>
                  <a:schemeClr val="bg1"/>
                </a:solidFill>
              </a:rPr>
              <a:t>We identified and recorded 280 EMIC waves using EMFISIS data.</a:t>
            </a:r>
          </a:p>
          <a:p>
            <a:pPr marL="457200" indent="-457200" algn="just">
              <a:buFont typeface="Arial" panose="020B0604020202020204" pitchFamily="34" charset="0"/>
              <a:buChar char="•"/>
            </a:pPr>
            <a:r>
              <a:rPr lang="en-US" sz="3200" dirty="0" smtClean="0">
                <a:solidFill>
                  <a:schemeClr val="bg1"/>
                </a:solidFill>
              </a:rPr>
              <a:t>In our analysis we used:</a:t>
            </a:r>
          </a:p>
          <a:p>
            <a:pPr marL="1200150" lvl="1" indent="-457200" algn="just">
              <a:buFont typeface="Arial" panose="020B0604020202020204" pitchFamily="34" charset="0"/>
              <a:buChar char="•"/>
            </a:pPr>
            <a:r>
              <a:rPr lang="en-US" sz="3200" dirty="0" smtClean="0">
                <a:solidFill>
                  <a:schemeClr val="bg1"/>
                </a:solidFill>
              </a:rPr>
              <a:t> start and end times</a:t>
            </a:r>
          </a:p>
          <a:p>
            <a:pPr marL="1200150" lvl="1" indent="-457200" algn="just">
              <a:buFont typeface="Arial" panose="020B0604020202020204" pitchFamily="34" charset="0"/>
              <a:buChar char="•"/>
            </a:pPr>
            <a:r>
              <a:rPr lang="en-US" sz="3200" dirty="0" smtClean="0">
                <a:solidFill>
                  <a:schemeClr val="bg1"/>
                </a:solidFill>
              </a:rPr>
              <a:t>minimum and maximum frequency </a:t>
            </a:r>
          </a:p>
          <a:p>
            <a:pPr marL="1200150" lvl="1" indent="-457200" algn="just">
              <a:buFont typeface="Arial" panose="020B0604020202020204" pitchFamily="34" charset="0"/>
              <a:buChar char="•"/>
            </a:pPr>
            <a:r>
              <a:rPr lang="en-US" sz="3200" dirty="0">
                <a:solidFill>
                  <a:schemeClr val="bg1"/>
                </a:solidFill>
              </a:rPr>
              <a:t>p</a:t>
            </a:r>
            <a:r>
              <a:rPr lang="en-US" sz="3200" dirty="0" smtClean="0">
                <a:solidFill>
                  <a:schemeClr val="bg1"/>
                </a:solidFill>
              </a:rPr>
              <a:t>article species</a:t>
            </a:r>
          </a:p>
          <a:p>
            <a:pPr marL="457200" indent="-457200" algn="just">
              <a:buFont typeface="Arial" panose="020B0604020202020204" pitchFamily="34" charset="0"/>
              <a:buChar char="•"/>
            </a:pPr>
            <a:r>
              <a:rPr lang="en-US" sz="3200" dirty="0" smtClean="0">
                <a:solidFill>
                  <a:schemeClr val="bg1"/>
                </a:solidFill>
              </a:rPr>
              <a:t>We plotted the results of our analysis and found:</a:t>
            </a:r>
          </a:p>
          <a:p>
            <a:pPr marL="1200150" lvl="1" indent="-457200" algn="just">
              <a:buFont typeface="Arial" panose="020B0604020202020204" pitchFamily="34" charset="0"/>
              <a:buChar char="•"/>
            </a:pPr>
            <a:r>
              <a:rPr lang="en-US" sz="3200" dirty="0" smtClean="0">
                <a:solidFill>
                  <a:schemeClr val="bg1"/>
                </a:solidFill>
              </a:rPr>
              <a:t>There is no clear trend in the total duration by month.</a:t>
            </a:r>
          </a:p>
          <a:p>
            <a:pPr marL="1200150" lvl="1" indent="-457200" algn="just">
              <a:buFont typeface="Arial" panose="020B0604020202020204" pitchFamily="34" charset="0"/>
              <a:buChar char="•"/>
            </a:pPr>
            <a:r>
              <a:rPr lang="en-US" sz="3200" dirty="0" smtClean="0">
                <a:solidFill>
                  <a:schemeClr val="bg1"/>
                </a:solidFill>
              </a:rPr>
              <a:t>There is no clear trend in the average duration or bandwidth by month .</a:t>
            </a:r>
          </a:p>
          <a:p>
            <a:pPr marL="1200150" lvl="1" indent="-457200" algn="just">
              <a:buFont typeface="Arial" panose="020B0604020202020204" pitchFamily="34" charset="0"/>
              <a:buChar char="•"/>
            </a:pPr>
            <a:r>
              <a:rPr lang="en-US" sz="3200" dirty="0" smtClean="0">
                <a:solidFill>
                  <a:schemeClr val="bg1"/>
                </a:solidFill>
              </a:rPr>
              <a:t>Event observation in the oxygen band is rare, going months without a single observation in some cases and with a total of only 7 events observed for the entire survey.</a:t>
            </a:r>
          </a:p>
          <a:p>
            <a:pPr marL="1200150" lvl="1" indent="-457200" algn="just">
              <a:buFont typeface="Arial" panose="020B0604020202020204" pitchFamily="34" charset="0"/>
              <a:buChar char="•"/>
            </a:pPr>
            <a:r>
              <a:rPr lang="en-US" sz="3200" dirty="0" smtClean="0">
                <a:solidFill>
                  <a:schemeClr val="bg1"/>
                </a:solidFill>
              </a:rPr>
              <a:t>Helium is the most likely band for observing EMIC waves meeting our criterion with 160 events observed.</a:t>
            </a:r>
          </a:p>
          <a:p>
            <a:pPr marL="1200150" lvl="1" indent="-457200" algn="just">
              <a:buFont typeface="Arial" panose="020B0604020202020204" pitchFamily="34" charset="0"/>
              <a:buChar char="•"/>
            </a:pPr>
            <a:endParaRPr lang="en-US" dirty="0"/>
          </a:p>
        </p:txBody>
      </p:sp>
      <p:sp>
        <p:nvSpPr>
          <p:cNvPr id="29" name="TextBox 28"/>
          <p:cNvSpPr txBox="1"/>
          <p:nvPr/>
        </p:nvSpPr>
        <p:spPr>
          <a:xfrm>
            <a:off x="24555418" y="21093805"/>
            <a:ext cx="11301664" cy="3816429"/>
          </a:xfrm>
          <a:prstGeom prst="rect">
            <a:avLst/>
          </a:prstGeom>
          <a:ln w="76200"/>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b="1" dirty="0" smtClean="0">
                <a:solidFill>
                  <a:schemeClr val="accent4"/>
                </a:solidFill>
              </a:rPr>
              <a:t>References</a:t>
            </a:r>
            <a:endParaRPr lang="en-US" sz="4400" b="1" dirty="0">
              <a:solidFill>
                <a:schemeClr val="accent4"/>
              </a:solidFill>
            </a:endParaRPr>
          </a:p>
          <a:p>
            <a:r>
              <a:rPr lang="en-US" sz="1800" dirty="0" err="1" smtClean="0"/>
              <a:t>Saikin</a:t>
            </a:r>
            <a:r>
              <a:rPr lang="en-US" sz="1800" dirty="0"/>
              <a:t>, A. A., J.-C. Zhang, C. W. Smith, H. E. Spence, R. B. </a:t>
            </a:r>
            <a:r>
              <a:rPr lang="en-US" sz="1800" dirty="0" err="1"/>
              <a:t>Torbert</a:t>
            </a:r>
            <a:r>
              <a:rPr lang="en-US" sz="1800" dirty="0"/>
              <a:t>, and C. A. </a:t>
            </a:r>
            <a:r>
              <a:rPr lang="en-US" sz="1800" dirty="0" err="1"/>
              <a:t>Kletzing</a:t>
            </a:r>
            <a:r>
              <a:rPr lang="en-US" sz="1800" dirty="0"/>
              <a:t> (2016), The dependence on geomagnetic conditions and solar wind dynamic pressure of the spatial distributions of EMIC waves observed by the Van Allen Probes, J. </a:t>
            </a:r>
            <a:r>
              <a:rPr lang="en-US" sz="1800" dirty="0" err="1"/>
              <a:t>Geophys</a:t>
            </a:r>
            <a:r>
              <a:rPr lang="en-US" sz="1800" dirty="0"/>
              <a:t>. Res. Space Physics, 121, 4362–4377, doi:10.1002/2016JA022523.</a:t>
            </a:r>
          </a:p>
          <a:p>
            <a:endParaRPr lang="en-US" sz="1800" dirty="0" smtClean="0"/>
          </a:p>
          <a:p>
            <a:r>
              <a:rPr lang="da-DK" sz="1800" dirty="0"/>
              <a:t>Saikin, A. A., J.-C. Zhang, R. C. Allen, C. W. Smith, L. M. Kistler, H. E. Spence, R. B. Torbert, C. A. Kletzing, and V. K. Jordanova (2015), The occurrence and wave properties of H+-, He+-, and O+-band EMIC waves observed by the Van Allen Probes, J. Geophys. Res. Space Physics, 120, 7477–7492, doi:10.1002/2015JA021358</a:t>
            </a:r>
            <a:r>
              <a:rPr lang="da-DK" sz="1800" dirty="0" smtClean="0"/>
              <a:t>.</a:t>
            </a:r>
          </a:p>
          <a:p>
            <a:endParaRPr lang="da-DK" sz="1800" dirty="0"/>
          </a:p>
          <a:p>
            <a:r>
              <a:rPr lang="da-DK" sz="1800" dirty="0"/>
              <a:t>Zhang, X.-J., W. Li, Q. Ma, R. M. Thorne, V. Angelopoulos, J. Bortnik, L. Chen, C. A. Kletzing, W. S. Kurth, G. B. Hospodarsky, et al. (2016), Direct Evidence for EMIC Wave Scattering of Relativistic Electrons in Space, J. Geophys. Res. Space Physics, , doi:10.1002/2016JA022521</a:t>
            </a:r>
            <a:r>
              <a:rPr lang="da-DK" sz="1800" dirty="0" smtClean="0"/>
              <a:t>.</a:t>
            </a:r>
            <a:endParaRPr lang="en-US" dirty="0"/>
          </a:p>
        </p:txBody>
      </p:sp>
      <p:sp>
        <p:nvSpPr>
          <p:cNvPr id="30" name="TextBox 29"/>
          <p:cNvSpPr txBox="1"/>
          <p:nvPr/>
        </p:nvSpPr>
        <p:spPr>
          <a:xfrm>
            <a:off x="24555418" y="25366171"/>
            <a:ext cx="11301664" cy="3447098"/>
          </a:xfrm>
          <a:prstGeom prst="rect">
            <a:avLst/>
          </a:prstGeom>
          <a:ln w="76200"/>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b="1" dirty="0" smtClean="0">
                <a:solidFill>
                  <a:schemeClr val="accent4"/>
                </a:solidFill>
              </a:rPr>
              <a:t>Acknowledgments</a:t>
            </a:r>
            <a:endParaRPr lang="en-US" sz="4400" b="1" dirty="0">
              <a:solidFill>
                <a:schemeClr val="accent4"/>
              </a:solidFill>
            </a:endParaRPr>
          </a:p>
          <a:p>
            <a:r>
              <a:rPr lang="en-US" dirty="0"/>
              <a:t>This work was greatly supported by Project SMART and the University of New Hampshire. This work was supported by RBSP-ECT funding provided by JHU/APL Contract No. 967399 under NASA's Prime Contract No. NAS5-01072. Work at UNH was also supported by NASA under grant numbers NNX11AO82G and NNX15AF66G.</a:t>
            </a:r>
          </a:p>
          <a:p>
            <a:endParaRPr lang="en-US" dirty="0"/>
          </a:p>
        </p:txBody>
      </p:sp>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143739" y="10375452"/>
            <a:ext cx="10288522" cy="2230379"/>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131334" y="13030200"/>
            <a:ext cx="10288523" cy="2656523"/>
          </a:xfrm>
          <a:prstGeom prst="rect">
            <a:avLst/>
          </a:prstGeom>
          <a:ln w="38100" cap="sq">
            <a:solidFill>
              <a:srgbClr val="FF99CC"/>
            </a:solidFill>
            <a:prstDash val="solid"/>
            <a:miter lim="800000"/>
          </a:ln>
          <a:effectLst>
            <a:outerShdw blurRad="50800" dist="38100" dir="2700000" algn="tl" rotWithShape="0">
              <a:srgbClr val="000000">
                <a:alpha val="43000"/>
              </a:srgbClr>
            </a:outerShdw>
          </a:effectLst>
        </p:spPr>
      </p:pic>
      <p:pic>
        <p:nvPicPr>
          <p:cNvPr id="31" name="Picture 3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148994" y="5551790"/>
            <a:ext cx="10288522" cy="4384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927127" y="5551790"/>
            <a:ext cx="4682695" cy="33528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028" name="Picture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632354" y="5551789"/>
            <a:ext cx="5569978" cy="33528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029" name="Picture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206250" y="8992109"/>
            <a:ext cx="4996082" cy="3000421"/>
          </a:xfrm>
          <a:prstGeom prst="rect">
            <a:avLst/>
          </a:prstGeom>
          <a:ln w="762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033" name="Picture 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3143737" y="19624368"/>
            <a:ext cx="10288523" cy="1536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8" name="Rectangle 1037"/>
          <p:cNvSpPr/>
          <p:nvPr/>
        </p:nvSpPr>
        <p:spPr>
          <a:xfrm>
            <a:off x="12647678" y="18730733"/>
            <a:ext cx="11291154" cy="3962400"/>
          </a:xfrm>
          <a:prstGeom prst="rect">
            <a:avLst/>
          </a:prstGeom>
          <a:noFill/>
          <a:ln w="7620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039" name="TextBox 1038"/>
          <p:cNvSpPr txBox="1"/>
          <p:nvPr/>
        </p:nvSpPr>
        <p:spPr>
          <a:xfrm>
            <a:off x="16116300" y="18821116"/>
            <a:ext cx="4343400" cy="646331"/>
          </a:xfrm>
          <a:prstGeom prst="rect">
            <a:avLst/>
          </a:prstGeom>
          <a:noFill/>
        </p:spPr>
        <p:txBody>
          <a:bodyPr wrap="square" rtlCol="0">
            <a:spAutoFit/>
          </a:bodyPr>
          <a:lstStyle/>
          <a:p>
            <a:pPr algn="ctr"/>
            <a:r>
              <a:rPr lang="en-US" sz="3600" b="1" u="sng" dirty="0" smtClean="0">
                <a:solidFill>
                  <a:schemeClr val="tx1"/>
                </a:solidFill>
              </a:rPr>
              <a:t>Table</a:t>
            </a:r>
            <a:r>
              <a:rPr lang="en-US" sz="3200" b="1" u="sng" dirty="0" smtClean="0">
                <a:solidFill>
                  <a:schemeClr val="tx1"/>
                </a:solidFill>
              </a:rPr>
              <a:t> 1</a:t>
            </a:r>
            <a:endParaRPr lang="en-US" sz="3200" b="1" u="sng" dirty="0">
              <a:solidFill>
                <a:schemeClr val="tx1"/>
              </a:solidFill>
            </a:endParaRPr>
          </a:p>
        </p:txBody>
      </p:sp>
      <p:sp>
        <p:nvSpPr>
          <p:cNvPr id="1040" name="TextBox 1039"/>
          <p:cNvSpPr txBox="1"/>
          <p:nvPr/>
        </p:nvSpPr>
        <p:spPr>
          <a:xfrm>
            <a:off x="13143737" y="21372804"/>
            <a:ext cx="10283268" cy="1079980"/>
          </a:xfrm>
          <a:prstGeom prst="rect">
            <a:avLst/>
          </a:prstGeom>
          <a:noFill/>
        </p:spPr>
        <p:txBody>
          <a:bodyPr wrap="square" rtlCol="0">
            <a:spAutoFit/>
          </a:bodyPr>
          <a:lstStyle/>
          <a:p>
            <a:pPr algn="just"/>
            <a:r>
              <a:rPr lang="en-US" sz="3200" dirty="0" smtClean="0">
                <a:solidFill>
                  <a:schemeClr val="tx1"/>
                </a:solidFill>
              </a:rPr>
              <a:t>The total number of events observed by the Van Allen probes. The table also shows the events observed by species.</a:t>
            </a:r>
            <a:endParaRPr lang="en-US" sz="3200" dirty="0">
              <a:solidFill>
                <a:schemeClr val="tx1"/>
              </a:solidFill>
            </a:endParaRPr>
          </a:p>
        </p:txBody>
      </p:sp>
      <p:pic>
        <p:nvPicPr>
          <p:cNvPr id="1041" name="Picture 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4927127" y="8992110"/>
            <a:ext cx="5074458" cy="30474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042" name="Rectangle 1041"/>
          <p:cNvSpPr/>
          <p:nvPr/>
        </p:nvSpPr>
        <p:spPr>
          <a:xfrm>
            <a:off x="12647678" y="4571998"/>
            <a:ext cx="11291154" cy="13716002"/>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TextBox 1042"/>
          <p:cNvSpPr txBox="1"/>
          <p:nvPr/>
        </p:nvSpPr>
        <p:spPr>
          <a:xfrm>
            <a:off x="16287750" y="4733892"/>
            <a:ext cx="4000500" cy="646331"/>
          </a:xfrm>
          <a:prstGeom prst="rect">
            <a:avLst/>
          </a:prstGeom>
          <a:noFill/>
        </p:spPr>
        <p:txBody>
          <a:bodyPr wrap="square" rtlCol="0">
            <a:spAutoFit/>
          </a:bodyPr>
          <a:lstStyle/>
          <a:p>
            <a:pPr algn="ctr"/>
            <a:r>
              <a:rPr lang="en-US" sz="3600" b="1" u="sng" dirty="0" smtClean="0">
                <a:solidFill>
                  <a:schemeClr val="tx1"/>
                </a:solidFill>
              </a:rPr>
              <a:t>Figure 1</a:t>
            </a:r>
            <a:endParaRPr lang="en-US" sz="3600" b="1" u="sng" dirty="0">
              <a:solidFill>
                <a:schemeClr val="tx1"/>
              </a:solidFill>
            </a:endParaRPr>
          </a:p>
        </p:txBody>
      </p:sp>
      <p:sp>
        <p:nvSpPr>
          <p:cNvPr id="1044" name="TextBox 1043"/>
          <p:cNvSpPr txBox="1"/>
          <p:nvPr/>
        </p:nvSpPr>
        <p:spPr>
          <a:xfrm>
            <a:off x="13154248" y="15773400"/>
            <a:ext cx="10288523" cy="1877437"/>
          </a:xfrm>
          <a:prstGeom prst="rect">
            <a:avLst/>
          </a:prstGeom>
          <a:noFill/>
        </p:spPr>
        <p:txBody>
          <a:bodyPr wrap="square" rtlCol="0">
            <a:spAutoFit/>
          </a:bodyPr>
          <a:lstStyle/>
          <a:p>
            <a:r>
              <a:rPr lang="en-US" dirty="0" smtClean="0">
                <a:solidFill>
                  <a:schemeClr val="tx1"/>
                </a:solidFill>
              </a:rPr>
              <a:t>The figure shows the full day PNG for 3/16/2015 with events observed on both probes. The events are highlighted in different colors on the full day PNG. The bottom figures are enlarged cutouts of the events with the colors of the picture-frames matching the colors assigned in the full day PNG.</a:t>
            </a:r>
            <a:endParaRPr lang="en-US" dirty="0">
              <a:solidFill>
                <a:schemeClr val="tx1"/>
              </a:solidFill>
            </a:endParaRPr>
          </a:p>
        </p:txBody>
      </p:sp>
      <p:sp>
        <p:nvSpPr>
          <p:cNvPr id="1045" name="Rectangle 1044"/>
          <p:cNvSpPr/>
          <p:nvPr/>
        </p:nvSpPr>
        <p:spPr>
          <a:xfrm>
            <a:off x="24555418" y="4571998"/>
            <a:ext cx="11301664" cy="773476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6" name="TextBox 1045"/>
          <p:cNvSpPr txBox="1"/>
          <p:nvPr/>
        </p:nvSpPr>
        <p:spPr>
          <a:xfrm>
            <a:off x="27729750" y="4733891"/>
            <a:ext cx="4953000" cy="646331"/>
          </a:xfrm>
          <a:prstGeom prst="rect">
            <a:avLst/>
          </a:prstGeom>
          <a:noFill/>
        </p:spPr>
        <p:txBody>
          <a:bodyPr wrap="square" rtlCol="0">
            <a:spAutoFit/>
          </a:bodyPr>
          <a:lstStyle/>
          <a:p>
            <a:pPr algn="ctr"/>
            <a:r>
              <a:rPr lang="en-US" sz="3600" b="1" u="sng" dirty="0" smtClean="0">
                <a:solidFill>
                  <a:schemeClr val="tx1"/>
                </a:solidFill>
              </a:rPr>
              <a:t>Figure 2</a:t>
            </a:r>
            <a:endParaRPr lang="en-US" sz="3600" b="1" u="sng" dirty="0">
              <a:solidFill>
                <a:schemeClr val="tx1"/>
              </a:solidFill>
            </a:endParaRPr>
          </a:p>
        </p:txBody>
      </p:sp>
    </p:spTree>
    <p:extLst>
      <p:ext uri="{BB962C8B-B14F-4D97-AF65-F5344CB8AC3E}">
        <p14:creationId xmlns:p14="http://schemas.microsoft.com/office/powerpoint/2010/main" val="14474387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Headlines</Template>
  <TotalTime>2000</TotalTime>
  <Words>996</Words>
  <Application>Microsoft Macintosh PowerPoint</Application>
  <PresentationFormat>Custom</PresentationFormat>
  <Paragraphs>43</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 Narrow</vt:lpstr>
      <vt:lpstr>Calibri</vt:lpstr>
      <vt:lpstr>Calibri Light</vt:lpstr>
      <vt:lpstr>Cambria Math</vt:lpstr>
      <vt:lpstr>DejaVu Sans</vt:lpstr>
      <vt:lpstr>Times New Roman</vt:lpstr>
      <vt:lpstr>Arial</vt:lpstr>
      <vt:lpstr>Celestial</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Free PowerPoint poster templates</dc:subject>
  <dc:creator>Microsoft Office User</dc:creator>
  <cp:keywords>poster presentation, poster design, poster template</cp:keywords>
  <dc:description>Non-authorized printing of this poster template by any commercial printing service other than PosterPresentations.com is strictly prohibited._x000d_
Non-profit educational printing centers are exempt._x000d_
To obtain printing authorization call:_x000d_
1.866.649.3004_x000d_
_x000d_
© 2007 Canterbury Media Services, Inc</dc:description>
  <cp:lastModifiedBy>Microsoft Office User</cp:lastModifiedBy>
  <cp:revision>62</cp:revision>
  <cp:lastPrinted>1601-01-01T00:00:00Z</cp:lastPrinted>
  <dcterms:created xsi:type="dcterms:W3CDTF">2016-07-19T17:37:15Z</dcterms:created>
  <dcterms:modified xsi:type="dcterms:W3CDTF">2016-07-21T14:37:12Z</dcterms:modified>
</cp:coreProperties>
</file>