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embedTrueTypeFonts="1" strictFirstAndLastChars="0" saveSubsetFonts="1">
  <p:sldMasterIdLst>
    <p:sldMasterId id="2147483659" r:id="rId3"/>
  </p:sldMasterIdLst>
  <p:notesMasterIdLst>
    <p:notesMasterId r:id="rId4"/>
  </p:notesMasterIdLst>
  <p:sldIdLst>
    <p:sldId id="256" r:id="rId5"/>
  </p:sldIdLst>
  <p:sldSz cy="29260800" cx="36576000"/>
  <p:notesSz cx="6858000" cy="9144000"/>
  <p:embeddedFontLst>
    <p:embeddedFont>
      <p:font typeface="Arial Narrow"/>
      <p:regular r:id="rId6"/>
      <p:bold r:id="rId7"/>
      <p:italic r:id="rId8"/>
      <p:boldItalic r:id="rId9"/>
    </p:embeddedFont>
    <p:embeddedFont>
      <p:font typeface="Arial Black"/>
      <p:regular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10" Type="http://schemas.openxmlformats.org/officeDocument/2006/relationships/font" Target="fonts/ArialBlack-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font" Target="fonts/ArialNarrow-boldItalic.fntdata"/><Relationship Id="rId5" Type="http://schemas.openxmlformats.org/officeDocument/2006/relationships/slide" Target="slides/slide1.xml"/><Relationship Id="rId6" Type="http://schemas.openxmlformats.org/officeDocument/2006/relationships/font" Target="fonts/ArialNarrow-regular.fntdata"/><Relationship Id="rId7" Type="http://schemas.openxmlformats.org/officeDocument/2006/relationships/font" Target="fonts/ArialNarrow-bold.fntdata"/><Relationship Id="rId8" Type="http://schemas.openxmlformats.org/officeDocument/2006/relationships/font" Target="fonts/ArialNarrow-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FFFFFF"/>
        </a:solidFill>
      </p:bgPr>
    </p:bg>
    <p:spTree>
      <p:nvGrpSpPr>
        <p:cNvPr id="2" name="Shape 2"/>
        <p:cNvGrpSpPr/>
        <p:nvPr/>
      </p:nvGrpSpPr>
      <p:grpSpPr>
        <a:xfrm>
          <a:off x="0" y="0"/>
          <a:ext cx="0" cy="0"/>
          <a:chOff x="0" y="0"/>
          <a:chExt cx="0" cy="0"/>
        </a:xfrm>
      </p:grpSpPr>
      <p:sp>
        <p:nvSpPr>
          <p:cNvPr id="3" name="Shape 3"/>
          <p:cNvSpPr/>
          <p:nvPr/>
        </p:nvSpPr>
        <p:spPr>
          <a:xfrm>
            <a:off x="0" y="0"/>
            <a:ext cx="6858000" cy="9144000"/>
          </a:xfrm>
          <a:prstGeom prst="roundRect">
            <a:avLst>
              <a:gd fmla="val 23" name="adj"/>
            </a:avLst>
          </a:prstGeom>
          <a:solidFill>
            <a:srgbClr val="FFFFFF"/>
          </a:solidFill>
          <a:ln>
            <a:noFill/>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4" name="Shape 4"/>
          <p:cNvSpPr txBox="1"/>
          <p:nvPr/>
        </p:nvSpPr>
        <p:spPr>
          <a:xfrm>
            <a:off x="0" y="0"/>
            <a:ext cx="2971799" cy="457200"/>
          </a:xfrm>
          <a:prstGeom prst="rect">
            <a:avLst/>
          </a:prstGeom>
          <a:noFill/>
          <a:ln>
            <a:noFill/>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5" name="Shape 5"/>
          <p:cNvSpPr txBox="1"/>
          <p:nvPr/>
        </p:nvSpPr>
        <p:spPr>
          <a:xfrm>
            <a:off x="3884612" y="0"/>
            <a:ext cx="2971799" cy="457200"/>
          </a:xfrm>
          <a:prstGeom prst="rect">
            <a:avLst/>
          </a:prstGeom>
          <a:noFill/>
          <a:ln>
            <a:noFill/>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6" name="Shape 6"/>
          <p:cNvSpPr/>
          <p:nvPr>
            <p:ph idx="2" type="sldImg"/>
          </p:nvPr>
        </p:nvSpPr>
        <p:spPr>
          <a:xfrm>
            <a:off x="1285875" y="685800"/>
            <a:ext cx="4284662" cy="3427412"/>
          </a:xfrm>
          <a:custGeom>
            <a:pathLst>
              <a:path extrusionOk="0" h="120000" w="120000">
                <a:moveTo>
                  <a:pt x="0" y="0"/>
                </a:moveTo>
                <a:lnTo>
                  <a:pt x="120000" y="0"/>
                </a:lnTo>
                <a:lnTo>
                  <a:pt x="120000" y="120000"/>
                </a:lnTo>
                <a:lnTo>
                  <a:pt x="0" y="120000"/>
                </a:lnTo>
                <a:close/>
              </a:path>
            </a:pathLst>
          </a:custGeom>
          <a:noFill/>
          <a:ln cap="sq" cmpd="sng" w="9525">
            <a:solidFill>
              <a:srgbClr val="000000"/>
            </a:solidFill>
            <a:prstDash val="solid"/>
            <a:miter/>
            <a:headEnd len="med" w="med" type="none"/>
            <a:tailEnd len="med" w="med" type="none"/>
          </a:ln>
        </p:spPr>
      </p:sp>
      <p:sp>
        <p:nvSpPr>
          <p:cNvPr id="7" name="Shape 7"/>
          <p:cNvSpPr txBox="1"/>
          <p:nvPr>
            <p:ph idx="1" type="body"/>
          </p:nvPr>
        </p:nvSpPr>
        <p:spPr>
          <a:xfrm>
            <a:off x="685800" y="4343400"/>
            <a:ext cx="5484813" cy="4113212"/>
          </a:xfrm>
          <a:prstGeom prst="rect">
            <a:avLst/>
          </a:prstGeom>
          <a:noFill/>
          <a:ln>
            <a:noFill/>
          </a:ln>
        </p:spPr>
        <p:txBody>
          <a:bodyPr anchorCtr="0" anchor="t" bIns="91425" lIns="91425" rIns="91425" tIns="91425"/>
          <a:lstStyle>
            <a:lvl1pPr indent="0" lvl="0" marL="0" marR="0" rtl="0" algn="l">
              <a:spcBef>
                <a:spcPts val="360"/>
              </a:spcBef>
              <a:spcAft>
                <a:spcPts val="0"/>
              </a:spcAft>
              <a:buNone/>
              <a:defRPr b="0" i="0" sz="1200" u="none" cap="none" strike="noStrike">
                <a:solidFill>
                  <a:srgbClr val="000000"/>
                </a:solidFill>
                <a:latin typeface="Times New Roman"/>
                <a:ea typeface="Times New Roman"/>
                <a:cs typeface="Times New Roman"/>
                <a:sym typeface="Times New Roman"/>
              </a:defRPr>
            </a:lvl1pPr>
            <a:lvl2pPr indent="-285750" lvl="1" marL="742950" marR="0" rtl="0" algn="l">
              <a:spcBef>
                <a:spcPts val="360"/>
              </a:spcBef>
              <a:spcAft>
                <a:spcPts val="0"/>
              </a:spcAft>
              <a:buNone/>
              <a:defRPr b="0" i="0" sz="1200" u="none" cap="none" strike="noStrike">
                <a:solidFill>
                  <a:srgbClr val="000000"/>
                </a:solidFill>
                <a:latin typeface="Times New Roman"/>
                <a:ea typeface="Times New Roman"/>
                <a:cs typeface="Times New Roman"/>
                <a:sym typeface="Times New Roman"/>
              </a:defRPr>
            </a:lvl2pPr>
            <a:lvl3pPr indent="-228600" lvl="2" marL="1143000" marR="0" rtl="0" algn="l">
              <a:spcBef>
                <a:spcPts val="360"/>
              </a:spcBef>
              <a:spcAft>
                <a:spcPts val="0"/>
              </a:spcAft>
              <a:buNone/>
              <a:defRPr b="0" i="0" sz="1200" u="none" cap="none" strike="noStrike">
                <a:solidFill>
                  <a:srgbClr val="000000"/>
                </a:solidFill>
                <a:latin typeface="Times New Roman"/>
                <a:ea typeface="Times New Roman"/>
                <a:cs typeface="Times New Roman"/>
                <a:sym typeface="Times New Roman"/>
              </a:defRPr>
            </a:lvl3pPr>
            <a:lvl4pPr indent="-228600" lvl="3" marL="1600200" marR="0" rtl="0" algn="l">
              <a:spcBef>
                <a:spcPts val="360"/>
              </a:spcBef>
              <a:spcAft>
                <a:spcPts val="0"/>
              </a:spcAft>
              <a:buNone/>
              <a:defRPr b="0" i="0" sz="1200" u="none" cap="none" strike="noStrike">
                <a:solidFill>
                  <a:srgbClr val="000000"/>
                </a:solidFill>
                <a:latin typeface="Times New Roman"/>
                <a:ea typeface="Times New Roman"/>
                <a:cs typeface="Times New Roman"/>
                <a:sym typeface="Times New Roman"/>
              </a:defRPr>
            </a:lvl4pPr>
            <a:lvl5pPr indent="-228600" lvl="4" marL="2057400" marR="0" rtl="0" algn="l">
              <a:spcBef>
                <a:spcPts val="360"/>
              </a:spcBef>
              <a:spcAft>
                <a:spcPts val="0"/>
              </a:spcAft>
              <a:buNone/>
              <a:defRPr b="0" i="0" sz="1200" u="none" cap="none" strike="noStrike">
                <a:solidFill>
                  <a:srgbClr val="000000"/>
                </a:solidFill>
                <a:latin typeface="Times New Roman"/>
                <a:ea typeface="Times New Roman"/>
                <a:cs typeface="Times New Roman"/>
                <a:sym typeface="Times New Roman"/>
              </a:defRPr>
            </a:lvl5pPr>
            <a:lvl6pPr indent="0" lvl="5" marL="2286000" marR="0" rtl="0" algn="l">
              <a:spcBef>
                <a:spcPts val="0"/>
              </a:spcBef>
              <a:buNone/>
              <a:defRPr b="0" i="0" sz="1200" u="none" cap="none" strike="noStrike">
                <a:solidFill>
                  <a:schemeClr val="dk1"/>
                </a:solidFill>
                <a:latin typeface="Calibri"/>
                <a:ea typeface="Calibri"/>
                <a:cs typeface="Calibri"/>
                <a:sym typeface="Calibri"/>
              </a:defRPr>
            </a:lvl6pPr>
            <a:lvl7pPr indent="0" lvl="6" marL="2743200" marR="0" rtl="0" algn="l">
              <a:spcBef>
                <a:spcPts val="0"/>
              </a:spcBef>
              <a:buNone/>
              <a:defRPr b="0" i="0" sz="1200" u="none" cap="none" strike="noStrike">
                <a:solidFill>
                  <a:schemeClr val="dk1"/>
                </a:solidFill>
                <a:latin typeface="Calibri"/>
                <a:ea typeface="Calibri"/>
                <a:cs typeface="Calibri"/>
                <a:sym typeface="Calibri"/>
              </a:defRPr>
            </a:lvl7pPr>
            <a:lvl8pPr indent="0" lvl="7" marL="3200400" marR="0" rtl="0" algn="l">
              <a:spcBef>
                <a:spcPts val="0"/>
              </a:spcBef>
              <a:buNone/>
              <a:defRPr b="0" i="0" sz="1200" u="none" cap="none" strike="noStrike">
                <a:solidFill>
                  <a:schemeClr val="dk1"/>
                </a:solidFill>
                <a:latin typeface="Calibri"/>
                <a:ea typeface="Calibri"/>
                <a:cs typeface="Calibri"/>
                <a:sym typeface="Calibri"/>
              </a:defRPr>
            </a:lvl8pPr>
            <a:lvl9pPr indent="0" lvl="8" marL="3657600" marR="0" rtl="0" algn="l">
              <a:spcBef>
                <a:spcPts val="0"/>
              </a:spcBef>
              <a:buNone/>
              <a:defRPr b="0" i="0" sz="1200" u="none" cap="none" strike="noStrike">
                <a:solidFill>
                  <a:schemeClr val="dk1"/>
                </a:solidFill>
                <a:latin typeface="Calibri"/>
                <a:ea typeface="Calibri"/>
                <a:cs typeface="Calibri"/>
                <a:sym typeface="Calibri"/>
              </a:defRPr>
            </a:lvl9pPr>
          </a:lstStyle>
          <a:p/>
        </p:txBody>
      </p:sp>
      <p:sp>
        <p:nvSpPr>
          <p:cNvPr id="8" name="Shape 8"/>
          <p:cNvSpPr txBox="1"/>
          <p:nvPr/>
        </p:nvSpPr>
        <p:spPr>
          <a:xfrm>
            <a:off x="0" y="8685213"/>
            <a:ext cx="2971799" cy="457200"/>
          </a:xfrm>
          <a:prstGeom prst="rect">
            <a:avLst/>
          </a:prstGeom>
          <a:noFill/>
          <a:ln>
            <a:noFill/>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9" name="Shape 9"/>
          <p:cNvSpPr txBox="1"/>
          <p:nvPr>
            <p:ph idx="12" type="sldNum"/>
          </p:nvPr>
        </p:nvSpPr>
        <p:spPr>
          <a:xfrm>
            <a:off x="3884612" y="8685213"/>
            <a:ext cx="2970211" cy="455612"/>
          </a:xfrm>
          <a:prstGeom prst="rect">
            <a:avLst/>
          </a:prstGeom>
          <a:noFill/>
          <a:ln>
            <a:noFill/>
          </a:ln>
        </p:spPr>
        <p:txBody>
          <a:bodyPr anchorCtr="0" anchor="b" bIns="46800" lIns="90000" rIns="90000" tIns="46800">
            <a:noAutofit/>
          </a:bodyPr>
          <a:lstStyle/>
          <a:p>
            <a:pPr indent="0" lvl="0" marL="0" marR="0" rtl="0" algn="r">
              <a:spcBef>
                <a:spcPts val="0"/>
              </a:spcBef>
              <a:spcAft>
                <a:spcPts val="0"/>
              </a:spcAft>
              <a:buClr>
                <a:srgbClr val="000000"/>
              </a:buClr>
              <a:buSzPct val="25000"/>
              <a:buFont typeface="Times New Roman"/>
              <a:buNone/>
            </a:pPr>
            <a:fld id="{00000000-1234-1234-1234-123412341234}" type="slidenum">
              <a:rPr b="0" i="0" lang="en-US" sz="1200" u="none" cap="none" strike="noStrike">
                <a:solidFill>
                  <a:srgbClr val="000000"/>
                </a:solidFill>
                <a:latin typeface="Arial"/>
                <a:ea typeface="Arial"/>
                <a:cs typeface="Arial"/>
                <a:sym typeface="Arial"/>
              </a:rPr>
              <a:t>‹#›</a:t>
            </a:fld>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6" name="Shape 56"/>
        <p:cNvGrpSpPr/>
        <p:nvPr/>
      </p:nvGrpSpPr>
      <p:grpSpPr>
        <a:xfrm>
          <a:off x="0" y="0"/>
          <a:ext cx="0" cy="0"/>
          <a:chOff x="0" y="0"/>
          <a:chExt cx="0" cy="0"/>
        </a:xfrm>
      </p:grpSpPr>
      <p:sp>
        <p:nvSpPr>
          <p:cNvPr id="57" name="Shape 57"/>
          <p:cNvSpPr txBox="1"/>
          <p:nvPr>
            <p:ph idx="12" type="sldNum"/>
          </p:nvPr>
        </p:nvSpPr>
        <p:spPr>
          <a:xfrm>
            <a:off x="3884612" y="8685213"/>
            <a:ext cx="2970211" cy="455612"/>
          </a:xfrm>
          <a:prstGeom prst="rect">
            <a:avLst/>
          </a:prstGeom>
          <a:noFill/>
          <a:ln>
            <a:noFill/>
          </a:ln>
        </p:spPr>
        <p:txBody>
          <a:bodyPr anchorCtr="0" anchor="b" bIns="46800" lIns="90000" rIns="90000" tIns="46800">
            <a:noAutofit/>
          </a:bodyPr>
          <a:lstStyle/>
          <a:p>
            <a:pPr indent="0" lvl="0" marL="0" marR="0" rtl="0" algn="r">
              <a:spcBef>
                <a:spcPts val="0"/>
              </a:spcBef>
              <a:spcAft>
                <a:spcPts val="0"/>
              </a:spcAft>
              <a:buClr>
                <a:srgbClr val="000000"/>
              </a:buClr>
              <a:buSzPct val="25000"/>
              <a:buFont typeface="Times New Roman"/>
              <a:buNone/>
            </a:pPr>
            <a:fld id="{00000000-1234-1234-1234-123412341234}" type="slidenum">
              <a:rPr lang="en-US" sz="1200">
                <a:solidFill>
                  <a:srgbClr val="000000"/>
                </a:solidFill>
                <a:latin typeface="Arial"/>
                <a:ea typeface="Arial"/>
                <a:cs typeface="Arial"/>
                <a:sym typeface="Arial"/>
              </a:rPr>
              <a:t>‹#›</a:t>
            </a:fld>
          </a:p>
        </p:txBody>
      </p:sp>
      <p:sp>
        <p:nvSpPr>
          <p:cNvPr id="58" name="Shape 58"/>
          <p:cNvSpPr txBox="1"/>
          <p:nvPr/>
        </p:nvSpPr>
        <p:spPr>
          <a:xfrm>
            <a:off x="3884612" y="8685213"/>
            <a:ext cx="2971799" cy="457200"/>
          </a:xfrm>
          <a:prstGeom prst="rect">
            <a:avLst/>
          </a:prstGeom>
          <a:noFill/>
          <a:ln>
            <a:noFill/>
          </a:ln>
        </p:spPr>
        <p:txBody>
          <a:bodyPr anchorCtr="0" anchor="b" bIns="46800" lIns="90000" rIns="90000" tIns="46800">
            <a:noAutofit/>
          </a:bodyPr>
          <a:lstStyle/>
          <a:p>
            <a:pPr indent="0" lvl="0" marL="0" marR="0" rtl="0" algn="r">
              <a:spcBef>
                <a:spcPts val="0"/>
              </a:spcBef>
              <a:spcAft>
                <a:spcPts val="0"/>
              </a:spcAft>
              <a:buClr>
                <a:srgbClr val="000000"/>
              </a:buClr>
              <a:buSzPct val="25000"/>
              <a:buFont typeface="Times New Roman"/>
              <a:buNone/>
            </a:pPr>
            <a:fld id="{00000000-1234-1234-1234-123412341234}" type="slidenum">
              <a:rPr lang="en-US" sz="1200">
                <a:solidFill>
                  <a:srgbClr val="000000"/>
                </a:solidFill>
                <a:latin typeface="Arial"/>
                <a:ea typeface="Arial"/>
                <a:cs typeface="Arial"/>
                <a:sym typeface="Arial"/>
              </a:rPr>
              <a:t>‹#›</a:t>
            </a:fld>
          </a:p>
        </p:txBody>
      </p:sp>
      <p:sp>
        <p:nvSpPr>
          <p:cNvPr id="59" name="Shape 59"/>
          <p:cNvSpPr/>
          <p:nvPr>
            <p:ph idx="2" type="sldImg"/>
          </p:nvPr>
        </p:nvSpPr>
        <p:spPr>
          <a:xfrm>
            <a:off x="1285875" y="685800"/>
            <a:ext cx="4286250" cy="3429000"/>
          </a:xfrm>
          <a:custGeom>
            <a:pathLst>
              <a:path extrusionOk="0" h="120000" w="120000">
                <a:moveTo>
                  <a:pt x="0" y="0"/>
                </a:moveTo>
                <a:lnTo>
                  <a:pt x="120000" y="0"/>
                </a:lnTo>
                <a:lnTo>
                  <a:pt x="120000" y="120000"/>
                </a:lnTo>
                <a:lnTo>
                  <a:pt x="0" y="120000"/>
                </a:lnTo>
                <a:close/>
              </a:path>
            </a:pathLst>
          </a:custGeom>
          <a:solidFill>
            <a:srgbClr val="FFFFFF"/>
          </a:solidFill>
          <a:ln>
            <a:noFill/>
          </a:ln>
        </p:spPr>
      </p:sp>
      <p:sp>
        <p:nvSpPr>
          <p:cNvPr id="60" name="Shape 60"/>
          <p:cNvSpPr txBox="1"/>
          <p:nvPr/>
        </p:nvSpPr>
        <p:spPr>
          <a:xfrm>
            <a:off x="685800" y="4343400"/>
            <a:ext cx="5486399" cy="4114800"/>
          </a:xfrm>
          <a:prstGeom prst="rect">
            <a:avLst/>
          </a:prstGeom>
          <a:noFill/>
          <a:ln>
            <a:noFill/>
          </a:ln>
        </p:spPr>
        <p:txBody>
          <a:bodyPr anchorCtr="0" anchor="ctr" bIns="45700" lIns="91425" rIns="91425" tIns="45700">
            <a:noAutofit/>
          </a:bodyPr>
          <a:lstStyle/>
          <a:p>
            <a:pPr indent="0" lvl="0" marL="0" marR="0" rtl="0" algn="l">
              <a:spcBef>
                <a:spcPts val="0"/>
              </a:spcBef>
              <a:spcAft>
                <a:spcPts val="0"/>
              </a:spcAft>
              <a:buNone/>
            </a:pPr>
            <a:r>
              <a:t/>
            </a:r>
            <a:endParaRPr sz="2900">
              <a:solidFill>
                <a:schemeClr val="lt1"/>
              </a:solidFill>
              <a:latin typeface="Arial Narrow"/>
              <a:ea typeface="Arial Narrow"/>
              <a:cs typeface="Arial Narrow"/>
              <a:sym typeface="Arial Narrow"/>
            </a:endParaRPr>
          </a:p>
        </p:txBody>
      </p:sp>
      <p:sp>
        <p:nvSpPr>
          <p:cNvPr id="61" name="Shape 61"/>
          <p:cNvSpPr txBox="1"/>
          <p:nvPr>
            <p:ph idx="1" type="body"/>
          </p:nvPr>
        </p:nvSpPr>
        <p:spPr>
          <a:xfrm>
            <a:off x="685800" y="4343400"/>
            <a:ext cx="5484813" cy="4113212"/>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20" name="Shape 20"/>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21" name="Shape 21"/>
        <p:cNvGrpSpPr/>
        <p:nvPr/>
      </p:nvGrpSpPr>
      <p:grpSpPr>
        <a:xfrm>
          <a:off x="0" y="0"/>
          <a:ext cx="0" cy="0"/>
          <a:chOff x="0" y="0"/>
          <a:chExt cx="0" cy="0"/>
        </a:xfrm>
      </p:grpSpPr>
      <p:sp>
        <p:nvSpPr>
          <p:cNvPr id="22" name="Shape 22"/>
          <p:cNvSpPr txBox="1"/>
          <p:nvPr>
            <p:ph type="ctrTitle"/>
          </p:nvPr>
        </p:nvSpPr>
        <p:spPr>
          <a:xfrm>
            <a:off x="2743728" y="9090025"/>
            <a:ext cx="31088541" cy="6272212"/>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23" name="Shape 23"/>
          <p:cNvSpPr txBox="1"/>
          <p:nvPr>
            <p:ph idx="1" type="subTitle"/>
          </p:nvPr>
        </p:nvSpPr>
        <p:spPr>
          <a:xfrm>
            <a:off x="5486135" y="16581439"/>
            <a:ext cx="25603729" cy="7477124"/>
          </a:xfrm>
          <a:prstGeom prst="rect">
            <a:avLst/>
          </a:prstGeom>
          <a:noFill/>
          <a:ln>
            <a:noFill/>
          </a:ln>
        </p:spPr>
        <p:txBody>
          <a:bodyPr anchorCtr="0" anchor="t" bIns="91425" lIns="91425" rIns="91425" tIns="91425"/>
          <a:lstStyle>
            <a:lvl1pPr indent="0" lvl="0" marL="0" marR="0" rtl="0" algn="ctr">
              <a:spcBef>
                <a:spcPts val="650"/>
              </a:spcBef>
              <a:spcAft>
                <a:spcPts val="0"/>
              </a:spcAft>
              <a:buClr>
                <a:srgbClr val="000000"/>
              </a:buClr>
              <a:buFont typeface="Times New Roman"/>
              <a:buNone/>
              <a:defRPr b="0" i="0" sz="2600" u="none" cap="none" strike="noStrike">
                <a:solidFill>
                  <a:srgbClr val="000000"/>
                </a:solidFill>
                <a:latin typeface="Arial"/>
                <a:ea typeface="Arial"/>
                <a:cs typeface="Arial"/>
                <a:sym typeface="Arial"/>
              </a:defRPr>
            </a:lvl1pPr>
            <a:lvl2pPr indent="0" lvl="1" marL="457200" marR="0" rtl="0" algn="ctr">
              <a:spcBef>
                <a:spcPts val="650"/>
              </a:spcBef>
              <a:spcAft>
                <a:spcPts val="0"/>
              </a:spcAft>
              <a:buClr>
                <a:srgbClr val="000000"/>
              </a:buClr>
              <a:buFont typeface="Times New Roman"/>
              <a:buNone/>
              <a:defRPr b="0" i="0" sz="2600" u="none" cap="none" strike="noStrike">
                <a:solidFill>
                  <a:srgbClr val="000000"/>
                </a:solidFill>
                <a:latin typeface="Arial"/>
                <a:ea typeface="Arial"/>
                <a:cs typeface="Arial"/>
                <a:sym typeface="Arial"/>
              </a:defRPr>
            </a:lvl2pPr>
            <a:lvl3pPr indent="0" lvl="2" marL="914400" marR="0" rtl="0" algn="ctr">
              <a:spcBef>
                <a:spcPts val="538"/>
              </a:spcBef>
              <a:spcAft>
                <a:spcPts val="0"/>
              </a:spcAft>
              <a:buClr>
                <a:srgbClr val="000000"/>
              </a:buClr>
              <a:buFont typeface="Times New Roman"/>
              <a:buNone/>
              <a:defRPr b="0" i="0" sz="2100" u="none" cap="none" strike="noStrike">
                <a:solidFill>
                  <a:srgbClr val="000000"/>
                </a:solidFill>
                <a:latin typeface="Arial"/>
                <a:ea typeface="Arial"/>
                <a:cs typeface="Arial"/>
                <a:sym typeface="Arial"/>
              </a:defRPr>
            </a:lvl3pPr>
            <a:lvl4pPr indent="0" lvl="3" marL="1371600" marR="0" rtl="0" algn="ctr">
              <a:spcBef>
                <a:spcPts val="425"/>
              </a:spcBef>
              <a:spcAft>
                <a:spcPts val="0"/>
              </a:spcAft>
              <a:buClr>
                <a:srgbClr val="000000"/>
              </a:buClr>
              <a:buFont typeface="Times New Roman"/>
              <a:buNone/>
              <a:defRPr b="0" i="0" sz="1700" u="none" cap="none" strike="noStrike">
                <a:solidFill>
                  <a:srgbClr val="000000"/>
                </a:solidFill>
                <a:latin typeface="Arial"/>
                <a:ea typeface="Arial"/>
                <a:cs typeface="Arial"/>
                <a:sym typeface="Arial"/>
              </a:defRPr>
            </a:lvl4pPr>
            <a:lvl5pPr indent="0" lvl="4" marL="1828800" marR="0" rtl="0" algn="ctr">
              <a:spcBef>
                <a:spcPts val="425"/>
              </a:spcBef>
              <a:spcAft>
                <a:spcPts val="0"/>
              </a:spcAft>
              <a:buClr>
                <a:srgbClr val="000000"/>
              </a:buClr>
              <a:buFont typeface="Times New Roman"/>
              <a:buNone/>
              <a:defRPr b="0" i="0" sz="1700" u="none" cap="none" strike="noStrike">
                <a:solidFill>
                  <a:srgbClr val="000000"/>
                </a:solidFill>
                <a:latin typeface="Arial"/>
                <a:ea typeface="Arial"/>
                <a:cs typeface="Arial"/>
                <a:sym typeface="Arial"/>
              </a:defRPr>
            </a:lvl5pPr>
            <a:lvl6pPr indent="0" lvl="5" marL="2286000" marR="0" rtl="0" algn="ctr">
              <a:spcBef>
                <a:spcPts val="425"/>
              </a:spcBef>
              <a:spcAft>
                <a:spcPts val="0"/>
              </a:spcAft>
              <a:buClr>
                <a:srgbClr val="000000"/>
              </a:buClr>
              <a:buFont typeface="Times New Roman"/>
              <a:buNone/>
              <a:defRPr b="0" i="0" sz="1700" u="none" cap="none" strike="noStrike">
                <a:solidFill>
                  <a:srgbClr val="000000"/>
                </a:solidFill>
                <a:latin typeface="Arial"/>
                <a:ea typeface="Arial"/>
                <a:cs typeface="Arial"/>
                <a:sym typeface="Arial"/>
              </a:defRPr>
            </a:lvl6pPr>
            <a:lvl7pPr indent="0" lvl="6" marL="2743200" marR="0" rtl="0" algn="ctr">
              <a:spcBef>
                <a:spcPts val="425"/>
              </a:spcBef>
              <a:spcAft>
                <a:spcPts val="0"/>
              </a:spcAft>
              <a:buClr>
                <a:srgbClr val="000000"/>
              </a:buClr>
              <a:buFont typeface="Times New Roman"/>
              <a:buNone/>
              <a:defRPr b="0" i="0" sz="1700" u="none" cap="none" strike="noStrike">
                <a:solidFill>
                  <a:srgbClr val="000000"/>
                </a:solidFill>
                <a:latin typeface="Arial"/>
                <a:ea typeface="Arial"/>
                <a:cs typeface="Arial"/>
                <a:sym typeface="Arial"/>
              </a:defRPr>
            </a:lvl7pPr>
            <a:lvl8pPr indent="0" lvl="7" marL="3200400" marR="0" rtl="0" algn="ctr">
              <a:spcBef>
                <a:spcPts val="425"/>
              </a:spcBef>
              <a:spcAft>
                <a:spcPts val="0"/>
              </a:spcAft>
              <a:buClr>
                <a:srgbClr val="000000"/>
              </a:buClr>
              <a:buFont typeface="Times New Roman"/>
              <a:buNone/>
              <a:defRPr b="0" i="0" sz="1700" u="none" cap="none" strike="noStrike">
                <a:solidFill>
                  <a:srgbClr val="000000"/>
                </a:solidFill>
                <a:latin typeface="Arial"/>
                <a:ea typeface="Arial"/>
                <a:cs typeface="Arial"/>
                <a:sym typeface="Arial"/>
              </a:defRPr>
            </a:lvl8pPr>
            <a:lvl9pPr indent="0" lvl="8" marL="3657600" marR="0" rtl="0" algn="ctr">
              <a:spcBef>
                <a:spcPts val="425"/>
              </a:spcBef>
              <a:spcAft>
                <a:spcPts val="0"/>
              </a:spcAft>
              <a:buClr>
                <a:srgbClr val="000000"/>
              </a:buClr>
              <a:buFont typeface="Times New Roman"/>
              <a:buNone/>
              <a:defRPr b="0" i="0" sz="17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
  <p:cSld name="Title and Content">
    <p:spTree>
      <p:nvGrpSpPr>
        <p:cNvPr id="24" name="Shape 24"/>
        <p:cNvGrpSpPr/>
        <p:nvPr/>
      </p:nvGrpSpPr>
      <p:grpSpPr>
        <a:xfrm>
          <a:off x="0" y="0"/>
          <a:ext cx="0" cy="0"/>
          <a:chOff x="0" y="0"/>
          <a:chExt cx="0" cy="0"/>
        </a:xfrm>
      </p:grpSpPr>
      <p:sp>
        <p:nvSpPr>
          <p:cNvPr id="25" name="Shape 25"/>
          <p:cNvSpPr txBox="1"/>
          <p:nvPr>
            <p:ph type="title"/>
          </p:nvPr>
        </p:nvSpPr>
        <p:spPr>
          <a:xfrm>
            <a:off x="800100" y="1131887"/>
            <a:ext cx="34936114" cy="1955799"/>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26" name="Shape 26"/>
          <p:cNvSpPr txBox="1"/>
          <p:nvPr>
            <p:ph idx="1" type="body"/>
          </p:nvPr>
        </p:nvSpPr>
        <p:spPr>
          <a:xfrm>
            <a:off x="577850" y="5011737"/>
            <a:ext cx="8310562" cy="23610886"/>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6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6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1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7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7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7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7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7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7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27" name="Shape 27"/>
        <p:cNvGrpSpPr/>
        <p:nvPr/>
      </p:nvGrpSpPr>
      <p:grpSpPr>
        <a:xfrm>
          <a:off x="0" y="0"/>
          <a:ext cx="0" cy="0"/>
          <a:chOff x="0" y="0"/>
          <a:chExt cx="0" cy="0"/>
        </a:xfrm>
      </p:grpSpPr>
      <p:sp>
        <p:nvSpPr>
          <p:cNvPr id="28" name="Shape 28"/>
          <p:cNvSpPr txBox="1"/>
          <p:nvPr>
            <p:ph type="title"/>
          </p:nvPr>
        </p:nvSpPr>
        <p:spPr>
          <a:xfrm>
            <a:off x="2889250" y="18802350"/>
            <a:ext cx="31089863" cy="5811838"/>
          </a:xfrm>
          <a:prstGeom prst="rect">
            <a:avLst/>
          </a:prstGeom>
          <a:noFill/>
          <a:ln>
            <a:noFill/>
          </a:ln>
        </p:spPr>
        <p:txBody>
          <a:bodyPr anchorCtr="0" anchor="t" bIns="91425" lIns="91425" rIns="91425" tIns="91425"/>
          <a:lstStyle>
            <a:lvl1pPr indent="0" lvl="0" marL="0" marR="0" rtl="0" algn="l">
              <a:spcBef>
                <a:spcPts val="0"/>
              </a:spcBef>
              <a:spcAft>
                <a:spcPts val="0"/>
              </a:spcAft>
              <a:buNone/>
              <a:defRPr b="1" i="0" sz="40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29" name="Shape 29"/>
          <p:cNvSpPr txBox="1"/>
          <p:nvPr>
            <p:ph idx="1" type="body"/>
          </p:nvPr>
        </p:nvSpPr>
        <p:spPr>
          <a:xfrm>
            <a:off x="2889250" y="12401550"/>
            <a:ext cx="31089863" cy="6400799"/>
          </a:xfrm>
          <a:prstGeom prst="rect">
            <a:avLst/>
          </a:prstGeom>
          <a:noFill/>
          <a:ln>
            <a:noFill/>
          </a:ln>
        </p:spPr>
        <p:txBody>
          <a:bodyPr anchorCtr="0" anchor="b" bIns="91425" lIns="91425" rIns="91425" tIns="91425"/>
          <a:lstStyle>
            <a:lvl1pPr indent="0" lvl="0" marL="0" marR="0" rtl="0" algn="l">
              <a:spcBef>
                <a:spcPts val="650"/>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1pPr>
            <a:lvl2pPr indent="0" lvl="1" marL="457200" marR="0" rtl="0" algn="l">
              <a:spcBef>
                <a:spcPts val="650"/>
              </a:spcBef>
              <a:spcAft>
                <a:spcPts val="0"/>
              </a:spcAft>
              <a:buClr>
                <a:srgbClr val="000000"/>
              </a:buClr>
              <a:buFont typeface="Times New Roman"/>
              <a:buNone/>
              <a:defRPr b="0" i="0" sz="1800" u="none" cap="none" strike="noStrike">
                <a:solidFill>
                  <a:srgbClr val="000000"/>
                </a:solidFill>
                <a:latin typeface="Arial"/>
                <a:ea typeface="Arial"/>
                <a:cs typeface="Arial"/>
                <a:sym typeface="Arial"/>
              </a:defRPr>
            </a:lvl2pPr>
            <a:lvl3pPr indent="0" lvl="2" marL="914400" marR="0" rtl="0" algn="l">
              <a:spcBef>
                <a:spcPts val="538"/>
              </a:spcBef>
              <a:spcAft>
                <a:spcPts val="0"/>
              </a:spcAft>
              <a:buClr>
                <a:srgbClr val="000000"/>
              </a:buClr>
              <a:buFont typeface="Times New Roman"/>
              <a:buNone/>
              <a:defRPr b="0" i="0" sz="1600" u="none" cap="none" strike="noStrike">
                <a:solidFill>
                  <a:srgbClr val="000000"/>
                </a:solidFill>
                <a:latin typeface="Arial"/>
                <a:ea typeface="Arial"/>
                <a:cs typeface="Arial"/>
                <a:sym typeface="Arial"/>
              </a:defRPr>
            </a:lvl3pPr>
            <a:lvl4pPr indent="0" lvl="3" marL="1371600" marR="0" rtl="0" algn="l">
              <a:spcBef>
                <a:spcPts val="425"/>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4pPr>
            <a:lvl5pPr indent="0" lvl="4" marL="1828800" marR="0" rtl="0" algn="l">
              <a:spcBef>
                <a:spcPts val="425"/>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5pPr>
            <a:lvl6pPr indent="0" lvl="5" marL="2286000" marR="0" rtl="0" algn="l">
              <a:spcBef>
                <a:spcPts val="425"/>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6pPr>
            <a:lvl7pPr indent="0" lvl="6" marL="2743200" marR="0" rtl="0" algn="l">
              <a:spcBef>
                <a:spcPts val="425"/>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7pPr>
            <a:lvl8pPr indent="0" lvl="7" marL="3200400" marR="0" rtl="0" algn="l">
              <a:spcBef>
                <a:spcPts val="425"/>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8pPr>
            <a:lvl9pPr indent="0" lvl="8" marL="3657600" marR="0" rtl="0" algn="l">
              <a:spcBef>
                <a:spcPts val="425"/>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Obj">
  <p:cSld name="Two Content">
    <p:spTree>
      <p:nvGrpSpPr>
        <p:cNvPr id="30" name="Shape 30"/>
        <p:cNvGrpSpPr/>
        <p:nvPr/>
      </p:nvGrpSpPr>
      <p:grpSpPr>
        <a:xfrm>
          <a:off x="0" y="0"/>
          <a:ext cx="0" cy="0"/>
          <a:chOff x="0" y="0"/>
          <a:chExt cx="0" cy="0"/>
        </a:xfrm>
      </p:grpSpPr>
      <p:sp>
        <p:nvSpPr>
          <p:cNvPr id="31" name="Shape 31"/>
          <p:cNvSpPr txBox="1"/>
          <p:nvPr>
            <p:ph type="title"/>
          </p:nvPr>
        </p:nvSpPr>
        <p:spPr>
          <a:xfrm>
            <a:off x="800100" y="1131887"/>
            <a:ext cx="34936114" cy="1955799"/>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32" name="Shape 32"/>
          <p:cNvSpPr txBox="1"/>
          <p:nvPr>
            <p:ph idx="1" type="body"/>
          </p:nvPr>
        </p:nvSpPr>
        <p:spPr>
          <a:xfrm>
            <a:off x="578114" y="5011739"/>
            <a:ext cx="4091781" cy="23610886"/>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8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4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0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8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8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8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8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8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800" u="none" cap="none" strike="noStrike">
                <a:solidFill>
                  <a:srgbClr val="000000"/>
                </a:solidFill>
                <a:latin typeface="Arial"/>
                <a:ea typeface="Arial"/>
                <a:cs typeface="Arial"/>
                <a:sym typeface="Arial"/>
              </a:defRPr>
            </a:lvl9pPr>
          </a:lstStyle>
          <a:p/>
        </p:txBody>
      </p:sp>
      <p:sp>
        <p:nvSpPr>
          <p:cNvPr id="33" name="Shape 33"/>
          <p:cNvSpPr txBox="1"/>
          <p:nvPr>
            <p:ph idx="2" type="body"/>
          </p:nvPr>
        </p:nvSpPr>
        <p:spPr>
          <a:xfrm>
            <a:off x="4796896" y="5011739"/>
            <a:ext cx="4091782" cy="23610886"/>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8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4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0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8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8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8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8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8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8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TxTwoObj">
  <p:cSld name="Comparison">
    <p:spTree>
      <p:nvGrpSpPr>
        <p:cNvPr id="34" name="Shape 34"/>
        <p:cNvGrpSpPr/>
        <p:nvPr/>
      </p:nvGrpSpPr>
      <p:grpSpPr>
        <a:xfrm>
          <a:off x="0" y="0"/>
          <a:ext cx="0" cy="0"/>
          <a:chOff x="0" y="0"/>
          <a:chExt cx="0" cy="0"/>
        </a:xfrm>
      </p:grpSpPr>
      <p:sp>
        <p:nvSpPr>
          <p:cNvPr id="35" name="Shape 35"/>
          <p:cNvSpPr txBox="1"/>
          <p:nvPr>
            <p:ph type="title"/>
          </p:nvPr>
        </p:nvSpPr>
        <p:spPr>
          <a:xfrm>
            <a:off x="1828271" y="1171575"/>
            <a:ext cx="32919459" cy="4876799"/>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36" name="Shape 36"/>
          <p:cNvSpPr txBox="1"/>
          <p:nvPr>
            <p:ph idx="1" type="body"/>
          </p:nvPr>
        </p:nvSpPr>
        <p:spPr>
          <a:xfrm>
            <a:off x="1828271" y="6550025"/>
            <a:ext cx="16160749" cy="2728913"/>
          </a:xfrm>
          <a:prstGeom prst="rect">
            <a:avLst/>
          </a:prstGeom>
          <a:noFill/>
          <a:ln>
            <a:noFill/>
          </a:ln>
        </p:spPr>
        <p:txBody>
          <a:bodyPr anchorCtr="0" anchor="b" bIns="91425" lIns="91425" rIns="91425" tIns="91425"/>
          <a:lstStyle>
            <a:lvl1pPr indent="0" lvl="0" marL="0" marR="0" rtl="0" algn="l">
              <a:spcBef>
                <a:spcPts val="650"/>
              </a:spcBef>
              <a:spcAft>
                <a:spcPts val="0"/>
              </a:spcAft>
              <a:buClr>
                <a:srgbClr val="000000"/>
              </a:buClr>
              <a:buFont typeface="Times New Roman"/>
              <a:buNone/>
              <a:defRPr b="1" i="0" sz="2400" u="none" cap="none" strike="noStrike">
                <a:solidFill>
                  <a:srgbClr val="000000"/>
                </a:solidFill>
                <a:latin typeface="Arial"/>
                <a:ea typeface="Arial"/>
                <a:cs typeface="Arial"/>
                <a:sym typeface="Arial"/>
              </a:defRPr>
            </a:lvl1pPr>
            <a:lvl2pPr indent="0" lvl="1" marL="457200" marR="0" rtl="0" algn="l">
              <a:spcBef>
                <a:spcPts val="650"/>
              </a:spcBef>
              <a:spcAft>
                <a:spcPts val="0"/>
              </a:spcAft>
              <a:buClr>
                <a:srgbClr val="000000"/>
              </a:buClr>
              <a:buFont typeface="Times New Roman"/>
              <a:buNone/>
              <a:defRPr b="1" i="0" sz="2000" u="none" cap="none" strike="noStrike">
                <a:solidFill>
                  <a:srgbClr val="000000"/>
                </a:solidFill>
                <a:latin typeface="Arial"/>
                <a:ea typeface="Arial"/>
                <a:cs typeface="Arial"/>
                <a:sym typeface="Arial"/>
              </a:defRPr>
            </a:lvl2pPr>
            <a:lvl3pPr indent="0" lvl="2" marL="914400" marR="0" rtl="0" algn="l">
              <a:spcBef>
                <a:spcPts val="538"/>
              </a:spcBef>
              <a:spcAft>
                <a:spcPts val="0"/>
              </a:spcAft>
              <a:buClr>
                <a:srgbClr val="000000"/>
              </a:buClr>
              <a:buFont typeface="Times New Roman"/>
              <a:buNone/>
              <a:defRPr b="1" i="0" sz="1800" u="none" cap="none" strike="noStrike">
                <a:solidFill>
                  <a:srgbClr val="000000"/>
                </a:solidFill>
                <a:latin typeface="Arial"/>
                <a:ea typeface="Arial"/>
                <a:cs typeface="Arial"/>
                <a:sym typeface="Arial"/>
              </a:defRPr>
            </a:lvl3pPr>
            <a:lvl4pPr indent="0" lvl="3" marL="13716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4pPr>
            <a:lvl5pPr indent="0" lvl="4" marL="18288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5pPr>
            <a:lvl6pPr indent="0" lvl="5" marL="22860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6pPr>
            <a:lvl7pPr indent="0" lvl="6" marL="27432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7pPr>
            <a:lvl8pPr indent="0" lvl="7" marL="32004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8pPr>
            <a:lvl9pPr indent="0" lvl="8" marL="36576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9pPr>
          </a:lstStyle>
          <a:p/>
        </p:txBody>
      </p:sp>
      <p:sp>
        <p:nvSpPr>
          <p:cNvPr id="37" name="Shape 37"/>
          <p:cNvSpPr txBox="1"/>
          <p:nvPr>
            <p:ph idx="2" type="body"/>
          </p:nvPr>
        </p:nvSpPr>
        <p:spPr>
          <a:xfrm>
            <a:off x="1828271" y="9278938"/>
            <a:ext cx="16160749" cy="16859250"/>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4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0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18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6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6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6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6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6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600" u="none" cap="none" strike="noStrike">
                <a:solidFill>
                  <a:srgbClr val="000000"/>
                </a:solidFill>
                <a:latin typeface="Arial"/>
                <a:ea typeface="Arial"/>
                <a:cs typeface="Arial"/>
                <a:sym typeface="Arial"/>
              </a:defRPr>
            </a:lvl9pPr>
          </a:lstStyle>
          <a:p/>
        </p:txBody>
      </p:sp>
      <p:sp>
        <p:nvSpPr>
          <p:cNvPr id="38" name="Shape 38"/>
          <p:cNvSpPr txBox="1"/>
          <p:nvPr>
            <p:ph idx="3" type="body"/>
          </p:nvPr>
        </p:nvSpPr>
        <p:spPr>
          <a:xfrm>
            <a:off x="18580365" y="6550025"/>
            <a:ext cx="16167364" cy="2728913"/>
          </a:xfrm>
          <a:prstGeom prst="rect">
            <a:avLst/>
          </a:prstGeom>
          <a:noFill/>
          <a:ln>
            <a:noFill/>
          </a:ln>
        </p:spPr>
        <p:txBody>
          <a:bodyPr anchorCtr="0" anchor="b" bIns="91425" lIns="91425" rIns="91425" tIns="91425"/>
          <a:lstStyle>
            <a:lvl1pPr indent="0" lvl="0" marL="0" marR="0" rtl="0" algn="l">
              <a:spcBef>
                <a:spcPts val="650"/>
              </a:spcBef>
              <a:spcAft>
                <a:spcPts val="0"/>
              </a:spcAft>
              <a:buClr>
                <a:srgbClr val="000000"/>
              </a:buClr>
              <a:buFont typeface="Times New Roman"/>
              <a:buNone/>
              <a:defRPr b="1" i="0" sz="2400" u="none" cap="none" strike="noStrike">
                <a:solidFill>
                  <a:srgbClr val="000000"/>
                </a:solidFill>
                <a:latin typeface="Arial"/>
                <a:ea typeface="Arial"/>
                <a:cs typeface="Arial"/>
                <a:sym typeface="Arial"/>
              </a:defRPr>
            </a:lvl1pPr>
            <a:lvl2pPr indent="0" lvl="1" marL="457200" marR="0" rtl="0" algn="l">
              <a:spcBef>
                <a:spcPts val="650"/>
              </a:spcBef>
              <a:spcAft>
                <a:spcPts val="0"/>
              </a:spcAft>
              <a:buClr>
                <a:srgbClr val="000000"/>
              </a:buClr>
              <a:buFont typeface="Times New Roman"/>
              <a:buNone/>
              <a:defRPr b="1" i="0" sz="2000" u="none" cap="none" strike="noStrike">
                <a:solidFill>
                  <a:srgbClr val="000000"/>
                </a:solidFill>
                <a:latin typeface="Arial"/>
                <a:ea typeface="Arial"/>
                <a:cs typeface="Arial"/>
                <a:sym typeface="Arial"/>
              </a:defRPr>
            </a:lvl2pPr>
            <a:lvl3pPr indent="0" lvl="2" marL="914400" marR="0" rtl="0" algn="l">
              <a:spcBef>
                <a:spcPts val="538"/>
              </a:spcBef>
              <a:spcAft>
                <a:spcPts val="0"/>
              </a:spcAft>
              <a:buClr>
                <a:srgbClr val="000000"/>
              </a:buClr>
              <a:buFont typeface="Times New Roman"/>
              <a:buNone/>
              <a:defRPr b="1" i="0" sz="1800" u="none" cap="none" strike="noStrike">
                <a:solidFill>
                  <a:srgbClr val="000000"/>
                </a:solidFill>
                <a:latin typeface="Arial"/>
                <a:ea typeface="Arial"/>
                <a:cs typeface="Arial"/>
                <a:sym typeface="Arial"/>
              </a:defRPr>
            </a:lvl3pPr>
            <a:lvl4pPr indent="0" lvl="3" marL="13716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4pPr>
            <a:lvl5pPr indent="0" lvl="4" marL="18288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5pPr>
            <a:lvl6pPr indent="0" lvl="5" marL="22860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6pPr>
            <a:lvl7pPr indent="0" lvl="6" marL="27432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7pPr>
            <a:lvl8pPr indent="0" lvl="7" marL="32004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8pPr>
            <a:lvl9pPr indent="0" lvl="8" marL="3657600" marR="0" rtl="0" algn="l">
              <a:spcBef>
                <a:spcPts val="425"/>
              </a:spcBef>
              <a:spcAft>
                <a:spcPts val="0"/>
              </a:spcAft>
              <a:buClr>
                <a:srgbClr val="000000"/>
              </a:buClr>
              <a:buFont typeface="Times New Roman"/>
              <a:buNone/>
              <a:defRPr b="1" i="0" sz="1600" u="none" cap="none" strike="noStrike">
                <a:solidFill>
                  <a:srgbClr val="000000"/>
                </a:solidFill>
                <a:latin typeface="Arial"/>
                <a:ea typeface="Arial"/>
                <a:cs typeface="Arial"/>
                <a:sym typeface="Arial"/>
              </a:defRPr>
            </a:lvl9pPr>
          </a:lstStyle>
          <a:p/>
        </p:txBody>
      </p:sp>
      <p:sp>
        <p:nvSpPr>
          <p:cNvPr id="39" name="Shape 39"/>
          <p:cNvSpPr txBox="1"/>
          <p:nvPr>
            <p:ph idx="4" type="body"/>
          </p:nvPr>
        </p:nvSpPr>
        <p:spPr>
          <a:xfrm>
            <a:off x="18580365" y="9278938"/>
            <a:ext cx="16167364" cy="16859250"/>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4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0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18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6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6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6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6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6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6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40" name="Shape 40"/>
        <p:cNvGrpSpPr/>
        <p:nvPr/>
      </p:nvGrpSpPr>
      <p:grpSpPr>
        <a:xfrm>
          <a:off x="0" y="0"/>
          <a:ext cx="0" cy="0"/>
          <a:chOff x="0" y="0"/>
          <a:chExt cx="0" cy="0"/>
        </a:xfrm>
      </p:grpSpPr>
      <p:sp>
        <p:nvSpPr>
          <p:cNvPr id="41" name="Shape 41"/>
          <p:cNvSpPr txBox="1"/>
          <p:nvPr>
            <p:ph type="title"/>
          </p:nvPr>
        </p:nvSpPr>
        <p:spPr>
          <a:xfrm>
            <a:off x="800100" y="1131887"/>
            <a:ext cx="34936114" cy="1955799"/>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Tx">
  <p:cSld name="Content with Caption">
    <p:spTree>
      <p:nvGrpSpPr>
        <p:cNvPr id="42" name="Shape 42"/>
        <p:cNvGrpSpPr/>
        <p:nvPr/>
      </p:nvGrpSpPr>
      <p:grpSpPr>
        <a:xfrm>
          <a:off x="0" y="0"/>
          <a:ext cx="0" cy="0"/>
          <a:chOff x="0" y="0"/>
          <a:chExt cx="0" cy="0"/>
        </a:xfrm>
      </p:grpSpPr>
      <p:sp>
        <p:nvSpPr>
          <p:cNvPr id="43" name="Shape 43"/>
          <p:cNvSpPr txBox="1"/>
          <p:nvPr>
            <p:ph type="title"/>
          </p:nvPr>
        </p:nvSpPr>
        <p:spPr>
          <a:xfrm>
            <a:off x="1828271" y="1165225"/>
            <a:ext cx="12033249" cy="4957762"/>
          </a:xfrm>
          <a:prstGeom prst="rect">
            <a:avLst/>
          </a:prstGeom>
          <a:noFill/>
          <a:ln>
            <a:noFill/>
          </a:ln>
        </p:spPr>
        <p:txBody>
          <a:bodyPr anchorCtr="0" anchor="b" bIns="91425" lIns="91425" rIns="91425" tIns="91425"/>
          <a:lstStyle>
            <a:lvl1pPr indent="0" lvl="0" marL="0" marR="0" rtl="0" algn="l">
              <a:spcBef>
                <a:spcPts val="0"/>
              </a:spcBef>
              <a:spcAft>
                <a:spcPts val="0"/>
              </a:spcAft>
              <a:buNone/>
              <a:defRPr b="1" i="0" sz="20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44" name="Shape 44"/>
          <p:cNvSpPr txBox="1"/>
          <p:nvPr>
            <p:ph idx="1" type="body"/>
          </p:nvPr>
        </p:nvSpPr>
        <p:spPr>
          <a:xfrm>
            <a:off x="14300729" y="1165225"/>
            <a:ext cx="20447000" cy="24972962"/>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32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8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4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20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20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20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20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20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2000" u="none" cap="none" strike="noStrike">
                <a:solidFill>
                  <a:srgbClr val="000000"/>
                </a:solidFill>
                <a:latin typeface="Arial"/>
                <a:ea typeface="Arial"/>
                <a:cs typeface="Arial"/>
                <a:sym typeface="Arial"/>
              </a:defRPr>
            </a:lvl9pPr>
          </a:lstStyle>
          <a:p/>
        </p:txBody>
      </p:sp>
      <p:sp>
        <p:nvSpPr>
          <p:cNvPr id="45" name="Shape 45"/>
          <p:cNvSpPr txBox="1"/>
          <p:nvPr>
            <p:ph idx="2" type="body"/>
          </p:nvPr>
        </p:nvSpPr>
        <p:spPr>
          <a:xfrm>
            <a:off x="1828271" y="6122987"/>
            <a:ext cx="12033249" cy="20015200"/>
          </a:xfrm>
          <a:prstGeom prst="rect">
            <a:avLst/>
          </a:prstGeom>
          <a:noFill/>
          <a:ln>
            <a:noFill/>
          </a:ln>
        </p:spPr>
        <p:txBody>
          <a:bodyPr anchorCtr="0" anchor="t" bIns="91425" lIns="91425" rIns="91425" tIns="91425"/>
          <a:lstStyle>
            <a:lvl1pPr indent="0" lvl="0" marL="0" marR="0" rtl="0" algn="l">
              <a:spcBef>
                <a:spcPts val="650"/>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1pPr>
            <a:lvl2pPr indent="0" lvl="1" marL="457200" marR="0" rtl="0" algn="l">
              <a:spcBef>
                <a:spcPts val="650"/>
              </a:spcBef>
              <a:spcAft>
                <a:spcPts val="0"/>
              </a:spcAft>
              <a:buClr>
                <a:srgbClr val="000000"/>
              </a:buClr>
              <a:buFont typeface="Times New Roman"/>
              <a:buNone/>
              <a:defRPr b="0" i="0" sz="1200" u="none" cap="none" strike="noStrike">
                <a:solidFill>
                  <a:srgbClr val="000000"/>
                </a:solidFill>
                <a:latin typeface="Arial"/>
                <a:ea typeface="Arial"/>
                <a:cs typeface="Arial"/>
                <a:sym typeface="Arial"/>
              </a:defRPr>
            </a:lvl2pPr>
            <a:lvl3pPr indent="0" lvl="2" marL="914400" marR="0" rtl="0" algn="l">
              <a:spcBef>
                <a:spcPts val="538"/>
              </a:spcBef>
              <a:spcAft>
                <a:spcPts val="0"/>
              </a:spcAft>
              <a:buClr>
                <a:srgbClr val="000000"/>
              </a:buClr>
              <a:buFont typeface="Times New Roman"/>
              <a:buNone/>
              <a:defRPr b="0" i="0" sz="1000" u="none" cap="none" strike="noStrike">
                <a:solidFill>
                  <a:srgbClr val="000000"/>
                </a:solidFill>
                <a:latin typeface="Arial"/>
                <a:ea typeface="Arial"/>
                <a:cs typeface="Arial"/>
                <a:sym typeface="Arial"/>
              </a:defRPr>
            </a:lvl3pPr>
            <a:lvl4pPr indent="0" lvl="3" marL="13716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4pPr>
            <a:lvl5pPr indent="0" lvl="4" marL="18288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5pPr>
            <a:lvl6pPr indent="0" lvl="5" marL="22860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6pPr>
            <a:lvl7pPr indent="0" lvl="6" marL="27432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7pPr>
            <a:lvl8pPr indent="0" lvl="7" marL="32004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8pPr>
            <a:lvl9pPr indent="0" lvl="8" marL="36576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picTx">
  <p:cSld name="Picture with Caption">
    <p:spTree>
      <p:nvGrpSpPr>
        <p:cNvPr id="46" name="Shape 46"/>
        <p:cNvGrpSpPr/>
        <p:nvPr/>
      </p:nvGrpSpPr>
      <p:grpSpPr>
        <a:xfrm>
          <a:off x="0" y="0"/>
          <a:ext cx="0" cy="0"/>
          <a:chOff x="0" y="0"/>
          <a:chExt cx="0" cy="0"/>
        </a:xfrm>
      </p:grpSpPr>
      <p:sp>
        <p:nvSpPr>
          <p:cNvPr id="47" name="Shape 47"/>
          <p:cNvSpPr txBox="1"/>
          <p:nvPr>
            <p:ph type="title"/>
          </p:nvPr>
        </p:nvSpPr>
        <p:spPr>
          <a:xfrm>
            <a:off x="7168885" y="20481925"/>
            <a:ext cx="21945864" cy="2419350"/>
          </a:xfrm>
          <a:prstGeom prst="rect">
            <a:avLst/>
          </a:prstGeom>
          <a:noFill/>
          <a:ln>
            <a:noFill/>
          </a:ln>
        </p:spPr>
        <p:txBody>
          <a:bodyPr anchorCtr="0" anchor="b" bIns="91425" lIns="91425" rIns="91425" tIns="91425"/>
          <a:lstStyle>
            <a:lvl1pPr indent="0" lvl="0" marL="0" marR="0" rtl="0" algn="l">
              <a:spcBef>
                <a:spcPts val="0"/>
              </a:spcBef>
              <a:spcAft>
                <a:spcPts val="0"/>
              </a:spcAft>
              <a:buNone/>
              <a:defRPr b="1" i="0" sz="20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48" name="Shape 48"/>
          <p:cNvSpPr/>
          <p:nvPr>
            <p:ph idx="2" type="pic"/>
          </p:nvPr>
        </p:nvSpPr>
        <p:spPr>
          <a:xfrm>
            <a:off x="7168885" y="2614613"/>
            <a:ext cx="21945864" cy="17556162"/>
          </a:xfrm>
          <a:prstGeom prst="rect">
            <a:avLst/>
          </a:prstGeom>
          <a:noFill/>
          <a:ln>
            <a:noFill/>
          </a:ln>
        </p:spPr>
        <p:txBody>
          <a:bodyPr anchorCtr="0" anchor="t" bIns="91425" lIns="91425" rIns="91425" tIns="91425"/>
          <a:lstStyle>
            <a:lvl1pPr indent="0" lvl="0" marL="0" marR="0" rtl="0" algn="l">
              <a:spcBef>
                <a:spcPts val="650"/>
              </a:spcBef>
              <a:spcAft>
                <a:spcPts val="0"/>
              </a:spcAft>
              <a:buClr>
                <a:srgbClr val="000000"/>
              </a:buClr>
              <a:buFont typeface="Times New Roman"/>
              <a:buNone/>
              <a:defRPr b="0" i="0" sz="3200" u="none" cap="none" strike="noStrike">
                <a:solidFill>
                  <a:srgbClr val="000000"/>
                </a:solidFill>
                <a:latin typeface="Arial"/>
                <a:ea typeface="Arial"/>
                <a:cs typeface="Arial"/>
                <a:sym typeface="Arial"/>
              </a:defRPr>
            </a:lvl1pPr>
            <a:lvl2pPr indent="0" lvl="1" marL="457200" marR="0" rtl="0" algn="l">
              <a:spcBef>
                <a:spcPts val="650"/>
              </a:spcBef>
              <a:spcAft>
                <a:spcPts val="0"/>
              </a:spcAft>
              <a:buClr>
                <a:srgbClr val="000000"/>
              </a:buClr>
              <a:buFont typeface="Times New Roman"/>
              <a:buNone/>
              <a:defRPr b="0" i="0" sz="2800" u="none" cap="none" strike="noStrike">
                <a:solidFill>
                  <a:srgbClr val="000000"/>
                </a:solidFill>
                <a:latin typeface="Arial"/>
                <a:ea typeface="Arial"/>
                <a:cs typeface="Arial"/>
                <a:sym typeface="Arial"/>
              </a:defRPr>
            </a:lvl2pPr>
            <a:lvl3pPr indent="0" lvl="2" marL="914400" marR="0" rtl="0" algn="l">
              <a:spcBef>
                <a:spcPts val="538"/>
              </a:spcBef>
              <a:spcAft>
                <a:spcPts val="0"/>
              </a:spcAft>
              <a:buClr>
                <a:srgbClr val="000000"/>
              </a:buClr>
              <a:buFont typeface="Times New Roman"/>
              <a:buNone/>
              <a:defRPr b="0" i="0" sz="2400" u="none" cap="none" strike="noStrike">
                <a:solidFill>
                  <a:srgbClr val="000000"/>
                </a:solidFill>
                <a:latin typeface="Arial"/>
                <a:ea typeface="Arial"/>
                <a:cs typeface="Arial"/>
                <a:sym typeface="Arial"/>
              </a:defRPr>
            </a:lvl3pPr>
            <a:lvl4pPr indent="0" lvl="3" marL="1371600" marR="0" rtl="0" algn="l">
              <a:spcBef>
                <a:spcPts val="425"/>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4pPr>
            <a:lvl5pPr indent="0" lvl="4" marL="1828800" marR="0" rtl="0" algn="l">
              <a:spcBef>
                <a:spcPts val="425"/>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5pPr>
            <a:lvl6pPr indent="0" lvl="5" marL="2286000" marR="0" rtl="0" algn="l">
              <a:spcBef>
                <a:spcPts val="425"/>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6pPr>
            <a:lvl7pPr indent="0" lvl="6" marL="2743200" marR="0" rtl="0" algn="l">
              <a:spcBef>
                <a:spcPts val="425"/>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7pPr>
            <a:lvl8pPr indent="0" lvl="7" marL="3200400" marR="0" rtl="0" algn="l">
              <a:spcBef>
                <a:spcPts val="425"/>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8pPr>
            <a:lvl9pPr indent="0" lvl="8" marL="3657600" marR="0" rtl="0" algn="l">
              <a:spcBef>
                <a:spcPts val="425"/>
              </a:spcBef>
              <a:spcAft>
                <a:spcPts val="0"/>
              </a:spcAft>
              <a:buClr>
                <a:srgbClr val="000000"/>
              </a:buClr>
              <a:buFont typeface="Times New Roman"/>
              <a:buNone/>
              <a:defRPr b="0" i="0" sz="2000" u="none" cap="none" strike="noStrike">
                <a:solidFill>
                  <a:srgbClr val="000000"/>
                </a:solidFill>
                <a:latin typeface="Arial"/>
                <a:ea typeface="Arial"/>
                <a:cs typeface="Arial"/>
                <a:sym typeface="Arial"/>
              </a:defRPr>
            </a:lvl9pPr>
          </a:lstStyle>
          <a:p/>
        </p:txBody>
      </p:sp>
      <p:sp>
        <p:nvSpPr>
          <p:cNvPr id="49" name="Shape 49"/>
          <p:cNvSpPr txBox="1"/>
          <p:nvPr>
            <p:ph idx="1" type="body"/>
          </p:nvPr>
        </p:nvSpPr>
        <p:spPr>
          <a:xfrm>
            <a:off x="7168885" y="22901276"/>
            <a:ext cx="21945864" cy="3433762"/>
          </a:xfrm>
          <a:prstGeom prst="rect">
            <a:avLst/>
          </a:prstGeom>
          <a:noFill/>
          <a:ln>
            <a:noFill/>
          </a:ln>
        </p:spPr>
        <p:txBody>
          <a:bodyPr anchorCtr="0" anchor="t" bIns="91425" lIns="91425" rIns="91425" tIns="91425"/>
          <a:lstStyle>
            <a:lvl1pPr indent="0" lvl="0" marL="0" marR="0" rtl="0" algn="l">
              <a:spcBef>
                <a:spcPts val="650"/>
              </a:spcBef>
              <a:spcAft>
                <a:spcPts val="0"/>
              </a:spcAft>
              <a:buClr>
                <a:srgbClr val="000000"/>
              </a:buClr>
              <a:buFont typeface="Times New Roman"/>
              <a:buNone/>
              <a:defRPr b="0" i="0" sz="1400" u="none" cap="none" strike="noStrike">
                <a:solidFill>
                  <a:srgbClr val="000000"/>
                </a:solidFill>
                <a:latin typeface="Arial"/>
                <a:ea typeface="Arial"/>
                <a:cs typeface="Arial"/>
                <a:sym typeface="Arial"/>
              </a:defRPr>
            </a:lvl1pPr>
            <a:lvl2pPr indent="0" lvl="1" marL="457200" marR="0" rtl="0" algn="l">
              <a:spcBef>
                <a:spcPts val="650"/>
              </a:spcBef>
              <a:spcAft>
                <a:spcPts val="0"/>
              </a:spcAft>
              <a:buClr>
                <a:srgbClr val="000000"/>
              </a:buClr>
              <a:buFont typeface="Times New Roman"/>
              <a:buNone/>
              <a:defRPr b="0" i="0" sz="1200" u="none" cap="none" strike="noStrike">
                <a:solidFill>
                  <a:srgbClr val="000000"/>
                </a:solidFill>
                <a:latin typeface="Arial"/>
                <a:ea typeface="Arial"/>
                <a:cs typeface="Arial"/>
                <a:sym typeface="Arial"/>
              </a:defRPr>
            </a:lvl2pPr>
            <a:lvl3pPr indent="0" lvl="2" marL="914400" marR="0" rtl="0" algn="l">
              <a:spcBef>
                <a:spcPts val="538"/>
              </a:spcBef>
              <a:spcAft>
                <a:spcPts val="0"/>
              </a:spcAft>
              <a:buClr>
                <a:srgbClr val="000000"/>
              </a:buClr>
              <a:buFont typeface="Times New Roman"/>
              <a:buNone/>
              <a:defRPr b="0" i="0" sz="1000" u="none" cap="none" strike="noStrike">
                <a:solidFill>
                  <a:srgbClr val="000000"/>
                </a:solidFill>
                <a:latin typeface="Arial"/>
                <a:ea typeface="Arial"/>
                <a:cs typeface="Arial"/>
                <a:sym typeface="Arial"/>
              </a:defRPr>
            </a:lvl3pPr>
            <a:lvl4pPr indent="0" lvl="3" marL="13716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4pPr>
            <a:lvl5pPr indent="0" lvl="4" marL="18288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5pPr>
            <a:lvl6pPr indent="0" lvl="5" marL="22860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6pPr>
            <a:lvl7pPr indent="0" lvl="6" marL="27432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7pPr>
            <a:lvl8pPr indent="0" lvl="7" marL="32004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8pPr>
            <a:lvl9pPr indent="0" lvl="8" marL="3657600" marR="0" rtl="0" algn="l">
              <a:spcBef>
                <a:spcPts val="425"/>
              </a:spcBef>
              <a:spcAft>
                <a:spcPts val="0"/>
              </a:spcAft>
              <a:buClr>
                <a:srgbClr val="000000"/>
              </a:buClr>
              <a:buFont typeface="Times New Roman"/>
              <a:buNone/>
              <a:defRPr b="0" i="0" sz="9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x">
  <p:cSld name="Title and Vertical Text">
    <p:spTree>
      <p:nvGrpSpPr>
        <p:cNvPr id="50" name="Shape 50"/>
        <p:cNvGrpSpPr/>
        <p:nvPr/>
      </p:nvGrpSpPr>
      <p:grpSpPr>
        <a:xfrm>
          <a:off x="0" y="0"/>
          <a:ext cx="0" cy="0"/>
          <a:chOff x="0" y="0"/>
          <a:chExt cx="0" cy="0"/>
        </a:xfrm>
      </p:grpSpPr>
      <p:sp>
        <p:nvSpPr>
          <p:cNvPr id="51" name="Shape 51"/>
          <p:cNvSpPr txBox="1"/>
          <p:nvPr>
            <p:ph type="title"/>
          </p:nvPr>
        </p:nvSpPr>
        <p:spPr>
          <a:xfrm>
            <a:off x="800100" y="1131887"/>
            <a:ext cx="34936114" cy="1955799"/>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52" name="Shape 52"/>
          <p:cNvSpPr txBox="1"/>
          <p:nvPr>
            <p:ph idx="1" type="body"/>
          </p:nvPr>
        </p:nvSpPr>
        <p:spPr>
          <a:xfrm rot="5400000">
            <a:off x="-7072311" y="12661899"/>
            <a:ext cx="23610886" cy="8310562"/>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6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6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1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7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7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7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7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7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7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itleAndTx">
  <p:cSld name="Vertical Title and Text">
    <p:spTree>
      <p:nvGrpSpPr>
        <p:cNvPr id="53" name="Shape 53"/>
        <p:cNvGrpSpPr/>
        <p:nvPr/>
      </p:nvGrpSpPr>
      <p:grpSpPr>
        <a:xfrm>
          <a:off x="0" y="0"/>
          <a:ext cx="0" cy="0"/>
          <a:chOff x="0" y="0"/>
          <a:chExt cx="0" cy="0"/>
        </a:xfrm>
      </p:grpSpPr>
      <p:sp>
        <p:nvSpPr>
          <p:cNvPr id="54" name="Shape 54"/>
          <p:cNvSpPr txBox="1"/>
          <p:nvPr>
            <p:ph type="title"/>
          </p:nvPr>
        </p:nvSpPr>
        <p:spPr>
          <a:xfrm rot="5400000">
            <a:off x="17595849" y="10482528"/>
            <a:ext cx="27490736" cy="8789458"/>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55" name="Shape 55"/>
          <p:cNvSpPr txBox="1"/>
          <p:nvPr>
            <p:ph idx="1" type="body"/>
          </p:nvPr>
        </p:nvSpPr>
        <p:spPr>
          <a:xfrm rot="5400000">
            <a:off x="-46564" y="1756570"/>
            <a:ext cx="27490736" cy="26241374"/>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6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6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1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7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7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7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7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7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700" u="none" cap="none" strike="noStrike">
                <a:solidFill>
                  <a:srgbClr val="000000"/>
                </a:solidFill>
                <a:latin typeface="Arial"/>
                <a:ea typeface="Arial"/>
                <a:cs typeface="Arial"/>
                <a:sym typeface="Aria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000080"/>
        </a:solidFill>
      </p:bgPr>
    </p:bg>
    <p:spTree>
      <p:nvGrpSpPr>
        <p:cNvPr id="10" name="Shape 10"/>
        <p:cNvGrpSpPr/>
        <p:nvPr/>
      </p:nvGrpSpPr>
      <p:grpSpPr>
        <a:xfrm>
          <a:off x="0" y="0"/>
          <a:ext cx="0" cy="0"/>
          <a:chOff x="0" y="0"/>
          <a:chExt cx="0" cy="0"/>
        </a:xfrm>
      </p:grpSpPr>
      <p:sp>
        <p:nvSpPr>
          <p:cNvPr id="11" name="Shape 11"/>
          <p:cNvSpPr/>
          <p:nvPr/>
        </p:nvSpPr>
        <p:spPr>
          <a:xfrm>
            <a:off x="0" y="0"/>
            <a:ext cx="36576001" cy="4267199"/>
          </a:xfrm>
          <a:prstGeom prst="rect">
            <a:avLst/>
          </a:prstGeom>
          <a:solidFill>
            <a:srgbClr val="D7D7D7"/>
          </a:solidFill>
          <a:ln cap="sq" cmpd="sng" w="9525">
            <a:solidFill>
              <a:srgbClr val="000000"/>
            </a:solidFill>
            <a:prstDash val="solid"/>
            <a:miter/>
            <a:headEnd len="med" w="med" type="none"/>
            <a:tailEnd len="med" w="med" type="none"/>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12" name="Shape 12"/>
          <p:cNvSpPr/>
          <p:nvPr/>
        </p:nvSpPr>
        <p:spPr>
          <a:xfrm>
            <a:off x="577850" y="5011737"/>
            <a:ext cx="8312150" cy="23612474"/>
          </a:xfrm>
          <a:prstGeom prst="rect">
            <a:avLst/>
          </a:prstGeom>
          <a:solidFill>
            <a:srgbClr val="D7D7D7"/>
          </a:solidFill>
          <a:ln cap="sq" cmpd="sng" w="9525">
            <a:solidFill>
              <a:srgbClr val="000000"/>
            </a:solidFill>
            <a:prstDash val="solid"/>
            <a:miter/>
            <a:headEnd len="med" w="med" type="none"/>
            <a:tailEnd len="med" w="med" type="none"/>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13" name="Shape 13"/>
          <p:cNvSpPr/>
          <p:nvPr/>
        </p:nvSpPr>
        <p:spPr>
          <a:xfrm>
            <a:off x="0" y="4267200"/>
            <a:ext cx="36576001" cy="115888"/>
          </a:xfrm>
          <a:prstGeom prst="rect">
            <a:avLst/>
          </a:prstGeom>
          <a:solidFill>
            <a:srgbClr val="660000"/>
          </a:solidFill>
          <a:ln>
            <a:noFill/>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14" name="Shape 14"/>
          <p:cNvSpPr txBox="1"/>
          <p:nvPr/>
        </p:nvSpPr>
        <p:spPr>
          <a:xfrm>
            <a:off x="508000" y="28840112"/>
            <a:ext cx="2095499" cy="319087"/>
          </a:xfrm>
          <a:prstGeom prst="rect">
            <a:avLst/>
          </a:prstGeom>
          <a:noFill/>
          <a:ln>
            <a:noFill/>
          </a:ln>
        </p:spPr>
        <p:txBody>
          <a:bodyPr anchorCtr="0" anchor="t" bIns="45700" lIns="91425" rIns="91425" tIns="45700">
            <a:noAutofit/>
          </a:bodyPr>
          <a:lstStyle/>
          <a:p>
            <a:pPr indent="0" lvl="0" marL="0" marR="0" rtl="0" algn="l">
              <a:lnSpc>
                <a:spcPct val="65000"/>
              </a:lnSpc>
              <a:spcBef>
                <a:spcPts val="0"/>
              </a:spcBef>
              <a:spcAft>
                <a:spcPts val="0"/>
              </a:spcAft>
              <a:buClr>
                <a:srgbClr val="808080"/>
              </a:buClr>
              <a:buSzPct val="25000"/>
              <a:buFont typeface="Times New Roman"/>
              <a:buNone/>
            </a:pPr>
            <a:r>
              <a:rPr b="1" i="0" lang="en-US" sz="500" u="none" cap="none" strike="noStrike">
                <a:solidFill>
                  <a:srgbClr val="808080"/>
                </a:solidFill>
                <a:latin typeface="Arial"/>
                <a:ea typeface="Arial"/>
                <a:cs typeface="Arial"/>
                <a:sym typeface="Arial"/>
              </a:rPr>
              <a:t>POSTER TEMPLATE BY:</a:t>
            </a:r>
          </a:p>
          <a:p>
            <a:pPr indent="0" lvl="0" marL="0" marR="0" rtl="0" algn="l">
              <a:lnSpc>
                <a:spcPct val="65000"/>
              </a:lnSpc>
              <a:spcBef>
                <a:spcPts val="625"/>
              </a:spcBef>
              <a:spcAft>
                <a:spcPts val="0"/>
              </a:spcAft>
              <a:buClr>
                <a:srgbClr val="808080"/>
              </a:buClr>
              <a:buSzPct val="25000"/>
              <a:buFont typeface="Times New Roman"/>
              <a:buNone/>
            </a:pPr>
            <a:r>
              <a:rPr b="1" i="0" lang="en-US" sz="1000" u="none" cap="none" strike="noStrike">
                <a:solidFill>
                  <a:srgbClr val="808080"/>
                </a:solidFill>
                <a:latin typeface="Arial"/>
                <a:ea typeface="Arial"/>
                <a:cs typeface="Arial"/>
                <a:sym typeface="Arial"/>
              </a:rPr>
              <a:t>www.PosterPresentations.com</a:t>
            </a:r>
          </a:p>
        </p:txBody>
      </p:sp>
      <p:sp>
        <p:nvSpPr>
          <p:cNvPr id="15" name="Shape 15"/>
          <p:cNvSpPr txBox="1"/>
          <p:nvPr>
            <p:ph type="title"/>
          </p:nvPr>
        </p:nvSpPr>
        <p:spPr>
          <a:xfrm>
            <a:off x="800100" y="1131887"/>
            <a:ext cx="34936114" cy="1955799"/>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1pPr>
            <a:lvl2pPr indent="0" lvl="1"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2pPr>
            <a:lvl3pPr indent="0" lvl="2"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3pPr>
            <a:lvl4pPr indent="0" lvl="3"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4pPr>
            <a:lvl5pPr indent="0" lvl="4" marL="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5pPr>
            <a:lvl6pPr indent="-228600" lvl="5" marL="25146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6pPr>
            <a:lvl7pPr indent="-228600" lvl="6" marL="29718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7pPr>
            <a:lvl8pPr indent="-228600" lvl="7" marL="34290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8pPr>
            <a:lvl9pPr indent="-228600" lvl="8" marL="3886200" marR="0" rtl="0" algn="ctr">
              <a:spcBef>
                <a:spcPts val="0"/>
              </a:spcBef>
              <a:spcAft>
                <a:spcPts val="0"/>
              </a:spcAft>
              <a:buNone/>
              <a:defRPr b="0" i="0" sz="7600" u="none" cap="none" strike="noStrike">
                <a:solidFill>
                  <a:srgbClr val="000000"/>
                </a:solidFill>
                <a:latin typeface="Arial Black"/>
                <a:ea typeface="Arial Black"/>
                <a:cs typeface="Arial Black"/>
                <a:sym typeface="Arial Black"/>
              </a:defRPr>
            </a:lvl9pPr>
          </a:lstStyle>
          <a:p/>
        </p:txBody>
      </p:sp>
      <p:sp>
        <p:nvSpPr>
          <p:cNvPr id="16" name="Shape 16"/>
          <p:cNvSpPr txBox="1"/>
          <p:nvPr>
            <p:ph idx="1" type="body"/>
          </p:nvPr>
        </p:nvSpPr>
        <p:spPr>
          <a:xfrm>
            <a:off x="577850" y="5011737"/>
            <a:ext cx="8310562" cy="23610886"/>
          </a:xfrm>
          <a:prstGeom prst="rect">
            <a:avLst/>
          </a:prstGeom>
          <a:noFill/>
          <a:ln>
            <a:noFill/>
          </a:ln>
        </p:spPr>
        <p:txBody>
          <a:bodyPr anchorCtr="0" anchor="t" bIns="91425" lIns="91425" rIns="91425" tIns="91425"/>
          <a:lstStyle>
            <a:lvl1pPr indent="-342900" lvl="0" marL="342900" marR="0" rtl="0" algn="l">
              <a:spcBef>
                <a:spcPts val="650"/>
              </a:spcBef>
              <a:spcAft>
                <a:spcPts val="0"/>
              </a:spcAft>
              <a:buNone/>
              <a:defRPr b="0" i="0" sz="2600" u="none" cap="none" strike="noStrike">
                <a:solidFill>
                  <a:srgbClr val="000000"/>
                </a:solidFill>
                <a:latin typeface="Arial"/>
                <a:ea typeface="Arial"/>
                <a:cs typeface="Arial"/>
                <a:sym typeface="Arial"/>
              </a:defRPr>
            </a:lvl1pPr>
            <a:lvl2pPr indent="-285750" lvl="1" marL="742950" marR="0" rtl="0" algn="l">
              <a:spcBef>
                <a:spcPts val="650"/>
              </a:spcBef>
              <a:spcAft>
                <a:spcPts val="0"/>
              </a:spcAft>
              <a:buNone/>
              <a:defRPr b="0" i="0" sz="2600" u="none" cap="none" strike="noStrike">
                <a:solidFill>
                  <a:srgbClr val="000000"/>
                </a:solidFill>
                <a:latin typeface="Arial"/>
                <a:ea typeface="Arial"/>
                <a:cs typeface="Arial"/>
                <a:sym typeface="Arial"/>
              </a:defRPr>
            </a:lvl2pPr>
            <a:lvl3pPr indent="-228600" lvl="2" marL="1143000" marR="0" rtl="0" algn="l">
              <a:spcBef>
                <a:spcPts val="538"/>
              </a:spcBef>
              <a:spcAft>
                <a:spcPts val="0"/>
              </a:spcAft>
              <a:buNone/>
              <a:defRPr b="0" i="0" sz="2100" u="none" cap="none" strike="noStrike">
                <a:solidFill>
                  <a:srgbClr val="000000"/>
                </a:solidFill>
                <a:latin typeface="Arial"/>
                <a:ea typeface="Arial"/>
                <a:cs typeface="Arial"/>
                <a:sym typeface="Arial"/>
              </a:defRPr>
            </a:lvl3pPr>
            <a:lvl4pPr indent="-228600" lvl="3" marL="1600200" marR="0" rtl="0" algn="l">
              <a:spcBef>
                <a:spcPts val="425"/>
              </a:spcBef>
              <a:spcAft>
                <a:spcPts val="0"/>
              </a:spcAft>
              <a:buNone/>
              <a:defRPr b="0" i="0" sz="1700" u="none" cap="none" strike="noStrike">
                <a:solidFill>
                  <a:srgbClr val="000000"/>
                </a:solidFill>
                <a:latin typeface="Arial"/>
                <a:ea typeface="Arial"/>
                <a:cs typeface="Arial"/>
                <a:sym typeface="Arial"/>
              </a:defRPr>
            </a:lvl4pPr>
            <a:lvl5pPr indent="-228600" lvl="4" marL="2057400" marR="0" rtl="0" algn="l">
              <a:spcBef>
                <a:spcPts val="425"/>
              </a:spcBef>
              <a:spcAft>
                <a:spcPts val="0"/>
              </a:spcAft>
              <a:buNone/>
              <a:defRPr b="0" i="0" sz="1700" u="none" cap="none" strike="noStrike">
                <a:solidFill>
                  <a:srgbClr val="000000"/>
                </a:solidFill>
                <a:latin typeface="Arial"/>
                <a:ea typeface="Arial"/>
                <a:cs typeface="Arial"/>
                <a:sym typeface="Arial"/>
              </a:defRPr>
            </a:lvl5pPr>
            <a:lvl6pPr indent="-228600" lvl="5" marL="2514600" marR="0" rtl="0" algn="l">
              <a:spcBef>
                <a:spcPts val="425"/>
              </a:spcBef>
              <a:spcAft>
                <a:spcPts val="0"/>
              </a:spcAft>
              <a:buNone/>
              <a:defRPr b="0" i="0" sz="1700" u="none" cap="none" strike="noStrike">
                <a:solidFill>
                  <a:srgbClr val="000000"/>
                </a:solidFill>
                <a:latin typeface="Arial"/>
                <a:ea typeface="Arial"/>
                <a:cs typeface="Arial"/>
                <a:sym typeface="Arial"/>
              </a:defRPr>
            </a:lvl6pPr>
            <a:lvl7pPr indent="-228600" lvl="6" marL="2971800" marR="0" rtl="0" algn="l">
              <a:spcBef>
                <a:spcPts val="425"/>
              </a:spcBef>
              <a:spcAft>
                <a:spcPts val="0"/>
              </a:spcAft>
              <a:buNone/>
              <a:defRPr b="0" i="0" sz="1700" u="none" cap="none" strike="noStrike">
                <a:solidFill>
                  <a:srgbClr val="000000"/>
                </a:solidFill>
                <a:latin typeface="Arial"/>
                <a:ea typeface="Arial"/>
                <a:cs typeface="Arial"/>
                <a:sym typeface="Arial"/>
              </a:defRPr>
            </a:lvl7pPr>
            <a:lvl8pPr indent="-228600" lvl="7" marL="3429000" marR="0" rtl="0" algn="l">
              <a:spcBef>
                <a:spcPts val="425"/>
              </a:spcBef>
              <a:spcAft>
                <a:spcPts val="0"/>
              </a:spcAft>
              <a:buNone/>
              <a:defRPr b="0" i="0" sz="1700" u="none" cap="none" strike="noStrike">
                <a:solidFill>
                  <a:srgbClr val="000000"/>
                </a:solidFill>
                <a:latin typeface="Arial"/>
                <a:ea typeface="Arial"/>
                <a:cs typeface="Arial"/>
                <a:sym typeface="Arial"/>
              </a:defRPr>
            </a:lvl8pPr>
            <a:lvl9pPr indent="-228600" lvl="8" marL="3886200" marR="0" rtl="0" algn="l">
              <a:spcBef>
                <a:spcPts val="425"/>
              </a:spcBef>
              <a:spcAft>
                <a:spcPts val="0"/>
              </a:spcAft>
              <a:buNone/>
              <a:defRPr b="0" i="0" sz="1700" u="none" cap="none" strike="noStrike">
                <a:solidFill>
                  <a:srgbClr val="000000"/>
                </a:solidFill>
                <a:latin typeface="Arial"/>
                <a:ea typeface="Arial"/>
                <a:cs typeface="Arial"/>
                <a:sym typeface="Arial"/>
              </a:defRPr>
            </a:lvl9pPr>
          </a:lstStyle>
          <a:p/>
        </p:txBody>
      </p:sp>
      <p:sp>
        <p:nvSpPr>
          <p:cNvPr id="17" name="Shape 17"/>
          <p:cNvSpPr/>
          <p:nvPr/>
        </p:nvSpPr>
        <p:spPr>
          <a:xfrm>
            <a:off x="0" y="0"/>
            <a:ext cx="36576001" cy="29260800"/>
          </a:xfrm>
          <a:prstGeom prst="rect">
            <a:avLst/>
          </a:prstGeom>
          <a:noFill/>
          <a:ln cap="sq" cmpd="sng" w="9525">
            <a:solidFill>
              <a:srgbClr val="000000"/>
            </a:solidFill>
            <a:prstDash val="solid"/>
            <a:miter/>
            <a:headEnd len="med" w="med" type="none"/>
            <a:tailEnd len="med" w="med" type="none"/>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18" name="Shape 18"/>
          <p:cNvSpPr/>
          <p:nvPr/>
        </p:nvSpPr>
        <p:spPr>
          <a:xfrm>
            <a:off x="9575800" y="5011737"/>
            <a:ext cx="17303750" cy="23612474"/>
          </a:xfrm>
          <a:prstGeom prst="rect">
            <a:avLst/>
          </a:prstGeom>
          <a:solidFill>
            <a:srgbClr val="D7D7D7"/>
          </a:solidFill>
          <a:ln cap="sq" cmpd="sng" w="9525">
            <a:solidFill>
              <a:srgbClr val="000000"/>
            </a:solidFill>
            <a:prstDash val="solid"/>
            <a:miter/>
            <a:headEnd len="med" w="med" type="none"/>
            <a:tailEnd len="med" w="med" type="none"/>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
        <p:nvSpPr>
          <p:cNvPr id="19" name="Shape 19"/>
          <p:cNvSpPr/>
          <p:nvPr/>
        </p:nvSpPr>
        <p:spPr>
          <a:xfrm>
            <a:off x="27565350" y="5011737"/>
            <a:ext cx="8318500" cy="23612474"/>
          </a:xfrm>
          <a:prstGeom prst="rect">
            <a:avLst/>
          </a:prstGeom>
          <a:solidFill>
            <a:srgbClr val="D7D7D7"/>
          </a:solidFill>
          <a:ln cap="sq" cmpd="sng" w="9525">
            <a:solidFill>
              <a:srgbClr val="000000"/>
            </a:solidFill>
            <a:prstDash val="solid"/>
            <a:miter/>
            <a:headEnd len="med" w="med" type="none"/>
            <a:tailEnd len="med" w="med" type="none"/>
          </a:ln>
        </p:spPr>
        <p:txBody>
          <a:bodyPr anchorCtr="0" anchor="ctr" bIns="45700" lIns="91425" rIns="91425" tIns="45700">
            <a:noAutofit/>
          </a:bodyPr>
          <a:lstStyle/>
          <a:p>
            <a:pPr indent="0" lvl="0" marL="0" marR="0" rtl="0" algn="l">
              <a:spcBef>
                <a:spcPts val="0"/>
              </a:spcBef>
              <a:spcAft>
                <a:spcPts val="0"/>
              </a:spcAft>
              <a:buNone/>
            </a:pPr>
            <a:r>
              <a:t/>
            </a:r>
            <a:endParaRPr b="0" i="0" sz="2900" u="none" cap="none" strike="noStrike">
              <a:solidFill>
                <a:schemeClr val="lt1"/>
              </a:solidFill>
              <a:latin typeface="Arial Narrow"/>
              <a:ea typeface="Arial Narrow"/>
              <a:cs typeface="Arial Narrow"/>
              <a:sym typeface="Arial Narrow"/>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08.jpg"/><Relationship Id="rId10" Type="http://schemas.openxmlformats.org/officeDocument/2006/relationships/image" Target="../media/image09.jpg"/><Relationship Id="rId13" Type="http://schemas.openxmlformats.org/officeDocument/2006/relationships/image" Target="../media/image02.jpg"/><Relationship Id="rId12" Type="http://schemas.openxmlformats.org/officeDocument/2006/relationships/image" Target="../media/image10.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00.png"/><Relationship Id="rId4" Type="http://schemas.openxmlformats.org/officeDocument/2006/relationships/image" Target="../media/image04.png"/><Relationship Id="rId9" Type="http://schemas.openxmlformats.org/officeDocument/2006/relationships/image" Target="../media/image12.jpg"/><Relationship Id="rId15" Type="http://schemas.openxmlformats.org/officeDocument/2006/relationships/image" Target="../media/image07.jpg"/><Relationship Id="rId14" Type="http://schemas.openxmlformats.org/officeDocument/2006/relationships/image" Target="../media/image05.jpg"/><Relationship Id="rId5" Type="http://schemas.openxmlformats.org/officeDocument/2006/relationships/image" Target="../media/image11.jpg"/><Relationship Id="rId6" Type="http://schemas.openxmlformats.org/officeDocument/2006/relationships/image" Target="../media/image06.jpg"/><Relationship Id="rId7" Type="http://schemas.openxmlformats.org/officeDocument/2006/relationships/image" Target="../media/image01.jpg"/><Relationship Id="rId8" Type="http://schemas.openxmlformats.org/officeDocument/2006/relationships/image" Target="../media/image0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2" name="Shape 62"/>
        <p:cNvGrpSpPr/>
        <p:nvPr/>
      </p:nvGrpSpPr>
      <p:grpSpPr>
        <a:xfrm>
          <a:off x="0" y="0"/>
          <a:ext cx="0" cy="0"/>
          <a:chOff x="0" y="0"/>
          <a:chExt cx="0" cy="0"/>
        </a:xfrm>
      </p:grpSpPr>
      <p:sp>
        <p:nvSpPr>
          <p:cNvPr id="63" name="Shape 63"/>
          <p:cNvSpPr txBox="1"/>
          <p:nvPr/>
        </p:nvSpPr>
        <p:spPr>
          <a:xfrm>
            <a:off x="31083500" y="4696850"/>
            <a:ext cx="683100" cy="24222000"/>
          </a:xfrm>
          <a:prstGeom prst="rect">
            <a:avLst/>
          </a:prstGeom>
          <a:solidFill>
            <a:srgbClr val="000080"/>
          </a:solidFill>
          <a:ln>
            <a:noFill/>
          </a:ln>
        </p:spPr>
        <p:txBody>
          <a:bodyPr anchorCtr="0" anchor="t" bIns="91425" lIns="91425" rIns="91425" tIns="91425">
            <a:noAutofit/>
          </a:bodyPr>
          <a:lstStyle/>
          <a:p>
            <a:pPr lvl="0">
              <a:spcBef>
                <a:spcPts val="0"/>
              </a:spcBef>
              <a:buNone/>
            </a:pPr>
            <a:r>
              <a:t/>
            </a:r>
            <a:endParaRPr/>
          </a:p>
        </p:txBody>
      </p:sp>
      <p:sp>
        <p:nvSpPr>
          <p:cNvPr id="64" name="Shape 64"/>
          <p:cNvSpPr txBox="1"/>
          <p:nvPr/>
        </p:nvSpPr>
        <p:spPr>
          <a:xfrm>
            <a:off x="24821775" y="5000625"/>
            <a:ext cx="6104700" cy="23609700"/>
          </a:xfrm>
          <a:prstGeom prst="rect">
            <a:avLst/>
          </a:prstGeom>
          <a:solidFill>
            <a:srgbClr val="D7D7D7"/>
          </a:solidFill>
          <a:ln>
            <a:noFill/>
          </a:ln>
        </p:spPr>
        <p:txBody>
          <a:bodyPr anchorCtr="0" anchor="t" bIns="91425" lIns="91425" rIns="91425" tIns="91425">
            <a:noAutofit/>
          </a:bodyPr>
          <a:lstStyle/>
          <a:p>
            <a:pPr lvl="0">
              <a:spcBef>
                <a:spcPts val="0"/>
              </a:spcBef>
              <a:buNone/>
            </a:pPr>
            <a:r>
              <a:t/>
            </a:r>
            <a:endParaRPr/>
          </a:p>
        </p:txBody>
      </p:sp>
      <p:sp>
        <p:nvSpPr>
          <p:cNvPr id="65" name="Shape 65"/>
          <p:cNvSpPr/>
          <p:nvPr/>
        </p:nvSpPr>
        <p:spPr>
          <a:xfrm>
            <a:off x="3099450" y="0"/>
            <a:ext cx="29050800" cy="4635600"/>
          </a:xfrm>
          <a:prstGeom prst="rect">
            <a:avLst/>
          </a:prstGeom>
          <a:noFill/>
          <a:ln>
            <a:noFill/>
          </a:ln>
        </p:spPr>
        <p:txBody>
          <a:bodyPr anchorCtr="0" anchor="t" bIns="45700" lIns="91075" rIns="91075" tIns="45700">
            <a:noAutofit/>
          </a:bodyPr>
          <a:lstStyle/>
          <a:p>
            <a:pPr indent="0" lvl="0" marL="0" marR="0" rtl="0" algn="ctr">
              <a:spcBef>
                <a:spcPts val="0"/>
              </a:spcBef>
              <a:spcAft>
                <a:spcPts val="0"/>
              </a:spcAft>
              <a:buClr>
                <a:srgbClr val="FFFFFF"/>
              </a:buClr>
              <a:buSzPct val="25000"/>
              <a:buFont typeface="Times New Roman"/>
              <a:buNone/>
            </a:pPr>
            <a:r>
              <a:rPr b="0" i="0" lang="en-US" sz="8000" u="none" cap="none" strike="noStrike">
                <a:solidFill>
                  <a:srgbClr val="FFFFFF"/>
                </a:solidFill>
                <a:latin typeface="Arial Black"/>
                <a:ea typeface="Arial Black"/>
                <a:cs typeface="Arial Black"/>
                <a:sym typeface="Arial Black"/>
              </a:rPr>
              <a:t>The Process of Designing </a:t>
            </a:r>
            <a:r>
              <a:rPr lang="en-US" sz="8000">
                <a:solidFill>
                  <a:srgbClr val="FFFFFF"/>
                </a:solidFill>
                <a:latin typeface="Arial Black"/>
                <a:ea typeface="Arial Black"/>
                <a:cs typeface="Arial Black"/>
                <a:sym typeface="Arial Black"/>
              </a:rPr>
              <a:t>a</a:t>
            </a:r>
            <a:r>
              <a:rPr b="0" i="0" lang="en-US" sz="8000" u="none" cap="none" strike="noStrike">
                <a:solidFill>
                  <a:srgbClr val="FFFFFF"/>
                </a:solidFill>
                <a:latin typeface="Arial Black"/>
                <a:ea typeface="Arial Black"/>
                <a:cs typeface="Arial Black"/>
                <a:sym typeface="Arial Black"/>
              </a:rPr>
              <a:t> BOOM t</a:t>
            </a:r>
            <a:r>
              <a:rPr lang="en-US" sz="8000">
                <a:solidFill>
                  <a:srgbClr val="FFFFFF"/>
                </a:solidFill>
                <a:latin typeface="Arial Black"/>
                <a:ea typeface="Arial Black"/>
                <a:cs typeface="Arial Black"/>
                <a:sym typeface="Arial Black"/>
              </a:rPr>
              <a:t>o</a:t>
            </a:r>
            <a:r>
              <a:rPr b="0" i="0" lang="en-US" sz="8000" u="none" cap="none" strike="noStrike">
                <a:solidFill>
                  <a:srgbClr val="FFFFFF"/>
                </a:solidFill>
                <a:latin typeface="Arial Black"/>
                <a:ea typeface="Arial Black"/>
                <a:cs typeface="Arial Black"/>
                <a:sym typeface="Arial Black"/>
              </a:rPr>
              <a:t> Deploy </a:t>
            </a:r>
            <a:r>
              <a:rPr lang="en-US" sz="8000">
                <a:solidFill>
                  <a:srgbClr val="FFFFFF"/>
                </a:solidFill>
                <a:latin typeface="Arial Black"/>
                <a:ea typeface="Arial Black"/>
                <a:cs typeface="Arial Black"/>
                <a:sym typeface="Arial Black"/>
              </a:rPr>
              <a:t>a</a:t>
            </a:r>
            <a:r>
              <a:rPr b="0" i="0" lang="en-US" sz="8000" u="none" cap="none" strike="noStrike">
                <a:solidFill>
                  <a:srgbClr val="FFFFFF"/>
                </a:solidFill>
                <a:latin typeface="Arial Black"/>
                <a:ea typeface="Arial Black"/>
                <a:cs typeface="Arial Black"/>
                <a:sym typeface="Arial Black"/>
              </a:rPr>
              <a:t> Magnetometer on </a:t>
            </a:r>
            <a:r>
              <a:rPr lang="en-US" sz="8000">
                <a:solidFill>
                  <a:srgbClr val="FFFFFF"/>
                </a:solidFill>
                <a:latin typeface="Arial Black"/>
                <a:ea typeface="Arial Black"/>
                <a:cs typeface="Arial Black"/>
                <a:sym typeface="Arial Black"/>
              </a:rPr>
              <a:t>a</a:t>
            </a:r>
            <a:r>
              <a:rPr b="0" i="0" lang="en-US" sz="8000" u="none" cap="none" strike="noStrike">
                <a:solidFill>
                  <a:srgbClr val="FFFFFF"/>
                </a:solidFill>
                <a:latin typeface="Arial Black"/>
                <a:ea typeface="Arial Black"/>
                <a:cs typeface="Arial Black"/>
                <a:sym typeface="Arial Black"/>
              </a:rPr>
              <a:t> CubeSAT</a:t>
            </a:r>
          </a:p>
          <a:p>
            <a:pPr indent="0" lvl="0" marL="0" marR="0" rtl="0" algn="ctr">
              <a:spcBef>
                <a:spcPts val="0"/>
              </a:spcBef>
              <a:spcAft>
                <a:spcPts val="0"/>
              </a:spcAft>
              <a:buClr>
                <a:srgbClr val="FFFFFF"/>
              </a:buClr>
              <a:buFont typeface="Times New Roman"/>
              <a:buNone/>
            </a:pPr>
            <a:r>
              <a:t/>
            </a:r>
            <a:endParaRPr b="1" i="0" sz="3600" u="none" cap="none" strike="noStrike">
              <a:solidFill>
                <a:srgbClr val="FFFFFF"/>
              </a:solidFill>
              <a:latin typeface="Arial"/>
              <a:ea typeface="Arial"/>
              <a:cs typeface="Arial"/>
              <a:sym typeface="Arial"/>
            </a:endParaRPr>
          </a:p>
        </p:txBody>
      </p:sp>
      <p:sp>
        <p:nvSpPr>
          <p:cNvPr id="66" name="Shape 66"/>
          <p:cNvSpPr txBox="1"/>
          <p:nvPr/>
        </p:nvSpPr>
        <p:spPr>
          <a:xfrm>
            <a:off x="31557000" y="5715346"/>
            <a:ext cx="4503300" cy="11801700"/>
          </a:xfrm>
          <a:prstGeom prst="rect">
            <a:avLst/>
          </a:prstGeom>
          <a:noFill/>
          <a:ln>
            <a:noFill/>
          </a:ln>
        </p:spPr>
        <p:txBody>
          <a:bodyPr anchorCtr="0" anchor="t" bIns="457200" lIns="457200" rIns="457200" tIns="457200">
            <a:noAutofit/>
          </a:bodyPr>
          <a:lstStyle/>
          <a:p>
            <a:pPr lvl="0" rtl="0">
              <a:lnSpc>
                <a:spcPct val="115000"/>
              </a:lnSpc>
              <a:spcBef>
                <a:spcPts val="0"/>
              </a:spcBef>
              <a:buClr>
                <a:schemeClr val="dk1"/>
              </a:buClr>
              <a:buSzPct val="25000"/>
              <a:buFont typeface="Times New Roman"/>
              <a:buNone/>
            </a:pPr>
            <a:r>
              <a:rPr b="1" lang="en-US" sz="3500">
                <a:solidFill>
                  <a:schemeClr val="accent6"/>
                </a:solidFill>
                <a:latin typeface="Arial Narrow"/>
                <a:ea typeface="Arial Narrow"/>
                <a:cs typeface="Arial Narrow"/>
                <a:sym typeface="Arial Narrow"/>
              </a:rPr>
              <a:t>What happened? </a:t>
            </a:r>
          </a:p>
          <a:p>
            <a:pPr lvl="0" rtl="0">
              <a:lnSpc>
                <a:spcPct val="115000"/>
              </a:lnSpc>
              <a:spcBef>
                <a:spcPts val="0"/>
              </a:spcBef>
              <a:buClr>
                <a:schemeClr val="lt1"/>
              </a:buClr>
              <a:buSzPct val="25000"/>
              <a:buFont typeface="Times New Roman"/>
              <a:buNone/>
            </a:pPr>
            <a:r>
              <a:rPr b="1" lang="en-US" sz="3000">
                <a:solidFill>
                  <a:schemeClr val="dk1"/>
                </a:solidFill>
                <a:latin typeface="Arial Narrow"/>
                <a:ea typeface="Arial Narrow"/>
                <a:cs typeface="Arial Narrow"/>
                <a:sym typeface="Arial Narrow"/>
              </a:rPr>
              <a:t>	The CubeSat BOOM has been in design for over a year and the previous prototypes were not efficient. We got an opportunity to design an efficient boom for the CubeSat.</a:t>
            </a:r>
          </a:p>
          <a:p>
            <a:pPr lvl="0" rtl="0">
              <a:lnSpc>
                <a:spcPct val="115000"/>
              </a:lnSpc>
              <a:spcBef>
                <a:spcPts val="0"/>
              </a:spcBef>
              <a:buClr>
                <a:schemeClr val="lt1"/>
              </a:buClr>
              <a:buFont typeface="Times New Roman"/>
              <a:buNone/>
            </a:pPr>
            <a:r>
              <a:t/>
            </a:r>
            <a:endParaRPr b="1" sz="3000">
              <a:solidFill>
                <a:schemeClr val="dk1"/>
              </a:solidFill>
              <a:latin typeface="Arial Narrow"/>
              <a:ea typeface="Arial Narrow"/>
              <a:cs typeface="Arial Narrow"/>
              <a:sym typeface="Arial Narrow"/>
            </a:endParaRPr>
          </a:p>
          <a:p>
            <a:pPr lvl="0" rtl="0">
              <a:lnSpc>
                <a:spcPct val="115000"/>
              </a:lnSpc>
              <a:spcBef>
                <a:spcPts val="0"/>
              </a:spcBef>
              <a:buClr>
                <a:schemeClr val="dk1"/>
              </a:buClr>
              <a:buSzPct val="25000"/>
              <a:buFont typeface="Times New Roman"/>
              <a:buNone/>
            </a:pPr>
            <a:r>
              <a:rPr b="1" lang="en-US" sz="3500">
                <a:solidFill>
                  <a:schemeClr val="accent6"/>
                </a:solidFill>
                <a:latin typeface="Arial Narrow"/>
                <a:ea typeface="Arial Narrow"/>
                <a:cs typeface="Arial Narrow"/>
                <a:sym typeface="Arial Narrow"/>
              </a:rPr>
              <a:t>What comes next? </a:t>
            </a:r>
          </a:p>
          <a:p>
            <a:pPr lvl="0" rtl="0">
              <a:lnSpc>
                <a:spcPct val="115000"/>
              </a:lnSpc>
              <a:spcBef>
                <a:spcPts val="0"/>
              </a:spcBef>
              <a:buClr>
                <a:schemeClr val="lt1"/>
              </a:buClr>
              <a:buSzPct val="25000"/>
              <a:buFont typeface="Times New Roman"/>
              <a:buNone/>
            </a:pPr>
            <a:r>
              <a:rPr b="1" lang="en-US" sz="3000">
                <a:solidFill>
                  <a:schemeClr val="dk1"/>
                </a:solidFill>
                <a:latin typeface="Arial Narrow"/>
                <a:ea typeface="Arial Narrow"/>
                <a:cs typeface="Arial Narrow"/>
                <a:sym typeface="Arial Narrow"/>
              </a:rPr>
              <a:t>The proposal will be sent to NASA in hopes of funding. Three identical CubeSats will be built. NASA Launch to ISS with the CubeSats as a secondary payload in a p-pod launcher.</a:t>
            </a:r>
          </a:p>
        </p:txBody>
      </p:sp>
      <p:pic>
        <p:nvPicPr>
          <p:cNvPr id="67" name="Shape 67"/>
          <p:cNvPicPr preferRelativeResize="0"/>
          <p:nvPr/>
        </p:nvPicPr>
        <p:blipFill rotWithShape="1">
          <a:blip r:embed="rId3">
            <a:alphaModFix/>
          </a:blip>
          <a:srcRect b="0" l="0" r="0" t="0"/>
          <a:stretch/>
        </p:blipFill>
        <p:spPr>
          <a:xfrm>
            <a:off x="31572074" y="0"/>
            <a:ext cx="5004000" cy="4295400"/>
          </a:xfrm>
          <a:prstGeom prst="rect">
            <a:avLst/>
          </a:prstGeom>
          <a:noFill/>
          <a:ln>
            <a:noFill/>
          </a:ln>
        </p:spPr>
      </p:pic>
      <p:pic>
        <p:nvPicPr>
          <p:cNvPr descr="UNH_Emblem_661.eps" id="68" name="Shape 68"/>
          <p:cNvPicPr preferRelativeResize="0"/>
          <p:nvPr/>
        </p:nvPicPr>
        <p:blipFill rotWithShape="1">
          <a:blip r:embed="rId4">
            <a:alphaModFix/>
          </a:blip>
          <a:srcRect b="0" l="0" r="0" t="0"/>
          <a:stretch/>
        </p:blipFill>
        <p:spPr>
          <a:xfrm>
            <a:off x="0" y="-13200"/>
            <a:ext cx="3810000" cy="4635600"/>
          </a:xfrm>
          <a:prstGeom prst="rect">
            <a:avLst/>
          </a:prstGeom>
          <a:noFill/>
          <a:ln>
            <a:noFill/>
          </a:ln>
        </p:spPr>
      </p:pic>
      <p:sp>
        <p:nvSpPr>
          <p:cNvPr id="69" name="Shape 69"/>
          <p:cNvSpPr txBox="1"/>
          <p:nvPr/>
        </p:nvSpPr>
        <p:spPr>
          <a:xfrm>
            <a:off x="10415250" y="6053050"/>
            <a:ext cx="4806600" cy="8958000"/>
          </a:xfrm>
          <a:prstGeom prst="rect">
            <a:avLst/>
          </a:prstGeom>
          <a:noFill/>
          <a:ln>
            <a:noFill/>
          </a:ln>
        </p:spPr>
        <p:txBody>
          <a:bodyPr anchorCtr="0" anchor="t" bIns="45700" lIns="91425" rIns="91425" tIns="45700">
            <a:noAutofit/>
          </a:bodyPr>
          <a:lstStyle/>
          <a:p>
            <a:pPr indent="0" lvl="0" marL="0" rtl="0">
              <a:lnSpc>
                <a:spcPct val="115000"/>
              </a:lnSpc>
              <a:spcBef>
                <a:spcPts val="0"/>
              </a:spcBef>
              <a:buSzPct val="25000"/>
              <a:buNone/>
            </a:pPr>
            <a:r>
              <a:rPr b="1" lang="en-US" sz="3500">
                <a:solidFill>
                  <a:srgbClr val="FFFFFF"/>
                </a:solidFill>
                <a:highlight>
                  <a:srgbClr val="000000"/>
                </a:highlight>
                <a:latin typeface="Arial Narrow"/>
                <a:ea typeface="Arial Narrow"/>
                <a:cs typeface="Arial Narrow"/>
                <a:sym typeface="Arial Narrow"/>
              </a:rPr>
              <a:t> The Original Prototype:</a:t>
            </a:r>
          </a:p>
          <a:p>
            <a:pPr lvl="0" rtl="0">
              <a:lnSpc>
                <a:spcPct val="115000"/>
              </a:lnSpc>
              <a:spcBef>
                <a:spcPts val="0"/>
              </a:spcBef>
              <a:buSzPct val="25000"/>
              <a:buNone/>
            </a:pPr>
            <a:r>
              <a:rPr b="1" lang="en-US" sz="3000">
                <a:solidFill>
                  <a:schemeClr val="dk1"/>
                </a:solidFill>
                <a:latin typeface="Arial Narrow"/>
                <a:ea typeface="Arial Narrow"/>
                <a:cs typeface="Arial Narrow"/>
                <a:sym typeface="Arial Narrow"/>
              </a:rPr>
              <a:t>This was the first design that is able to both achieve the extended height requirements and compress into a 3 x 5 x 10 cm volume.  </a:t>
            </a:r>
          </a:p>
          <a:p>
            <a:pPr indent="0" lvl="0" marL="0" rtl="0">
              <a:lnSpc>
                <a:spcPct val="115000"/>
              </a:lnSpc>
              <a:spcBef>
                <a:spcPts val="0"/>
              </a:spcBef>
              <a:buSzPct val="25000"/>
              <a:buNone/>
            </a:pPr>
            <a:r>
              <a:rPr b="1" lang="en-US" sz="3000">
                <a:solidFill>
                  <a:schemeClr val="dk1"/>
                </a:solidFill>
                <a:latin typeface="Arial Narrow"/>
                <a:ea typeface="Arial Narrow"/>
                <a:cs typeface="Arial Narrow"/>
                <a:sym typeface="Arial Narrow"/>
              </a:rPr>
              <a:t>This prototype didn’t work because: </a:t>
            </a:r>
          </a:p>
          <a:p>
            <a:pPr indent="-419100" lvl="0" marL="457200" rtl="0">
              <a:lnSpc>
                <a:spcPct val="115000"/>
              </a:lnSpc>
              <a:spcBef>
                <a:spcPts val="0"/>
              </a:spcBef>
              <a:buClr>
                <a:schemeClr val="dk1"/>
              </a:buClr>
              <a:buSzPct val="100000"/>
              <a:buFont typeface="Arial Narrow"/>
              <a:buChar char="●"/>
            </a:pPr>
            <a:r>
              <a:rPr b="1" lang="en-US" sz="3000">
                <a:solidFill>
                  <a:schemeClr val="dk1"/>
                </a:solidFill>
                <a:latin typeface="Arial Narrow"/>
                <a:ea typeface="Arial Narrow"/>
                <a:cs typeface="Arial Narrow"/>
                <a:sym typeface="Arial Narrow"/>
              </a:rPr>
              <a:t>it didn’t allow for the size of the magnetometer to fit into the smallest tube. </a:t>
            </a:r>
          </a:p>
          <a:p>
            <a:pPr indent="-419100" lvl="0" marL="457200" rtl="0">
              <a:lnSpc>
                <a:spcPct val="115000"/>
              </a:lnSpc>
              <a:spcBef>
                <a:spcPts val="0"/>
              </a:spcBef>
              <a:buClr>
                <a:schemeClr val="dk1"/>
              </a:buClr>
              <a:buSzPct val="100000"/>
              <a:buFont typeface="Arial Narrow"/>
              <a:buChar char="●"/>
            </a:pPr>
            <a:r>
              <a:rPr b="1" lang="en-US" sz="3000">
                <a:solidFill>
                  <a:schemeClr val="dk1"/>
                </a:solidFill>
                <a:latin typeface="Arial Narrow"/>
                <a:ea typeface="Arial Narrow"/>
                <a:cs typeface="Arial Narrow"/>
                <a:sym typeface="Arial Narrow"/>
              </a:rPr>
              <a:t>the SMA (Shape-Memory Alloy) wire couldn’t fit over the tubes from the initial position.</a:t>
            </a:r>
          </a:p>
        </p:txBody>
      </p:sp>
      <p:sp>
        <p:nvSpPr>
          <p:cNvPr id="70" name="Shape 70"/>
          <p:cNvSpPr txBox="1"/>
          <p:nvPr/>
        </p:nvSpPr>
        <p:spPr>
          <a:xfrm>
            <a:off x="31713450" y="18596800"/>
            <a:ext cx="4190400" cy="3190800"/>
          </a:xfrm>
          <a:prstGeom prst="rect">
            <a:avLst/>
          </a:prstGeom>
          <a:noFill/>
          <a:ln>
            <a:noFill/>
          </a:ln>
        </p:spPr>
        <p:txBody>
          <a:bodyPr anchorCtr="0" anchor="t" bIns="91425" lIns="91425" rIns="91425" tIns="91425">
            <a:noAutofit/>
          </a:bodyPr>
          <a:lstStyle/>
          <a:p>
            <a:pPr lvl="0" rtl="0" algn="ctr">
              <a:spcBef>
                <a:spcPts val="0"/>
              </a:spcBef>
              <a:buNone/>
            </a:pPr>
            <a:r>
              <a:rPr b="1" lang="en-US" sz="3000">
                <a:solidFill>
                  <a:schemeClr val="dk1"/>
                </a:solidFill>
              </a:rPr>
              <a:t>The Magnetosphere Ionosphere Research Labratory (MIRL), </a:t>
            </a:r>
            <a:r>
              <a:rPr b="1" lang="en-US" sz="3000">
                <a:solidFill>
                  <a:schemeClr val="dk1"/>
                </a:solidFill>
              </a:rPr>
              <a:t>The University of New Hampshire and Project SMART</a:t>
            </a:r>
          </a:p>
        </p:txBody>
      </p:sp>
      <p:sp>
        <p:nvSpPr>
          <p:cNvPr id="71" name="Shape 71"/>
          <p:cNvSpPr txBox="1"/>
          <p:nvPr/>
        </p:nvSpPr>
        <p:spPr>
          <a:xfrm>
            <a:off x="3455150" y="2254300"/>
            <a:ext cx="11464200" cy="2308200"/>
          </a:xfrm>
          <a:prstGeom prst="rect">
            <a:avLst/>
          </a:prstGeom>
          <a:noFill/>
          <a:ln>
            <a:noFill/>
          </a:ln>
        </p:spPr>
        <p:txBody>
          <a:bodyPr anchorCtr="0" anchor="t" bIns="91425" lIns="91425" rIns="91425" tIns="91425">
            <a:noAutofit/>
          </a:bodyPr>
          <a:lstStyle/>
          <a:p>
            <a:pPr lvl="0" rtl="0" algn="ctr">
              <a:spcBef>
                <a:spcPts val="0"/>
              </a:spcBef>
              <a:buNone/>
            </a:pPr>
            <a:r>
              <a:rPr b="1" lang="en-US" sz="4000"/>
              <a:t>Advised and Aided By: </a:t>
            </a:r>
          </a:p>
          <a:p>
            <a:pPr lvl="0" rtl="0" algn="ctr">
              <a:spcBef>
                <a:spcPts val="0"/>
              </a:spcBef>
              <a:buClr>
                <a:schemeClr val="lt1"/>
              </a:buClr>
              <a:buSzPct val="25000"/>
              <a:buFont typeface="Times New Roman"/>
              <a:buNone/>
            </a:pPr>
            <a:r>
              <a:rPr b="1" lang="en-US" sz="4000"/>
              <a:t>Dr. Mark Lessard, Tyler Chapman, Maria Panacopoulos and Anthony Velte</a:t>
            </a:r>
          </a:p>
        </p:txBody>
      </p:sp>
      <p:sp>
        <p:nvSpPr>
          <p:cNvPr id="72" name="Shape 72"/>
          <p:cNvSpPr txBox="1"/>
          <p:nvPr/>
        </p:nvSpPr>
        <p:spPr>
          <a:xfrm>
            <a:off x="14919325" y="2254300"/>
            <a:ext cx="9771600" cy="2073300"/>
          </a:xfrm>
          <a:prstGeom prst="rect">
            <a:avLst/>
          </a:prstGeom>
          <a:noFill/>
          <a:ln>
            <a:noFill/>
          </a:ln>
        </p:spPr>
        <p:txBody>
          <a:bodyPr anchorCtr="0" anchor="t" bIns="91425" lIns="91425" rIns="91425" tIns="91425">
            <a:noAutofit/>
          </a:bodyPr>
          <a:lstStyle/>
          <a:p>
            <a:pPr lvl="0" rtl="0" algn="ctr">
              <a:spcBef>
                <a:spcPts val="0"/>
              </a:spcBef>
              <a:buClr>
                <a:schemeClr val="lt1"/>
              </a:buClr>
              <a:buSzPct val="25000"/>
              <a:buFont typeface="Times New Roman"/>
              <a:buNone/>
            </a:pPr>
            <a:r>
              <a:rPr b="1" lang="en-US" sz="4200"/>
              <a:t>Grace Buttrick (Bishop Guertin High School in Nahua, NH)</a:t>
            </a:r>
            <a:r>
              <a:rPr b="1" lang="en-US" sz="4000"/>
              <a:t> </a:t>
            </a:r>
            <a:r>
              <a:rPr b="1" lang="en-US" sz="3800"/>
              <a:t>and Jiwan Nepal (West High School in Manchester, NH)</a:t>
            </a:r>
          </a:p>
        </p:txBody>
      </p:sp>
      <p:sp>
        <p:nvSpPr>
          <p:cNvPr id="73" name="Shape 73"/>
          <p:cNvSpPr txBox="1"/>
          <p:nvPr/>
        </p:nvSpPr>
        <p:spPr>
          <a:xfrm>
            <a:off x="24821775" y="2381175"/>
            <a:ext cx="6750300" cy="1803300"/>
          </a:xfrm>
          <a:prstGeom prst="rect">
            <a:avLst/>
          </a:prstGeom>
          <a:noFill/>
          <a:ln>
            <a:noFill/>
          </a:ln>
        </p:spPr>
        <p:txBody>
          <a:bodyPr anchorCtr="0" anchor="t" bIns="91425" lIns="91425" rIns="91425" tIns="91425">
            <a:noAutofit/>
          </a:bodyPr>
          <a:lstStyle/>
          <a:p>
            <a:pPr lvl="0" rtl="0" algn="ctr">
              <a:spcBef>
                <a:spcPts val="0"/>
              </a:spcBef>
              <a:buClr>
                <a:schemeClr val="lt1"/>
              </a:buClr>
              <a:buSzPct val="25000"/>
              <a:buFont typeface="Times New Roman"/>
              <a:buNone/>
            </a:pPr>
            <a:r>
              <a:rPr b="1" lang="en-US" sz="4000"/>
              <a:t>Montana State University and Aerospace Corporation </a:t>
            </a:r>
          </a:p>
        </p:txBody>
      </p:sp>
      <p:sp>
        <p:nvSpPr>
          <p:cNvPr id="74" name="Shape 74"/>
          <p:cNvSpPr txBox="1"/>
          <p:nvPr/>
        </p:nvSpPr>
        <p:spPr>
          <a:xfrm flipH="1">
            <a:off x="31875150" y="22096300"/>
            <a:ext cx="3810000" cy="3119700"/>
          </a:xfrm>
          <a:prstGeom prst="rect">
            <a:avLst/>
          </a:prstGeom>
          <a:noFill/>
          <a:ln>
            <a:noFill/>
          </a:ln>
        </p:spPr>
        <p:txBody>
          <a:bodyPr anchorCtr="0" anchor="ctr" bIns="91425" lIns="91425" rIns="91425" tIns="91425">
            <a:noAutofit/>
          </a:bodyPr>
          <a:lstStyle/>
          <a:p>
            <a:pPr lvl="0" rtl="0" algn="ctr">
              <a:spcBef>
                <a:spcPts val="0"/>
              </a:spcBef>
              <a:buNone/>
            </a:pPr>
            <a:r>
              <a:rPr b="1" lang="en-US" sz="3000">
                <a:solidFill>
                  <a:schemeClr val="dk1"/>
                </a:solidFill>
              </a:rPr>
              <a:t>A</a:t>
            </a:r>
            <a:r>
              <a:rPr b="1" lang="en-US" sz="3000">
                <a:solidFill>
                  <a:schemeClr val="dk1"/>
                </a:solidFill>
              </a:rPr>
              <a:t>dvised and Aided By: </a:t>
            </a:r>
          </a:p>
          <a:p>
            <a:pPr lvl="0" rtl="0" algn="ctr">
              <a:spcBef>
                <a:spcPts val="0"/>
              </a:spcBef>
              <a:buNone/>
            </a:pPr>
            <a:r>
              <a:rPr b="1" lang="en-US" sz="3000">
                <a:solidFill>
                  <a:schemeClr val="dk1"/>
                </a:solidFill>
              </a:rPr>
              <a:t>Dr. Mark Lessard, Tyler Chapman, Maria Panacopoulos and Anthony Velte</a:t>
            </a:r>
          </a:p>
        </p:txBody>
      </p:sp>
      <p:sp>
        <p:nvSpPr>
          <p:cNvPr id="75" name="Shape 75"/>
          <p:cNvSpPr txBox="1"/>
          <p:nvPr/>
        </p:nvSpPr>
        <p:spPr>
          <a:xfrm>
            <a:off x="31910700" y="25886200"/>
            <a:ext cx="3981300" cy="2724000"/>
          </a:xfrm>
          <a:prstGeom prst="rect">
            <a:avLst/>
          </a:prstGeom>
          <a:noFill/>
          <a:ln>
            <a:noFill/>
          </a:ln>
        </p:spPr>
        <p:txBody>
          <a:bodyPr anchorCtr="0" anchor="t" bIns="91425" lIns="91425" rIns="91425" tIns="91425">
            <a:noAutofit/>
          </a:bodyPr>
          <a:lstStyle/>
          <a:p>
            <a:pPr lvl="0" rtl="0" algn="ctr">
              <a:spcBef>
                <a:spcPts val="0"/>
              </a:spcBef>
              <a:buNone/>
            </a:pPr>
            <a:r>
              <a:rPr b="1" lang="en-US" sz="3000">
                <a:solidFill>
                  <a:schemeClr val="dk1"/>
                </a:solidFill>
              </a:rPr>
              <a:t>Thanks To:</a:t>
            </a:r>
          </a:p>
          <a:p>
            <a:pPr lvl="0" rtl="0" algn="ctr">
              <a:spcBef>
                <a:spcPts val="0"/>
              </a:spcBef>
              <a:buClr>
                <a:schemeClr val="dk1"/>
              </a:buClr>
              <a:buSzPct val="36666"/>
              <a:buFont typeface="Arial"/>
              <a:buNone/>
            </a:pPr>
            <a:r>
              <a:rPr b="1" lang="en-US" sz="3000">
                <a:solidFill>
                  <a:schemeClr val="dk1"/>
                </a:solidFill>
              </a:rPr>
              <a:t>Chuck Smith, Rich Messeder, Lou Broad and Scott Goelzer </a:t>
            </a:r>
          </a:p>
        </p:txBody>
      </p:sp>
      <p:sp>
        <p:nvSpPr>
          <p:cNvPr id="76" name="Shape 76"/>
          <p:cNvSpPr txBox="1"/>
          <p:nvPr/>
        </p:nvSpPr>
        <p:spPr>
          <a:xfrm>
            <a:off x="15966775" y="21258425"/>
            <a:ext cx="312300" cy="423300"/>
          </a:xfrm>
          <a:prstGeom prst="rect">
            <a:avLst/>
          </a:prstGeom>
          <a:noFill/>
          <a:ln>
            <a:noFill/>
          </a:ln>
        </p:spPr>
        <p:txBody>
          <a:bodyPr anchorCtr="0" anchor="t" bIns="91425" lIns="91425" rIns="91425" tIns="91425">
            <a:noAutofit/>
          </a:bodyPr>
          <a:lstStyle/>
          <a:p>
            <a:pPr lvl="0">
              <a:spcBef>
                <a:spcPts val="0"/>
              </a:spcBef>
              <a:buNone/>
            </a:pPr>
            <a:r>
              <a:t/>
            </a:r>
            <a:endParaRPr/>
          </a:p>
        </p:txBody>
      </p:sp>
      <p:sp>
        <p:nvSpPr>
          <p:cNvPr id="77" name="Shape 77"/>
          <p:cNvSpPr txBox="1"/>
          <p:nvPr/>
        </p:nvSpPr>
        <p:spPr>
          <a:xfrm>
            <a:off x="24895300" y="6053050"/>
            <a:ext cx="6261600" cy="1946700"/>
          </a:xfrm>
          <a:prstGeom prst="rect">
            <a:avLst/>
          </a:prstGeom>
          <a:noFill/>
          <a:ln>
            <a:noFill/>
          </a:ln>
        </p:spPr>
        <p:txBody>
          <a:bodyPr anchorCtr="0" anchor="t" bIns="91425" lIns="91425" rIns="91425" tIns="91425">
            <a:noAutofit/>
          </a:bodyPr>
          <a:lstStyle/>
          <a:p>
            <a:pPr lvl="0">
              <a:spcBef>
                <a:spcPts val="0"/>
              </a:spcBef>
              <a:buNone/>
            </a:pPr>
            <a:r>
              <a:rPr b="1" lang="en-US" sz="3500">
                <a:solidFill>
                  <a:schemeClr val="accent6"/>
                </a:solidFill>
                <a:latin typeface="Arial Narrow"/>
                <a:ea typeface="Arial Narrow"/>
                <a:cs typeface="Arial Narrow"/>
                <a:sym typeface="Arial Narrow"/>
              </a:rPr>
              <a:t>Bracket:</a:t>
            </a:r>
          </a:p>
          <a:p>
            <a:pPr lvl="0">
              <a:spcBef>
                <a:spcPts val="0"/>
              </a:spcBef>
              <a:buNone/>
            </a:pPr>
            <a:r>
              <a:rPr b="1" lang="en-US" sz="3000">
                <a:latin typeface="Arial Narrow"/>
                <a:ea typeface="Arial Narrow"/>
                <a:cs typeface="Arial Narrow"/>
                <a:sym typeface="Arial Narrow"/>
              </a:rPr>
              <a:t>The bracket </a:t>
            </a:r>
            <a:r>
              <a:rPr b="1" lang="en-US" sz="3000">
                <a:latin typeface="Arial Narrow"/>
                <a:ea typeface="Arial Narrow"/>
                <a:cs typeface="Arial Narrow"/>
                <a:sym typeface="Arial Narrow"/>
              </a:rPr>
              <a:t>is a device that joins the boom and CubeSat.</a:t>
            </a:r>
          </a:p>
        </p:txBody>
      </p:sp>
      <p:pic>
        <p:nvPicPr>
          <p:cNvPr descr="BracketWithMag.JPG" id="78" name="Shape 78"/>
          <p:cNvPicPr preferRelativeResize="0"/>
          <p:nvPr/>
        </p:nvPicPr>
        <p:blipFill rotWithShape="1">
          <a:blip r:embed="rId5">
            <a:alphaModFix/>
          </a:blip>
          <a:srcRect b="7780" l="23129" r="24941" t="13708"/>
          <a:stretch/>
        </p:blipFill>
        <p:spPr>
          <a:xfrm>
            <a:off x="24824150" y="24029425"/>
            <a:ext cx="6261601" cy="4635599"/>
          </a:xfrm>
          <a:prstGeom prst="rect">
            <a:avLst/>
          </a:prstGeom>
          <a:noFill/>
          <a:ln>
            <a:noFill/>
          </a:ln>
        </p:spPr>
      </p:pic>
      <p:pic>
        <p:nvPicPr>
          <p:cNvPr descr="BoomAsm3.JPG" id="79" name="Shape 79"/>
          <p:cNvPicPr preferRelativeResize="0"/>
          <p:nvPr/>
        </p:nvPicPr>
        <p:blipFill rotWithShape="1">
          <a:blip r:embed="rId6">
            <a:alphaModFix/>
          </a:blip>
          <a:srcRect b="14207" l="6210" r="46850" t="51997"/>
          <a:stretch/>
        </p:blipFill>
        <p:spPr>
          <a:xfrm rot="-2042488">
            <a:off x="16613517" y="23819589"/>
            <a:ext cx="8262165" cy="3224671"/>
          </a:xfrm>
          <a:prstGeom prst="round2DiagRect">
            <a:avLst>
              <a:gd fmla="val 50000" name="adj1"/>
              <a:gd fmla="val 35122" name="adj2"/>
            </a:avLst>
          </a:prstGeom>
          <a:noFill/>
          <a:ln>
            <a:noFill/>
          </a:ln>
        </p:spPr>
      </p:pic>
      <p:pic>
        <p:nvPicPr>
          <p:cNvPr descr="BoomVidStep3.JPG" id="80" name="Shape 80"/>
          <p:cNvPicPr preferRelativeResize="0"/>
          <p:nvPr/>
        </p:nvPicPr>
        <p:blipFill>
          <a:blip r:embed="rId7">
            <a:alphaModFix/>
          </a:blip>
          <a:stretch>
            <a:fillRect/>
          </a:stretch>
        </p:blipFill>
        <p:spPr>
          <a:xfrm>
            <a:off x="14919322" y="13034408"/>
            <a:ext cx="7699200" cy="2340000"/>
          </a:xfrm>
          <a:prstGeom prst="round2DiagRect">
            <a:avLst>
              <a:gd fmla="val 18434" name="adj1"/>
              <a:gd fmla="val 50000" name="adj2"/>
            </a:avLst>
          </a:prstGeom>
          <a:noFill/>
          <a:ln>
            <a:noFill/>
          </a:ln>
        </p:spPr>
      </p:pic>
      <p:sp>
        <p:nvSpPr>
          <p:cNvPr id="81" name="Shape 81"/>
          <p:cNvSpPr txBox="1"/>
          <p:nvPr/>
        </p:nvSpPr>
        <p:spPr>
          <a:xfrm>
            <a:off x="10415250" y="15239575"/>
            <a:ext cx="6408000" cy="13566300"/>
          </a:xfrm>
          <a:prstGeom prst="rect">
            <a:avLst/>
          </a:prstGeom>
          <a:noFill/>
          <a:ln>
            <a:noFill/>
          </a:ln>
        </p:spPr>
        <p:txBody>
          <a:bodyPr anchorCtr="0" anchor="t" bIns="91425" lIns="91425" rIns="91425" tIns="91425">
            <a:noAutofit/>
          </a:bodyPr>
          <a:lstStyle/>
          <a:p>
            <a:pPr indent="0" lvl="0" marL="0" rtl="0">
              <a:lnSpc>
                <a:spcPct val="115000"/>
              </a:lnSpc>
              <a:spcBef>
                <a:spcPts val="0"/>
              </a:spcBef>
              <a:buClr>
                <a:schemeClr val="dk1"/>
              </a:buClr>
              <a:buSzPct val="25000"/>
              <a:buFont typeface="Arial"/>
              <a:buNone/>
            </a:pPr>
            <a:r>
              <a:rPr b="1" lang="en-US" sz="3500">
                <a:solidFill>
                  <a:srgbClr val="FFFFFF"/>
                </a:solidFill>
                <a:latin typeface="Arial Narrow"/>
                <a:ea typeface="Arial Narrow"/>
                <a:cs typeface="Arial Narrow"/>
                <a:sym typeface="Arial Narrow"/>
              </a:rPr>
              <a:t>The Latest Version:</a:t>
            </a:r>
          </a:p>
          <a:p>
            <a:pPr lvl="0" rtl="0">
              <a:lnSpc>
                <a:spcPct val="115000"/>
              </a:lnSpc>
              <a:spcBef>
                <a:spcPts val="0"/>
              </a:spcBef>
              <a:buNone/>
            </a:pPr>
            <a:r>
              <a:rPr b="1" lang="en-US" sz="3000">
                <a:solidFill>
                  <a:schemeClr val="dk1"/>
                </a:solidFill>
                <a:latin typeface="Arial Narrow"/>
                <a:ea typeface="Arial Narrow"/>
                <a:cs typeface="Arial Narrow"/>
                <a:sym typeface="Arial Narrow"/>
              </a:rPr>
              <a:t>This design is an improvement of the original prototype which is able to achieve the height, width and length requirements for both, extended and compressed configurations. This design shares many of the same basic design concepts as the original prototype. One of the key differences is that instead of a SMA wire system to open the BOOM, a spring system is used. Another key difference is that the tubes have a different shape than the original design (See Photo). The final key difference is the location of the Magnetometer on the BOOM has been moved from the smallest tube to the largest tube.</a:t>
            </a:r>
          </a:p>
          <a:p>
            <a:pPr lvl="0" rtl="0">
              <a:lnSpc>
                <a:spcPct val="115000"/>
              </a:lnSpc>
              <a:spcBef>
                <a:spcPts val="0"/>
              </a:spcBef>
              <a:buClr>
                <a:schemeClr val="dk1"/>
              </a:buClr>
              <a:buSzPct val="25000"/>
              <a:buFont typeface="Arial"/>
              <a:buNone/>
            </a:pPr>
            <a:r>
              <a:rPr b="1" lang="en-US" sz="3000">
                <a:solidFill>
                  <a:schemeClr val="dk1"/>
                </a:solidFill>
                <a:latin typeface="Arial Narrow"/>
                <a:ea typeface="Arial Narrow"/>
                <a:cs typeface="Arial Narrow"/>
                <a:sym typeface="Arial Narrow"/>
              </a:rPr>
              <a:t>Design Improvements:</a:t>
            </a:r>
          </a:p>
          <a:p>
            <a:pPr indent="-419100" lvl="0" marL="457200" rtl="0">
              <a:lnSpc>
                <a:spcPct val="115000"/>
              </a:lnSpc>
              <a:spcBef>
                <a:spcPts val="0"/>
              </a:spcBef>
              <a:buClr>
                <a:schemeClr val="dk1"/>
              </a:buClr>
              <a:buSzPct val="100000"/>
              <a:buFont typeface="Arial Narrow"/>
              <a:buChar char="●"/>
            </a:pPr>
            <a:r>
              <a:rPr b="1" lang="en-US" sz="3000">
                <a:solidFill>
                  <a:schemeClr val="dk1"/>
                </a:solidFill>
                <a:latin typeface="Arial Narrow"/>
                <a:ea typeface="Arial Narrow"/>
                <a:cs typeface="Arial Narrow"/>
                <a:sym typeface="Arial Narrow"/>
              </a:rPr>
              <a:t>Allowed for the size capacity of the magnetometer to fit into the largest tube. </a:t>
            </a:r>
          </a:p>
          <a:p>
            <a:pPr indent="-419100" lvl="0" marL="457200" rtl="0">
              <a:lnSpc>
                <a:spcPct val="115000"/>
              </a:lnSpc>
              <a:spcBef>
                <a:spcPts val="0"/>
              </a:spcBef>
              <a:buClr>
                <a:schemeClr val="dk1"/>
              </a:buClr>
              <a:buSzPct val="100000"/>
              <a:buFont typeface="Arial Narrow"/>
              <a:buChar char="●"/>
            </a:pPr>
            <a:r>
              <a:rPr b="1" lang="en-US" sz="3000">
                <a:solidFill>
                  <a:schemeClr val="dk1"/>
                </a:solidFill>
                <a:latin typeface="Arial Narrow"/>
                <a:ea typeface="Arial Narrow"/>
                <a:cs typeface="Arial Narrow"/>
                <a:sym typeface="Arial Narrow"/>
              </a:rPr>
              <a:t>The springs allow the BOOM to be opened where the SMA wire would not. </a:t>
            </a:r>
          </a:p>
        </p:txBody>
      </p:sp>
      <p:sp>
        <p:nvSpPr>
          <p:cNvPr id="82" name="Shape 82"/>
          <p:cNvSpPr txBox="1"/>
          <p:nvPr/>
        </p:nvSpPr>
        <p:spPr>
          <a:xfrm>
            <a:off x="31561050" y="4924425"/>
            <a:ext cx="4597200" cy="919200"/>
          </a:xfrm>
          <a:prstGeom prst="rect">
            <a:avLst/>
          </a:prstGeom>
          <a:solidFill>
            <a:srgbClr val="003466"/>
          </a:solidFill>
          <a:ln>
            <a:noFill/>
          </a:ln>
        </p:spPr>
        <p:txBody>
          <a:bodyPr anchorCtr="0" anchor="t" bIns="45700" lIns="91425" rIns="91425" tIns="45700">
            <a:noAutofit/>
          </a:bodyPr>
          <a:lstStyle/>
          <a:p>
            <a:pPr indent="0" lvl="0" marL="0" marR="0" rtl="0" algn="ctr">
              <a:spcBef>
                <a:spcPts val="0"/>
              </a:spcBef>
              <a:spcAft>
                <a:spcPts val="0"/>
              </a:spcAft>
              <a:buClr>
                <a:srgbClr val="F8F8F8"/>
              </a:buClr>
              <a:buSzPct val="25000"/>
              <a:buFont typeface="Times New Roman"/>
              <a:buNone/>
            </a:pPr>
            <a:r>
              <a:rPr b="1" i="0" lang="en-US" sz="4800" u="none" cap="none" strike="noStrike">
                <a:solidFill>
                  <a:srgbClr val="F8F8F8"/>
                </a:solidFill>
                <a:latin typeface="Arial Narrow"/>
                <a:ea typeface="Arial Narrow"/>
                <a:cs typeface="Arial Narrow"/>
                <a:sym typeface="Arial Narrow"/>
              </a:rPr>
              <a:t>Results</a:t>
            </a:r>
          </a:p>
        </p:txBody>
      </p:sp>
      <p:sp>
        <p:nvSpPr>
          <p:cNvPr id="83" name="Shape 83"/>
          <p:cNvSpPr txBox="1"/>
          <p:nvPr/>
        </p:nvSpPr>
        <p:spPr>
          <a:xfrm>
            <a:off x="31286100" y="17368900"/>
            <a:ext cx="5004000" cy="919200"/>
          </a:xfrm>
          <a:prstGeom prst="rect">
            <a:avLst/>
          </a:prstGeom>
          <a:solidFill>
            <a:srgbClr val="003466"/>
          </a:solidFill>
          <a:ln>
            <a:noFill/>
          </a:ln>
        </p:spPr>
        <p:txBody>
          <a:bodyPr anchorCtr="0" anchor="t" bIns="45700" lIns="91425" rIns="91425" tIns="45700">
            <a:noAutofit/>
          </a:bodyPr>
          <a:lstStyle/>
          <a:p>
            <a:pPr indent="0" lvl="0" marL="0" marR="0" rtl="0" algn="ctr">
              <a:spcBef>
                <a:spcPts val="0"/>
              </a:spcBef>
              <a:spcAft>
                <a:spcPts val="0"/>
              </a:spcAft>
              <a:buClr>
                <a:srgbClr val="F8F8F8"/>
              </a:buClr>
              <a:buSzPct val="25000"/>
              <a:buFont typeface="Times New Roman"/>
              <a:buNone/>
            </a:pPr>
            <a:r>
              <a:rPr b="1" i="0" lang="en-US" sz="4800" u="none" cap="none" strike="noStrike">
                <a:solidFill>
                  <a:srgbClr val="F8F8F8"/>
                </a:solidFill>
                <a:latin typeface="Arial Narrow"/>
                <a:ea typeface="Arial Narrow"/>
                <a:cs typeface="Arial Narrow"/>
                <a:sym typeface="Arial Narrow"/>
              </a:rPr>
              <a:t>Acknowledgements </a:t>
            </a:r>
          </a:p>
        </p:txBody>
      </p:sp>
      <p:sp>
        <p:nvSpPr>
          <p:cNvPr id="84" name="Shape 84"/>
          <p:cNvSpPr txBox="1"/>
          <p:nvPr/>
        </p:nvSpPr>
        <p:spPr>
          <a:xfrm>
            <a:off x="9051499" y="4967450"/>
            <a:ext cx="1169100" cy="24222000"/>
          </a:xfrm>
          <a:prstGeom prst="rect">
            <a:avLst/>
          </a:prstGeom>
          <a:solidFill>
            <a:srgbClr val="000080"/>
          </a:solidFill>
          <a:ln>
            <a:noFill/>
          </a:ln>
        </p:spPr>
        <p:txBody>
          <a:bodyPr anchorCtr="0" anchor="t" bIns="91425" lIns="91425" rIns="91425" tIns="91425">
            <a:noAutofit/>
          </a:bodyPr>
          <a:lstStyle/>
          <a:p>
            <a:pPr lvl="0" rtl="0">
              <a:spcBef>
                <a:spcPts val="0"/>
              </a:spcBef>
              <a:buNone/>
            </a:pPr>
            <a:r>
              <a:t/>
            </a:r>
            <a:endParaRPr/>
          </a:p>
        </p:txBody>
      </p:sp>
      <p:sp>
        <p:nvSpPr>
          <p:cNvPr id="85" name="Shape 85"/>
          <p:cNvSpPr txBox="1"/>
          <p:nvPr/>
        </p:nvSpPr>
        <p:spPr>
          <a:xfrm>
            <a:off x="8221400" y="5042675"/>
            <a:ext cx="830100" cy="23534100"/>
          </a:xfrm>
          <a:prstGeom prst="rect">
            <a:avLst/>
          </a:prstGeom>
          <a:solidFill>
            <a:srgbClr val="D7D7D7"/>
          </a:solidFill>
          <a:ln>
            <a:noFill/>
          </a:ln>
        </p:spPr>
        <p:txBody>
          <a:bodyPr anchorCtr="0" anchor="t" bIns="91425" lIns="91425" rIns="91425" tIns="91425">
            <a:noAutofit/>
          </a:bodyPr>
          <a:lstStyle/>
          <a:p>
            <a:pPr lvl="0">
              <a:spcBef>
                <a:spcPts val="0"/>
              </a:spcBef>
              <a:buNone/>
            </a:pPr>
            <a:r>
              <a:t/>
            </a:r>
            <a:endParaRPr/>
          </a:p>
        </p:txBody>
      </p:sp>
      <p:sp>
        <p:nvSpPr>
          <p:cNvPr id="86" name="Shape 86"/>
          <p:cNvSpPr txBox="1"/>
          <p:nvPr/>
        </p:nvSpPr>
        <p:spPr>
          <a:xfrm>
            <a:off x="278625" y="4929925"/>
            <a:ext cx="9041700" cy="908100"/>
          </a:xfrm>
          <a:prstGeom prst="rect">
            <a:avLst/>
          </a:prstGeom>
          <a:solidFill>
            <a:srgbClr val="003466"/>
          </a:solidFill>
          <a:ln>
            <a:noFill/>
          </a:ln>
        </p:spPr>
        <p:txBody>
          <a:bodyPr anchorCtr="0" anchor="t" bIns="45700" lIns="91425" rIns="91425" tIns="45700">
            <a:noAutofit/>
          </a:bodyPr>
          <a:lstStyle/>
          <a:p>
            <a:pPr indent="0" lvl="0" marL="0" marR="0" rtl="0" algn="ctr">
              <a:spcBef>
                <a:spcPts val="0"/>
              </a:spcBef>
              <a:spcAft>
                <a:spcPts val="0"/>
              </a:spcAft>
              <a:buClr>
                <a:srgbClr val="F8F8F8"/>
              </a:buClr>
              <a:buSzPct val="25000"/>
              <a:buFont typeface="Times New Roman"/>
              <a:buNone/>
            </a:pPr>
            <a:r>
              <a:rPr b="1" i="0" lang="en-US" sz="4800" u="none" cap="none" strike="noStrike">
                <a:solidFill>
                  <a:srgbClr val="F8F8F8"/>
                </a:solidFill>
                <a:latin typeface="Arial Narrow"/>
                <a:ea typeface="Arial Narrow"/>
                <a:cs typeface="Arial Narrow"/>
                <a:sym typeface="Arial Narrow"/>
              </a:rPr>
              <a:t>Bac</a:t>
            </a:r>
            <a:r>
              <a:rPr b="1" i="0" lang="en-US" sz="4800" u="none" cap="none" strike="noStrike">
                <a:solidFill>
                  <a:srgbClr val="F8F8F8"/>
                </a:solidFill>
                <a:latin typeface="Arial Narrow"/>
                <a:ea typeface="Arial Narrow"/>
                <a:cs typeface="Arial Narrow"/>
                <a:sym typeface="Arial Narrow"/>
              </a:rPr>
              <a:t>kground</a:t>
            </a:r>
          </a:p>
        </p:txBody>
      </p:sp>
      <p:sp>
        <p:nvSpPr>
          <p:cNvPr id="87" name="Shape 87"/>
          <p:cNvSpPr txBox="1"/>
          <p:nvPr/>
        </p:nvSpPr>
        <p:spPr>
          <a:xfrm>
            <a:off x="24877975" y="20330975"/>
            <a:ext cx="6408000" cy="4295400"/>
          </a:xfrm>
          <a:prstGeom prst="rect">
            <a:avLst/>
          </a:prstGeom>
          <a:noFill/>
          <a:ln>
            <a:noFill/>
          </a:ln>
        </p:spPr>
        <p:txBody>
          <a:bodyPr anchorCtr="0" anchor="t" bIns="91425" lIns="91425" rIns="91425" tIns="91425">
            <a:noAutofit/>
          </a:bodyPr>
          <a:lstStyle/>
          <a:p>
            <a:pPr lvl="0">
              <a:spcBef>
                <a:spcPts val="0"/>
              </a:spcBef>
              <a:buClr>
                <a:schemeClr val="dk1"/>
              </a:buClr>
              <a:buSzPct val="31428"/>
              <a:buFont typeface="Arial"/>
              <a:buNone/>
            </a:pPr>
            <a:r>
              <a:rPr b="1" lang="en-US" sz="3500">
                <a:solidFill>
                  <a:schemeClr val="accent6"/>
                </a:solidFill>
                <a:latin typeface="Arial Narrow"/>
                <a:ea typeface="Arial Narrow"/>
                <a:cs typeface="Arial Narrow"/>
                <a:sym typeface="Arial Narrow"/>
              </a:rPr>
              <a:t>Magnetometer Bracket:</a:t>
            </a:r>
          </a:p>
          <a:p>
            <a:pPr lvl="0">
              <a:spcBef>
                <a:spcPts val="0"/>
              </a:spcBef>
              <a:buClr>
                <a:schemeClr val="dk1"/>
              </a:buClr>
              <a:buSzPct val="36666"/>
              <a:buFont typeface="Arial"/>
              <a:buNone/>
            </a:pPr>
            <a:r>
              <a:rPr b="1" lang="en-US" sz="3000">
                <a:solidFill>
                  <a:schemeClr val="dk1"/>
                </a:solidFill>
                <a:latin typeface="Arial Narrow"/>
                <a:ea typeface="Arial Narrow"/>
                <a:cs typeface="Arial Narrow"/>
                <a:sym typeface="Arial Narrow"/>
              </a:rPr>
              <a:t>The magnetometer bracket has to be able to hold the magnetometer in place and isolate the magnetometer frame vibrations and the movement of the CubeSat in space, which would cause disturbances in the data.</a:t>
            </a:r>
          </a:p>
        </p:txBody>
      </p:sp>
      <p:sp>
        <p:nvSpPr>
          <p:cNvPr id="88" name="Shape 88"/>
          <p:cNvSpPr txBox="1"/>
          <p:nvPr/>
        </p:nvSpPr>
        <p:spPr>
          <a:xfrm>
            <a:off x="24839175" y="8091575"/>
            <a:ext cx="6261600" cy="3109800"/>
          </a:xfrm>
          <a:prstGeom prst="rect">
            <a:avLst/>
          </a:prstGeom>
          <a:noFill/>
          <a:ln>
            <a:noFill/>
          </a:ln>
        </p:spPr>
        <p:txBody>
          <a:bodyPr anchorCtr="0" anchor="t" bIns="91425" lIns="91425" rIns="91425" tIns="91425">
            <a:noAutofit/>
          </a:bodyPr>
          <a:lstStyle/>
          <a:p>
            <a:pPr lvl="0">
              <a:spcBef>
                <a:spcPts val="0"/>
              </a:spcBef>
              <a:buClr>
                <a:schemeClr val="dk1"/>
              </a:buClr>
              <a:buSzPct val="31428"/>
              <a:buFont typeface="Arial"/>
              <a:buNone/>
            </a:pPr>
            <a:r>
              <a:rPr b="1" lang="en-US" sz="3500">
                <a:solidFill>
                  <a:schemeClr val="accent6"/>
                </a:solidFill>
                <a:latin typeface="Arial Narrow"/>
                <a:ea typeface="Arial Narrow"/>
                <a:cs typeface="Arial Narrow"/>
                <a:sym typeface="Arial Narrow"/>
              </a:rPr>
              <a:t>Boom Bracket:</a:t>
            </a:r>
          </a:p>
          <a:p>
            <a:pPr lvl="0">
              <a:spcBef>
                <a:spcPts val="0"/>
              </a:spcBef>
              <a:buNone/>
            </a:pPr>
            <a:r>
              <a:rPr b="1" lang="en-US" sz="3000">
                <a:solidFill>
                  <a:schemeClr val="dk1"/>
                </a:solidFill>
                <a:latin typeface="Arial Narrow"/>
                <a:ea typeface="Arial Narrow"/>
                <a:cs typeface="Arial Narrow"/>
                <a:sym typeface="Arial Narrow"/>
              </a:rPr>
              <a:t>The boom bracket will restrain the boom during launch and will allow the boom to deploy 30 minutes after it has been launched from the p-pod. </a:t>
            </a:r>
          </a:p>
        </p:txBody>
      </p:sp>
      <p:pic>
        <p:nvPicPr>
          <p:cNvPr descr="WorkingModelRender.JPG" id="89" name="Shape 89"/>
          <p:cNvPicPr preferRelativeResize="0"/>
          <p:nvPr/>
        </p:nvPicPr>
        <p:blipFill rotWithShape="1">
          <a:blip r:embed="rId8">
            <a:alphaModFix/>
          </a:blip>
          <a:srcRect b="14033" l="15571" r="260" t="-129"/>
          <a:stretch/>
        </p:blipFill>
        <p:spPr>
          <a:xfrm rot="-1983787">
            <a:off x="4584971" y="7094431"/>
            <a:ext cx="5763957" cy="5764787"/>
          </a:xfrm>
          <a:prstGeom prst="round2DiagRect">
            <a:avLst>
              <a:gd fmla="val 50000" name="adj1"/>
              <a:gd fmla="val 9258" name="adj2"/>
            </a:avLst>
          </a:prstGeom>
          <a:noFill/>
          <a:ln>
            <a:noFill/>
          </a:ln>
        </p:spPr>
      </p:pic>
      <p:sp>
        <p:nvSpPr>
          <p:cNvPr id="90" name="Shape 90"/>
          <p:cNvSpPr txBox="1"/>
          <p:nvPr/>
        </p:nvSpPr>
        <p:spPr>
          <a:xfrm>
            <a:off x="645550" y="5489725"/>
            <a:ext cx="4190400" cy="7358700"/>
          </a:xfrm>
          <a:prstGeom prst="rect">
            <a:avLst/>
          </a:prstGeom>
          <a:noFill/>
          <a:ln>
            <a:noFill/>
          </a:ln>
        </p:spPr>
        <p:txBody>
          <a:bodyPr anchorCtr="0" anchor="t" bIns="457200" lIns="457200" rIns="457200" tIns="457200">
            <a:noAutofit/>
          </a:bodyPr>
          <a:lstStyle/>
          <a:p>
            <a:pPr lvl="0" rtl="0">
              <a:lnSpc>
                <a:spcPct val="115000"/>
              </a:lnSpc>
              <a:spcBef>
                <a:spcPts val="0"/>
              </a:spcBef>
              <a:buClr>
                <a:srgbClr val="000000"/>
              </a:buClr>
              <a:buSzPct val="31428"/>
              <a:buFont typeface="Arial"/>
              <a:buNone/>
            </a:pPr>
            <a:r>
              <a:rPr b="1" lang="en-US" sz="3500">
                <a:solidFill>
                  <a:schemeClr val="accent6"/>
                </a:solidFill>
                <a:latin typeface="Arial Narrow"/>
                <a:ea typeface="Arial Narrow"/>
                <a:cs typeface="Arial Narrow"/>
                <a:sym typeface="Arial Narrow"/>
              </a:rPr>
              <a:t>CubeSat:</a:t>
            </a:r>
          </a:p>
          <a:p>
            <a:pPr indent="0" lvl="0" marL="0" marR="0" rtl="0" algn="l">
              <a:lnSpc>
                <a:spcPct val="115000"/>
              </a:lnSpc>
              <a:spcBef>
                <a:spcPts val="0"/>
              </a:spcBef>
              <a:spcAft>
                <a:spcPts val="0"/>
              </a:spcAft>
              <a:buClr>
                <a:srgbClr val="000000"/>
              </a:buClr>
              <a:buSzPct val="25000"/>
              <a:buFont typeface="Times New Roman"/>
              <a:buNone/>
            </a:pPr>
            <a:r>
              <a:rPr b="1" lang="en-US" sz="3000">
                <a:latin typeface="Arial Narrow"/>
                <a:ea typeface="Arial Narrow"/>
                <a:cs typeface="Arial Narrow"/>
                <a:sym typeface="Arial Narrow"/>
              </a:rPr>
              <a:t>A small satellite that is low cost, small and easy to launch.</a:t>
            </a:r>
          </a:p>
          <a:p>
            <a:pPr indent="0" lvl="0" marL="0" marR="0" rtl="0" algn="l">
              <a:lnSpc>
                <a:spcPct val="115000"/>
              </a:lnSpc>
              <a:spcBef>
                <a:spcPts val="0"/>
              </a:spcBef>
              <a:spcAft>
                <a:spcPts val="0"/>
              </a:spcAft>
              <a:buClr>
                <a:srgbClr val="000000"/>
              </a:buClr>
              <a:buSzPct val="25000"/>
              <a:buFont typeface="Times New Roman"/>
              <a:buNone/>
            </a:pPr>
            <a:r>
              <a:rPr b="1" lang="en-US" sz="3000">
                <a:latin typeface="Arial Narrow"/>
                <a:ea typeface="Arial Narrow"/>
                <a:cs typeface="Arial Narrow"/>
                <a:sym typeface="Arial Narrow"/>
              </a:rPr>
              <a:t>	The CubeSat Program was started in 1999 to: reduce cost and development time, increase accessibility to space and sustain frequent launches. </a:t>
            </a:r>
          </a:p>
        </p:txBody>
      </p:sp>
      <p:pic>
        <p:nvPicPr>
          <p:cNvPr descr="minigate_assemblyCenterCut_orange.JPG" id="91" name="Shape 91"/>
          <p:cNvPicPr preferRelativeResize="0"/>
          <p:nvPr/>
        </p:nvPicPr>
        <p:blipFill rotWithShape="1">
          <a:blip r:embed="rId9">
            <a:alphaModFix/>
          </a:blip>
          <a:srcRect b="15110" l="25413" r="29875" t="16825"/>
          <a:stretch/>
        </p:blipFill>
        <p:spPr>
          <a:xfrm>
            <a:off x="857887" y="15512750"/>
            <a:ext cx="6697373" cy="5795725"/>
          </a:xfrm>
          <a:prstGeom prst="rect">
            <a:avLst/>
          </a:prstGeom>
          <a:noFill/>
          <a:ln>
            <a:noFill/>
          </a:ln>
        </p:spPr>
      </p:pic>
      <p:pic>
        <p:nvPicPr>
          <p:cNvPr descr="IMG_9413.JPG" id="92" name="Shape 92"/>
          <p:cNvPicPr preferRelativeResize="0"/>
          <p:nvPr/>
        </p:nvPicPr>
        <p:blipFill rotWithShape="1">
          <a:blip r:embed="rId10">
            <a:alphaModFix/>
          </a:blip>
          <a:srcRect b="5170" l="14046" r="13062" t="10626"/>
          <a:stretch/>
        </p:blipFill>
        <p:spPr>
          <a:xfrm>
            <a:off x="24917625" y="10927575"/>
            <a:ext cx="6104701" cy="9403402"/>
          </a:xfrm>
          <a:prstGeom prst="rect">
            <a:avLst/>
          </a:prstGeom>
          <a:noFill/>
          <a:ln>
            <a:noFill/>
          </a:ln>
        </p:spPr>
      </p:pic>
      <p:sp>
        <p:nvSpPr>
          <p:cNvPr id="93" name="Shape 93"/>
          <p:cNvSpPr txBox="1"/>
          <p:nvPr/>
        </p:nvSpPr>
        <p:spPr>
          <a:xfrm>
            <a:off x="24026350" y="4695075"/>
            <a:ext cx="830100" cy="24222000"/>
          </a:xfrm>
          <a:prstGeom prst="rect">
            <a:avLst/>
          </a:prstGeom>
          <a:solidFill>
            <a:srgbClr val="000080"/>
          </a:solidFill>
          <a:ln>
            <a:noFill/>
          </a:ln>
        </p:spPr>
        <p:txBody>
          <a:bodyPr anchorCtr="0" anchor="t" bIns="91425" lIns="91425" rIns="91425" tIns="91425">
            <a:noAutofit/>
          </a:bodyPr>
          <a:lstStyle/>
          <a:p>
            <a:pPr indent="0" lvl="0" marL="0" marR="0" rtl="0" algn="l">
              <a:lnSpc>
                <a:spcPct val="100000"/>
              </a:lnSpc>
              <a:spcBef>
                <a:spcPts val="0"/>
              </a:spcBef>
              <a:spcAft>
                <a:spcPts val="0"/>
              </a:spcAft>
              <a:buNone/>
            </a:pPr>
            <a:r>
              <a:t/>
            </a:r>
            <a:endParaRPr/>
          </a:p>
        </p:txBody>
      </p:sp>
      <p:pic>
        <p:nvPicPr>
          <p:cNvPr descr="BoomAsm1.JPG" id="94" name="Shape 94"/>
          <p:cNvPicPr preferRelativeResize="0"/>
          <p:nvPr/>
        </p:nvPicPr>
        <p:blipFill rotWithShape="1">
          <a:blip r:embed="rId11">
            <a:alphaModFix/>
          </a:blip>
          <a:srcRect b="19118" l="29954" r="24101" t="51110"/>
          <a:stretch/>
        </p:blipFill>
        <p:spPr>
          <a:xfrm rot="1526200">
            <a:off x="16849988" y="16769198"/>
            <a:ext cx="7064974" cy="2481976"/>
          </a:xfrm>
          <a:prstGeom prst="round2DiagRect">
            <a:avLst>
              <a:gd fmla="val 50000" name="adj1"/>
              <a:gd fmla="val 28524" name="adj2"/>
            </a:avLst>
          </a:prstGeom>
          <a:noFill/>
          <a:ln>
            <a:noFill/>
          </a:ln>
        </p:spPr>
      </p:pic>
      <p:pic>
        <p:nvPicPr>
          <p:cNvPr descr="BoomAsm2.JPG" id="95" name="Shape 95"/>
          <p:cNvPicPr preferRelativeResize="0"/>
          <p:nvPr/>
        </p:nvPicPr>
        <p:blipFill rotWithShape="1">
          <a:blip r:embed="rId12">
            <a:alphaModFix/>
          </a:blip>
          <a:srcRect b="17481" l="29595" r="29599" t="17481"/>
          <a:stretch/>
        </p:blipFill>
        <p:spPr>
          <a:xfrm>
            <a:off x="17086350" y="19310076"/>
            <a:ext cx="5506800" cy="4758000"/>
          </a:xfrm>
          <a:prstGeom prst="round2DiagRect">
            <a:avLst>
              <a:gd fmla="val 50000" name="adj1"/>
              <a:gd fmla="val 21900" name="adj2"/>
            </a:avLst>
          </a:prstGeom>
          <a:noFill/>
          <a:ln>
            <a:noFill/>
          </a:ln>
        </p:spPr>
      </p:pic>
      <p:pic>
        <p:nvPicPr>
          <p:cNvPr descr="BoomVidStep1.JPG" id="96" name="Shape 96"/>
          <p:cNvPicPr preferRelativeResize="0"/>
          <p:nvPr/>
        </p:nvPicPr>
        <p:blipFill rotWithShape="1">
          <a:blip r:embed="rId13">
            <a:alphaModFix/>
          </a:blip>
          <a:srcRect b="0" l="0" r="0" t="6288"/>
          <a:stretch/>
        </p:blipFill>
        <p:spPr>
          <a:xfrm>
            <a:off x="19474174" y="10925700"/>
            <a:ext cx="4491000" cy="3372900"/>
          </a:xfrm>
          <a:prstGeom prst="round2DiagRect">
            <a:avLst>
              <a:gd fmla="val 16410" name="adj1"/>
              <a:gd fmla="val 28900" name="adj2"/>
            </a:avLst>
          </a:prstGeom>
          <a:noFill/>
          <a:ln>
            <a:noFill/>
          </a:ln>
        </p:spPr>
      </p:pic>
      <p:sp>
        <p:nvSpPr>
          <p:cNvPr id="97" name="Shape 97"/>
          <p:cNvSpPr txBox="1"/>
          <p:nvPr/>
        </p:nvSpPr>
        <p:spPr>
          <a:xfrm>
            <a:off x="9852825" y="4929925"/>
            <a:ext cx="14493000" cy="908100"/>
          </a:xfrm>
          <a:prstGeom prst="rect">
            <a:avLst/>
          </a:prstGeom>
          <a:solidFill>
            <a:srgbClr val="003466"/>
          </a:solidFill>
          <a:ln>
            <a:noFill/>
          </a:ln>
        </p:spPr>
        <p:txBody>
          <a:bodyPr anchorCtr="0" anchor="t" bIns="45700" lIns="91425" rIns="91425" tIns="45700">
            <a:noAutofit/>
          </a:bodyPr>
          <a:lstStyle/>
          <a:p>
            <a:pPr indent="0" lvl="0" marL="0" marR="0" rtl="0" algn="ctr">
              <a:spcBef>
                <a:spcPts val="0"/>
              </a:spcBef>
              <a:spcAft>
                <a:spcPts val="0"/>
              </a:spcAft>
              <a:buClr>
                <a:srgbClr val="F8F8F8"/>
              </a:buClr>
              <a:buSzPct val="25000"/>
              <a:buFont typeface="Times New Roman"/>
              <a:buNone/>
            </a:pPr>
            <a:r>
              <a:rPr b="1" i="0" lang="en-US" sz="4800" u="none" cap="none" strike="noStrike">
                <a:solidFill>
                  <a:srgbClr val="F8F8F8"/>
                </a:solidFill>
                <a:latin typeface="Arial Narrow"/>
                <a:ea typeface="Arial Narrow"/>
                <a:cs typeface="Arial Narrow"/>
                <a:sym typeface="Arial Narrow"/>
              </a:rPr>
              <a:t>The Designs</a:t>
            </a:r>
          </a:p>
        </p:txBody>
      </p:sp>
      <p:sp>
        <p:nvSpPr>
          <p:cNvPr id="98" name="Shape 98"/>
          <p:cNvSpPr txBox="1"/>
          <p:nvPr/>
        </p:nvSpPr>
        <p:spPr>
          <a:xfrm>
            <a:off x="24725975" y="4960925"/>
            <a:ext cx="6560100" cy="919200"/>
          </a:xfrm>
          <a:prstGeom prst="rect">
            <a:avLst/>
          </a:prstGeom>
          <a:solidFill>
            <a:srgbClr val="003466"/>
          </a:solidFill>
          <a:ln>
            <a:noFill/>
          </a:ln>
        </p:spPr>
        <p:txBody>
          <a:bodyPr anchorCtr="0" anchor="t" bIns="45700" lIns="91425" rIns="91425" tIns="45700">
            <a:noAutofit/>
          </a:bodyPr>
          <a:lstStyle/>
          <a:p>
            <a:pPr indent="0" lvl="0" marL="0" marR="0" rtl="0" algn="ctr">
              <a:spcBef>
                <a:spcPts val="0"/>
              </a:spcBef>
              <a:spcAft>
                <a:spcPts val="0"/>
              </a:spcAft>
              <a:buClr>
                <a:srgbClr val="F8F8F8"/>
              </a:buClr>
              <a:buSzPct val="25000"/>
              <a:buFont typeface="Times New Roman"/>
              <a:buNone/>
            </a:pPr>
            <a:r>
              <a:rPr b="1" lang="en-US" sz="4800">
                <a:solidFill>
                  <a:srgbClr val="F8F8F8"/>
                </a:solidFill>
                <a:latin typeface="Arial Narrow"/>
                <a:ea typeface="Arial Narrow"/>
                <a:cs typeface="Arial Narrow"/>
                <a:sym typeface="Arial Narrow"/>
              </a:rPr>
              <a:t>Bracket </a:t>
            </a:r>
          </a:p>
        </p:txBody>
      </p:sp>
      <p:pic>
        <p:nvPicPr>
          <p:cNvPr descr="BoomVidStep2.JPG" id="99" name="Shape 99"/>
          <p:cNvPicPr preferRelativeResize="0"/>
          <p:nvPr/>
        </p:nvPicPr>
        <p:blipFill>
          <a:blip r:embed="rId14">
            <a:alphaModFix/>
          </a:blip>
          <a:stretch>
            <a:fillRect/>
          </a:stretch>
        </p:blipFill>
        <p:spPr>
          <a:xfrm>
            <a:off x="15085958" y="8358283"/>
            <a:ext cx="6104700" cy="3291300"/>
          </a:xfrm>
          <a:prstGeom prst="round2DiagRect">
            <a:avLst>
              <a:gd fmla="val 14288" name="adj1"/>
              <a:gd fmla="val 50000" name="adj2"/>
            </a:avLst>
          </a:prstGeom>
          <a:noFill/>
          <a:ln>
            <a:noFill/>
          </a:ln>
        </p:spPr>
      </p:pic>
      <p:pic>
        <p:nvPicPr>
          <p:cNvPr descr="BoomVidStowed.JPG" id="100" name="Shape 100"/>
          <p:cNvPicPr preferRelativeResize="0"/>
          <p:nvPr/>
        </p:nvPicPr>
        <p:blipFill>
          <a:blip r:embed="rId15">
            <a:alphaModFix/>
          </a:blip>
          <a:stretch>
            <a:fillRect/>
          </a:stretch>
        </p:blipFill>
        <p:spPr>
          <a:xfrm>
            <a:off x="16684484" y="5988925"/>
            <a:ext cx="7194000" cy="3109800"/>
          </a:xfrm>
          <a:prstGeom prst="round2DiagRect">
            <a:avLst>
              <a:gd fmla="val 40033" name="adj1"/>
              <a:gd fmla="val 50000" name="adj2"/>
            </a:avLst>
          </a:prstGeom>
          <a:noFill/>
          <a:ln>
            <a:noFill/>
          </a:ln>
        </p:spPr>
      </p:pic>
      <p:sp>
        <p:nvSpPr>
          <p:cNvPr id="101" name="Shape 101"/>
          <p:cNvSpPr txBox="1"/>
          <p:nvPr/>
        </p:nvSpPr>
        <p:spPr>
          <a:xfrm>
            <a:off x="857900" y="13721450"/>
            <a:ext cx="8193600" cy="6714000"/>
          </a:xfrm>
          <a:prstGeom prst="rect">
            <a:avLst/>
          </a:prstGeom>
          <a:noFill/>
          <a:ln>
            <a:noFill/>
          </a:ln>
        </p:spPr>
        <p:txBody>
          <a:bodyPr anchorCtr="0" anchor="t" bIns="91425" lIns="91425" rIns="91425" tIns="91425">
            <a:noAutofit/>
          </a:bodyPr>
          <a:lstStyle/>
          <a:p>
            <a:pPr lvl="0" rtl="0">
              <a:lnSpc>
                <a:spcPct val="115000"/>
              </a:lnSpc>
              <a:spcBef>
                <a:spcPts val="0"/>
              </a:spcBef>
              <a:buClr>
                <a:schemeClr val="dk1"/>
              </a:buClr>
              <a:buSzPct val="25000"/>
              <a:buFont typeface="Arial"/>
              <a:buNone/>
            </a:pPr>
            <a:r>
              <a:rPr b="1" lang="en-US" sz="3500">
                <a:solidFill>
                  <a:schemeClr val="accent6"/>
                </a:solidFill>
                <a:latin typeface="Arial Narrow"/>
                <a:ea typeface="Arial Narrow"/>
                <a:cs typeface="Arial Narrow"/>
                <a:sym typeface="Arial Narrow"/>
              </a:rPr>
              <a:t>Magnetometer:</a:t>
            </a:r>
          </a:p>
          <a:p>
            <a:pPr lvl="0" rtl="0">
              <a:lnSpc>
                <a:spcPct val="115000"/>
              </a:lnSpc>
              <a:spcBef>
                <a:spcPts val="0"/>
              </a:spcBef>
              <a:buClr>
                <a:schemeClr val="dk1"/>
              </a:buClr>
              <a:buSzPct val="25000"/>
              <a:buFont typeface="Arial"/>
              <a:buNone/>
            </a:pPr>
            <a:r>
              <a:rPr b="1" lang="en-US" sz="3000">
                <a:solidFill>
                  <a:schemeClr val="dk1"/>
                </a:solidFill>
                <a:latin typeface="Arial Narrow"/>
                <a:ea typeface="Arial Narrow"/>
                <a:cs typeface="Arial Narrow"/>
                <a:sym typeface="Arial Narrow"/>
              </a:rPr>
              <a:t>The Magnetometer is a device that measures the magnetic and direction of magnetic fields.</a:t>
            </a:r>
          </a:p>
        </p:txBody>
      </p:sp>
      <p:sp>
        <p:nvSpPr>
          <p:cNvPr id="102" name="Shape 102"/>
          <p:cNvSpPr txBox="1"/>
          <p:nvPr/>
        </p:nvSpPr>
        <p:spPr>
          <a:xfrm>
            <a:off x="857900" y="21308475"/>
            <a:ext cx="8355900" cy="3891000"/>
          </a:xfrm>
          <a:prstGeom prst="rect">
            <a:avLst/>
          </a:prstGeom>
          <a:noFill/>
          <a:ln>
            <a:noFill/>
          </a:ln>
        </p:spPr>
        <p:txBody>
          <a:bodyPr anchorCtr="0" anchor="t" bIns="91425" lIns="91425" rIns="91425" tIns="91425">
            <a:noAutofit/>
          </a:bodyPr>
          <a:lstStyle/>
          <a:p>
            <a:pPr lvl="0" rtl="0">
              <a:lnSpc>
                <a:spcPct val="115000"/>
              </a:lnSpc>
              <a:spcBef>
                <a:spcPts val="0"/>
              </a:spcBef>
              <a:buClr>
                <a:schemeClr val="dk1"/>
              </a:buClr>
              <a:buSzPct val="25000"/>
              <a:buFont typeface="Arial"/>
              <a:buNone/>
            </a:pPr>
            <a:r>
              <a:rPr b="1" lang="en-US" sz="3500">
                <a:solidFill>
                  <a:schemeClr val="accent6"/>
                </a:solidFill>
                <a:latin typeface="Arial Narrow"/>
                <a:ea typeface="Arial Narrow"/>
                <a:cs typeface="Arial Narrow"/>
                <a:sym typeface="Arial Narrow"/>
              </a:rPr>
              <a:t>Boom:</a:t>
            </a:r>
          </a:p>
          <a:p>
            <a:pPr lvl="0" rtl="0">
              <a:lnSpc>
                <a:spcPct val="115000"/>
              </a:lnSpc>
              <a:spcBef>
                <a:spcPts val="0"/>
              </a:spcBef>
              <a:buClr>
                <a:schemeClr val="dk1"/>
              </a:buClr>
              <a:buSzPct val="25000"/>
              <a:buFont typeface="Arial"/>
              <a:buNone/>
            </a:pPr>
            <a:r>
              <a:rPr b="1" lang="en-US" sz="3000">
                <a:solidFill>
                  <a:schemeClr val="dk1"/>
                </a:solidFill>
                <a:latin typeface="Arial Narrow"/>
                <a:ea typeface="Arial Narrow"/>
                <a:cs typeface="Arial Narrow"/>
                <a:sym typeface="Arial Narrow"/>
              </a:rPr>
              <a:t>The BOOM is a device that securely holds the magnetometer away from the cube. The BOOM is needed to hold the magnetometer away from the CubeSat so that the magnetic fields generated by the satellite don’t interfere with the magnetometer.</a:t>
            </a:r>
          </a:p>
        </p:txBody>
      </p:sp>
      <p:sp>
        <p:nvSpPr>
          <p:cNvPr id="103" name="Shape 103"/>
          <p:cNvSpPr txBox="1"/>
          <p:nvPr/>
        </p:nvSpPr>
        <p:spPr>
          <a:xfrm>
            <a:off x="857900" y="25115425"/>
            <a:ext cx="8193600" cy="3495000"/>
          </a:xfrm>
          <a:prstGeom prst="rect">
            <a:avLst/>
          </a:prstGeom>
          <a:noFill/>
          <a:ln>
            <a:noFill/>
          </a:ln>
        </p:spPr>
        <p:txBody>
          <a:bodyPr anchorCtr="0" anchor="t" bIns="91425" lIns="91425" rIns="91425" tIns="91425">
            <a:noAutofit/>
          </a:bodyPr>
          <a:lstStyle/>
          <a:p>
            <a:pPr lvl="0" rtl="0">
              <a:lnSpc>
                <a:spcPct val="115000"/>
              </a:lnSpc>
              <a:spcBef>
                <a:spcPts val="0"/>
              </a:spcBef>
              <a:buClr>
                <a:schemeClr val="dk1"/>
              </a:buClr>
              <a:buSzPct val="25000"/>
              <a:buFont typeface="Arial"/>
              <a:buNone/>
            </a:pPr>
            <a:r>
              <a:rPr b="1" lang="en-US" sz="3500">
                <a:solidFill>
                  <a:schemeClr val="accent6"/>
                </a:solidFill>
                <a:latin typeface="Arial Narrow"/>
                <a:ea typeface="Arial Narrow"/>
                <a:cs typeface="Arial Narrow"/>
                <a:sym typeface="Arial Narrow"/>
              </a:rPr>
              <a:t>Goal: </a:t>
            </a:r>
          </a:p>
          <a:p>
            <a:pPr lvl="0" rtl="0">
              <a:lnSpc>
                <a:spcPct val="115000"/>
              </a:lnSpc>
              <a:spcBef>
                <a:spcPts val="0"/>
              </a:spcBef>
              <a:buClr>
                <a:schemeClr val="dk1"/>
              </a:buClr>
              <a:buSzPct val="25000"/>
              <a:buFont typeface="Arial"/>
              <a:buNone/>
            </a:pPr>
            <a:r>
              <a:rPr b="1" lang="en-US" sz="3000">
                <a:solidFill>
                  <a:schemeClr val="dk1"/>
                </a:solidFill>
                <a:latin typeface="Arial Narrow"/>
                <a:ea typeface="Arial Narrow"/>
                <a:cs typeface="Arial Narrow"/>
                <a:sym typeface="Arial Narrow"/>
              </a:rPr>
              <a:t>To build a lightweight, low cost, low power BOOM, that was far enough away from the Cube, 20 cm, so that no magnetic interferences occurred during normal operations in space. </a:t>
            </a: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