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drawings/drawing2.xml" ContentType="application/vnd.openxmlformats-officedocument.drawingml.chartshapes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charts/chart5.xml" ContentType="application/vnd.openxmlformats-officedocument.drawingml.chart+xml"/>
  <Override PartName="/ppt/theme/themeOverride5.xml" ContentType="application/vnd.openxmlformats-officedocument.themeOverride+xml"/>
  <Override PartName="/ppt/charts/chart6.xml" ContentType="application/vnd.openxmlformats-officedocument.drawingml.chart+xml"/>
  <Override PartName="/ppt/theme/themeOverride6.xml" ContentType="application/vnd.openxmlformats-officedocument.themeOverride+xml"/>
  <Override PartName="/ppt/charts/chart7.xml" ContentType="application/vnd.openxmlformats-officedocument.drawingml.chart+xml"/>
  <Override PartName="/ppt/theme/themeOverride7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9" r:id="rId1"/>
  </p:sld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100" d="100"/>
          <a:sy n="100" d="100"/>
        </p:scale>
        <p:origin x="-5640" y="-16686"/>
      </p:cViewPr>
      <p:guideLst>
        <p:guide orient="horz" pos="10368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Microsoft_Excel_Worksheet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.xml"/><Relationship Id="rId2" Type="http://schemas.openxmlformats.org/officeDocument/2006/relationships/package" Target="../embeddings/Microsoft_Excel_Worksheet2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3.xlsx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4.xlsx"/><Relationship Id="rId1" Type="http://schemas.openxmlformats.org/officeDocument/2006/relationships/themeOverride" Target="../theme/themeOverride5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5.xlsx"/><Relationship Id="rId1" Type="http://schemas.openxmlformats.org/officeDocument/2006/relationships/themeOverride" Target="../theme/themeOverride6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6.xlsx"/><Relationship Id="rId1" Type="http://schemas.openxmlformats.org/officeDocument/2006/relationships/themeOverride" Target="../theme/themeOverrid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 dirty="0">
                <a:latin typeface="Cambria" panose="02040503050406030204" pitchFamily="18" charset="0"/>
              </a:rPr>
              <a:t>Mesocosm:</a:t>
            </a:r>
            <a:r>
              <a:rPr lang="en-US" sz="1600" baseline="0" dirty="0">
                <a:latin typeface="Cambria" panose="02040503050406030204" pitchFamily="18" charset="0"/>
              </a:rPr>
              <a:t> pH from start to finish</a:t>
            </a:r>
            <a:r>
              <a:rPr lang="en-US" sz="1600" baseline="0" dirty="0"/>
              <a:t> </a:t>
            </a:r>
            <a:endParaRPr lang="en-US" sz="1600" dirty="0"/>
          </a:p>
        </c:rich>
      </c:tx>
      <c:layout>
        <c:manualLayout>
          <c:xMode val="edge"/>
          <c:yMode val="edge"/>
          <c:x val="0.286079216356869"/>
          <c:y val="3.02373905838581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9.4657965868129398E-2"/>
          <c:y val="0.103594733653325"/>
          <c:w val="0.89258616838184701"/>
          <c:h val="0.62550551193105697"/>
        </c:manualLayout>
      </c:layout>
      <c:lineChart>
        <c:grouping val="standard"/>
        <c:varyColors val="0"/>
        <c:ser>
          <c:idx val="0"/>
          <c:order val="0"/>
          <c:tx>
            <c:strRef>
              <c:f>'Rep. Measurments'!$B$1</c:f>
              <c:strCache>
                <c:ptCount val="1"/>
                <c:pt idx="0">
                  <c:v>Oyster</c:v>
                </c:pt>
              </c:strCache>
            </c:strRef>
          </c:tx>
          <c:spPr>
            <a:ln w="28575" cap="rnd">
              <a:solidFill>
                <a:schemeClr val="accent6"/>
              </a:solidFill>
              <a:round/>
            </a:ln>
            <a:effectLst/>
          </c:spPr>
          <c:marker>
            <c:symbol val="none"/>
          </c:marker>
          <c:cat>
            <c:numRef>
              <c:f>'Rep. Measurments'!$A$2:$A$26</c:f>
              <c:numCache>
                <c:formatCode>m/d/yyyy</c:formatCode>
                <c:ptCount val="25"/>
                <c:pt idx="0">
                  <c:v>42542</c:v>
                </c:pt>
                <c:pt idx="1">
                  <c:v>42543</c:v>
                </c:pt>
                <c:pt idx="2">
                  <c:v>42543</c:v>
                </c:pt>
                <c:pt idx="3">
                  <c:v>42545</c:v>
                </c:pt>
                <c:pt idx="4">
                  <c:v>42548</c:v>
                </c:pt>
                <c:pt idx="5">
                  <c:v>42549</c:v>
                </c:pt>
                <c:pt idx="6">
                  <c:v>42550</c:v>
                </c:pt>
                <c:pt idx="7">
                  <c:v>42551</c:v>
                </c:pt>
                <c:pt idx="8">
                  <c:v>42552</c:v>
                </c:pt>
                <c:pt idx="9">
                  <c:v>42556</c:v>
                </c:pt>
                <c:pt idx="10">
                  <c:v>42557</c:v>
                </c:pt>
                <c:pt idx="11">
                  <c:v>42558</c:v>
                </c:pt>
                <c:pt idx="12">
                  <c:v>42562</c:v>
                </c:pt>
                <c:pt idx="13">
                  <c:v>42563</c:v>
                </c:pt>
                <c:pt idx="14">
                  <c:v>42565</c:v>
                </c:pt>
                <c:pt idx="15">
                  <c:v>42566</c:v>
                </c:pt>
                <c:pt idx="16">
                  <c:v>42576</c:v>
                </c:pt>
                <c:pt idx="17">
                  <c:v>42576</c:v>
                </c:pt>
                <c:pt idx="18">
                  <c:v>42577</c:v>
                </c:pt>
                <c:pt idx="19">
                  <c:v>42578</c:v>
                </c:pt>
                <c:pt idx="20">
                  <c:v>42579</c:v>
                </c:pt>
                <c:pt idx="21">
                  <c:v>42580</c:v>
                </c:pt>
                <c:pt idx="22">
                  <c:v>42581</c:v>
                </c:pt>
                <c:pt idx="23">
                  <c:v>42582</c:v>
                </c:pt>
              </c:numCache>
            </c:numRef>
          </c:cat>
          <c:val>
            <c:numRef>
              <c:f>'Rep. Measurments'!$B$2:$B$26</c:f>
              <c:numCache>
                <c:formatCode>0.00</c:formatCode>
                <c:ptCount val="25"/>
                <c:pt idx="0">
                  <c:v>7.3605624999999986</c:v>
                </c:pt>
                <c:pt idx="1">
                  <c:v>8.0342272727272732</c:v>
                </c:pt>
                <c:pt idx="2">
                  <c:v>7.8935333333333331</c:v>
                </c:pt>
                <c:pt idx="3">
                  <c:v>8.0954799999999985</c:v>
                </c:pt>
                <c:pt idx="4">
                  <c:v>8.0617333333333328</c:v>
                </c:pt>
                <c:pt idx="5">
                  <c:v>8.0468833333333283</c:v>
                </c:pt>
                <c:pt idx="6">
                  <c:v>8.0364833333333348</c:v>
                </c:pt>
                <c:pt idx="7">
                  <c:v>8.0559500000000028</c:v>
                </c:pt>
                <c:pt idx="8">
                  <c:v>7.9606499999999976</c:v>
                </c:pt>
                <c:pt idx="9">
                  <c:v>7.9861500000000056</c:v>
                </c:pt>
                <c:pt idx="10">
                  <c:v>8.0128166666666711</c:v>
                </c:pt>
                <c:pt idx="11">
                  <c:v>7.9003333333333341</c:v>
                </c:pt>
                <c:pt idx="12">
                  <c:v>7.8939999999999921</c:v>
                </c:pt>
                <c:pt idx="13">
                  <c:v>7.9746666666666766</c:v>
                </c:pt>
                <c:pt idx="14">
                  <c:v>7.9356862745098082</c:v>
                </c:pt>
                <c:pt idx="15">
                  <c:v>8.050967741935489</c:v>
                </c:pt>
                <c:pt idx="16">
                  <c:v>7.8936363636363662</c:v>
                </c:pt>
                <c:pt idx="17">
                  <c:v>7.8490476190476173</c:v>
                </c:pt>
                <c:pt idx="18">
                  <c:v>8.2242857142857169</c:v>
                </c:pt>
                <c:pt idx="19">
                  <c:v>8.2868421052631582</c:v>
                </c:pt>
                <c:pt idx="20">
                  <c:v>7.8285714285714283</c:v>
                </c:pt>
                <c:pt idx="21">
                  <c:v>7.9</c:v>
                </c:pt>
                <c:pt idx="22">
                  <c:v>8.3685714285714283</c:v>
                </c:pt>
                <c:pt idx="23">
                  <c:v>8.0023809523809533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111-4AD9-8748-BCBCB7214C09}"/>
            </c:ext>
          </c:extLst>
        </c:ser>
        <c:ser>
          <c:idx val="1"/>
          <c:order val="1"/>
          <c:tx>
            <c:strRef>
              <c:f>'Rep. Measurments'!$C$1</c:f>
              <c:strCache>
                <c:ptCount val="1"/>
                <c:pt idx="0">
                  <c:v>Control </c:v>
                </c:pt>
              </c:strCache>
            </c:strRef>
          </c:tx>
          <c:spPr>
            <a:ln w="28575" cap="rnd">
              <a:solidFill>
                <a:schemeClr val="accent5"/>
              </a:solidFill>
              <a:round/>
            </a:ln>
            <a:effectLst/>
          </c:spPr>
          <c:marker>
            <c:symbol val="none"/>
          </c:marker>
          <c:cat>
            <c:numRef>
              <c:f>'Rep. Measurments'!$A$2:$A$26</c:f>
              <c:numCache>
                <c:formatCode>m/d/yyyy</c:formatCode>
                <c:ptCount val="25"/>
                <c:pt idx="0">
                  <c:v>42542</c:v>
                </c:pt>
                <c:pt idx="1">
                  <c:v>42543</c:v>
                </c:pt>
                <c:pt idx="2">
                  <c:v>42543</c:v>
                </c:pt>
                <c:pt idx="3">
                  <c:v>42545</c:v>
                </c:pt>
                <c:pt idx="4">
                  <c:v>42548</c:v>
                </c:pt>
                <c:pt idx="5">
                  <c:v>42549</c:v>
                </c:pt>
                <c:pt idx="6">
                  <c:v>42550</c:v>
                </c:pt>
                <c:pt idx="7">
                  <c:v>42551</c:v>
                </c:pt>
                <c:pt idx="8">
                  <c:v>42552</c:v>
                </c:pt>
                <c:pt idx="9">
                  <c:v>42556</c:v>
                </c:pt>
                <c:pt idx="10">
                  <c:v>42557</c:v>
                </c:pt>
                <c:pt idx="11">
                  <c:v>42558</c:v>
                </c:pt>
                <c:pt idx="12">
                  <c:v>42562</c:v>
                </c:pt>
                <c:pt idx="13">
                  <c:v>42563</c:v>
                </c:pt>
                <c:pt idx="14">
                  <c:v>42565</c:v>
                </c:pt>
                <c:pt idx="15">
                  <c:v>42566</c:v>
                </c:pt>
                <c:pt idx="16">
                  <c:v>42576</c:v>
                </c:pt>
                <c:pt idx="17">
                  <c:v>42576</c:v>
                </c:pt>
                <c:pt idx="18">
                  <c:v>42577</c:v>
                </c:pt>
                <c:pt idx="19">
                  <c:v>42578</c:v>
                </c:pt>
                <c:pt idx="20">
                  <c:v>42579</c:v>
                </c:pt>
                <c:pt idx="21">
                  <c:v>42580</c:v>
                </c:pt>
                <c:pt idx="22">
                  <c:v>42581</c:v>
                </c:pt>
                <c:pt idx="23">
                  <c:v>42582</c:v>
                </c:pt>
              </c:numCache>
            </c:numRef>
          </c:cat>
          <c:val>
            <c:numRef>
              <c:f>'Rep. Measurments'!$C$2:$C$26</c:f>
              <c:numCache>
                <c:formatCode>0.00</c:formatCode>
                <c:ptCount val="25"/>
                <c:pt idx="0">
                  <c:v>7.9310000000000018</c:v>
                </c:pt>
                <c:pt idx="1">
                  <c:v>8.0333043478260873</c:v>
                </c:pt>
                <c:pt idx="2">
                  <c:v>8.0398333333333341</c:v>
                </c:pt>
                <c:pt idx="3">
                  <c:v>8.1266666666666687</c:v>
                </c:pt>
                <c:pt idx="4">
                  <c:v>8.1030499999999961</c:v>
                </c:pt>
                <c:pt idx="5">
                  <c:v>8.0391333333333304</c:v>
                </c:pt>
                <c:pt idx="6">
                  <c:v>7.964666666666667</c:v>
                </c:pt>
                <c:pt idx="7">
                  <c:v>8.1626833333333408</c:v>
                </c:pt>
                <c:pt idx="8">
                  <c:v>8.1154333333333355</c:v>
                </c:pt>
                <c:pt idx="9">
                  <c:v>8.0041333333333302</c:v>
                </c:pt>
                <c:pt idx="10">
                  <c:v>8.3968333333333334</c:v>
                </c:pt>
                <c:pt idx="11">
                  <c:v>7.930383333333336</c:v>
                </c:pt>
                <c:pt idx="12">
                  <c:v>7.9423333333333304</c:v>
                </c:pt>
                <c:pt idx="13">
                  <c:v>8.0531666666666748</c:v>
                </c:pt>
                <c:pt idx="14">
                  <c:v>7.9711475409836181</c:v>
                </c:pt>
                <c:pt idx="15">
                  <c:v>8.099838709677428</c:v>
                </c:pt>
                <c:pt idx="16">
                  <c:v>7.8552380952380947</c:v>
                </c:pt>
                <c:pt idx="17">
                  <c:v>7.8666666666666689</c:v>
                </c:pt>
                <c:pt idx="18">
                  <c:v>8.0809523809523807</c:v>
                </c:pt>
                <c:pt idx="19">
                  <c:v>8.3823809523809505</c:v>
                </c:pt>
                <c:pt idx="20">
                  <c:v>8.0385714285714265</c:v>
                </c:pt>
                <c:pt idx="21">
                  <c:v>8.120000000000001</c:v>
                </c:pt>
                <c:pt idx="22">
                  <c:v>8.4400000000000013</c:v>
                </c:pt>
                <c:pt idx="23">
                  <c:v>8.1304545454545423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E111-4AD9-8748-BCBCB7214C0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682828536"/>
        <c:axId val="682836152"/>
        <c:extLst>
          <c:ext xmlns:c15="http://schemas.microsoft.com/office/drawing/2012/chart" uri="{02D57815-91ED-43cb-92C2-25804820EDAC}">
            <c15:filteredLineSeries>
              <c15:ser>
                <c:idx val="2"/>
                <c:order val="2"/>
                <c:tx>
                  <c:v>High Flow</c:v>
                </c:tx>
                <c:spPr>
                  <a:ln w="28575" cap="rnd">
                    <a:solidFill>
                      <a:schemeClr val="accent4"/>
                    </a:solidFill>
                    <a:round/>
                  </a:ln>
                  <a:effectLst/>
                </c:spPr>
                <c:marker>
                  <c:symbol val="none"/>
                </c:marker>
                <c:val>
                  <c:numRef>
                    <c:extLst>
                      <c:ext uri="{02D57815-91ED-43cb-92C2-25804820EDAC}">
                        <c15:formulaRef>
                          <c15:sqref>'Rep. Measurments'!$D$2:$D$10</c15:sqref>
                        </c15:formulaRef>
                      </c:ext>
                    </c:extLst>
                    <c:numCache>
                      <c:formatCode>General</c:formatCode>
                      <c:ptCount val="9"/>
                      <c:pt idx="0">
                        <c:v>0</c:v>
                      </c:pt>
                      <c:pt idx="1">
                        <c:v>0</c:v>
                      </c:pt>
                      <c:pt idx="2">
                        <c:v>0</c:v>
                      </c:pt>
                      <c:pt idx="3">
                        <c:v>0</c:v>
                      </c:pt>
                      <c:pt idx="4">
                        <c:v>0</c:v>
                      </c:pt>
                      <c:pt idx="5">
                        <c:v>0</c:v>
                      </c:pt>
                      <c:pt idx="6">
                        <c:v>0</c:v>
                      </c:pt>
                      <c:pt idx="7">
                        <c:v>0</c:v>
                      </c:pt>
                      <c:pt idx="8">
                        <c:v>0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2-E111-4AD9-8748-BCBCB7214C09}"/>
                  </c:ext>
                </c:extLst>
              </c15:ser>
            </c15:filteredLineSeries>
            <c15:filteredLineSeries>
              <c15:ser>
                <c:idx val="3"/>
                <c:order val="3"/>
                <c:tx>
                  <c:v>Low Flow</c:v>
                </c:tx>
                <c:spPr>
                  <a:ln w="28575" cap="rnd">
                    <a:solidFill>
                      <a:schemeClr val="accent6">
                        <a:lumMod val="60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'Rep. Measurments'!$D$11:$D$18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0</c:v>
                      </c:pt>
                      <c:pt idx="1">
                        <c:v>0</c:v>
                      </c:pt>
                      <c:pt idx="2">
                        <c:v>0</c:v>
                      </c:pt>
                      <c:pt idx="3">
                        <c:v>0</c:v>
                      </c:pt>
                      <c:pt idx="4">
                        <c:v>0</c:v>
                      </c:pt>
                      <c:pt idx="5">
                        <c:v>0</c:v>
                      </c:pt>
                      <c:pt idx="6">
                        <c:v>0</c:v>
                      </c:pt>
                      <c:pt idx="7">
                        <c:v>0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3-E111-4AD9-8748-BCBCB7214C09}"/>
                  </c:ext>
                </c:extLst>
              </c15:ser>
            </c15:filteredLineSeries>
          </c:ext>
        </c:extLst>
      </c:lineChart>
      <c:dateAx>
        <c:axId val="682828536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ambria" panose="02040503050406030204" pitchFamily="18" charset="0"/>
                    <a:ea typeface="+mn-ea"/>
                    <a:cs typeface="+mn-cs"/>
                  </a:defRPr>
                </a:pPr>
                <a:r>
                  <a:rPr lang="en-US" sz="1100">
                    <a:latin typeface="Cambria" panose="02040503050406030204" pitchFamily="18" charset="0"/>
                  </a:rPr>
                  <a:t>Date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m/d/yyyy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2700000" spcFirstLastPara="1" vertOverflow="ellipsis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ambria" panose="02040503050406030204" pitchFamily="18" charset="0"/>
                <a:ea typeface="+mn-ea"/>
                <a:cs typeface="+mn-cs"/>
              </a:defRPr>
            </a:pPr>
            <a:endParaRPr lang="en-US"/>
          </a:p>
        </c:txPr>
        <c:crossAx val="682836152"/>
        <c:crosses val="autoZero"/>
        <c:auto val="1"/>
        <c:lblOffset val="100"/>
        <c:baseTimeUnit val="days"/>
      </c:dateAx>
      <c:valAx>
        <c:axId val="682836152"/>
        <c:scaling>
          <c:orientation val="minMax"/>
          <c:max val="8.5"/>
          <c:min val="7.2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ambria" panose="02040503050406030204" pitchFamily="18" charset="0"/>
                    <a:ea typeface="+mn-ea"/>
                    <a:cs typeface="+mn-cs"/>
                  </a:defRPr>
                </a:pPr>
                <a:r>
                  <a:rPr lang="en-US" sz="1100">
                    <a:latin typeface="Cambria" panose="02040503050406030204" pitchFamily="18" charset="0"/>
                  </a:rPr>
                  <a:t>pH 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ambria" panose="02040503050406030204" pitchFamily="18" charset="0"/>
                <a:ea typeface="+mn-ea"/>
                <a:cs typeface="+mn-cs"/>
              </a:defRPr>
            </a:pPr>
            <a:endParaRPr lang="en-US"/>
          </a:p>
        </c:txPr>
        <c:crossAx val="6828285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Cambria" panose="02040503050406030204" pitchFamily="18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ysClr val="window" lastClr="FFFFFF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2">
    <c:autoUpdate val="0"/>
  </c:externalData>
  <c:userShapes r:id="rId3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 algn="ctr" rtl="0">
              <a:defRPr lang="en-US" sz="3600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Cambria" panose="02040503050406030204" pitchFamily="18" charset="0"/>
                <a:ea typeface="+mn-ea"/>
                <a:cs typeface="+mn-cs"/>
              </a:defRPr>
            </a:pPr>
            <a:r>
              <a:rPr lang="en-US" sz="3600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Cambria" panose="02040503050406030204" pitchFamily="18" charset="0"/>
                <a:ea typeface="+mn-ea"/>
                <a:cs typeface="+mn-cs"/>
              </a:rPr>
              <a:t>Site and Depth Comparison 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'Rep. Meas. '!$B$1</c:f>
              <c:strCache>
                <c:ptCount val="1"/>
                <c:pt idx="0">
                  <c:v>APS Bottom</c:v>
                </c:pt>
              </c:strCache>
            </c:strRef>
          </c:tx>
          <c:spPr>
            <a:ln w="28575" cap="rnd">
              <a:solidFill>
                <a:schemeClr val="accent6"/>
              </a:solidFill>
              <a:round/>
            </a:ln>
            <a:effectLst/>
          </c:spPr>
          <c:marker>
            <c:symbol val="none"/>
          </c:marker>
          <c:cat>
            <c:numRef>
              <c:f>'Rep. Meas. '!$A$2:$A$7</c:f>
              <c:numCache>
                <c:formatCode>m/d/yyyy</c:formatCode>
                <c:ptCount val="6"/>
                <c:pt idx="0">
                  <c:v>42542</c:v>
                </c:pt>
                <c:pt idx="1">
                  <c:v>42545</c:v>
                </c:pt>
                <c:pt idx="2">
                  <c:v>42563</c:v>
                </c:pt>
                <c:pt idx="3">
                  <c:v>42572</c:v>
                </c:pt>
                <c:pt idx="4">
                  <c:v>42577</c:v>
                </c:pt>
                <c:pt idx="5">
                  <c:v>42578</c:v>
                </c:pt>
              </c:numCache>
            </c:numRef>
          </c:cat>
          <c:val>
            <c:numRef>
              <c:f>'Rep. Meas. '!$B$2:$B$7</c:f>
              <c:numCache>
                <c:formatCode>0.00</c:formatCode>
                <c:ptCount val="6"/>
                <c:pt idx="0">
                  <c:v>7.7270999999999992</c:v>
                </c:pt>
                <c:pt idx="1">
                  <c:v>7.9151666666666642</c:v>
                </c:pt>
                <c:pt idx="2">
                  <c:v>8.1607692307692332</c:v>
                </c:pt>
                <c:pt idx="3">
                  <c:v>7.9042857142857148</c:v>
                </c:pt>
                <c:pt idx="4">
                  <c:v>8.0762500000000035</c:v>
                </c:pt>
                <c:pt idx="5">
                  <c:v>8.2477777777777739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0641-481A-B609-C1CD99502202}"/>
            </c:ext>
          </c:extLst>
        </c:ser>
        <c:ser>
          <c:idx val="1"/>
          <c:order val="1"/>
          <c:tx>
            <c:strRef>
              <c:f>'Rep. Meas. '!$C$1</c:f>
              <c:strCache>
                <c:ptCount val="1"/>
                <c:pt idx="0">
                  <c:v>APS Surface</c:v>
                </c:pt>
              </c:strCache>
            </c:strRef>
          </c:tx>
          <c:spPr>
            <a:ln w="28575" cap="rnd">
              <a:solidFill>
                <a:schemeClr val="accent5"/>
              </a:solidFill>
              <a:prstDash val="dash"/>
              <a:round/>
            </a:ln>
            <a:effectLst/>
          </c:spPr>
          <c:marker>
            <c:symbol val="none"/>
          </c:marker>
          <c:cat>
            <c:numRef>
              <c:f>'Rep. Meas. '!$A$2:$A$7</c:f>
              <c:numCache>
                <c:formatCode>m/d/yyyy</c:formatCode>
                <c:ptCount val="6"/>
                <c:pt idx="0">
                  <c:v>42542</c:v>
                </c:pt>
                <c:pt idx="1">
                  <c:v>42545</c:v>
                </c:pt>
                <c:pt idx="2">
                  <c:v>42563</c:v>
                </c:pt>
                <c:pt idx="3">
                  <c:v>42572</c:v>
                </c:pt>
                <c:pt idx="4">
                  <c:v>42577</c:v>
                </c:pt>
                <c:pt idx="5">
                  <c:v>42578</c:v>
                </c:pt>
              </c:numCache>
            </c:numRef>
          </c:cat>
          <c:val>
            <c:numRef>
              <c:f>'Rep. Meas. '!$C$2:$C$7</c:f>
              <c:numCache>
                <c:formatCode>0.00</c:formatCode>
                <c:ptCount val="6"/>
                <c:pt idx="0">
                  <c:v>7.700800000000001</c:v>
                </c:pt>
                <c:pt idx="1">
                  <c:v>7.9254166666666661</c:v>
                </c:pt>
                <c:pt idx="2">
                  <c:v>8.16</c:v>
                </c:pt>
                <c:pt idx="3">
                  <c:v>7.9042857142857157</c:v>
                </c:pt>
                <c:pt idx="4">
                  <c:v>8.1212500000000016</c:v>
                </c:pt>
                <c:pt idx="5">
                  <c:v>8.2577777777777754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0641-481A-B609-C1CD99502202}"/>
            </c:ext>
          </c:extLst>
        </c:ser>
        <c:ser>
          <c:idx val="2"/>
          <c:order val="2"/>
          <c:tx>
            <c:strRef>
              <c:f>'Rep. Meas. '!$D$1</c:f>
              <c:strCache>
                <c:ptCount val="1"/>
                <c:pt idx="0">
                  <c:v>JEL Bottom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numRef>
              <c:f>'Rep. Meas. '!$A$2:$A$7</c:f>
              <c:numCache>
                <c:formatCode>m/d/yyyy</c:formatCode>
                <c:ptCount val="6"/>
                <c:pt idx="0">
                  <c:v>42542</c:v>
                </c:pt>
                <c:pt idx="1">
                  <c:v>42545</c:v>
                </c:pt>
                <c:pt idx="2">
                  <c:v>42563</c:v>
                </c:pt>
                <c:pt idx="3">
                  <c:v>42572</c:v>
                </c:pt>
                <c:pt idx="4">
                  <c:v>42577</c:v>
                </c:pt>
                <c:pt idx="5">
                  <c:v>42578</c:v>
                </c:pt>
              </c:numCache>
            </c:numRef>
          </c:cat>
          <c:val>
            <c:numRef>
              <c:f>'Rep. Meas. '!$D$2:$D$7</c:f>
              <c:numCache>
                <c:formatCode>0.00</c:formatCode>
                <c:ptCount val="6"/>
                <c:pt idx="0" formatCode="General">
                  <c:v>7.9037000000000006</c:v>
                </c:pt>
                <c:pt idx="1">
                  <c:v>8.0399333333333338</c:v>
                </c:pt>
                <c:pt idx="2">
                  <c:v>8.0022222222222226</c:v>
                </c:pt>
                <c:pt idx="3">
                  <c:v>7.9766666666666701</c:v>
                </c:pt>
                <c:pt idx="4">
                  <c:v>8.0400000000000009</c:v>
                </c:pt>
                <c:pt idx="5">
                  <c:v>8.0277777777777768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0641-481A-B609-C1CD99502202}"/>
            </c:ext>
          </c:extLst>
        </c:ser>
        <c:ser>
          <c:idx val="3"/>
          <c:order val="3"/>
          <c:tx>
            <c:strRef>
              <c:f>'Rep. Meas. '!$E$1</c:f>
              <c:strCache>
                <c:ptCount val="1"/>
                <c:pt idx="0">
                  <c:v>JEL Surface</c:v>
                </c:pt>
              </c:strCache>
            </c:strRef>
          </c:tx>
          <c:spPr>
            <a:ln w="28575" cap="rnd">
              <a:solidFill>
                <a:schemeClr val="accent6">
                  <a:lumMod val="60000"/>
                </a:schemeClr>
              </a:solidFill>
              <a:prstDash val="dash"/>
              <a:round/>
            </a:ln>
            <a:effectLst/>
          </c:spPr>
          <c:marker>
            <c:symbol val="none"/>
          </c:marker>
          <c:cat>
            <c:numRef>
              <c:f>'Rep. Meas. '!$A$2:$A$7</c:f>
              <c:numCache>
                <c:formatCode>m/d/yyyy</c:formatCode>
                <c:ptCount val="6"/>
                <c:pt idx="0">
                  <c:v>42542</c:v>
                </c:pt>
                <c:pt idx="1">
                  <c:v>42545</c:v>
                </c:pt>
                <c:pt idx="2">
                  <c:v>42563</c:v>
                </c:pt>
                <c:pt idx="3">
                  <c:v>42572</c:v>
                </c:pt>
                <c:pt idx="4">
                  <c:v>42577</c:v>
                </c:pt>
                <c:pt idx="5">
                  <c:v>42578</c:v>
                </c:pt>
              </c:numCache>
            </c:numRef>
          </c:cat>
          <c:val>
            <c:numRef>
              <c:f>'Rep. Meas. '!$E$2:$E$7</c:f>
              <c:numCache>
                <c:formatCode>0.00</c:formatCode>
                <c:ptCount val="6"/>
                <c:pt idx="0" formatCode="General">
                  <c:v>7.9138999999999999</c:v>
                </c:pt>
                <c:pt idx="1">
                  <c:v>8.0488666666666671</c:v>
                </c:pt>
                <c:pt idx="2">
                  <c:v>8.01</c:v>
                </c:pt>
                <c:pt idx="3">
                  <c:v>7.9755555555555544</c:v>
                </c:pt>
                <c:pt idx="4">
                  <c:v>8.06</c:v>
                </c:pt>
                <c:pt idx="5">
                  <c:v>8.06666666666667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0641-481A-B609-C1CD9950220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81459192"/>
        <c:axId val="284699944"/>
      </c:lineChart>
      <c:dateAx>
        <c:axId val="581459192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ambria" panose="02040503050406030204" pitchFamily="18" charset="0"/>
                    <a:ea typeface="+mn-ea"/>
                    <a:cs typeface="+mn-cs"/>
                  </a:defRPr>
                </a:pPr>
                <a:r>
                  <a:rPr lang="en-US" sz="1100"/>
                  <a:t>Date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m/d/yy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ambria" panose="02040503050406030204" pitchFamily="18" charset="0"/>
                <a:ea typeface="+mn-ea"/>
                <a:cs typeface="+mn-cs"/>
              </a:defRPr>
            </a:pPr>
            <a:endParaRPr lang="en-US"/>
          </a:p>
        </c:txPr>
        <c:crossAx val="284699944"/>
        <c:crosses val="autoZero"/>
        <c:auto val="1"/>
        <c:lblOffset val="100"/>
        <c:baseTimeUnit val="days"/>
        <c:majorUnit val="5"/>
        <c:majorTimeUnit val="days"/>
      </c:dateAx>
      <c:valAx>
        <c:axId val="284699944"/>
        <c:scaling>
          <c:orientation val="minMax"/>
          <c:max val="8.3000000000000007"/>
          <c:min val="7.6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ambria" panose="02040503050406030204" pitchFamily="18" charset="0"/>
                    <a:ea typeface="+mn-ea"/>
                    <a:cs typeface="+mn-cs"/>
                  </a:defRPr>
                </a:pPr>
                <a:r>
                  <a:rPr lang="en-US" sz="1100"/>
                  <a:t>pH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ambria" panose="02040503050406030204" pitchFamily="18" charset="0"/>
                <a:ea typeface="+mn-ea"/>
                <a:cs typeface="+mn-cs"/>
              </a:defRPr>
            </a:pPr>
            <a:endParaRPr lang="en-US"/>
          </a:p>
        </c:txPr>
        <c:crossAx val="5814591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Cambria" panose="02040503050406030204" pitchFamily="18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ysClr val="window" lastClr="FFFFFF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>
          <a:latin typeface="Cambria" panose="02040503050406030204" pitchFamily="18" charset="0"/>
        </a:defRPr>
      </a:pPr>
      <a:endParaRPr lang="en-US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 algn="ctr" rtl="0">
              <a:defRPr lang="en-US" sz="1600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Cambria" panose="02040503050406030204" pitchFamily="18" charset="0"/>
                <a:ea typeface="+mn-ea"/>
                <a:cs typeface="+mn-cs"/>
              </a:defRPr>
            </a:pPr>
            <a:r>
              <a:rPr lang="en-US" sz="1600" b="0" i="0" u="none" strike="noStrike" kern="1200" spc="0" baseline="0" dirty="0">
                <a:solidFill>
                  <a:prstClr val="black">
                    <a:lumMod val="65000"/>
                    <a:lumOff val="35000"/>
                  </a:prstClr>
                </a:solidFill>
                <a:latin typeface="Cambria" panose="02040503050406030204" pitchFamily="18" charset="0"/>
                <a:ea typeface="+mn-ea"/>
                <a:cs typeface="+mn-cs"/>
              </a:rPr>
              <a:t>Average Tidal pH 2005 to 2010 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8.8939263342776395E-2"/>
          <c:y val="0.112967157960656"/>
          <c:w val="0.87699969406450196"/>
          <c:h val="0.70872432901041504"/>
        </c:manualLayout>
      </c:layout>
      <c:scatterChart>
        <c:scatterStyle val="smoothMarker"/>
        <c:varyColors val="0"/>
        <c:ser>
          <c:idx val="0"/>
          <c:order val="0"/>
          <c:tx>
            <c:strRef>
              <c:f>'Monthly Tidal Averages'!$A$2</c:f>
              <c:strCache>
                <c:ptCount val="1"/>
                <c:pt idx="0">
                  <c:v>June High</c:v>
                </c:pt>
              </c:strCache>
            </c:strRef>
          </c:tx>
          <c:spPr>
            <a:ln w="19050" cap="rnd">
              <a:solidFill>
                <a:schemeClr val="accent6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6"/>
              </a:solidFill>
              <a:ln w="9525">
                <a:solidFill>
                  <a:schemeClr val="accent6"/>
                </a:solidFill>
              </a:ln>
              <a:effectLst/>
            </c:spPr>
          </c:marker>
          <c:xVal>
            <c:numRef>
              <c:f>'Monthly Tidal Averages'!$B$1:$G$1</c:f>
              <c:numCache>
                <c:formatCode>General</c:formatCode>
                <c:ptCount val="6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</c:numCache>
            </c:numRef>
          </c:xVal>
          <c:yVal>
            <c:numRef>
              <c:f>'Monthly Tidal Averages'!$B$2:$G$2</c:f>
              <c:numCache>
                <c:formatCode>0.00</c:formatCode>
                <c:ptCount val="6"/>
                <c:pt idx="0">
                  <c:v>7.6100000000000048</c:v>
                </c:pt>
                <c:pt idx="1">
                  <c:v>7.552413793103451</c:v>
                </c:pt>
                <c:pt idx="2">
                  <c:v>7.9285440613026843</c:v>
                </c:pt>
                <c:pt idx="3">
                  <c:v>7.4427258654898747</c:v>
                </c:pt>
                <c:pt idx="4">
                  <c:v>7.7377394636015371</c:v>
                </c:pt>
                <c:pt idx="5">
                  <c:v>7.9972222222222227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50D9-4878-AACE-5984ABFD0E2B}"/>
            </c:ext>
          </c:extLst>
        </c:ser>
        <c:ser>
          <c:idx val="1"/>
          <c:order val="1"/>
          <c:tx>
            <c:strRef>
              <c:f>'Monthly Tidal Averages'!$A$3</c:f>
              <c:strCache>
                <c:ptCount val="1"/>
                <c:pt idx="0">
                  <c:v>June Low</c:v>
                </c:pt>
              </c:strCache>
            </c:strRef>
          </c:tx>
          <c:spPr>
            <a:ln w="19050" cap="rnd">
              <a:solidFill>
                <a:schemeClr val="accent5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5"/>
              </a:solidFill>
              <a:ln w="9525">
                <a:solidFill>
                  <a:schemeClr val="accent5"/>
                </a:solidFill>
              </a:ln>
              <a:effectLst/>
            </c:spPr>
          </c:marker>
          <c:xVal>
            <c:numRef>
              <c:f>'Monthly Tidal Averages'!$B$1:$G$1</c:f>
              <c:numCache>
                <c:formatCode>General</c:formatCode>
                <c:ptCount val="6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</c:numCache>
            </c:numRef>
          </c:xVal>
          <c:yVal>
            <c:numRef>
              <c:f>'Monthly Tidal Averages'!$B$3:$G$3</c:f>
              <c:numCache>
                <c:formatCode>0.00</c:formatCode>
                <c:ptCount val="6"/>
                <c:pt idx="0">
                  <c:v>7.5355172413793108</c:v>
                </c:pt>
                <c:pt idx="1">
                  <c:v>7.411578947368417</c:v>
                </c:pt>
                <c:pt idx="2">
                  <c:v>7.8507662835249059</c:v>
                </c:pt>
                <c:pt idx="3">
                  <c:v>7.4283524904214548</c:v>
                </c:pt>
                <c:pt idx="4">
                  <c:v>7.7011494252873582</c:v>
                </c:pt>
                <c:pt idx="5">
                  <c:v>8.0324180990544498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50D9-4878-AACE-5984ABFD0E2B}"/>
            </c:ext>
          </c:extLst>
        </c:ser>
        <c:ser>
          <c:idx val="2"/>
          <c:order val="2"/>
          <c:tx>
            <c:strRef>
              <c:f>'Monthly Tidal Averages'!$A$4</c:f>
              <c:strCache>
                <c:ptCount val="1"/>
                <c:pt idx="0">
                  <c:v>July High</c:v>
                </c:pt>
              </c:strCache>
            </c:strRef>
          </c:tx>
          <c:spPr>
            <a:ln w="19050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xVal>
            <c:numRef>
              <c:f>'Monthly Tidal Averages'!$B$1:$G$1</c:f>
              <c:numCache>
                <c:formatCode>General</c:formatCode>
                <c:ptCount val="6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</c:numCache>
            </c:numRef>
          </c:xVal>
          <c:yVal>
            <c:numRef>
              <c:f>'Monthly Tidal Averages'!$B$4:$G$4</c:f>
              <c:numCache>
                <c:formatCode>0.00</c:formatCode>
                <c:ptCount val="6"/>
                <c:pt idx="0">
                  <c:v>7.8873333333333333</c:v>
                </c:pt>
                <c:pt idx="1">
                  <c:v>7.7953333333333319</c:v>
                </c:pt>
                <c:pt idx="2">
                  <c:v>7.8048148148148107</c:v>
                </c:pt>
                <c:pt idx="3">
                  <c:v>7.9806026365348401</c:v>
                </c:pt>
                <c:pt idx="4">
                  <c:v>7.7438888888888888</c:v>
                </c:pt>
                <c:pt idx="5">
                  <c:v>7.7281481481481498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2-50D9-4878-AACE-5984ABFD0E2B}"/>
            </c:ext>
          </c:extLst>
        </c:ser>
        <c:ser>
          <c:idx val="3"/>
          <c:order val="3"/>
          <c:tx>
            <c:strRef>
              <c:f>'Monthly Tidal Averages'!$A$5</c:f>
              <c:strCache>
                <c:ptCount val="1"/>
                <c:pt idx="0">
                  <c:v>July Low</c:v>
                </c:pt>
              </c:strCache>
            </c:strRef>
          </c:tx>
          <c:spPr>
            <a:ln w="19050" cap="rnd">
              <a:solidFill>
                <a:schemeClr val="accent6">
                  <a:lumMod val="6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6">
                  <a:lumMod val="60000"/>
                </a:schemeClr>
              </a:solidFill>
              <a:ln w="9525">
                <a:solidFill>
                  <a:schemeClr val="accent6">
                    <a:lumMod val="60000"/>
                  </a:schemeClr>
                </a:solidFill>
              </a:ln>
              <a:effectLst/>
            </c:spPr>
          </c:marker>
          <c:xVal>
            <c:numRef>
              <c:f>'Monthly Tidal Averages'!$B$1:$G$1</c:f>
              <c:numCache>
                <c:formatCode>General</c:formatCode>
                <c:ptCount val="6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</c:numCache>
            </c:numRef>
          </c:xVal>
          <c:yVal>
            <c:numRef>
              <c:f>'Monthly Tidal Averages'!$B$5:$G$5</c:f>
              <c:numCache>
                <c:formatCode>0.00</c:formatCode>
                <c:ptCount val="6"/>
                <c:pt idx="0">
                  <c:v>7.9016949152542377</c:v>
                </c:pt>
                <c:pt idx="1">
                  <c:v>7.7603333333333353</c:v>
                </c:pt>
                <c:pt idx="2">
                  <c:v>7.7592592592592577</c:v>
                </c:pt>
                <c:pt idx="3">
                  <c:v>7.9303703703703707</c:v>
                </c:pt>
                <c:pt idx="4">
                  <c:v>7.6883333333333344</c:v>
                </c:pt>
                <c:pt idx="5">
                  <c:v>7.7913370998116802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3-50D9-4878-AACE-5984ABFD0E2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81532296"/>
        <c:axId val="611909016"/>
      </c:scatterChart>
      <c:valAx>
        <c:axId val="581532296"/>
        <c:scaling>
          <c:orientation val="minMax"/>
          <c:max val="2010"/>
          <c:min val="2005"/>
        </c:scaling>
        <c:delete val="0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ambria" panose="02040503050406030204" pitchFamily="18" charset="0"/>
                    <a:ea typeface="+mn-ea"/>
                    <a:cs typeface="+mn-cs"/>
                  </a:defRPr>
                </a:pPr>
                <a:r>
                  <a:rPr lang="en-US">
                    <a:latin typeface="Cambria" panose="02040503050406030204" pitchFamily="18" charset="0"/>
                  </a:rPr>
                  <a:t>Year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ambria" panose="02040503050406030204" pitchFamily="18" charset="0"/>
                <a:ea typeface="+mn-ea"/>
                <a:cs typeface="+mn-cs"/>
              </a:defRPr>
            </a:pPr>
            <a:endParaRPr lang="en-US"/>
          </a:p>
        </c:txPr>
        <c:crossAx val="611909016"/>
        <c:crosses val="autoZero"/>
        <c:crossBetween val="midCat"/>
        <c:majorUnit val="1"/>
      </c:valAx>
      <c:valAx>
        <c:axId val="6119090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ambria" panose="02040503050406030204" pitchFamily="18" charset="0"/>
                    <a:ea typeface="+mn-ea"/>
                    <a:cs typeface="+mn-cs"/>
                  </a:defRPr>
                </a:pPr>
                <a:r>
                  <a:rPr lang="en-US">
                    <a:latin typeface="Cambria" panose="02040503050406030204" pitchFamily="18" charset="0"/>
                  </a:rPr>
                  <a:t>pH</a:t>
                </a:r>
                <a:r>
                  <a:rPr lang="en-US" baseline="0">
                    <a:latin typeface="Cambria" panose="02040503050406030204" pitchFamily="18" charset="0"/>
                  </a:rPr>
                  <a:t> </a:t>
                </a:r>
                <a:endParaRPr lang="en-US">
                  <a:latin typeface="Cambria" panose="02040503050406030204" pitchFamily="18" charset="0"/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0.0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ambria" panose="02040503050406030204" pitchFamily="18" charset="0"/>
                <a:ea typeface="+mn-ea"/>
                <a:cs typeface="+mn-cs"/>
              </a:defRPr>
            </a:pPr>
            <a:endParaRPr lang="en-US"/>
          </a:p>
        </c:txPr>
        <c:crossAx val="581532296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9356869843198546"/>
          <c:y val="0.93773229000983116"/>
          <c:w val="0.42176202183580991"/>
          <c:h val="3.477589592341856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Cambria" panose="02040503050406030204" pitchFamily="18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ysClr val="window" lastClr="FFFFFF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2">
    <c:autoUpdate val="0"/>
  </c:externalData>
  <c:userShapes r:id="rId3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 algn="ctr" rtl="0">
              <a:defRPr lang="en-US" sz="3600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Cambria" panose="02040503050406030204" pitchFamily="18" charset="0"/>
                <a:ea typeface="+mn-ea"/>
                <a:cs typeface="+mn-cs"/>
              </a:defRPr>
            </a:pPr>
            <a:r>
              <a:rPr lang="en-US" sz="3600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Cambria" panose="02040503050406030204" pitchFamily="18" charset="0"/>
                <a:ea typeface="+mn-ea"/>
                <a:cs typeface="+mn-cs"/>
              </a:rPr>
              <a:t>pH at Nannie's Island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scatterChart>
        <c:scatterStyle val="lineMarker"/>
        <c:varyColors val="0"/>
        <c:ser>
          <c:idx val="0"/>
          <c:order val="0"/>
          <c:tx>
            <c:strRef>
              <c:f>'NI071216'!$H$1:$H$2</c:f>
              <c:strCache>
                <c:ptCount val="2"/>
                <c:pt idx="0">
                  <c:v>pH</c:v>
                </c:pt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circle"/>
            <c:size val="3"/>
            <c:spPr>
              <a:solidFill>
                <a:schemeClr val="accent6"/>
              </a:solidFill>
              <a:ln w="9525">
                <a:solidFill>
                  <a:schemeClr val="accent6"/>
                </a:solidFill>
              </a:ln>
              <a:effectLst/>
            </c:spPr>
          </c:marker>
          <c:dPt>
            <c:idx val="675"/>
            <c:marker>
              <c:symbol val="circle"/>
              <c:size val="2"/>
            </c:marker>
            <c:bubble3D val="0"/>
            <c:extLst>
              <c:ext xmlns:c16="http://schemas.microsoft.com/office/drawing/2014/chart" uri="{C3380CC4-5D6E-409C-BE32-E72D297353CC}">
                <c16:uniqueId val="{00000000-5EAB-422E-AA51-DFF051559C5F}"/>
              </c:ext>
            </c:extLst>
          </c:dPt>
          <c:xVal>
            <c:numRef>
              <c:f>'NI071216'!$A$3:$A$1334</c:f>
              <c:numCache>
                <c:formatCode>m/d/yyyy\ h:mm</c:formatCode>
                <c:ptCount val="1332"/>
                <c:pt idx="0">
                  <c:v>42564.552685185183</c:v>
                </c:pt>
                <c:pt idx="1">
                  <c:v>42564.563090277778</c:v>
                </c:pt>
                <c:pt idx="2">
                  <c:v>42564.573506944442</c:v>
                </c:pt>
                <c:pt idx="3">
                  <c:v>42564.583935185183</c:v>
                </c:pt>
                <c:pt idx="4">
                  <c:v>42564.594351851847</c:v>
                </c:pt>
                <c:pt idx="5">
                  <c:v>42564.604768518511</c:v>
                </c:pt>
                <c:pt idx="6">
                  <c:v>42564.615173611099</c:v>
                </c:pt>
                <c:pt idx="7">
                  <c:v>42564.625590277778</c:v>
                </c:pt>
                <c:pt idx="8">
                  <c:v>42564.636018518519</c:v>
                </c:pt>
                <c:pt idx="9">
                  <c:v>42564.646435185183</c:v>
                </c:pt>
                <c:pt idx="10">
                  <c:v>42564.656851851862</c:v>
                </c:pt>
                <c:pt idx="11">
                  <c:v>42564.667268518511</c:v>
                </c:pt>
                <c:pt idx="12">
                  <c:v>42564.677685185183</c:v>
                </c:pt>
                <c:pt idx="13">
                  <c:v>42564.688101851847</c:v>
                </c:pt>
                <c:pt idx="14">
                  <c:v>42564.698518518519</c:v>
                </c:pt>
                <c:pt idx="15">
                  <c:v>42564.708935185183</c:v>
                </c:pt>
                <c:pt idx="16">
                  <c:v>42564.719351851847</c:v>
                </c:pt>
                <c:pt idx="17">
                  <c:v>42564.729768518497</c:v>
                </c:pt>
                <c:pt idx="18">
                  <c:v>42564.740185185183</c:v>
                </c:pt>
                <c:pt idx="19">
                  <c:v>42564.750601851847</c:v>
                </c:pt>
                <c:pt idx="20">
                  <c:v>42564.761018518511</c:v>
                </c:pt>
                <c:pt idx="21">
                  <c:v>42564.771435185183</c:v>
                </c:pt>
                <c:pt idx="22">
                  <c:v>42564.781851851847</c:v>
                </c:pt>
                <c:pt idx="23">
                  <c:v>42564.792268518511</c:v>
                </c:pt>
                <c:pt idx="24">
                  <c:v>42564.802685185183</c:v>
                </c:pt>
                <c:pt idx="25">
                  <c:v>42564.813101851847</c:v>
                </c:pt>
                <c:pt idx="26">
                  <c:v>42564.823518518519</c:v>
                </c:pt>
                <c:pt idx="27">
                  <c:v>42564.833935185183</c:v>
                </c:pt>
                <c:pt idx="28">
                  <c:v>42564.844351851862</c:v>
                </c:pt>
                <c:pt idx="29">
                  <c:v>42564.854768518519</c:v>
                </c:pt>
                <c:pt idx="30">
                  <c:v>42564.865185185183</c:v>
                </c:pt>
                <c:pt idx="31">
                  <c:v>42564.875601851847</c:v>
                </c:pt>
                <c:pt idx="32">
                  <c:v>42564.886018518519</c:v>
                </c:pt>
                <c:pt idx="33">
                  <c:v>42564.896435185183</c:v>
                </c:pt>
                <c:pt idx="34">
                  <c:v>42564.906851851862</c:v>
                </c:pt>
                <c:pt idx="35">
                  <c:v>42564.917268518519</c:v>
                </c:pt>
                <c:pt idx="36">
                  <c:v>42564.927685185183</c:v>
                </c:pt>
                <c:pt idx="37">
                  <c:v>42564.938101851847</c:v>
                </c:pt>
                <c:pt idx="38">
                  <c:v>42564.948518518519</c:v>
                </c:pt>
                <c:pt idx="39">
                  <c:v>42564.958935185197</c:v>
                </c:pt>
                <c:pt idx="40">
                  <c:v>42564.969351851847</c:v>
                </c:pt>
                <c:pt idx="41">
                  <c:v>42564.979768518511</c:v>
                </c:pt>
                <c:pt idx="42">
                  <c:v>42564.990185185183</c:v>
                </c:pt>
                <c:pt idx="43">
                  <c:v>42565.000590277778</c:v>
                </c:pt>
                <c:pt idx="44">
                  <c:v>42565.011006944442</c:v>
                </c:pt>
                <c:pt idx="45">
                  <c:v>42565.021423611091</c:v>
                </c:pt>
                <c:pt idx="46">
                  <c:v>42565.031840277778</c:v>
                </c:pt>
                <c:pt idx="47">
                  <c:v>42565.042256944442</c:v>
                </c:pt>
                <c:pt idx="48">
                  <c:v>42565.052673611113</c:v>
                </c:pt>
                <c:pt idx="49">
                  <c:v>42565.063090277778</c:v>
                </c:pt>
                <c:pt idx="50">
                  <c:v>42565.073518518519</c:v>
                </c:pt>
                <c:pt idx="51">
                  <c:v>42565.083935185183</c:v>
                </c:pt>
                <c:pt idx="52">
                  <c:v>42565.094340277778</c:v>
                </c:pt>
                <c:pt idx="53">
                  <c:v>42565.104756944442</c:v>
                </c:pt>
                <c:pt idx="54">
                  <c:v>42565.115173611099</c:v>
                </c:pt>
                <c:pt idx="55">
                  <c:v>42565.125601851847</c:v>
                </c:pt>
                <c:pt idx="56">
                  <c:v>42565.136018518519</c:v>
                </c:pt>
                <c:pt idx="57">
                  <c:v>42565.146435185183</c:v>
                </c:pt>
                <c:pt idx="58">
                  <c:v>42565.156851851862</c:v>
                </c:pt>
                <c:pt idx="59">
                  <c:v>42565.167256944442</c:v>
                </c:pt>
                <c:pt idx="60">
                  <c:v>42565.177685185183</c:v>
                </c:pt>
                <c:pt idx="61">
                  <c:v>42565.188101851847</c:v>
                </c:pt>
                <c:pt idx="62">
                  <c:v>42565.198518518519</c:v>
                </c:pt>
                <c:pt idx="63">
                  <c:v>42565.208935185183</c:v>
                </c:pt>
                <c:pt idx="64">
                  <c:v>42565.219351851847</c:v>
                </c:pt>
                <c:pt idx="65">
                  <c:v>42565.229768518497</c:v>
                </c:pt>
                <c:pt idx="66">
                  <c:v>42565.240185185183</c:v>
                </c:pt>
                <c:pt idx="67">
                  <c:v>42565.250601851847</c:v>
                </c:pt>
                <c:pt idx="68">
                  <c:v>42565.261018518511</c:v>
                </c:pt>
                <c:pt idx="69">
                  <c:v>42565.271423611091</c:v>
                </c:pt>
                <c:pt idx="70">
                  <c:v>42565.281851851847</c:v>
                </c:pt>
                <c:pt idx="71">
                  <c:v>42565.292268518511</c:v>
                </c:pt>
                <c:pt idx="72">
                  <c:v>42565.302685185183</c:v>
                </c:pt>
                <c:pt idx="73">
                  <c:v>42565.313101851847</c:v>
                </c:pt>
                <c:pt idx="74">
                  <c:v>42565.323518518519</c:v>
                </c:pt>
                <c:pt idx="75">
                  <c:v>42565.333935185183</c:v>
                </c:pt>
                <c:pt idx="76">
                  <c:v>42565.344351851862</c:v>
                </c:pt>
                <c:pt idx="77">
                  <c:v>42565.354768518519</c:v>
                </c:pt>
                <c:pt idx="78">
                  <c:v>42565.365185185183</c:v>
                </c:pt>
                <c:pt idx="79">
                  <c:v>42565.375601851847</c:v>
                </c:pt>
                <c:pt idx="80">
                  <c:v>42565.386018518519</c:v>
                </c:pt>
                <c:pt idx="81">
                  <c:v>42565.396435185183</c:v>
                </c:pt>
                <c:pt idx="82">
                  <c:v>42565.406851851862</c:v>
                </c:pt>
                <c:pt idx="83">
                  <c:v>42565.417268518519</c:v>
                </c:pt>
                <c:pt idx="84">
                  <c:v>42565.427685185183</c:v>
                </c:pt>
                <c:pt idx="85">
                  <c:v>42565.438101851847</c:v>
                </c:pt>
                <c:pt idx="86">
                  <c:v>42565.448518518519</c:v>
                </c:pt>
                <c:pt idx="87">
                  <c:v>42565.458935185197</c:v>
                </c:pt>
                <c:pt idx="88">
                  <c:v>42565.469351851847</c:v>
                </c:pt>
                <c:pt idx="89">
                  <c:v>42565.479756944442</c:v>
                </c:pt>
                <c:pt idx="90">
                  <c:v>42565.490185185183</c:v>
                </c:pt>
                <c:pt idx="91">
                  <c:v>42565.500601851847</c:v>
                </c:pt>
                <c:pt idx="92">
                  <c:v>42565.511018518519</c:v>
                </c:pt>
                <c:pt idx="93">
                  <c:v>42565.521435185183</c:v>
                </c:pt>
                <c:pt idx="94">
                  <c:v>42565.531840277778</c:v>
                </c:pt>
                <c:pt idx="95">
                  <c:v>42565.542268518519</c:v>
                </c:pt>
                <c:pt idx="96">
                  <c:v>42565.552685185183</c:v>
                </c:pt>
                <c:pt idx="97">
                  <c:v>42565.563090277778</c:v>
                </c:pt>
                <c:pt idx="98">
                  <c:v>42565.573518518519</c:v>
                </c:pt>
                <c:pt idx="99">
                  <c:v>42565.583935185183</c:v>
                </c:pt>
                <c:pt idx="100">
                  <c:v>42565.594340277778</c:v>
                </c:pt>
                <c:pt idx="101">
                  <c:v>42565.604768518511</c:v>
                </c:pt>
                <c:pt idx="102">
                  <c:v>42565.615185185183</c:v>
                </c:pt>
                <c:pt idx="103">
                  <c:v>42565.625601851847</c:v>
                </c:pt>
                <c:pt idx="104">
                  <c:v>42565.636018518519</c:v>
                </c:pt>
                <c:pt idx="105">
                  <c:v>42565.646435185183</c:v>
                </c:pt>
                <c:pt idx="106">
                  <c:v>42565.656851851862</c:v>
                </c:pt>
                <c:pt idx="107">
                  <c:v>42565.667268518511</c:v>
                </c:pt>
                <c:pt idx="108">
                  <c:v>42565.677685185183</c:v>
                </c:pt>
                <c:pt idx="109">
                  <c:v>42565.688101851847</c:v>
                </c:pt>
                <c:pt idx="110">
                  <c:v>42565.698518518519</c:v>
                </c:pt>
                <c:pt idx="111">
                  <c:v>42565.708935185183</c:v>
                </c:pt>
                <c:pt idx="112">
                  <c:v>42565.719351851847</c:v>
                </c:pt>
                <c:pt idx="113">
                  <c:v>42565.729768518497</c:v>
                </c:pt>
                <c:pt idx="114">
                  <c:v>42565.740185185183</c:v>
                </c:pt>
                <c:pt idx="115">
                  <c:v>42565.750601851847</c:v>
                </c:pt>
                <c:pt idx="116">
                  <c:v>42565.761006944427</c:v>
                </c:pt>
                <c:pt idx="117">
                  <c:v>42565.771435185183</c:v>
                </c:pt>
                <c:pt idx="118">
                  <c:v>42565.781851851847</c:v>
                </c:pt>
                <c:pt idx="119">
                  <c:v>42565.792268518511</c:v>
                </c:pt>
                <c:pt idx="120">
                  <c:v>42565.802685185183</c:v>
                </c:pt>
                <c:pt idx="121">
                  <c:v>42565.813101851847</c:v>
                </c:pt>
                <c:pt idx="122">
                  <c:v>42565.823518518519</c:v>
                </c:pt>
                <c:pt idx="123">
                  <c:v>42565.833935185183</c:v>
                </c:pt>
                <c:pt idx="124">
                  <c:v>42565.844351851862</c:v>
                </c:pt>
                <c:pt idx="125">
                  <c:v>42565.854768518519</c:v>
                </c:pt>
                <c:pt idx="126">
                  <c:v>42565.865185185183</c:v>
                </c:pt>
                <c:pt idx="127">
                  <c:v>42565.875601851847</c:v>
                </c:pt>
                <c:pt idx="128">
                  <c:v>42565.886018518519</c:v>
                </c:pt>
                <c:pt idx="129">
                  <c:v>42565.896435185183</c:v>
                </c:pt>
                <c:pt idx="130">
                  <c:v>42565.906851851862</c:v>
                </c:pt>
                <c:pt idx="131">
                  <c:v>42565.917268518519</c:v>
                </c:pt>
                <c:pt idx="132">
                  <c:v>42565.927685185183</c:v>
                </c:pt>
                <c:pt idx="133">
                  <c:v>42565.938101851847</c:v>
                </c:pt>
                <c:pt idx="134">
                  <c:v>42565.948518518519</c:v>
                </c:pt>
                <c:pt idx="135">
                  <c:v>42565.958935185197</c:v>
                </c:pt>
                <c:pt idx="136">
                  <c:v>42565.969351851847</c:v>
                </c:pt>
                <c:pt idx="137">
                  <c:v>42565.979768518511</c:v>
                </c:pt>
                <c:pt idx="138">
                  <c:v>42565.990185185183</c:v>
                </c:pt>
                <c:pt idx="139">
                  <c:v>42566.000601851847</c:v>
                </c:pt>
                <c:pt idx="140">
                  <c:v>42566.011018518519</c:v>
                </c:pt>
                <c:pt idx="141">
                  <c:v>42566.021435185183</c:v>
                </c:pt>
                <c:pt idx="142">
                  <c:v>42566.031851851847</c:v>
                </c:pt>
                <c:pt idx="143">
                  <c:v>42566.042268518519</c:v>
                </c:pt>
                <c:pt idx="144">
                  <c:v>42566.052685185183</c:v>
                </c:pt>
                <c:pt idx="145">
                  <c:v>42566.063101851847</c:v>
                </c:pt>
                <c:pt idx="146">
                  <c:v>42566.073518518519</c:v>
                </c:pt>
                <c:pt idx="147">
                  <c:v>42566.083923611099</c:v>
                </c:pt>
                <c:pt idx="148">
                  <c:v>42566.094351851847</c:v>
                </c:pt>
                <c:pt idx="149">
                  <c:v>42566.104768518511</c:v>
                </c:pt>
                <c:pt idx="150">
                  <c:v>42566.115185185183</c:v>
                </c:pt>
                <c:pt idx="151">
                  <c:v>42566.125601851847</c:v>
                </c:pt>
                <c:pt idx="152">
                  <c:v>42566.136018518519</c:v>
                </c:pt>
                <c:pt idx="153">
                  <c:v>42566.146435185183</c:v>
                </c:pt>
                <c:pt idx="154">
                  <c:v>42566.156851851862</c:v>
                </c:pt>
                <c:pt idx="155">
                  <c:v>42566.167268518511</c:v>
                </c:pt>
                <c:pt idx="156">
                  <c:v>42566.177685185183</c:v>
                </c:pt>
                <c:pt idx="157">
                  <c:v>42566.188101851847</c:v>
                </c:pt>
                <c:pt idx="158">
                  <c:v>42566.198518518519</c:v>
                </c:pt>
                <c:pt idx="159">
                  <c:v>42566.208935185183</c:v>
                </c:pt>
                <c:pt idx="160">
                  <c:v>42566.219351851847</c:v>
                </c:pt>
                <c:pt idx="161">
                  <c:v>42566.229768518497</c:v>
                </c:pt>
                <c:pt idx="162">
                  <c:v>42566.240185185183</c:v>
                </c:pt>
                <c:pt idx="163">
                  <c:v>42566.250601851847</c:v>
                </c:pt>
                <c:pt idx="164">
                  <c:v>42566.261018518511</c:v>
                </c:pt>
                <c:pt idx="165">
                  <c:v>42566.271435185183</c:v>
                </c:pt>
                <c:pt idx="166">
                  <c:v>42566.281851851847</c:v>
                </c:pt>
                <c:pt idx="167">
                  <c:v>42566.292268518511</c:v>
                </c:pt>
                <c:pt idx="168">
                  <c:v>42566.302685185183</c:v>
                </c:pt>
                <c:pt idx="169">
                  <c:v>42566.313101851847</c:v>
                </c:pt>
                <c:pt idx="170">
                  <c:v>42566.323518518519</c:v>
                </c:pt>
                <c:pt idx="171">
                  <c:v>42566.333935185183</c:v>
                </c:pt>
                <c:pt idx="172">
                  <c:v>42566.344351851862</c:v>
                </c:pt>
                <c:pt idx="173">
                  <c:v>42566.354768518519</c:v>
                </c:pt>
                <c:pt idx="174">
                  <c:v>42566.365185185183</c:v>
                </c:pt>
                <c:pt idx="175">
                  <c:v>42566.375601851847</c:v>
                </c:pt>
                <c:pt idx="176">
                  <c:v>42566.386018518519</c:v>
                </c:pt>
                <c:pt idx="177">
                  <c:v>42566.396435185183</c:v>
                </c:pt>
                <c:pt idx="178">
                  <c:v>42566.406851851862</c:v>
                </c:pt>
                <c:pt idx="179">
                  <c:v>42566.417268518519</c:v>
                </c:pt>
                <c:pt idx="180">
                  <c:v>42566.427685185183</c:v>
                </c:pt>
                <c:pt idx="181">
                  <c:v>42566.438101851847</c:v>
                </c:pt>
                <c:pt idx="182">
                  <c:v>42566.448518518519</c:v>
                </c:pt>
                <c:pt idx="183">
                  <c:v>42566.458935185197</c:v>
                </c:pt>
                <c:pt idx="184">
                  <c:v>42566.469351851847</c:v>
                </c:pt>
                <c:pt idx="185">
                  <c:v>42566.479768518511</c:v>
                </c:pt>
                <c:pt idx="186">
                  <c:v>42566.490185185183</c:v>
                </c:pt>
                <c:pt idx="187">
                  <c:v>42566.500601851847</c:v>
                </c:pt>
                <c:pt idx="188">
                  <c:v>42566.511018518519</c:v>
                </c:pt>
                <c:pt idx="189">
                  <c:v>42566.521435185183</c:v>
                </c:pt>
                <c:pt idx="190">
                  <c:v>42566.531851851847</c:v>
                </c:pt>
                <c:pt idx="191">
                  <c:v>42566.542268518519</c:v>
                </c:pt>
                <c:pt idx="192">
                  <c:v>42566.552685185183</c:v>
                </c:pt>
                <c:pt idx="193">
                  <c:v>42566.563101851847</c:v>
                </c:pt>
                <c:pt idx="194">
                  <c:v>42566.573518518519</c:v>
                </c:pt>
                <c:pt idx="195">
                  <c:v>42566.583935185183</c:v>
                </c:pt>
                <c:pt idx="196">
                  <c:v>42566.594351851847</c:v>
                </c:pt>
                <c:pt idx="197">
                  <c:v>42566.604756944442</c:v>
                </c:pt>
                <c:pt idx="198">
                  <c:v>42566.615185185183</c:v>
                </c:pt>
                <c:pt idx="199">
                  <c:v>42566.625601851847</c:v>
                </c:pt>
                <c:pt idx="200">
                  <c:v>42566.636006944442</c:v>
                </c:pt>
                <c:pt idx="201">
                  <c:v>42566.646423611099</c:v>
                </c:pt>
                <c:pt idx="202">
                  <c:v>42566.656851851862</c:v>
                </c:pt>
                <c:pt idx="203">
                  <c:v>42566.667256944442</c:v>
                </c:pt>
                <c:pt idx="204">
                  <c:v>42566.677685185183</c:v>
                </c:pt>
                <c:pt idx="205">
                  <c:v>42566.688090277778</c:v>
                </c:pt>
                <c:pt idx="206">
                  <c:v>42566.698506944442</c:v>
                </c:pt>
                <c:pt idx="207">
                  <c:v>42566.708935185183</c:v>
                </c:pt>
                <c:pt idx="208">
                  <c:v>42566.719351851847</c:v>
                </c:pt>
                <c:pt idx="209">
                  <c:v>42566.729768518497</c:v>
                </c:pt>
                <c:pt idx="210">
                  <c:v>42566.740173611099</c:v>
                </c:pt>
                <c:pt idx="211">
                  <c:v>42566.750601851847</c:v>
                </c:pt>
                <c:pt idx="212">
                  <c:v>42566.761018518511</c:v>
                </c:pt>
                <c:pt idx="213">
                  <c:v>42566.771435185183</c:v>
                </c:pt>
                <c:pt idx="214">
                  <c:v>42566.781851851847</c:v>
                </c:pt>
                <c:pt idx="215">
                  <c:v>42566.792268518511</c:v>
                </c:pt>
                <c:pt idx="216">
                  <c:v>42566.802685185183</c:v>
                </c:pt>
                <c:pt idx="217">
                  <c:v>42566.813101851847</c:v>
                </c:pt>
                <c:pt idx="218">
                  <c:v>42566.823518518519</c:v>
                </c:pt>
                <c:pt idx="219">
                  <c:v>42566.833935185183</c:v>
                </c:pt>
                <c:pt idx="220">
                  <c:v>42566.844351851862</c:v>
                </c:pt>
                <c:pt idx="221">
                  <c:v>42566.854768518519</c:v>
                </c:pt>
                <c:pt idx="222">
                  <c:v>42566.865185185183</c:v>
                </c:pt>
                <c:pt idx="223">
                  <c:v>42566.875601851847</c:v>
                </c:pt>
                <c:pt idx="224">
                  <c:v>42566.886018518519</c:v>
                </c:pt>
                <c:pt idx="225">
                  <c:v>42566.896435185183</c:v>
                </c:pt>
                <c:pt idx="226">
                  <c:v>42566.906851851862</c:v>
                </c:pt>
                <c:pt idx="227">
                  <c:v>42566.917268518519</c:v>
                </c:pt>
                <c:pt idx="228">
                  <c:v>42566.927685185183</c:v>
                </c:pt>
                <c:pt idx="229">
                  <c:v>42566.938113425931</c:v>
                </c:pt>
                <c:pt idx="230">
                  <c:v>42566.948518518519</c:v>
                </c:pt>
                <c:pt idx="231">
                  <c:v>42566.958935185197</c:v>
                </c:pt>
                <c:pt idx="232">
                  <c:v>42566.969351851847</c:v>
                </c:pt>
                <c:pt idx="233">
                  <c:v>42566.979768518511</c:v>
                </c:pt>
                <c:pt idx="234">
                  <c:v>42566.990185185183</c:v>
                </c:pt>
                <c:pt idx="235">
                  <c:v>42567.000601851847</c:v>
                </c:pt>
                <c:pt idx="236">
                  <c:v>42567.011018518519</c:v>
                </c:pt>
                <c:pt idx="237">
                  <c:v>42567.021435185183</c:v>
                </c:pt>
                <c:pt idx="238">
                  <c:v>42567.031851851847</c:v>
                </c:pt>
                <c:pt idx="239">
                  <c:v>42567.042268518519</c:v>
                </c:pt>
                <c:pt idx="240">
                  <c:v>42567.052685185183</c:v>
                </c:pt>
                <c:pt idx="241">
                  <c:v>42567.063101851847</c:v>
                </c:pt>
                <c:pt idx="242">
                  <c:v>42567.073518518519</c:v>
                </c:pt>
                <c:pt idx="243">
                  <c:v>42567.083935185183</c:v>
                </c:pt>
                <c:pt idx="244">
                  <c:v>42567.094351851847</c:v>
                </c:pt>
                <c:pt idx="245">
                  <c:v>42567.104768518511</c:v>
                </c:pt>
                <c:pt idx="246">
                  <c:v>42567.115185185183</c:v>
                </c:pt>
                <c:pt idx="247">
                  <c:v>42567.125601851847</c:v>
                </c:pt>
                <c:pt idx="248">
                  <c:v>42567.136018518519</c:v>
                </c:pt>
                <c:pt idx="249">
                  <c:v>42567.146435185183</c:v>
                </c:pt>
                <c:pt idx="250">
                  <c:v>42567.156851851862</c:v>
                </c:pt>
                <c:pt idx="251">
                  <c:v>42567.167268518511</c:v>
                </c:pt>
                <c:pt idx="252">
                  <c:v>42567.177685185183</c:v>
                </c:pt>
                <c:pt idx="253">
                  <c:v>42567.188101851847</c:v>
                </c:pt>
                <c:pt idx="254">
                  <c:v>42567.198506944442</c:v>
                </c:pt>
                <c:pt idx="255">
                  <c:v>42567.208935185183</c:v>
                </c:pt>
                <c:pt idx="256">
                  <c:v>42567.219351851847</c:v>
                </c:pt>
                <c:pt idx="257">
                  <c:v>42567.229768518497</c:v>
                </c:pt>
                <c:pt idx="258">
                  <c:v>42567.240185185183</c:v>
                </c:pt>
                <c:pt idx="259">
                  <c:v>42567.250601851847</c:v>
                </c:pt>
                <c:pt idx="260">
                  <c:v>42567.261018518511</c:v>
                </c:pt>
                <c:pt idx="261">
                  <c:v>42567.271435185183</c:v>
                </c:pt>
                <c:pt idx="262">
                  <c:v>42567.281851851847</c:v>
                </c:pt>
                <c:pt idx="263">
                  <c:v>42567.292268518511</c:v>
                </c:pt>
                <c:pt idx="264">
                  <c:v>42567.302685185183</c:v>
                </c:pt>
                <c:pt idx="265">
                  <c:v>42567.313101851847</c:v>
                </c:pt>
                <c:pt idx="266">
                  <c:v>42567.323518518519</c:v>
                </c:pt>
                <c:pt idx="267">
                  <c:v>42567.333935185183</c:v>
                </c:pt>
                <c:pt idx="268">
                  <c:v>42567.344351851862</c:v>
                </c:pt>
                <c:pt idx="269">
                  <c:v>42567.354768518519</c:v>
                </c:pt>
                <c:pt idx="270">
                  <c:v>42567.365185185183</c:v>
                </c:pt>
                <c:pt idx="271">
                  <c:v>42567.375601851847</c:v>
                </c:pt>
                <c:pt idx="272">
                  <c:v>42567.386018518519</c:v>
                </c:pt>
                <c:pt idx="273">
                  <c:v>42567.396435185183</c:v>
                </c:pt>
                <c:pt idx="274">
                  <c:v>42567.406851851862</c:v>
                </c:pt>
                <c:pt idx="275">
                  <c:v>42567.417268518519</c:v>
                </c:pt>
                <c:pt idx="276">
                  <c:v>42567.427685185183</c:v>
                </c:pt>
                <c:pt idx="277">
                  <c:v>42567.438101851847</c:v>
                </c:pt>
                <c:pt idx="278">
                  <c:v>42567.448506944442</c:v>
                </c:pt>
                <c:pt idx="279">
                  <c:v>42567.458935185197</c:v>
                </c:pt>
                <c:pt idx="280">
                  <c:v>42567.469351851847</c:v>
                </c:pt>
                <c:pt idx="281">
                  <c:v>42567.479768518511</c:v>
                </c:pt>
                <c:pt idx="282">
                  <c:v>42567.490185185183</c:v>
                </c:pt>
                <c:pt idx="283">
                  <c:v>42567.500601851847</c:v>
                </c:pt>
                <c:pt idx="284">
                  <c:v>42567.511018518519</c:v>
                </c:pt>
                <c:pt idx="285">
                  <c:v>42567.521435185183</c:v>
                </c:pt>
                <c:pt idx="286">
                  <c:v>42567.531851851847</c:v>
                </c:pt>
                <c:pt idx="287">
                  <c:v>42567.542268518519</c:v>
                </c:pt>
                <c:pt idx="288">
                  <c:v>42567.552685185183</c:v>
                </c:pt>
                <c:pt idx="289">
                  <c:v>42567.563101851847</c:v>
                </c:pt>
                <c:pt idx="290">
                  <c:v>42567.573518518519</c:v>
                </c:pt>
                <c:pt idx="291">
                  <c:v>42567.583923611099</c:v>
                </c:pt>
                <c:pt idx="292">
                  <c:v>42567.594351851847</c:v>
                </c:pt>
                <c:pt idx="293">
                  <c:v>42567.604768518511</c:v>
                </c:pt>
                <c:pt idx="294">
                  <c:v>42567.615185185183</c:v>
                </c:pt>
                <c:pt idx="295">
                  <c:v>42567.625590277778</c:v>
                </c:pt>
                <c:pt idx="296">
                  <c:v>42567.636006944442</c:v>
                </c:pt>
                <c:pt idx="297">
                  <c:v>42567.646435185183</c:v>
                </c:pt>
                <c:pt idx="298">
                  <c:v>42567.656840277778</c:v>
                </c:pt>
                <c:pt idx="299">
                  <c:v>42567.667256944442</c:v>
                </c:pt>
                <c:pt idx="300">
                  <c:v>42567.677673611099</c:v>
                </c:pt>
                <c:pt idx="301">
                  <c:v>42567.688090277778</c:v>
                </c:pt>
                <c:pt idx="302">
                  <c:v>42567.698506944442</c:v>
                </c:pt>
                <c:pt idx="303">
                  <c:v>42567.708935185183</c:v>
                </c:pt>
                <c:pt idx="304">
                  <c:v>42567.719340277778</c:v>
                </c:pt>
                <c:pt idx="305">
                  <c:v>42567.729768518497</c:v>
                </c:pt>
                <c:pt idx="306">
                  <c:v>42567.740185185183</c:v>
                </c:pt>
                <c:pt idx="307">
                  <c:v>42567.750601851847</c:v>
                </c:pt>
                <c:pt idx="308">
                  <c:v>42567.761018518511</c:v>
                </c:pt>
                <c:pt idx="309">
                  <c:v>42567.771435185183</c:v>
                </c:pt>
                <c:pt idx="310">
                  <c:v>42567.781840277778</c:v>
                </c:pt>
                <c:pt idx="311">
                  <c:v>42567.792256944442</c:v>
                </c:pt>
                <c:pt idx="312">
                  <c:v>42567.802685185183</c:v>
                </c:pt>
                <c:pt idx="313">
                  <c:v>42567.813090277778</c:v>
                </c:pt>
                <c:pt idx="314">
                  <c:v>42567.823518518519</c:v>
                </c:pt>
                <c:pt idx="315">
                  <c:v>42567.833935185183</c:v>
                </c:pt>
                <c:pt idx="316">
                  <c:v>42567.844351851862</c:v>
                </c:pt>
                <c:pt idx="317">
                  <c:v>42567.854768518519</c:v>
                </c:pt>
                <c:pt idx="318">
                  <c:v>42567.865185185183</c:v>
                </c:pt>
                <c:pt idx="319">
                  <c:v>42567.875601851847</c:v>
                </c:pt>
                <c:pt idx="320">
                  <c:v>42567.886018518519</c:v>
                </c:pt>
                <c:pt idx="321">
                  <c:v>42567.896423611099</c:v>
                </c:pt>
                <c:pt idx="322">
                  <c:v>42567.906851851862</c:v>
                </c:pt>
                <c:pt idx="323">
                  <c:v>42567.917268518519</c:v>
                </c:pt>
                <c:pt idx="324">
                  <c:v>42567.927685185183</c:v>
                </c:pt>
                <c:pt idx="325">
                  <c:v>42567.938101851847</c:v>
                </c:pt>
                <c:pt idx="326">
                  <c:v>42567.948518518519</c:v>
                </c:pt>
                <c:pt idx="327">
                  <c:v>42567.958935185197</c:v>
                </c:pt>
                <c:pt idx="328">
                  <c:v>42567.969351851847</c:v>
                </c:pt>
                <c:pt idx="329">
                  <c:v>42567.979756944442</c:v>
                </c:pt>
                <c:pt idx="330">
                  <c:v>42567.990185185183</c:v>
                </c:pt>
                <c:pt idx="331">
                  <c:v>42568.000601851847</c:v>
                </c:pt>
                <c:pt idx="332">
                  <c:v>42568.011018518519</c:v>
                </c:pt>
                <c:pt idx="333">
                  <c:v>42568.021435185183</c:v>
                </c:pt>
                <c:pt idx="334">
                  <c:v>42568.031851851847</c:v>
                </c:pt>
                <c:pt idx="335">
                  <c:v>42568.042268518519</c:v>
                </c:pt>
                <c:pt idx="336">
                  <c:v>42568.052685185183</c:v>
                </c:pt>
                <c:pt idx="337">
                  <c:v>42568.063101851847</c:v>
                </c:pt>
                <c:pt idx="338">
                  <c:v>42568.073518518519</c:v>
                </c:pt>
                <c:pt idx="339">
                  <c:v>42568.083935185183</c:v>
                </c:pt>
                <c:pt idx="340">
                  <c:v>42568.094351851847</c:v>
                </c:pt>
                <c:pt idx="341">
                  <c:v>42568.104768518511</c:v>
                </c:pt>
                <c:pt idx="342">
                  <c:v>42568.115173611099</c:v>
                </c:pt>
                <c:pt idx="343">
                  <c:v>42568.125590277778</c:v>
                </c:pt>
                <c:pt idx="344">
                  <c:v>42568.136018518519</c:v>
                </c:pt>
                <c:pt idx="345">
                  <c:v>42568.146435185183</c:v>
                </c:pt>
                <c:pt idx="346">
                  <c:v>42568.156840277778</c:v>
                </c:pt>
                <c:pt idx="347">
                  <c:v>42568.167256944442</c:v>
                </c:pt>
                <c:pt idx="348">
                  <c:v>42568.177673611099</c:v>
                </c:pt>
                <c:pt idx="349">
                  <c:v>42568.188090277778</c:v>
                </c:pt>
                <c:pt idx="350">
                  <c:v>42568.198518518519</c:v>
                </c:pt>
                <c:pt idx="351">
                  <c:v>42568.208935185183</c:v>
                </c:pt>
                <c:pt idx="352">
                  <c:v>42568.219340277778</c:v>
                </c:pt>
                <c:pt idx="353">
                  <c:v>42568.229768518497</c:v>
                </c:pt>
                <c:pt idx="354">
                  <c:v>42568.240185185183</c:v>
                </c:pt>
                <c:pt idx="355">
                  <c:v>42568.250601851847</c:v>
                </c:pt>
                <c:pt idx="356">
                  <c:v>42568.261018518511</c:v>
                </c:pt>
                <c:pt idx="357">
                  <c:v>42568.271435185183</c:v>
                </c:pt>
                <c:pt idx="358">
                  <c:v>42568.281851851847</c:v>
                </c:pt>
                <c:pt idx="359">
                  <c:v>42568.292268518511</c:v>
                </c:pt>
                <c:pt idx="360">
                  <c:v>42568.302685185183</c:v>
                </c:pt>
                <c:pt idx="361">
                  <c:v>42568.313101851847</c:v>
                </c:pt>
                <c:pt idx="362">
                  <c:v>42568.323518518519</c:v>
                </c:pt>
                <c:pt idx="363">
                  <c:v>42568.333935185183</c:v>
                </c:pt>
                <c:pt idx="364">
                  <c:v>42568.344351851862</c:v>
                </c:pt>
                <c:pt idx="365">
                  <c:v>42568.354768518519</c:v>
                </c:pt>
                <c:pt idx="366">
                  <c:v>42568.365185185183</c:v>
                </c:pt>
                <c:pt idx="367">
                  <c:v>42568.375590277778</c:v>
                </c:pt>
                <c:pt idx="368">
                  <c:v>42568.386018518519</c:v>
                </c:pt>
                <c:pt idx="369">
                  <c:v>42568.396435185183</c:v>
                </c:pt>
                <c:pt idx="370">
                  <c:v>42568.406851851862</c:v>
                </c:pt>
                <c:pt idx="371">
                  <c:v>42568.417268518519</c:v>
                </c:pt>
                <c:pt idx="372">
                  <c:v>42568.427685185183</c:v>
                </c:pt>
                <c:pt idx="373">
                  <c:v>42568.438101851847</c:v>
                </c:pt>
                <c:pt idx="374">
                  <c:v>42568.448518518519</c:v>
                </c:pt>
                <c:pt idx="375">
                  <c:v>42568.458935185197</c:v>
                </c:pt>
                <c:pt idx="376">
                  <c:v>42568.469351851847</c:v>
                </c:pt>
                <c:pt idx="377">
                  <c:v>42568.479768518511</c:v>
                </c:pt>
                <c:pt idx="378">
                  <c:v>42568.490185185183</c:v>
                </c:pt>
                <c:pt idx="379">
                  <c:v>42568.500601851847</c:v>
                </c:pt>
                <c:pt idx="380">
                  <c:v>42568.511018518519</c:v>
                </c:pt>
                <c:pt idx="381">
                  <c:v>42568.521435185183</c:v>
                </c:pt>
                <c:pt idx="382">
                  <c:v>42568.531851851847</c:v>
                </c:pt>
                <c:pt idx="383">
                  <c:v>42568.542268518519</c:v>
                </c:pt>
                <c:pt idx="384">
                  <c:v>42568.552685185183</c:v>
                </c:pt>
                <c:pt idx="385">
                  <c:v>42568.563101851847</c:v>
                </c:pt>
                <c:pt idx="386">
                  <c:v>42568.573506944442</c:v>
                </c:pt>
                <c:pt idx="387">
                  <c:v>42568.583923611099</c:v>
                </c:pt>
                <c:pt idx="388">
                  <c:v>42568.594340277778</c:v>
                </c:pt>
                <c:pt idx="389">
                  <c:v>42568.604768518511</c:v>
                </c:pt>
                <c:pt idx="390">
                  <c:v>42568.615185185183</c:v>
                </c:pt>
                <c:pt idx="391">
                  <c:v>42568.625601851847</c:v>
                </c:pt>
                <c:pt idx="392">
                  <c:v>42568.636018518519</c:v>
                </c:pt>
                <c:pt idx="393">
                  <c:v>42568.646435185183</c:v>
                </c:pt>
                <c:pt idx="394">
                  <c:v>42568.656840277778</c:v>
                </c:pt>
                <c:pt idx="395">
                  <c:v>42568.667268518511</c:v>
                </c:pt>
                <c:pt idx="396">
                  <c:v>42568.677673611099</c:v>
                </c:pt>
                <c:pt idx="397">
                  <c:v>42568.688090277778</c:v>
                </c:pt>
                <c:pt idx="398">
                  <c:v>42568.698506944442</c:v>
                </c:pt>
                <c:pt idx="399">
                  <c:v>42568.708923611099</c:v>
                </c:pt>
                <c:pt idx="400">
                  <c:v>42568.719340277778</c:v>
                </c:pt>
                <c:pt idx="401">
                  <c:v>42568.729768518497</c:v>
                </c:pt>
                <c:pt idx="402">
                  <c:v>42568.740173611099</c:v>
                </c:pt>
                <c:pt idx="403">
                  <c:v>42568.750590277778</c:v>
                </c:pt>
                <c:pt idx="404">
                  <c:v>42568.761006944427</c:v>
                </c:pt>
                <c:pt idx="405">
                  <c:v>42568.771435185183</c:v>
                </c:pt>
                <c:pt idx="406">
                  <c:v>42568.781851851847</c:v>
                </c:pt>
                <c:pt idx="407">
                  <c:v>42568.792256944442</c:v>
                </c:pt>
                <c:pt idx="408">
                  <c:v>42568.802685185183</c:v>
                </c:pt>
                <c:pt idx="409">
                  <c:v>42568.813101851847</c:v>
                </c:pt>
                <c:pt idx="410">
                  <c:v>42568.823506944442</c:v>
                </c:pt>
                <c:pt idx="411">
                  <c:v>42568.833935185183</c:v>
                </c:pt>
                <c:pt idx="412">
                  <c:v>42568.844351851862</c:v>
                </c:pt>
                <c:pt idx="413">
                  <c:v>42568.854768518519</c:v>
                </c:pt>
                <c:pt idx="414">
                  <c:v>42568.865185185183</c:v>
                </c:pt>
                <c:pt idx="415">
                  <c:v>42568.875601851847</c:v>
                </c:pt>
                <c:pt idx="416">
                  <c:v>42568.886018518519</c:v>
                </c:pt>
                <c:pt idx="417">
                  <c:v>42568.896435185183</c:v>
                </c:pt>
                <c:pt idx="418">
                  <c:v>42568.906851851862</c:v>
                </c:pt>
                <c:pt idx="419">
                  <c:v>42568.917268518519</c:v>
                </c:pt>
                <c:pt idx="420">
                  <c:v>42568.927685185183</c:v>
                </c:pt>
                <c:pt idx="421">
                  <c:v>42568.938101851847</c:v>
                </c:pt>
                <c:pt idx="422">
                  <c:v>42568.948518518519</c:v>
                </c:pt>
                <c:pt idx="423">
                  <c:v>42568.958935185197</c:v>
                </c:pt>
                <c:pt idx="424">
                  <c:v>42568.969351851847</c:v>
                </c:pt>
                <c:pt idx="425">
                  <c:v>42568.979768518511</c:v>
                </c:pt>
                <c:pt idx="426">
                  <c:v>42568.990185185183</c:v>
                </c:pt>
                <c:pt idx="427">
                  <c:v>42569.000601851847</c:v>
                </c:pt>
                <c:pt idx="428">
                  <c:v>42569.011018518519</c:v>
                </c:pt>
                <c:pt idx="429">
                  <c:v>42569.021435185183</c:v>
                </c:pt>
                <c:pt idx="430">
                  <c:v>42569.031851851847</c:v>
                </c:pt>
                <c:pt idx="431">
                  <c:v>42569.042268518519</c:v>
                </c:pt>
                <c:pt idx="432">
                  <c:v>42569.052685185183</c:v>
                </c:pt>
                <c:pt idx="433">
                  <c:v>42569.063101851847</c:v>
                </c:pt>
                <c:pt idx="434">
                  <c:v>42569.073518518519</c:v>
                </c:pt>
                <c:pt idx="435">
                  <c:v>42569.083935185183</c:v>
                </c:pt>
                <c:pt idx="436">
                  <c:v>42569.094351851847</c:v>
                </c:pt>
                <c:pt idx="437">
                  <c:v>42569.104768518511</c:v>
                </c:pt>
                <c:pt idx="438">
                  <c:v>42569.115185185183</c:v>
                </c:pt>
                <c:pt idx="439">
                  <c:v>42569.125601851847</c:v>
                </c:pt>
                <c:pt idx="440">
                  <c:v>42569.136018518519</c:v>
                </c:pt>
                <c:pt idx="441">
                  <c:v>42569.146435185183</c:v>
                </c:pt>
                <c:pt idx="442">
                  <c:v>42569.156851851862</c:v>
                </c:pt>
                <c:pt idx="443">
                  <c:v>42569.167268518511</c:v>
                </c:pt>
                <c:pt idx="444">
                  <c:v>42569.177685185183</c:v>
                </c:pt>
                <c:pt idx="445">
                  <c:v>42569.188090277778</c:v>
                </c:pt>
                <c:pt idx="446">
                  <c:v>42569.198518518519</c:v>
                </c:pt>
                <c:pt idx="447">
                  <c:v>42569.208923611099</c:v>
                </c:pt>
                <c:pt idx="448">
                  <c:v>42569.219340277778</c:v>
                </c:pt>
                <c:pt idx="449">
                  <c:v>42569.229768518497</c:v>
                </c:pt>
                <c:pt idx="450">
                  <c:v>42569.240173611099</c:v>
                </c:pt>
                <c:pt idx="451">
                  <c:v>42569.250601851847</c:v>
                </c:pt>
                <c:pt idx="452">
                  <c:v>42569.261006944427</c:v>
                </c:pt>
                <c:pt idx="453">
                  <c:v>42569.271423611091</c:v>
                </c:pt>
                <c:pt idx="454">
                  <c:v>42569.281840277778</c:v>
                </c:pt>
                <c:pt idx="455">
                  <c:v>42569.292268518511</c:v>
                </c:pt>
                <c:pt idx="456">
                  <c:v>42569.302685185183</c:v>
                </c:pt>
                <c:pt idx="457">
                  <c:v>42569.313101851847</c:v>
                </c:pt>
                <c:pt idx="458">
                  <c:v>42569.323518518519</c:v>
                </c:pt>
                <c:pt idx="459">
                  <c:v>42569.333923611099</c:v>
                </c:pt>
                <c:pt idx="460">
                  <c:v>42569.344351851862</c:v>
                </c:pt>
                <c:pt idx="461">
                  <c:v>42569.354768518519</c:v>
                </c:pt>
                <c:pt idx="462">
                  <c:v>42569.365185185183</c:v>
                </c:pt>
                <c:pt idx="463">
                  <c:v>42569.375601851847</c:v>
                </c:pt>
                <c:pt idx="464">
                  <c:v>42569.386018518519</c:v>
                </c:pt>
                <c:pt idx="465">
                  <c:v>42569.396435185183</c:v>
                </c:pt>
                <c:pt idx="466">
                  <c:v>42569.406851851862</c:v>
                </c:pt>
                <c:pt idx="467">
                  <c:v>42569.417268518519</c:v>
                </c:pt>
                <c:pt idx="468">
                  <c:v>42569.427685185183</c:v>
                </c:pt>
                <c:pt idx="469">
                  <c:v>42569.438101851847</c:v>
                </c:pt>
                <c:pt idx="470">
                  <c:v>42569.448518518519</c:v>
                </c:pt>
                <c:pt idx="471">
                  <c:v>42569.458935185197</c:v>
                </c:pt>
                <c:pt idx="472">
                  <c:v>42569.469351851847</c:v>
                </c:pt>
                <c:pt idx="473">
                  <c:v>42569.479768518511</c:v>
                </c:pt>
                <c:pt idx="474">
                  <c:v>42569.490185185183</c:v>
                </c:pt>
                <c:pt idx="475">
                  <c:v>42569.500601851847</c:v>
                </c:pt>
                <c:pt idx="476">
                  <c:v>42569.511018518519</c:v>
                </c:pt>
                <c:pt idx="477">
                  <c:v>42569.521435185183</c:v>
                </c:pt>
                <c:pt idx="478">
                  <c:v>42569.531851851847</c:v>
                </c:pt>
                <c:pt idx="479">
                  <c:v>42569.542268518519</c:v>
                </c:pt>
                <c:pt idx="480">
                  <c:v>42569.552685185183</c:v>
                </c:pt>
                <c:pt idx="481">
                  <c:v>42569.563101851847</c:v>
                </c:pt>
                <c:pt idx="482">
                  <c:v>42569.573518518519</c:v>
                </c:pt>
                <c:pt idx="483">
                  <c:v>42569.583935185183</c:v>
                </c:pt>
                <c:pt idx="484">
                  <c:v>42569.594351851847</c:v>
                </c:pt>
                <c:pt idx="485">
                  <c:v>42569.604768518511</c:v>
                </c:pt>
                <c:pt idx="486">
                  <c:v>42569.615185185183</c:v>
                </c:pt>
                <c:pt idx="487">
                  <c:v>42569.625601851847</c:v>
                </c:pt>
                <c:pt idx="488">
                  <c:v>42569.636018518519</c:v>
                </c:pt>
                <c:pt idx="489">
                  <c:v>42569.646435185183</c:v>
                </c:pt>
                <c:pt idx="490">
                  <c:v>42569.656851851862</c:v>
                </c:pt>
                <c:pt idx="491">
                  <c:v>42569.667256944442</c:v>
                </c:pt>
                <c:pt idx="492">
                  <c:v>42569.677685185183</c:v>
                </c:pt>
                <c:pt idx="493">
                  <c:v>42569.688101851847</c:v>
                </c:pt>
                <c:pt idx="494">
                  <c:v>42569.698518518519</c:v>
                </c:pt>
                <c:pt idx="495">
                  <c:v>42569.708935185183</c:v>
                </c:pt>
                <c:pt idx="496">
                  <c:v>42569.719340277778</c:v>
                </c:pt>
                <c:pt idx="497">
                  <c:v>42569.729756944427</c:v>
                </c:pt>
                <c:pt idx="498">
                  <c:v>42569.740173611099</c:v>
                </c:pt>
                <c:pt idx="499">
                  <c:v>42569.750590277778</c:v>
                </c:pt>
                <c:pt idx="500">
                  <c:v>42569.761006944427</c:v>
                </c:pt>
                <c:pt idx="501">
                  <c:v>42569.771435185183</c:v>
                </c:pt>
                <c:pt idx="502">
                  <c:v>42569.781851851847</c:v>
                </c:pt>
                <c:pt idx="503">
                  <c:v>42569.792268518511</c:v>
                </c:pt>
                <c:pt idx="504">
                  <c:v>42569.802685185183</c:v>
                </c:pt>
                <c:pt idx="505">
                  <c:v>42569.813090277778</c:v>
                </c:pt>
                <c:pt idx="506">
                  <c:v>42569.823506944442</c:v>
                </c:pt>
                <c:pt idx="507">
                  <c:v>42569.833923611099</c:v>
                </c:pt>
                <c:pt idx="508">
                  <c:v>42569.844351851862</c:v>
                </c:pt>
                <c:pt idx="509">
                  <c:v>42569.854768518519</c:v>
                </c:pt>
                <c:pt idx="510">
                  <c:v>42569.865185185183</c:v>
                </c:pt>
                <c:pt idx="511">
                  <c:v>42569.875601851847</c:v>
                </c:pt>
                <c:pt idx="512">
                  <c:v>42569.886018518519</c:v>
                </c:pt>
                <c:pt idx="513">
                  <c:v>42569.896435185183</c:v>
                </c:pt>
                <c:pt idx="514">
                  <c:v>42569.906851851862</c:v>
                </c:pt>
                <c:pt idx="515">
                  <c:v>42569.917268518519</c:v>
                </c:pt>
                <c:pt idx="516">
                  <c:v>42569.927685185183</c:v>
                </c:pt>
                <c:pt idx="517">
                  <c:v>42569.938101851847</c:v>
                </c:pt>
                <c:pt idx="518">
                  <c:v>42569.948518518519</c:v>
                </c:pt>
                <c:pt idx="519">
                  <c:v>42569.958935185197</c:v>
                </c:pt>
                <c:pt idx="520">
                  <c:v>42569.969351851847</c:v>
                </c:pt>
                <c:pt idx="521">
                  <c:v>42569.979768518511</c:v>
                </c:pt>
                <c:pt idx="522">
                  <c:v>42569.990185185183</c:v>
                </c:pt>
                <c:pt idx="523">
                  <c:v>42570.000601851847</c:v>
                </c:pt>
                <c:pt idx="524">
                  <c:v>42570.011018518519</c:v>
                </c:pt>
                <c:pt idx="525">
                  <c:v>42570.021435185183</c:v>
                </c:pt>
                <c:pt idx="526">
                  <c:v>42570.031851851847</c:v>
                </c:pt>
                <c:pt idx="527">
                  <c:v>42570.042268518519</c:v>
                </c:pt>
                <c:pt idx="528">
                  <c:v>42570.052685185183</c:v>
                </c:pt>
                <c:pt idx="529">
                  <c:v>42570.063101851847</c:v>
                </c:pt>
                <c:pt idx="530">
                  <c:v>42570.073518518519</c:v>
                </c:pt>
                <c:pt idx="531">
                  <c:v>42570.083935185183</c:v>
                </c:pt>
                <c:pt idx="532">
                  <c:v>42570.094351851847</c:v>
                </c:pt>
                <c:pt idx="533">
                  <c:v>42570.104768518511</c:v>
                </c:pt>
                <c:pt idx="534">
                  <c:v>42570.115185185183</c:v>
                </c:pt>
                <c:pt idx="535">
                  <c:v>42570.125601851847</c:v>
                </c:pt>
                <c:pt idx="536">
                  <c:v>42570.136018518519</c:v>
                </c:pt>
                <c:pt idx="537">
                  <c:v>42570.146435185183</c:v>
                </c:pt>
                <c:pt idx="538">
                  <c:v>42570.156851851862</c:v>
                </c:pt>
                <c:pt idx="539">
                  <c:v>42570.167268518511</c:v>
                </c:pt>
                <c:pt idx="540">
                  <c:v>42570.177685185183</c:v>
                </c:pt>
                <c:pt idx="541">
                  <c:v>42570.188101851847</c:v>
                </c:pt>
                <c:pt idx="542">
                  <c:v>42570.198518518519</c:v>
                </c:pt>
                <c:pt idx="543">
                  <c:v>42570.208935185183</c:v>
                </c:pt>
                <c:pt idx="544">
                  <c:v>42570.219351851847</c:v>
                </c:pt>
                <c:pt idx="545">
                  <c:v>42570.229768518497</c:v>
                </c:pt>
                <c:pt idx="546">
                  <c:v>42570.240173611099</c:v>
                </c:pt>
                <c:pt idx="547">
                  <c:v>42570.250601851847</c:v>
                </c:pt>
                <c:pt idx="548">
                  <c:v>42570.261018518511</c:v>
                </c:pt>
                <c:pt idx="549">
                  <c:v>42570.271423611091</c:v>
                </c:pt>
                <c:pt idx="550">
                  <c:v>42570.281851851847</c:v>
                </c:pt>
                <c:pt idx="551">
                  <c:v>42570.292268518511</c:v>
                </c:pt>
                <c:pt idx="552">
                  <c:v>42570.302685185183</c:v>
                </c:pt>
                <c:pt idx="553">
                  <c:v>42570.313101851847</c:v>
                </c:pt>
                <c:pt idx="554">
                  <c:v>42570.323518518519</c:v>
                </c:pt>
                <c:pt idx="555">
                  <c:v>42570.333935185183</c:v>
                </c:pt>
                <c:pt idx="556">
                  <c:v>42570.344351851862</c:v>
                </c:pt>
                <c:pt idx="557">
                  <c:v>42570.354768518519</c:v>
                </c:pt>
                <c:pt idx="558">
                  <c:v>42570.365185185183</c:v>
                </c:pt>
                <c:pt idx="559">
                  <c:v>42570.375601851847</c:v>
                </c:pt>
                <c:pt idx="560">
                  <c:v>42570.386018518519</c:v>
                </c:pt>
                <c:pt idx="561">
                  <c:v>42570.396435185183</c:v>
                </c:pt>
                <c:pt idx="562">
                  <c:v>42570.406851851862</c:v>
                </c:pt>
                <c:pt idx="563">
                  <c:v>42570.417268518519</c:v>
                </c:pt>
                <c:pt idx="564">
                  <c:v>42570.427685185183</c:v>
                </c:pt>
                <c:pt idx="565">
                  <c:v>42570.438101851847</c:v>
                </c:pt>
                <c:pt idx="566">
                  <c:v>42570.448518518519</c:v>
                </c:pt>
                <c:pt idx="567">
                  <c:v>42570.458935185197</c:v>
                </c:pt>
                <c:pt idx="568">
                  <c:v>42570.469351851847</c:v>
                </c:pt>
                <c:pt idx="569">
                  <c:v>42570.479768518511</c:v>
                </c:pt>
                <c:pt idx="570">
                  <c:v>42570.490185185183</c:v>
                </c:pt>
                <c:pt idx="571">
                  <c:v>42570.500601851847</c:v>
                </c:pt>
                <c:pt idx="572">
                  <c:v>42570.511018518519</c:v>
                </c:pt>
                <c:pt idx="573">
                  <c:v>42570.521435185183</c:v>
                </c:pt>
                <c:pt idx="574">
                  <c:v>42570.531851851847</c:v>
                </c:pt>
                <c:pt idx="575">
                  <c:v>42570.542268518519</c:v>
                </c:pt>
                <c:pt idx="576">
                  <c:v>42570.552685185183</c:v>
                </c:pt>
                <c:pt idx="577">
                  <c:v>42570.563101851847</c:v>
                </c:pt>
                <c:pt idx="578">
                  <c:v>42570.573518518519</c:v>
                </c:pt>
                <c:pt idx="579">
                  <c:v>42570.583935185183</c:v>
                </c:pt>
                <c:pt idx="580">
                  <c:v>42570.594351851847</c:v>
                </c:pt>
                <c:pt idx="581">
                  <c:v>42570.604768518511</c:v>
                </c:pt>
                <c:pt idx="582">
                  <c:v>42570.615185185183</c:v>
                </c:pt>
                <c:pt idx="583">
                  <c:v>42570.625601851847</c:v>
                </c:pt>
                <c:pt idx="584">
                  <c:v>42570.636018518519</c:v>
                </c:pt>
                <c:pt idx="585">
                  <c:v>42570.646435185183</c:v>
                </c:pt>
                <c:pt idx="586">
                  <c:v>42570.656851851862</c:v>
                </c:pt>
                <c:pt idx="587">
                  <c:v>42570.667268518511</c:v>
                </c:pt>
                <c:pt idx="588">
                  <c:v>42570.677685185183</c:v>
                </c:pt>
                <c:pt idx="589">
                  <c:v>42570.688101851847</c:v>
                </c:pt>
                <c:pt idx="590">
                  <c:v>42570.698518518519</c:v>
                </c:pt>
                <c:pt idx="591">
                  <c:v>42570.708935185183</c:v>
                </c:pt>
                <c:pt idx="592">
                  <c:v>42570.719351851847</c:v>
                </c:pt>
                <c:pt idx="593">
                  <c:v>42570.729768518497</c:v>
                </c:pt>
                <c:pt idx="594">
                  <c:v>42570.740173611099</c:v>
                </c:pt>
                <c:pt idx="595">
                  <c:v>42570.750601851847</c:v>
                </c:pt>
                <c:pt idx="596">
                  <c:v>42570.761018518511</c:v>
                </c:pt>
                <c:pt idx="597">
                  <c:v>42570.771423611091</c:v>
                </c:pt>
                <c:pt idx="598">
                  <c:v>42570.781840277778</c:v>
                </c:pt>
                <c:pt idx="599">
                  <c:v>42570.792268518511</c:v>
                </c:pt>
                <c:pt idx="600">
                  <c:v>42570.802673611113</c:v>
                </c:pt>
                <c:pt idx="601">
                  <c:v>42570.813101851847</c:v>
                </c:pt>
                <c:pt idx="602">
                  <c:v>42570.823518518519</c:v>
                </c:pt>
                <c:pt idx="603">
                  <c:v>42570.833935185183</c:v>
                </c:pt>
                <c:pt idx="604">
                  <c:v>42570.844351851862</c:v>
                </c:pt>
                <c:pt idx="605">
                  <c:v>42570.854768518519</c:v>
                </c:pt>
                <c:pt idx="606">
                  <c:v>42570.865185185183</c:v>
                </c:pt>
                <c:pt idx="607">
                  <c:v>42570.875601851847</c:v>
                </c:pt>
                <c:pt idx="608">
                  <c:v>42570.886018518519</c:v>
                </c:pt>
                <c:pt idx="609">
                  <c:v>42570.896435185183</c:v>
                </c:pt>
                <c:pt idx="610">
                  <c:v>42570.906851851862</c:v>
                </c:pt>
                <c:pt idx="611">
                  <c:v>42570.917268518519</c:v>
                </c:pt>
                <c:pt idx="612">
                  <c:v>42570.927685185183</c:v>
                </c:pt>
                <c:pt idx="613">
                  <c:v>42570.938101851847</c:v>
                </c:pt>
                <c:pt idx="614">
                  <c:v>42570.948518518519</c:v>
                </c:pt>
                <c:pt idx="615">
                  <c:v>42570.958935185197</c:v>
                </c:pt>
                <c:pt idx="616">
                  <c:v>42570.969351851847</c:v>
                </c:pt>
                <c:pt idx="617">
                  <c:v>42570.979768518511</c:v>
                </c:pt>
                <c:pt idx="618">
                  <c:v>42570.990185185183</c:v>
                </c:pt>
                <c:pt idx="619">
                  <c:v>42571.000601851847</c:v>
                </c:pt>
                <c:pt idx="620">
                  <c:v>42571.011018518519</c:v>
                </c:pt>
                <c:pt idx="621">
                  <c:v>42571.021435185183</c:v>
                </c:pt>
                <c:pt idx="622">
                  <c:v>42571.031851851847</c:v>
                </c:pt>
                <c:pt idx="623">
                  <c:v>42571.042268518519</c:v>
                </c:pt>
                <c:pt idx="624">
                  <c:v>42571.052685185183</c:v>
                </c:pt>
                <c:pt idx="625">
                  <c:v>42571.063101851847</c:v>
                </c:pt>
                <c:pt idx="626">
                  <c:v>42571.073518518519</c:v>
                </c:pt>
                <c:pt idx="627">
                  <c:v>42571.083935185183</c:v>
                </c:pt>
                <c:pt idx="628">
                  <c:v>42571.094351851847</c:v>
                </c:pt>
                <c:pt idx="629">
                  <c:v>42571.104768518511</c:v>
                </c:pt>
                <c:pt idx="630">
                  <c:v>42571.115185185183</c:v>
                </c:pt>
                <c:pt idx="631">
                  <c:v>42571.125601851847</c:v>
                </c:pt>
                <c:pt idx="632">
                  <c:v>42571.136018518519</c:v>
                </c:pt>
                <c:pt idx="633">
                  <c:v>42571.146435185183</c:v>
                </c:pt>
                <c:pt idx="634">
                  <c:v>42571.156851851862</c:v>
                </c:pt>
                <c:pt idx="635">
                  <c:v>42571.167268518511</c:v>
                </c:pt>
                <c:pt idx="636">
                  <c:v>42571.177685185183</c:v>
                </c:pt>
                <c:pt idx="637">
                  <c:v>42571.188101851847</c:v>
                </c:pt>
                <c:pt idx="638">
                  <c:v>42571.198518518519</c:v>
                </c:pt>
                <c:pt idx="639">
                  <c:v>42571.208935185183</c:v>
                </c:pt>
                <c:pt idx="640">
                  <c:v>42571.219351851847</c:v>
                </c:pt>
                <c:pt idx="641">
                  <c:v>42571.229768518497</c:v>
                </c:pt>
                <c:pt idx="642">
                  <c:v>42571.240185185183</c:v>
                </c:pt>
                <c:pt idx="643">
                  <c:v>42571.250601851847</c:v>
                </c:pt>
                <c:pt idx="644">
                  <c:v>42571.261018518511</c:v>
                </c:pt>
                <c:pt idx="645">
                  <c:v>42571.271435185183</c:v>
                </c:pt>
                <c:pt idx="646">
                  <c:v>42571.281851851847</c:v>
                </c:pt>
                <c:pt idx="647">
                  <c:v>42571.292268518511</c:v>
                </c:pt>
                <c:pt idx="648">
                  <c:v>42571.302673611113</c:v>
                </c:pt>
                <c:pt idx="649">
                  <c:v>42571.313090277778</c:v>
                </c:pt>
                <c:pt idx="650">
                  <c:v>42571.323518518519</c:v>
                </c:pt>
                <c:pt idx="651">
                  <c:v>42571.333935185183</c:v>
                </c:pt>
                <c:pt idx="652">
                  <c:v>42571.344351851862</c:v>
                </c:pt>
                <c:pt idx="653">
                  <c:v>42571.354768518519</c:v>
                </c:pt>
                <c:pt idx="654">
                  <c:v>42571.365173611099</c:v>
                </c:pt>
                <c:pt idx="655">
                  <c:v>42571.375601851847</c:v>
                </c:pt>
                <c:pt idx="656">
                  <c:v>42571.386018518519</c:v>
                </c:pt>
                <c:pt idx="657">
                  <c:v>42571.396435185183</c:v>
                </c:pt>
                <c:pt idx="658">
                  <c:v>42571.406851851862</c:v>
                </c:pt>
                <c:pt idx="659">
                  <c:v>42571.417268518519</c:v>
                </c:pt>
                <c:pt idx="660">
                  <c:v>42571.427685185183</c:v>
                </c:pt>
                <c:pt idx="661">
                  <c:v>42571.438101851847</c:v>
                </c:pt>
                <c:pt idx="662">
                  <c:v>42571.448518518519</c:v>
                </c:pt>
                <c:pt idx="663">
                  <c:v>42571.458935185197</c:v>
                </c:pt>
                <c:pt idx="664">
                  <c:v>42571.469351851847</c:v>
                </c:pt>
                <c:pt idx="665">
                  <c:v>42571.479768518511</c:v>
                </c:pt>
                <c:pt idx="666">
                  <c:v>42571.490185185183</c:v>
                </c:pt>
                <c:pt idx="667">
                  <c:v>42571.500601851847</c:v>
                </c:pt>
                <c:pt idx="668">
                  <c:v>42571.511018518519</c:v>
                </c:pt>
                <c:pt idx="669">
                  <c:v>42571.521435185183</c:v>
                </c:pt>
                <c:pt idx="670">
                  <c:v>42571.531851851847</c:v>
                </c:pt>
                <c:pt idx="671">
                  <c:v>42571.542268518519</c:v>
                </c:pt>
                <c:pt idx="672">
                  <c:v>42571.552685185183</c:v>
                </c:pt>
                <c:pt idx="673">
                  <c:v>42571.563101851847</c:v>
                </c:pt>
                <c:pt idx="674">
                  <c:v>42571.573518518519</c:v>
                </c:pt>
                <c:pt idx="675">
                  <c:v>42571.583935185183</c:v>
                </c:pt>
                <c:pt idx="676">
                  <c:v>42571.594351851847</c:v>
                </c:pt>
                <c:pt idx="677">
                  <c:v>42571.604756944442</c:v>
                </c:pt>
                <c:pt idx="678">
                  <c:v>42571.615185185183</c:v>
                </c:pt>
                <c:pt idx="679">
                  <c:v>42571.625601851847</c:v>
                </c:pt>
                <c:pt idx="680">
                  <c:v>42571.636018518519</c:v>
                </c:pt>
                <c:pt idx="681">
                  <c:v>42571.646435185183</c:v>
                </c:pt>
                <c:pt idx="682">
                  <c:v>42571.656851851862</c:v>
                </c:pt>
                <c:pt idx="683">
                  <c:v>42571.667268518511</c:v>
                </c:pt>
                <c:pt idx="684">
                  <c:v>42571.677685185183</c:v>
                </c:pt>
                <c:pt idx="685">
                  <c:v>42571.688101851847</c:v>
                </c:pt>
                <c:pt idx="686">
                  <c:v>42571.698518518519</c:v>
                </c:pt>
                <c:pt idx="687">
                  <c:v>42571.708935185183</c:v>
                </c:pt>
                <c:pt idx="688">
                  <c:v>42571.719340277778</c:v>
                </c:pt>
                <c:pt idx="689">
                  <c:v>42571.729756944427</c:v>
                </c:pt>
                <c:pt idx="690">
                  <c:v>42571.740185185183</c:v>
                </c:pt>
                <c:pt idx="691">
                  <c:v>42571.750601851847</c:v>
                </c:pt>
                <c:pt idx="692">
                  <c:v>42571.761018518511</c:v>
                </c:pt>
                <c:pt idx="693">
                  <c:v>42571.771435185183</c:v>
                </c:pt>
                <c:pt idx="694">
                  <c:v>42571.781851851847</c:v>
                </c:pt>
                <c:pt idx="695">
                  <c:v>42571.792268518511</c:v>
                </c:pt>
                <c:pt idx="696">
                  <c:v>42571.802685185183</c:v>
                </c:pt>
                <c:pt idx="697">
                  <c:v>42571.813101851847</c:v>
                </c:pt>
                <c:pt idx="698">
                  <c:v>42571.823506944442</c:v>
                </c:pt>
                <c:pt idx="699">
                  <c:v>42571.833935185183</c:v>
                </c:pt>
                <c:pt idx="700">
                  <c:v>42571.844351851862</c:v>
                </c:pt>
                <c:pt idx="701">
                  <c:v>42571.854768518519</c:v>
                </c:pt>
                <c:pt idx="702">
                  <c:v>42571.865185185183</c:v>
                </c:pt>
                <c:pt idx="703">
                  <c:v>42571.875601851847</c:v>
                </c:pt>
                <c:pt idx="704">
                  <c:v>42571.886018518519</c:v>
                </c:pt>
                <c:pt idx="705">
                  <c:v>42571.896435185183</c:v>
                </c:pt>
                <c:pt idx="706">
                  <c:v>42571.906851851862</c:v>
                </c:pt>
                <c:pt idx="707">
                  <c:v>42571.917268518519</c:v>
                </c:pt>
                <c:pt idx="708">
                  <c:v>42571.927685185183</c:v>
                </c:pt>
                <c:pt idx="709">
                  <c:v>42571.938101851847</c:v>
                </c:pt>
                <c:pt idx="710">
                  <c:v>42571.948518518519</c:v>
                </c:pt>
                <c:pt idx="711">
                  <c:v>42571.958935185197</c:v>
                </c:pt>
                <c:pt idx="712">
                  <c:v>42571.969351851847</c:v>
                </c:pt>
                <c:pt idx="713">
                  <c:v>42571.979768518511</c:v>
                </c:pt>
                <c:pt idx="714">
                  <c:v>42571.990185185183</c:v>
                </c:pt>
                <c:pt idx="715">
                  <c:v>42572.000601851847</c:v>
                </c:pt>
                <c:pt idx="716">
                  <c:v>42572.011018518519</c:v>
                </c:pt>
                <c:pt idx="717">
                  <c:v>42572.021435185183</c:v>
                </c:pt>
                <c:pt idx="718">
                  <c:v>42572.031851851847</c:v>
                </c:pt>
                <c:pt idx="719">
                  <c:v>42572.042268518519</c:v>
                </c:pt>
                <c:pt idx="720">
                  <c:v>42572.052685185183</c:v>
                </c:pt>
                <c:pt idx="721">
                  <c:v>42572.063101851847</c:v>
                </c:pt>
                <c:pt idx="722">
                  <c:v>42572.073518518519</c:v>
                </c:pt>
                <c:pt idx="723">
                  <c:v>42572.083935185183</c:v>
                </c:pt>
                <c:pt idx="724">
                  <c:v>42572.094351851847</c:v>
                </c:pt>
                <c:pt idx="725">
                  <c:v>42572.104768518511</c:v>
                </c:pt>
                <c:pt idx="726">
                  <c:v>42572.115185185183</c:v>
                </c:pt>
                <c:pt idx="727">
                  <c:v>42572.125601851847</c:v>
                </c:pt>
                <c:pt idx="728">
                  <c:v>42572.136018518519</c:v>
                </c:pt>
                <c:pt idx="729">
                  <c:v>42572.146435185183</c:v>
                </c:pt>
                <c:pt idx="730">
                  <c:v>42572.156851851862</c:v>
                </c:pt>
                <c:pt idx="731">
                  <c:v>42572.167268518511</c:v>
                </c:pt>
                <c:pt idx="732">
                  <c:v>42572.177685185183</c:v>
                </c:pt>
                <c:pt idx="733">
                  <c:v>42572.188101851847</c:v>
                </c:pt>
                <c:pt idx="734">
                  <c:v>42572.198518518519</c:v>
                </c:pt>
                <c:pt idx="735">
                  <c:v>42572.208935185183</c:v>
                </c:pt>
                <c:pt idx="736">
                  <c:v>42572.219351851847</c:v>
                </c:pt>
                <c:pt idx="737">
                  <c:v>42572.229768518497</c:v>
                </c:pt>
                <c:pt idx="738">
                  <c:v>42572.240185185183</c:v>
                </c:pt>
                <c:pt idx="739">
                  <c:v>42572.250601851847</c:v>
                </c:pt>
                <c:pt idx="740">
                  <c:v>42572.261018518511</c:v>
                </c:pt>
                <c:pt idx="741">
                  <c:v>42572.271435185183</c:v>
                </c:pt>
                <c:pt idx="742">
                  <c:v>42572.281851851847</c:v>
                </c:pt>
                <c:pt idx="743">
                  <c:v>42572.292268518511</c:v>
                </c:pt>
                <c:pt idx="744">
                  <c:v>42572.302673611113</c:v>
                </c:pt>
                <c:pt idx="745">
                  <c:v>42572.313101851847</c:v>
                </c:pt>
                <c:pt idx="746">
                  <c:v>42572.323518518519</c:v>
                </c:pt>
                <c:pt idx="747">
                  <c:v>42572.333935185183</c:v>
                </c:pt>
                <c:pt idx="748">
                  <c:v>42572.344351851862</c:v>
                </c:pt>
                <c:pt idx="749">
                  <c:v>42572.354756944442</c:v>
                </c:pt>
                <c:pt idx="750">
                  <c:v>42572.365185185183</c:v>
                </c:pt>
                <c:pt idx="751">
                  <c:v>42572.375601851847</c:v>
                </c:pt>
                <c:pt idx="752">
                  <c:v>42572.386018518519</c:v>
                </c:pt>
                <c:pt idx="753">
                  <c:v>42572.396435185183</c:v>
                </c:pt>
                <c:pt idx="754">
                  <c:v>42572.406851851862</c:v>
                </c:pt>
                <c:pt idx="755">
                  <c:v>42572.417268518519</c:v>
                </c:pt>
                <c:pt idx="756">
                  <c:v>42572.427685185183</c:v>
                </c:pt>
                <c:pt idx="757">
                  <c:v>42572.438090277778</c:v>
                </c:pt>
                <c:pt idx="758">
                  <c:v>42572.448506944442</c:v>
                </c:pt>
                <c:pt idx="759">
                  <c:v>42572.458935185197</c:v>
                </c:pt>
                <c:pt idx="760">
                  <c:v>42572.469351851847</c:v>
                </c:pt>
                <c:pt idx="761">
                  <c:v>42572.479768518511</c:v>
                </c:pt>
                <c:pt idx="762">
                  <c:v>42572.490185185183</c:v>
                </c:pt>
                <c:pt idx="763">
                  <c:v>42572.500601851847</c:v>
                </c:pt>
                <c:pt idx="764">
                  <c:v>42572.511018518519</c:v>
                </c:pt>
                <c:pt idx="765">
                  <c:v>42572.521435185183</c:v>
                </c:pt>
                <c:pt idx="766">
                  <c:v>42572.531851851847</c:v>
                </c:pt>
                <c:pt idx="767">
                  <c:v>42572.542268518519</c:v>
                </c:pt>
                <c:pt idx="768">
                  <c:v>42572.552685185183</c:v>
                </c:pt>
                <c:pt idx="769">
                  <c:v>42572.563101851847</c:v>
                </c:pt>
                <c:pt idx="770">
                  <c:v>42572.573518518519</c:v>
                </c:pt>
                <c:pt idx="771">
                  <c:v>42572.583935185183</c:v>
                </c:pt>
                <c:pt idx="772">
                  <c:v>42572.594351851847</c:v>
                </c:pt>
                <c:pt idx="773">
                  <c:v>42572.604768518511</c:v>
                </c:pt>
                <c:pt idx="774">
                  <c:v>42572.615185185183</c:v>
                </c:pt>
                <c:pt idx="775">
                  <c:v>42572.625601851847</c:v>
                </c:pt>
                <c:pt idx="776">
                  <c:v>42572.636018518519</c:v>
                </c:pt>
                <c:pt idx="777">
                  <c:v>42572.646435185183</c:v>
                </c:pt>
                <c:pt idx="778">
                  <c:v>42572.656851851862</c:v>
                </c:pt>
                <c:pt idx="779">
                  <c:v>42572.667268518511</c:v>
                </c:pt>
                <c:pt idx="780">
                  <c:v>42572.677685185183</c:v>
                </c:pt>
                <c:pt idx="781">
                  <c:v>42572.688101851847</c:v>
                </c:pt>
                <c:pt idx="782">
                  <c:v>42572.698518518519</c:v>
                </c:pt>
                <c:pt idx="783">
                  <c:v>42572.708935185183</c:v>
                </c:pt>
                <c:pt idx="784">
                  <c:v>42572.719351851847</c:v>
                </c:pt>
                <c:pt idx="785">
                  <c:v>42572.729768518497</c:v>
                </c:pt>
                <c:pt idx="786">
                  <c:v>42572.740185185183</c:v>
                </c:pt>
                <c:pt idx="787">
                  <c:v>42572.750601851847</c:v>
                </c:pt>
                <c:pt idx="788">
                  <c:v>42572.761018518511</c:v>
                </c:pt>
                <c:pt idx="789">
                  <c:v>42572.771423611091</c:v>
                </c:pt>
                <c:pt idx="790">
                  <c:v>42572.781851851847</c:v>
                </c:pt>
                <c:pt idx="791">
                  <c:v>42572.792268518511</c:v>
                </c:pt>
                <c:pt idx="792">
                  <c:v>42572.802673611113</c:v>
                </c:pt>
                <c:pt idx="793">
                  <c:v>42572.813101851847</c:v>
                </c:pt>
                <c:pt idx="794">
                  <c:v>42572.823518518519</c:v>
                </c:pt>
                <c:pt idx="795">
                  <c:v>42572.833935185183</c:v>
                </c:pt>
                <c:pt idx="796">
                  <c:v>42572.844351851862</c:v>
                </c:pt>
                <c:pt idx="797">
                  <c:v>42572.854768518519</c:v>
                </c:pt>
                <c:pt idx="798">
                  <c:v>42572.865185185183</c:v>
                </c:pt>
                <c:pt idx="799">
                  <c:v>42572.875601851847</c:v>
                </c:pt>
                <c:pt idx="800">
                  <c:v>42572.886018518519</c:v>
                </c:pt>
                <c:pt idx="801">
                  <c:v>42572.896435185183</c:v>
                </c:pt>
                <c:pt idx="802">
                  <c:v>42572.906851851862</c:v>
                </c:pt>
                <c:pt idx="803">
                  <c:v>42572.917268518519</c:v>
                </c:pt>
                <c:pt idx="804">
                  <c:v>42572.927685185183</c:v>
                </c:pt>
                <c:pt idx="805">
                  <c:v>42572.938101851847</c:v>
                </c:pt>
                <c:pt idx="806">
                  <c:v>42572.948518518519</c:v>
                </c:pt>
                <c:pt idx="807">
                  <c:v>42572.958935185197</c:v>
                </c:pt>
                <c:pt idx="808">
                  <c:v>42572.969351851847</c:v>
                </c:pt>
                <c:pt idx="809">
                  <c:v>42572.979768518511</c:v>
                </c:pt>
                <c:pt idx="810">
                  <c:v>42572.990185185183</c:v>
                </c:pt>
                <c:pt idx="811">
                  <c:v>42573.000601851847</c:v>
                </c:pt>
                <c:pt idx="812">
                  <c:v>42573.011018518519</c:v>
                </c:pt>
                <c:pt idx="813">
                  <c:v>42573.021435185183</c:v>
                </c:pt>
                <c:pt idx="814">
                  <c:v>42573.031851851847</c:v>
                </c:pt>
                <c:pt idx="815">
                  <c:v>42573.042268518519</c:v>
                </c:pt>
                <c:pt idx="816">
                  <c:v>42573.052685185183</c:v>
                </c:pt>
                <c:pt idx="817">
                  <c:v>42573.063101851847</c:v>
                </c:pt>
                <c:pt idx="818">
                  <c:v>42573.073518518519</c:v>
                </c:pt>
                <c:pt idx="819">
                  <c:v>42573.083935185183</c:v>
                </c:pt>
                <c:pt idx="820">
                  <c:v>42573.094351851847</c:v>
                </c:pt>
                <c:pt idx="821">
                  <c:v>42573.104768518511</c:v>
                </c:pt>
                <c:pt idx="822">
                  <c:v>42573.115185185183</c:v>
                </c:pt>
                <c:pt idx="823">
                  <c:v>42573.125601851847</c:v>
                </c:pt>
                <c:pt idx="824">
                  <c:v>42573.136018518519</c:v>
                </c:pt>
                <c:pt idx="825">
                  <c:v>42573.146435185183</c:v>
                </c:pt>
                <c:pt idx="826">
                  <c:v>42573.156851851862</c:v>
                </c:pt>
                <c:pt idx="827">
                  <c:v>42573.167268518511</c:v>
                </c:pt>
                <c:pt idx="828">
                  <c:v>42573.177685185183</c:v>
                </c:pt>
                <c:pt idx="829">
                  <c:v>42573.188101851847</c:v>
                </c:pt>
                <c:pt idx="830">
                  <c:v>42573.198518518519</c:v>
                </c:pt>
                <c:pt idx="831">
                  <c:v>42573.208935185183</c:v>
                </c:pt>
                <c:pt idx="832">
                  <c:v>42573.219351851847</c:v>
                </c:pt>
                <c:pt idx="833">
                  <c:v>42573.229768518497</c:v>
                </c:pt>
                <c:pt idx="834">
                  <c:v>42573.240185185183</c:v>
                </c:pt>
                <c:pt idx="835">
                  <c:v>42573.250601851847</c:v>
                </c:pt>
                <c:pt idx="836">
                  <c:v>42573.261018518511</c:v>
                </c:pt>
                <c:pt idx="837">
                  <c:v>42573.271435185183</c:v>
                </c:pt>
                <c:pt idx="838">
                  <c:v>42573.281851851847</c:v>
                </c:pt>
                <c:pt idx="839">
                  <c:v>42573.292268518511</c:v>
                </c:pt>
                <c:pt idx="840">
                  <c:v>42573.302685185183</c:v>
                </c:pt>
                <c:pt idx="841">
                  <c:v>42573.313101851847</c:v>
                </c:pt>
                <c:pt idx="842">
                  <c:v>42573.323518518519</c:v>
                </c:pt>
                <c:pt idx="843">
                  <c:v>42573.333935185183</c:v>
                </c:pt>
                <c:pt idx="844">
                  <c:v>42573.344351851862</c:v>
                </c:pt>
                <c:pt idx="845">
                  <c:v>42573.354768518519</c:v>
                </c:pt>
                <c:pt idx="846">
                  <c:v>42573.365185185183</c:v>
                </c:pt>
                <c:pt idx="847">
                  <c:v>42573.375601851847</c:v>
                </c:pt>
                <c:pt idx="848">
                  <c:v>42573.386018518519</c:v>
                </c:pt>
                <c:pt idx="849">
                  <c:v>42573.396435185183</c:v>
                </c:pt>
                <c:pt idx="850">
                  <c:v>42573.406851851862</c:v>
                </c:pt>
                <c:pt idx="851">
                  <c:v>42573.417268518519</c:v>
                </c:pt>
                <c:pt idx="852">
                  <c:v>42573.427685185183</c:v>
                </c:pt>
                <c:pt idx="853">
                  <c:v>42573.438101851847</c:v>
                </c:pt>
                <c:pt idx="854">
                  <c:v>42573.448518518519</c:v>
                </c:pt>
                <c:pt idx="855">
                  <c:v>42573.458935185197</c:v>
                </c:pt>
                <c:pt idx="856">
                  <c:v>42573.469351851847</c:v>
                </c:pt>
                <c:pt idx="857">
                  <c:v>42573.479768518511</c:v>
                </c:pt>
                <c:pt idx="858">
                  <c:v>42573.490185185183</c:v>
                </c:pt>
                <c:pt idx="859">
                  <c:v>42573.500601851847</c:v>
                </c:pt>
                <c:pt idx="860">
                  <c:v>42573.511018518519</c:v>
                </c:pt>
                <c:pt idx="861">
                  <c:v>42573.521435185183</c:v>
                </c:pt>
                <c:pt idx="862">
                  <c:v>42573.531851851847</c:v>
                </c:pt>
                <c:pt idx="863">
                  <c:v>42573.542268518519</c:v>
                </c:pt>
                <c:pt idx="864">
                  <c:v>42573.552685185183</c:v>
                </c:pt>
                <c:pt idx="865">
                  <c:v>42573.563101851847</c:v>
                </c:pt>
                <c:pt idx="866">
                  <c:v>42573.573518518519</c:v>
                </c:pt>
                <c:pt idx="867">
                  <c:v>42573.583935185183</c:v>
                </c:pt>
                <c:pt idx="868">
                  <c:v>42573.594351851847</c:v>
                </c:pt>
                <c:pt idx="869">
                  <c:v>42573.604768518511</c:v>
                </c:pt>
                <c:pt idx="870">
                  <c:v>42573.615185185183</c:v>
                </c:pt>
                <c:pt idx="871">
                  <c:v>42573.625601851847</c:v>
                </c:pt>
                <c:pt idx="872">
                  <c:v>42573.636018518519</c:v>
                </c:pt>
                <c:pt idx="873">
                  <c:v>42573.646435185183</c:v>
                </c:pt>
                <c:pt idx="874">
                  <c:v>42573.656851851862</c:v>
                </c:pt>
                <c:pt idx="875">
                  <c:v>42573.667268518511</c:v>
                </c:pt>
                <c:pt idx="876">
                  <c:v>42573.677685185183</c:v>
                </c:pt>
                <c:pt idx="877">
                  <c:v>42573.688101851847</c:v>
                </c:pt>
                <c:pt idx="878">
                  <c:v>42573.698518518519</c:v>
                </c:pt>
                <c:pt idx="879">
                  <c:v>42573.708935185183</c:v>
                </c:pt>
                <c:pt idx="880">
                  <c:v>42573.719351851847</c:v>
                </c:pt>
                <c:pt idx="881">
                  <c:v>42573.729768518497</c:v>
                </c:pt>
                <c:pt idx="882">
                  <c:v>42573.740185185183</c:v>
                </c:pt>
                <c:pt idx="883">
                  <c:v>42573.750601851847</c:v>
                </c:pt>
                <c:pt idx="884">
                  <c:v>42573.761018518511</c:v>
                </c:pt>
                <c:pt idx="885">
                  <c:v>42573.771435185183</c:v>
                </c:pt>
                <c:pt idx="886">
                  <c:v>42573.781851851847</c:v>
                </c:pt>
                <c:pt idx="887">
                  <c:v>42573.792256944442</c:v>
                </c:pt>
                <c:pt idx="888">
                  <c:v>42573.802685185183</c:v>
                </c:pt>
                <c:pt idx="889">
                  <c:v>42573.813101851847</c:v>
                </c:pt>
                <c:pt idx="890">
                  <c:v>42573.823518518519</c:v>
                </c:pt>
                <c:pt idx="891">
                  <c:v>42573.833935185183</c:v>
                </c:pt>
                <c:pt idx="892">
                  <c:v>42573.844351851862</c:v>
                </c:pt>
                <c:pt idx="893">
                  <c:v>42573.854768518519</c:v>
                </c:pt>
                <c:pt idx="894">
                  <c:v>42573.865185185183</c:v>
                </c:pt>
                <c:pt idx="895">
                  <c:v>42573.875601851847</c:v>
                </c:pt>
                <c:pt idx="896">
                  <c:v>42573.886018518519</c:v>
                </c:pt>
                <c:pt idx="897">
                  <c:v>42573.896435185183</c:v>
                </c:pt>
                <c:pt idx="898">
                  <c:v>42573.906851851862</c:v>
                </c:pt>
                <c:pt idx="899">
                  <c:v>42573.917268518519</c:v>
                </c:pt>
                <c:pt idx="900">
                  <c:v>42573.927685185183</c:v>
                </c:pt>
                <c:pt idx="901">
                  <c:v>42573.938101851847</c:v>
                </c:pt>
                <c:pt idx="902">
                  <c:v>42573.948518518519</c:v>
                </c:pt>
                <c:pt idx="903">
                  <c:v>42573.958935185197</c:v>
                </c:pt>
                <c:pt idx="904">
                  <c:v>42573.969351851847</c:v>
                </c:pt>
                <c:pt idx="905">
                  <c:v>42573.979768518511</c:v>
                </c:pt>
                <c:pt idx="906">
                  <c:v>42573.990185185183</c:v>
                </c:pt>
                <c:pt idx="907">
                  <c:v>42574.000601851847</c:v>
                </c:pt>
                <c:pt idx="908">
                  <c:v>42574.011018518519</c:v>
                </c:pt>
                <c:pt idx="909">
                  <c:v>42574.021435185183</c:v>
                </c:pt>
                <c:pt idx="910">
                  <c:v>42574.031851851847</c:v>
                </c:pt>
                <c:pt idx="911">
                  <c:v>42574.042268518519</c:v>
                </c:pt>
                <c:pt idx="912">
                  <c:v>42574.052685185183</c:v>
                </c:pt>
                <c:pt idx="913">
                  <c:v>42574.063101851847</c:v>
                </c:pt>
                <c:pt idx="914">
                  <c:v>42574.073518518519</c:v>
                </c:pt>
                <c:pt idx="915">
                  <c:v>42574.083935185183</c:v>
                </c:pt>
                <c:pt idx="916">
                  <c:v>42574.094351851847</c:v>
                </c:pt>
                <c:pt idx="917">
                  <c:v>42574.104768518511</c:v>
                </c:pt>
                <c:pt idx="918">
                  <c:v>42574.115185185183</c:v>
                </c:pt>
                <c:pt idx="919">
                  <c:v>42574.125601851847</c:v>
                </c:pt>
                <c:pt idx="920">
                  <c:v>42574.136018518519</c:v>
                </c:pt>
                <c:pt idx="921">
                  <c:v>42574.146435185183</c:v>
                </c:pt>
                <c:pt idx="922">
                  <c:v>42574.156851851862</c:v>
                </c:pt>
                <c:pt idx="923">
                  <c:v>42574.167268518511</c:v>
                </c:pt>
                <c:pt idx="924">
                  <c:v>42574.177685185183</c:v>
                </c:pt>
                <c:pt idx="925">
                  <c:v>42574.188101851847</c:v>
                </c:pt>
                <c:pt idx="926">
                  <c:v>42574.198518518519</c:v>
                </c:pt>
                <c:pt idx="927">
                  <c:v>42574.208935185183</c:v>
                </c:pt>
                <c:pt idx="928">
                  <c:v>42574.219351851847</c:v>
                </c:pt>
                <c:pt idx="929">
                  <c:v>42574.229768518497</c:v>
                </c:pt>
                <c:pt idx="930">
                  <c:v>42574.240185185183</c:v>
                </c:pt>
                <c:pt idx="931">
                  <c:v>42574.250601851847</c:v>
                </c:pt>
                <c:pt idx="932">
                  <c:v>42574.261018518511</c:v>
                </c:pt>
                <c:pt idx="933">
                  <c:v>42574.271435185183</c:v>
                </c:pt>
                <c:pt idx="934">
                  <c:v>42574.281851851847</c:v>
                </c:pt>
                <c:pt idx="935">
                  <c:v>42574.292268518511</c:v>
                </c:pt>
                <c:pt idx="936">
                  <c:v>42574.302685185183</c:v>
                </c:pt>
                <c:pt idx="937">
                  <c:v>42574.313101851847</c:v>
                </c:pt>
                <c:pt idx="938">
                  <c:v>42574.323518518519</c:v>
                </c:pt>
                <c:pt idx="939">
                  <c:v>42574.333935185183</c:v>
                </c:pt>
                <c:pt idx="940">
                  <c:v>42574.344351851862</c:v>
                </c:pt>
                <c:pt idx="941">
                  <c:v>42574.354768518519</c:v>
                </c:pt>
                <c:pt idx="942">
                  <c:v>42574.365185185183</c:v>
                </c:pt>
                <c:pt idx="943">
                  <c:v>42574.375601851847</c:v>
                </c:pt>
                <c:pt idx="944">
                  <c:v>42574.386018518519</c:v>
                </c:pt>
                <c:pt idx="945">
                  <c:v>42574.396435185183</c:v>
                </c:pt>
                <c:pt idx="946">
                  <c:v>42574.406851851862</c:v>
                </c:pt>
                <c:pt idx="947">
                  <c:v>42574.417268518519</c:v>
                </c:pt>
                <c:pt idx="948">
                  <c:v>42574.427685185183</c:v>
                </c:pt>
                <c:pt idx="949">
                  <c:v>42574.438101851847</c:v>
                </c:pt>
                <c:pt idx="950">
                  <c:v>42574.448518518519</c:v>
                </c:pt>
                <c:pt idx="951">
                  <c:v>42574.458935185197</c:v>
                </c:pt>
                <c:pt idx="952">
                  <c:v>42574.469351851847</c:v>
                </c:pt>
                <c:pt idx="953">
                  <c:v>42574.479756944442</c:v>
                </c:pt>
                <c:pt idx="954">
                  <c:v>42574.490185185183</c:v>
                </c:pt>
                <c:pt idx="955">
                  <c:v>42574.500601851847</c:v>
                </c:pt>
                <c:pt idx="956">
                  <c:v>42574.511018518519</c:v>
                </c:pt>
                <c:pt idx="957">
                  <c:v>42574.521435185183</c:v>
                </c:pt>
                <c:pt idx="958">
                  <c:v>42574.531851851847</c:v>
                </c:pt>
                <c:pt idx="959">
                  <c:v>42574.542268518519</c:v>
                </c:pt>
                <c:pt idx="960">
                  <c:v>42574.552685185183</c:v>
                </c:pt>
                <c:pt idx="961">
                  <c:v>42574.563101851847</c:v>
                </c:pt>
                <c:pt idx="962">
                  <c:v>42574.573518518519</c:v>
                </c:pt>
                <c:pt idx="963">
                  <c:v>42574.583935185183</c:v>
                </c:pt>
                <c:pt idx="964">
                  <c:v>42574.594351851847</c:v>
                </c:pt>
                <c:pt idx="965">
                  <c:v>42574.604768518511</c:v>
                </c:pt>
                <c:pt idx="966">
                  <c:v>42574.615185185183</c:v>
                </c:pt>
                <c:pt idx="967">
                  <c:v>42574.625601851847</c:v>
                </c:pt>
                <c:pt idx="968">
                  <c:v>42574.636018518519</c:v>
                </c:pt>
                <c:pt idx="969">
                  <c:v>42574.646446759252</c:v>
                </c:pt>
                <c:pt idx="970">
                  <c:v>42574.656851851862</c:v>
                </c:pt>
                <c:pt idx="971">
                  <c:v>42574.667268518511</c:v>
                </c:pt>
                <c:pt idx="972">
                  <c:v>42574.677685185183</c:v>
                </c:pt>
                <c:pt idx="973">
                  <c:v>42574.688101851847</c:v>
                </c:pt>
                <c:pt idx="974">
                  <c:v>42574.698518518519</c:v>
                </c:pt>
                <c:pt idx="975">
                  <c:v>42574.708923611099</c:v>
                </c:pt>
                <c:pt idx="976">
                  <c:v>42574.719351851847</c:v>
                </c:pt>
                <c:pt idx="977">
                  <c:v>42574.729768518497</c:v>
                </c:pt>
                <c:pt idx="978">
                  <c:v>42574.740185185183</c:v>
                </c:pt>
                <c:pt idx="979">
                  <c:v>42574.750601851847</c:v>
                </c:pt>
                <c:pt idx="980">
                  <c:v>42574.761018518511</c:v>
                </c:pt>
                <c:pt idx="981">
                  <c:v>42574.771435185183</c:v>
                </c:pt>
                <c:pt idx="982">
                  <c:v>42574.781851851847</c:v>
                </c:pt>
                <c:pt idx="983">
                  <c:v>42574.792268518511</c:v>
                </c:pt>
                <c:pt idx="984">
                  <c:v>42574.802685185183</c:v>
                </c:pt>
                <c:pt idx="985">
                  <c:v>42574.813101851847</c:v>
                </c:pt>
                <c:pt idx="986">
                  <c:v>42574.823518518519</c:v>
                </c:pt>
                <c:pt idx="987">
                  <c:v>42574.833935185183</c:v>
                </c:pt>
                <c:pt idx="988">
                  <c:v>42574.844351851862</c:v>
                </c:pt>
                <c:pt idx="989">
                  <c:v>42574.854768518519</c:v>
                </c:pt>
                <c:pt idx="990">
                  <c:v>42574.865185185183</c:v>
                </c:pt>
                <c:pt idx="991">
                  <c:v>42574.875601851847</c:v>
                </c:pt>
                <c:pt idx="992">
                  <c:v>42574.886018518519</c:v>
                </c:pt>
                <c:pt idx="993">
                  <c:v>42574.896435185183</c:v>
                </c:pt>
                <c:pt idx="994">
                  <c:v>42574.906851851862</c:v>
                </c:pt>
                <c:pt idx="995">
                  <c:v>42574.917268518519</c:v>
                </c:pt>
                <c:pt idx="996">
                  <c:v>42574.927685185183</c:v>
                </c:pt>
                <c:pt idx="997">
                  <c:v>42574.938101851847</c:v>
                </c:pt>
                <c:pt idx="998">
                  <c:v>42574.948518518519</c:v>
                </c:pt>
                <c:pt idx="999">
                  <c:v>42574.958935185197</c:v>
                </c:pt>
                <c:pt idx="1000">
                  <c:v>42574.969351851847</c:v>
                </c:pt>
                <c:pt idx="1001">
                  <c:v>42574.979768518511</c:v>
                </c:pt>
                <c:pt idx="1002">
                  <c:v>42574.990185185183</c:v>
                </c:pt>
                <c:pt idx="1003">
                  <c:v>42575.000601851847</c:v>
                </c:pt>
                <c:pt idx="1004">
                  <c:v>42575.011018518519</c:v>
                </c:pt>
                <c:pt idx="1005">
                  <c:v>42575.021435185183</c:v>
                </c:pt>
                <c:pt idx="1006">
                  <c:v>42575.031851851847</c:v>
                </c:pt>
                <c:pt idx="1007">
                  <c:v>42575.042268518519</c:v>
                </c:pt>
                <c:pt idx="1008">
                  <c:v>42575.052685185183</c:v>
                </c:pt>
                <c:pt idx="1009">
                  <c:v>42575.063101851847</c:v>
                </c:pt>
                <c:pt idx="1010">
                  <c:v>42575.073518518519</c:v>
                </c:pt>
                <c:pt idx="1011">
                  <c:v>42575.083935185183</c:v>
                </c:pt>
                <c:pt idx="1012">
                  <c:v>42575.094351851847</c:v>
                </c:pt>
                <c:pt idx="1013">
                  <c:v>42575.104768518511</c:v>
                </c:pt>
                <c:pt idx="1014">
                  <c:v>42575.115185185183</c:v>
                </c:pt>
                <c:pt idx="1015">
                  <c:v>42575.125601851847</c:v>
                </c:pt>
                <c:pt idx="1016">
                  <c:v>42575.136018518519</c:v>
                </c:pt>
                <c:pt idx="1017">
                  <c:v>42575.146435185183</c:v>
                </c:pt>
                <c:pt idx="1018">
                  <c:v>42575.156851851862</c:v>
                </c:pt>
                <c:pt idx="1019">
                  <c:v>42575.167268518511</c:v>
                </c:pt>
                <c:pt idx="1020">
                  <c:v>42575.177685185183</c:v>
                </c:pt>
                <c:pt idx="1021">
                  <c:v>42575.188101851847</c:v>
                </c:pt>
                <c:pt idx="1022">
                  <c:v>42575.198518518519</c:v>
                </c:pt>
                <c:pt idx="1023">
                  <c:v>42575.208935185183</c:v>
                </c:pt>
                <c:pt idx="1024">
                  <c:v>42575.219351851847</c:v>
                </c:pt>
                <c:pt idx="1025">
                  <c:v>42575.229768518497</c:v>
                </c:pt>
                <c:pt idx="1026">
                  <c:v>42575.240185185183</c:v>
                </c:pt>
                <c:pt idx="1027">
                  <c:v>42575.250590277778</c:v>
                </c:pt>
                <c:pt idx="1028">
                  <c:v>42575.261018518511</c:v>
                </c:pt>
                <c:pt idx="1029">
                  <c:v>42575.271435185183</c:v>
                </c:pt>
                <c:pt idx="1030">
                  <c:v>42575.281851851847</c:v>
                </c:pt>
                <c:pt idx="1031">
                  <c:v>42575.292268518511</c:v>
                </c:pt>
                <c:pt idx="1032">
                  <c:v>42575.302685185183</c:v>
                </c:pt>
                <c:pt idx="1033">
                  <c:v>42575.313101851847</c:v>
                </c:pt>
                <c:pt idx="1034">
                  <c:v>42575.323518518519</c:v>
                </c:pt>
                <c:pt idx="1035">
                  <c:v>42575.333935185183</c:v>
                </c:pt>
                <c:pt idx="1036">
                  <c:v>42575.344351851862</c:v>
                </c:pt>
                <c:pt idx="1037">
                  <c:v>42575.354768518519</c:v>
                </c:pt>
                <c:pt idx="1038">
                  <c:v>42575.365185185183</c:v>
                </c:pt>
                <c:pt idx="1039">
                  <c:v>42575.375601851847</c:v>
                </c:pt>
                <c:pt idx="1040">
                  <c:v>42575.386018518519</c:v>
                </c:pt>
                <c:pt idx="1041">
                  <c:v>42575.396435185183</c:v>
                </c:pt>
                <c:pt idx="1042">
                  <c:v>42575.406851851862</c:v>
                </c:pt>
                <c:pt idx="1043">
                  <c:v>42575.417268518519</c:v>
                </c:pt>
                <c:pt idx="1044">
                  <c:v>42575.427685185183</c:v>
                </c:pt>
                <c:pt idx="1045">
                  <c:v>42575.438101851847</c:v>
                </c:pt>
                <c:pt idx="1046">
                  <c:v>42575.448506944442</c:v>
                </c:pt>
                <c:pt idx="1047">
                  <c:v>42575.458935185197</c:v>
                </c:pt>
                <c:pt idx="1048">
                  <c:v>42575.469351851847</c:v>
                </c:pt>
                <c:pt idx="1049">
                  <c:v>42575.479768518511</c:v>
                </c:pt>
                <c:pt idx="1050">
                  <c:v>42575.490185185183</c:v>
                </c:pt>
                <c:pt idx="1051">
                  <c:v>42575.500601851847</c:v>
                </c:pt>
                <c:pt idx="1052">
                  <c:v>42575.511018518519</c:v>
                </c:pt>
                <c:pt idx="1053">
                  <c:v>42575.521435185183</c:v>
                </c:pt>
                <c:pt idx="1054">
                  <c:v>42575.531851851847</c:v>
                </c:pt>
                <c:pt idx="1055">
                  <c:v>42575.542268518519</c:v>
                </c:pt>
                <c:pt idx="1056">
                  <c:v>42575.552685185183</c:v>
                </c:pt>
                <c:pt idx="1057">
                  <c:v>42575.563101851847</c:v>
                </c:pt>
                <c:pt idx="1058">
                  <c:v>42575.573518518519</c:v>
                </c:pt>
                <c:pt idx="1059">
                  <c:v>42575.583935185183</c:v>
                </c:pt>
                <c:pt idx="1060">
                  <c:v>42575.594351851847</c:v>
                </c:pt>
                <c:pt idx="1061">
                  <c:v>42575.604768518511</c:v>
                </c:pt>
                <c:pt idx="1062">
                  <c:v>42575.615185185183</c:v>
                </c:pt>
                <c:pt idx="1063">
                  <c:v>42575.625601851847</c:v>
                </c:pt>
                <c:pt idx="1064">
                  <c:v>42575.636018518519</c:v>
                </c:pt>
                <c:pt idx="1065">
                  <c:v>42575.646435185183</c:v>
                </c:pt>
                <c:pt idx="1066">
                  <c:v>42575.656851851862</c:v>
                </c:pt>
                <c:pt idx="1067">
                  <c:v>42575.667268518511</c:v>
                </c:pt>
                <c:pt idx="1068">
                  <c:v>42575.677685185183</c:v>
                </c:pt>
                <c:pt idx="1069">
                  <c:v>42575.688101851847</c:v>
                </c:pt>
                <c:pt idx="1070">
                  <c:v>42575.698518518519</c:v>
                </c:pt>
                <c:pt idx="1071">
                  <c:v>42575.708935185183</c:v>
                </c:pt>
                <c:pt idx="1072">
                  <c:v>42575.719351851847</c:v>
                </c:pt>
                <c:pt idx="1073">
                  <c:v>42575.729768518497</c:v>
                </c:pt>
                <c:pt idx="1074">
                  <c:v>42575.740185185183</c:v>
                </c:pt>
                <c:pt idx="1075">
                  <c:v>42575.750601851847</c:v>
                </c:pt>
                <c:pt idx="1076">
                  <c:v>42575.761018518511</c:v>
                </c:pt>
                <c:pt idx="1077">
                  <c:v>42575.771435185183</c:v>
                </c:pt>
                <c:pt idx="1078">
                  <c:v>42575.781851851847</c:v>
                </c:pt>
                <c:pt idx="1079">
                  <c:v>42575.792268518511</c:v>
                </c:pt>
                <c:pt idx="1080">
                  <c:v>42575.802685185183</c:v>
                </c:pt>
                <c:pt idx="1081">
                  <c:v>42575.813090277778</c:v>
                </c:pt>
                <c:pt idx="1082">
                  <c:v>42575.823518518519</c:v>
                </c:pt>
                <c:pt idx="1083">
                  <c:v>42575.833935185183</c:v>
                </c:pt>
                <c:pt idx="1084">
                  <c:v>42575.844351851862</c:v>
                </c:pt>
                <c:pt idx="1085">
                  <c:v>42575.854768518519</c:v>
                </c:pt>
                <c:pt idx="1086">
                  <c:v>42575.865185185183</c:v>
                </c:pt>
                <c:pt idx="1087">
                  <c:v>42575.875601851847</c:v>
                </c:pt>
                <c:pt idx="1088">
                  <c:v>42575.886018518519</c:v>
                </c:pt>
                <c:pt idx="1089">
                  <c:v>42575.896435185183</c:v>
                </c:pt>
                <c:pt idx="1090">
                  <c:v>42575.906851851862</c:v>
                </c:pt>
                <c:pt idx="1091">
                  <c:v>42575.917268518519</c:v>
                </c:pt>
                <c:pt idx="1092">
                  <c:v>42575.927673611099</c:v>
                </c:pt>
                <c:pt idx="1093">
                  <c:v>42575.938101851847</c:v>
                </c:pt>
                <c:pt idx="1094">
                  <c:v>42575.948518518519</c:v>
                </c:pt>
                <c:pt idx="1095">
                  <c:v>42575.958935185197</c:v>
                </c:pt>
                <c:pt idx="1096">
                  <c:v>42575.969340277778</c:v>
                </c:pt>
                <c:pt idx="1097">
                  <c:v>42575.979768518511</c:v>
                </c:pt>
                <c:pt idx="1098">
                  <c:v>42575.990185185183</c:v>
                </c:pt>
                <c:pt idx="1099">
                  <c:v>42576.000601851847</c:v>
                </c:pt>
                <c:pt idx="1100">
                  <c:v>42576.011018518519</c:v>
                </c:pt>
                <c:pt idx="1101">
                  <c:v>42576.021435185183</c:v>
                </c:pt>
                <c:pt idx="1102">
                  <c:v>42576.031851851847</c:v>
                </c:pt>
                <c:pt idx="1103">
                  <c:v>42576.042268518519</c:v>
                </c:pt>
                <c:pt idx="1104">
                  <c:v>42576.052685185183</c:v>
                </c:pt>
                <c:pt idx="1105">
                  <c:v>42576.063101851847</c:v>
                </c:pt>
                <c:pt idx="1106">
                  <c:v>42576.073518518519</c:v>
                </c:pt>
                <c:pt idx="1107">
                  <c:v>42576.083935185183</c:v>
                </c:pt>
                <c:pt idx="1108">
                  <c:v>42576.094351851847</c:v>
                </c:pt>
                <c:pt idx="1109">
                  <c:v>42576.104768518511</c:v>
                </c:pt>
                <c:pt idx="1110">
                  <c:v>42576.115185185183</c:v>
                </c:pt>
                <c:pt idx="1111">
                  <c:v>42576.125601851847</c:v>
                </c:pt>
                <c:pt idx="1112">
                  <c:v>42576.136018518519</c:v>
                </c:pt>
                <c:pt idx="1113">
                  <c:v>42576.146435185183</c:v>
                </c:pt>
                <c:pt idx="1114">
                  <c:v>42576.156851851862</c:v>
                </c:pt>
                <c:pt idx="1115">
                  <c:v>42576.167268518511</c:v>
                </c:pt>
                <c:pt idx="1116">
                  <c:v>42576.177685185183</c:v>
                </c:pt>
                <c:pt idx="1117">
                  <c:v>42576.188101851847</c:v>
                </c:pt>
                <c:pt idx="1118">
                  <c:v>42576.198518518519</c:v>
                </c:pt>
                <c:pt idx="1119">
                  <c:v>42576.208935185183</c:v>
                </c:pt>
                <c:pt idx="1120">
                  <c:v>42576.219351851847</c:v>
                </c:pt>
                <c:pt idx="1121">
                  <c:v>42576.229768518497</c:v>
                </c:pt>
                <c:pt idx="1122">
                  <c:v>42576.240185185183</c:v>
                </c:pt>
                <c:pt idx="1123">
                  <c:v>42576.250601851847</c:v>
                </c:pt>
                <c:pt idx="1124">
                  <c:v>42576.261018518511</c:v>
                </c:pt>
                <c:pt idx="1125">
                  <c:v>42576.271435185183</c:v>
                </c:pt>
                <c:pt idx="1126">
                  <c:v>42576.281851851847</c:v>
                </c:pt>
                <c:pt idx="1127">
                  <c:v>42576.292268518511</c:v>
                </c:pt>
                <c:pt idx="1128">
                  <c:v>42576.302685185183</c:v>
                </c:pt>
                <c:pt idx="1129">
                  <c:v>42576.313101851847</c:v>
                </c:pt>
                <c:pt idx="1130">
                  <c:v>42576.323518518519</c:v>
                </c:pt>
                <c:pt idx="1131">
                  <c:v>42576.333935185183</c:v>
                </c:pt>
                <c:pt idx="1132">
                  <c:v>42576.344351851862</c:v>
                </c:pt>
                <c:pt idx="1133">
                  <c:v>42576.354768518519</c:v>
                </c:pt>
                <c:pt idx="1134">
                  <c:v>42576.365185185183</c:v>
                </c:pt>
                <c:pt idx="1135">
                  <c:v>42576.375601851847</c:v>
                </c:pt>
                <c:pt idx="1136">
                  <c:v>42576.386018518519</c:v>
                </c:pt>
                <c:pt idx="1137">
                  <c:v>42576.396435185183</c:v>
                </c:pt>
                <c:pt idx="1138">
                  <c:v>42576.406851851862</c:v>
                </c:pt>
                <c:pt idx="1139">
                  <c:v>42576.417268518519</c:v>
                </c:pt>
                <c:pt idx="1140">
                  <c:v>42576.427685185183</c:v>
                </c:pt>
                <c:pt idx="1141">
                  <c:v>42576.438101851847</c:v>
                </c:pt>
                <c:pt idx="1142">
                  <c:v>42576.448518518519</c:v>
                </c:pt>
                <c:pt idx="1143">
                  <c:v>42576.458935185197</c:v>
                </c:pt>
                <c:pt idx="1144">
                  <c:v>42576.469351851847</c:v>
                </c:pt>
                <c:pt idx="1145">
                  <c:v>42576.479768518511</c:v>
                </c:pt>
                <c:pt idx="1146">
                  <c:v>42576.490185185183</c:v>
                </c:pt>
                <c:pt idx="1147">
                  <c:v>42576.500601851847</c:v>
                </c:pt>
                <c:pt idx="1148">
                  <c:v>42576.511018518519</c:v>
                </c:pt>
                <c:pt idx="1149">
                  <c:v>42576.521435185183</c:v>
                </c:pt>
                <c:pt idx="1150">
                  <c:v>42576.531851851847</c:v>
                </c:pt>
                <c:pt idx="1151">
                  <c:v>42576.542268518519</c:v>
                </c:pt>
                <c:pt idx="1152">
                  <c:v>42576.552685185183</c:v>
                </c:pt>
                <c:pt idx="1153">
                  <c:v>42576.563101851847</c:v>
                </c:pt>
                <c:pt idx="1154">
                  <c:v>42576.573518518519</c:v>
                </c:pt>
                <c:pt idx="1155">
                  <c:v>42576.583935185183</c:v>
                </c:pt>
                <c:pt idx="1156">
                  <c:v>42576.594351851847</c:v>
                </c:pt>
                <c:pt idx="1157">
                  <c:v>42576.604768518511</c:v>
                </c:pt>
                <c:pt idx="1158">
                  <c:v>42576.615185185183</c:v>
                </c:pt>
                <c:pt idx="1159">
                  <c:v>42576.625601851847</c:v>
                </c:pt>
                <c:pt idx="1160">
                  <c:v>42576.636018518519</c:v>
                </c:pt>
                <c:pt idx="1161">
                  <c:v>42576.646435185183</c:v>
                </c:pt>
                <c:pt idx="1162">
                  <c:v>42576.656851851862</c:v>
                </c:pt>
                <c:pt idx="1163">
                  <c:v>42576.667268518511</c:v>
                </c:pt>
                <c:pt idx="1164">
                  <c:v>42576.677685185183</c:v>
                </c:pt>
                <c:pt idx="1165">
                  <c:v>42576.688101851847</c:v>
                </c:pt>
                <c:pt idx="1166">
                  <c:v>42576.698518518519</c:v>
                </c:pt>
                <c:pt idx="1167">
                  <c:v>42576.708935185183</c:v>
                </c:pt>
                <c:pt idx="1168">
                  <c:v>42576.719351851847</c:v>
                </c:pt>
                <c:pt idx="1169">
                  <c:v>42576.729768518497</c:v>
                </c:pt>
                <c:pt idx="1170">
                  <c:v>42576.740185185183</c:v>
                </c:pt>
                <c:pt idx="1171">
                  <c:v>42576.750601851847</c:v>
                </c:pt>
                <c:pt idx="1172">
                  <c:v>42576.761018518511</c:v>
                </c:pt>
                <c:pt idx="1173">
                  <c:v>42576.771435185183</c:v>
                </c:pt>
                <c:pt idx="1174">
                  <c:v>42576.781851851847</c:v>
                </c:pt>
                <c:pt idx="1175">
                  <c:v>42576.792268518511</c:v>
                </c:pt>
                <c:pt idx="1176">
                  <c:v>42576.802685185183</c:v>
                </c:pt>
                <c:pt idx="1177">
                  <c:v>42576.813101851847</c:v>
                </c:pt>
                <c:pt idx="1178">
                  <c:v>42576.823518518519</c:v>
                </c:pt>
                <c:pt idx="1179">
                  <c:v>42576.833935185183</c:v>
                </c:pt>
                <c:pt idx="1180">
                  <c:v>42576.844351851862</c:v>
                </c:pt>
                <c:pt idx="1181">
                  <c:v>42576.854768518519</c:v>
                </c:pt>
                <c:pt idx="1182">
                  <c:v>42576.865185185183</c:v>
                </c:pt>
                <c:pt idx="1183">
                  <c:v>42576.875601851847</c:v>
                </c:pt>
                <c:pt idx="1184">
                  <c:v>42576.886018518519</c:v>
                </c:pt>
                <c:pt idx="1185">
                  <c:v>42576.896435185183</c:v>
                </c:pt>
                <c:pt idx="1186">
                  <c:v>42576.906851851862</c:v>
                </c:pt>
                <c:pt idx="1187">
                  <c:v>42576.917268518519</c:v>
                </c:pt>
                <c:pt idx="1188">
                  <c:v>42576.927685185183</c:v>
                </c:pt>
                <c:pt idx="1189">
                  <c:v>42576.938101851847</c:v>
                </c:pt>
                <c:pt idx="1190">
                  <c:v>42576.948518518519</c:v>
                </c:pt>
                <c:pt idx="1191">
                  <c:v>42576.958935185197</c:v>
                </c:pt>
                <c:pt idx="1192">
                  <c:v>42576.969351851847</c:v>
                </c:pt>
                <c:pt idx="1193">
                  <c:v>42576.979768518511</c:v>
                </c:pt>
                <c:pt idx="1194">
                  <c:v>42576.990185185183</c:v>
                </c:pt>
                <c:pt idx="1195">
                  <c:v>42577.000601851847</c:v>
                </c:pt>
                <c:pt idx="1196">
                  <c:v>42577.011018518519</c:v>
                </c:pt>
                <c:pt idx="1197">
                  <c:v>42577.021435185183</c:v>
                </c:pt>
                <c:pt idx="1198">
                  <c:v>42577.031851851847</c:v>
                </c:pt>
                <c:pt idx="1199">
                  <c:v>42577.042268518519</c:v>
                </c:pt>
                <c:pt idx="1200">
                  <c:v>42577.052685185183</c:v>
                </c:pt>
                <c:pt idx="1201">
                  <c:v>42577.063101851847</c:v>
                </c:pt>
                <c:pt idx="1202">
                  <c:v>42577.073518518519</c:v>
                </c:pt>
                <c:pt idx="1203">
                  <c:v>42577.083935185183</c:v>
                </c:pt>
                <c:pt idx="1204">
                  <c:v>42577.094351851847</c:v>
                </c:pt>
                <c:pt idx="1205">
                  <c:v>42577.104768518511</c:v>
                </c:pt>
                <c:pt idx="1206">
                  <c:v>42577.115185185183</c:v>
                </c:pt>
                <c:pt idx="1207">
                  <c:v>42577.125601851847</c:v>
                </c:pt>
                <c:pt idx="1208">
                  <c:v>42577.136018518519</c:v>
                </c:pt>
                <c:pt idx="1209">
                  <c:v>42577.146435185183</c:v>
                </c:pt>
                <c:pt idx="1210">
                  <c:v>42577.156851851862</c:v>
                </c:pt>
                <c:pt idx="1211">
                  <c:v>42577.167268518511</c:v>
                </c:pt>
                <c:pt idx="1212">
                  <c:v>42577.177685185183</c:v>
                </c:pt>
                <c:pt idx="1213">
                  <c:v>42577.188101851847</c:v>
                </c:pt>
                <c:pt idx="1214">
                  <c:v>42577.198518518519</c:v>
                </c:pt>
                <c:pt idx="1215">
                  <c:v>42577.208935185183</c:v>
                </c:pt>
                <c:pt idx="1216">
                  <c:v>42577.219351851847</c:v>
                </c:pt>
                <c:pt idx="1217">
                  <c:v>42577.229768518497</c:v>
                </c:pt>
                <c:pt idx="1218">
                  <c:v>42577.240185185183</c:v>
                </c:pt>
                <c:pt idx="1219">
                  <c:v>42577.250601851847</c:v>
                </c:pt>
                <c:pt idx="1220">
                  <c:v>42577.261018518511</c:v>
                </c:pt>
                <c:pt idx="1221">
                  <c:v>42577.271435185183</c:v>
                </c:pt>
                <c:pt idx="1222">
                  <c:v>42577.281851851847</c:v>
                </c:pt>
                <c:pt idx="1223">
                  <c:v>42577.292268518511</c:v>
                </c:pt>
                <c:pt idx="1224">
                  <c:v>42577.302685185183</c:v>
                </c:pt>
                <c:pt idx="1225">
                  <c:v>42577.313101851847</c:v>
                </c:pt>
                <c:pt idx="1226">
                  <c:v>42577.323518518519</c:v>
                </c:pt>
                <c:pt idx="1227">
                  <c:v>42577.333935185183</c:v>
                </c:pt>
                <c:pt idx="1228">
                  <c:v>42577.344351851862</c:v>
                </c:pt>
                <c:pt idx="1229">
                  <c:v>42577.354768518519</c:v>
                </c:pt>
                <c:pt idx="1230">
                  <c:v>42577.365185185183</c:v>
                </c:pt>
                <c:pt idx="1231">
                  <c:v>42577.375601851847</c:v>
                </c:pt>
                <c:pt idx="1232">
                  <c:v>42577.386018518519</c:v>
                </c:pt>
                <c:pt idx="1233">
                  <c:v>42577.396435185183</c:v>
                </c:pt>
                <c:pt idx="1234">
                  <c:v>42577.406851851862</c:v>
                </c:pt>
                <c:pt idx="1235">
                  <c:v>42577.417268518519</c:v>
                </c:pt>
                <c:pt idx="1236">
                  <c:v>42577.427685185183</c:v>
                </c:pt>
                <c:pt idx="1237">
                  <c:v>42577.438101851847</c:v>
                </c:pt>
                <c:pt idx="1238">
                  <c:v>42577.448518518519</c:v>
                </c:pt>
                <c:pt idx="1239">
                  <c:v>42577.458935185197</c:v>
                </c:pt>
                <c:pt idx="1240">
                  <c:v>42577.469351851847</c:v>
                </c:pt>
                <c:pt idx="1241">
                  <c:v>42577.479768518511</c:v>
                </c:pt>
                <c:pt idx="1242">
                  <c:v>42577.490185185183</c:v>
                </c:pt>
                <c:pt idx="1243">
                  <c:v>42577.500601851847</c:v>
                </c:pt>
                <c:pt idx="1244">
                  <c:v>42577.511018518519</c:v>
                </c:pt>
                <c:pt idx="1245">
                  <c:v>42577.521435185183</c:v>
                </c:pt>
                <c:pt idx="1246">
                  <c:v>42577.531851851847</c:v>
                </c:pt>
                <c:pt idx="1247">
                  <c:v>42577.542268518519</c:v>
                </c:pt>
                <c:pt idx="1248">
                  <c:v>42577.552685185183</c:v>
                </c:pt>
                <c:pt idx="1249">
                  <c:v>42577.563101851847</c:v>
                </c:pt>
                <c:pt idx="1250">
                  <c:v>42577.573518518519</c:v>
                </c:pt>
                <c:pt idx="1251">
                  <c:v>42577.583935185183</c:v>
                </c:pt>
                <c:pt idx="1252">
                  <c:v>42577.594351851847</c:v>
                </c:pt>
                <c:pt idx="1253">
                  <c:v>42577.604768518511</c:v>
                </c:pt>
                <c:pt idx="1254">
                  <c:v>42577.615185185183</c:v>
                </c:pt>
                <c:pt idx="1255">
                  <c:v>42577.625601851847</c:v>
                </c:pt>
                <c:pt idx="1256">
                  <c:v>42577.636018518519</c:v>
                </c:pt>
                <c:pt idx="1257">
                  <c:v>42577.646435185183</c:v>
                </c:pt>
                <c:pt idx="1258">
                  <c:v>42577.656851851862</c:v>
                </c:pt>
                <c:pt idx="1259">
                  <c:v>42577.667268518511</c:v>
                </c:pt>
                <c:pt idx="1260">
                  <c:v>42577.677685185183</c:v>
                </c:pt>
                <c:pt idx="1261">
                  <c:v>42577.688101851847</c:v>
                </c:pt>
                <c:pt idx="1262">
                  <c:v>42577.698518518519</c:v>
                </c:pt>
                <c:pt idx="1263">
                  <c:v>42577.708935185183</c:v>
                </c:pt>
                <c:pt idx="1264">
                  <c:v>42577.719351851847</c:v>
                </c:pt>
                <c:pt idx="1265">
                  <c:v>42577.729768518497</c:v>
                </c:pt>
                <c:pt idx="1266">
                  <c:v>42577.740196759252</c:v>
                </c:pt>
                <c:pt idx="1267">
                  <c:v>42577.750601851847</c:v>
                </c:pt>
                <c:pt idx="1268">
                  <c:v>42577.761030092603</c:v>
                </c:pt>
                <c:pt idx="1269">
                  <c:v>42577.771435185183</c:v>
                </c:pt>
                <c:pt idx="1270">
                  <c:v>42577.781851851847</c:v>
                </c:pt>
                <c:pt idx="1271">
                  <c:v>42577.792268518511</c:v>
                </c:pt>
                <c:pt idx="1272">
                  <c:v>42577.802685185183</c:v>
                </c:pt>
                <c:pt idx="1273">
                  <c:v>42577.813101851847</c:v>
                </c:pt>
                <c:pt idx="1274">
                  <c:v>42577.823518518519</c:v>
                </c:pt>
                <c:pt idx="1275">
                  <c:v>42577.833935185183</c:v>
                </c:pt>
                <c:pt idx="1276">
                  <c:v>42577.844351851862</c:v>
                </c:pt>
                <c:pt idx="1277">
                  <c:v>42577.854768518519</c:v>
                </c:pt>
                <c:pt idx="1278">
                  <c:v>42577.865185185183</c:v>
                </c:pt>
                <c:pt idx="1279">
                  <c:v>42577.875601851847</c:v>
                </c:pt>
                <c:pt idx="1280">
                  <c:v>42577.886018518519</c:v>
                </c:pt>
                <c:pt idx="1281">
                  <c:v>42577.896435185183</c:v>
                </c:pt>
                <c:pt idx="1282">
                  <c:v>42577.906851851862</c:v>
                </c:pt>
                <c:pt idx="1283">
                  <c:v>42577.917268518519</c:v>
                </c:pt>
                <c:pt idx="1284">
                  <c:v>42577.927685185183</c:v>
                </c:pt>
                <c:pt idx="1285">
                  <c:v>42577.938101851847</c:v>
                </c:pt>
                <c:pt idx="1286">
                  <c:v>42577.948518518519</c:v>
                </c:pt>
                <c:pt idx="1287">
                  <c:v>42577.958935185197</c:v>
                </c:pt>
                <c:pt idx="1288">
                  <c:v>42577.969351851847</c:v>
                </c:pt>
                <c:pt idx="1289">
                  <c:v>42577.979768518511</c:v>
                </c:pt>
                <c:pt idx="1290">
                  <c:v>42577.990185185183</c:v>
                </c:pt>
                <c:pt idx="1291">
                  <c:v>42578.000601851847</c:v>
                </c:pt>
                <c:pt idx="1292">
                  <c:v>42578.011018518519</c:v>
                </c:pt>
                <c:pt idx="1293">
                  <c:v>42578.021435185183</c:v>
                </c:pt>
                <c:pt idx="1294">
                  <c:v>42578.031851851847</c:v>
                </c:pt>
                <c:pt idx="1295">
                  <c:v>42578.042268518519</c:v>
                </c:pt>
                <c:pt idx="1296">
                  <c:v>42578.052685185183</c:v>
                </c:pt>
                <c:pt idx="1297">
                  <c:v>42578.063101851847</c:v>
                </c:pt>
                <c:pt idx="1298">
                  <c:v>42578.073518518519</c:v>
                </c:pt>
                <c:pt idx="1299">
                  <c:v>42578.083935185183</c:v>
                </c:pt>
                <c:pt idx="1300">
                  <c:v>42578.094351851847</c:v>
                </c:pt>
                <c:pt idx="1301">
                  <c:v>42578.104768518511</c:v>
                </c:pt>
                <c:pt idx="1302">
                  <c:v>42578.115185185183</c:v>
                </c:pt>
                <c:pt idx="1303">
                  <c:v>42578.125601851847</c:v>
                </c:pt>
                <c:pt idx="1304">
                  <c:v>42578.136018518519</c:v>
                </c:pt>
                <c:pt idx="1305">
                  <c:v>42578.146435185183</c:v>
                </c:pt>
                <c:pt idx="1306">
                  <c:v>42578.156851851862</c:v>
                </c:pt>
                <c:pt idx="1307">
                  <c:v>42578.167268518511</c:v>
                </c:pt>
                <c:pt idx="1308">
                  <c:v>42578.177685185183</c:v>
                </c:pt>
                <c:pt idx="1309">
                  <c:v>42578.188101851847</c:v>
                </c:pt>
                <c:pt idx="1310">
                  <c:v>42578.198518518519</c:v>
                </c:pt>
                <c:pt idx="1311">
                  <c:v>42578.208935185183</c:v>
                </c:pt>
                <c:pt idx="1312">
                  <c:v>42578.219351851847</c:v>
                </c:pt>
                <c:pt idx="1313">
                  <c:v>42578.229768518497</c:v>
                </c:pt>
                <c:pt idx="1314">
                  <c:v>42578.240185185183</c:v>
                </c:pt>
                <c:pt idx="1315">
                  <c:v>42578.250601851847</c:v>
                </c:pt>
                <c:pt idx="1316">
                  <c:v>42578.261018518511</c:v>
                </c:pt>
                <c:pt idx="1317">
                  <c:v>42578.271435185183</c:v>
                </c:pt>
                <c:pt idx="1318">
                  <c:v>42578.281851851847</c:v>
                </c:pt>
                <c:pt idx="1319">
                  <c:v>42578.292268518511</c:v>
                </c:pt>
                <c:pt idx="1320">
                  <c:v>42578.302685185183</c:v>
                </c:pt>
                <c:pt idx="1321">
                  <c:v>42578.313101851847</c:v>
                </c:pt>
                <c:pt idx="1322">
                  <c:v>42578.323518518519</c:v>
                </c:pt>
                <c:pt idx="1323">
                  <c:v>42578.333935185183</c:v>
                </c:pt>
                <c:pt idx="1324">
                  <c:v>42578.344351851862</c:v>
                </c:pt>
                <c:pt idx="1325">
                  <c:v>42578.354768518519</c:v>
                </c:pt>
                <c:pt idx="1326">
                  <c:v>42578.365185185183</c:v>
                </c:pt>
                <c:pt idx="1327">
                  <c:v>42578.375601851847</c:v>
                </c:pt>
                <c:pt idx="1328">
                  <c:v>42578.386018518519</c:v>
                </c:pt>
                <c:pt idx="1329">
                  <c:v>42578.396435185183</c:v>
                </c:pt>
                <c:pt idx="1330">
                  <c:v>42578.406851851862</c:v>
                </c:pt>
                <c:pt idx="1331">
                  <c:v>42578.417268518519</c:v>
                </c:pt>
              </c:numCache>
            </c:numRef>
          </c:xVal>
          <c:yVal>
            <c:numRef>
              <c:f>'NI071216'!$H$3:$H$1334</c:f>
              <c:numCache>
                <c:formatCode>General</c:formatCode>
                <c:ptCount val="1332"/>
                <c:pt idx="0">
                  <c:v>8.09</c:v>
                </c:pt>
                <c:pt idx="1">
                  <c:v>8.11</c:v>
                </c:pt>
                <c:pt idx="2">
                  <c:v>8.120000000000001</c:v>
                </c:pt>
                <c:pt idx="3">
                  <c:v>8.11</c:v>
                </c:pt>
                <c:pt idx="4">
                  <c:v>8.120000000000001</c:v>
                </c:pt>
                <c:pt idx="5">
                  <c:v>8.11</c:v>
                </c:pt>
                <c:pt idx="6">
                  <c:v>8.1</c:v>
                </c:pt>
                <c:pt idx="7">
                  <c:v>8.11</c:v>
                </c:pt>
                <c:pt idx="8">
                  <c:v>8.120000000000001</c:v>
                </c:pt>
                <c:pt idx="9">
                  <c:v>8.11</c:v>
                </c:pt>
                <c:pt idx="10">
                  <c:v>8.1</c:v>
                </c:pt>
                <c:pt idx="11">
                  <c:v>8.11</c:v>
                </c:pt>
                <c:pt idx="12">
                  <c:v>8.120000000000001</c:v>
                </c:pt>
                <c:pt idx="13">
                  <c:v>8.1299999999999972</c:v>
                </c:pt>
                <c:pt idx="14">
                  <c:v>8.09</c:v>
                </c:pt>
                <c:pt idx="15">
                  <c:v>8.07</c:v>
                </c:pt>
                <c:pt idx="16">
                  <c:v>8.0400000000000009</c:v>
                </c:pt>
                <c:pt idx="17">
                  <c:v>8.02</c:v>
                </c:pt>
                <c:pt idx="18">
                  <c:v>8.02</c:v>
                </c:pt>
                <c:pt idx="19">
                  <c:v>8.01</c:v>
                </c:pt>
                <c:pt idx="20">
                  <c:v>8.01</c:v>
                </c:pt>
                <c:pt idx="21">
                  <c:v>8</c:v>
                </c:pt>
                <c:pt idx="22">
                  <c:v>7.99</c:v>
                </c:pt>
                <c:pt idx="23">
                  <c:v>7.98</c:v>
                </c:pt>
                <c:pt idx="24">
                  <c:v>7.98</c:v>
                </c:pt>
                <c:pt idx="25">
                  <c:v>7.98</c:v>
                </c:pt>
                <c:pt idx="26">
                  <c:v>7.98</c:v>
                </c:pt>
                <c:pt idx="27">
                  <c:v>7.98</c:v>
                </c:pt>
                <c:pt idx="28">
                  <c:v>7.97</c:v>
                </c:pt>
                <c:pt idx="29">
                  <c:v>7.98</c:v>
                </c:pt>
                <c:pt idx="30">
                  <c:v>7.99</c:v>
                </c:pt>
                <c:pt idx="31">
                  <c:v>7.99</c:v>
                </c:pt>
                <c:pt idx="32">
                  <c:v>8</c:v>
                </c:pt>
                <c:pt idx="33">
                  <c:v>8.01</c:v>
                </c:pt>
                <c:pt idx="34">
                  <c:v>8.02</c:v>
                </c:pt>
                <c:pt idx="35">
                  <c:v>8.0400000000000009</c:v>
                </c:pt>
                <c:pt idx="36">
                  <c:v>8.0500000000000007</c:v>
                </c:pt>
                <c:pt idx="37">
                  <c:v>8.07</c:v>
                </c:pt>
                <c:pt idx="38">
                  <c:v>8.09</c:v>
                </c:pt>
                <c:pt idx="39">
                  <c:v>8.1</c:v>
                </c:pt>
                <c:pt idx="40">
                  <c:v>8.1</c:v>
                </c:pt>
                <c:pt idx="41">
                  <c:v>8.09</c:v>
                </c:pt>
                <c:pt idx="42">
                  <c:v>8.09</c:v>
                </c:pt>
                <c:pt idx="43">
                  <c:v>8.11</c:v>
                </c:pt>
                <c:pt idx="44">
                  <c:v>8.120000000000001</c:v>
                </c:pt>
                <c:pt idx="45">
                  <c:v>8.1299999999999972</c:v>
                </c:pt>
                <c:pt idx="46">
                  <c:v>8.11</c:v>
                </c:pt>
                <c:pt idx="47">
                  <c:v>8.120000000000001</c:v>
                </c:pt>
                <c:pt idx="48">
                  <c:v>8.1299999999999972</c:v>
                </c:pt>
                <c:pt idx="49">
                  <c:v>8.1299999999999972</c:v>
                </c:pt>
                <c:pt idx="50">
                  <c:v>8.1399999999999988</c:v>
                </c:pt>
                <c:pt idx="51">
                  <c:v>8.1299999999999972</c:v>
                </c:pt>
                <c:pt idx="52">
                  <c:v>8.120000000000001</c:v>
                </c:pt>
                <c:pt idx="53">
                  <c:v>8.1</c:v>
                </c:pt>
                <c:pt idx="54">
                  <c:v>8.08</c:v>
                </c:pt>
                <c:pt idx="55">
                  <c:v>8.02</c:v>
                </c:pt>
                <c:pt idx="56">
                  <c:v>8.01</c:v>
                </c:pt>
                <c:pt idx="57">
                  <c:v>7.92</c:v>
                </c:pt>
                <c:pt idx="58">
                  <c:v>8.0400000000000009</c:v>
                </c:pt>
                <c:pt idx="59">
                  <c:v>8.08</c:v>
                </c:pt>
                <c:pt idx="60">
                  <c:v>8.0400000000000009</c:v>
                </c:pt>
                <c:pt idx="61">
                  <c:v>8.02</c:v>
                </c:pt>
                <c:pt idx="62">
                  <c:v>8.0300000000000011</c:v>
                </c:pt>
                <c:pt idx="63">
                  <c:v>8.02</c:v>
                </c:pt>
                <c:pt idx="64">
                  <c:v>8.01</c:v>
                </c:pt>
                <c:pt idx="65">
                  <c:v>8.01</c:v>
                </c:pt>
                <c:pt idx="66">
                  <c:v>7.99</c:v>
                </c:pt>
                <c:pt idx="67">
                  <c:v>7.99</c:v>
                </c:pt>
                <c:pt idx="68">
                  <c:v>7.98</c:v>
                </c:pt>
                <c:pt idx="69">
                  <c:v>7.98</c:v>
                </c:pt>
                <c:pt idx="70">
                  <c:v>7.98</c:v>
                </c:pt>
                <c:pt idx="71">
                  <c:v>7.98</c:v>
                </c:pt>
                <c:pt idx="72">
                  <c:v>7.98</c:v>
                </c:pt>
                <c:pt idx="73">
                  <c:v>7.98</c:v>
                </c:pt>
                <c:pt idx="74">
                  <c:v>7.98</c:v>
                </c:pt>
                <c:pt idx="75">
                  <c:v>7.98</c:v>
                </c:pt>
                <c:pt idx="76">
                  <c:v>7.98</c:v>
                </c:pt>
                <c:pt idx="77">
                  <c:v>7.98</c:v>
                </c:pt>
                <c:pt idx="78">
                  <c:v>7.99</c:v>
                </c:pt>
                <c:pt idx="79">
                  <c:v>8</c:v>
                </c:pt>
                <c:pt idx="80">
                  <c:v>8.01</c:v>
                </c:pt>
                <c:pt idx="81">
                  <c:v>8.01</c:v>
                </c:pt>
                <c:pt idx="82">
                  <c:v>8.02</c:v>
                </c:pt>
                <c:pt idx="83">
                  <c:v>8.02</c:v>
                </c:pt>
                <c:pt idx="84">
                  <c:v>8.02</c:v>
                </c:pt>
                <c:pt idx="85">
                  <c:v>8.0300000000000011</c:v>
                </c:pt>
                <c:pt idx="86">
                  <c:v>8.0300000000000011</c:v>
                </c:pt>
                <c:pt idx="87">
                  <c:v>8.0500000000000007</c:v>
                </c:pt>
                <c:pt idx="88">
                  <c:v>8.0500000000000007</c:v>
                </c:pt>
                <c:pt idx="89">
                  <c:v>8.06</c:v>
                </c:pt>
                <c:pt idx="90">
                  <c:v>8.08</c:v>
                </c:pt>
                <c:pt idx="91">
                  <c:v>8.09</c:v>
                </c:pt>
                <c:pt idx="92">
                  <c:v>8.1</c:v>
                </c:pt>
                <c:pt idx="93">
                  <c:v>8.11</c:v>
                </c:pt>
                <c:pt idx="94">
                  <c:v>8.1299999999999972</c:v>
                </c:pt>
                <c:pt idx="95">
                  <c:v>8.1299999999999972</c:v>
                </c:pt>
                <c:pt idx="96">
                  <c:v>8.1299999999999972</c:v>
                </c:pt>
                <c:pt idx="97">
                  <c:v>8.120000000000001</c:v>
                </c:pt>
                <c:pt idx="98">
                  <c:v>8.11</c:v>
                </c:pt>
                <c:pt idx="99">
                  <c:v>8.1299999999999972</c:v>
                </c:pt>
                <c:pt idx="100">
                  <c:v>8.1299999999999972</c:v>
                </c:pt>
                <c:pt idx="101">
                  <c:v>8.1399999999999988</c:v>
                </c:pt>
                <c:pt idx="102">
                  <c:v>8.1299999999999972</c:v>
                </c:pt>
                <c:pt idx="103">
                  <c:v>8.1299999999999972</c:v>
                </c:pt>
                <c:pt idx="104">
                  <c:v>8.1299999999999972</c:v>
                </c:pt>
                <c:pt idx="105">
                  <c:v>8.09</c:v>
                </c:pt>
                <c:pt idx="106">
                  <c:v>8.1299999999999972</c:v>
                </c:pt>
                <c:pt idx="107">
                  <c:v>8.1399999999999988</c:v>
                </c:pt>
                <c:pt idx="108">
                  <c:v>8.11</c:v>
                </c:pt>
                <c:pt idx="109">
                  <c:v>8.09</c:v>
                </c:pt>
                <c:pt idx="110">
                  <c:v>8.09</c:v>
                </c:pt>
                <c:pt idx="111">
                  <c:v>8.08</c:v>
                </c:pt>
                <c:pt idx="112">
                  <c:v>8.07</c:v>
                </c:pt>
                <c:pt idx="113">
                  <c:v>8.06</c:v>
                </c:pt>
                <c:pt idx="114">
                  <c:v>8.0400000000000009</c:v>
                </c:pt>
                <c:pt idx="115">
                  <c:v>8.0400000000000009</c:v>
                </c:pt>
                <c:pt idx="116">
                  <c:v>8.0300000000000011</c:v>
                </c:pt>
                <c:pt idx="117">
                  <c:v>8.01</c:v>
                </c:pt>
                <c:pt idx="118">
                  <c:v>8.01</c:v>
                </c:pt>
                <c:pt idx="119">
                  <c:v>8</c:v>
                </c:pt>
                <c:pt idx="120">
                  <c:v>8</c:v>
                </c:pt>
                <c:pt idx="121">
                  <c:v>7.99</c:v>
                </c:pt>
                <c:pt idx="122">
                  <c:v>7.98</c:v>
                </c:pt>
                <c:pt idx="123">
                  <c:v>7.98</c:v>
                </c:pt>
                <c:pt idx="124">
                  <c:v>7.98</c:v>
                </c:pt>
                <c:pt idx="125">
                  <c:v>7.98</c:v>
                </c:pt>
                <c:pt idx="126">
                  <c:v>7.97</c:v>
                </c:pt>
                <c:pt idx="127">
                  <c:v>7.97</c:v>
                </c:pt>
                <c:pt idx="128">
                  <c:v>7.99</c:v>
                </c:pt>
                <c:pt idx="129">
                  <c:v>7.98</c:v>
                </c:pt>
                <c:pt idx="130">
                  <c:v>7.99</c:v>
                </c:pt>
                <c:pt idx="131">
                  <c:v>7.99</c:v>
                </c:pt>
                <c:pt idx="132">
                  <c:v>8.01</c:v>
                </c:pt>
                <c:pt idx="133">
                  <c:v>8.02</c:v>
                </c:pt>
                <c:pt idx="134">
                  <c:v>8.0300000000000011</c:v>
                </c:pt>
                <c:pt idx="135">
                  <c:v>8.0400000000000009</c:v>
                </c:pt>
                <c:pt idx="136">
                  <c:v>8.06</c:v>
                </c:pt>
                <c:pt idx="137">
                  <c:v>8.07</c:v>
                </c:pt>
                <c:pt idx="138">
                  <c:v>8.08</c:v>
                </c:pt>
                <c:pt idx="139">
                  <c:v>8.08</c:v>
                </c:pt>
                <c:pt idx="140">
                  <c:v>8.08</c:v>
                </c:pt>
                <c:pt idx="141">
                  <c:v>8.08</c:v>
                </c:pt>
                <c:pt idx="142">
                  <c:v>8.07</c:v>
                </c:pt>
                <c:pt idx="143">
                  <c:v>8.0400000000000009</c:v>
                </c:pt>
                <c:pt idx="144">
                  <c:v>8.01</c:v>
                </c:pt>
                <c:pt idx="145">
                  <c:v>7.99</c:v>
                </c:pt>
                <c:pt idx="146">
                  <c:v>7.98</c:v>
                </c:pt>
                <c:pt idx="147">
                  <c:v>7.97</c:v>
                </c:pt>
                <c:pt idx="148">
                  <c:v>7.97</c:v>
                </c:pt>
                <c:pt idx="149">
                  <c:v>7.96</c:v>
                </c:pt>
                <c:pt idx="150">
                  <c:v>7.95</c:v>
                </c:pt>
                <c:pt idx="151">
                  <c:v>7.95</c:v>
                </c:pt>
                <c:pt idx="152">
                  <c:v>7.95</c:v>
                </c:pt>
                <c:pt idx="153">
                  <c:v>7.95</c:v>
                </c:pt>
                <c:pt idx="154">
                  <c:v>7.95</c:v>
                </c:pt>
                <c:pt idx="155">
                  <c:v>7.93</c:v>
                </c:pt>
                <c:pt idx="156">
                  <c:v>7.84</c:v>
                </c:pt>
                <c:pt idx="157">
                  <c:v>7.8</c:v>
                </c:pt>
                <c:pt idx="158">
                  <c:v>7.91</c:v>
                </c:pt>
                <c:pt idx="159">
                  <c:v>7.96</c:v>
                </c:pt>
                <c:pt idx="160">
                  <c:v>7.98</c:v>
                </c:pt>
                <c:pt idx="161">
                  <c:v>7.98</c:v>
                </c:pt>
                <c:pt idx="162">
                  <c:v>7.98</c:v>
                </c:pt>
                <c:pt idx="163">
                  <c:v>7.97</c:v>
                </c:pt>
                <c:pt idx="164">
                  <c:v>7.97</c:v>
                </c:pt>
                <c:pt idx="165">
                  <c:v>7.98</c:v>
                </c:pt>
                <c:pt idx="166">
                  <c:v>7.97</c:v>
                </c:pt>
                <c:pt idx="167">
                  <c:v>7.97</c:v>
                </c:pt>
                <c:pt idx="168">
                  <c:v>7.97</c:v>
                </c:pt>
                <c:pt idx="169">
                  <c:v>7.97</c:v>
                </c:pt>
                <c:pt idx="170">
                  <c:v>7.97</c:v>
                </c:pt>
                <c:pt idx="171">
                  <c:v>7.97</c:v>
                </c:pt>
                <c:pt idx="172">
                  <c:v>7.97</c:v>
                </c:pt>
                <c:pt idx="173">
                  <c:v>7.97</c:v>
                </c:pt>
                <c:pt idx="174">
                  <c:v>7.98</c:v>
                </c:pt>
                <c:pt idx="175">
                  <c:v>7.97</c:v>
                </c:pt>
                <c:pt idx="176">
                  <c:v>7.97</c:v>
                </c:pt>
                <c:pt idx="177">
                  <c:v>7.98</c:v>
                </c:pt>
                <c:pt idx="178">
                  <c:v>7.98</c:v>
                </c:pt>
                <c:pt idx="179">
                  <c:v>8</c:v>
                </c:pt>
                <c:pt idx="180">
                  <c:v>8.01</c:v>
                </c:pt>
                <c:pt idx="181">
                  <c:v>8.01</c:v>
                </c:pt>
                <c:pt idx="182">
                  <c:v>8.01</c:v>
                </c:pt>
                <c:pt idx="183">
                  <c:v>8.0300000000000011</c:v>
                </c:pt>
                <c:pt idx="184">
                  <c:v>8.0400000000000009</c:v>
                </c:pt>
                <c:pt idx="185">
                  <c:v>8.0500000000000007</c:v>
                </c:pt>
                <c:pt idx="186">
                  <c:v>8.0500000000000007</c:v>
                </c:pt>
                <c:pt idx="187">
                  <c:v>8.0500000000000007</c:v>
                </c:pt>
                <c:pt idx="188">
                  <c:v>8.06</c:v>
                </c:pt>
                <c:pt idx="189">
                  <c:v>8.07</c:v>
                </c:pt>
                <c:pt idx="190">
                  <c:v>8.08</c:v>
                </c:pt>
                <c:pt idx="191">
                  <c:v>8.08</c:v>
                </c:pt>
                <c:pt idx="192">
                  <c:v>8.09</c:v>
                </c:pt>
                <c:pt idx="193">
                  <c:v>8.1</c:v>
                </c:pt>
                <c:pt idx="194">
                  <c:v>8.11</c:v>
                </c:pt>
                <c:pt idx="195">
                  <c:v>8.11</c:v>
                </c:pt>
                <c:pt idx="196">
                  <c:v>8.120000000000001</c:v>
                </c:pt>
                <c:pt idx="197">
                  <c:v>8.11</c:v>
                </c:pt>
                <c:pt idx="198">
                  <c:v>8.120000000000001</c:v>
                </c:pt>
                <c:pt idx="199">
                  <c:v>8.1299999999999972</c:v>
                </c:pt>
                <c:pt idx="200">
                  <c:v>8.1399999999999988</c:v>
                </c:pt>
                <c:pt idx="201">
                  <c:v>8.1399999999999988</c:v>
                </c:pt>
                <c:pt idx="202">
                  <c:v>8.1299999999999972</c:v>
                </c:pt>
                <c:pt idx="203">
                  <c:v>8.11</c:v>
                </c:pt>
                <c:pt idx="204">
                  <c:v>8.1</c:v>
                </c:pt>
                <c:pt idx="205">
                  <c:v>8.120000000000001</c:v>
                </c:pt>
                <c:pt idx="206">
                  <c:v>8.1399999999999988</c:v>
                </c:pt>
                <c:pt idx="207">
                  <c:v>8.1299999999999972</c:v>
                </c:pt>
                <c:pt idx="208">
                  <c:v>8.1299999999999972</c:v>
                </c:pt>
                <c:pt idx="209">
                  <c:v>8.120000000000001</c:v>
                </c:pt>
                <c:pt idx="210">
                  <c:v>8.11</c:v>
                </c:pt>
                <c:pt idx="211">
                  <c:v>8.120000000000001</c:v>
                </c:pt>
                <c:pt idx="212">
                  <c:v>8.1</c:v>
                </c:pt>
                <c:pt idx="213">
                  <c:v>8.08</c:v>
                </c:pt>
                <c:pt idx="214">
                  <c:v>8.06</c:v>
                </c:pt>
                <c:pt idx="215">
                  <c:v>8.0400000000000009</c:v>
                </c:pt>
                <c:pt idx="216">
                  <c:v>8.0400000000000009</c:v>
                </c:pt>
                <c:pt idx="217">
                  <c:v>8.0300000000000011</c:v>
                </c:pt>
                <c:pt idx="218">
                  <c:v>8.02</c:v>
                </c:pt>
                <c:pt idx="219">
                  <c:v>8.02</c:v>
                </c:pt>
                <c:pt idx="220">
                  <c:v>8.01</c:v>
                </c:pt>
                <c:pt idx="221">
                  <c:v>7.99</c:v>
                </c:pt>
                <c:pt idx="222">
                  <c:v>7.99</c:v>
                </c:pt>
                <c:pt idx="223">
                  <c:v>7.99</c:v>
                </c:pt>
                <c:pt idx="224">
                  <c:v>7.98</c:v>
                </c:pt>
                <c:pt idx="225">
                  <c:v>7.98</c:v>
                </c:pt>
                <c:pt idx="226">
                  <c:v>7.98</c:v>
                </c:pt>
                <c:pt idx="227">
                  <c:v>7.98</c:v>
                </c:pt>
                <c:pt idx="228">
                  <c:v>7.98</c:v>
                </c:pt>
                <c:pt idx="229">
                  <c:v>7.99</c:v>
                </c:pt>
                <c:pt idx="230">
                  <c:v>8.01</c:v>
                </c:pt>
                <c:pt idx="231">
                  <c:v>8.0300000000000011</c:v>
                </c:pt>
                <c:pt idx="232">
                  <c:v>8.0500000000000007</c:v>
                </c:pt>
                <c:pt idx="233">
                  <c:v>8.08</c:v>
                </c:pt>
                <c:pt idx="234">
                  <c:v>8.09</c:v>
                </c:pt>
                <c:pt idx="235">
                  <c:v>8.09</c:v>
                </c:pt>
                <c:pt idx="236">
                  <c:v>8.08</c:v>
                </c:pt>
                <c:pt idx="237">
                  <c:v>8.06</c:v>
                </c:pt>
                <c:pt idx="238">
                  <c:v>8.06</c:v>
                </c:pt>
                <c:pt idx="239">
                  <c:v>8.06</c:v>
                </c:pt>
                <c:pt idx="240">
                  <c:v>8.06</c:v>
                </c:pt>
                <c:pt idx="241">
                  <c:v>8.06</c:v>
                </c:pt>
                <c:pt idx="242">
                  <c:v>8.06</c:v>
                </c:pt>
                <c:pt idx="243">
                  <c:v>8.0400000000000009</c:v>
                </c:pt>
                <c:pt idx="244">
                  <c:v>8.0300000000000011</c:v>
                </c:pt>
                <c:pt idx="245">
                  <c:v>8.0300000000000011</c:v>
                </c:pt>
                <c:pt idx="246">
                  <c:v>8.0300000000000011</c:v>
                </c:pt>
                <c:pt idx="247">
                  <c:v>8.0300000000000011</c:v>
                </c:pt>
                <c:pt idx="248">
                  <c:v>8.02</c:v>
                </c:pt>
                <c:pt idx="249">
                  <c:v>8</c:v>
                </c:pt>
                <c:pt idx="250">
                  <c:v>7.99</c:v>
                </c:pt>
                <c:pt idx="251">
                  <c:v>7.98</c:v>
                </c:pt>
                <c:pt idx="252">
                  <c:v>7.98</c:v>
                </c:pt>
                <c:pt idx="253">
                  <c:v>7.98</c:v>
                </c:pt>
                <c:pt idx="254">
                  <c:v>7.96</c:v>
                </c:pt>
                <c:pt idx="255">
                  <c:v>7.93</c:v>
                </c:pt>
                <c:pt idx="256">
                  <c:v>7.88</c:v>
                </c:pt>
                <c:pt idx="257">
                  <c:v>7.91</c:v>
                </c:pt>
                <c:pt idx="258">
                  <c:v>7.99</c:v>
                </c:pt>
                <c:pt idx="259">
                  <c:v>8</c:v>
                </c:pt>
                <c:pt idx="260">
                  <c:v>8</c:v>
                </c:pt>
                <c:pt idx="261">
                  <c:v>8</c:v>
                </c:pt>
                <c:pt idx="262">
                  <c:v>8</c:v>
                </c:pt>
                <c:pt idx="263">
                  <c:v>8.01</c:v>
                </c:pt>
                <c:pt idx="264">
                  <c:v>8</c:v>
                </c:pt>
                <c:pt idx="265">
                  <c:v>7.99</c:v>
                </c:pt>
                <c:pt idx="266">
                  <c:v>8</c:v>
                </c:pt>
                <c:pt idx="267">
                  <c:v>8</c:v>
                </c:pt>
                <c:pt idx="268">
                  <c:v>7.99</c:v>
                </c:pt>
                <c:pt idx="269">
                  <c:v>7.99</c:v>
                </c:pt>
                <c:pt idx="270">
                  <c:v>7.99</c:v>
                </c:pt>
                <c:pt idx="271">
                  <c:v>7.99</c:v>
                </c:pt>
                <c:pt idx="272">
                  <c:v>7.99</c:v>
                </c:pt>
                <c:pt idx="273">
                  <c:v>7.99</c:v>
                </c:pt>
                <c:pt idx="274">
                  <c:v>7.99</c:v>
                </c:pt>
                <c:pt idx="275">
                  <c:v>7.99</c:v>
                </c:pt>
                <c:pt idx="276">
                  <c:v>7.99</c:v>
                </c:pt>
                <c:pt idx="277">
                  <c:v>8</c:v>
                </c:pt>
                <c:pt idx="278">
                  <c:v>8.02</c:v>
                </c:pt>
                <c:pt idx="279">
                  <c:v>8.0300000000000011</c:v>
                </c:pt>
                <c:pt idx="280">
                  <c:v>8.0300000000000011</c:v>
                </c:pt>
                <c:pt idx="281">
                  <c:v>8.0300000000000011</c:v>
                </c:pt>
                <c:pt idx="282">
                  <c:v>8.0400000000000009</c:v>
                </c:pt>
                <c:pt idx="283">
                  <c:v>8.06</c:v>
                </c:pt>
                <c:pt idx="284">
                  <c:v>8.06</c:v>
                </c:pt>
                <c:pt idx="285">
                  <c:v>8.07</c:v>
                </c:pt>
                <c:pt idx="286">
                  <c:v>8.07</c:v>
                </c:pt>
                <c:pt idx="287">
                  <c:v>8.07</c:v>
                </c:pt>
                <c:pt idx="288">
                  <c:v>8.08</c:v>
                </c:pt>
                <c:pt idx="289">
                  <c:v>8.09</c:v>
                </c:pt>
                <c:pt idx="290">
                  <c:v>8.1</c:v>
                </c:pt>
                <c:pt idx="291">
                  <c:v>8.11</c:v>
                </c:pt>
                <c:pt idx="292">
                  <c:v>8.120000000000001</c:v>
                </c:pt>
                <c:pt idx="293">
                  <c:v>8.1299999999999972</c:v>
                </c:pt>
                <c:pt idx="294">
                  <c:v>8.1399999999999988</c:v>
                </c:pt>
                <c:pt idx="295">
                  <c:v>8.1399999999999988</c:v>
                </c:pt>
                <c:pt idx="296">
                  <c:v>8.15</c:v>
                </c:pt>
                <c:pt idx="297">
                  <c:v>8.16</c:v>
                </c:pt>
                <c:pt idx="298">
                  <c:v>8.17</c:v>
                </c:pt>
                <c:pt idx="299">
                  <c:v>8.17</c:v>
                </c:pt>
                <c:pt idx="300">
                  <c:v>8.18</c:v>
                </c:pt>
                <c:pt idx="301">
                  <c:v>8.19</c:v>
                </c:pt>
                <c:pt idx="302">
                  <c:v>8.18</c:v>
                </c:pt>
                <c:pt idx="303">
                  <c:v>8.16</c:v>
                </c:pt>
                <c:pt idx="304">
                  <c:v>8.17</c:v>
                </c:pt>
                <c:pt idx="305">
                  <c:v>8.16</c:v>
                </c:pt>
                <c:pt idx="306">
                  <c:v>8.1399999999999988</c:v>
                </c:pt>
                <c:pt idx="307">
                  <c:v>8.1299999999999972</c:v>
                </c:pt>
                <c:pt idx="308">
                  <c:v>8.11</c:v>
                </c:pt>
                <c:pt idx="309">
                  <c:v>8.1</c:v>
                </c:pt>
                <c:pt idx="310">
                  <c:v>8.11</c:v>
                </c:pt>
                <c:pt idx="311">
                  <c:v>8.11</c:v>
                </c:pt>
                <c:pt idx="312">
                  <c:v>8.09</c:v>
                </c:pt>
                <c:pt idx="313">
                  <c:v>8.07</c:v>
                </c:pt>
                <c:pt idx="314">
                  <c:v>8.0500000000000007</c:v>
                </c:pt>
                <c:pt idx="315">
                  <c:v>8.0400000000000009</c:v>
                </c:pt>
                <c:pt idx="316">
                  <c:v>8.0300000000000011</c:v>
                </c:pt>
                <c:pt idx="317">
                  <c:v>8.0300000000000011</c:v>
                </c:pt>
                <c:pt idx="318">
                  <c:v>8.02</c:v>
                </c:pt>
                <c:pt idx="319">
                  <c:v>8.01</c:v>
                </c:pt>
                <c:pt idx="320">
                  <c:v>8</c:v>
                </c:pt>
                <c:pt idx="321">
                  <c:v>7.99</c:v>
                </c:pt>
                <c:pt idx="322">
                  <c:v>7.99</c:v>
                </c:pt>
                <c:pt idx="323">
                  <c:v>7.98</c:v>
                </c:pt>
                <c:pt idx="324">
                  <c:v>7.97</c:v>
                </c:pt>
                <c:pt idx="325">
                  <c:v>7.99</c:v>
                </c:pt>
                <c:pt idx="326">
                  <c:v>7.97</c:v>
                </c:pt>
                <c:pt idx="327">
                  <c:v>7.98</c:v>
                </c:pt>
                <c:pt idx="328">
                  <c:v>8</c:v>
                </c:pt>
                <c:pt idx="329">
                  <c:v>8</c:v>
                </c:pt>
                <c:pt idx="330">
                  <c:v>8.0400000000000009</c:v>
                </c:pt>
                <c:pt idx="331">
                  <c:v>8.06</c:v>
                </c:pt>
                <c:pt idx="332">
                  <c:v>8.08</c:v>
                </c:pt>
                <c:pt idx="333">
                  <c:v>8.07</c:v>
                </c:pt>
                <c:pt idx="334">
                  <c:v>8.07</c:v>
                </c:pt>
                <c:pt idx="335">
                  <c:v>8.07</c:v>
                </c:pt>
                <c:pt idx="336">
                  <c:v>8.07</c:v>
                </c:pt>
                <c:pt idx="337">
                  <c:v>8.07</c:v>
                </c:pt>
                <c:pt idx="338">
                  <c:v>8.07</c:v>
                </c:pt>
                <c:pt idx="339">
                  <c:v>8.07</c:v>
                </c:pt>
                <c:pt idx="340">
                  <c:v>8.06</c:v>
                </c:pt>
                <c:pt idx="341">
                  <c:v>8.0500000000000007</c:v>
                </c:pt>
                <c:pt idx="342">
                  <c:v>8.0500000000000007</c:v>
                </c:pt>
                <c:pt idx="343">
                  <c:v>8.0500000000000007</c:v>
                </c:pt>
                <c:pt idx="344">
                  <c:v>8.0400000000000009</c:v>
                </c:pt>
                <c:pt idx="345">
                  <c:v>8.0400000000000009</c:v>
                </c:pt>
                <c:pt idx="346">
                  <c:v>8.0300000000000011</c:v>
                </c:pt>
                <c:pt idx="347">
                  <c:v>8.02</c:v>
                </c:pt>
                <c:pt idx="348">
                  <c:v>8.01</c:v>
                </c:pt>
                <c:pt idx="349">
                  <c:v>8.01</c:v>
                </c:pt>
                <c:pt idx="350">
                  <c:v>8.01</c:v>
                </c:pt>
                <c:pt idx="351">
                  <c:v>8.02</c:v>
                </c:pt>
                <c:pt idx="352">
                  <c:v>8</c:v>
                </c:pt>
                <c:pt idx="353">
                  <c:v>8</c:v>
                </c:pt>
                <c:pt idx="354">
                  <c:v>7.98</c:v>
                </c:pt>
                <c:pt idx="355">
                  <c:v>7.95</c:v>
                </c:pt>
                <c:pt idx="356">
                  <c:v>7.96</c:v>
                </c:pt>
                <c:pt idx="357">
                  <c:v>8</c:v>
                </c:pt>
                <c:pt idx="358">
                  <c:v>8</c:v>
                </c:pt>
                <c:pt idx="359">
                  <c:v>8</c:v>
                </c:pt>
                <c:pt idx="360">
                  <c:v>8</c:v>
                </c:pt>
                <c:pt idx="361">
                  <c:v>8.01</c:v>
                </c:pt>
                <c:pt idx="362">
                  <c:v>8.01</c:v>
                </c:pt>
                <c:pt idx="363">
                  <c:v>8.01</c:v>
                </c:pt>
                <c:pt idx="364">
                  <c:v>8.01</c:v>
                </c:pt>
                <c:pt idx="365">
                  <c:v>8.01</c:v>
                </c:pt>
                <c:pt idx="366">
                  <c:v>8</c:v>
                </c:pt>
                <c:pt idx="367">
                  <c:v>8</c:v>
                </c:pt>
                <c:pt idx="368">
                  <c:v>8</c:v>
                </c:pt>
                <c:pt idx="369">
                  <c:v>8</c:v>
                </c:pt>
                <c:pt idx="370">
                  <c:v>7.99</c:v>
                </c:pt>
                <c:pt idx="371">
                  <c:v>7.99</c:v>
                </c:pt>
                <c:pt idx="372">
                  <c:v>7.99</c:v>
                </c:pt>
                <c:pt idx="373">
                  <c:v>7.98</c:v>
                </c:pt>
                <c:pt idx="374">
                  <c:v>7.98</c:v>
                </c:pt>
                <c:pt idx="375">
                  <c:v>7.98</c:v>
                </c:pt>
                <c:pt idx="376">
                  <c:v>7.98</c:v>
                </c:pt>
                <c:pt idx="377">
                  <c:v>8</c:v>
                </c:pt>
                <c:pt idx="378">
                  <c:v>8.02</c:v>
                </c:pt>
                <c:pt idx="379">
                  <c:v>8.0300000000000011</c:v>
                </c:pt>
                <c:pt idx="380">
                  <c:v>8.0300000000000011</c:v>
                </c:pt>
                <c:pt idx="381">
                  <c:v>8.0400000000000009</c:v>
                </c:pt>
                <c:pt idx="382">
                  <c:v>8.0400000000000009</c:v>
                </c:pt>
                <c:pt idx="383">
                  <c:v>8.0400000000000009</c:v>
                </c:pt>
                <c:pt idx="384">
                  <c:v>8.0500000000000007</c:v>
                </c:pt>
                <c:pt idx="385">
                  <c:v>8.06</c:v>
                </c:pt>
                <c:pt idx="386">
                  <c:v>8.07</c:v>
                </c:pt>
                <c:pt idx="387">
                  <c:v>8.08</c:v>
                </c:pt>
                <c:pt idx="388">
                  <c:v>8.09</c:v>
                </c:pt>
                <c:pt idx="389">
                  <c:v>8.11</c:v>
                </c:pt>
                <c:pt idx="390">
                  <c:v>8.120000000000001</c:v>
                </c:pt>
                <c:pt idx="391">
                  <c:v>8.1399999999999988</c:v>
                </c:pt>
                <c:pt idx="392">
                  <c:v>8.15</c:v>
                </c:pt>
                <c:pt idx="393">
                  <c:v>8.17</c:v>
                </c:pt>
                <c:pt idx="394">
                  <c:v>8.18</c:v>
                </c:pt>
                <c:pt idx="395">
                  <c:v>8.17</c:v>
                </c:pt>
                <c:pt idx="396">
                  <c:v>8.17</c:v>
                </c:pt>
                <c:pt idx="397">
                  <c:v>8.17</c:v>
                </c:pt>
                <c:pt idx="398">
                  <c:v>8.18</c:v>
                </c:pt>
                <c:pt idx="399">
                  <c:v>8.19</c:v>
                </c:pt>
                <c:pt idx="400">
                  <c:v>8.2000000000000011</c:v>
                </c:pt>
                <c:pt idx="401">
                  <c:v>8.2000000000000011</c:v>
                </c:pt>
                <c:pt idx="402">
                  <c:v>8.17</c:v>
                </c:pt>
                <c:pt idx="403">
                  <c:v>8.18</c:v>
                </c:pt>
                <c:pt idx="404">
                  <c:v>8.16</c:v>
                </c:pt>
                <c:pt idx="405">
                  <c:v>8.120000000000001</c:v>
                </c:pt>
                <c:pt idx="406">
                  <c:v>8.120000000000001</c:v>
                </c:pt>
                <c:pt idx="407">
                  <c:v>8.120000000000001</c:v>
                </c:pt>
                <c:pt idx="408">
                  <c:v>8.11</c:v>
                </c:pt>
                <c:pt idx="409">
                  <c:v>8.120000000000001</c:v>
                </c:pt>
                <c:pt idx="410">
                  <c:v>8.11</c:v>
                </c:pt>
                <c:pt idx="411">
                  <c:v>8.09</c:v>
                </c:pt>
                <c:pt idx="412">
                  <c:v>8.07</c:v>
                </c:pt>
                <c:pt idx="413">
                  <c:v>8.0500000000000007</c:v>
                </c:pt>
                <c:pt idx="414">
                  <c:v>8.0300000000000011</c:v>
                </c:pt>
                <c:pt idx="415">
                  <c:v>8.0300000000000011</c:v>
                </c:pt>
                <c:pt idx="416">
                  <c:v>8.02</c:v>
                </c:pt>
                <c:pt idx="417">
                  <c:v>8.01</c:v>
                </c:pt>
                <c:pt idx="418">
                  <c:v>7.99</c:v>
                </c:pt>
                <c:pt idx="419">
                  <c:v>7.98</c:v>
                </c:pt>
                <c:pt idx="420">
                  <c:v>7.97</c:v>
                </c:pt>
                <c:pt idx="421">
                  <c:v>7.97</c:v>
                </c:pt>
                <c:pt idx="422">
                  <c:v>7.97</c:v>
                </c:pt>
                <c:pt idx="423">
                  <c:v>7.96</c:v>
                </c:pt>
                <c:pt idx="424">
                  <c:v>7.96</c:v>
                </c:pt>
                <c:pt idx="425">
                  <c:v>7.96</c:v>
                </c:pt>
                <c:pt idx="426">
                  <c:v>7.96</c:v>
                </c:pt>
                <c:pt idx="427">
                  <c:v>7.98</c:v>
                </c:pt>
                <c:pt idx="428">
                  <c:v>7.99</c:v>
                </c:pt>
                <c:pt idx="429">
                  <c:v>8.01</c:v>
                </c:pt>
                <c:pt idx="430">
                  <c:v>8.0300000000000011</c:v>
                </c:pt>
                <c:pt idx="431">
                  <c:v>8.0400000000000009</c:v>
                </c:pt>
                <c:pt idx="432">
                  <c:v>8.0400000000000009</c:v>
                </c:pt>
                <c:pt idx="433">
                  <c:v>8.0500000000000007</c:v>
                </c:pt>
                <c:pt idx="434">
                  <c:v>8.0500000000000007</c:v>
                </c:pt>
                <c:pt idx="435">
                  <c:v>8.0500000000000007</c:v>
                </c:pt>
                <c:pt idx="436">
                  <c:v>8.0500000000000007</c:v>
                </c:pt>
                <c:pt idx="437">
                  <c:v>8.0500000000000007</c:v>
                </c:pt>
                <c:pt idx="438">
                  <c:v>8.0500000000000007</c:v>
                </c:pt>
                <c:pt idx="439">
                  <c:v>8.0500000000000007</c:v>
                </c:pt>
                <c:pt idx="440">
                  <c:v>8.0500000000000007</c:v>
                </c:pt>
                <c:pt idx="441">
                  <c:v>8.06</c:v>
                </c:pt>
                <c:pt idx="442">
                  <c:v>8.06</c:v>
                </c:pt>
                <c:pt idx="443">
                  <c:v>8.06</c:v>
                </c:pt>
                <c:pt idx="444">
                  <c:v>8.06</c:v>
                </c:pt>
                <c:pt idx="445">
                  <c:v>8.0500000000000007</c:v>
                </c:pt>
                <c:pt idx="446">
                  <c:v>8.0500000000000007</c:v>
                </c:pt>
                <c:pt idx="447">
                  <c:v>8.08</c:v>
                </c:pt>
                <c:pt idx="448">
                  <c:v>8.09</c:v>
                </c:pt>
                <c:pt idx="449">
                  <c:v>8.09</c:v>
                </c:pt>
                <c:pt idx="450">
                  <c:v>8.09</c:v>
                </c:pt>
                <c:pt idx="451">
                  <c:v>8.08</c:v>
                </c:pt>
                <c:pt idx="452">
                  <c:v>8.07</c:v>
                </c:pt>
                <c:pt idx="453">
                  <c:v>8.09</c:v>
                </c:pt>
                <c:pt idx="454">
                  <c:v>7.98</c:v>
                </c:pt>
                <c:pt idx="455">
                  <c:v>7.98</c:v>
                </c:pt>
                <c:pt idx="456">
                  <c:v>8.0300000000000011</c:v>
                </c:pt>
                <c:pt idx="457">
                  <c:v>8.0300000000000011</c:v>
                </c:pt>
                <c:pt idx="458">
                  <c:v>8.02</c:v>
                </c:pt>
                <c:pt idx="459">
                  <c:v>8.01</c:v>
                </c:pt>
                <c:pt idx="460">
                  <c:v>8.01</c:v>
                </c:pt>
                <c:pt idx="461">
                  <c:v>8.01</c:v>
                </c:pt>
                <c:pt idx="462">
                  <c:v>8.01</c:v>
                </c:pt>
                <c:pt idx="463">
                  <c:v>8</c:v>
                </c:pt>
                <c:pt idx="464">
                  <c:v>8</c:v>
                </c:pt>
                <c:pt idx="465">
                  <c:v>8</c:v>
                </c:pt>
                <c:pt idx="466">
                  <c:v>7.99</c:v>
                </c:pt>
                <c:pt idx="467">
                  <c:v>7.98</c:v>
                </c:pt>
                <c:pt idx="468">
                  <c:v>7.98</c:v>
                </c:pt>
                <c:pt idx="469">
                  <c:v>7.98</c:v>
                </c:pt>
                <c:pt idx="470">
                  <c:v>7.98</c:v>
                </c:pt>
                <c:pt idx="471">
                  <c:v>7.97</c:v>
                </c:pt>
                <c:pt idx="472">
                  <c:v>7.97</c:v>
                </c:pt>
                <c:pt idx="473">
                  <c:v>7.97</c:v>
                </c:pt>
                <c:pt idx="474">
                  <c:v>7.97</c:v>
                </c:pt>
                <c:pt idx="475">
                  <c:v>7.97</c:v>
                </c:pt>
                <c:pt idx="476">
                  <c:v>7.98</c:v>
                </c:pt>
                <c:pt idx="477">
                  <c:v>8</c:v>
                </c:pt>
                <c:pt idx="478">
                  <c:v>8.01</c:v>
                </c:pt>
                <c:pt idx="479">
                  <c:v>8.01</c:v>
                </c:pt>
                <c:pt idx="480">
                  <c:v>8.02</c:v>
                </c:pt>
                <c:pt idx="481">
                  <c:v>8.0400000000000009</c:v>
                </c:pt>
                <c:pt idx="482">
                  <c:v>8.0500000000000007</c:v>
                </c:pt>
                <c:pt idx="483">
                  <c:v>8.06</c:v>
                </c:pt>
                <c:pt idx="484">
                  <c:v>8.06</c:v>
                </c:pt>
                <c:pt idx="485">
                  <c:v>8.06</c:v>
                </c:pt>
                <c:pt idx="486">
                  <c:v>8.0500000000000007</c:v>
                </c:pt>
                <c:pt idx="487">
                  <c:v>8.0500000000000007</c:v>
                </c:pt>
                <c:pt idx="488">
                  <c:v>8.0500000000000007</c:v>
                </c:pt>
                <c:pt idx="489">
                  <c:v>8.07</c:v>
                </c:pt>
                <c:pt idx="490">
                  <c:v>8.08</c:v>
                </c:pt>
                <c:pt idx="491">
                  <c:v>8.08</c:v>
                </c:pt>
                <c:pt idx="492">
                  <c:v>8.11</c:v>
                </c:pt>
                <c:pt idx="493">
                  <c:v>8.1299999999999972</c:v>
                </c:pt>
                <c:pt idx="494">
                  <c:v>8.15</c:v>
                </c:pt>
                <c:pt idx="495">
                  <c:v>8.17</c:v>
                </c:pt>
                <c:pt idx="496">
                  <c:v>8.17</c:v>
                </c:pt>
                <c:pt idx="497">
                  <c:v>8.18</c:v>
                </c:pt>
                <c:pt idx="498">
                  <c:v>8.17</c:v>
                </c:pt>
                <c:pt idx="499">
                  <c:v>8.16</c:v>
                </c:pt>
                <c:pt idx="500">
                  <c:v>8.1299999999999972</c:v>
                </c:pt>
                <c:pt idx="501">
                  <c:v>8.06</c:v>
                </c:pt>
                <c:pt idx="502">
                  <c:v>8</c:v>
                </c:pt>
                <c:pt idx="503">
                  <c:v>8.0500000000000007</c:v>
                </c:pt>
                <c:pt idx="504">
                  <c:v>8.07</c:v>
                </c:pt>
                <c:pt idx="505">
                  <c:v>8.0500000000000007</c:v>
                </c:pt>
                <c:pt idx="506">
                  <c:v>8.0400000000000009</c:v>
                </c:pt>
                <c:pt idx="507">
                  <c:v>8.0300000000000011</c:v>
                </c:pt>
                <c:pt idx="508">
                  <c:v>8.0300000000000011</c:v>
                </c:pt>
                <c:pt idx="509">
                  <c:v>8.02</c:v>
                </c:pt>
                <c:pt idx="510">
                  <c:v>8.01</c:v>
                </c:pt>
                <c:pt idx="511">
                  <c:v>8.01</c:v>
                </c:pt>
                <c:pt idx="512">
                  <c:v>8</c:v>
                </c:pt>
                <c:pt idx="513">
                  <c:v>7.99</c:v>
                </c:pt>
                <c:pt idx="514">
                  <c:v>7.99</c:v>
                </c:pt>
                <c:pt idx="515">
                  <c:v>7.98</c:v>
                </c:pt>
                <c:pt idx="516">
                  <c:v>7.97</c:v>
                </c:pt>
                <c:pt idx="517">
                  <c:v>7.96</c:v>
                </c:pt>
                <c:pt idx="518">
                  <c:v>7.95</c:v>
                </c:pt>
                <c:pt idx="519">
                  <c:v>7.95</c:v>
                </c:pt>
                <c:pt idx="520">
                  <c:v>7.94</c:v>
                </c:pt>
                <c:pt idx="521">
                  <c:v>7.94</c:v>
                </c:pt>
                <c:pt idx="522">
                  <c:v>7.94</c:v>
                </c:pt>
                <c:pt idx="523">
                  <c:v>7.93</c:v>
                </c:pt>
                <c:pt idx="524">
                  <c:v>7.94</c:v>
                </c:pt>
                <c:pt idx="525">
                  <c:v>7.94</c:v>
                </c:pt>
                <c:pt idx="526">
                  <c:v>7.95</c:v>
                </c:pt>
                <c:pt idx="527">
                  <c:v>7.95</c:v>
                </c:pt>
                <c:pt idx="528">
                  <c:v>7.96</c:v>
                </c:pt>
                <c:pt idx="529">
                  <c:v>7.97</c:v>
                </c:pt>
                <c:pt idx="530">
                  <c:v>7.99</c:v>
                </c:pt>
                <c:pt idx="531">
                  <c:v>7.99</c:v>
                </c:pt>
                <c:pt idx="532">
                  <c:v>8</c:v>
                </c:pt>
                <c:pt idx="533">
                  <c:v>8</c:v>
                </c:pt>
                <c:pt idx="534">
                  <c:v>8</c:v>
                </c:pt>
                <c:pt idx="535">
                  <c:v>8</c:v>
                </c:pt>
                <c:pt idx="536">
                  <c:v>8</c:v>
                </c:pt>
                <c:pt idx="537">
                  <c:v>8</c:v>
                </c:pt>
                <c:pt idx="538">
                  <c:v>8</c:v>
                </c:pt>
                <c:pt idx="539">
                  <c:v>8</c:v>
                </c:pt>
                <c:pt idx="540">
                  <c:v>7.99</c:v>
                </c:pt>
                <c:pt idx="541">
                  <c:v>7.99</c:v>
                </c:pt>
                <c:pt idx="542">
                  <c:v>7.99</c:v>
                </c:pt>
                <c:pt idx="543">
                  <c:v>7.98</c:v>
                </c:pt>
                <c:pt idx="544">
                  <c:v>7.99</c:v>
                </c:pt>
                <c:pt idx="545">
                  <c:v>7.99</c:v>
                </c:pt>
                <c:pt idx="546">
                  <c:v>7.99</c:v>
                </c:pt>
                <c:pt idx="547">
                  <c:v>7.98</c:v>
                </c:pt>
                <c:pt idx="548">
                  <c:v>7.97</c:v>
                </c:pt>
                <c:pt idx="549">
                  <c:v>7.97</c:v>
                </c:pt>
                <c:pt idx="550">
                  <c:v>7.97</c:v>
                </c:pt>
                <c:pt idx="551">
                  <c:v>7.98</c:v>
                </c:pt>
                <c:pt idx="552">
                  <c:v>7.96</c:v>
                </c:pt>
                <c:pt idx="553">
                  <c:v>7.8599999999999994</c:v>
                </c:pt>
                <c:pt idx="554">
                  <c:v>7.84</c:v>
                </c:pt>
                <c:pt idx="555">
                  <c:v>7.96</c:v>
                </c:pt>
                <c:pt idx="556">
                  <c:v>7.98</c:v>
                </c:pt>
                <c:pt idx="557">
                  <c:v>7.96</c:v>
                </c:pt>
                <c:pt idx="558">
                  <c:v>7.96</c:v>
                </c:pt>
                <c:pt idx="559">
                  <c:v>7.98</c:v>
                </c:pt>
                <c:pt idx="560">
                  <c:v>7.99</c:v>
                </c:pt>
                <c:pt idx="561">
                  <c:v>7.98</c:v>
                </c:pt>
                <c:pt idx="562">
                  <c:v>7.96</c:v>
                </c:pt>
                <c:pt idx="563">
                  <c:v>7.96</c:v>
                </c:pt>
                <c:pt idx="564">
                  <c:v>7.95</c:v>
                </c:pt>
                <c:pt idx="565">
                  <c:v>7.94</c:v>
                </c:pt>
                <c:pt idx="566">
                  <c:v>7.94</c:v>
                </c:pt>
                <c:pt idx="567">
                  <c:v>7.94</c:v>
                </c:pt>
                <c:pt idx="568">
                  <c:v>7.94</c:v>
                </c:pt>
                <c:pt idx="569">
                  <c:v>7.94</c:v>
                </c:pt>
                <c:pt idx="570">
                  <c:v>7.94</c:v>
                </c:pt>
                <c:pt idx="571">
                  <c:v>7.94</c:v>
                </c:pt>
                <c:pt idx="572">
                  <c:v>7.94</c:v>
                </c:pt>
                <c:pt idx="573">
                  <c:v>7.94</c:v>
                </c:pt>
                <c:pt idx="574">
                  <c:v>7.95</c:v>
                </c:pt>
                <c:pt idx="575">
                  <c:v>7.95</c:v>
                </c:pt>
                <c:pt idx="576">
                  <c:v>7.98</c:v>
                </c:pt>
                <c:pt idx="577">
                  <c:v>7.99</c:v>
                </c:pt>
                <c:pt idx="578">
                  <c:v>8</c:v>
                </c:pt>
                <c:pt idx="579">
                  <c:v>8.01</c:v>
                </c:pt>
                <c:pt idx="580">
                  <c:v>8.02</c:v>
                </c:pt>
                <c:pt idx="581">
                  <c:v>8.01</c:v>
                </c:pt>
                <c:pt idx="582">
                  <c:v>8.01</c:v>
                </c:pt>
                <c:pt idx="583">
                  <c:v>8.0300000000000011</c:v>
                </c:pt>
                <c:pt idx="584">
                  <c:v>8.0400000000000009</c:v>
                </c:pt>
                <c:pt idx="585">
                  <c:v>8.0400000000000009</c:v>
                </c:pt>
                <c:pt idx="586">
                  <c:v>8.0500000000000007</c:v>
                </c:pt>
                <c:pt idx="587">
                  <c:v>8.06</c:v>
                </c:pt>
                <c:pt idx="588">
                  <c:v>8.06</c:v>
                </c:pt>
                <c:pt idx="589">
                  <c:v>8.07</c:v>
                </c:pt>
                <c:pt idx="590">
                  <c:v>8.08</c:v>
                </c:pt>
                <c:pt idx="591">
                  <c:v>8.09</c:v>
                </c:pt>
                <c:pt idx="592">
                  <c:v>8.1</c:v>
                </c:pt>
                <c:pt idx="593">
                  <c:v>8.11</c:v>
                </c:pt>
                <c:pt idx="594">
                  <c:v>8.120000000000001</c:v>
                </c:pt>
                <c:pt idx="595">
                  <c:v>8.1299999999999972</c:v>
                </c:pt>
                <c:pt idx="596">
                  <c:v>8.16</c:v>
                </c:pt>
                <c:pt idx="597">
                  <c:v>8.16</c:v>
                </c:pt>
                <c:pt idx="598">
                  <c:v>8.15</c:v>
                </c:pt>
                <c:pt idx="599">
                  <c:v>8.09</c:v>
                </c:pt>
                <c:pt idx="600">
                  <c:v>8.0500000000000007</c:v>
                </c:pt>
                <c:pt idx="601">
                  <c:v>8.06</c:v>
                </c:pt>
                <c:pt idx="602">
                  <c:v>8.0400000000000009</c:v>
                </c:pt>
                <c:pt idx="603">
                  <c:v>8.0300000000000011</c:v>
                </c:pt>
                <c:pt idx="604">
                  <c:v>8.02</c:v>
                </c:pt>
                <c:pt idx="605">
                  <c:v>8.02</c:v>
                </c:pt>
                <c:pt idx="606">
                  <c:v>8.02</c:v>
                </c:pt>
                <c:pt idx="607">
                  <c:v>8.02</c:v>
                </c:pt>
                <c:pt idx="608">
                  <c:v>8.01</c:v>
                </c:pt>
                <c:pt idx="609">
                  <c:v>8.01</c:v>
                </c:pt>
                <c:pt idx="610">
                  <c:v>8.01</c:v>
                </c:pt>
                <c:pt idx="611">
                  <c:v>8</c:v>
                </c:pt>
                <c:pt idx="612">
                  <c:v>7.99</c:v>
                </c:pt>
                <c:pt idx="613">
                  <c:v>7.99</c:v>
                </c:pt>
                <c:pt idx="614">
                  <c:v>7.98</c:v>
                </c:pt>
                <c:pt idx="615">
                  <c:v>7.97</c:v>
                </c:pt>
                <c:pt idx="616">
                  <c:v>7.95</c:v>
                </c:pt>
                <c:pt idx="617">
                  <c:v>7.94</c:v>
                </c:pt>
                <c:pt idx="618">
                  <c:v>7.94</c:v>
                </c:pt>
                <c:pt idx="619">
                  <c:v>7.94</c:v>
                </c:pt>
                <c:pt idx="620">
                  <c:v>7.93</c:v>
                </c:pt>
                <c:pt idx="621">
                  <c:v>7.92</c:v>
                </c:pt>
                <c:pt idx="622">
                  <c:v>7.94</c:v>
                </c:pt>
                <c:pt idx="623">
                  <c:v>7.92</c:v>
                </c:pt>
                <c:pt idx="624">
                  <c:v>7.94</c:v>
                </c:pt>
                <c:pt idx="625">
                  <c:v>7.94</c:v>
                </c:pt>
                <c:pt idx="626">
                  <c:v>7.95</c:v>
                </c:pt>
                <c:pt idx="627">
                  <c:v>7.96</c:v>
                </c:pt>
                <c:pt idx="628">
                  <c:v>7.97</c:v>
                </c:pt>
                <c:pt idx="629">
                  <c:v>7.97</c:v>
                </c:pt>
                <c:pt idx="630">
                  <c:v>7.98</c:v>
                </c:pt>
                <c:pt idx="631">
                  <c:v>7.98</c:v>
                </c:pt>
                <c:pt idx="632">
                  <c:v>7.98</c:v>
                </c:pt>
                <c:pt idx="633">
                  <c:v>7.98</c:v>
                </c:pt>
                <c:pt idx="634">
                  <c:v>7.98</c:v>
                </c:pt>
                <c:pt idx="635">
                  <c:v>7.98</c:v>
                </c:pt>
                <c:pt idx="636">
                  <c:v>7.98</c:v>
                </c:pt>
                <c:pt idx="637">
                  <c:v>7.97</c:v>
                </c:pt>
                <c:pt idx="638">
                  <c:v>7.97</c:v>
                </c:pt>
                <c:pt idx="639">
                  <c:v>7.97</c:v>
                </c:pt>
                <c:pt idx="640">
                  <c:v>7.97</c:v>
                </c:pt>
                <c:pt idx="641">
                  <c:v>7.97</c:v>
                </c:pt>
                <c:pt idx="642">
                  <c:v>7.96</c:v>
                </c:pt>
                <c:pt idx="643">
                  <c:v>7.96</c:v>
                </c:pt>
                <c:pt idx="644">
                  <c:v>7.96</c:v>
                </c:pt>
                <c:pt idx="645">
                  <c:v>7.95</c:v>
                </c:pt>
                <c:pt idx="646">
                  <c:v>7.98</c:v>
                </c:pt>
                <c:pt idx="647">
                  <c:v>8.01</c:v>
                </c:pt>
                <c:pt idx="648">
                  <c:v>8.02</c:v>
                </c:pt>
                <c:pt idx="649">
                  <c:v>8.0500000000000007</c:v>
                </c:pt>
                <c:pt idx="650">
                  <c:v>8.0500000000000007</c:v>
                </c:pt>
                <c:pt idx="651">
                  <c:v>8.0300000000000011</c:v>
                </c:pt>
                <c:pt idx="652">
                  <c:v>7.91</c:v>
                </c:pt>
                <c:pt idx="653">
                  <c:v>7.96</c:v>
                </c:pt>
                <c:pt idx="654">
                  <c:v>7.99</c:v>
                </c:pt>
                <c:pt idx="655">
                  <c:v>7.99</c:v>
                </c:pt>
                <c:pt idx="656">
                  <c:v>7.97</c:v>
                </c:pt>
                <c:pt idx="657">
                  <c:v>7.97</c:v>
                </c:pt>
                <c:pt idx="658">
                  <c:v>7.97</c:v>
                </c:pt>
                <c:pt idx="659">
                  <c:v>7.98</c:v>
                </c:pt>
                <c:pt idx="660">
                  <c:v>7.97</c:v>
                </c:pt>
                <c:pt idx="661">
                  <c:v>7.98</c:v>
                </c:pt>
                <c:pt idx="662">
                  <c:v>7.97</c:v>
                </c:pt>
                <c:pt idx="663">
                  <c:v>7.96</c:v>
                </c:pt>
                <c:pt idx="664">
                  <c:v>7.96</c:v>
                </c:pt>
                <c:pt idx="665">
                  <c:v>7.96</c:v>
                </c:pt>
                <c:pt idx="666">
                  <c:v>7.95</c:v>
                </c:pt>
                <c:pt idx="667">
                  <c:v>7.95</c:v>
                </c:pt>
                <c:pt idx="668">
                  <c:v>7.95</c:v>
                </c:pt>
                <c:pt idx="669">
                  <c:v>7.95</c:v>
                </c:pt>
                <c:pt idx="670">
                  <c:v>7.94</c:v>
                </c:pt>
                <c:pt idx="671">
                  <c:v>7.95</c:v>
                </c:pt>
                <c:pt idx="672">
                  <c:v>7.95</c:v>
                </c:pt>
                <c:pt idx="673">
                  <c:v>7.95</c:v>
                </c:pt>
                <c:pt idx="674">
                  <c:v>7.96</c:v>
                </c:pt>
                <c:pt idx="675">
                  <c:v>7.99</c:v>
                </c:pt>
                <c:pt idx="676">
                  <c:v>7.99</c:v>
                </c:pt>
                <c:pt idx="677">
                  <c:v>8</c:v>
                </c:pt>
                <c:pt idx="678">
                  <c:v>8.02</c:v>
                </c:pt>
                <c:pt idx="679">
                  <c:v>8.02</c:v>
                </c:pt>
                <c:pt idx="680">
                  <c:v>8.0300000000000011</c:v>
                </c:pt>
                <c:pt idx="681">
                  <c:v>8.0300000000000011</c:v>
                </c:pt>
                <c:pt idx="682">
                  <c:v>8.0300000000000011</c:v>
                </c:pt>
                <c:pt idx="683">
                  <c:v>8.0300000000000011</c:v>
                </c:pt>
                <c:pt idx="684">
                  <c:v>8.0400000000000009</c:v>
                </c:pt>
                <c:pt idx="685">
                  <c:v>8.0400000000000009</c:v>
                </c:pt>
                <c:pt idx="686">
                  <c:v>8.0500000000000007</c:v>
                </c:pt>
                <c:pt idx="687">
                  <c:v>8.0500000000000007</c:v>
                </c:pt>
                <c:pt idx="688">
                  <c:v>8.0500000000000007</c:v>
                </c:pt>
                <c:pt idx="689">
                  <c:v>8.0500000000000007</c:v>
                </c:pt>
                <c:pt idx="690">
                  <c:v>8.06</c:v>
                </c:pt>
                <c:pt idx="691">
                  <c:v>8.06</c:v>
                </c:pt>
                <c:pt idx="692">
                  <c:v>8.07</c:v>
                </c:pt>
                <c:pt idx="693">
                  <c:v>8.09</c:v>
                </c:pt>
                <c:pt idx="694">
                  <c:v>8.120000000000001</c:v>
                </c:pt>
                <c:pt idx="695">
                  <c:v>8.1299999999999972</c:v>
                </c:pt>
                <c:pt idx="696">
                  <c:v>8.120000000000001</c:v>
                </c:pt>
                <c:pt idx="697">
                  <c:v>8.11</c:v>
                </c:pt>
                <c:pt idx="698">
                  <c:v>8.07</c:v>
                </c:pt>
                <c:pt idx="699">
                  <c:v>8.07</c:v>
                </c:pt>
                <c:pt idx="700">
                  <c:v>8.06</c:v>
                </c:pt>
                <c:pt idx="701">
                  <c:v>8.02</c:v>
                </c:pt>
                <c:pt idx="702">
                  <c:v>8.02</c:v>
                </c:pt>
                <c:pt idx="703">
                  <c:v>8.02</c:v>
                </c:pt>
                <c:pt idx="704">
                  <c:v>8.0300000000000011</c:v>
                </c:pt>
                <c:pt idx="705">
                  <c:v>8.02</c:v>
                </c:pt>
                <c:pt idx="706">
                  <c:v>8.01</c:v>
                </c:pt>
                <c:pt idx="707">
                  <c:v>8.02</c:v>
                </c:pt>
                <c:pt idx="708">
                  <c:v>8.01</c:v>
                </c:pt>
                <c:pt idx="709">
                  <c:v>8.01</c:v>
                </c:pt>
                <c:pt idx="710">
                  <c:v>8.01</c:v>
                </c:pt>
                <c:pt idx="711">
                  <c:v>8</c:v>
                </c:pt>
                <c:pt idx="712">
                  <c:v>8</c:v>
                </c:pt>
                <c:pt idx="713">
                  <c:v>7.99</c:v>
                </c:pt>
                <c:pt idx="714">
                  <c:v>7.97</c:v>
                </c:pt>
                <c:pt idx="715">
                  <c:v>7.96</c:v>
                </c:pt>
                <c:pt idx="716">
                  <c:v>7.96</c:v>
                </c:pt>
                <c:pt idx="717">
                  <c:v>7.95</c:v>
                </c:pt>
                <c:pt idx="718">
                  <c:v>7.94</c:v>
                </c:pt>
                <c:pt idx="719">
                  <c:v>7.94</c:v>
                </c:pt>
                <c:pt idx="720">
                  <c:v>7.93</c:v>
                </c:pt>
                <c:pt idx="721">
                  <c:v>7.93</c:v>
                </c:pt>
                <c:pt idx="722">
                  <c:v>7.93</c:v>
                </c:pt>
                <c:pt idx="723">
                  <c:v>7.95</c:v>
                </c:pt>
                <c:pt idx="724">
                  <c:v>7.95</c:v>
                </c:pt>
                <c:pt idx="725">
                  <c:v>7.95</c:v>
                </c:pt>
                <c:pt idx="726">
                  <c:v>7.97</c:v>
                </c:pt>
                <c:pt idx="727">
                  <c:v>7.98</c:v>
                </c:pt>
                <c:pt idx="728">
                  <c:v>7.98</c:v>
                </c:pt>
                <c:pt idx="729">
                  <c:v>7.99</c:v>
                </c:pt>
                <c:pt idx="730">
                  <c:v>7.99</c:v>
                </c:pt>
                <c:pt idx="731">
                  <c:v>7.99</c:v>
                </c:pt>
                <c:pt idx="732">
                  <c:v>7.98</c:v>
                </c:pt>
                <c:pt idx="733">
                  <c:v>7.98</c:v>
                </c:pt>
                <c:pt idx="734">
                  <c:v>7.98</c:v>
                </c:pt>
                <c:pt idx="735">
                  <c:v>7.98</c:v>
                </c:pt>
                <c:pt idx="736">
                  <c:v>7.98</c:v>
                </c:pt>
                <c:pt idx="737">
                  <c:v>7.98</c:v>
                </c:pt>
                <c:pt idx="738">
                  <c:v>7.98</c:v>
                </c:pt>
                <c:pt idx="739">
                  <c:v>7.97</c:v>
                </c:pt>
                <c:pt idx="740">
                  <c:v>7.97</c:v>
                </c:pt>
                <c:pt idx="741">
                  <c:v>7.95</c:v>
                </c:pt>
                <c:pt idx="742">
                  <c:v>7.94</c:v>
                </c:pt>
                <c:pt idx="743">
                  <c:v>7.96</c:v>
                </c:pt>
                <c:pt idx="744">
                  <c:v>7.99</c:v>
                </c:pt>
                <c:pt idx="745">
                  <c:v>8</c:v>
                </c:pt>
                <c:pt idx="746">
                  <c:v>8.01</c:v>
                </c:pt>
                <c:pt idx="747">
                  <c:v>8.01</c:v>
                </c:pt>
                <c:pt idx="748">
                  <c:v>7.99</c:v>
                </c:pt>
                <c:pt idx="749">
                  <c:v>8.02</c:v>
                </c:pt>
                <c:pt idx="750">
                  <c:v>8.01</c:v>
                </c:pt>
                <c:pt idx="751">
                  <c:v>7.94</c:v>
                </c:pt>
                <c:pt idx="752">
                  <c:v>8</c:v>
                </c:pt>
                <c:pt idx="753">
                  <c:v>8</c:v>
                </c:pt>
                <c:pt idx="754">
                  <c:v>7.98</c:v>
                </c:pt>
                <c:pt idx="755">
                  <c:v>7.97</c:v>
                </c:pt>
                <c:pt idx="756">
                  <c:v>7.97</c:v>
                </c:pt>
                <c:pt idx="757">
                  <c:v>7.99</c:v>
                </c:pt>
                <c:pt idx="758">
                  <c:v>8</c:v>
                </c:pt>
                <c:pt idx="759">
                  <c:v>7.99</c:v>
                </c:pt>
                <c:pt idx="760">
                  <c:v>7.99</c:v>
                </c:pt>
                <c:pt idx="761">
                  <c:v>7.98</c:v>
                </c:pt>
                <c:pt idx="762">
                  <c:v>7.97</c:v>
                </c:pt>
                <c:pt idx="763">
                  <c:v>7.96</c:v>
                </c:pt>
                <c:pt idx="764">
                  <c:v>7.96</c:v>
                </c:pt>
                <c:pt idx="765">
                  <c:v>7.95</c:v>
                </c:pt>
                <c:pt idx="766">
                  <c:v>7.95</c:v>
                </c:pt>
                <c:pt idx="767">
                  <c:v>7.95</c:v>
                </c:pt>
                <c:pt idx="768">
                  <c:v>7.95</c:v>
                </c:pt>
                <c:pt idx="769">
                  <c:v>7.95</c:v>
                </c:pt>
                <c:pt idx="770">
                  <c:v>7.95</c:v>
                </c:pt>
                <c:pt idx="771">
                  <c:v>7.95</c:v>
                </c:pt>
                <c:pt idx="772">
                  <c:v>7.96</c:v>
                </c:pt>
                <c:pt idx="773">
                  <c:v>7.96</c:v>
                </c:pt>
                <c:pt idx="774">
                  <c:v>7.97</c:v>
                </c:pt>
                <c:pt idx="775">
                  <c:v>7.99</c:v>
                </c:pt>
                <c:pt idx="776">
                  <c:v>8.01</c:v>
                </c:pt>
                <c:pt idx="777">
                  <c:v>8.0500000000000007</c:v>
                </c:pt>
                <c:pt idx="778">
                  <c:v>8.08</c:v>
                </c:pt>
                <c:pt idx="779">
                  <c:v>8.1</c:v>
                </c:pt>
                <c:pt idx="780">
                  <c:v>8.1</c:v>
                </c:pt>
                <c:pt idx="781">
                  <c:v>8.09</c:v>
                </c:pt>
                <c:pt idx="782">
                  <c:v>8.06</c:v>
                </c:pt>
                <c:pt idx="783">
                  <c:v>8.0500000000000007</c:v>
                </c:pt>
                <c:pt idx="784">
                  <c:v>8.06</c:v>
                </c:pt>
                <c:pt idx="785">
                  <c:v>8.06</c:v>
                </c:pt>
                <c:pt idx="786">
                  <c:v>8.06</c:v>
                </c:pt>
                <c:pt idx="787">
                  <c:v>8.06</c:v>
                </c:pt>
                <c:pt idx="788">
                  <c:v>8.07</c:v>
                </c:pt>
                <c:pt idx="789">
                  <c:v>8.08</c:v>
                </c:pt>
                <c:pt idx="790">
                  <c:v>8.1</c:v>
                </c:pt>
                <c:pt idx="791">
                  <c:v>8.1</c:v>
                </c:pt>
                <c:pt idx="792">
                  <c:v>8.11</c:v>
                </c:pt>
                <c:pt idx="793">
                  <c:v>8.120000000000001</c:v>
                </c:pt>
                <c:pt idx="794">
                  <c:v>8.1299999999999972</c:v>
                </c:pt>
                <c:pt idx="795">
                  <c:v>8.120000000000001</c:v>
                </c:pt>
                <c:pt idx="796">
                  <c:v>8.1</c:v>
                </c:pt>
                <c:pt idx="797">
                  <c:v>8.1</c:v>
                </c:pt>
                <c:pt idx="798">
                  <c:v>8.01</c:v>
                </c:pt>
                <c:pt idx="799">
                  <c:v>8.02</c:v>
                </c:pt>
                <c:pt idx="800">
                  <c:v>8</c:v>
                </c:pt>
                <c:pt idx="801">
                  <c:v>7.99</c:v>
                </c:pt>
                <c:pt idx="802">
                  <c:v>8</c:v>
                </c:pt>
                <c:pt idx="803">
                  <c:v>8</c:v>
                </c:pt>
                <c:pt idx="804">
                  <c:v>7.99</c:v>
                </c:pt>
                <c:pt idx="805">
                  <c:v>7.98</c:v>
                </c:pt>
                <c:pt idx="806">
                  <c:v>7.99</c:v>
                </c:pt>
                <c:pt idx="807">
                  <c:v>7.99</c:v>
                </c:pt>
                <c:pt idx="808">
                  <c:v>8</c:v>
                </c:pt>
                <c:pt idx="809">
                  <c:v>7.99</c:v>
                </c:pt>
                <c:pt idx="810">
                  <c:v>7.99</c:v>
                </c:pt>
                <c:pt idx="811">
                  <c:v>7.99</c:v>
                </c:pt>
                <c:pt idx="812">
                  <c:v>7.98</c:v>
                </c:pt>
                <c:pt idx="813">
                  <c:v>7.97</c:v>
                </c:pt>
                <c:pt idx="814">
                  <c:v>7.96</c:v>
                </c:pt>
                <c:pt idx="815">
                  <c:v>7.96</c:v>
                </c:pt>
                <c:pt idx="816">
                  <c:v>7.95</c:v>
                </c:pt>
                <c:pt idx="817">
                  <c:v>7.95</c:v>
                </c:pt>
                <c:pt idx="818">
                  <c:v>7.95</c:v>
                </c:pt>
                <c:pt idx="819">
                  <c:v>7.94</c:v>
                </c:pt>
                <c:pt idx="820">
                  <c:v>7.94</c:v>
                </c:pt>
                <c:pt idx="821">
                  <c:v>7.94</c:v>
                </c:pt>
                <c:pt idx="822">
                  <c:v>7.95</c:v>
                </c:pt>
                <c:pt idx="823">
                  <c:v>7.95</c:v>
                </c:pt>
                <c:pt idx="824">
                  <c:v>7.97</c:v>
                </c:pt>
                <c:pt idx="825">
                  <c:v>7.98</c:v>
                </c:pt>
                <c:pt idx="826">
                  <c:v>7.98</c:v>
                </c:pt>
                <c:pt idx="827">
                  <c:v>7.98</c:v>
                </c:pt>
                <c:pt idx="828">
                  <c:v>7.98</c:v>
                </c:pt>
                <c:pt idx="829">
                  <c:v>7.98</c:v>
                </c:pt>
                <c:pt idx="830">
                  <c:v>7.98</c:v>
                </c:pt>
                <c:pt idx="831">
                  <c:v>7.98</c:v>
                </c:pt>
                <c:pt idx="832">
                  <c:v>7.98</c:v>
                </c:pt>
                <c:pt idx="833">
                  <c:v>7.98</c:v>
                </c:pt>
                <c:pt idx="834">
                  <c:v>7.97</c:v>
                </c:pt>
                <c:pt idx="835">
                  <c:v>7.97</c:v>
                </c:pt>
                <c:pt idx="836">
                  <c:v>7.97</c:v>
                </c:pt>
                <c:pt idx="837">
                  <c:v>7.96</c:v>
                </c:pt>
                <c:pt idx="838">
                  <c:v>7.96</c:v>
                </c:pt>
                <c:pt idx="839">
                  <c:v>7.96</c:v>
                </c:pt>
                <c:pt idx="840">
                  <c:v>7.95</c:v>
                </c:pt>
                <c:pt idx="841">
                  <c:v>7.96</c:v>
                </c:pt>
                <c:pt idx="842">
                  <c:v>7.97</c:v>
                </c:pt>
                <c:pt idx="843">
                  <c:v>7.96</c:v>
                </c:pt>
                <c:pt idx="844">
                  <c:v>7.96</c:v>
                </c:pt>
                <c:pt idx="845">
                  <c:v>7.97</c:v>
                </c:pt>
                <c:pt idx="846">
                  <c:v>7.97</c:v>
                </c:pt>
                <c:pt idx="847">
                  <c:v>7.97</c:v>
                </c:pt>
                <c:pt idx="848">
                  <c:v>7.97</c:v>
                </c:pt>
                <c:pt idx="849">
                  <c:v>7.94</c:v>
                </c:pt>
                <c:pt idx="850">
                  <c:v>7.89</c:v>
                </c:pt>
                <c:pt idx="851">
                  <c:v>7.97</c:v>
                </c:pt>
                <c:pt idx="852">
                  <c:v>7.99</c:v>
                </c:pt>
                <c:pt idx="853">
                  <c:v>7.99</c:v>
                </c:pt>
                <c:pt idx="854">
                  <c:v>7.98</c:v>
                </c:pt>
                <c:pt idx="855">
                  <c:v>7.97</c:v>
                </c:pt>
                <c:pt idx="856">
                  <c:v>7.97</c:v>
                </c:pt>
                <c:pt idx="857">
                  <c:v>7.97</c:v>
                </c:pt>
                <c:pt idx="858">
                  <c:v>7.96</c:v>
                </c:pt>
                <c:pt idx="859">
                  <c:v>7.96</c:v>
                </c:pt>
                <c:pt idx="860">
                  <c:v>7.96</c:v>
                </c:pt>
                <c:pt idx="861">
                  <c:v>7.95</c:v>
                </c:pt>
                <c:pt idx="862">
                  <c:v>7.96</c:v>
                </c:pt>
                <c:pt idx="863">
                  <c:v>7.95</c:v>
                </c:pt>
                <c:pt idx="864">
                  <c:v>7.95</c:v>
                </c:pt>
                <c:pt idx="865">
                  <c:v>7.95</c:v>
                </c:pt>
                <c:pt idx="866">
                  <c:v>7.95</c:v>
                </c:pt>
                <c:pt idx="867">
                  <c:v>7.95</c:v>
                </c:pt>
                <c:pt idx="868">
                  <c:v>7.95</c:v>
                </c:pt>
                <c:pt idx="869">
                  <c:v>7.95</c:v>
                </c:pt>
                <c:pt idx="870">
                  <c:v>7.96</c:v>
                </c:pt>
                <c:pt idx="871">
                  <c:v>7.96</c:v>
                </c:pt>
                <c:pt idx="872">
                  <c:v>7.96</c:v>
                </c:pt>
                <c:pt idx="873">
                  <c:v>7.97</c:v>
                </c:pt>
                <c:pt idx="874">
                  <c:v>7.99</c:v>
                </c:pt>
                <c:pt idx="875">
                  <c:v>8.01</c:v>
                </c:pt>
                <c:pt idx="876">
                  <c:v>8.0300000000000011</c:v>
                </c:pt>
                <c:pt idx="877">
                  <c:v>8.0400000000000009</c:v>
                </c:pt>
                <c:pt idx="878">
                  <c:v>8.0400000000000009</c:v>
                </c:pt>
                <c:pt idx="879">
                  <c:v>8.0400000000000009</c:v>
                </c:pt>
                <c:pt idx="880">
                  <c:v>8.0300000000000011</c:v>
                </c:pt>
                <c:pt idx="881">
                  <c:v>8.02</c:v>
                </c:pt>
                <c:pt idx="882">
                  <c:v>8.02</c:v>
                </c:pt>
                <c:pt idx="883">
                  <c:v>8.02</c:v>
                </c:pt>
                <c:pt idx="884">
                  <c:v>8.01</c:v>
                </c:pt>
                <c:pt idx="885">
                  <c:v>8.01</c:v>
                </c:pt>
                <c:pt idx="886">
                  <c:v>8</c:v>
                </c:pt>
                <c:pt idx="887">
                  <c:v>7.98</c:v>
                </c:pt>
                <c:pt idx="888">
                  <c:v>7.98</c:v>
                </c:pt>
                <c:pt idx="889">
                  <c:v>7.95</c:v>
                </c:pt>
                <c:pt idx="890">
                  <c:v>7.95</c:v>
                </c:pt>
                <c:pt idx="891">
                  <c:v>7.97</c:v>
                </c:pt>
                <c:pt idx="892">
                  <c:v>7.98</c:v>
                </c:pt>
                <c:pt idx="893">
                  <c:v>7.97</c:v>
                </c:pt>
                <c:pt idx="894">
                  <c:v>7.96</c:v>
                </c:pt>
                <c:pt idx="895">
                  <c:v>7.94</c:v>
                </c:pt>
                <c:pt idx="896">
                  <c:v>7.96</c:v>
                </c:pt>
                <c:pt idx="897">
                  <c:v>7.93</c:v>
                </c:pt>
                <c:pt idx="898">
                  <c:v>7.92</c:v>
                </c:pt>
                <c:pt idx="899">
                  <c:v>7.93</c:v>
                </c:pt>
                <c:pt idx="900">
                  <c:v>7.94</c:v>
                </c:pt>
                <c:pt idx="901">
                  <c:v>7.95</c:v>
                </c:pt>
                <c:pt idx="902">
                  <c:v>7.96</c:v>
                </c:pt>
                <c:pt idx="903">
                  <c:v>7.95</c:v>
                </c:pt>
                <c:pt idx="904">
                  <c:v>7.94</c:v>
                </c:pt>
                <c:pt idx="905">
                  <c:v>7.95</c:v>
                </c:pt>
                <c:pt idx="906">
                  <c:v>7.95</c:v>
                </c:pt>
                <c:pt idx="907">
                  <c:v>7.96</c:v>
                </c:pt>
                <c:pt idx="908">
                  <c:v>7.97</c:v>
                </c:pt>
                <c:pt idx="909">
                  <c:v>7.97</c:v>
                </c:pt>
                <c:pt idx="910">
                  <c:v>7.97</c:v>
                </c:pt>
                <c:pt idx="911">
                  <c:v>7.96</c:v>
                </c:pt>
                <c:pt idx="912">
                  <c:v>7.96</c:v>
                </c:pt>
                <c:pt idx="913">
                  <c:v>7.95</c:v>
                </c:pt>
                <c:pt idx="914">
                  <c:v>7.95</c:v>
                </c:pt>
                <c:pt idx="915">
                  <c:v>7.95</c:v>
                </c:pt>
                <c:pt idx="916">
                  <c:v>7.94</c:v>
                </c:pt>
                <c:pt idx="917">
                  <c:v>7.94</c:v>
                </c:pt>
                <c:pt idx="918">
                  <c:v>7.94</c:v>
                </c:pt>
                <c:pt idx="919">
                  <c:v>7.93</c:v>
                </c:pt>
                <c:pt idx="920">
                  <c:v>7.94</c:v>
                </c:pt>
                <c:pt idx="921">
                  <c:v>7.94</c:v>
                </c:pt>
                <c:pt idx="922">
                  <c:v>7.94</c:v>
                </c:pt>
                <c:pt idx="923">
                  <c:v>7.94</c:v>
                </c:pt>
                <c:pt idx="924">
                  <c:v>7.94</c:v>
                </c:pt>
                <c:pt idx="925">
                  <c:v>7.94</c:v>
                </c:pt>
                <c:pt idx="926">
                  <c:v>7.93</c:v>
                </c:pt>
                <c:pt idx="927">
                  <c:v>7.94</c:v>
                </c:pt>
                <c:pt idx="928">
                  <c:v>7.94</c:v>
                </c:pt>
                <c:pt idx="929">
                  <c:v>7.94</c:v>
                </c:pt>
                <c:pt idx="930">
                  <c:v>7.94</c:v>
                </c:pt>
                <c:pt idx="931">
                  <c:v>7.94</c:v>
                </c:pt>
                <c:pt idx="932">
                  <c:v>7.93</c:v>
                </c:pt>
                <c:pt idx="933">
                  <c:v>7.92</c:v>
                </c:pt>
                <c:pt idx="934">
                  <c:v>7.91</c:v>
                </c:pt>
                <c:pt idx="935">
                  <c:v>7.91</c:v>
                </c:pt>
                <c:pt idx="936">
                  <c:v>7.92</c:v>
                </c:pt>
                <c:pt idx="937">
                  <c:v>7.92</c:v>
                </c:pt>
                <c:pt idx="938">
                  <c:v>7.92</c:v>
                </c:pt>
                <c:pt idx="939">
                  <c:v>7.92</c:v>
                </c:pt>
                <c:pt idx="940">
                  <c:v>7.92</c:v>
                </c:pt>
                <c:pt idx="941">
                  <c:v>7.93</c:v>
                </c:pt>
                <c:pt idx="942">
                  <c:v>7.93</c:v>
                </c:pt>
                <c:pt idx="943">
                  <c:v>7.93</c:v>
                </c:pt>
                <c:pt idx="944">
                  <c:v>7.93</c:v>
                </c:pt>
                <c:pt idx="945">
                  <c:v>7.93</c:v>
                </c:pt>
                <c:pt idx="946">
                  <c:v>7.95</c:v>
                </c:pt>
                <c:pt idx="947">
                  <c:v>7.94</c:v>
                </c:pt>
                <c:pt idx="948">
                  <c:v>7.96</c:v>
                </c:pt>
                <c:pt idx="949">
                  <c:v>7.91</c:v>
                </c:pt>
                <c:pt idx="950">
                  <c:v>7.97</c:v>
                </c:pt>
                <c:pt idx="951">
                  <c:v>7.98</c:v>
                </c:pt>
                <c:pt idx="952">
                  <c:v>7.97</c:v>
                </c:pt>
                <c:pt idx="953">
                  <c:v>7.98</c:v>
                </c:pt>
                <c:pt idx="954">
                  <c:v>8.02</c:v>
                </c:pt>
                <c:pt idx="955">
                  <c:v>8.01</c:v>
                </c:pt>
                <c:pt idx="956">
                  <c:v>7.98</c:v>
                </c:pt>
                <c:pt idx="957">
                  <c:v>7.97</c:v>
                </c:pt>
                <c:pt idx="958">
                  <c:v>7.95</c:v>
                </c:pt>
                <c:pt idx="959">
                  <c:v>7.95</c:v>
                </c:pt>
                <c:pt idx="960">
                  <c:v>7.94</c:v>
                </c:pt>
                <c:pt idx="961">
                  <c:v>7.94</c:v>
                </c:pt>
                <c:pt idx="962">
                  <c:v>7.94</c:v>
                </c:pt>
                <c:pt idx="963">
                  <c:v>7.94</c:v>
                </c:pt>
                <c:pt idx="964">
                  <c:v>7.94</c:v>
                </c:pt>
                <c:pt idx="965">
                  <c:v>7.94</c:v>
                </c:pt>
                <c:pt idx="966">
                  <c:v>7.94</c:v>
                </c:pt>
                <c:pt idx="967">
                  <c:v>7.94</c:v>
                </c:pt>
                <c:pt idx="968">
                  <c:v>7.94</c:v>
                </c:pt>
                <c:pt idx="969">
                  <c:v>7.93</c:v>
                </c:pt>
                <c:pt idx="970">
                  <c:v>7.96</c:v>
                </c:pt>
                <c:pt idx="971">
                  <c:v>7.95</c:v>
                </c:pt>
                <c:pt idx="972">
                  <c:v>7.97</c:v>
                </c:pt>
                <c:pt idx="973">
                  <c:v>7.97</c:v>
                </c:pt>
                <c:pt idx="974">
                  <c:v>8.01</c:v>
                </c:pt>
                <c:pt idx="975">
                  <c:v>8.02</c:v>
                </c:pt>
                <c:pt idx="976">
                  <c:v>8</c:v>
                </c:pt>
                <c:pt idx="977">
                  <c:v>7.99</c:v>
                </c:pt>
                <c:pt idx="978">
                  <c:v>8</c:v>
                </c:pt>
                <c:pt idx="979">
                  <c:v>7.99</c:v>
                </c:pt>
                <c:pt idx="980">
                  <c:v>8</c:v>
                </c:pt>
                <c:pt idx="981">
                  <c:v>8</c:v>
                </c:pt>
                <c:pt idx="982">
                  <c:v>8</c:v>
                </c:pt>
                <c:pt idx="983">
                  <c:v>8.01</c:v>
                </c:pt>
                <c:pt idx="984">
                  <c:v>8.02</c:v>
                </c:pt>
                <c:pt idx="985">
                  <c:v>8</c:v>
                </c:pt>
                <c:pt idx="986">
                  <c:v>8</c:v>
                </c:pt>
                <c:pt idx="987">
                  <c:v>7.99</c:v>
                </c:pt>
                <c:pt idx="988">
                  <c:v>7.98</c:v>
                </c:pt>
                <c:pt idx="989">
                  <c:v>7.97</c:v>
                </c:pt>
                <c:pt idx="990">
                  <c:v>7.95</c:v>
                </c:pt>
                <c:pt idx="991">
                  <c:v>7.94</c:v>
                </c:pt>
                <c:pt idx="992">
                  <c:v>7.93</c:v>
                </c:pt>
                <c:pt idx="993">
                  <c:v>7.92</c:v>
                </c:pt>
                <c:pt idx="994">
                  <c:v>7.92</c:v>
                </c:pt>
                <c:pt idx="995">
                  <c:v>7.91</c:v>
                </c:pt>
                <c:pt idx="996">
                  <c:v>7.93</c:v>
                </c:pt>
                <c:pt idx="997">
                  <c:v>7.92</c:v>
                </c:pt>
                <c:pt idx="998">
                  <c:v>7.94</c:v>
                </c:pt>
                <c:pt idx="999">
                  <c:v>7.95</c:v>
                </c:pt>
                <c:pt idx="1000">
                  <c:v>7.94</c:v>
                </c:pt>
                <c:pt idx="1001">
                  <c:v>7.95</c:v>
                </c:pt>
                <c:pt idx="1002">
                  <c:v>7.95</c:v>
                </c:pt>
                <c:pt idx="1003">
                  <c:v>7.94</c:v>
                </c:pt>
                <c:pt idx="1004">
                  <c:v>7.93</c:v>
                </c:pt>
                <c:pt idx="1005">
                  <c:v>7.93</c:v>
                </c:pt>
                <c:pt idx="1006">
                  <c:v>7.93</c:v>
                </c:pt>
                <c:pt idx="1007">
                  <c:v>7.93</c:v>
                </c:pt>
                <c:pt idx="1008">
                  <c:v>7.93</c:v>
                </c:pt>
                <c:pt idx="1009">
                  <c:v>7.94</c:v>
                </c:pt>
                <c:pt idx="1010">
                  <c:v>7.94</c:v>
                </c:pt>
                <c:pt idx="1011">
                  <c:v>7.94</c:v>
                </c:pt>
                <c:pt idx="1012">
                  <c:v>7.93</c:v>
                </c:pt>
                <c:pt idx="1013">
                  <c:v>7.93</c:v>
                </c:pt>
                <c:pt idx="1014">
                  <c:v>7.93</c:v>
                </c:pt>
                <c:pt idx="1015">
                  <c:v>7.93</c:v>
                </c:pt>
                <c:pt idx="1016">
                  <c:v>7.93</c:v>
                </c:pt>
                <c:pt idx="1017">
                  <c:v>7.92</c:v>
                </c:pt>
                <c:pt idx="1018">
                  <c:v>7.92</c:v>
                </c:pt>
                <c:pt idx="1019">
                  <c:v>7.92</c:v>
                </c:pt>
                <c:pt idx="1020">
                  <c:v>7.93</c:v>
                </c:pt>
                <c:pt idx="1021">
                  <c:v>7.92</c:v>
                </c:pt>
                <c:pt idx="1022">
                  <c:v>7.92</c:v>
                </c:pt>
                <c:pt idx="1023">
                  <c:v>7.91</c:v>
                </c:pt>
                <c:pt idx="1024">
                  <c:v>7.91</c:v>
                </c:pt>
                <c:pt idx="1025">
                  <c:v>7.92</c:v>
                </c:pt>
                <c:pt idx="1026">
                  <c:v>7.92</c:v>
                </c:pt>
                <c:pt idx="1027">
                  <c:v>7.92</c:v>
                </c:pt>
                <c:pt idx="1028">
                  <c:v>7.93</c:v>
                </c:pt>
                <c:pt idx="1029">
                  <c:v>7.93</c:v>
                </c:pt>
                <c:pt idx="1030">
                  <c:v>7.93</c:v>
                </c:pt>
                <c:pt idx="1031">
                  <c:v>7.92</c:v>
                </c:pt>
                <c:pt idx="1032">
                  <c:v>7.91</c:v>
                </c:pt>
                <c:pt idx="1033">
                  <c:v>7.91</c:v>
                </c:pt>
                <c:pt idx="1034">
                  <c:v>7.91</c:v>
                </c:pt>
                <c:pt idx="1035">
                  <c:v>7.9</c:v>
                </c:pt>
                <c:pt idx="1036">
                  <c:v>7.9</c:v>
                </c:pt>
                <c:pt idx="1037">
                  <c:v>7.92</c:v>
                </c:pt>
                <c:pt idx="1038">
                  <c:v>7.94</c:v>
                </c:pt>
                <c:pt idx="1039">
                  <c:v>7.95</c:v>
                </c:pt>
                <c:pt idx="1040">
                  <c:v>7.95</c:v>
                </c:pt>
                <c:pt idx="1041">
                  <c:v>7.94</c:v>
                </c:pt>
                <c:pt idx="1042">
                  <c:v>7.93</c:v>
                </c:pt>
                <c:pt idx="1043">
                  <c:v>7.94</c:v>
                </c:pt>
                <c:pt idx="1044">
                  <c:v>7.95</c:v>
                </c:pt>
                <c:pt idx="1045">
                  <c:v>7.99</c:v>
                </c:pt>
                <c:pt idx="1046">
                  <c:v>7.97</c:v>
                </c:pt>
                <c:pt idx="1047">
                  <c:v>7.95</c:v>
                </c:pt>
                <c:pt idx="1048">
                  <c:v>7.94</c:v>
                </c:pt>
                <c:pt idx="1049">
                  <c:v>7.98</c:v>
                </c:pt>
                <c:pt idx="1050">
                  <c:v>8</c:v>
                </c:pt>
                <c:pt idx="1051">
                  <c:v>7.96</c:v>
                </c:pt>
                <c:pt idx="1052">
                  <c:v>7.96</c:v>
                </c:pt>
                <c:pt idx="1053">
                  <c:v>7.99</c:v>
                </c:pt>
                <c:pt idx="1054">
                  <c:v>7.99</c:v>
                </c:pt>
                <c:pt idx="1055">
                  <c:v>7.97</c:v>
                </c:pt>
                <c:pt idx="1056">
                  <c:v>7.96</c:v>
                </c:pt>
                <c:pt idx="1057">
                  <c:v>7.95</c:v>
                </c:pt>
                <c:pt idx="1058">
                  <c:v>7.95</c:v>
                </c:pt>
                <c:pt idx="1059">
                  <c:v>7.94</c:v>
                </c:pt>
                <c:pt idx="1060">
                  <c:v>7.94</c:v>
                </c:pt>
                <c:pt idx="1061">
                  <c:v>7.93</c:v>
                </c:pt>
                <c:pt idx="1062">
                  <c:v>7.93</c:v>
                </c:pt>
                <c:pt idx="1063">
                  <c:v>7.93</c:v>
                </c:pt>
                <c:pt idx="1064">
                  <c:v>7.93</c:v>
                </c:pt>
                <c:pt idx="1065">
                  <c:v>7.93</c:v>
                </c:pt>
                <c:pt idx="1066">
                  <c:v>7.93</c:v>
                </c:pt>
                <c:pt idx="1067">
                  <c:v>7.93</c:v>
                </c:pt>
                <c:pt idx="1068">
                  <c:v>7.93</c:v>
                </c:pt>
                <c:pt idx="1069">
                  <c:v>7.93</c:v>
                </c:pt>
                <c:pt idx="1070">
                  <c:v>7.93</c:v>
                </c:pt>
                <c:pt idx="1071">
                  <c:v>7.94</c:v>
                </c:pt>
                <c:pt idx="1072">
                  <c:v>7.95</c:v>
                </c:pt>
                <c:pt idx="1073">
                  <c:v>7.97</c:v>
                </c:pt>
                <c:pt idx="1074">
                  <c:v>8.01</c:v>
                </c:pt>
                <c:pt idx="1075">
                  <c:v>8.0400000000000009</c:v>
                </c:pt>
                <c:pt idx="1076">
                  <c:v>8.08</c:v>
                </c:pt>
                <c:pt idx="1077">
                  <c:v>8.1</c:v>
                </c:pt>
                <c:pt idx="1078">
                  <c:v>8.07</c:v>
                </c:pt>
                <c:pt idx="1079">
                  <c:v>8.06</c:v>
                </c:pt>
                <c:pt idx="1080">
                  <c:v>8.06</c:v>
                </c:pt>
                <c:pt idx="1081">
                  <c:v>8.0500000000000007</c:v>
                </c:pt>
                <c:pt idx="1082">
                  <c:v>8.0500000000000007</c:v>
                </c:pt>
                <c:pt idx="1083">
                  <c:v>8.0500000000000007</c:v>
                </c:pt>
                <c:pt idx="1084">
                  <c:v>8.0400000000000009</c:v>
                </c:pt>
                <c:pt idx="1085">
                  <c:v>8.0400000000000009</c:v>
                </c:pt>
                <c:pt idx="1086">
                  <c:v>8.0400000000000009</c:v>
                </c:pt>
                <c:pt idx="1087">
                  <c:v>8.0400000000000009</c:v>
                </c:pt>
                <c:pt idx="1088">
                  <c:v>8.02</c:v>
                </c:pt>
                <c:pt idx="1089">
                  <c:v>8</c:v>
                </c:pt>
                <c:pt idx="1090">
                  <c:v>8</c:v>
                </c:pt>
                <c:pt idx="1091">
                  <c:v>8.01</c:v>
                </c:pt>
                <c:pt idx="1092">
                  <c:v>8</c:v>
                </c:pt>
                <c:pt idx="1093">
                  <c:v>7.98</c:v>
                </c:pt>
                <c:pt idx="1094">
                  <c:v>7.96</c:v>
                </c:pt>
                <c:pt idx="1095">
                  <c:v>7.97</c:v>
                </c:pt>
                <c:pt idx="1096">
                  <c:v>7.92</c:v>
                </c:pt>
                <c:pt idx="1097">
                  <c:v>7.91</c:v>
                </c:pt>
                <c:pt idx="1098">
                  <c:v>7.95</c:v>
                </c:pt>
                <c:pt idx="1099">
                  <c:v>7.97</c:v>
                </c:pt>
                <c:pt idx="1100">
                  <c:v>7.97</c:v>
                </c:pt>
                <c:pt idx="1101">
                  <c:v>7.96</c:v>
                </c:pt>
                <c:pt idx="1102">
                  <c:v>7.96</c:v>
                </c:pt>
                <c:pt idx="1103">
                  <c:v>7.95</c:v>
                </c:pt>
                <c:pt idx="1104">
                  <c:v>7.95</c:v>
                </c:pt>
                <c:pt idx="1105">
                  <c:v>7.93</c:v>
                </c:pt>
                <c:pt idx="1106">
                  <c:v>7.94</c:v>
                </c:pt>
                <c:pt idx="1107">
                  <c:v>7.94</c:v>
                </c:pt>
                <c:pt idx="1108">
                  <c:v>7.95</c:v>
                </c:pt>
                <c:pt idx="1109">
                  <c:v>7.95</c:v>
                </c:pt>
                <c:pt idx="1110">
                  <c:v>7.95</c:v>
                </c:pt>
                <c:pt idx="1111">
                  <c:v>7.94</c:v>
                </c:pt>
                <c:pt idx="1112">
                  <c:v>7.94</c:v>
                </c:pt>
                <c:pt idx="1113">
                  <c:v>7.94</c:v>
                </c:pt>
                <c:pt idx="1114">
                  <c:v>7.93</c:v>
                </c:pt>
                <c:pt idx="1115">
                  <c:v>7.93</c:v>
                </c:pt>
                <c:pt idx="1116">
                  <c:v>7.93</c:v>
                </c:pt>
                <c:pt idx="1117">
                  <c:v>7.92</c:v>
                </c:pt>
                <c:pt idx="1118">
                  <c:v>7.92</c:v>
                </c:pt>
                <c:pt idx="1119">
                  <c:v>7.92</c:v>
                </c:pt>
                <c:pt idx="1120">
                  <c:v>7.92</c:v>
                </c:pt>
                <c:pt idx="1121">
                  <c:v>7.93</c:v>
                </c:pt>
                <c:pt idx="1122">
                  <c:v>7.93</c:v>
                </c:pt>
                <c:pt idx="1123">
                  <c:v>7.93</c:v>
                </c:pt>
                <c:pt idx="1124">
                  <c:v>7.93</c:v>
                </c:pt>
                <c:pt idx="1125">
                  <c:v>7.93</c:v>
                </c:pt>
                <c:pt idx="1126">
                  <c:v>7.93</c:v>
                </c:pt>
                <c:pt idx="1127">
                  <c:v>7.93</c:v>
                </c:pt>
                <c:pt idx="1128">
                  <c:v>7.93</c:v>
                </c:pt>
                <c:pt idx="1129">
                  <c:v>7.94</c:v>
                </c:pt>
                <c:pt idx="1130">
                  <c:v>7.94</c:v>
                </c:pt>
                <c:pt idx="1131">
                  <c:v>7.94</c:v>
                </c:pt>
                <c:pt idx="1132">
                  <c:v>7.94</c:v>
                </c:pt>
                <c:pt idx="1133">
                  <c:v>7.93</c:v>
                </c:pt>
                <c:pt idx="1134">
                  <c:v>7.93</c:v>
                </c:pt>
                <c:pt idx="1135">
                  <c:v>7.93</c:v>
                </c:pt>
                <c:pt idx="1136">
                  <c:v>7.93</c:v>
                </c:pt>
                <c:pt idx="1137">
                  <c:v>7.92</c:v>
                </c:pt>
                <c:pt idx="1138">
                  <c:v>7.92</c:v>
                </c:pt>
                <c:pt idx="1139">
                  <c:v>7.93</c:v>
                </c:pt>
                <c:pt idx="1140">
                  <c:v>7.94</c:v>
                </c:pt>
                <c:pt idx="1141">
                  <c:v>7.94</c:v>
                </c:pt>
                <c:pt idx="1142">
                  <c:v>7.92</c:v>
                </c:pt>
                <c:pt idx="1143">
                  <c:v>7.89</c:v>
                </c:pt>
                <c:pt idx="1144">
                  <c:v>7.9</c:v>
                </c:pt>
                <c:pt idx="1145">
                  <c:v>7.92</c:v>
                </c:pt>
                <c:pt idx="1146">
                  <c:v>7.96</c:v>
                </c:pt>
                <c:pt idx="1147">
                  <c:v>7.96</c:v>
                </c:pt>
                <c:pt idx="1148">
                  <c:v>8.01</c:v>
                </c:pt>
                <c:pt idx="1149">
                  <c:v>8.01</c:v>
                </c:pt>
                <c:pt idx="1150">
                  <c:v>8</c:v>
                </c:pt>
                <c:pt idx="1151">
                  <c:v>8.01</c:v>
                </c:pt>
                <c:pt idx="1152">
                  <c:v>8.0300000000000011</c:v>
                </c:pt>
                <c:pt idx="1153">
                  <c:v>8.0500000000000007</c:v>
                </c:pt>
                <c:pt idx="1154">
                  <c:v>8.01</c:v>
                </c:pt>
                <c:pt idx="1155">
                  <c:v>8</c:v>
                </c:pt>
                <c:pt idx="1156">
                  <c:v>7.97</c:v>
                </c:pt>
                <c:pt idx="1157">
                  <c:v>7.96</c:v>
                </c:pt>
                <c:pt idx="1158">
                  <c:v>7.95</c:v>
                </c:pt>
                <c:pt idx="1159">
                  <c:v>7.95</c:v>
                </c:pt>
                <c:pt idx="1160">
                  <c:v>7.94</c:v>
                </c:pt>
                <c:pt idx="1161">
                  <c:v>7.94</c:v>
                </c:pt>
                <c:pt idx="1162">
                  <c:v>7.94</c:v>
                </c:pt>
                <c:pt idx="1163">
                  <c:v>7.93</c:v>
                </c:pt>
                <c:pt idx="1164">
                  <c:v>7.93</c:v>
                </c:pt>
                <c:pt idx="1165">
                  <c:v>7.93</c:v>
                </c:pt>
                <c:pt idx="1166">
                  <c:v>7.93</c:v>
                </c:pt>
                <c:pt idx="1167">
                  <c:v>7.93</c:v>
                </c:pt>
                <c:pt idx="1168">
                  <c:v>7.94</c:v>
                </c:pt>
                <c:pt idx="1169">
                  <c:v>7.93</c:v>
                </c:pt>
                <c:pt idx="1170">
                  <c:v>7.93</c:v>
                </c:pt>
                <c:pt idx="1171">
                  <c:v>7.94</c:v>
                </c:pt>
                <c:pt idx="1172">
                  <c:v>7.96</c:v>
                </c:pt>
                <c:pt idx="1173">
                  <c:v>7.98</c:v>
                </c:pt>
                <c:pt idx="1174">
                  <c:v>8</c:v>
                </c:pt>
                <c:pt idx="1175">
                  <c:v>7.98</c:v>
                </c:pt>
                <c:pt idx="1176">
                  <c:v>8</c:v>
                </c:pt>
                <c:pt idx="1177">
                  <c:v>8.02</c:v>
                </c:pt>
                <c:pt idx="1178">
                  <c:v>8.02</c:v>
                </c:pt>
                <c:pt idx="1179">
                  <c:v>8.0500000000000007</c:v>
                </c:pt>
                <c:pt idx="1180">
                  <c:v>8.0400000000000009</c:v>
                </c:pt>
                <c:pt idx="1181">
                  <c:v>8.01</c:v>
                </c:pt>
                <c:pt idx="1182">
                  <c:v>8</c:v>
                </c:pt>
                <c:pt idx="1183">
                  <c:v>7.99</c:v>
                </c:pt>
                <c:pt idx="1184">
                  <c:v>7.98</c:v>
                </c:pt>
                <c:pt idx="1185">
                  <c:v>7.97</c:v>
                </c:pt>
                <c:pt idx="1186">
                  <c:v>7.96</c:v>
                </c:pt>
                <c:pt idx="1187">
                  <c:v>7.95</c:v>
                </c:pt>
                <c:pt idx="1188">
                  <c:v>7.94</c:v>
                </c:pt>
                <c:pt idx="1189">
                  <c:v>7.93</c:v>
                </c:pt>
                <c:pt idx="1190">
                  <c:v>7.92</c:v>
                </c:pt>
                <c:pt idx="1191">
                  <c:v>7.92</c:v>
                </c:pt>
                <c:pt idx="1192">
                  <c:v>7.92</c:v>
                </c:pt>
                <c:pt idx="1193">
                  <c:v>7.91</c:v>
                </c:pt>
                <c:pt idx="1194">
                  <c:v>7.9</c:v>
                </c:pt>
                <c:pt idx="1195">
                  <c:v>7.89</c:v>
                </c:pt>
                <c:pt idx="1196">
                  <c:v>7.9</c:v>
                </c:pt>
                <c:pt idx="1197">
                  <c:v>7.9</c:v>
                </c:pt>
                <c:pt idx="1198">
                  <c:v>7.92</c:v>
                </c:pt>
                <c:pt idx="1199">
                  <c:v>7.92</c:v>
                </c:pt>
                <c:pt idx="1200">
                  <c:v>7.93</c:v>
                </c:pt>
                <c:pt idx="1201">
                  <c:v>7.93</c:v>
                </c:pt>
                <c:pt idx="1202">
                  <c:v>7.91</c:v>
                </c:pt>
                <c:pt idx="1203">
                  <c:v>7.92</c:v>
                </c:pt>
                <c:pt idx="1204">
                  <c:v>7.92</c:v>
                </c:pt>
                <c:pt idx="1205">
                  <c:v>7.92</c:v>
                </c:pt>
                <c:pt idx="1206">
                  <c:v>7.92</c:v>
                </c:pt>
                <c:pt idx="1207">
                  <c:v>7.93</c:v>
                </c:pt>
                <c:pt idx="1208">
                  <c:v>7.94</c:v>
                </c:pt>
                <c:pt idx="1209">
                  <c:v>7.93</c:v>
                </c:pt>
                <c:pt idx="1210">
                  <c:v>7.93</c:v>
                </c:pt>
                <c:pt idx="1211">
                  <c:v>7.93</c:v>
                </c:pt>
                <c:pt idx="1212">
                  <c:v>7.93</c:v>
                </c:pt>
                <c:pt idx="1213">
                  <c:v>7.93</c:v>
                </c:pt>
                <c:pt idx="1214">
                  <c:v>7.93</c:v>
                </c:pt>
                <c:pt idx="1215">
                  <c:v>7.93</c:v>
                </c:pt>
                <c:pt idx="1216">
                  <c:v>7.92</c:v>
                </c:pt>
                <c:pt idx="1217">
                  <c:v>7.92</c:v>
                </c:pt>
                <c:pt idx="1218">
                  <c:v>7.92</c:v>
                </c:pt>
                <c:pt idx="1219">
                  <c:v>7.92</c:v>
                </c:pt>
                <c:pt idx="1220">
                  <c:v>7.93</c:v>
                </c:pt>
                <c:pt idx="1221">
                  <c:v>7.92</c:v>
                </c:pt>
                <c:pt idx="1222">
                  <c:v>7.92</c:v>
                </c:pt>
                <c:pt idx="1223">
                  <c:v>7.91</c:v>
                </c:pt>
                <c:pt idx="1224">
                  <c:v>7.92</c:v>
                </c:pt>
                <c:pt idx="1225">
                  <c:v>7.93</c:v>
                </c:pt>
                <c:pt idx="1226">
                  <c:v>7.93</c:v>
                </c:pt>
                <c:pt idx="1227">
                  <c:v>7.93</c:v>
                </c:pt>
                <c:pt idx="1228">
                  <c:v>7.94</c:v>
                </c:pt>
                <c:pt idx="1229">
                  <c:v>7.94</c:v>
                </c:pt>
                <c:pt idx="1230">
                  <c:v>7.94</c:v>
                </c:pt>
                <c:pt idx="1231">
                  <c:v>7.95</c:v>
                </c:pt>
                <c:pt idx="1232">
                  <c:v>7.95</c:v>
                </c:pt>
                <c:pt idx="1233">
                  <c:v>7.95</c:v>
                </c:pt>
                <c:pt idx="1234">
                  <c:v>7.96</c:v>
                </c:pt>
                <c:pt idx="1235">
                  <c:v>7.94</c:v>
                </c:pt>
                <c:pt idx="1236">
                  <c:v>7.93</c:v>
                </c:pt>
                <c:pt idx="1237">
                  <c:v>7.92</c:v>
                </c:pt>
                <c:pt idx="1238">
                  <c:v>7.92</c:v>
                </c:pt>
                <c:pt idx="1239">
                  <c:v>7.94</c:v>
                </c:pt>
                <c:pt idx="1240">
                  <c:v>7.94</c:v>
                </c:pt>
                <c:pt idx="1241">
                  <c:v>7.95</c:v>
                </c:pt>
                <c:pt idx="1242">
                  <c:v>7.96</c:v>
                </c:pt>
                <c:pt idx="1243">
                  <c:v>8</c:v>
                </c:pt>
                <c:pt idx="1244">
                  <c:v>8</c:v>
                </c:pt>
                <c:pt idx="1245">
                  <c:v>8</c:v>
                </c:pt>
                <c:pt idx="1246">
                  <c:v>7.98</c:v>
                </c:pt>
                <c:pt idx="1247">
                  <c:v>8.01</c:v>
                </c:pt>
                <c:pt idx="1248">
                  <c:v>7.99</c:v>
                </c:pt>
                <c:pt idx="1249">
                  <c:v>7.99</c:v>
                </c:pt>
                <c:pt idx="1250">
                  <c:v>7.98</c:v>
                </c:pt>
                <c:pt idx="1251">
                  <c:v>7.99</c:v>
                </c:pt>
                <c:pt idx="1252">
                  <c:v>8.02</c:v>
                </c:pt>
                <c:pt idx="1253">
                  <c:v>8.02</c:v>
                </c:pt>
                <c:pt idx="1254">
                  <c:v>8</c:v>
                </c:pt>
                <c:pt idx="1255">
                  <c:v>7.99</c:v>
                </c:pt>
                <c:pt idx="1256">
                  <c:v>7.98</c:v>
                </c:pt>
                <c:pt idx="1257">
                  <c:v>7.97</c:v>
                </c:pt>
                <c:pt idx="1258">
                  <c:v>7.96</c:v>
                </c:pt>
                <c:pt idx="1259">
                  <c:v>7.95</c:v>
                </c:pt>
                <c:pt idx="1260">
                  <c:v>7.95</c:v>
                </c:pt>
                <c:pt idx="1261">
                  <c:v>7.94</c:v>
                </c:pt>
                <c:pt idx="1262">
                  <c:v>7.94</c:v>
                </c:pt>
                <c:pt idx="1263">
                  <c:v>7.94</c:v>
                </c:pt>
                <c:pt idx="1264">
                  <c:v>7.94</c:v>
                </c:pt>
                <c:pt idx="1265">
                  <c:v>7.94</c:v>
                </c:pt>
                <c:pt idx="1266">
                  <c:v>7.94</c:v>
                </c:pt>
                <c:pt idx="1267">
                  <c:v>7.94</c:v>
                </c:pt>
                <c:pt idx="1268">
                  <c:v>7.93</c:v>
                </c:pt>
                <c:pt idx="1269">
                  <c:v>7.94</c:v>
                </c:pt>
                <c:pt idx="1270">
                  <c:v>7.94</c:v>
                </c:pt>
                <c:pt idx="1271">
                  <c:v>7.94</c:v>
                </c:pt>
                <c:pt idx="1272">
                  <c:v>7.96</c:v>
                </c:pt>
                <c:pt idx="1273">
                  <c:v>7.99</c:v>
                </c:pt>
                <c:pt idx="1274">
                  <c:v>8.02</c:v>
                </c:pt>
                <c:pt idx="1275">
                  <c:v>8.06</c:v>
                </c:pt>
                <c:pt idx="1276">
                  <c:v>8.07</c:v>
                </c:pt>
                <c:pt idx="1277">
                  <c:v>8.0300000000000011</c:v>
                </c:pt>
                <c:pt idx="1278">
                  <c:v>8.0300000000000011</c:v>
                </c:pt>
                <c:pt idx="1279">
                  <c:v>8.0300000000000011</c:v>
                </c:pt>
                <c:pt idx="1280">
                  <c:v>8.02</c:v>
                </c:pt>
                <c:pt idx="1281">
                  <c:v>8.01</c:v>
                </c:pt>
                <c:pt idx="1282">
                  <c:v>8</c:v>
                </c:pt>
                <c:pt idx="1283">
                  <c:v>8</c:v>
                </c:pt>
                <c:pt idx="1284">
                  <c:v>7.99</c:v>
                </c:pt>
                <c:pt idx="1285">
                  <c:v>7.98</c:v>
                </c:pt>
                <c:pt idx="1286">
                  <c:v>7.98</c:v>
                </c:pt>
                <c:pt idx="1287">
                  <c:v>7.97</c:v>
                </c:pt>
                <c:pt idx="1288">
                  <c:v>7.95</c:v>
                </c:pt>
                <c:pt idx="1289">
                  <c:v>7.94</c:v>
                </c:pt>
                <c:pt idx="1290">
                  <c:v>7.92</c:v>
                </c:pt>
                <c:pt idx="1291">
                  <c:v>7.92</c:v>
                </c:pt>
                <c:pt idx="1292">
                  <c:v>7.91</c:v>
                </c:pt>
                <c:pt idx="1293">
                  <c:v>7.89</c:v>
                </c:pt>
                <c:pt idx="1294">
                  <c:v>7.88</c:v>
                </c:pt>
                <c:pt idx="1295">
                  <c:v>7.87</c:v>
                </c:pt>
                <c:pt idx="1296">
                  <c:v>7.8599999999999994</c:v>
                </c:pt>
                <c:pt idx="1297">
                  <c:v>7.84</c:v>
                </c:pt>
                <c:pt idx="1298">
                  <c:v>7.92</c:v>
                </c:pt>
                <c:pt idx="1299">
                  <c:v>7.92</c:v>
                </c:pt>
                <c:pt idx="1300">
                  <c:v>7.93</c:v>
                </c:pt>
                <c:pt idx="1301">
                  <c:v>7.93</c:v>
                </c:pt>
                <c:pt idx="1302">
                  <c:v>7.92</c:v>
                </c:pt>
                <c:pt idx="1303">
                  <c:v>7.91</c:v>
                </c:pt>
                <c:pt idx="1304">
                  <c:v>7.93</c:v>
                </c:pt>
                <c:pt idx="1305">
                  <c:v>7.92</c:v>
                </c:pt>
                <c:pt idx="1306">
                  <c:v>7.92</c:v>
                </c:pt>
                <c:pt idx="1307">
                  <c:v>7.92</c:v>
                </c:pt>
                <c:pt idx="1308">
                  <c:v>7.93</c:v>
                </c:pt>
                <c:pt idx="1309">
                  <c:v>7.94</c:v>
                </c:pt>
                <c:pt idx="1310">
                  <c:v>7.94</c:v>
                </c:pt>
                <c:pt idx="1311">
                  <c:v>7.93</c:v>
                </c:pt>
                <c:pt idx="1312">
                  <c:v>7.93</c:v>
                </c:pt>
                <c:pt idx="1313">
                  <c:v>7.93</c:v>
                </c:pt>
                <c:pt idx="1314">
                  <c:v>7.93</c:v>
                </c:pt>
                <c:pt idx="1315">
                  <c:v>7.93</c:v>
                </c:pt>
                <c:pt idx="1316">
                  <c:v>7.92</c:v>
                </c:pt>
                <c:pt idx="1317">
                  <c:v>7.92</c:v>
                </c:pt>
                <c:pt idx="1318">
                  <c:v>7.91</c:v>
                </c:pt>
                <c:pt idx="1319">
                  <c:v>7.93</c:v>
                </c:pt>
                <c:pt idx="1320">
                  <c:v>7.93</c:v>
                </c:pt>
                <c:pt idx="1321">
                  <c:v>7.94</c:v>
                </c:pt>
                <c:pt idx="1322">
                  <c:v>7.93</c:v>
                </c:pt>
                <c:pt idx="1323">
                  <c:v>7.95</c:v>
                </c:pt>
                <c:pt idx="1324">
                  <c:v>7.94</c:v>
                </c:pt>
                <c:pt idx="1325">
                  <c:v>7.94</c:v>
                </c:pt>
                <c:pt idx="1326">
                  <c:v>7.94</c:v>
                </c:pt>
                <c:pt idx="1327">
                  <c:v>7.95</c:v>
                </c:pt>
                <c:pt idx="1328">
                  <c:v>7.95</c:v>
                </c:pt>
                <c:pt idx="1329">
                  <c:v>7.95</c:v>
                </c:pt>
                <c:pt idx="1330">
                  <c:v>7.95</c:v>
                </c:pt>
                <c:pt idx="1331">
                  <c:v>7.94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B1B3-455F-B0CA-2167F63758D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85174168"/>
        <c:axId val="284775848"/>
      </c:scatterChart>
      <c:valAx>
        <c:axId val="285174168"/>
        <c:scaling>
          <c:orientation val="minMax"/>
          <c:max val="42579"/>
          <c:min val="42564.5"/>
        </c:scaling>
        <c:delete val="0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ambria" panose="02040503050406030204" pitchFamily="18" charset="0"/>
                    <a:ea typeface="+mn-ea"/>
                    <a:cs typeface="+mn-cs"/>
                  </a:defRPr>
                </a:pPr>
                <a:r>
                  <a:rPr lang="en-US" sz="1100"/>
                  <a:t>Date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m/d/yyyy\ h:mm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ambria" panose="02040503050406030204" pitchFamily="18" charset="0"/>
                <a:ea typeface="+mn-ea"/>
                <a:cs typeface="+mn-cs"/>
              </a:defRPr>
            </a:pPr>
            <a:endParaRPr lang="en-US"/>
          </a:p>
        </c:txPr>
        <c:crossAx val="284775848"/>
        <c:crosses val="autoZero"/>
        <c:crossBetween val="midCat"/>
        <c:majorUnit val="2.5"/>
      </c:valAx>
      <c:valAx>
        <c:axId val="2847758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ambria" panose="02040503050406030204" pitchFamily="18" charset="0"/>
                    <a:ea typeface="+mn-ea"/>
                    <a:cs typeface="+mn-cs"/>
                  </a:defRPr>
                </a:pPr>
                <a:r>
                  <a:rPr lang="en-US" sz="1100"/>
                  <a:t>pH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ambria" panose="02040503050406030204" pitchFamily="18" charset="0"/>
                <a:ea typeface="+mn-ea"/>
                <a:cs typeface="+mn-cs"/>
              </a:defRPr>
            </a:pPr>
            <a:endParaRPr lang="en-US"/>
          </a:p>
        </c:txPr>
        <c:crossAx val="285174168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ysClr val="window" lastClr="FFFFFF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>
          <a:latin typeface="Cambria" panose="02040503050406030204" pitchFamily="18" charset="0"/>
        </a:defRPr>
      </a:pPr>
      <a:endParaRPr lang="en-US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Cambria" panose="02040503050406030204" pitchFamily="18" charset="0"/>
                <a:ea typeface="+mn-ea"/>
                <a:cs typeface="+mn-cs"/>
              </a:defRPr>
            </a:pPr>
            <a:r>
              <a:rPr lang="en-US" sz="1600" dirty="0"/>
              <a:t>pH</a:t>
            </a:r>
            <a:r>
              <a:rPr lang="en-US" sz="1600" baseline="0" dirty="0"/>
              <a:t> during </a:t>
            </a:r>
            <a:r>
              <a:rPr lang="en-US" sz="1600" dirty="0"/>
              <a:t>Low Flow (0.01m/s)</a:t>
            </a:r>
          </a:p>
        </c:rich>
      </c:tx>
      <c:layout>
        <c:manualLayout>
          <c:xMode val="edge"/>
          <c:yMode val="edge"/>
          <c:x val="0.29010086307646499"/>
          <c:y val="2.4179620034542298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115054644681317"/>
          <c:y val="0.17026531188258501"/>
          <c:w val="0.79648401743236796"/>
          <c:h val="0.56325507905674299"/>
        </c:manualLayout>
      </c:layout>
      <c:scatterChart>
        <c:scatterStyle val="lineMarker"/>
        <c:varyColors val="0"/>
        <c:ser>
          <c:idx val="0"/>
          <c:order val="0"/>
          <c:tx>
            <c:strRef>
              <c:f>'Rep. Measurments'!$B$1</c:f>
              <c:strCache>
                <c:ptCount val="1"/>
                <c:pt idx="0">
                  <c:v>Oyster</c:v>
                </c:pt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square"/>
            <c:size val="7"/>
            <c:spPr>
              <a:solidFill>
                <a:schemeClr val="accent6"/>
              </a:solidFill>
              <a:ln w="9525">
                <a:solidFill>
                  <a:schemeClr val="accent6"/>
                </a:solidFill>
              </a:ln>
              <a:effectLst/>
            </c:spPr>
          </c:marker>
          <c:errBars>
            <c:errDir val="x"/>
            <c:errBarType val="both"/>
            <c:errValType val="stdErr"/>
            <c:noEndCap val="0"/>
            <c:spPr>
              <a:noFill/>
              <a:ln w="9525" cap="flat" cmpd="sng" algn="ctr">
                <a:noFill/>
                <a:round/>
              </a:ln>
              <a:effectLst/>
            </c:spPr>
          </c:errBars>
          <c:errBars>
            <c:errDir val="y"/>
            <c:errBarType val="both"/>
            <c:errValType val="stdErr"/>
            <c:noEndCap val="0"/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xVal>
            <c:numRef>
              <c:f>'Rep. Measurments'!$A$11:$A$17</c:f>
              <c:numCache>
                <c:formatCode>m/d/yyyy</c:formatCode>
                <c:ptCount val="7"/>
                <c:pt idx="0">
                  <c:v>42556</c:v>
                </c:pt>
                <c:pt idx="1">
                  <c:v>42557</c:v>
                </c:pt>
                <c:pt idx="2">
                  <c:v>42558</c:v>
                </c:pt>
                <c:pt idx="3">
                  <c:v>42562</c:v>
                </c:pt>
                <c:pt idx="4">
                  <c:v>42563</c:v>
                </c:pt>
                <c:pt idx="5">
                  <c:v>42565</c:v>
                </c:pt>
                <c:pt idx="6">
                  <c:v>42566</c:v>
                </c:pt>
              </c:numCache>
            </c:numRef>
          </c:xVal>
          <c:yVal>
            <c:numRef>
              <c:f>'Rep. Measurments'!$B$11:$B$17</c:f>
              <c:numCache>
                <c:formatCode>0.00</c:formatCode>
                <c:ptCount val="7"/>
                <c:pt idx="0">
                  <c:v>7.9861500000000056</c:v>
                </c:pt>
                <c:pt idx="1">
                  <c:v>8.0128166666666711</c:v>
                </c:pt>
                <c:pt idx="2">
                  <c:v>7.9003333333333341</c:v>
                </c:pt>
                <c:pt idx="3">
                  <c:v>7.8939999999999921</c:v>
                </c:pt>
                <c:pt idx="4">
                  <c:v>7.9746666666666766</c:v>
                </c:pt>
                <c:pt idx="5">
                  <c:v>7.9356862745098082</c:v>
                </c:pt>
                <c:pt idx="6">
                  <c:v>8.050967741935489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69D7-47B7-88D6-DE604EFE78D6}"/>
            </c:ext>
          </c:extLst>
        </c:ser>
        <c:ser>
          <c:idx val="1"/>
          <c:order val="1"/>
          <c:tx>
            <c:strRef>
              <c:f>'Rep. Measurments'!$C$1</c:f>
              <c:strCache>
                <c:ptCount val="1"/>
                <c:pt idx="0">
                  <c:v>Control </c:v>
                </c:pt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square"/>
            <c:size val="7"/>
            <c:spPr>
              <a:solidFill>
                <a:schemeClr val="accent5"/>
              </a:solidFill>
              <a:ln w="9525">
                <a:solidFill>
                  <a:schemeClr val="accent5"/>
                </a:solidFill>
              </a:ln>
              <a:effectLst/>
            </c:spPr>
          </c:marker>
          <c:errBars>
            <c:errDir val="x"/>
            <c:errBarType val="both"/>
            <c:errValType val="stdErr"/>
            <c:noEndCap val="0"/>
            <c:spPr>
              <a:noFill/>
              <a:ln w="9525" cap="flat" cmpd="sng" algn="ctr">
                <a:noFill/>
                <a:round/>
              </a:ln>
              <a:effectLst/>
            </c:spPr>
          </c:errBars>
          <c:errBars>
            <c:errDir val="y"/>
            <c:errBarType val="both"/>
            <c:errValType val="stdErr"/>
            <c:noEndCap val="0"/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xVal>
            <c:numRef>
              <c:f>'Rep. Measurments'!$A$11:$A$17</c:f>
              <c:numCache>
                <c:formatCode>m/d/yyyy</c:formatCode>
                <c:ptCount val="7"/>
                <c:pt idx="0">
                  <c:v>42556</c:v>
                </c:pt>
                <c:pt idx="1">
                  <c:v>42557</c:v>
                </c:pt>
                <c:pt idx="2">
                  <c:v>42558</c:v>
                </c:pt>
                <c:pt idx="3">
                  <c:v>42562</c:v>
                </c:pt>
                <c:pt idx="4">
                  <c:v>42563</c:v>
                </c:pt>
                <c:pt idx="5">
                  <c:v>42565</c:v>
                </c:pt>
                <c:pt idx="6">
                  <c:v>42566</c:v>
                </c:pt>
              </c:numCache>
            </c:numRef>
          </c:xVal>
          <c:yVal>
            <c:numRef>
              <c:f>'Rep. Measurments'!$C$11:$C$17</c:f>
              <c:numCache>
                <c:formatCode>0.00</c:formatCode>
                <c:ptCount val="7"/>
                <c:pt idx="0">
                  <c:v>8.0041333333333302</c:v>
                </c:pt>
                <c:pt idx="1">
                  <c:v>8.3968333333333334</c:v>
                </c:pt>
                <c:pt idx="2">
                  <c:v>7.930383333333336</c:v>
                </c:pt>
                <c:pt idx="3">
                  <c:v>7.9423333333333304</c:v>
                </c:pt>
                <c:pt idx="4">
                  <c:v>8.0531666666666748</c:v>
                </c:pt>
                <c:pt idx="5">
                  <c:v>7.9711475409836181</c:v>
                </c:pt>
                <c:pt idx="6">
                  <c:v>8.099838709677428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69D7-47B7-88D6-DE604EFE78D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82873528"/>
        <c:axId val="683075000"/>
      </c:scatterChart>
      <c:valAx>
        <c:axId val="682873528"/>
        <c:scaling>
          <c:orientation val="minMax"/>
          <c:max val="42567"/>
          <c:min val="42555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ambria" panose="02040503050406030204" pitchFamily="18" charset="0"/>
                    <a:ea typeface="+mn-ea"/>
                    <a:cs typeface="+mn-cs"/>
                  </a:defRPr>
                </a:pPr>
                <a:r>
                  <a:rPr lang="en-US" sz="1050"/>
                  <a:t>Date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m/d/yyyy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ambria" panose="02040503050406030204" pitchFamily="18" charset="0"/>
                <a:ea typeface="+mn-ea"/>
                <a:cs typeface="+mn-cs"/>
              </a:defRPr>
            </a:pPr>
            <a:endParaRPr lang="en-US"/>
          </a:p>
        </c:txPr>
        <c:crossAx val="683075000"/>
        <c:crosses val="autoZero"/>
        <c:crossBetween val="midCat"/>
        <c:majorUnit val="2"/>
      </c:valAx>
      <c:valAx>
        <c:axId val="6830750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ambria" panose="02040503050406030204" pitchFamily="18" charset="0"/>
                    <a:ea typeface="+mn-ea"/>
                    <a:cs typeface="+mn-cs"/>
                  </a:defRPr>
                </a:pPr>
                <a:r>
                  <a:rPr lang="en-US" sz="1050"/>
                  <a:t>pH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0.0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ambria" panose="02040503050406030204" pitchFamily="18" charset="0"/>
                <a:ea typeface="+mn-ea"/>
                <a:cs typeface="+mn-cs"/>
              </a:defRPr>
            </a:pPr>
            <a:endParaRPr lang="en-US"/>
          </a:p>
        </c:txPr>
        <c:crossAx val="682873528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0746383131356297"/>
          <c:y val="0.90119982511774099"/>
          <c:w val="0.38070406991263001"/>
          <c:h val="6.958937258222509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Cambria" panose="02040503050406030204" pitchFamily="18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ysClr val="window" lastClr="FFFFFF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>
          <a:latin typeface="Cambria" panose="02040503050406030204" pitchFamily="18" charset="0"/>
        </a:defRPr>
      </a:pPr>
      <a:endParaRPr lang="en-US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Cambria" panose="02040503050406030204" pitchFamily="18" charset="0"/>
                <a:ea typeface="+mn-ea"/>
                <a:cs typeface="+mn-cs"/>
              </a:defRPr>
            </a:pPr>
            <a:r>
              <a:rPr lang="en-US" sz="1600" dirty="0"/>
              <a:t>pH during High Flow (0.03m/s)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115054644681317"/>
          <c:y val="0.144805920274345"/>
          <c:w val="0.82886100180621403"/>
          <c:h val="0.58770630477062202"/>
        </c:manualLayout>
      </c:layout>
      <c:scatterChart>
        <c:scatterStyle val="lineMarker"/>
        <c:varyColors val="0"/>
        <c:ser>
          <c:idx val="0"/>
          <c:order val="0"/>
          <c:tx>
            <c:strRef>
              <c:f>'Rep. Measurments'!$B$1</c:f>
              <c:strCache>
                <c:ptCount val="1"/>
                <c:pt idx="0">
                  <c:v>Oyster</c:v>
                </c:pt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square"/>
            <c:size val="7"/>
            <c:spPr>
              <a:solidFill>
                <a:schemeClr val="accent6"/>
              </a:solidFill>
              <a:ln w="9525">
                <a:solidFill>
                  <a:schemeClr val="accent6"/>
                </a:solidFill>
              </a:ln>
              <a:effectLst/>
            </c:spPr>
          </c:marker>
          <c:errBars>
            <c:errDir val="x"/>
            <c:errBarType val="both"/>
            <c:errValType val="stdErr"/>
            <c:noEndCap val="0"/>
            <c:spPr>
              <a:noFill/>
              <a:ln w="9525" cap="flat" cmpd="sng" algn="ctr">
                <a:noFill/>
                <a:round/>
              </a:ln>
              <a:effectLst/>
            </c:spPr>
          </c:errBars>
          <c:errBars>
            <c:errDir val="y"/>
            <c:errBarType val="both"/>
            <c:errValType val="stdErr"/>
            <c:noEndCap val="0"/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xVal>
            <c:numRef>
              <c:f>'Rep. Measurments'!$A$2:$A$10</c:f>
              <c:numCache>
                <c:formatCode>m/d/yyyy</c:formatCode>
                <c:ptCount val="9"/>
                <c:pt idx="0">
                  <c:v>42542</c:v>
                </c:pt>
                <c:pt idx="1">
                  <c:v>42543</c:v>
                </c:pt>
                <c:pt idx="2">
                  <c:v>42543</c:v>
                </c:pt>
                <c:pt idx="3">
                  <c:v>42545</c:v>
                </c:pt>
                <c:pt idx="4">
                  <c:v>42548</c:v>
                </c:pt>
                <c:pt idx="5">
                  <c:v>42549</c:v>
                </c:pt>
                <c:pt idx="6">
                  <c:v>42550</c:v>
                </c:pt>
                <c:pt idx="7">
                  <c:v>42551</c:v>
                </c:pt>
                <c:pt idx="8">
                  <c:v>42552</c:v>
                </c:pt>
              </c:numCache>
            </c:numRef>
          </c:xVal>
          <c:yVal>
            <c:numRef>
              <c:f>'Rep. Measurments'!$B$2:$B$10</c:f>
              <c:numCache>
                <c:formatCode>0.00</c:formatCode>
                <c:ptCount val="9"/>
                <c:pt idx="0">
                  <c:v>7.3605624999999986</c:v>
                </c:pt>
                <c:pt idx="1">
                  <c:v>8.0342272727272732</c:v>
                </c:pt>
                <c:pt idx="2">
                  <c:v>7.8935333333333331</c:v>
                </c:pt>
                <c:pt idx="3">
                  <c:v>8.0954799999999985</c:v>
                </c:pt>
                <c:pt idx="4">
                  <c:v>8.0617333333333328</c:v>
                </c:pt>
                <c:pt idx="5">
                  <c:v>8.0468833333333283</c:v>
                </c:pt>
                <c:pt idx="6">
                  <c:v>8.0364833333333348</c:v>
                </c:pt>
                <c:pt idx="7">
                  <c:v>8.0559500000000028</c:v>
                </c:pt>
                <c:pt idx="8">
                  <c:v>7.9606499999999976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2E94-4C1C-9479-2F34A65A05A0}"/>
            </c:ext>
          </c:extLst>
        </c:ser>
        <c:ser>
          <c:idx val="1"/>
          <c:order val="1"/>
          <c:tx>
            <c:strRef>
              <c:f>'Rep. Measurments'!$C$1</c:f>
              <c:strCache>
                <c:ptCount val="1"/>
                <c:pt idx="0">
                  <c:v>Control </c:v>
                </c:pt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square"/>
            <c:size val="7"/>
            <c:spPr>
              <a:solidFill>
                <a:schemeClr val="accent5"/>
              </a:solidFill>
              <a:ln w="9525">
                <a:solidFill>
                  <a:schemeClr val="accent5"/>
                </a:solidFill>
              </a:ln>
              <a:effectLst/>
            </c:spPr>
          </c:marker>
          <c:errBars>
            <c:errDir val="x"/>
            <c:errBarType val="both"/>
            <c:errValType val="stdErr"/>
            <c:noEndCap val="0"/>
            <c:spPr>
              <a:noFill/>
              <a:ln w="9525" cap="flat" cmpd="sng" algn="ctr">
                <a:noFill/>
                <a:round/>
              </a:ln>
              <a:effectLst/>
            </c:spPr>
          </c:errBars>
          <c:errBars>
            <c:errDir val="y"/>
            <c:errBarType val="both"/>
            <c:errValType val="stdErr"/>
            <c:noEndCap val="0"/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xVal>
            <c:numRef>
              <c:f>'Rep. Measurments'!$A$2:$A$10</c:f>
              <c:numCache>
                <c:formatCode>m/d/yyyy</c:formatCode>
                <c:ptCount val="9"/>
                <c:pt idx="0">
                  <c:v>42542</c:v>
                </c:pt>
                <c:pt idx="1">
                  <c:v>42543</c:v>
                </c:pt>
                <c:pt idx="2">
                  <c:v>42543</c:v>
                </c:pt>
                <c:pt idx="3">
                  <c:v>42545</c:v>
                </c:pt>
                <c:pt idx="4">
                  <c:v>42548</c:v>
                </c:pt>
                <c:pt idx="5">
                  <c:v>42549</c:v>
                </c:pt>
                <c:pt idx="6">
                  <c:v>42550</c:v>
                </c:pt>
                <c:pt idx="7">
                  <c:v>42551</c:v>
                </c:pt>
                <c:pt idx="8">
                  <c:v>42552</c:v>
                </c:pt>
              </c:numCache>
            </c:numRef>
          </c:xVal>
          <c:yVal>
            <c:numRef>
              <c:f>'Rep. Measurments'!$C$2:$C$10</c:f>
              <c:numCache>
                <c:formatCode>0.00</c:formatCode>
                <c:ptCount val="9"/>
                <c:pt idx="0">
                  <c:v>7.9310000000000018</c:v>
                </c:pt>
                <c:pt idx="1">
                  <c:v>8.0333043478260873</c:v>
                </c:pt>
                <c:pt idx="2">
                  <c:v>8.0398333333333341</c:v>
                </c:pt>
                <c:pt idx="3">
                  <c:v>8.1266666666666687</c:v>
                </c:pt>
                <c:pt idx="4">
                  <c:v>8.1030499999999961</c:v>
                </c:pt>
                <c:pt idx="5">
                  <c:v>8.0391333333333304</c:v>
                </c:pt>
                <c:pt idx="6">
                  <c:v>7.964666666666667</c:v>
                </c:pt>
                <c:pt idx="7">
                  <c:v>8.1626833333333408</c:v>
                </c:pt>
                <c:pt idx="8">
                  <c:v>8.1154333333333355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2E94-4C1C-9479-2F34A65A05A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83481752"/>
        <c:axId val="683401928"/>
      </c:scatterChart>
      <c:valAx>
        <c:axId val="683481752"/>
        <c:scaling>
          <c:orientation val="minMax"/>
          <c:max val="42552"/>
          <c:min val="42540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ambria" panose="02040503050406030204" pitchFamily="18" charset="0"/>
                    <a:ea typeface="+mn-ea"/>
                    <a:cs typeface="+mn-cs"/>
                  </a:defRPr>
                </a:pPr>
                <a:r>
                  <a:rPr lang="en-US" sz="1050"/>
                  <a:t>Date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m/d/yyyy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ambria" panose="02040503050406030204" pitchFamily="18" charset="0"/>
                <a:ea typeface="+mn-ea"/>
                <a:cs typeface="+mn-cs"/>
              </a:defRPr>
            </a:pPr>
            <a:endParaRPr lang="en-US"/>
          </a:p>
        </c:txPr>
        <c:crossAx val="683401928"/>
        <c:crosses val="autoZero"/>
        <c:crossBetween val="midCat"/>
      </c:valAx>
      <c:valAx>
        <c:axId val="6834019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ambria" panose="02040503050406030204" pitchFamily="18" charset="0"/>
                    <a:ea typeface="+mn-ea"/>
                    <a:cs typeface="+mn-cs"/>
                  </a:defRPr>
                </a:pPr>
                <a:r>
                  <a:rPr lang="en-US" sz="1050"/>
                  <a:t> pH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0.0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ambria" panose="02040503050406030204" pitchFamily="18" charset="0"/>
                <a:ea typeface="+mn-ea"/>
                <a:cs typeface="+mn-cs"/>
              </a:defRPr>
            </a:pPr>
            <a:endParaRPr lang="en-US"/>
          </a:p>
        </c:txPr>
        <c:crossAx val="683481752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2671825374448699"/>
          <c:y val="0.86522248003691404"/>
          <c:w val="0.396867677067889"/>
          <c:h val="7.797260667782099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Cambria" panose="02040503050406030204" pitchFamily="18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ysClr val="window" lastClr="FFFFFF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>
          <a:latin typeface="Cambria" panose="02040503050406030204" pitchFamily="18" charset="0"/>
        </a:defRPr>
      </a:pPr>
      <a:endParaRPr lang="en-US"/>
    </a:p>
  </c:txPr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Cambria" panose="02040503050406030204" pitchFamily="18" charset="0"/>
                <a:ea typeface="+mn-ea"/>
                <a:cs typeface="+mn-cs"/>
              </a:defRPr>
            </a:pPr>
            <a:r>
              <a:rPr lang="en-US" sz="1600" dirty="0"/>
              <a:t>pH during No Flow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123250138987324"/>
          <c:y val="0.16976255755004899"/>
          <c:w val="0.79492027856879099"/>
          <c:h val="0.56454468642767197"/>
        </c:manualLayout>
      </c:layout>
      <c:scatterChart>
        <c:scatterStyle val="lineMarker"/>
        <c:varyColors val="0"/>
        <c:ser>
          <c:idx val="0"/>
          <c:order val="0"/>
          <c:tx>
            <c:strRef>
              <c:f>'Rep. Measurments'!$B$1</c:f>
              <c:strCache>
                <c:ptCount val="1"/>
                <c:pt idx="0">
                  <c:v>Oyster</c:v>
                </c:pt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square"/>
            <c:size val="7"/>
            <c:spPr>
              <a:solidFill>
                <a:schemeClr val="accent6"/>
              </a:solidFill>
              <a:ln w="9525">
                <a:solidFill>
                  <a:schemeClr val="accent6"/>
                </a:solidFill>
              </a:ln>
              <a:effectLst/>
            </c:spPr>
          </c:marker>
          <c:errBars>
            <c:errDir val="x"/>
            <c:errBarType val="both"/>
            <c:errValType val="stdErr"/>
            <c:noEndCap val="0"/>
            <c:spPr>
              <a:noFill/>
              <a:ln w="9525" cap="flat" cmpd="sng" algn="ctr">
                <a:noFill/>
                <a:round/>
              </a:ln>
              <a:effectLst/>
            </c:spPr>
          </c:errBars>
          <c:errBars>
            <c:errDir val="y"/>
            <c:errBarType val="both"/>
            <c:errValType val="stdErr"/>
            <c:noEndCap val="0"/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xVal>
            <c:numRef>
              <c:f>'Rep. Measurments'!$A$20:$A$25</c:f>
              <c:numCache>
                <c:formatCode>m/d/yyyy</c:formatCode>
                <c:ptCount val="6"/>
                <c:pt idx="0">
                  <c:v>42577</c:v>
                </c:pt>
                <c:pt idx="1">
                  <c:v>42578</c:v>
                </c:pt>
                <c:pt idx="2">
                  <c:v>42579</c:v>
                </c:pt>
                <c:pt idx="3">
                  <c:v>42580</c:v>
                </c:pt>
                <c:pt idx="4">
                  <c:v>42581</c:v>
                </c:pt>
                <c:pt idx="5">
                  <c:v>42582</c:v>
                </c:pt>
              </c:numCache>
            </c:numRef>
          </c:xVal>
          <c:yVal>
            <c:numRef>
              <c:f>'Rep. Measurments'!$B$20:$B$25</c:f>
              <c:numCache>
                <c:formatCode>0.00</c:formatCode>
                <c:ptCount val="6"/>
                <c:pt idx="0">
                  <c:v>8.2242857142857169</c:v>
                </c:pt>
                <c:pt idx="1">
                  <c:v>8.2868421052631582</c:v>
                </c:pt>
                <c:pt idx="2">
                  <c:v>7.8285714285714283</c:v>
                </c:pt>
                <c:pt idx="3">
                  <c:v>7.9</c:v>
                </c:pt>
                <c:pt idx="4">
                  <c:v>8.3685714285714283</c:v>
                </c:pt>
                <c:pt idx="5">
                  <c:v>8.0023809523809533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1495-40E7-923F-B013DCA0AD2E}"/>
            </c:ext>
          </c:extLst>
        </c:ser>
        <c:ser>
          <c:idx val="1"/>
          <c:order val="1"/>
          <c:tx>
            <c:strRef>
              <c:f>'Rep. Measurments'!$C$1</c:f>
              <c:strCache>
                <c:ptCount val="1"/>
                <c:pt idx="0">
                  <c:v>Control </c:v>
                </c:pt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square"/>
            <c:size val="7"/>
            <c:spPr>
              <a:solidFill>
                <a:schemeClr val="accent5"/>
              </a:solidFill>
              <a:ln w="9525">
                <a:solidFill>
                  <a:schemeClr val="accent5"/>
                </a:solidFill>
              </a:ln>
              <a:effectLst/>
            </c:spPr>
          </c:marker>
          <c:errBars>
            <c:errDir val="x"/>
            <c:errBarType val="both"/>
            <c:errValType val="stdErr"/>
            <c:noEndCap val="0"/>
            <c:spPr>
              <a:noFill/>
              <a:ln w="9525" cap="flat" cmpd="sng" algn="ctr">
                <a:noFill/>
                <a:round/>
              </a:ln>
              <a:effectLst/>
            </c:spPr>
          </c:errBars>
          <c:errBars>
            <c:errDir val="y"/>
            <c:errBarType val="both"/>
            <c:errValType val="stdErr"/>
            <c:noEndCap val="0"/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xVal>
            <c:numRef>
              <c:f>'Rep. Measurments'!$A$20:$A$25</c:f>
              <c:numCache>
                <c:formatCode>m/d/yyyy</c:formatCode>
                <c:ptCount val="6"/>
                <c:pt idx="0">
                  <c:v>42577</c:v>
                </c:pt>
                <c:pt idx="1">
                  <c:v>42578</c:v>
                </c:pt>
                <c:pt idx="2">
                  <c:v>42579</c:v>
                </c:pt>
                <c:pt idx="3">
                  <c:v>42580</c:v>
                </c:pt>
                <c:pt idx="4">
                  <c:v>42581</c:v>
                </c:pt>
                <c:pt idx="5">
                  <c:v>42582</c:v>
                </c:pt>
              </c:numCache>
            </c:numRef>
          </c:xVal>
          <c:yVal>
            <c:numRef>
              <c:f>'Rep. Measurments'!$C$20:$C$25</c:f>
              <c:numCache>
                <c:formatCode>0.00</c:formatCode>
                <c:ptCount val="6"/>
                <c:pt idx="0">
                  <c:v>8.0809523809523807</c:v>
                </c:pt>
                <c:pt idx="1">
                  <c:v>8.3823809523809505</c:v>
                </c:pt>
                <c:pt idx="2">
                  <c:v>8.0385714285714265</c:v>
                </c:pt>
                <c:pt idx="3">
                  <c:v>8.120000000000001</c:v>
                </c:pt>
                <c:pt idx="4">
                  <c:v>8.4400000000000013</c:v>
                </c:pt>
                <c:pt idx="5">
                  <c:v>8.1304545454545423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1495-40E7-923F-B013DCA0AD2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82985640"/>
        <c:axId val="276980552"/>
      </c:scatterChart>
      <c:valAx>
        <c:axId val="682985640"/>
        <c:scaling>
          <c:orientation val="minMax"/>
          <c:max val="42583"/>
          <c:min val="42576"/>
        </c:scaling>
        <c:delete val="0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ambria" panose="02040503050406030204" pitchFamily="18" charset="0"/>
                    <a:ea typeface="+mn-ea"/>
                    <a:cs typeface="+mn-cs"/>
                  </a:defRPr>
                </a:pPr>
                <a:r>
                  <a:rPr lang="en-US" sz="1050"/>
                  <a:t>Date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m/d/yyyy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ambria" panose="02040503050406030204" pitchFamily="18" charset="0"/>
                <a:ea typeface="+mn-ea"/>
                <a:cs typeface="+mn-cs"/>
              </a:defRPr>
            </a:pPr>
            <a:endParaRPr lang="en-US"/>
          </a:p>
        </c:txPr>
        <c:crossAx val="276980552"/>
        <c:crosses val="autoZero"/>
        <c:crossBetween val="midCat"/>
        <c:majorUnit val="2"/>
      </c:valAx>
      <c:valAx>
        <c:axId val="276980552"/>
        <c:scaling>
          <c:orientation val="minMax"/>
          <c:min val="7.7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ambria" panose="02040503050406030204" pitchFamily="18" charset="0"/>
                    <a:ea typeface="+mn-ea"/>
                    <a:cs typeface="+mn-cs"/>
                  </a:defRPr>
                </a:pPr>
                <a:r>
                  <a:rPr lang="en-US" sz="1050"/>
                  <a:t>pH 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0.0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ambria" panose="02040503050406030204" pitchFamily="18" charset="0"/>
                <a:ea typeface="+mn-ea"/>
                <a:cs typeface="+mn-cs"/>
              </a:defRPr>
            </a:pPr>
            <a:endParaRPr lang="en-US"/>
          </a:p>
        </c:txPr>
        <c:crossAx val="682985640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Cambria" panose="02040503050406030204" pitchFamily="18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ysClr val="window" lastClr="FFFFFF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>
          <a:latin typeface="Cambria" panose="02040503050406030204" pitchFamily="18" charset="0"/>
        </a:defRPr>
      </a:pPr>
      <a:endParaRPr lang="en-US"/>
    </a:p>
  </c:txPr>
  <c:externalData r:id="rId2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0.11339</cdr:x>
      <cdr:y>0.6426</cdr:y>
    </cdr:from>
    <cdr:to>
      <cdr:x>0.43974</cdr:x>
      <cdr:y>0.70842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841591" y="2798977"/>
          <a:ext cx="2422220" cy="28669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600" dirty="0">
              <a:solidFill>
                <a:schemeClr val="bg2">
                  <a:lumMod val="50000"/>
                </a:schemeClr>
              </a:solidFill>
              <a:latin typeface="Cambria" panose="02040503050406030204" pitchFamily="18" charset="0"/>
            </a:rPr>
            <a:t>High flow (0.03 m/s)</a:t>
          </a:r>
        </a:p>
      </cdr:txBody>
    </cdr:sp>
  </cdr:relSizeAnchor>
  <cdr:relSizeAnchor xmlns:cdr="http://schemas.openxmlformats.org/drawingml/2006/chartDrawing">
    <cdr:from>
      <cdr:x>0.43948</cdr:x>
      <cdr:y>0.64784</cdr:y>
    </cdr:from>
    <cdr:to>
      <cdr:x>0.76584</cdr:x>
      <cdr:y>0.71366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3261871" y="2821803"/>
          <a:ext cx="2422295" cy="28669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600" dirty="0">
              <a:solidFill>
                <a:schemeClr val="bg2">
                  <a:lumMod val="50000"/>
                </a:schemeClr>
              </a:solidFill>
              <a:latin typeface="Cambria" panose="02040503050406030204" pitchFamily="18" charset="0"/>
            </a:rPr>
            <a:t>Low flow (0.01 m/s)</a:t>
          </a:r>
        </a:p>
      </cdr:txBody>
    </cdr:sp>
  </cdr:relSizeAnchor>
  <cdr:relSizeAnchor xmlns:cdr="http://schemas.openxmlformats.org/drawingml/2006/chartDrawing">
    <cdr:from>
      <cdr:x>0.83967</cdr:x>
      <cdr:y>0.64824</cdr:y>
    </cdr:from>
    <cdr:to>
      <cdr:x>0.97377</cdr:x>
      <cdr:y>0.71406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6232173" y="2823543"/>
          <a:ext cx="995310" cy="28669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600" dirty="0">
              <a:solidFill>
                <a:schemeClr val="bg2">
                  <a:lumMod val="50000"/>
                </a:schemeClr>
              </a:solidFill>
              <a:latin typeface="Cambria" panose="02040503050406030204" pitchFamily="18" charset="0"/>
            </a:rPr>
            <a:t>No flow</a:t>
          </a:r>
        </a:p>
      </cdr:txBody>
    </cdr:sp>
  </cdr:relSizeAnchor>
  <cdr:relSizeAnchor xmlns:cdr="http://schemas.openxmlformats.org/drawingml/2006/chartDrawing">
    <cdr:from>
      <cdr:x>0.40932</cdr:x>
      <cdr:y>0.1635</cdr:y>
    </cdr:from>
    <cdr:to>
      <cdr:x>0.40932</cdr:x>
      <cdr:y>0.73161</cdr:y>
    </cdr:to>
    <cdr:cxnSp macro="">
      <cdr:nvCxnSpPr>
        <cdr:cNvPr id="6" name="Straight Connector 5"/>
        <cdr:cNvCxnSpPr/>
      </cdr:nvCxnSpPr>
      <cdr:spPr>
        <a:xfrm xmlns:a="http://schemas.openxmlformats.org/drawingml/2006/main" flipV="1">
          <a:off x="3038064" y="712169"/>
          <a:ext cx="0" cy="2474535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0.83967</cdr:x>
      <cdr:y>0.1635</cdr:y>
    </cdr:from>
    <cdr:to>
      <cdr:x>0.83967</cdr:x>
      <cdr:y>0.73161</cdr:y>
    </cdr:to>
    <cdr:cxnSp macro="">
      <cdr:nvCxnSpPr>
        <cdr:cNvPr id="11" name="Straight Connector 10"/>
        <cdr:cNvCxnSpPr/>
      </cdr:nvCxnSpPr>
      <cdr:spPr>
        <a:xfrm xmlns:a="http://schemas.openxmlformats.org/drawingml/2006/main" flipV="1">
          <a:off x="6232173" y="712169"/>
          <a:ext cx="0" cy="2474535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0.38115</cdr:x>
      <cdr:y>0.60444</cdr:y>
    </cdr:from>
    <cdr:to>
      <cdr:x>0.51261</cdr:x>
      <cdr:y>0.6638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369197" y="3103220"/>
          <a:ext cx="1162050" cy="3048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05585-0852-44B1-99E9-DAC38DE8F3FB}" type="datetimeFigureOut">
              <a:rPr lang="en-US" smtClean="0"/>
              <a:pPr/>
              <a:t>8/3/2016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3485B-636C-4682-9236-74A6BE66E8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1089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05585-0852-44B1-99E9-DAC38DE8F3FB}" type="datetimeFigureOut">
              <a:rPr lang="en-US" smtClean="0"/>
              <a:pPr/>
              <a:t>8/3/2016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3485B-636C-4682-9236-74A6BE66E8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958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05585-0852-44B1-99E9-DAC38DE8F3FB}" type="datetimeFigureOut">
              <a:rPr lang="en-US" smtClean="0"/>
              <a:pPr/>
              <a:t>8/3/2016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3485B-636C-4682-9236-74A6BE66E8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39780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05585-0852-44B1-99E9-DAC38DE8F3FB}" type="datetimeFigureOut">
              <a:rPr lang="en-US" smtClean="0"/>
              <a:pPr/>
              <a:t>8/3/2016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3485B-636C-4682-9236-74A6BE66E8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0481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05585-0852-44B1-99E9-DAC38DE8F3FB}" type="datetimeFigureOut">
              <a:rPr lang="en-US" smtClean="0"/>
              <a:pPr/>
              <a:t>8/3/2016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3485B-636C-4682-9236-74A6BE66E8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0600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05585-0852-44B1-99E9-DAC38DE8F3FB}" type="datetimeFigureOut">
              <a:rPr lang="en-US" smtClean="0"/>
              <a:pPr/>
              <a:t>8/3/2016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3485B-636C-4682-9236-74A6BE66E8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35234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05585-0852-44B1-99E9-DAC38DE8F3FB}" type="datetimeFigureOut">
              <a:rPr lang="en-US" smtClean="0"/>
              <a:pPr/>
              <a:t>8/3/2016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3485B-636C-4682-9236-74A6BE66E8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5954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05585-0852-44B1-99E9-DAC38DE8F3FB}" type="datetimeFigureOut">
              <a:rPr lang="en-US" smtClean="0"/>
              <a:pPr/>
              <a:t>8/3/2016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3485B-636C-4682-9236-74A6BE66E8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46547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05585-0852-44B1-99E9-DAC38DE8F3FB}" type="datetimeFigureOut">
              <a:rPr lang="en-US" smtClean="0"/>
              <a:pPr/>
              <a:t>8/3/2016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3485B-636C-4682-9236-74A6BE66E8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55597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05585-0852-44B1-99E9-DAC38DE8F3FB}" type="datetimeFigureOut">
              <a:rPr lang="en-US" smtClean="0"/>
              <a:pPr/>
              <a:t>8/3/2016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3485B-636C-4682-9236-74A6BE66E8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57133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05585-0852-44B1-99E9-DAC38DE8F3FB}" type="datetimeFigureOut">
              <a:rPr lang="en-US" smtClean="0"/>
              <a:pPr/>
              <a:t>8/3/2016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3485B-636C-4682-9236-74A6BE66E8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50667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005585-0852-44B1-99E9-DAC38DE8F3FB}" type="datetimeFigureOut">
              <a:rPr lang="en-US" smtClean="0"/>
              <a:pPr/>
              <a:t>8/3/2016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D3485B-636C-4682-9236-74A6BE66E8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563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3" r:id="rId4"/>
    <p:sldLayoutId id="2147483734" r:id="rId5"/>
    <p:sldLayoutId id="2147483735" r:id="rId6"/>
    <p:sldLayoutId id="2147483736" r:id="rId7"/>
    <p:sldLayoutId id="2147483737" r:id="rId8"/>
    <p:sldLayoutId id="2147483738" r:id="rId9"/>
    <p:sldLayoutId id="2147483739" r:id="rId10"/>
    <p:sldLayoutId id="2147483740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chart" Target="../charts/chart5.xml"/><Relationship Id="rId18" Type="http://schemas.openxmlformats.org/officeDocument/2006/relationships/image" Target="../media/image10.jpeg"/><Relationship Id="rId3" Type="http://schemas.openxmlformats.org/officeDocument/2006/relationships/chart" Target="../charts/chart1.xml"/><Relationship Id="rId21" Type="http://schemas.openxmlformats.org/officeDocument/2006/relationships/image" Target="../media/image13.jpeg"/><Relationship Id="rId7" Type="http://schemas.openxmlformats.org/officeDocument/2006/relationships/image" Target="../media/image2.png"/><Relationship Id="rId12" Type="http://schemas.openxmlformats.org/officeDocument/2006/relationships/image" Target="../media/image7.jpeg"/><Relationship Id="rId17" Type="http://schemas.openxmlformats.org/officeDocument/2006/relationships/image" Target="../media/image9.jpeg"/><Relationship Id="rId2" Type="http://schemas.openxmlformats.org/officeDocument/2006/relationships/image" Target="../media/image1.png"/><Relationship Id="rId16" Type="http://schemas.openxmlformats.org/officeDocument/2006/relationships/image" Target="../media/image8.jpeg"/><Relationship Id="rId20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6" Type="http://schemas.openxmlformats.org/officeDocument/2006/relationships/chart" Target="../charts/chart4.xml"/><Relationship Id="rId11" Type="http://schemas.openxmlformats.org/officeDocument/2006/relationships/image" Target="../media/image6.jpeg"/><Relationship Id="rId5" Type="http://schemas.openxmlformats.org/officeDocument/2006/relationships/chart" Target="../charts/chart3.xml"/><Relationship Id="rId15" Type="http://schemas.openxmlformats.org/officeDocument/2006/relationships/chart" Target="../charts/chart7.xml"/><Relationship Id="rId10" Type="http://schemas.openxmlformats.org/officeDocument/2006/relationships/image" Target="../media/image5.jpeg"/><Relationship Id="rId19" Type="http://schemas.openxmlformats.org/officeDocument/2006/relationships/image" Target="../media/image11.jpeg"/><Relationship Id="rId4" Type="http://schemas.openxmlformats.org/officeDocument/2006/relationships/chart" Target="../charts/chart2.xml"/><Relationship Id="rId9" Type="http://schemas.openxmlformats.org/officeDocument/2006/relationships/image" Target="../media/image4.jpeg"/><Relationship Id="rId14" Type="http://schemas.openxmlformats.org/officeDocument/2006/relationships/chart" Target="../charts/char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69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148148" y="0"/>
            <a:ext cx="37856160" cy="3863563"/>
          </a:xfrm>
        </p:spPr>
        <p:txBody>
          <a:bodyPr>
            <a:normAutofit fontScale="90000"/>
          </a:bodyPr>
          <a:lstStyle/>
          <a:p>
            <a:pPr lvl="0" algn="ctr">
              <a:spcBef>
                <a:spcPts val="0"/>
              </a:spcBef>
              <a:buSzPct val="25000"/>
            </a:pPr>
            <a:r>
              <a:rPr lang="en-US" sz="10000" dirty="0">
                <a:latin typeface="Cambria" panose="02040503050406030204" pitchFamily="18" charset="0"/>
              </a:rPr>
              <a:t>OA in the Bay!</a:t>
            </a:r>
            <a:br>
              <a:rPr lang="en-US" sz="9000" dirty="0">
                <a:latin typeface="Cambria" panose="02040503050406030204" pitchFamily="18" charset="0"/>
              </a:rPr>
            </a:br>
            <a:r>
              <a:rPr lang="en-US" sz="9000" dirty="0">
                <a:latin typeface="Cambria" panose="02040503050406030204" pitchFamily="18" charset="0"/>
              </a:rPr>
              <a:t>S</a:t>
            </a:r>
            <a:r>
              <a:rPr lang="en-US" sz="8900" dirty="0">
                <a:latin typeface="Cambria" panose="02040503050406030204" pitchFamily="18" charset="0"/>
              </a:rPr>
              <a:t>tudying the impacts of oyster shell application on pH in Great Bay </a:t>
            </a:r>
            <a:br>
              <a:rPr lang="en-US" sz="9000" dirty="0">
                <a:latin typeface="Cambria" panose="02040503050406030204" pitchFamily="18" charset="0"/>
              </a:rPr>
            </a:br>
            <a:r>
              <a:rPr lang="en-US" sz="6600" dirty="0">
                <a:latin typeface="Cambria" panose="02040503050406030204" pitchFamily="18" charset="0"/>
              </a:rPr>
              <a:t>Jennifer J. Halstead</a:t>
            </a:r>
            <a:r>
              <a:rPr lang="en-US" sz="6600" baseline="30000" dirty="0">
                <a:latin typeface="Cambria" panose="02040503050406030204" pitchFamily="18" charset="0"/>
              </a:rPr>
              <a:t>1</a:t>
            </a:r>
            <a:r>
              <a:rPr lang="en-US" sz="6600" dirty="0">
                <a:latin typeface="Cambria" panose="02040503050406030204" pitchFamily="18" charset="0"/>
              </a:rPr>
              <a:t> Advisor: Christopher R. Peter</a:t>
            </a:r>
            <a:r>
              <a:rPr lang="en-US" sz="6600" baseline="30000" dirty="0">
                <a:latin typeface="Cambria" panose="02040503050406030204" pitchFamily="18" charset="0"/>
              </a:rPr>
              <a:t>2</a:t>
            </a:r>
            <a:br>
              <a:rPr lang="en-US" sz="6600" dirty="0">
                <a:solidFill>
                  <a:srgbClr val="0C0C0C"/>
                </a:solidFill>
                <a:latin typeface="Cambria" panose="02040503050406030204" pitchFamily="18" charset="0"/>
                <a:ea typeface="Cambria"/>
                <a:cs typeface="Cambria"/>
                <a:sym typeface="Cambria"/>
              </a:rPr>
            </a:br>
            <a:r>
              <a:rPr lang="en-US" sz="6600" baseline="30000" dirty="0">
                <a:solidFill>
                  <a:srgbClr val="0C0C0C"/>
                </a:solidFill>
                <a:latin typeface="Cambria" panose="02040503050406030204" pitchFamily="18" charset="0"/>
                <a:ea typeface="Cambria"/>
                <a:cs typeface="Cambria"/>
                <a:sym typeface="Cambria"/>
              </a:rPr>
              <a:t>1: Marine, Estuarine, and Freshwater Biology. COLSA. UNH  2: Jackson</a:t>
            </a:r>
            <a:r>
              <a:rPr lang="en-US" sz="6600" dirty="0">
                <a:solidFill>
                  <a:srgbClr val="0C0C0C"/>
                </a:solidFill>
                <a:latin typeface="Cambria" panose="02040503050406030204" pitchFamily="18" charset="0"/>
                <a:ea typeface="Cambria"/>
                <a:cs typeface="Cambria"/>
                <a:sym typeface="Cambria"/>
              </a:rPr>
              <a:t> </a:t>
            </a:r>
            <a:r>
              <a:rPr lang="en-US" sz="6600" baseline="30000" dirty="0">
                <a:solidFill>
                  <a:srgbClr val="0C0C0C"/>
                </a:solidFill>
                <a:latin typeface="Cambria" panose="02040503050406030204" pitchFamily="18" charset="0"/>
                <a:ea typeface="Cambria"/>
                <a:cs typeface="Cambria"/>
                <a:sym typeface="Cambria"/>
              </a:rPr>
              <a:t>Estuarine Laboratory. UNH. </a:t>
            </a:r>
            <a:endParaRPr lang="en-US" sz="6600" baseline="30000" dirty="0">
              <a:latin typeface="Cambria" panose="02040503050406030204" pitchFamily="18" charset="0"/>
            </a:endParaRPr>
          </a:p>
        </p:txBody>
      </p:sp>
      <p:pic>
        <p:nvPicPr>
          <p:cNvPr id="6" name="Shape 9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96600" y="324539"/>
            <a:ext cx="1357667" cy="1430414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/>
          <p:cNvSpPr txBox="1"/>
          <p:nvPr/>
        </p:nvSpPr>
        <p:spPr>
          <a:xfrm>
            <a:off x="764849" y="3863563"/>
            <a:ext cx="7041071" cy="8863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latin typeface="Cambria" panose="02040503050406030204" pitchFamily="18" charset="0"/>
              </a:rPr>
              <a:t>Introduction</a:t>
            </a:r>
          </a:p>
          <a:p>
            <a:r>
              <a:rPr lang="en-US" sz="4000" dirty="0">
                <a:latin typeface="Cambria" panose="02040503050406030204" pitchFamily="18" charset="0"/>
              </a:rPr>
              <a:t>Ocean and coastal acidification are growing concerns as atmospheric carbon dioxide levels continue to rise. </a:t>
            </a:r>
            <a:r>
              <a:rPr lang="en-US" sz="4000" dirty="0">
                <a:latin typeface="Cambria" panose="02040503050406030204" pitchFamily="18" charset="0"/>
                <a:sym typeface="Calibri"/>
              </a:rPr>
              <a:t>When CO2 reacts with water, changes in the carbonate system impact the ability of calcifying organisms to grow and survive. </a:t>
            </a:r>
            <a:r>
              <a:rPr lang="en-US" sz="4000" dirty="0">
                <a:solidFill>
                  <a:prstClr val="black"/>
                </a:solidFill>
                <a:latin typeface="Cambria" panose="02040503050406030204" pitchFamily="18" charset="0"/>
                <a:sym typeface="Calibri"/>
              </a:rPr>
              <a:t>Local oyster restoration efforts could have the potential to mitigate the impacts of acidification in Great Bay.</a:t>
            </a:r>
            <a:endParaRPr lang="en-US" sz="4000" dirty="0"/>
          </a:p>
          <a:p>
            <a:r>
              <a:rPr lang="en-US" sz="4200" dirty="0">
                <a:latin typeface="Cambria" panose="02040503050406030204" pitchFamily="18" charset="0"/>
                <a:sym typeface="Calibri"/>
              </a:rPr>
              <a:t> </a:t>
            </a:r>
            <a:endParaRPr lang="en-US" sz="4200" dirty="0">
              <a:latin typeface="Cambria" panose="020405030504060302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54158" y="14584787"/>
            <a:ext cx="9984309" cy="115416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latin typeface="Cambria" panose="02040503050406030204" pitchFamily="18" charset="0"/>
              </a:rPr>
              <a:t>Project Elements</a:t>
            </a:r>
          </a:p>
          <a:p>
            <a:r>
              <a:rPr lang="en-US" sz="4400" b="1" dirty="0">
                <a:latin typeface="Cambria" panose="02040503050406030204" pitchFamily="18" charset="0"/>
              </a:rPr>
              <a:t>I. Historical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>
                <a:latin typeface="Cambria" panose="02040503050406030204" pitchFamily="18" charset="0"/>
              </a:rPr>
              <a:t>Analyzed changes of pH in Great Bay from 2005 to 2010 during June and July </a:t>
            </a:r>
          </a:p>
          <a:p>
            <a:r>
              <a:rPr lang="en-US" sz="4400" b="1" dirty="0">
                <a:latin typeface="Cambria" panose="02040503050406030204" pitchFamily="18" charset="0"/>
              </a:rPr>
              <a:t>II. </a:t>
            </a:r>
            <a:r>
              <a:rPr lang="en-US" sz="4400" b="1" dirty="0" err="1">
                <a:latin typeface="Cambria" panose="02040503050406030204" pitchFamily="18" charset="0"/>
              </a:rPr>
              <a:t>Mesocosm</a:t>
            </a:r>
            <a:endParaRPr lang="en-US" sz="4400" b="1" dirty="0">
              <a:latin typeface="Cambria" panose="02040503050406030204" pitchFamily="18" charset="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4000" dirty="0">
                <a:latin typeface="Cambria" panose="02040503050406030204" pitchFamily="18" charset="0"/>
              </a:rPr>
              <a:t>Flow-through </a:t>
            </a:r>
            <a:r>
              <a:rPr lang="en-US" sz="4000" dirty="0" err="1">
                <a:latin typeface="Cambria" panose="02040503050406030204" pitchFamily="18" charset="0"/>
              </a:rPr>
              <a:t>mesocosms</a:t>
            </a:r>
            <a:r>
              <a:rPr lang="en-US" sz="4000" dirty="0">
                <a:latin typeface="Cambria" panose="02040503050406030204" pitchFamily="18" charset="0"/>
              </a:rPr>
              <a:t> (Control &amp; Oyster shell), exposed to 3 different flow rates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4000" dirty="0">
                <a:latin typeface="Cambria" panose="02040503050406030204" pitchFamily="18" charset="0"/>
              </a:rPr>
              <a:t>Localized impacts of whole oyster shell application </a:t>
            </a:r>
            <a:endParaRPr lang="en-US" sz="4000" b="1" dirty="0">
              <a:latin typeface="Cambria" panose="02040503050406030204" pitchFamily="18" charset="0"/>
            </a:endParaRPr>
          </a:p>
          <a:p>
            <a:r>
              <a:rPr lang="en-US" sz="4400" b="1" dirty="0">
                <a:latin typeface="Cambria" panose="02040503050406030204" pitchFamily="18" charset="0"/>
              </a:rPr>
              <a:t>III. Continual In situ Monitoring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4000" dirty="0">
                <a:latin typeface="Cambria" panose="02040503050406030204" pitchFamily="18" charset="0"/>
              </a:rPr>
              <a:t>pH monitored at 2 sites on Adams Point (natural and artificial reef), alternating between bottom and surface measurements  </a:t>
            </a:r>
            <a:endParaRPr lang="en-US" sz="4000" b="1" dirty="0">
              <a:latin typeface="Cambria" panose="02040503050406030204" pitchFamily="18" charset="0"/>
            </a:endParaRPr>
          </a:p>
          <a:p>
            <a:r>
              <a:rPr lang="en-US" sz="4400" b="1" dirty="0">
                <a:latin typeface="Cambria" panose="02040503050406030204" pitchFamily="18" charset="0"/>
              </a:rPr>
              <a:t>IV. Spot In situ Monitoring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4000" dirty="0">
                <a:latin typeface="Cambria" panose="02040503050406030204" pitchFamily="18" charset="0"/>
              </a:rPr>
              <a:t>Sonde deployed at a natural reef near </a:t>
            </a:r>
            <a:r>
              <a:rPr lang="en-US" sz="4000" dirty="0" err="1">
                <a:latin typeface="Cambria" panose="02040503050406030204" pitchFamily="18" charset="0"/>
              </a:rPr>
              <a:t>Nannie’s</a:t>
            </a:r>
            <a:r>
              <a:rPr lang="en-US" sz="4000" dirty="0">
                <a:latin typeface="Cambria" panose="02040503050406030204" pitchFamily="18" charset="0"/>
              </a:rPr>
              <a:t> Island for 2 weeks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1960826" y="3819199"/>
            <a:ext cx="6999999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latin typeface="Cambria" panose="02040503050406030204" pitchFamily="18" charset="0"/>
              </a:rPr>
              <a:t>Results </a:t>
            </a:r>
          </a:p>
          <a:p>
            <a:r>
              <a:rPr lang="en-US" sz="4400" b="1" dirty="0">
                <a:latin typeface="Cambria" panose="02040503050406030204" pitchFamily="18" charset="0"/>
              </a:rPr>
              <a:t>I. Historical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8792653" y="3814543"/>
            <a:ext cx="14565085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latin typeface="Cambria" panose="02040503050406030204" pitchFamily="18" charset="0"/>
              </a:rPr>
              <a:t>Conclusions</a:t>
            </a:r>
          </a:p>
          <a:p>
            <a:r>
              <a:rPr lang="en-US" sz="4400" b="1" dirty="0">
                <a:latin typeface="Cambria" panose="02040503050406030204" pitchFamily="18" charset="0"/>
              </a:rPr>
              <a:t>I. Historical </a:t>
            </a:r>
          </a:p>
          <a:p>
            <a:r>
              <a:rPr lang="en-US" sz="4000" dirty="0">
                <a:latin typeface="Cambria" panose="02040503050406030204" pitchFamily="18" charset="0"/>
              </a:rPr>
              <a:t>As water warms in June, changes in pH would be seen, and the more stable water temperatures in July would aid in pH stabilization (Gledhill, et.al., 2015). </a:t>
            </a:r>
          </a:p>
          <a:p>
            <a:endParaRPr lang="en-US" sz="5400" b="1" dirty="0">
              <a:latin typeface="Cambria" panose="020405030504060302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885804" y="29553941"/>
            <a:ext cx="14565085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Cambria" panose="02040503050406030204" pitchFamily="18" charset="0"/>
              </a:rPr>
              <a:t>References</a:t>
            </a:r>
          </a:p>
          <a:p>
            <a:r>
              <a:rPr lang="en-US" sz="2800" dirty="0">
                <a:latin typeface="Cambria" panose="02040503050406030204" pitchFamily="18" charset="0"/>
              </a:rPr>
              <a:t>Brown, W.S. &amp; Arellano, E. Estuaries (1980) 3: 248. doi:10.2307/1352080</a:t>
            </a:r>
            <a:endParaRPr lang="en-US" sz="2800" b="1" dirty="0">
              <a:latin typeface="Cambria" panose="02040503050406030204" pitchFamily="18" charset="0"/>
            </a:endParaRPr>
          </a:p>
          <a:p>
            <a:r>
              <a:rPr lang="en-US" sz="2800" dirty="0">
                <a:latin typeface="Cambria" panose="02040503050406030204" pitchFamily="18" charset="0"/>
              </a:rPr>
              <a:t>Gledhill, D.K. et al. 2015. Ocean and coastal acidification off New England and Nova Scotia. Oceanography 28(2):182–197, http://dx.doi.org/10.5670/oceanog.2015.41</a:t>
            </a:r>
            <a:endParaRPr lang="en-US" sz="2800" b="1" dirty="0">
              <a:latin typeface="Cambria" panose="020405030504060302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" y="31814082"/>
            <a:ext cx="43891199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Cambria" panose="02040503050406030204" pitchFamily="18" charset="0"/>
              </a:rPr>
              <a:t>Acknowledgements: </a:t>
            </a:r>
            <a:r>
              <a:rPr lang="en-US" sz="3200" dirty="0">
                <a:solidFill>
                  <a:schemeClr val="tx2">
                    <a:lumMod val="50000"/>
                  </a:schemeClr>
                </a:solidFill>
                <a:latin typeface="Cambria" panose="02040503050406030204" pitchFamily="18" charset="0"/>
              </a:rPr>
              <a:t>This work was supported in part by an award from the National Science Foundation (</a:t>
            </a:r>
            <a:r>
              <a:rPr lang="en-US" sz="3200" dirty="0">
                <a:latin typeface="Cambria" panose="02040503050406030204" pitchFamily="18" charset="0"/>
              </a:rPr>
              <a:t>NSF #1101245</a:t>
            </a:r>
            <a:r>
              <a:rPr lang="en-US" sz="3200" dirty="0">
                <a:solidFill>
                  <a:schemeClr val="tx2">
                    <a:lumMod val="50000"/>
                  </a:schemeClr>
                </a:solidFill>
                <a:latin typeface="Cambria" panose="02040503050406030204" pitchFamily="18" charset="0"/>
              </a:rPr>
              <a:t>) and by the Provost of the University of New Hampshire.  We would also like to acknowledge the contributions </a:t>
            </a:r>
            <a:r>
              <a:rPr lang="en-US" sz="3200" dirty="0">
                <a:latin typeface="Cambria" panose="02040503050406030204" pitchFamily="18" charset="0"/>
              </a:rPr>
              <a:t>of all involved in any or all parts of this project including Ray Grizzle, </a:t>
            </a:r>
            <a:r>
              <a:rPr lang="en-US" sz="3200" dirty="0" err="1">
                <a:latin typeface="Cambria" panose="02040503050406030204" pitchFamily="18" charset="0"/>
              </a:rPr>
              <a:t>Krystin</a:t>
            </a:r>
            <a:r>
              <a:rPr lang="en-US" sz="3200" dirty="0">
                <a:latin typeface="Cambria" panose="02040503050406030204" pitchFamily="18" charset="0"/>
              </a:rPr>
              <a:t> Ward, Tom Gregory, Dave Shay, Larry Harris, Gregg Moore. </a:t>
            </a:r>
            <a:endParaRPr lang="en-US" sz="3200" dirty="0">
              <a:solidFill>
                <a:schemeClr val="tx2">
                  <a:lumMod val="50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040529" y="25026009"/>
            <a:ext cx="752424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4800" b="1" dirty="0">
                <a:solidFill>
                  <a:prstClr val="black"/>
                </a:solidFill>
                <a:latin typeface="Cambria" panose="02040503050406030204" pitchFamily="18" charset="0"/>
              </a:rPr>
              <a:t>III. Continual In situ Monitoring </a:t>
            </a:r>
          </a:p>
          <a:p>
            <a:pPr lvl="0"/>
            <a:endParaRPr lang="en-US" sz="4800" b="1" dirty="0">
              <a:solidFill>
                <a:prstClr val="black"/>
              </a:solidFill>
              <a:latin typeface="Cambria" panose="020405030504060302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901519" y="11849882"/>
            <a:ext cx="69999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4800" b="1" dirty="0">
                <a:solidFill>
                  <a:prstClr val="black"/>
                </a:solidFill>
                <a:latin typeface="Cambria" panose="02040503050406030204" pitchFamily="18" charset="0"/>
              </a:rPr>
              <a:t>II. Mesocosm</a:t>
            </a:r>
            <a:r>
              <a:rPr lang="en-US" sz="4200" dirty="0">
                <a:solidFill>
                  <a:prstClr val="black"/>
                </a:solidFill>
                <a:latin typeface="Cambria" panose="02040503050406030204" pitchFamily="18" charset="0"/>
              </a:rPr>
              <a:t> </a:t>
            </a:r>
          </a:p>
        </p:txBody>
      </p:sp>
      <p:graphicFrame>
        <p:nvGraphicFramePr>
          <p:cNvPr id="22" name="Chart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15342699"/>
              </p:ext>
            </p:extLst>
          </p:nvPr>
        </p:nvGraphicFramePr>
        <p:xfrm>
          <a:off x="11909778" y="12827560"/>
          <a:ext cx="7422154" cy="43557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3" name="Chart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58589315"/>
              </p:ext>
            </p:extLst>
          </p:nvPr>
        </p:nvGraphicFramePr>
        <p:xfrm>
          <a:off x="11993187" y="26607048"/>
          <a:ext cx="7328127" cy="47523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19929597" y="25771844"/>
            <a:ext cx="120034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4800" b="1" dirty="0">
                <a:solidFill>
                  <a:prstClr val="black"/>
                </a:solidFill>
                <a:latin typeface="Cambria" panose="02040503050406030204" pitchFamily="18" charset="0"/>
              </a:rPr>
              <a:t>IV. Spot In situ Monitoring </a:t>
            </a:r>
          </a:p>
        </p:txBody>
      </p:sp>
      <p:graphicFrame>
        <p:nvGraphicFramePr>
          <p:cNvPr id="28" name="Chart 2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81729473"/>
              </p:ext>
            </p:extLst>
          </p:nvPr>
        </p:nvGraphicFramePr>
        <p:xfrm>
          <a:off x="18950759" y="5636664"/>
          <a:ext cx="8562357" cy="60054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31" name="Chart 3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67344036"/>
              </p:ext>
            </p:extLst>
          </p:nvPr>
        </p:nvGraphicFramePr>
        <p:xfrm>
          <a:off x="19965238" y="26607048"/>
          <a:ext cx="7498636" cy="47821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32" name="Picture 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94105" y="268976"/>
            <a:ext cx="2857143" cy="134603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98189" y="324539"/>
            <a:ext cx="1603500" cy="1563412"/>
          </a:xfrm>
          <a:prstGeom prst="rect">
            <a:avLst/>
          </a:prstGeom>
        </p:spPr>
      </p:pic>
      <p:grpSp>
        <p:nvGrpSpPr>
          <p:cNvPr id="43" name="Group 42"/>
          <p:cNvGrpSpPr/>
          <p:nvPr/>
        </p:nvGrpSpPr>
        <p:grpSpPr>
          <a:xfrm>
            <a:off x="669306" y="27544273"/>
            <a:ext cx="3169921" cy="3930773"/>
            <a:chOff x="3478815" y="27748222"/>
            <a:chExt cx="2604786" cy="3017647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04345" y="27748222"/>
              <a:ext cx="2579256" cy="3017647"/>
            </a:xfrm>
            <a:prstGeom prst="rect">
              <a:avLst/>
            </a:prstGeom>
          </p:spPr>
        </p:pic>
        <p:sp>
          <p:nvSpPr>
            <p:cNvPr id="2" name="TextBox 1"/>
            <p:cNvSpPr txBox="1"/>
            <p:nvPr/>
          </p:nvSpPr>
          <p:spPr>
            <a:xfrm>
              <a:off x="3478815" y="30304204"/>
              <a:ext cx="2579256" cy="3544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i="1" dirty="0">
                  <a:solidFill>
                    <a:schemeClr val="bg1"/>
                  </a:solidFill>
                  <a:latin typeface="Cambria" panose="02040503050406030204" pitchFamily="18" charset="0"/>
                </a:rPr>
                <a:t>Figure 3: </a:t>
              </a:r>
              <a:r>
                <a:rPr lang="en-US" sz="1200" dirty="0">
                  <a:solidFill>
                    <a:schemeClr val="bg1"/>
                  </a:solidFill>
                  <a:latin typeface="Cambria" panose="02040503050406030204" pitchFamily="18" charset="0"/>
                </a:rPr>
                <a:t>A mass of diatoms in the Mesocosm control tank. </a:t>
              </a: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3839228" y="27543799"/>
            <a:ext cx="2869427" cy="3901846"/>
            <a:chOff x="6834339" y="27748222"/>
            <a:chExt cx="2343633" cy="3024473"/>
          </a:xfrm>
        </p:grpSpPr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9131" y="27748222"/>
              <a:ext cx="2338841" cy="3024473"/>
            </a:xfrm>
            <a:prstGeom prst="rect">
              <a:avLst/>
            </a:prstGeom>
          </p:spPr>
        </p:pic>
        <p:sp>
          <p:nvSpPr>
            <p:cNvPr id="4" name="TextBox 3"/>
            <p:cNvSpPr txBox="1"/>
            <p:nvPr/>
          </p:nvSpPr>
          <p:spPr>
            <a:xfrm>
              <a:off x="6834339" y="30315849"/>
              <a:ext cx="2338841" cy="3578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i="1" dirty="0">
                  <a:solidFill>
                    <a:schemeClr val="bg1"/>
                  </a:solidFill>
                  <a:latin typeface="Cambria" panose="02040503050406030204" pitchFamily="18" charset="0"/>
                </a:rPr>
                <a:t>Figure 4: </a:t>
              </a:r>
              <a:r>
                <a:rPr lang="en-US" sz="1200" dirty="0">
                  <a:solidFill>
                    <a:schemeClr val="bg1"/>
                  </a:solidFill>
                  <a:latin typeface="Cambria" panose="02040503050406030204" pitchFamily="18" charset="0"/>
                </a:rPr>
                <a:t>Exiting the water at Adam’s Point South field location. </a:t>
              </a:r>
              <a:endParaRPr lang="en-US" sz="1200" i="1" dirty="0">
                <a:solidFill>
                  <a:schemeClr val="bg1"/>
                </a:solidFill>
                <a:latin typeface="Cambria" panose="02040503050406030204" pitchFamily="18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29011056" y="20510271"/>
            <a:ext cx="3082107" cy="4837484"/>
            <a:chOff x="9203474" y="26587214"/>
            <a:chExt cx="2153810" cy="4185481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03474" y="26587214"/>
              <a:ext cx="2123516" cy="4185481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9233768" y="30311030"/>
              <a:ext cx="2123516" cy="39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i="1" dirty="0">
                  <a:solidFill>
                    <a:schemeClr val="bg1"/>
                  </a:solidFill>
                  <a:latin typeface="Cambria" panose="02040503050406030204" pitchFamily="18" charset="0"/>
                </a:rPr>
                <a:t>Figure 9:</a:t>
              </a:r>
              <a:r>
                <a:rPr lang="en-US" sz="1200" dirty="0">
                  <a:solidFill>
                    <a:schemeClr val="bg1"/>
                  </a:solidFill>
                  <a:latin typeface="Cambria" panose="02040503050406030204" pitchFamily="18" charset="0"/>
                </a:rPr>
                <a:t> Data collection sonde upon recovery </a:t>
              </a:r>
              <a:endParaRPr lang="en-US" sz="1200" i="1" dirty="0">
                <a:solidFill>
                  <a:schemeClr val="bg1"/>
                </a:solidFill>
                <a:latin typeface="Cambria" panose="02040503050406030204" pitchFamily="18" charset="0"/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29011057" y="7335702"/>
            <a:ext cx="8047894" cy="634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4400" b="1" dirty="0">
                <a:solidFill>
                  <a:prstClr val="black"/>
                </a:solidFill>
                <a:latin typeface="Cambria" panose="02040503050406030204" pitchFamily="18" charset="0"/>
              </a:rPr>
              <a:t>II. Mesocosm</a:t>
            </a:r>
          </a:p>
          <a:p>
            <a:pPr lvl="0"/>
            <a:r>
              <a:rPr lang="en-US" sz="4000" dirty="0">
                <a:solidFill>
                  <a:prstClr val="black"/>
                </a:solidFill>
                <a:latin typeface="Cambria" panose="02040503050406030204" pitchFamily="18" charset="0"/>
              </a:rPr>
              <a:t>Additional biological productivity or respiration could impact the pH in the tank as well (Gledhill, et. al., 2015)</a:t>
            </a: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prstClr val="black"/>
                </a:solidFill>
                <a:latin typeface="Cambria" panose="02040503050406030204" pitchFamily="18" charset="0"/>
              </a:rPr>
              <a:t>Activity would respond to different flow scenarios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i="1" dirty="0" err="1">
                <a:solidFill>
                  <a:prstClr val="black"/>
                </a:solidFill>
                <a:latin typeface="Cambria" panose="02040503050406030204" pitchFamily="18" charset="0"/>
              </a:rPr>
              <a:t>Ulva</a:t>
            </a:r>
            <a:r>
              <a:rPr lang="en-US" sz="4000" i="1" dirty="0">
                <a:solidFill>
                  <a:prstClr val="black"/>
                </a:solidFill>
                <a:latin typeface="Cambria" panose="02040503050406030204" pitchFamily="18" charset="0"/>
              </a:rPr>
              <a:t> spp. </a:t>
            </a:r>
            <a:r>
              <a:rPr lang="en-US" sz="4000" dirty="0">
                <a:solidFill>
                  <a:prstClr val="black"/>
                </a:solidFill>
                <a:latin typeface="Cambria" panose="02040503050406030204" pitchFamily="18" charset="0"/>
              </a:rPr>
              <a:t>and diatoms were in much higher abundance in the shell tank vs. the control tank</a:t>
            </a:r>
            <a:r>
              <a:rPr lang="en-US" sz="4200" dirty="0">
                <a:solidFill>
                  <a:prstClr val="black"/>
                </a:solidFill>
                <a:latin typeface="Cambria" panose="02040503050406030204" pitchFamily="18" charset="0"/>
              </a:rPr>
              <a:t>. 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8814125" y="14658389"/>
            <a:ext cx="9815665" cy="652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4400" b="1" dirty="0">
                <a:solidFill>
                  <a:prstClr val="black"/>
                </a:solidFill>
                <a:latin typeface="Cambria" panose="02040503050406030204" pitchFamily="18" charset="0"/>
              </a:rPr>
              <a:t>III. Continual In situ Monitoring</a:t>
            </a:r>
          </a:p>
          <a:p>
            <a:pPr lvl="0"/>
            <a:r>
              <a:rPr lang="en-US" sz="4000" u="sng" dirty="0">
                <a:solidFill>
                  <a:prstClr val="black"/>
                </a:solidFill>
                <a:latin typeface="Cambria" panose="02040503050406030204" pitchFamily="18" charset="0"/>
              </a:rPr>
              <a:t>Hypothesis</a:t>
            </a:r>
            <a:r>
              <a:rPr lang="en-US" sz="4000" dirty="0">
                <a:solidFill>
                  <a:prstClr val="black"/>
                </a:solidFill>
                <a:latin typeface="Cambria" panose="02040503050406030204" pitchFamily="18" charset="0"/>
              </a:rPr>
              <a:t>: A localized impact of oyster shell dissolution will be seen over an oyster reef when compared to surface waters. </a:t>
            </a:r>
            <a:br>
              <a:rPr lang="en-US" sz="4000" dirty="0">
                <a:solidFill>
                  <a:prstClr val="black"/>
                </a:solidFill>
                <a:latin typeface="Cambria" panose="02040503050406030204" pitchFamily="18" charset="0"/>
              </a:rPr>
            </a:br>
            <a:r>
              <a:rPr lang="en-US" sz="4000" dirty="0">
                <a:solidFill>
                  <a:prstClr val="black"/>
                </a:solidFill>
                <a:latin typeface="Cambria" panose="02040503050406030204" pitchFamily="18" charset="0"/>
              </a:rPr>
              <a:t>Results: No significant difference between surface and bottom measurements or reef type. These results are reflective of Great Bay being a well-mixed estuary (Brown and Arellano, 1980)</a:t>
            </a:r>
            <a:r>
              <a:rPr lang="en-US" sz="4200" dirty="0">
                <a:solidFill>
                  <a:prstClr val="black"/>
                </a:solidFill>
                <a:latin typeface="Cambria" panose="02040503050406030204" pitchFamily="18" charset="0"/>
              </a:rPr>
              <a:t>. </a:t>
            </a:r>
          </a:p>
          <a:p>
            <a:pPr lvl="0"/>
            <a:endParaRPr lang="en-US" sz="4800" b="1" dirty="0">
              <a:solidFill>
                <a:prstClr val="black"/>
              </a:solidFill>
              <a:latin typeface="Cambria" panose="02040503050406030204" pitchFamily="18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37233686" y="7036588"/>
            <a:ext cx="6342454" cy="3990879"/>
            <a:chOff x="36608654" y="9286538"/>
            <a:chExt cx="5577975" cy="3033428"/>
          </a:xfrm>
        </p:grpSpPr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608655" y="9286538"/>
              <a:ext cx="5577974" cy="3033428"/>
            </a:xfrm>
            <a:prstGeom prst="rect">
              <a:avLst/>
            </a:prstGeom>
          </p:spPr>
        </p:pic>
        <p:sp>
          <p:nvSpPr>
            <p:cNvPr id="17" name="TextBox 16"/>
            <p:cNvSpPr txBox="1"/>
            <p:nvPr/>
          </p:nvSpPr>
          <p:spPr>
            <a:xfrm>
              <a:off x="36608654" y="11786052"/>
              <a:ext cx="5577974" cy="4912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i="1" dirty="0">
                  <a:solidFill>
                    <a:schemeClr val="bg1"/>
                  </a:solidFill>
                  <a:latin typeface="Cambria" panose="02040503050406030204" pitchFamily="18" charset="0"/>
                </a:rPr>
                <a:t>Figure 6</a:t>
              </a:r>
              <a:r>
                <a:rPr lang="en-US" dirty="0">
                  <a:solidFill>
                    <a:schemeClr val="bg1"/>
                  </a:solidFill>
                  <a:latin typeface="Cambria" panose="02040503050406030204" pitchFamily="18" charset="0"/>
                </a:rPr>
                <a:t>: </a:t>
              </a:r>
              <a:r>
                <a:rPr lang="en-US" i="1" dirty="0">
                  <a:solidFill>
                    <a:schemeClr val="bg1"/>
                  </a:solidFill>
                  <a:latin typeface="Cambria" panose="02040503050406030204" pitchFamily="18" charset="0"/>
                </a:rPr>
                <a:t>Ulva spp.</a:t>
              </a:r>
              <a:r>
                <a:rPr lang="en-US" dirty="0">
                  <a:solidFill>
                    <a:schemeClr val="bg1"/>
                  </a:solidFill>
                  <a:latin typeface="Cambria" panose="02040503050406030204" pitchFamily="18" charset="0"/>
                </a:rPr>
                <a:t> growing from the intake pipe in the oyster tank. </a:t>
              </a:r>
              <a:endParaRPr lang="en-US" i="1" dirty="0">
                <a:solidFill>
                  <a:schemeClr val="bg1"/>
                </a:solidFill>
                <a:latin typeface="Cambria" panose="02040503050406030204" pitchFamily="18" charset="0"/>
              </a:endParaRPr>
            </a:p>
          </p:txBody>
        </p:sp>
      </p:grpSp>
      <p:cxnSp>
        <p:nvCxnSpPr>
          <p:cNvPr id="26" name="Straight Connector 25"/>
          <p:cNvCxnSpPr/>
          <p:nvPr/>
        </p:nvCxnSpPr>
        <p:spPr>
          <a:xfrm flipV="1">
            <a:off x="15605620" y="18960110"/>
            <a:ext cx="0" cy="671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flipV="1">
            <a:off x="19434027" y="18970467"/>
            <a:ext cx="11824" cy="671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4" name="Chart 4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40101125"/>
              </p:ext>
            </p:extLst>
          </p:nvPr>
        </p:nvGraphicFramePr>
        <p:xfrm>
          <a:off x="11909778" y="17667565"/>
          <a:ext cx="7422154" cy="41449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graphicFrame>
        <p:nvGraphicFramePr>
          <p:cNvPr id="45" name="Chart 4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86690989"/>
              </p:ext>
            </p:extLst>
          </p:nvPr>
        </p:nvGraphicFramePr>
        <p:xfrm>
          <a:off x="19848037" y="12832703"/>
          <a:ext cx="7422154" cy="43787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4"/>
          </a:graphicData>
        </a:graphic>
      </p:graphicFrame>
      <p:graphicFrame>
        <p:nvGraphicFramePr>
          <p:cNvPr id="48" name="Chart 4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81961968"/>
              </p:ext>
            </p:extLst>
          </p:nvPr>
        </p:nvGraphicFramePr>
        <p:xfrm>
          <a:off x="19848037" y="17680278"/>
          <a:ext cx="7422154" cy="41322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5"/>
          </a:graphicData>
        </a:graphic>
      </p:graphicFrame>
      <p:graphicFrame>
        <p:nvGraphicFramePr>
          <p:cNvPr id="55" name="Table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843433"/>
              </p:ext>
            </p:extLst>
          </p:nvPr>
        </p:nvGraphicFramePr>
        <p:xfrm>
          <a:off x="25138178" y="9621786"/>
          <a:ext cx="1828800" cy="571500"/>
        </p:xfrm>
        <a:graphic>
          <a:graphicData uri="http://schemas.openxmlformats.org/drawingml/2006/table">
            <a:tbl>
              <a:tblPr/>
              <a:tblGrid>
                <a:gridCol w="609600">
                  <a:extLst>
                    <a:ext uri="{9D8B030D-6E8A-4147-A177-3AD203B41FA5}">
                      <a16:colId xmlns:a16="http://schemas.microsoft.com/office/drawing/2014/main" val="9190170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7257869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711767993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June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July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512271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t ratio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-2.14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-1.01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885632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prob &gt;t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0.0426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0.1794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1677896"/>
                  </a:ext>
                </a:extLst>
              </a:tr>
            </a:tbl>
          </a:graphicData>
        </a:graphic>
      </p:graphicFrame>
      <p:graphicFrame>
        <p:nvGraphicFramePr>
          <p:cNvPr id="56" name="Table 5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9466364"/>
              </p:ext>
            </p:extLst>
          </p:nvPr>
        </p:nvGraphicFramePr>
        <p:xfrm>
          <a:off x="17643369" y="29574873"/>
          <a:ext cx="1258149" cy="727285"/>
        </p:xfrm>
        <a:graphic>
          <a:graphicData uri="http://schemas.openxmlformats.org/drawingml/2006/table">
            <a:tbl>
              <a:tblPr/>
              <a:tblGrid>
                <a:gridCol w="580684">
                  <a:extLst>
                    <a:ext uri="{9D8B030D-6E8A-4147-A177-3AD203B41FA5}">
                      <a16:colId xmlns:a16="http://schemas.microsoft.com/office/drawing/2014/main" val="2888783121"/>
                    </a:ext>
                  </a:extLst>
                </a:gridCol>
                <a:gridCol w="677465">
                  <a:extLst>
                    <a:ext uri="{9D8B030D-6E8A-4147-A177-3AD203B41FA5}">
                      <a16:colId xmlns:a16="http://schemas.microsoft.com/office/drawing/2014/main" val="337578392"/>
                    </a:ext>
                  </a:extLst>
                </a:gridCol>
              </a:tblGrid>
              <a:tr h="257739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Site-Depth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5858810"/>
                  </a:ext>
                </a:extLst>
              </a:tr>
              <a:tr h="21180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t ratio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0.0122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68072849"/>
                  </a:ext>
                </a:extLst>
              </a:tr>
              <a:tr h="257739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prob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 &gt;t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0.998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1630398"/>
                  </a:ext>
                </a:extLst>
              </a:tr>
            </a:tbl>
          </a:graphicData>
        </a:graphic>
      </p:graphicFrame>
      <p:sp>
        <p:nvSpPr>
          <p:cNvPr id="59" name="TextBox 58"/>
          <p:cNvSpPr txBox="1"/>
          <p:nvPr/>
        </p:nvSpPr>
        <p:spPr>
          <a:xfrm>
            <a:off x="32336627" y="20276202"/>
            <a:ext cx="10069213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4400" b="1" dirty="0">
                <a:solidFill>
                  <a:prstClr val="black"/>
                </a:solidFill>
                <a:latin typeface="Cambria" panose="02040503050406030204" pitchFamily="18" charset="0"/>
              </a:rPr>
              <a:t>IV. Spot In situ Monitoring</a:t>
            </a:r>
          </a:p>
          <a:p>
            <a:pPr lvl="0"/>
            <a:r>
              <a:rPr lang="en-US" sz="4000" dirty="0">
                <a:solidFill>
                  <a:prstClr val="black"/>
                </a:solidFill>
                <a:latin typeface="Cambria" panose="02040503050406030204" pitchFamily="18" charset="0"/>
              </a:rPr>
              <a:t>Changes in pH and the carbonate system can occur in response to tidal, light, temperature, and nutrient changes. Changes such as this could be incorporated into future restoration location decisions</a:t>
            </a:r>
            <a:r>
              <a:rPr lang="en-US" sz="4200" dirty="0">
                <a:solidFill>
                  <a:prstClr val="black"/>
                </a:solidFill>
                <a:latin typeface="Cambria" panose="02040503050406030204" pitchFamily="18" charset="0"/>
              </a:rPr>
              <a:t>. Reefs with adult oysters also provide a filtration capacity that could aid in pH stabilization.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03030" y="11179729"/>
            <a:ext cx="4398659" cy="5169181"/>
          </a:xfrm>
          <a:prstGeom prst="rect">
            <a:avLst/>
          </a:prstGeom>
        </p:spPr>
      </p:pic>
      <p:grpSp>
        <p:nvGrpSpPr>
          <p:cNvPr id="39" name="Group 38"/>
          <p:cNvGrpSpPr/>
          <p:nvPr/>
        </p:nvGrpSpPr>
        <p:grpSpPr>
          <a:xfrm>
            <a:off x="7916755" y="6789966"/>
            <a:ext cx="2915460" cy="4812267"/>
            <a:chOff x="8033585" y="5235074"/>
            <a:chExt cx="2915460" cy="4812267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33586" y="7889480"/>
              <a:ext cx="2915459" cy="2157861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33585" y="5235074"/>
              <a:ext cx="2915459" cy="2703657"/>
            </a:xfrm>
            <a:prstGeom prst="rect">
              <a:avLst/>
            </a:prstGeom>
          </p:spPr>
        </p:pic>
      </p:grpSp>
      <p:grpSp>
        <p:nvGrpSpPr>
          <p:cNvPr id="29" name="Group 28"/>
          <p:cNvGrpSpPr/>
          <p:nvPr/>
        </p:nvGrpSpPr>
        <p:grpSpPr>
          <a:xfrm>
            <a:off x="6675958" y="27543799"/>
            <a:ext cx="3232092" cy="3960923"/>
            <a:chOff x="566224" y="26230279"/>
            <a:chExt cx="2608643" cy="3198963"/>
          </a:xfrm>
        </p:grpSpPr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7879" y="26230279"/>
              <a:ext cx="2586988" cy="3198963"/>
            </a:xfrm>
            <a:prstGeom prst="rect">
              <a:avLst/>
            </a:prstGeom>
          </p:spPr>
        </p:pic>
        <p:sp>
          <p:nvSpPr>
            <p:cNvPr id="57" name="TextBox 56"/>
            <p:cNvSpPr txBox="1"/>
            <p:nvPr/>
          </p:nvSpPr>
          <p:spPr>
            <a:xfrm>
              <a:off x="566224" y="28882304"/>
              <a:ext cx="2563199" cy="3728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i="1" dirty="0">
                  <a:solidFill>
                    <a:schemeClr val="bg1"/>
                  </a:solidFill>
                  <a:latin typeface="Cambria" panose="02040503050406030204" pitchFamily="18" charset="0"/>
                </a:rPr>
                <a:t>Figure 5: </a:t>
              </a:r>
              <a:r>
                <a:rPr lang="en-US" sz="1200" dirty="0">
                  <a:solidFill>
                    <a:schemeClr val="bg1"/>
                  </a:solidFill>
                  <a:latin typeface="Cambria" panose="02040503050406030204" pitchFamily="18" charset="0"/>
                </a:rPr>
                <a:t>YSI probe sits on the bottom of the experimental tank on top of oyster shell. </a:t>
              </a: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896600" y="12338840"/>
            <a:ext cx="10142857" cy="2172508"/>
            <a:chOff x="759891" y="12726488"/>
            <a:chExt cx="10142857" cy="2172508"/>
          </a:xfrm>
        </p:grpSpPr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9891" y="12726488"/>
              <a:ext cx="10058400" cy="2172508"/>
            </a:xfrm>
            <a:prstGeom prst="rect">
              <a:avLst/>
            </a:prstGeom>
          </p:spPr>
        </p:pic>
        <p:sp>
          <p:nvSpPr>
            <p:cNvPr id="49" name="TextBox 48"/>
            <p:cNvSpPr txBox="1"/>
            <p:nvPr/>
          </p:nvSpPr>
          <p:spPr>
            <a:xfrm>
              <a:off x="896600" y="14619517"/>
              <a:ext cx="1000614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i="1" dirty="0">
                  <a:solidFill>
                    <a:schemeClr val="bg1"/>
                  </a:solidFill>
                  <a:latin typeface="Cambria" panose="02040503050406030204" pitchFamily="18" charset="0"/>
                </a:rPr>
                <a:t>Figure 2</a:t>
              </a:r>
              <a:r>
                <a:rPr lang="en-US" sz="1200" dirty="0">
                  <a:solidFill>
                    <a:schemeClr val="bg1"/>
                  </a:solidFill>
                  <a:latin typeface="Cambria" panose="02040503050406030204" pitchFamily="18" charset="0"/>
                </a:rPr>
                <a:t>: Great Bay, NH. </a:t>
              </a:r>
              <a:endParaRPr lang="en-US" sz="1200" i="1" dirty="0">
                <a:solidFill>
                  <a:schemeClr val="bg1"/>
                </a:solidFill>
                <a:latin typeface="Cambria" panose="02040503050406030204" pitchFamily="18" charset="0"/>
              </a:endParaRPr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7805920" y="11070767"/>
            <a:ext cx="2915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>
                <a:latin typeface="Cambria" panose="02040503050406030204" pitchFamily="18" charset="0"/>
              </a:rPr>
              <a:t>Figure 1:</a:t>
            </a:r>
            <a:r>
              <a:rPr lang="en-US" sz="1200" dirty="0">
                <a:latin typeface="Cambria" panose="02040503050406030204" pitchFamily="18" charset="0"/>
              </a:rPr>
              <a:t> Oyster shell from experimental Mesocosm tank. </a:t>
            </a:r>
            <a:endParaRPr lang="en-US" sz="1200" i="1" dirty="0">
              <a:latin typeface="Cambria" panose="02040503050406030204" pitchFamily="18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1993187" y="5272429"/>
            <a:ext cx="668408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4000" u="sng" dirty="0">
                <a:solidFill>
                  <a:prstClr val="black"/>
                </a:solidFill>
                <a:latin typeface="Cambria" panose="02040503050406030204" pitchFamily="18" charset="0"/>
              </a:rPr>
              <a:t>Hypothesis</a:t>
            </a:r>
            <a:r>
              <a:rPr lang="en-US" sz="4000" dirty="0">
                <a:solidFill>
                  <a:prstClr val="black"/>
                </a:solidFill>
                <a:latin typeface="Cambria" panose="02040503050406030204" pitchFamily="18" charset="0"/>
              </a:rPr>
              <a:t>: As atmospheric CO2 levels continue to rise, diurnal pH variations will become more drastic. </a:t>
            </a:r>
          </a:p>
          <a:p>
            <a:pPr lvl="0"/>
            <a:r>
              <a:rPr lang="en-US" sz="4000" dirty="0">
                <a:solidFill>
                  <a:prstClr val="black"/>
                </a:solidFill>
                <a:latin typeface="Cambria" panose="02040503050406030204" pitchFamily="18" charset="0"/>
              </a:rPr>
              <a:t>Results: Historic diurnal pH variations showed significant difference during the month of June but not during the month of July.</a:t>
            </a:r>
            <a:endParaRPr lang="en-US" sz="1600" dirty="0"/>
          </a:p>
        </p:txBody>
      </p:sp>
      <p:sp>
        <p:nvSpPr>
          <p:cNvPr id="53" name="TextBox 52"/>
          <p:cNvSpPr txBox="1"/>
          <p:nvPr/>
        </p:nvSpPr>
        <p:spPr>
          <a:xfrm>
            <a:off x="11936421" y="22250178"/>
            <a:ext cx="1533376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4000" u="sng" dirty="0">
                <a:solidFill>
                  <a:prstClr val="black"/>
                </a:solidFill>
                <a:latin typeface="Cambria" panose="02040503050406030204" pitchFamily="18" charset="0"/>
              </a:rPr>
              <a:t>Hypothesis</a:t>
            </a:r>
            <a:r>
              <a:rPr lang="en-US" sz="4000" dirty="0">
                <a:solidFill>
                  <a:prstClr val="black"/>
                </a:solidFill>
                <a:latin typeface="Cambria" panose="02040503050406030204" pitchFamily="18" charset="0"/>
              </a:rPr>
              <a:t>: If shell dissolution is occurring, a buffering capacity will be seen and the pH in the experimental tank will be higher than the control tank. </a:t>
            </a:r>
          </a:p>
          <a:p>
            <a:pPr lvl="0"/>
            <a:r>
              <a:rPr lang="en-US" sz="4000" dirty="0">
                <a:solidFill>
                  <a:prstClr val="black"/>
                </a:solidFill>
                <a:latin typeface="Cambria" panose="02040503050406030204" pitchFamily="18" charset="0"/>
              </a:rPr>
              <a:t>Results: Inconclusive.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28814125" y="25446848"/>
            <a:ext cx="13688882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 algn="r">
              <a:defRPr sz="4400" b="1">
                <a:solidFill>
                  <a:prstClr val="black"/>
                </a:solidFill>
                <a:latin typeface="Cambria" panose="02040503050406030204" pitchFamily="18" charset="0"/>
              </a:defRPr>
            </a:lvl1pPr>
          </a:lstStyle>
          <a:p>
            <a:pPr algn="l"/>
            <a:r>
              <a:rPr lang="en-US" dirty="0"/>
              <a:t>Future recommendations</a:t>
            </a:r>
            <a:br>
              <a:rPr lang="en-US" dirty="0"/>
            </a:br>
            <a:r>
              <a:rPr lang="en-US" sz="4000" b="0" dirty="0"/>
              <a:t>Building off the Mesocosm experiment by controlling biological variables; covers that shield the tanks from light would limit effects of algae on pH. </a:t>
            </a:r>
            <a:endParaRPr lang="en-US" b="0" dirty="0"/>
          </a:p>
        </p:txBody>
      </p:sp>
      <p:grpSp>
        <p:nvGrpSpPr>
          <p:cNvPr id="40" name="Group 39"/>
          <p:cNvGrpSpPr/>
          <p:nvPr/>
        </p:nvGrpSpPr>
        <p:grpSpPr>
          <a:xfrm>
            <a:off x="38483838" y="16635791"/>
            <a:ext cx="5017851" cy="3764185"/>
            <a:chOff x="37371233" y="10504448"/>
            <a:chExt cx="5017851" cy="3764185"/>
          </a:xfrm>
        </p:grpSpPr>
        <p:pic>
          <p:nvPicPr>
            <p:cNvPr id="60" name="Picture 59"/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371233" y="10504448"/>
              <a:ext cx="5017851" cy="3764185"/>
            </a:xfrm>
            <a:prstGeom prst="rect">
              <a:avLst/>
            </a:prstGeom>
          </p:spPr>
        </p:pic>
        <p:sp>
          <p:nvSpPr>
            <p:cNvPr id="58" name="TextBox 57"/>
            <p:cNvSpPr txBox="1"/>
            <p:nvPr/>
          </p:nvSpPr>
          <p:spPr>
            <a:xfrm>
              <a:off x="37371233" y="13779166"/>
              <a:ext cx="500109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i="1" dirty="0">
                  <a:solidFill>
                    <a:schemeClr val="bg1"/>
                  </a:solidFill>
                  <a:latin typeface="Cambria" panose="02040503050406030204" pitchFamily="18" charset="0"/>
                </a:rPr>
                <a:t>Figure 8</a:t>
              </a:r>
              <a:r>
                <a:rPr lang="en-US" dirty="0">
                  <a:solidFill>
                    <a:schemeClr val="bg1"/>
                  </a:solidFill>
                  <a:latin typeface="Cambria" panose="02040503050406030204" pitchFamily="18" charset="0"/>
                </a:rPr>
                <a:t>: Nannie’s Island, Great Bay, NH. </a:t>
              </a:r>
              <a:endParaRPr lang="en-US" i="1" dirty="0">
                <a:solidFill>
                  <a:schemeClr val="bg1"/>
                </a:solidFill>
                <a:latin typeface="Cambria" panose="02040503050406030204" pitchFamily="18" charset="0"/>
              </a:endParaRPr>
            </a:p>
          </p:txBody>
        </p:sp>
      </p:grpSp>
      <p:sp>
        <p:nvSpPr>
          <p:cNvPr id="62" name="TextBox 61"/>
          <p:cNvSpPr txBox="1"/>
          <p:nvPr/>
        </p:nvSpPr>
        <p:spPr>
          <a:xfrm>
            <a:off x="39103030" y="15374469"/>
            <a:ext cx="41098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>
                <a:latin typeface="Cambria" panose="02040503050406030204" pitchFamily="18" charset="0"/>
              </a:rPr>
              <a:t>Figure 7</a:t>
            </a:r>
            <a:r>
              <a:rPr lang="en-US" dirty="0">
                <a:latin typeface="Cambria" panose="02040503050406030204" pitchFamily="18" charset="0"/>
              </a:rPr>
              <a:t>: </a:t>
            </a:r>
            <a:r>
              <a:rPr lang="en-US" i="1" dirty="0" err="1">
                <a:latin typeface="Cambria" panose="02040503050406030204" pitchFamily="18" charset="0"/>
              </a:rPr>
              <a:t>Ulvalactuca</a:t>
            </a:r>
            <a:r>
              <a:rPr lang="en-US" dirty="0">
                <a:latin typeface="Cambria" panose="02040503050406030204" pitchFamily="18" charset="0"/>
              </a:rPr>
              <a:t> and oyster shell at JEL pier sample site. </a:t>
            </a:r>
            <a:endParaRPr lang="en-US" i="1" dirty="0">
              <a:latin typeface="Cambria" panose="02040503050406030204" pitchFamily="18" charset="0"/>
            </a:endParaRPr>
          </a:p>
        </p:txBody>
      </p:sp>
      <p:graphicFrame>
        <p:nvGraphicFramePr>
          <p:cNvPr id="46" name="Table 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5520896"/>
              </p:ext>
            </p:extLst>
          </p:nvPr>
        </p:nvGraphicFramePr>
        <p:xfrm>
          <a:off x="25569959" y="15599615"/>
          <a:ext cx="1219200" cy="381000"/>
        </p:xfrm>
        <a:graphic>
          <a:graphicData uri="http://schemas.openxmlformats.org/drawingml/2006/table">
            <a:tbl>
              <a:tblPr/>
              <a:tblGrid>
                <a:gridCol w="609600">
                  <a:extLst>
                    <a:ext uri="{9D8B030D-6E8A-4147-A177-3AD203B41FA5}">
                      <a16:colId xmlns:a16="http://schemas.microsoft.com/office/drawing/2014/main" val="41435904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424265338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t ratio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1.737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1913082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prob &gt;t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0.2061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08301972"/>
                  </a:ext>
                </a:extLst>
              </a:tr>
            </a:tbl>
          </a:graphicData>
        </a:graphic>
      </p:graphicFrame>
      <p:graphicFrame>
        <p:nvGraphicFramePr>
          <p:cNvPr id="63" name="Table 6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3790890"/>
              </p:ext>
            </p:extLst>
          </p:nvPr>
        </p:nvGraphicFramePr>
        <p:xfrm>
          <a:off x="17856870" y="20181135"/>
          <a:ext cx="1219200" cy="381000"/>
        </p:xfrm>
        <a:graphic>
          <a:graphicData uri="http://schemas.openxmlformats.org/drawingml/2006/table">
            <a:tbl>
              <a:tblPr/>
              <a:tblGrid>
                <a:gridCol w="609600">
                  <a:extLst>
                    <a:ext uri="{9D8B030D-6E8A-4147-A177-3AD203B41FA5}">
                      <a16:colId xmlns:a16="http://schemas.microsoft.com/office/drawing/2014/main" val="183994330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25843687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t ratio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1.487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704389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prob &gt;t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0.243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0483225"/>
                  </a:ext>
                </a:extLst>
              </a:tr>
            </a:tbl>
          </a:graphicData>
        </a:graphic>
      </p:graphicFrame>
      <p:graphicFrame>
        <p:nvGraphicFramePr>
          <p:cNvPr id="64" name="Table 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5179299"/>
              </p:ext>
            </p:extLst>
          </p:nvPr>
        </p:nvGraphicFramePr>
        <p:xfrm>
          <a:off x="25224074" y="20232679"/>
          <a:ext cx="1219200" cy="381000"/>
        </p:xfrm>
        <a:graphic>
          <a:graphicData uri="http://schemas.openxmlformats.org/drawingml/2006/table">
            <a:tbl>
              <a:tblPr/>
              <a:tblGrid>
                <a:gridCol w="609600">
                  <a:extLst>
                    <a:ext uri="{9D8B030D-6E8A-4147-A177-3AD203B41FA5}">
                      <a16:colId xmlns:a16="http://schemas.microsoft.com/office/drawing/2014/main" val="45051427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141307960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t ratio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0.577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4049664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prob &gt;t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0.462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38935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74990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719</TotalTime>
  <Words>758</Words>
  <Application>Microsoft Office PowerPoint</Application>
  <PresentationFormat>Custom</PresentationFormat>
  <Paragraphs>97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Cambria</vt:lpstr>
      <vt:lpstr>Office Theme</vt:lpstr>
      <vt:lpstr>OA in the Bay! Studying the impacts of oyster shell application on pH in Great Bay  Jennifer J. Halstead1 Advisor: Christopher R. Peter2 1: Marine, Estuarine, and Freshwater Biology. COLSA. UNH  2: Jackson Estuarine Laboratory. UNH.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Catchy Title Here! Jennifer Halstead1 Christopher Peter2  1: Marine, Estuarine, and Freshwater Biology. COLSA. UNH  2:</dc:title>
  <dc:creator>Jennifer Halstead</dc:creator>
  <cp:lastModifiedBy>Jennifer Halstead</cp:lastModifiedBy>
  <cp:revision>105</cp:revision>
  <dcterms:created xsi:type="dcterms:W3CDTF">2016-08-03T18:32:43Z</dcterms:created>
  <dcterms:modified xsi:type="dcterms:W3CDTF">2016-08-03T19:38:39Z</dcterms:modified>
</cp:coreProperties>
</file>