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autoCompressPictures="0" strictFirstAndLastChars="0" saveSubsetFonts="1">
  <p:sldMasterIdLst>
    <p:sldMasterId id="2147483649" r:id="rId3"/>
  </p:sldMasterIdLst>
  <p:notesMasterIdLst>
    <p:notesMasterId r:id="rId4"/>
  </p:notesMasterIdLst>
  <p:sldIdLst>
    <p:sldId id="256" r:id="rId5"/>
  </p:sldIdLst>
  <p:sldSz cy="32918400" cx="43891200"/>
  <p:notesSz cx="32099250" cy="43748325"/>
  <p:defaultText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5"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chemeClr val="lt1"/>
        </a:solidFill>
      </p:bgPr>
    </p:bg>
    <p:spTree>
      <p:nvGrpSpPr>
        <p:cNvPr id="2" name="Shape 2"/>
        <p:cNvGrpSpPr/>
        <p:nvPr/>
      </p:nvGrpSpPr>
      <p:grpSpPr>
        <a:xfrm>
          <a:off x="0" y="0"/>
          <a:ext cx="0" cy="0"/>
          <a:chOff x="0" y="0"/>
          <a:chExt cx="0" cy="0"/>
        </a:xfrm>
      </p:grpSpPr>
      <p:sp>
        <p:nvSpPr>
          <p:cNvPr id="3" name="Shape 3"/>
          <p:cNvSpPr txBox="1"/>
          <p:nvPr>
            <p:ph idx="2" type="hdr"/>
          </p:nvPr>
        </p:nvSpPr>
        <p:spPr>
          <a:xfrm>
            <a:off x="0" y="1"/>
            <a:ext cx="13909677" cy="2187419"/>
          </a:xfrm>
          <a:prstGeom prst="rect">
            <a:avLst/>
          </a:prstGeom>
          <a:noFill/>
          <a:ln>
            <a:noFill/>
          </a:ln>
        </p:spPr>
        <p:txBody>
          <a:bodyPr anchorCtr="0" anchor="t" bIns="91425" lIns="91425" rIns="91425" tIns="91425"/>
          <a:lstStyle>
            <a:lvl1pPr indent="0" lvl="0" marL="0" marR="0" rtl="0" algn="l">
              <a:spcBef>
                <a:spcPts val="0"/>
              </a:spcBef>
              <a:spcAft>
                <a:spcPts val="0"/>
              </a:spcAft>
              <a:buNone/>
              <a:defRPr b="0" i="0" sz="5700" u="none" cap="none" strike="noStrike">
                <a:solidFill>
                  <a:schemeClr val="dk1"/>
                </a:solidFill>
                <a:latin typeface="Arial"/>
                <a:ea typeface="Arial"/>
                <a:cs typeface="Arial"/>
                <a:sym typeface="Arial"/>
              </a:defRPr>
            </a:lvl1pPr>
            <a:lvl2pPr indent="0" lvl="1" marL="457200" marR="0" rtl="0" algn="ctr">
              <a:spcBef>
                <a:spcPts val="0"/>
              </a:spcBef>
              <a:spcAft>
                <a:spcPts val="0"/>
              </a:spcAft>
              <a:buNone/>
              <a:defRPr b="0" i="0" sz="8600" u="none" cap="none" strike="noStrike">
                <a:solidFill>
                  <a:schemeClr val="dk1"/>
                </a:solidFill>
                <a:latin typeface="Arial"/>
                <a:ea typeface="Arial"/>
                <a:cs typeface="Arial"/>
                <a:sym typeface="Arial"/>
              </a:defRPr>
            </a:lvl2pPr>
            <a:lvl3pPr indent="0" lvl="2" marL="914400" marR="0" rtl="0" algn="ctr">
              <a:spcBef>
                <a:spcPts val="0"/>
              </a:spcBef>
              <a:spcAft>
                <a:spcPts val="0"/>
              </a:spcAft>
              <a:buNone/>
              <a:defRPr b="0" i="0" sz="8600" u="none" cap="none" strike="noStrike">
                <a:solidFill>
                  <a:schemeClr val="dk1"/>
                </a:solidFill>
                <a:latin typeface="Arial"/>
                <a:ea typeface="Arial"/>
                <a:cs typeface="Arial"/>
                <a:sym typeface="Arial"/>
              </a:defRPr>
            </a:lvl3pPr>
            <a:lvl4pPr indent="0" lvl="3" marL="1371600" marR="0" rtl="0" algn="ctr">
              <a:spcBef>
                <a:spcPts val="0"/>
              </a:spcBef>
              <a:spcAft>
                <a:spcPts val="0"/>
              </a:spcAft>
              <a:buNone/>
              <a:defRPr b="0" i="0" sz="8600" u="none" cap="none" strike="noStrike">
                <a:solidFill>
                  <a:schemeClr val="dk1"/>
                </a:solidFill>
                <a:latin typeface="Arial"/>
                <a:ea typeface="Arial"/>
                <a:cs typeface="Arial"/>
                <a:sym typeface="Arial"/>
              </a:defRPr>
            </a:lvl4pPr>
            <a:lvl5pPr indent="0" lvl="4" marL="1828800" marR="0" rtl="0" algn="ctr">
              <a:spcBef>
                <a:spcPts val="0"/>
              </a:spcBef>
              <a:spcAft>
                <a:spcPts val="0"/>
              </a:spcAft>
              <a:buNone/>
              <a:defRPr b="0" i="0" sz="8600" u="none" cap="none" strike="noStrike">
                <a:solidFill>
                  <a:schemeClr val="dk1"/>
                </a:solidFill>
                <a:latin typeface="Arial"/>
                <a:ea typeface="Arial"/>
                <a:cs typeface="Arial"/>
                <a:sym typeface="Arial"/>
              </a:defRPr>
            </a:lvl5pPr>
            <a:lvl6pPr indent="0" lvl="5" marL="2286000" marR="0" rtl="0" algn="l">
              <a:spcBef>
                <a:spcPts val="0"/>
              </a:spcBef>
              <a:buNone/>
              <a:defRPr b="0" i="0" sz="8600" u="none" cap="none" strike="noStrike">
                <a:solidFill>
                  <a:schemeClr val="dk1"/>
                </a:solidFill>
                <a:latin typeface="Arial"/>
                <a:ea typeface="Arial"/>
                <a:cs typeface="Arial"/>
                <a:sym typeface="Arial"/>
              </a:defRPr>
            </a:lvl6pPr>
            <a:lvl7pPr indent="0" lvl="6" marL="2743200" marR="0" rtl="0" algn="l">
              <a:spcBef>
                <a:spcPts val="0"/>
              </a:spcBef>
              <a:buNone/>
              <a:defRPr b="0" i="0" sz="8600" u="none" cap="none" strike="noStrike">
                <a:solidFill>
                  <a:schemeClr val="dk1"/>
                </a:solidFill>
                <a:latin typeface="Arial"/>
                <a:ea typeface="Arial"/>
                <a:cs typeface="Arial"/>
                <a:sym typeface="Arial"/>
              </a:defRPr>
            </a:lvl7pPr>
            <a:lvl8pPr indent="0" lvl="7" marL="3200400" marR="0" rtl="0" algn="l">
              <a:spcBef>
                <a:spcPts val="0"/>
              </a:spcBef>
              <a:buNone/>
              <a:defRPr b="0" i="0" sz="8600" u="none" cap="none" strike="noStrike">
                <a:solidFill>
                  <a:schemeClr val="dk1"/>
                </a:solidFill>
                <a:latin typeface="Arial"/>
                <a:ea typeface="Arial"/>
                <a:cs typeface="Arial"/>
                <a:sym typeface="Arial"/>
              </a:defRPr>
            </a:lvl8pPr>
            <a:lvl9pPr indent="0" lvl="8" marL="3657600" marR="0" rtl="0" algn="l">
              <a:spcBef>
                <a:spcPts val="0"/>
              </a:spcBef>
              <a:buNone/>
              <a:defRPr b="0" i="0" sz="8600" u="none" cap="none" strike="noStrike">
                <a:solidFill>
                  <a:schemeClr val="dk1"/>
                </a:solidFill>
                <a:latin typeface="Arial"/>
                <a:ea typeface="Arial"/>
                <a:cs typeface="Arial"/>
                <a:sym typeface="Arial"/>
              </a:defRPr>
            </a:lvl9pPr>
          </a:lstStyle>
          <a:p/>
        </p:txBody>
      </p:sp>
      <p:sp>
        <p:nvSpPr>
          <p:cNvPr id="4" name="Shape 4"/>
          <p:cNvSpPr txBox="1"/>
          <p:nvPr>
            <p:ph idx="10" type="dt"/>
          </p:nvPr>
        </p:nvSpPr>
        <p:spPr>
          <a:xfrm>
            <a:off x="18181987" y="1"/>
            <a:ext cx="13909677" cy="2187419"/>
          </a:xfrm>
          <a:prstGeom prst="rect">
            <a:avLst/>
          </a:prstGeom>
          <a:noFill/>
          <a:ln>
            <a:noFill/>
          </a:ln>
        </p:spPr>
        <p:txBody>
          <a:bodyPr anchorCtr="0" anchor="t" bIns="91425" lIns="91425" rIns="91425" tIns="91425"/>
          <a:lstStyle>
            <a:lvl1pPr indent="0" lvl="0" marL="0" marR="0" rtl="0" algn="r">
              <a:spcBef>
                <a:spcPts val="0"/>
              </a:spcBef>
              <a:spcAft>
                <a:spcPts val="0"/>
              </a:spcAft>
              <a:buNone/>
              <a:defRPr b="0" i="0" sz="5700" u="none" cap="none" strike="noStrike">
                <a:solidFill>
                  <a:schemeClr val="dk1"/>
                </a:solidFill>
                <a:latin typeface="Arial"/>
                <a:ea typeface="Arial"/>
                <a:cs typeface="Arial"/>
                <a:sym typeface="Arial"/>
              </a:defRPr>
            </a:lvl1pPr>
            <a:lvl2pPr indent="0" lvl="1" marL="457200" marR="0" rtl="0" algn="ctr">
              <a:spcBef>
                <a:spcPts val="0"/>
              </a:spcBef>
              <a:spcAft>
                <a:spcPts val="0"/>
              </a:spcAft>
              <a:buNone/>
              <a:defRPr b="0" i="0" sz="8600" u="none" cap="none" strike="noStrike">
                <a:solidFill>
                  <a:schemeClr val="dk1"/>
                </a:solidFill>
                <a:latin typeface="Arial"/>
                <a:ea typeface="Arial"/>
                <a:cs typeface="Arial"/>
                <a:sym typeface="Arial"/>
              </a:defRPr>
            </a:lvl2pPr>
            <a:lvl3pPr indent="0" lvl="2" marL="914400" marR="0" rtl="0" algn="ctr">
              <a:spcBef>
                <a:spcPts val="0"/>
              </a:spcBef>
              <a:spcAft>
                <a:spcPts val="0"/>
              </a:spcAft>
              <a:buNone/>
              <a:defRPr b="0" i="0" sz="8600" u="none" cap="none" strike="noStrike">
                <a:solidFill>
                  <a:schemeClr val="dk1"/>
                </a:solidFill>
                <a:latin typeface="Arial"/>
                <a:ea typeface="Arial"/>
                <a:cs typeface="Arial"/>
                <a:sym typeface="Arial"/>
              </a:defRPr>
            </a:lvl3pPr>
            <a:lvl4pPr indent="0" lvl="3" marL="1371600" marR="0" rtl="0" algn="ctr">
              <a:spcBef>
                <a:spcPts val="0"/>
              </a:spcBef>
              <a:spcAft>
                <a:spcPts val="0"/>
              </a:spcAft>
              <a:buNone/>
              <a:defRPr b="0" i="0" sz="8600" u="none" cap="none" strike="noStrike">
                <a:solidFill>
                  <a:schemeClr val="dk1"/>
                </a:solidFill>
                <a:latin typeface="Arial"/>
                <a:ea typeface="Arial"/>
                <a:cs typeface="Arial"/>
                <a:sym typeface="Arial"/>
              </a:defRPr>
            </a:lvl4pPr>
            <a:lvl5pPr indent="0" lvl="4" marL="1828800" marR="0" rtl="0" algn="ctr">
              <a:spcBef>
                <a:spcPts val="0"/>
              </a:spcBef>
              <a:spcAft>
                <a:spcPts val="0"/>
              </a:spcAft>
              <a:buNone/>
              <a:defRPr b="0" i="0" sz="8600" u="none" cap="none" strike="noStrike">
                <a:solidFill>
                  <a:schemeClr val="dk1"/>
                </a:solidFill>
                <a:latin typeface="Arial"/>
                <a:ea typeface="Arial"/>
                <a:cs typeface="Arial"/>
                <a:sym typeface="Arial"/>
              </a:defRPr>
            </a:lvl5pPr>
            <a:lvl6pPr indent="0" lvl="5" marL="2286000" marR="0" rtl="0" algn="l">
              <a:spcBef>
                <a:spcPts val="0"/>
              </a:spcBef>
              <a:buNone/>
              <a:defRPr b="0" i="0" sz="8600" u="none" cap="none" strike="noStrike">
                <a:solidFill>
                  <a:schemeClr val="dk1"/>
                </a:solidFill>
                <a:latin typeface="Arial"/>
                <a:ea typeface="Arial"/>
                <a:cs typeface="Arial"/>
                <a:sym typeface="Arial"/>
              </a:defRPr>
            </a:lvl6pPr>
            <a:lvl7pPr indent="0" lvl="6" marL="2743200" marR="0" rtl="0" algn="l">
              <a:spcBef>
                <a:spcPts val="0"/>
              </a:spcBef>
              <a:buNone/>
              <a:defRPr b="0" i="0" sz="8600" u="none" cap="none" strike="noStrike">
                <a:solidFill>
                  <a:schemeClr val="dk1"/>
                </a:solidFill>
                <a:latin typeface="Arial"/>
                <a:ea typeface="Arial"/>
                <a:cs typeface="Arial"/>
                <a:sym typeface="Arial"/>
              </a:defRPr>
            </a:lvl7pPr>
            <a:lvl8pPr indent="0" lvl="7" marL="3200400" marR="0" rtl="0" algn="l">
              <a:spcBef>
                <a:spcPts val="0"/>
              </a:spcBef>
              <a:buNone/>
              <a:defRPr b="0" i="0" sz="8600" u="none" cap="none" strike="noStrike">
                <a:solidFill>
                  <a:schemeClr val="dk1"/>
                </a:solidFill>
                <a:latin typeface="Arial"/>
                <a:ea typeface="Arial"/>
                <a:cs typeface="Arial"/>
                <a:sym typeface="Arial"/>
              </a:defRPr>
            </a:lvl8pPr>
            <a:lvl9pPr indent="0" lvl="8" marL="3657600" marR="0" rtl="0" algn="l">
              <a:spcBef>
                <a:spcPts val="0"/>
              </a:spcBef>
              <a:buNone/>
              <a:defRPr b="0" i="0" sz="8600" u="none" cap="none" strike="noStrike">
                <a:solidFill>
                  <a:schemeClr val="dk1"/>
                </a:solidFill>
                <a:latin typeface="Arial"/>
                <a:ea typeface="Arial"/>
                <a:cs typeface="Arial"/>
                <a:sym typeface="Arial"/>
              </a:defRPr>
            </a:lvl9pPr>
          </a:lstStyle>
          <a:p/>
        </p:txBody>
      </p:sp>
      <p:sp>
        <p:nvSpPr>
          <p:cNvPr id="5" name="Shape 5"/>
          <p:cNvSpPr/>
          <p:nvPr>
            <p:ph idx="3" type="sldImg"/>
          </p:nvPr>
        </p:nvSpPr>
        <p:spPr>
          <a:xfrm>
            <a:off x="5113337" y="3276600"/>
            <a:ext cx="21880512" cy="16409987"/>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a:headEnd len="med" w="med" type="none"/>
            <a:tailEnd len="med" w="med" type="none"/>
          </a:ln>
        </p:spPr>
      </p:sp>
      <p:sp>
        <p:nvSpPr>
          <p:cNvPr id="6" name="Shape 6"/>
          <p:cNvSpPr txBox="1"/>
          <p:nvPr>
            <p:ph idx="1" type="body"/>
          </p:nvPr>
        </p:nvSpPr>
        <p:spPr>
          <a:xfrm>
            <a:off x="3209926" y="20784215"/>
            <a:ext cx="25679400" cy="19686744"/>
          </a:xfrm>
          <a:prstGeom prst="rect">
            <a:avLst/>
          </a:prstGeom>
          <a:noFill/>
          <a:ln>
            <a:noFill/>
          </a:ln>
        </p:spPr>
        <p:txBody>
          <a:bodyPr anchorCtr="0" anchor="t" bIns="91425" lIns="91425" rIns="91425" tIns="91425"/>
          <a:lstStyle>
            <a:lvl1pPr indent="0" lvl="0" marL="0" marR="0" rtl="0" algn="l">
              <a:spcBef>
                <a:spcPts val="360"/>
              </a:spcBef>
              <a:spcAft>
                <a:spcPts val="0"/>
              </a:spcAft>
              <a:buNone/>
              <a:defRPr b="0" i="0" sz="1200" u="none" cap="none" strike="noStrike">
                <a:solidFill>
                  <a:schemeClr val="dk1"/>
                </a:solidFill>
                <a:latin typeface="Arial"/>
                <a:ea typeface="Arial"/>
                <a:cs typeface="Arial"/>
                <a:sym typeface="Arial"/>
              </a:defRPr>
            </a:lvl1pPr>
            <a:lvl2pPr indent="0" lvl="1" marL="457200" marR="0" rtl="0" algn="l">
              <a:spcBef>
                <a:spcPts val="360"/>
              </a:spcBef>
              <a:spcAft>
                <a:spcPts val="0"/>
              </a:spcAft>
              <a:buNone/>
              <a:defRPr b="0" i="0" sz="1200" u="none" cap="none" strike="noStrike">
                <a:solidFill>
                  <a:schemeClr val="dk1"/>
                </a:solidFill>
                <a:latin typeface="Arial"/>
                <a:ea typeface="Arial"/>
                <a:cs typeface="Arial"/>
                <a:sym typeface="Arial"/>
              </a:defRPr>
            </a:lvl2pPr>
            <a:lvl3pPr indent="0" lvl="2" marL="914400" marR="0" rtl="0" algn="l">
              <a:spcBef>
                <a:spcPts val="360"/>
              </a:spcBef>
              <a:spcAft>
                <a:spcPts val="0"/>
              </a:spcAft>
              <a:buNone/>
              <a:defRPr b="0" i="0" sz="1200" u="none" cap="none" strike="noStrike">
                <a:solidFill>
                  <a:schemeClr val="dk1"/>
                </a:solidFill>
                <a:latin typeface="Arial"/>
                <a:ea typeface="Arial"/>
                <a:cs typeface="Arial"/>
                <a:sym typeface="Arial"/>
              </a:defRPr>
            </a:lvl3pPr>
            <a:lvl4pPr indent="0" lvl="3" marL="1371600" marR="0" rtl="0" algn="l">
              <a:spcBef>
                <a:spcPts val="360"/>
              </a:spcBef>
              <a:spcAft>
                <a:spcPts val="0"/>
              </a:spcAft>
              <a:buNone/>
              <a:defRPr b="0" i="0" sz="1200" u="none" cap="none" strike="noStrike">
                <a:solidFill>
                  <a:schemeClr val="dk1"/>
                </a:solidFill>
                <a:latin typeface="Arial"/>
                <a:ea typeface="Arial"/>
                <a:cs typeface="Arial"/>
                <a:sym typeface="Arial"/>
              </a:defRPr>
            </a:lvl4pPr>
            <a:lvl5pPr indent="0" lvl="4" marL="1828800" marR="0" rtl="0" algn="l">
              <a:spcBef>
                <a:spcPts val="360"/>
              </a:spcBef>
              <a:spcAft>
                <a:spcPts val="0"/>
              </a:spcAft>
              <a:buNone/>
              <a:defRPr b="0" i="0" sz="1200" u="none" cap="none" strike="noStrike">
                <a:solidFill>
                  <a:schemeClr val="dk1"/>
                </a:solidFill>
                <a:latin typeface="Arial"/>
                <a:ea typeface="Arial"/>
                <a:cs typeface="Arial"/>
                <a:sym typeface="Arial"/>
              </a:defRPr>
            </a:lvl5pPr>
            <a:lvl6pPr indent="0" lvl="5" marL="2286000" marR="0" rtl="0" algn="l">
              <a:spcBef>
                <a:spcPts val="0"/>
              </a:spcBef>
              <a:buNone/>
              <a:defRPr b="0" i="0" sz="1200" u="none" cap="none" strike="noStrike">
                <a:solidFill>
                  <a:schemeClr val="dk1"/>
                </a:solidFill>
                <a:latin typeface="Calibri"/>
                <a:ea typeface="Calibri"/>
                <a:cs typeface="Calibri"/>
                <a:sym typeface="Calibri"/>
              </a:defRPr>
            </a:lvl6pPr>
            <a:lvl7pPr indent="0" lvl="6" marL="2743200" marR="0" rtl="0" algn="l">
              <a:spcBef>
                <a:spcPts val="0"/>
              </a:spcBef>
              <a:buNone/>
              <a:defRPr b="0" i="0" sz="1200" u="none" cap="none" strike="noStrike">
                <a:solidFill>
                  <a:schemeClr val="dk1"/>
                </a:solidFill>
                <a:latin typeface="Calibri"/>
                <a:ea typeface="Calibri"/>
                <a:cs typeface="Calibri"/>
                <a:sym typeface="Calibri"/>
              </a:defRPr>
            </a:lvl7pPr>
            <a:lvl8pPr indent="0" lvl="7" marL="3200400" marR="0" rtl="0" algn="l">
              <a:spcBef>
                <a:spcPts val="0"/>
              </a:spcBef>
              <a:buNone/>
              <a:defRPr b="0" i="0" sz="1200" u="none" cap="none" strike="noStrike">
                <a:solidFill>
                  <a:schemeClr val="dk1"/>
                </a:solidFill>
                <a:latin typeface="Calibri"/>
                <a:ea typeface="Calibri"/>
                <a:cs typeface="Calibri"/>
                <a:sym typeface="Calibri"/>
              </a:defRPr>
            </a:lvl8pPr>
            <a:lvl9pPr indent="0" lvl="8" marL="3657600" marR="0" rtl="0" algn="l">
              <a:spcBef>
                <a:spcPts val="0"/>
              </a:spcBef>
              <a:buNone/>
              <a:defRPr b="0" i="0" sz="1200" u="none" cap="none" strike="noStrike">
                <a:solidFill>
                  <a:schemeClr val="dk1"/>
                </a:solidFill>
                <a:latin typeface="Calibri"/>
                <a:ea typeface="Calibri"/>
                <a:cs typeface="Calibri"/>
                <a:sym typeface="Calibri"/>
              </a:defRPr>
            </a:lvl9pPr>
          </a:lstStyle>
          <a:p/>
        </p:txBody>
      </p:sp>
      <p:sp>
        <p:nvSpPr>
          <p:cNvPr id="7" name="Shape 7"/>
          <p:cNvSpPr txBox="1"/>
          <p:nvPr>
            <p:ph idx="11" type="ftr"/>
          </p:nvPr>
        </p:nvSpPr>
        <p:spPr>
          <a:xfrm>
            <a:off x="0" y="41553393"/>
            <a:ext cx="13909677" cy="2187419"/>
          </a:xfrm>
          <a:prstGeom prst="rect">
            <a:avLst/>
          </a:prstGeom>
          <a:noFill/>
          <a:ln>
            <a:noFill/>
          </a:ln>
        </p:spPr>
        <p:txBody>
          <a:bodyPr anchorCtr="0" anchor="b" bIns="91425" lIns="91425" rIns="91425" tIns="91425"/>
          <a:lstStyle>
            <a:lvl1pPr indent="0" lvl="0" marL="0" marR="0" rtl="0" algn="l">
              <a:spcBef>
                <a:spcPts val="0"/>
              </a:spcBef>
              <a:spcAft>
                <a:spcPts val="0"/>
              </a:spcAft>
              <a:buNone/>
              <a:defRPr b="0" i="0" sz="5700" u="none" cap="none" strike="noStrike">
                <a:solidFill>
                  <a:schemeClr val="dk1"/>
                </a:solidFill>
                <a:latin typeface="Arial"/>
                <a:ea typeface="Arial"/>
                <a:cs typeface="Arial"/>
                <a:sym typeface="Arial"/>
              </a:defRPr>
            </a:lvl1pPr>
            <a:lvl2pPr indent="0" lvl="1" marL="457200" marR="0" rtl="0" algn="ctr">
              <a:spcBef>
                <a:spcPts val="0"/>
              </a:spcBef>
              <a:spcAft>
                <a:spcPts val="0"/>
              </a:spcAft>
              <a:buNone/>
              <a:defRPr b="0" i="0" sz="8600" u="none" cap="none" strike="noStrike">
                <a:solidFill>
                  <a:schemeClr val="dk1"/>
                </a:solidFill>
                <a:latin typeface="Arial"/>
                <a:ea typeface="Arial"/>
                <a:cs typeface="Arial"/>
                <a:sym typeface="Arial"/>
              </a:defRPr>
            </a:lvl2pPr>
            <a:lvl3pPr indent="0" lvl="2" marL="914400" marR="0" rtl="0" algn="ctr">
              <a:spcBef>
                <a:spcPts val="0"/>
              </a:spcBef>
              <a:spcAft>
                <a:spcPts val="0"/>
              </a:spcAft>
              <a:buNone/>
              <a:defRPr b="0" i="0" sz="8600" u="none" cap="none" strike="noStrike">
                <a:solidFill>
                  <a:schemeClr val="dk1"/>
                </a:solidFill>
                <a:latin typeface="Arial"/>
                <a:ea typeface="Arial"/>
                <a:cs typeface="Arial"/>
                <a:sym typeface="Arial"/>
              </a:defRPr>
            </a:lvl3pPr>
            <a:lvl4pPr indent="0" lvl="3" marL="1371600" marR="0" rtl="0" algn="ctr">
              <a:spcBef>
                <a:spcPts val="0"/>
              </a:spcBef>
              <a:spcAft>
                <a:spcPts val="0"/>
              </a:spcAft>
              <a:buNone/>
              <a:defRPr b="0" i="0" sz="8600" u="none" cap="none" strike="noStrike">
                <a:solidFill>
                  <a:schemeClr val="dk1"/>
                </a:solidFill>
                <a:latin typeface="Arial"/>
                <a:ea typeface="Arial"/>
                <a:cs typeface="Arial"/>
                <a:sym typeface="Arial"/>
              </a:defRPr>
            </a:lvl4pPr>
            <a:lvl5pPr indent="0" lvl="4" marL="1828800" marR="0" rtl="0" algn="ctr">
              <a:spcBef>
                <a:spcPts val="0"/>
              </a:spcBef>
              <a:spcAft>
                <a:spcPts val="0"/>
              </a:spcAft>
              <a:buNone/>
              <a:defRPr b="0" i="0" sz="8600" u="none" cap="none" strike="noStrike">
                <a:solidFill>
                  <a:schemeClr val="dk1"/>
                </a:solidFill>
                <a:latin typeface="Arial"/>
                <a:ea typeface="Arial"/>
                <a:cs typeface="Arial"/>
                <a:sym typeface="Arial"/>
              </a:defRPr>
            </a:lvl5pPr>
            <a:lvl6pPr indent="0" lvl="5" marL="2286000" marR="0" rtl="0" algn="l">
              <a:spcBef>
                <a:spcPts val="0"/>
              </a:spcBef>
              <a:buNone/>
              <a:defRPr b="0" i="0" sz="8600" u="none" cap="none" strike="noStrike">
                <a:solidFill>
                  <a:schemeClr val="dk1"/>
                </a:solidFill>
                <a:latin typeface="Arial"/>
                <a:ea typeface="Arial"/>
                <a:cs typeface="Arial"/>
                <a:sym typeface="Arial"/>
              </a:defRPr>
            </a:lvl6pPr>
            <a:lvl7pPr indent="0" lvl="6" marL="2743200" marR="0" rtl="0" algn="l">
              <a:spcBef>
                <a:spcPts val="0"/>
              </a:spcBef>
              <a:buNone/>
              <a:defRPr b="0" i="0" sz="8600" u="none" cap="none" strike="noStrike">
                <a:solidFill>
                  <a:schemeClr val="dk1"/>
                </a:solidFill>
                <a:latin typeface="Arial"/>
                <a:ea typeface="Arial"/>
                <a:cs typeface="Arial"/>
                <a:sym typeface="Arial"/>
              </a:defRPr>
            </a:lvl7pPr>
            <a:lvl8pPr indent="0" lvl="7" marL="3200400" marR="0" rtl="0" algn="l">
              <a:spcBef>
                <a:spcPts val="0"/>
              </a:spcBef>
              <a:buNone/>
              <a:defRPr b="0" i="0" sz="8600" u="none" cap="none" strike="noStrike">
                <a:solidFill>
                  <a:schemeClr val="dk1"/>
                </a:solidFill>
                <a:latin typeface="Arial"/>
                <a:ea typeface="Arial"/>
                <a:cs typeface="Arial"/>
                <a:sym typeface="Arial"/>
              </a:defRPr>
            </a:lvl8pPr>
            <a:lvl9pPr indent="0" lvl="8" marL="3657600" marR="0" rtl="0" algn="l">
              <a:spcBef>
                <a:spcPts val="0"/>
              </a:spcBef>
              <a:buNone/>
              <a:defRPr b="0" i="0" sz="8600" u="none" cap="none" strike="noStrike">
                <a:solidFill>
                  <a:schemeClr val="dk1"/>
                </a:solidFill>
                <a:latin typeface="Arial"/>
                <a:ea typeface="Arial"/>
                <a:cs typeface="Arial"/>
                <a:sym typeface="Arial"/>
              </a:defRPr>
            </a:lvl9pPr>
          </a:lstStyle>
          <a:p/>
        </p:txBody>
      </p:sp>
      <p:sp>
        <p:nvSpPr>
          <p:cNvPr id="8" name="Shape 8"/>
          <p:cNvSpPr txBox="1"/>
          <p:nvPr>
            <p:ph idx="12" type="sldNum"/>
          </p:nvPr>
        </p:nvSpPr>
        <p:spPr>
          <a:xfrm>
            <a:off x="18181987" y="41553393"/>
            <a:ext cx="13909677" cy="2187419"/>
          </a:xfrm>
          <a:prstGeom prst="rect">
            <a:avLst/>
          </a:prstGeom>
          <a:noFill/>
          <a:ln>
            <a:noFill/>
          </a:ln>
        </p:spPr>
        <p:txBody>
          <a:bodyPr anchorCtr="0" anchor="b" bIns="217350" lIns="434700" rIns="434700" tIns="217350">
            <a:noAutofit/>
          </a:bodyPr>
          <a:lstStyle/>
          <a:p>
            <a:pPr indent="0" lvl="0" marL="0" marR="0" rtl="0" algn="r">
              <a:spcBef>
                <a:spcPts val="0"/>
              </a:spcBef>
              <a:spcAft>
                <a:spcPts val="0"/>
              </a:spcAft>
              <a:buSzPct val="25000"/>
              <a:buNone/>
            </a:pPr>
            <a:fld id="{00000000-1234-1234-1234-123412341234}" type="slidenum">
              <a:rPr b="0" i="0" lang="en-US" sz="5700" u="none" cap="none" strike="noStrike">
                <a:solidFill>
                  <a:schemeClr val="dk1"/>
                </a:solidFill>
                <a:latin typeface="Arial"/>
                <a:ea typeface="Arial"/>
                <a:cs typeface="Arial"/>
                <a:sym typeface="Arial"/>
              </a:rPr>
              <a:t>‹#›</a:t>
            </a:fld>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3" name="Shape 13"/>
        <p:cNvGrpSpPr/>
        <p:nvPr/>
      </p:nvGrpSpPr>
      <p:grpSpPr>
        <a:xfrm>
          <a:off x="0" y="0"/>
          <a:ext cx="0" cy="0"/>
          <a:chOff x="0" y="0"/>
          <a:chExt cx="0" cy="0"/>
        </a:xfrm>
      </p:grpSpPr>
      <p:sp>
        <p:nvSpPr>
          <p:cNvPr id="14" name="Shape 14"/>
          <p:cNvSpPr txBox="1"/>
          <p:nvPr>
            <p:ph idx="12" type="sldNum"/>
          </p:nvPr>
        </p:nvSpPr>
        <p:spPr>
          <a:xfrm>
            <a:off x="18181987" y="41553393"/>
            <a:ext cx="13909677" cy="2187419"/>
          </a:xfrm>
          <a:prstGeom prst="rect">
            <a:avLst/>
          </a:prstGeom>
          <a:noFill/>
          <a:ln>
            <a:noFill/>
          </a:ln>
        </p:spPr>
        <p:txBody>
          <a:bodyPr anchorCtr="0" anchor="b" bIns="217350" lIns="434700" rIns="434700" tIns="217350">
            <a:noAutofit/>
          </a:bodyPr>
          <a:lstStyle/>
          <a:p>
            <a:pPr indent="0" lvl="0" marL="0" marR="0" rtl="0" algn="r">
              <a:spcBef>
                <a:spcPts val="0"/>
              </a:spcBef>
              <a:spcAft>
                <a:spcPts val="0"/>
              </a:spcAft>
              <a:buSzPct val="25000"/>
              <a:buNone/>
            </a:pPr>
            <a:fld id="{00000000-1234-1234-1234-123412341234}" type="slidenum">
              <a:rPr lang="en-US" sz="5700">
                <a:solidFill>
                  <a:schemeClr val="dk1"/>
                </a:solidFill>
                <a:latin typeface="Arial"/>
                <a:ea typeface="Arial"/>
                <a:cs typeface="Arial"/>
                <a:sym typeface="Arial"/>
              </a:rPr>
              <a:t>‹#›</a:t>
            </a:fld>
          </a:p>
        </p:txBody>
      </p:sp>
      <p:sp>
        <p:nvSpPr>
          <p:cNvPr id="15" name="Shape 15"/>
          <p:cNvSpPr/>
          <p:nvPr>
            <p:ph idx="2" type="sldImg"/>
          </p:nvPr>
        </p:nvSpPr>
        <p:spPr>
          <a:xfrm>
            <a:off x="5113337" y="3276600"/>
            <a:ext cx="21880512" cy="16409987"/>
          </a:xfrm>
          <a:custGeom>
            <a:pathLst>
              <a:path extrusionOk="0" h="120000" w="120000">
                <a:moveTo>
                  <a:pt x="0" y="0"/>
                </a:moveTo>
                <a:lnTo>
                  <a:pt x="120000" y="0"/>
                </a:lnTo>
                <a:lnTo>
                  <a:pt x="120000" y="120000"/>
                </a:lnTo>
                <a:lnTo>
                  <a:pt x="0" y="120000"/>
                </a:lnTo>
                <a:close/>
              </a:path>
            </a:pathLst>
          </a:custGeom>
          <a:noFill/>
          <a:ln>
            <a:noFill/>
          </a:ln>
        </p:spPr>
      </p:sp>
      <p:sp>
        <p:nvSpPr>
          <p:cNvPr id="16" name="Shape 16"/>
          <p:cNvSpPr txBox="1"/>
          <p:nvPr>
            <p:ph idx="1" type="body"/>
          </p:nvPr>
        </p:nvSpPr>
        <p:spPr>
          <a:xfrm>
            <a:off x="3209926" y="20784215"/>
            <a:ext cx="25679400" cy="19686744"/>
          </a:xfrm>
          <a:prstGeom prst="rect">
            <a:avLst/>
          </a:prstGeom>
          <a:noFill/>
          <a:ln>
            <a:noFill/>
          </a:ln>
        </p:spPr>
        <p:txBody>
          <a:bodyPr anchorCtr="0" anchor="t" bIns="217350" lIns="434700" rIns="434700" tIns="217350">
            <a:noAutofit/>
          </a:bodyPr>
          <a:lstStyle/>
          <a:p>
            <a:pPr indent="0" lvl="0" marL="0" marR="0" rtl="0" algn="l">
              <a:spcBef>
                <a:spcPts val="0"/>
              </a:spcBef>
              <a:spcAft>
                <a:spcPts val="0"/>
              </a:spcAft>
              <a:buSzPct val="25000"/>
              <a:buNone/>
            </a:pPr>
            <a:r>
              <a:t/>
            </a:r>
            <a:endParaRPr b="0" i="0" sz="1200" u="none" cap="none" strike="noStrike">
              <a:solidFill>
                <a:schemeClr val="dk1"/>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Title Slide">
    <p:bg>
      <p:bgPr>
        <a:solidFill>
          <a:schemeClr val="lt2"/>
        </a:solidFill>
      </p:bgPr>
    </p:bg>
    <p:spTree>
      <p:nvGrpSpPr>
        <p:cNvPr id="12" name="Shape 1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00.png"/><Relationship Id="rId2" Type="http://schemas.openxmlformats.org/officeDocument/2006/relationships/slideLayout" Target="../slideLayouts/slideLayout1.xml"/><Relationship Id="rId3"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chemeClr val="lt2"/>
        </a:solidFill>
      </p:bgPr>
    </p:bg>
    <p:spTree>
      <p:nvGrpSpPr>
        <p:cNvPr id="9" name="Shape 9"/>
        <p:cNvGrpSpPr/>
        <p:nvPr/>
      </p:nvGrpSpPr>
      <p:grpSpPr>
        <a:xfrm>
          <a:off x="0" y="0"/>
          <a:ext cx="0" cy="0"/>
          <a:chOff x="0" y="0"/>
          <a:chExt cx="0" cy="0"/>
        </a:xfrm>
      </p:grpSpPr>
      <p:pic>
        <p:nvPicPr>
          <p:cNvPr id="10" name="Shape 10"/>
          <p:cNvPicPr preferRelativeResize="0"/>
          <p:nvPr/>
        </p:nvPicPr>
        <p:blipFill rotWithShape="1">
          <a:blip r:embed="rId1">
            <a:alphaModFix/>
          </a:blip>
          <a:srcRect b="0" l="0" r="38726" t="0"/>
          <a:stretch/>
        </p:blipFill>
        <p:spPr>
          <a:xfrm>
            <a:off x="35828446" y="32395637"/>
            <a:ext cx="4141787" cy="212724"/>
          </a:xfrm>
          <a:prstGeom prst="rect">
            <a:avLst/>
          </a:prstGeom>
          <a:noFill/>
          <a:ln>
            <a:noFill/>
          </a:ln>
        </p:spPr>
      </p:pic>
      <p:sp>
        <p:nvSpPr>
          <p:cNvPr id="11" name="Shape 11"/>
          <p:cNvSpPr txBox="1"/>
          <p:nvPr/>
        </p:nvSpPr>
        <p:spPr>
          <a:xfrm>
            <a:off x="39926518" y="32308800"/>
            <a:ext cx="2383857" cy="338554"/>
          </a:xfrm>
          <a:prstGeom prst="rect">
            <a:avLst/>
          </a:prstGeom>
          <a:noFill/>
          <a:ln>
            <a:noFill/>
          </a:ln>
        </p:spPr>
        <p:txBody>
          <a:bodyPr anchorCtr="0" anchor="t" bIns="45700" lIns="91425" rIns="91425" tIns="45700">
            <a:noAutofit/>
          </a:bodyPr>
          <a:lstStyle/>
          <a:p>
            <a:pPr indent="0" lvl="0" marL="0" marR="0" rtl="0" algn="ctr">
              <a:spcBef>
                <a:spcPts val="0"/>
              </a:spcBef>
              <a:spcAft>
                <a:spcPts val="0"/>
              </a:spcAft>
              <a:buSzPct val="25000"/>
              <a:buNone/>
            </a:pPr>
            <a:r>
              <a:rPr b="0" i="0" lang="en-US" sz="1600" u="none" cap="none" strike="noStrike">
                <a:solidFill>
                  <a:schemeClr val="lt1"/>
                </a:solidFill>
                <a:latin typeface="Arial"/>
                <a:ea typeface="Arial"/>
                <a:cs typeface="Arial"/>
                <a:sym typeface="Arial"/>
              </a:rPr>
              <a:t>www.postersession.com</a:t>
            </a:r>
          </a:p>
        </p:txBody>
      </p:sp>
    </p:spTree>
  </p:cSld>
  <p:clrMap accent1="accent1" accent2="accent2" accent3="accent3" accent4="accent4" accent5="accent5" accent6="accent6" bg1="lt1" bg2="dk2" tx1="dk1" tx2="lt2" folHlink="folHlink" hlink="hlink"/>
  <p:sldLayoutIdLst>
    <p:sldLayoutId id="2147483648"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png"/><Relationship Id="rId10" Type="http://schemas.openxmlformats.org/officeDocument/2006/relationships/image" Target="../media/image07.png"/><Relationship Id="rId13" Type="http://schemas.openxmlformats.org/officeDocument/2006/relationships/image" Target="../media/image09.png"/><Relationship Id="rId12" Type="http://schemas.openxmlformats.org/officeDocument/2006/relationships/image" Target="../media/image06.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02.png"/><Relationship Id="rId4" Type="http://schemas.openxmlformats.org/officeDocument/2006/relationships/image" Target="../media/image03.png"/><Relationship Id="rId9" Type="http://schemas.openxmlformats.org/officeDocument/2006/relationships/image" Target="../media/image08.png"/><Relationship Id="rId14" Type="http://schemas.openxmlformats.org/officeDocument/2006/relationships/image" Target="../media/image05.png"/><Relationship Id="rId5" Type="http://schemas.openxmlformats.org/officeDocument/2006/relationships/image" Target="../media/image04.png"/><Relationship Id="rId6" Type="http://schemas.openxmlformats.org/officeDocument/2006/relationships/image" Target="../media/image12.png"/><Relationship Id="rId7" Type="http://schemas.openxmlformats.org/officeDocument/2006/relationships/image" Target="../media/image01.png"/><Relationship Id="rId8"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gradFill>
          <a:gsLst>
            <a:gs pos="0">
              <a:srgbClr val="7F7F7F"/>
            </a:gs>
            <a:gs pos="31000">
              <a:srgbClr val="BFBFBF"/>
            </a:gs>
            <a:gs pos="50000">
              <a:srgbClr val="FFFF99"/>
            </a:gs>
            <a:gs pos="67000">
              <a:srgbClr val="FFF98B"/>
            </a:gs>
            <a:gs pos="100000">
              <a:srgbClr val="FF7979"/>
            </a:gs>
          </a:gsLst>
          <a:lin ang="5400000" scaled="0"/>
        </a:gradFill>
      </p:bgPr>
    </p:bg>
    <p:spTree>
      <p:nvGrpSpPr>
        <p:cNvPr id="17" name="Shape 17"/>
        <p:cNvGrpSpPr/>
        <p:nvPr/>
      </p:nvGrpSpPr>
      <p:grpSpPr>
        <a:xfrm>
          <a:off x="0" y="0"/>
          <a:ext cx="0" cy="0"/>
          <a:chOff x="0" y="0"/>
          <a:chExt cx="0" cy="0"/>
        </a:xfrm>
      </p:grpSpPr>
      <p:sp>
        <p:nvSpPr>
          <p:cNvPr id="18" name="Shape 18"/>
          <p:cNvSpPr/>
          <p:nvPr/>
        </p:nvSpPr>
        <p:spPr>
          <a:xfrm>
            <a:off x="495300" y="6096000"/>
            <a:ext cx="10363200" cy="25984200"/>
          </a:xfrm>
          <a:prstGeom prst="roundRect">
            <a:avLst>
              <a:gd fmla="val 7000" name="adj"/>
            </a:avLst>
          </a:prstGeom>
          <a:solidFill>
            <a:schemeClr val="lt1"/>
          </a:solidFill>
          <a:ln cap="flat" cmpd="sng" w="9525">
            <a:solidFill>
              <a:schemeClr val="dk1"/>
            </a:solidFill>
            <a:prstDash val="solid"/>
            <a:round/>
            <a:headEnd len="med" w="med" type="none"/>
            <a:tailEnd len="med" w="med" type="none"/>
          </a:ln>
        </p:spPr>
        <p:txBody>
          <a:bodyPr anchorCtr="0" anchor="ctr" bIns="45700" lIns="91425" rIns="91425" tIns="45700">
            <a:noAutofit/>
          </a:bodyPr>
          <a:lstStyle/>
          <a:p>
            <a:pPr indent="0" lvl="0" marL="0" marR="0" rtl="0" algn="ctr">
              <a:spcBef>
                <a:spcPts val="0"/>
              </a:spcBef>
              <a:spcAft>
                <a:spcPts val="0"/>
              </a:spcAft>
              <a:buNone/>
            </a:pPr>
            <a:r>
              <a:t/>
            </a:r>
            <a:endParaRPr sz="8600">
              <a:solidFill>
                <a:schemeClr val="dk1"/>
              </a:solidFill>
              <a:latin typeface="Arial"/>
              <a:ea typeface="Arial"/>
              <a:cs typeface="Arial"/>
              <a:sym typeface="Arial"/>
            </a:endParaRPr>
          </a:p>
        </p:txBody>
      </p:sp>
      <p:sp>
        <p:nvSpPr>
          <p:cNvPr id="19" name="Shape 19"/>
          <p:cNvSpPr/>
          <p:nvPr/>
        </p:nvSpPr>
        <p:spPr>
          <a:xfrm>
            <a:off x="32842200" y="6096000"/>
            <a:ext cx="10363200" cy="25984199"/>
          </a:xfrm>
          <a:prstGeom prst="roundRect">
            <a:avLst>
              <a:gd fmla="val 7000" name="adj"/>
            </a:avLst>
          </a:prstGeom>
          <a:solidFill>
            <a:schemeClr val="lt1"/>
          </a:solidFill>
          <a:ln cap="flat" cmpd="sng" w="9525">
            <a:solidFill>
              <a:schemeClr val="dk1"/>
            </a:solidFill>
            <a:prstDash val="solid"/>
            <a:round/>
            <a:headEnd len="med" w="med" type="none"/>
            <a:tailEnd len="med" w="med" type="none"/>
          </a:ln>
        </p:spPr>
        <p:txBody>
          <a:bodyPr anchorCtr="0" anchor="ctr" bIns="45700" lIns="91425" rIns="91425" tIns="45700">
            <a:noAutofit/>
          </a:bodyPr>
          <a:lstStyle/>
          <a:p>
            <a:pPr indent="0" lvl="0" marL="0" marR="0" rtl="0" algn="ctr">
              <a:spcBef>
                <a:spcPts val="0"/>
              </a:spcBef>
              <a:spcAft>
                <a:spcPts val="0"/>
              </a:spcAft>
              <a:buNone/>
            </a:pPr>
            <a:r>
              <a:t/>
            </a:r>
            <a:endParaRPr sz="8600">
              <a:solidFill>
                <a:schemeClr val="dk1"/>
              </a:solidFill>
              <a:latin typeface="Arial"/>
              <a:ea typeface="Arial"/>
              <a:cs typeface="Arial"/>
              <a:sym typeface="Arial"/>
            </a:endParaRPr>
          </a:p>
        </p:txBody>
      </p:sp>
      <p:sp>
        <p:nvSpPr>
          <p:cNvPr id="20" name="Shape 20"/>
          <p:cNvSpPr/>
          <p:nvPr/>
        </p:nvSpPr>
        <p:spPr>
          <a:xfrm>
            <a:off x="11464925" y="6096000"/>
            <a:ext cx="10363200" cy="25984199"/>
          </a:xfrm>
          <a:prstGeom prst="roundRect">
            <a:avLst>
              <a:gd fmla="val 7000" name="adj"/>
            </a:avLst>
          </a:prstGeom>
          <a:solidFill>
            <a:schemeClr val="lt1"/>
          </a:solidFill>
          <a:ln cap="flat" cmpd="sng" w="9525">
            <a:solidFill>
              <a:schemeClr val="dk1"/>
            </a:solidFill>
            <a:prstDash val="solid"/>
            <a:round/>
            <a:headEnd len="med" w="med" type="none"/>
            <a:tailEnd len="med" w="med" type="none"/>
          </a:ln>
        </p:spPr>
        <p:txBody>
          <a:bodyPr anchorCtr="0" anchor="ctr" bIns="45700" lIns="91425" rIns="91425" tIns="45700">
            <a:noAutofit/>
          </a:bodyPr>
          <a:lstStyle/>
          <a:p>
            <a:pPr indent="0" lvl="0" marL="0" marR="0" rtl="0" algn="ctr">
              <a:spcBef>
                <a:spcPts val="0"/>
              </a:spcBef>
              <a:spcAft>
                <a:spcPts val="0"/>
              </a:spcAft>
              <a:buNone/>
            </a:pPr>
            <a:r>
              <a:t/>
            </a:r>
            <a:endParaRPr sz="8600">
              <a:solidFill>
                <a:schemeClr val="dk1"/>
              </a:solidFill>
              <a:latin typeface="Arial"/>
              <a:ea typeface="Arial"/>
              <a:cs typeface="Arial"/>
              <a:sym typeface="Arial"/>
            </a:endParaRPr>
          </a:p>
        </p:txBody>
      </p:sp>
      <p:sp>
        <p:nvSpPr>
          <p:cNvPr id="21" name="Shape 21"/>
          <p:cNvSpPr/>
          <p:nvPr/>
        </p:nvSpPr>
        <p:spPr>
          <a:xfrm>
            <a:off x="22218650" y="6096000"/>
            <a:ext cx="10363200" cy="25984199"/>
          </a:xfrm>
          <a:prstGeom prst="roundRect">
            <a:avLst>
              <a:gd fmla="val 7000" name="adj"/>
            </a:avLst>
          </a:prstGeom>
          <a:solidFill>
            <a:schemeClr val="lt1"/>
          </a:solidFill>
          <a:ln cap="flat" cmpd="sng" w="9525">
            <a:solidFill>
              <a:schemeClr val="dk1"/>
            </a:solidFill>
            <a:prstDash val="solid"/>
            <a:round/>
            <a:headEnd len="med" w="med" type="none"/>
            <a:tailEnd len="med" w="med" type="none"/>
          </a:ln>
        </p:spPr>
        <p:txBody>
          <a:bodyPr anchorCtr="0" anchor="ctr" bIns="45700" lIns="91425" rIns="91425" tIns="45700">
            <a:noAutofit/>
          </a:bodyPr>
          <a:lstStyle/>
          <a:p>
            <a:pPr indent="0" lvl="0" marL="0" marR="0" rtl="0" algn="ctr">
              <a:spcBef>
                <a:spcPts val="0"/>
              </a:spcBef>
              <a:spcAft>
                <a:spcPts val="0"/>
              </a:spcAft>
              <a:buNone/>
            </a:pPr>
            <a:r>
              <a:t/>
            </a:r>
            <a:endParaRPr sz="8600">
              <a:solidFill>
                <a:schemeClr val="dk1"/>
              </a:solidFill>
              <a:latin typeface="Arial"/>
              <a:ea typeface="Arial"/>
              <a:cs typeface="Arial"/>
              <a:sym typeface="Arial"/>
            </a:endParaRPr>
          </a:p>
        </p:txBody>
      </p:sp>
      <p:sp>
        <p:nvSpPr>
          <p:cNvPr id="22" name="Shape 22"/>
          <p:cNvSpPr txBox="1"/>
          <p:nvPr/>
        </p:nvSpPr>
        <p:spPr>
          <a:xfrm>
            <a:off x="901700" y="14034828"/>
            <a:ext cx="9779100" cy="949200"/>
          </a:xfrm>
          <a:prstGeom prst="rect">
            <a:avLst/>
          </a:prstGeom>
          <a:noFill/>
          <a:ln>
            <a:noFill/>
          </a:ln>
        </p:spPr>
        <p:txBody>
          <a:bodyPr anchorCtr="0" anchor="t" bIns="45700" lIns="91425" rIns="91425" tIns="45700">
            <a:noAutofit/>
          </a:bodyPr>
          <a:lstStyle/>
          <a:p>
            <a:pPr indent="0" lvl="0" marL="0" marR="0" rtl="0" algn="l">
              <a:spcBef>
                <a:spcPts val="0"/>
              </a:spcBef>
              <a:spcAft>
                <a:spcPts val="0"/>
              </a:spcAft>
              <a:buSzPct val="25000"/>
              <a:buNone/>
            </a:pPr>
            <a:r>
              <a:rPr lang="en-US" sz="2400">
                <a:solidFill>
                  <a:schemeClr val="dk1"/>
                </a:solidFill>
              </a:rPr>
              <a:t>The Nautical Sight Reduction Method equations compare measured altitude, H</a:t>
            </a:r>
            <a:r>
              <a:rPr baseline="-25000" lang="en-US" sz="2400">
                <a:solidFill>
                  <a:schemeClr val="dk1"/>
                </a:solidFill>
              </a:rPr>
              <a:t>.o </a:t>
            </a:r>
            <a:r>
              <a:rPr lang="en-US" sz="2400">
                <a:solidFill>
                  <a:schemeClr val="dk1"/>
                </a:solidFill>
              </a:rPr>
              <a:t> and computed altitude, H</a:t>
            </a:r>
            <a:r>
              <a:rPr baseline="-25000" lang="en-US" sz="2400">
                <a:solidFill>
                  <a:schemeClr val="dk1"/>
                </a:solidFill>
              </a:rPr>
              <a:t>c</a:t>
            </a:r>
            <a:r>
              <a:rPr lang="en-US" sz="2400">
                <a:solidFill>
                  <a:schemeClr val="dk1"/>
                </a:solidFill>
              </a:rPr>
              <a:t> of 3 stars observed in an image to determine location on planetary surface.  </a:t>
            </a:r>
          </a:p>
        </p:txBody>
      </p:sp>
      <p:sp>
        <p:nvSpPr>
          <p:cNvPr id="23" name="Shape 23"/>
          <p:cNvSpPr txBox="1"/>
          <p:nvPr/>
        </p:nvSpPr>
        <p:spPr>
          <a:xfrm>
            <a:off x="33223200" y="16120945"/>
            <a:ext cx="9829799" cy="1403349"/>
          </a:xfrm>
          <a:prstGeom prst="rect">
            <a:avLst/>
          </a:prstGeom>
          <a:noFill/>
          <a:ln>
            <a:noFill/>
          </a:ln>
        </p:spPr>
        <p:txBody>
          <a:bodyPr anchorCtr="0" anchor="t" bIns="45700" lIns="91425" rIns="91425" tIns="45700">
            <a:noAutofit/>
          </a:bodyPr>
          <a:lstStyle/>
          <a:p>
            <a:pPr indent="0" lvl="0" marL="0" marR="0" rtl="0" algn="ctr">
              <a:spcBef>
                <a:spcPts val="0"/>
              </a:spcBef>
              <a:spcAft>
                <a:spcPts val="0"/>
              </a:spcAft>
              <a:buSzPct val="25000"/>
              <a:buNone/>
            </a:pPr>
            <a:r>
              <a:rPr b="1" lang="en-US" sz="8600">
                <a:solidFill>
                  <a:schemeClr val="dk1"/>
                </a:solidFill>
                <a:latin typeface="Arial"/>
                <a:ea typeface="Arial"/>
                <a:cs typeface="Arial"/>
                <a:sym typeface="Arial"/>
              </a:rPr>
              <a:t>Conclusions</a:t>
            </a:r>
          </a:p>
        </p:txBody>
      </p:sp>
      <p:sp>
        <p:nvSpPr>
          <p:cNvPr id="24" name="Shape 24"/>
          <p:cNvSpPr/>
          <p:nvPr/>
        </p:nvSpPr>
        <p:spPr>
          <a:xfrm>
            <a:off x="685800" y="381000"/>
            <a:ext cx="42519598" cy="5257799"/>
          </a:xfrm>
          <a:prstGeom prst="roundRect">
            <a:avLst>
              <a:gd fmla="val 10870" name="adj"/>
            </a:avLst>
          </a:prstGeom>
          <a:gradFill>
            <a:gsLst>
              <a:gs pos="0">
                <a:srgbClr val="FFE285"/>
              </a:gs>
              <a:gs pos="13000">
                <a:srgbClr val="FFF48F"/>
              </a:gs>
              <a:gs pos="47000">
                <a:srgbClr val="FFFF99"/>
              </a:gs>
              <a:gs pos="78000">
                <a:srgbClr val="FFF98B"/>
              </a:gs>
              <a:gs pos="100000">
                <a:srgbClr val="FFE285"/>
              </a:gs>
            </a:gsLst>
            <a:lin ang="16200000" scaled="0"/>
          </a:gradFill>
          <a:ln cap="flat" cmpd="sng" w="9525">
            <a:solidFill>
              <a:srgbClr val="D3E7E9"/>
            </a:solidFill>
            <a:prstDash val="solid"/>
            <a:round/>
            <a:headEnd len="med" w="med" type="none"/>
            <a:tailEnd len="med" w="med" type="none"/>
          </a:ln>
          <a:effectLst>
            <a:outerShdw blurRad="39999" rotWithShape="0" dir="5400000" dist="23000">
              <a:srgbClr val="000000">
                <a:alpha val="34901"/>
              </a:srgbClr>
            </a:outerShdw>
          </a:effectLst>
        </p:spPr>
        <p:txBody>
          <a:bodyPr anchorCtr="0" anchor="ctr" bIns="45700" lIns="91425" rIns="91425" tIns="45700">
            <a:noAutofit/>
          </a:bodyPr>
          <a:lstStyle/>
          <a:p>
            <a:pPr indent="0" lvl="0" marL="0" marR="0" rtl="0" algn="ctr">
              <a:spcBef>
                <a:spcPts val="0"/>
              </a:spcBef>
              <a:spcAft>
                <a:spcPts val="0"/>
              </a:spcAft>
              <a:buNone/>
            </a:pPr>
            <a:r>
              <a:t/>
            </a:r>
            <a:endParaRPr sz="8600">
              <a:solidFill>
                <a:schemeClr val="lt1"/>
              </a:solidFill>
              <a:latin typeface="Arial"/>
              <a:ea typeface="Arial"/>
              <a:cs typeface="Arial"/>
              <a:sym typeface="Arial"/>
            </a:endParaRPr>
          </a:p>
        </p:txBody>
      </p:sp>
      <p:sp>
        <p:nvSpPr>
          <p:cNvPr id="25" name="Shape 25"/>
          <p:cNvSpPr txBox="1"/>
          <p:nvPr/>
        </p:nvSpPr>
        <p:spPr>
          <a:xfrm>
            <a:off x="1219200" y="989805"/>
            <a:ext cx="40919400" cy="3708707"/>
          </a:xfrm>
          <a:prstGeom prst="rect">
            <a:avLst/>
          </a:prstGeom>
          <a:noFill/>
          <a:ln>
            <a:noFill/>
          </a:ln>
        </p:spPr>
        <p:txBody>
          <a:bodyPr anchorCtr="0" anchor="t" bIns="45700" lIns="91425" rIns="91425" tIns="45700">
            <a:noAutofit/>
          </a:bodyPr>
          <a:lstStyle/>
          <a:p>
            <a:pPr indent="-69850" lvl="0" marL="0" marR="0" rtl="0" algn="ctr">
              <a:spcBef>
                <a:spcPts val="0"/>
              </a:spcBef>
              <a:spcAft>
                <a:spcPts val="0"/>
              </a:spcAft>
              <a:buSzPct val="25000"/>
              <a:buNone/>
            </a:pPr>
            <a:r>
              <a:rPr b="1" lang="en-US" sz="7200">
                <a:solidFill>
                  <a:schemeClr val="dk1"/>
                </a:solidFill>
              </a:rPr>
              <a:t>GENERIC CALIBRATION METHOD FOR REDUCTION OF POSITION OUTPUT ERROR IN CELESTIAL BLIND ASTROMETRIC POSITION ESTIMATION DEVICE</a:t>
            </a:r>
          </a:p>
          <a:p>
            <a:pPr indent="0" lvl="0" marL="0" marR="0" rtl="0" algn="ctr">
              <a:spcBef>
                <a:spcPts val="0"/>
              </a:spcBef>
              <a:spcAft>
                <a:spcPts val="0"/>
              </a:spcAft>
              <a:buSzPct val="25000"/>
              <a:buNone/>
            </a:pPr>
            <a:r>
              <a:rPr b="1" lang="en-US" sz="7200">
                <a:solidFill>
                  <a:schemeClr val="dk1"/>
                </a:solidFill>
              </a:rPr>
              <a:t>Thomas C.K. Fuller and May-Win Thein</a:t>
            </a:r>
          </a:p>
          <a:p>
            <a:pPr indent="0" lvl="0" marL="0" marR="0" rtl="0" algn="ctr">
              <a:spcBef>
                <a:spcPts val="0"/>
              </a:spcBef>
              <a:spcAft>
                <a:spcPts val="0"/>
              </a:spcAft>
              <a:buSzPct val="25000"/>
              <a:buNone/>
            </a:pPr>
            <a:r>
              <a:rPr b="1" i="1" lang="en-US" sz="7200">
                <a:solidFill>
                  <a:schemeClr val="dk1"/>
                </a:solidFill>
              </a:rPr>
              <a:t>University of New Hampshire</a:t>
            </a:r>
          </a:p>
        </p:txBody>
      </p:sp>
      <p:sp>
        <p:nvSpPr>
          <p:cNvPr id="26" name="Shape 26"/>
          <p:cNvSpPr txBox="1"/>
          <p:nvPr/>
        </p:nvSpPr>
        <p:spPr>
          <a:xfrm>
            <a:off x="33310175" y="17954195"/>
            <a:ext cx="9690000" cy="5232300"/>
          </a:xfrm>
          <a:prstGeom prst="rect">
            <a:avLst/>
          </a:prstGeom>
          <a:noFill/>
          <a:ln cap="flat" cmpd="sng" w="9525">
            <a:solidFill>
              <a:schemeClr val="dk1">
                <a:alpha val="0"/>
              </a:schemeClr>
            </a:solidFill>
            <a:prstDash val="solid"/>
            <a:round/>
            <a:headEnd len="med" w="med" type="none"/>
            <a:tailEnd len="med" w="med" type="none"/>
          </a:ln>
        </p:spPr>
        <p:txBody>
          <a:bodyPr anchorCtr="0" anchor="t" bIns="30575" lIns="61150" rIns="61150" tIns="30575">
            <a:noAutofit/>
          </a:bodyPr>
          <a:lstStyle/>
          <a:p>
            <a:pPr lvl="0" rtl="0">
              <a:lnSpc>
                <a:spcPct val="115000"/>
              </a:lnSpc>
              <a:spcBef>
                <a:spcPts val="0"/>
              </a:spcBef>
              <a:buClr>
                <a:schemeClr val="dk1"/>
              </a:buClr>
              <a:buSzPct val="45833"/>
              <a:buFont typeface="Arial"/>
              <a:buNone/>
            </a:pPr>
            <a:r>
              <a:rPr lang="en-US" sz="2400">
                <a:solidFill>
                  <a:schemeClr val="dk1"/>
                </a:solidFill>
              </a:rPr>
              <a:t>Combining the nautical sight reduction method and blind astrometric calibration was demonstrated to be a viable method for position determination in the Author's previous work.  This work used cost function analysis in an attempt to minimize position estimate error. Cost function analysis indicates that the best way to minimize the star camera error is to use the rectangular center pixel method to optimize over the pitch, followed by optimizing over the pitch and roll and taking the mean of the output parameters. These methods led to a minimized error of 0.0586 degrees or approximately 3 nautical miles.  This is an improvement of approximately 379 miles of error over the non-optimized star tracker.  Compared to other star tracking methods, the presented method has the potential to be comparable or improving on the other self contained navigation methods, namely, the Compass Star Tracker and Phobos transit methods.  If access to the DSN is available, then the presented method may not be the best choice for surface navigation.   The gnomonic projection appears to be an interesting enrichment problem for star tracking.  It was originally expected that the gnomonic projection would reduce estimation error.  It can be seen that opposite was achieved by its application.  Additionally, time varying error was observed in the system, and a modification to calculation of hour angle may lead to further improvements.</a:t>
            </a:r>
          </a:p>
          <a:p>
            <a:pPr lvl="0" rtl="0">
              <a:lnSpc>
                <a:spcPct val="115000"/>
              </a:lnSpc>
              <a:spcBef>
                <a:spcPts val="0"/>
              </a:spcBef>
              <a:buClr>
                <a:schemeClr val="dk1"/>
              </a:buClr>
              <a:buFont typeface="Arial"/>
              <a:buNone/>
            </a:pPr>
            <a:r>
              <a:t/>
            </a:r>
            <a:endParaRPr sz="2400">
              <a:solidFill>
                <a:schemeClr val="dk1"/>
              </a:solidFill>
            </a:endParaRPr>
          </a:p>
          <a:p>
            <a:pPr indent="0" lvl="0" marL="0" marR="0" rtl="0" algn="l">
              <a:spcBef>
                <a:spcPts val="0"/>
              </a:spcBef>
              <a:spcAft>
                <a:spcPts val="0"/>
              </a:spcAft>
              <a:buNone/>
            </a:pPr>
            <a:r>
              <a:t/>
            </a:r>
            <a:endParaRPr sz="2400">
              <a:solidFill>
                <a:schemeClr val="dk1"/>
              </a:solidFill>
            </a:endParaRPr>
          </a:p>
        </p:txBody>
      </p:sp>
      <p:sp>
        <p:nvSpPr>
          <p:cNvPr id="27" name="Shape 27"/>
          <p:cNvSpPr txBox="1"/>
          <p:nvPr/>
        </p:nvSpPr>
        <p:spPr>
          <a:xfrm>
            <a:off x="838200" y="6553200"/>
            <a:ext cx="9829799" cy="1415772"/>
          </a:xfrm>
          <a:prstGeom prst="rect">
            <a:avLst/>
          </a:prstGeom>
          <a:noFill/>
          <a:ln>
            <a:noFill/>
          </a:ln>
        </p:spPr>
        <p:txBody>
          <a:bodyPr anchorCtr="0" anchor="t" bIns="45700" lIns="91425" rIns="91425" tIns="45700">
            <a:noAutofit/>
          </a:bodyPr>
          <a:lstStyle/>
          <a:p>
            <a:pPr indent="0" lvl="0" marL="0" marR="0" rtl="0" algn="ctr">
              <a:spcBef>
                <a:spcPts val="0"/>
              </a:spcBef>
              <a:spcAft>
                <a:spcPts val="0"/>
              </a:spcAft>
              <a:buSzPct val="25000"/>
              <a:buNone/>
            </a:pPr>
            <a:r>
              <a:rPr b="1" lang="en-US" sz="8600">
                <a:solidFill>
                  <a:schemeClr val="dk1"/>
                </a:solidFill>
                <a:latin typeface="Arial"/>
                <a:ea typeface="Arial"/>
                <a:cs typeface="Arial"/>
                <a:sym typeface="Arial"/>
              </a:rPr>
              <a:t>Abstract</a:t>
            </a:r>
          </a:p>
        </p:txBody>
      </p:sp>
      <p:sp>
        <p:nvSpPr>
          <p:cNvPr id="28" name="Shape 28"/>
          <p:cNvSpPr txBox="1"/>
          <p:nvPr/>
        </p:nvSpPr>
        <p:spPr>
          <a:xfrm>
            <a:off x="838200" y="12634668"/>
            <a:ext cx="9829800" cy="1415700"/>
          </a:xfrm>
          <a:prstGeom prst="rect">
            <a:avLst/>
          </a:prstGeom>
          <a:noFill/>
          <a:ln>
            <a:noFill/>
          </a:ln>
        </p:spPr>
        <p:txBody>
          <a:bodyPr anchorCtr="0" anchor="t" bIns="45700" lIns="91425" rIns="91425" tIns="45700">
            <a:noAutofit/>
          </a:bodyPr>
          <a:lstStyle/>
          <a:p>
            <a:pPr indent="0" lvl="0" marL="0" marR="0" rtl="0" algn="ctr">
              <a:spcBef>
                <a:spcPts val="0"/>
              </a:spcBef>
              <a:spcAft>
                <a:spcPts val="0"/>
              </a:spcAft>
              <a:buSzPct val="25000"/>
              <a:buNone/>
            </a:pPr>
            <a:r>
              <a:rPr b="1" lang="en-US" sz="8600">
                <a:solidFill>
                  <a:schemeClr val="dk1"/>
                </a:solidFill>
                <a:latin typeface="Arial"/>
                <a:ea typeface="Arial"/>
                <a:cs typeface="Arial"/>
                <a:sym typeface="Arial"/>
              </a:rPr>
              <a:t>Introduction</a:t>
            </a:r>
          </a:p>
        </p:txBody>
      </p:sp>
      <p:sp>
        <p:nvSpPr>
          <p:cNvPr id="29" name="Shape 29"/>
          <p:cNvSpPr txBox="1"/>
          <p:nvPr/>
        </p:nvSpPr>
        <p:spPr>
          <a:xfrm>
            <a:off x="901700" y="8050924"/>
            <a:ext cx="9779100" cy="4631400"/>
          </a:xfrm>
          <a:prstGeom prst="rect">
            <a:avLst/>
          </a:prstGeom>
          <a:noFill/>
          <a:ln>
            <a:noFill/>
          </a:ln>
        </p:spPr>
        <p:txBody>
          <a:bodyPr anchorCtr="0" anchor="t" bIns="45700" lIns="91425" rIns="91425" tIns="45700">
            <a:noAutofit/>
          </a:bodyPr>
          <a:lstStyle/>
          <a:p>
            <a:pPr indent="-69850" lvl="0" marL="0" marR="0" rtl="0" algn="just">
              <a:spcBef>
                <a:spcPts val="0"/>
              </a:spcBef>
              <a:spcAft>
                <a:spcPts val="0"/>
              </a:spcAft>
              <a:buClr>
                <a:schemeClr val="dk1"/>
              </a:buClr>
              <a:buSzPct val="45833"/>
              <a:buFont typeface="Arial"/>
              <a:buNone/>
            </a:pPr>
            <a:r>
              <a:rPr lang="en-US" sz="2400">
                <a:solidFill>
                  <a:schemeClr val="dk1"/>
                </a:solidFill>
              </a:rPr>
              <a:t>Self contained celestial navigation techniques are potential methods for position determination and the exploration of other planets that do not rely on supporting satellites or networks. The authors previously determined that a ground based extraterrestrial mobility solution using a nautical sight reduction, and blind astro-metric calibration based navigation algorithm was demonstrated to be a feasible method for position determination. The presented study examines the use of the</a:t>
            </a:r>
          </a:p>
          <a:p>
            <a:pPr indent="-69850" lvl="0" marL="0" marR="0" rtl="0" algn="just">
              <a:spcBef>
                <a:spcPts val="0"/>
              </a:spcBef>
              <a:spcAft>
                <a:spcPts val="0"/>
              </a:spcAft>
              <a:buClr>
                <a:schemeClr val="dk1"/>
              </a:buClr>
              <a:buSzPct val="45833"/>
              <a:buFont typeface="Arial"/>
              <a:buNone/>
            </a:pPr>
            <a:r>
              <a:rPr lang="en-US" sz="2400">
                <a:solidFill>
                  <a:schemeClr val="dk1"/>
                </a:solidFill>
              </a:rPr>
              <a:t>optical gnomonic projection and lumped unmodeled IMU bias to reduce error in the position estimate. Both time varying and time invariant error are considered. Accuracy analysis of the modified celestial navigation system are presented along with a brief comparison to other navigational techniques.</a:t>
            </a:r>
          </a:p>
          <a:p>
            <a:pPr indent="0" lvl="0" marL="0" marR="0" rtl="0" algn="just">
              <a:spcBef>
                <a:spcPts val="0"/>
              </a:spcBef>
              <a:spcAft>
                <a:spcPts val="0"/>
              </a:spcAft>
              <a:buNone/>
            </a:pPr>
            <a:r>
              <a:t/>
            </a:r>
            <a:endParaRPr sz="2400">
              <a:solidFill>
                <a:schemeClr val="dk1"/>
              </a:solidFill>
            </a:endParaRPr>
          </a:p>
        </p:txBody>
      </p:sp>
      <p:sp>
        <p:nvSpPr>
          <p:cNvPr id="30" name="Shape 30"/>
          <p:cNvSpPr txBox="1"/>
          <p:nvPr/>
        </p:nvSpPr>
        <p:spPr>
          <a:xfrm>
            <a:off x="11731625" y="6635152"/>
            <a:ext cx="9829799" cy="1415772"/>
          </a:xfrm>
          <a:prstGeom prst="rect">
            <a:avLst/>
          </a:prstGeom>
          <a:noFill/>
          <a:ln>
            <a:noFill/>
          </a:ln>
        </p:spPr>
        <p:txBody>
          <a:bodyPr anchorCtr="0" anchor="t" bIns="45700" lIns="91425" rIns="91425" tIns="45700">
            <a:noAutofit/>
          </a:bodyPr>
          <a:lstStyle/>
          <a:p>
            <a:pPr indent="0" lvl="0" marL="0" marR="0" rtl="0" algn="ctr">
              <a:spcBef>
                <a:spcPts val="0"/>
              </a:spcBef>
              <a:spcAft>
                <a:spcPts val="0"/>
              </a:spcAft>
              <a:buSzPct val="25000"/>
              <a:buNone/>
            </a:pPr>
            <a:r>
              <a:rPr b="1" lang="en-US" sz="8600">
                <a:solidFill>
                  <a:schemeClr val="dk1"/>
                </a:solidFill>
              </a:rPr>
              <a:t>Experiment Setup</a:t>
            </a:r>
          </a:p>
        </p:txBody>
      </p:sp>
      <p:sp>
        <p:nvSpPr>
          <p:cNvPr id="31" name="Shape 31"/>
          <p:cNvSpPr txBox="1"/>
          <p:nvPr/>
        </p:nvSpPr>
        <p:spPr>
          <a:xfrm>
            <a:off x="33112075" y="6553200"/>
            <a:ext cx="9829799" cy="1403349"/>
          </a:xfrm>
          <a:prstGeom prst="rect">
            <a:avLst/>
          </a:prstGeom>
          <a:noFill/>
          <a:ln>
            <a:noFill/>
          </a:ln>
        </p:spPr>
        <p:txBody>
          <a:bodyPr anchorCtr="0" anchor="t" bIns="45700" lIns="91425" rIns="91425" tIns="45700">
            <a:noAutofit/>
          </a:bodyPr>
          <a:lstStyle/>
          <a:p>
            <a:pPr indent="0" lvl="0" marL="0" marR="0" rtl="0" algn="ctr">
              <a:spcBef>
                <a:spcPts val="0"/>
              </a:spcBef>
              <a:spcAft>
                <a:spcPts val="0"/>
              </a:spcAft>
              <a:buSzPct val="25000"/>
              <a:buNone/>
            </a:pPr>
            <a:r>
              <a:rPr b="1" lang="en-US" sz="5000">
                <a:solidFill>
                  <a:schemeClr val="dk1"/>
                </a:solidFill>
              </a:rPr>
              <a:t>Time Varying Error</a:t>
            </a:r>
          </a:p>
        </p:txBody>
      </p:sp>
      <p:cxnSp>
        <p:nvCxnSpPr>
          <p:cNvPr id="32" name="Shape 32"/>
          <p:cNvCxnSpPr>
            <a:stCxn id="33" idx="2"/>
            <a:endCxn id="34" idx="0"/>
          </p:cNvCxnSpPr>
          <p:nvPr/>
        </p:nvCxnSpPr>
        <p:spPr>
          <a:xfrm flipH="1" rot="10800000">
            <a:off x="8023981" y="16890237"/>
            <a:ext cx="260400" cy="2575800"/>
          </a:xfrm>
          <a:prstGeom prst="straightConnector1">
            <a:avLst/>
          </a:prstGeom>
          <a:noFill/>
          <a:ln cap="flat" cmpd="sng" w="9525">
            <a:solidFill>
              <a:srgbClr val="EFEFEF"/>
            </a:solidFill>
            <a:prstDash val="solid"/>
            <a:round/>
            <a:headEnd len="lg" w="lg" type="none"/>
            <a:tailEnd len="lg" w="lg" type="triangle"/>
          </a:ln>
        </p:spPr>
      </p:cxnSp>
      <p:sp>
        <p:nvSpPr>
          <p:cNvPr id="35" name="Shape 35"/>
          <p:cNvSpPr txBox="1"/>
          <p:nvPr/>
        </p:nvSpPr>
        <p:spPr>
          <a:xfrm>
            <a:off x="6676475" y="18716050"/>
            <a:ext cx="2525700" cy="375000"/>
          </a:xfrm>
          <a:prstGeom prst="rect">
            <a:avLst/>
          </a:prstGeom>
          <a:noFill/>
          <a:ln>
            <a:noFill/>
          </a:ln>
        </p:spPr>
        <p:txBody>
          <a:bodyPr anchorCtr="0" anchor="t" bIns="91425" lIns="91425" rIns="91425" tIns="91425">
            <a:noAutofit/>
          </a:bodyPr>
          <a:lstStyle/>
          <a:p>
            <a:pPr lvl="0" rtl="0">
              <a:spcBef>
                <a:spcPts val="0"/>
              </a:spcBef>
              <a:buNone/>
            </a:pPr>
            <a:r>
              <a:rPr lang="en-US">
                <a:solidFill>
                  <a:srgbClr val="FFFFFF"/>
                </a:solidFill>
              </a:rPr>
              <a:t>repeat until d is close to zero</a:t>
            </a:r>
          </a:p>
        </p:txBody>
      </p:sp>
      <p:sp>
        <p:nvSpPr>
          <p:cNvPr id="36" name="Shape 36"/>
          <p:cNvSpPr txBox="1"/>
          <p:nvPr/>
        </p:nvSpPr>
        <p:spPr>
          <a:xfrm>
            <a:off x="9363582" y="19187366"/>
            <a:ext cx="548700" cy="393600"/>
          </a:xfrm>
          <a:prstGeom prst="rect">
            <a:avLst/>
          </a:prstGeom>
          <a:noFill/>
          <a:ln>
            <a:noFill/>
          </a:ln>
        </p:spPr>
        <p:txBody>
          <a:bodyPr anchorCtr="0" anchor="ctr" bIns="91425" lIns="91425" rIns="91425" tIns="91425">
            <a:noAutofit/>
          </a:bodyPr>
          <a:lstStyle/>
          <a:p>
            <a:pPr lvl="0" rtl="0" algn="r">
              <a:spcBef>
                <a:spcPts val="0"/>
              </a:spcBef>
              <a:buNone/>
            </a:pPr>
            <a:fld id="{00000000-1234-1234-1234-123412341234}" type="slidenum">
              <a:rPr lang="en-US" sz="1000">
                <a:solidFill>
                  <a:srgbClr val="ADADAD"/>
                </a:solidFill>
              </a:rPr>
              <a:t>‹#›</a:t>
            </a:fld>
          </a:p>
        </p:txBody>
      </p:sp>
      <p:sp>
        <p:nvSpPr>
          <p:cNvPr id="37" name="Shape 37"/>
          <p:cNvSpPr txBox="1"/>
          <p:nvPr/>
        </p:nvSpPr>
        <p:spPr>
          <a:xfrm>
            <a:off x="33048400" y="27436648"/>
            <a:ext cx="9829800" cy="863400"/>
          </a:xfrm>
          <a:prstGeom prst="rect">
            <a:avLst/>
          </a:prstGeom>
          <a:noFill/>
          <a:ln>
            <a:noFill/>
          </a:ln>
        </p:spPr>
        <p:txBody>
          <a:bodyPr anchorCtr="0" anchor="t" bIns="45700" lIns="91425" rIns="91425" tIns="45700">
            <a:noAutofit/>
          </a:bodyPr>
          <a:lstStyle/>
          <a:p>
            <a:pPr indent="0" lvl="0" marL="0" marR="0" rtl="0" algn="ctr">
              <a:spcBef>
                <a:spcPts val="0"/>
              </a:spcBef>
              <a:spcAft>
                <a:spcPts val="0"/>
              </a:spcAft>
              <a:buSzPct val="25000"/>
              <a:buNone/>
            </a:pPr>
            <a:r>
              <a:rPr b="1" lang="en-US" sz="5000">
                <a:solidFill>
                  <a:schemeClr val="dk1"/>
                </a:solidFill>
              </a:rPr>
              <a:t>Selected References</a:t>
            </a:r>
          </a:p>
        </p:txBody>
      </p:sp>
      <p:sp>
        <p:nvSpPr>
          <p:cNvPr id="38" name="Shape 38"/>
          <p:cNvSpPr txBox="1"/>
          <p:nvPr/>
        </p:nvSpPr>
        <p:spPr>
          <a:xfrm>
            <a:off x="33118300" y="28869847"/>
            <a:ext cx="9690000" cy="2647200"/>
          </a:xfrm>
          <a:prstGeom prst="rect">
            <a:avLst/>
          </a:prstGeom>
          <a:noFill/>
          <a:ln cap="flat" cmpd="sng" w="9525">
            <a:solidFill>
              <a:srgbClr val="000000">
                <a:alpha val="0"/>
              </a:srgbClr>
            </a:solidFill>
            <a:prstDash val="solid"/>
            <a:round/>
            <a:headEnd len="med" w="med" type="none"/>
            <a:tailEnd len="med" w="med" type="none"/>
          </a:ln>
        </p:spPr>
        <p:txBody>
          <a:bodyPr anchorCtr="0" anchor="t" bIns="30575" lIns="61150" rIns="61150" tIns="30575">
            <a:noAutofit/>
          </a:bodyPr>
          <a:lstStyle/>
          <a:p>
            <a:pPr lvl="0" rtl="0">
              <a:lnSpc>
                <a:spcPct val="115000"/>
              </a:lnSpc>
              <a:spcBef>
                <a:spcPts val="0"/>
              </a:spcBef>
              <a:spcAft>
                <a:spcPts val="1600"/>
              </a:spcAft>
              <a:buNone/>
            </a:pPr>
            <a:r>
              <a:rPr lang="en-US"/>
              <a:t>Fuller, Thomas, Nitsch, William, and May-Win Thein “Celestial Navigation Device for Future Autonomous Applications.” </a:t>
            </a:r>
            <a:r>
              <a:rPr i="1" lang="en-US"/>
              <a:t>AAS/AIAA Spaceflight Mechanics Conference. </a:t>
            </a:r>
            <a:r>
              <a:rPr lang="en-US"/>
              <a:t>Feb. 2016.</a:t>
            </a:r>
          </a:p>
          <a:p>
            <a:pPr lvl="0" rtl="0">
              <a:lnSpc>
                <a:spcPct val="115000"/>
              </a:lnSpc>
              <a:spcBef>
                <a:spcPts val="0"/>
              </a:spcBef>
              <a:spcAft>
                <a:spcPts val="1600"/>
              </a:spcAft>
              <a:buNone/>
            </a:pPr>
            <a:r>
              <a:rPr i="1" lang="en-US"/>
              <a:t>Nautical Almanac 2015 Commercial Edition</a:t>
            </a:r>
            <a:r>
              <a:rPr lang="en-US"/>
              <a:t>. N.p.: Paradise Cay Pubns, 2014. Print.</a:t>
            </a:r>
          </a:p>
          <a:p>
            <a:pPr lvl="0" rtl="0">
              <a:lnSpc>
                <a:spcPct val="115000"/>
              </a:lnSpc>
              <a:spcBef>
                <a:spcPts val="0"/>
              </a:spcBef>
              <a:spcAft>
                <a:spcPts val="1600"/>
              </a:spcAft>
              <a:buNone/>
            </a:pPr>
            <a:r>
              <a:rPr lang="en-US"/>
              <a:t>Lang, Dustin. "Blind astrometric calibration of arbitrary astronomical images."</a:t>
            </a:r>
            <a:r>
              <a:rPr i="1" lang="en-US"/>
              <a:t>Astrometry. net</a:t>
            </a:r>
            <a:r>
              <a:rPr lang="en-US"/>
              <a:t> (2009): 1-55.</a:t>
            </a:r>
          </a:p>
          <a:p>
            <a:pPr lvl="0" rtl="0">
              <a:lnSpc>
                <a:spcPct val="115000"/>
              </a:lnSpc>
              <a:spcBef>
                <a:spcPts val="0"/>
              </a:spcBef>
              <a:spcAft>
                <a:spcPts val="1600"/>
              </a:spcAft>
              <a:buNone/>
            </a:pPr>
            <a:r>
              <a:rPr lang="en-US"/>
              <a:t> "A Short Guide to Celestial Navigation." </a:t>
            </a:r>
            <a:r>
              <a:rPr i="1" lang="en-US"/>
              <a:t>A Short Guide to Celestial Navigation</a:t>
            </a:r>
            <a:r>
              <a:rPr lang="en-US"/>
              <a:t>. N.p., n.d. Web. 11 Feb. 2016.</a:t>
            </a:r>
          </a:p>
          <a:p>
            <a:pPr lvl="0" rtl="0">
              <a:lnSpc>
                <a:spcPct val="115000"/>
              </a:lnSpc>
              <a:spcBef>
                <a:spcPts val="0"/>
              </a:spcBef>
              <a:spcAft>
                <a:spcPts val="1600"/>
              </a:spcAft>
              <a:buNone/>
            </a:pPr>
            <a:r>
              <a:rPr lang="en-US"/>
              <a:t>Blewitt, Mary, and Thomas C. Bergel. </a:t>
            </a:r>
            <a:r>
              <a:rPr i="1" lang="en-US"/>
              <a:t>Celestial Navigation for Yachtsmen</a:t>
            </a:r>
            <a:r>
              <a:rPr lang="en-US"/>
              <a:t>. Camden, Me.: International Marine, 1995. Print.</a:t>
            </a:r>
          </a:p>
          <a:p>
            <a:pPr indent="0" lvl="0" marL="0" marR="0" rtl="0" algn="l">
              <a:spcBef>
                <a:spcPts val="0"/>
              </a:spcBef>
              <a:spcAft>
                <a:spcPts val="0"/>
              </a:spcAft>
              <a:buNone/>
            </a:pPr>
            <a:r>
              <a:t/>
            </a:r>
            <a:endParaRPr/>
          </a:p>
        </p:txBody>
      </p:sp>
      <p:pic>
        <p:nvPicPr>
          <p:cNvPr id="39" name="Shape 39"/>
          <p:cNvPicPr preferRelativeResize="0"/>
          <p:nvPr/>
        </p:nvPicPr>
        <p:blipFill>
          <a:blip r:embed="rId3">
            <a:alphaModFix/>
          </a:blip>
          <a:stretch>
            <a:fillRect/>
          </a:stretch>
        </p:blipFill>
        <p:spPr>
          <a:xfrm>
            <a:off x="874512" y="22925287"/>
            <a:ext cx="9604772" cy="6438225"/>
          </a:xfrm>
          <a:prstGeom prst="rect">
            <a:avLst/>
          </a:prstGeom>
          <a:noFill/>
          <a:ln>
            <a:noFill/>
          </a:ln>
        </p:spPr>
      </p:pic>
      <p:pic>
        <p:nvPicPr>
          <p:cNvPr id="40" name="Shape 40"/>
          <p:cNvPicPr preferRelativeResize="0"/>
          <p:nvPr/>
        </p:nvPicPr>
        <p:blipFill>
          <a:blip r:embed="rId4">
            <a:alphaModFix/>
          </a:blip>
          <a:stretch>
            <a:fillRect/>
          </a:stretch>
        </p:blipFill>
        <p:spPr>
          <a:xfrm>
            <a:off x="33483150" y="7649712"/>
            <a:ext cx="9344025" cy="7353300"/>
          </a:xfrm>
          <a:prstGeom prst="rect">
            <a:avLst/>
          </a:prstGeom>
          <a:noFill/>
          <a:ln cap="flat" cmpd="sng" w="9525">
            <a:solidFill>
              <a:schemeClr val="dk1"/>
            </a:solidFill>
            <a:prstDash val="solid"/>
            <a:round/>
            <a:headEnd len="med" w="med" type="none"/>
            <a:tailEnd len="med" w="med" type="none"/>
          </a:ln>
        </p:spPr>
      </p:pic>
      <p:sp>
        <p:nvSpPr>
          <p:cNvPr id="41" name="Shape 41"/>
          <p:cNvSpPr txBox="1"/>
          <p:nvPr/>
        </p:nvSpPr>
        <p:spPr>
          <a:xfrm>
            <a:off x="33134300" y="14996085"/>
            <a:ext cx="9690000" cy="5601600"/>
          </a:xfrm>
          <a:prstGeom prst="rect">
            <a:avLst/>
          </a:prstGeom>
          <a:noFill/>
          <a:ln>
            <a:noFill/>
          </a:ln>
        </p:spPr>
        <p:txBody>
          <a:bodyPr anchorCtr="0" anchor="t" bIns="30575" lIns="61150" rIns="61150" tIns="30575">
            <a:noAutofit/>
          </a:bodyPr>
          <a:lstStyle/>
          <a:p>
            <a:pPr indent="0" lvl="0" marL="0" marR="0" rtl="0" algn="l">
              <a:spcBef>
                <a:spcPts val="0"/>
              </a:spcBef>
              <a:spcAft>
                <a:spcPts val="0"/>
              </a:spcAft>
              <a:buSzPct val="25000"/>
              <a:buNone/>
            </a:pPr>
            <a:r>
              <a:rPr lang="en-US" sz="2400">
                <a:solidFill>
                  <a:schemeClr val="dk1"/>
                </a:solidFill>
              </a:rPr>
              <a:t>	-Future work includes reducing the GHA based,  time varying error in “p” shown above, performing translational error tests, and implementing dynamic navigation.</a:t>
            </a:r>
          </a:p>
        </p:txBody>
      </p:sp>
      <p:sp>
        <p:nvSpPr>
          <p:cNvPr id="42" name="Shape 42"/>
          <p:cNvSpPr txBox="1"/>
          <p:nvPr/>
        </p:nvSpPr>
        <p:spPr>
          <a:xfrm>
            <a:off x="22420250" y="6635189"/>
            <a:ext cx="9829800" cy="1415700"/>
          </a:xfrm>
          <a:prstGeom prst="rect">
            <a:avLst/>
          </a:prstGeom>
          <a:noFill/>
          <a:ln>
            <a:noFill/>
          </a:ln>
        </p:spPr>
        <p:txBody>
          <a:bodyPr anchorCtr="0" anchor="t" bIns="45700" lIns="91425" rIns="91425" tIns="45700">
            <a:noAutofit/>
          </a:bodyPr>
          <a:lstStyle/>
          <a:p>
            <a:pPr indent="0" lvl="0" marL="0" marR="0" rtl="0" algn="ctr">
              <a:spcBef>
                <a:spcPts val="0"/>
              </a:spcBef>
              <a:spcAft>
                <a:spcPts val="0"/>
              </a:spcAft>
              <a:buSzPct val="25000"/>
              <a:buNone/>
            </a:pPr>
            <a:r>
              <a:rPr b="1" lang="en-US" sz="8600">
                <a:solidFill>
                  <a:schemeClr val="dk1"/>
                </a:solidFill>
              </a:rPr>
              <a:t>Results</a:t>
            </a:r>
          </a:p>
        </p:txBody>
      </p:sp>
      <p:pic>
        <p:nvPicPr>
          <p:cNvPr id="43" name="Shape 43"/>
          <p:cNvPicPr preferRelativeResize="0"/>
          <p:nvPr/>
        </p:nvPicPr>
        <p:blipFill>
          <a:blip r:embed="rId5">
            <a:alphaModFix/>
          </a:blip>
          <a:stretch>
            <a:fillRect/>
          </a:stretch>
        </p:blipFill>
        <p:spPr>
          <a:xfrm>
            <a:off x="12112625" y="8318542"/>
            <a:ext cx="9143999" cy="5142640"/>
          </a:xfrm>
          <a:prstGeom prst="rect">
            <a:avLst/>
          </a:prstGeom>
          <a:noFill/>
          <a:ln>
            <a:noFill/>
          </a:ln>
        </p:spPr>
      </p:pic>
      <p:sp>
        <p:nvSpPr>
          <p:cNvPr id="44" name="Shape 44"/>
          <p:cNvSpPr txBox="1"/>
          <p:nvPr/>
        </p:nvSpPr>
        <p:spPr>
          <a:xfrm>
            <a:off x="11795075" y="13728803"/>
            <a:ext cx="9779100" cy="949200"/>
          </a:xfrm>
          <a:prstGeom prst="rect">
            <a:avLst/>
          </a:prstGeom>
          <a:noFill/>
          <a:ln>
            <a:noFill/>
          </a:ln>
        </p:spPr>
        <p:txBody>
          <a:bodyPr anchorCtr="0" anchor="t" bIns="45700" lIns="91425" rIns="91425" tIns="45700">
            <a:noAutofit/>
          </a:bodyPr>
          <a:lstStyle/>
          <a:p>
            <a:pPr indent="0" lvl="0" marL="0" marR="0" rtl="0" algn="l">
              <a:spcBef>
                <a:spcPts val="0"/>
              </a:spcBef>
              <a:spcAft>
                <a:spcPts val="0"/>
              </a:spcAft>
              <a:buSzPct val="25000"/>
              <a:buNone/>
            </a:pPr>
            <a:r>
              <a:rPr lang="en-US" sz="2400">
                <a:solidFill>
                  <a:schemeClr val="dk1"/>
                </a:solidFill>
              </a:rPr>
              <a:t>The above figure shows the Nikon D60 DSLR Camera, Razor 9DOF IMU, Remote Shutter, Tripod, and Laptop with recording software used to collect experimental data. </a:t>
            </a:r>
          </a:p>
          <a:p>
            <a:pPr indent="0" lvl="0" marL="0" marR="0" rtl="0" algn="l">
              <a:spcBef>
                <a:spcPts val="0"/>
              </a:spcBef>
              <a:spcAft>
                <a:spcPts val="0"/>
              </a:spcAft>
              <a:buSzPct val="25000"/>
              <a:buNone/>
            </a:pPr>
            <a:r>
              <a:rPr lang="en-US" sz="2400">
                <a:solidFill>
                  <a:schemeClr val="dk1"/>
                </a:solidFill>
              </a:rPr>
              <a:t>The camera was held at an elevation angle of approximately 62 degrees to collect star images of the constellation Libra from </a:t>
            </a:r>
            <a:r>
              <a:rPr b="1" lang="en-US" sz="2400">
                <a:solidFill>
                  <a:schemeClr val="dk1"/>
                </a:solidFill>
              </a:rPr>
              <a:t>43.1337N, 70.9349W</a:t>
            </a:r>
          </a:p>
          <a:p>
            <a:pPr indent="0" lvl="0" marL="0" marR="0" rtl="0" algn="l">
              <a:spcBef>
                <a:spcPts val="0"/>
              </a:spcBef>
              <a:spcAft>
                <a:spcPts val="0"/>
              </a:spcAft>
              <a:buNone/>
            </a:pPr>
            <a:r>
              <a:t/>
            </a:r>
            <a:endParaRPr sz="2400">
              <a:solidFill>
                <a:schemeClr val="dk1"/>
              </a:solidFill>
            </a:endParaRPr>
          </a:p>
          <a:p>
            <a:pPr indent="0" lvl="0" marL="0" marR="0" rtl="0" algn="l">
              <a:spcBef>
                <a:spcPts val="0"/>
              </a:spcBef>
              <a:spcAft>
                <a:spcPts val="0"/>
              </a:spcAft>
              <a:buNone/>
            </a:pPr>
            <a:r>
              <a:t/>
            </a:r>
            <a:endParaRPr sz="2400">
              <a:solidFill>
                <a:schemeClr val="dk1"/>
              </a:solidFill>
            </a:endParaRPr>
          </a:p>
          <a:p>
            <a:pPr indent="0" lvl="0" marL="0" marR="0" rtl="0" algn="l">
              <a:spcBef>
                <a:spcPts val="0"/>
              </a:spcBef>
              <a:spcAft>
                <a:spcPts val="0"/>
              </a:spcAft>
              <a:buNone/>
            </a:pPr>
            <a:r>
              <a:t/>
            </a:r>
            <a:endParaRPr sz="2400">
              <a:solidFill>
                <a:schemeClr val="dk1"/>
              </a:solidFill>
            </a:endParaRPr>
          </a:p>
        </p:txBody>
      </p:sp>
      <p:sp>
        <p:nvSpPr>
          <p:cNvPr id="45" name="Shape 45"/>
          <p:cNvSpPr txBox="1"/>
          <p:nvPr/>
        </p:nvSpPr>
        <p:spPr>
          <a:xfrm>
            <a:off x="11724475" y="16143227"/>
            <a:ext cx="9829800" cy="1415700"/>
          </a:xfrm>
          <a:prstGeom prst="rect">
            <a:avLst/>
          </a:prstGeom>
          <a:noFill/>
          <a:ln>
            <a:noFill/>
          </a:ln>
        </p:spPr>
        <p:txBody>
          <a:bodyPr anchorCtr="0" anchor="t" bIns="45700" lIns="91425" rIns="91425" tIns="45700">
            <a:noAutofit/>
          </a:bodyPr>
          <a:lstStyle/>
          <a:p>
            <a:pPr indent="0" lvl="0" marL="0" marR="0" rtl="0" algn="ctr">
              <a:spcBef>
                <a:spcPts val="0"/>
              </a:spcBef>
              <a:spcAft>
                <a:spcPts val="0"/>
              </a:spcAft>
              <a:buSzPct val="25000"/>
              <a:buNone/>
            </a:pPr>
            <a:r>
              <a:rPr b="1" lang="en-US" sz="8600">
                <a:solidFill>
                  <a:schemeClr val="dk1"/>
                </a:solidFill>
              </a:rPr>
              <a:t>Error Reduction</a:t>
            </a:r>
          </a:p>
        </p:txBody>
      </p:sp>
      <p:sp>
        <p:nvSpPr>
          <p:cNvPr id="46" name="Shape 46"/>
          <p:cNvSpPr txBox="1"/>
          <p:nvPr/>
        </p:nvSpPr>
        <p:spPr>
          <a:xfrm>
            <a:off x="11866962" y="17442214"/>
            <a:ext cx="9829800" cy="1415700"/>
          </a:xfrm>
          <a:prstGeom prst="rect">
            <a:avLst/>
          </a:prstGeom>
          <a:noFill/>
          <a:ln>
            <a:noFill/>
          </a:ln>
        </p:spPr>
        <p:txBody>
          <a:bodyPr anchorCtr="0" anchor="t" bIns="45700" lIns="91425" rIns="91425" tIns="45700">
            <a:noAutofit/>
          </a:bodyPr>
          <a:lstStyle/>
          <a:p>
            <a:pPr indent="0" lvl="0" marL="0" marR="0" rtl="0">
              <a:spcBef>
                <a:spcPts val="0"/>
              </a:spcBef>
              <a:spcAft>
                <a:spcPts val="0"/>
              </a:spcAft>
              <a:buSzPct val="25000"/>
              <a:buNone/>
            </a:pPr>
            <a:r>
              <a:rPr lang="en-US" sz="2400">
                <a:solidFill>
                  <a:schemeClr val="dk1"/>
                </a:solidFill>
              </a:rPr>
              <a:t>For cost function, J, optimization methods are employed to find lumped model parameters 𝛳</a:t>
            </a:r>
            <a:r>
              <a:rPr baseline="-25000" lang="en-US" sz="2400">
                <a:solidFill>
                  <a:schemeClr val="dk1"/>
                </a:solidFill>
              </a:rPr>
              <a:t>off</a:t>
            </a:r>
            <a:r>
              <a:rPr lang="en-US" sz="2400">
                <a:solidFill>
                  <a:schemeClr val="dk1"/>
                </a:solidFill>
              </a:rPr>
              <a:t> and P</a:t>
            </a:r>
            <a:r>
              <a:rPr baseline="-25000" lang="en-US" sz="2400">
                <a:solidFill>
                  <a:schemeClr val="dk1"/>
                </a:solidFill>
              </a:rPr>
              <a:t>off</a:t>
            </a:r>
            <a:r>
              <a:rPr lang="en-US" sz="2400">
                <a:solidFill>
                  <a:schemeClr val="dk1"/>
                </a:solidFill>
              </a:rPr>
              <a:t> corresponding to roll and pitch offset which minimize the value of the intercept, p. </a:t>
            </a:r>
          </a:p>
        </p:txBody>
      </p:sp>
      <p:pic>
        <p:nvPicPr>
          <p:cNvPr id="47" name="Shape 47"/>
          <p:cNvPicPr preferRelativeResize="0"/>
          <p:nvPr/>
        </p:nvPicPr>
        <p:blipFill>
          <a:blip r:embed="rId6">
            <a:alphaModFix/>
          </a:blip>
          <a:stretch>
            <a:fillRect/>
          </a:stretch>
        </p:blipFill>
        <p:spPr>
          <a:xfrm>
            <a:off x="11723575" y="20900099"/>
            <a:ext cx="9977675" cy="7995003"/>
          </a:xfrm>
          <a:prstGeom prst="rect">
            <a:avLst/>
          </a:prstGeom>
          <a:noFill/>
          <a:ln cap="flat" cmpd="sng" w="9525">
            <a:solidFill>
              <a:schemeClr val="dk1"/>
            </a:solidFill>
            <a:prstDash val="solid"/>
            <a:round/>
            <a:headEnd len="med" w="med" type="none"/>
            <a:tailEnd len="med" w="med" type="none"/>
          </a:ln>
        </p:spPr>
      </p:pic>
      <p:pic>
        <p:nvPicPr>
          <p:cNvPr id="48" name="Shape 48"/>
          <p:cNvPicPr preferRelativeResize="0"/>
          <p:nvPr/>
        </p:nvPicPr>
        <p:blipFill>
          <a:blip r:embed="rId7">
            <a:alphaModFix/>
          </a:blip>
          <a:stretch>
            <a:fillRect/>
          </a:stretch>
        </p:blipFill>
        <p:spPr>
          <a:xfrm>
            <a:off x="11979487" y="19024153"/>
            <a:ext cx="9604750" cy="1348698"/>
          </a:xfrm>
          <a:prstGeom prst="rect">
            <a:avLst/>
          </a:prstGeom>
          <a:noFill/>
          <a:ln cap="flat" cmpd="sng" w="9525">
            <a:solidFill>
              <a:schemeClr val="dk1"/>
            </a:solidFill>
            <a:prstDash val="solid"/>
            <a:round/>
            <a:headEnd len="med" w="med" type="none"/>
            <a:tailEnd len="med" w="med" type="none"/>
          </a:ln>
        </p:spPr>
      </p:pic>
      <p:sp>
        <p:nvSpPr>
          <p:cNvPr id="49" name="Shape 49"/>
          <p:cNvSpPr txBox="1"/>
          <p:nvPr/>
        </p:nvSpPr>
        <p:spPr>
          <a:xfrm>
            <a:off x="11903087" y="29224353"/>
            <a:ext cx="9779100" cy="949200"/>
          </a:xfrm>
          <a:prstGeom prst="rect">
            <a:avLst/>
          </a:prstGeom>
          <a:noFill/>
          <a:ln>
            <a:noFill/>
          </a:ln>
        </p:spPr>
        <p:txBody>
          <a:bodyPr anchorCtr="0" anchor="t" bIns="45700" lIns="91425" rIns="91425" tIns="45700">
            <a:noAutofit/>
          </a:bodyPr>
          <a:lstStyle/>
          <a:p>
            <a:pPr indent="0" lvl="0" marL="0" marR="0" rtl="0" algn="l">
              <a:spcBef>
                <a:spcPts val="0"/>
              </a:spcBef>
              <a:spcAft>
                <a:spcPts val="0"/>
              </a:spcAft>
              <a:buSzPct val="25000"/>
              <a:buNone/>
            </a:pPr>
            <a:r>
              <a:rPr lang="en-US" sz="2400">
                <a:solidFill>
                  <a:schemeClr val="dk1"/>
                </a:solidFill>
              </a:rPr>
              <a:t>The above cost function represents the sum squared error for approximately 32 images of the Lyra Constellation.</a:t>
            </a:r>
          </a:p>
          <a:p>
            <a:pPr indent="0" lvl="0" marL="0" marR="0" rtl="0" algn="l">
              <a:spcBef>
                <a:spcPts val="0"/>
              </a:spcBef>
              <a:spcAft>
                <a:spcPts val="0"/>
              </a:spcAft>
              <a:buSzPct val="25000"/>
              <a:buNone/>
            </a:pPr>
            <a:r>
              <a:rPr lang="en-US" sz="2400">
                <a:solidFill>
                  <a:schemeClr val="dk1"/>
                </a:solidFill>
              </a:rPr>
              <a:t>The function domain is restricted to reasonable values and the resulting space is numerically analyzed to determine the minimum value. </a:t>
            </a:r>
          </a:p>
          <a:p>
            <a:pPr indent="0" lvl="0" marL="0" marR="0" rtl="0" algn="l">
              <a:spcBef>
                <a:spcPts val="0"/>
              </a:spcBef>
              <a:spcAft>
                <a:spcPts val="0"/>
              </a:spcAft>
              <a:buNone/>
            </a:pPr>
            <a:r>
              <a:t/>
            </a:r>
            <a:endParaRPr sz="2400">
              <a:solidFill>
                <a:schemeClr val="dk1"/>
              </a:solidFill>
            </a:endParaRPr>
          </a:p>
          <a:p>
            <a:pPr indent="0" lvl="0" marL="0" marR="0" rtl="0" algn="l">
              <a:spcBef>
                <a:spcPts val="0"/>
              </a:spcBef>
              <a:spcAft>
                <a:spcPts val="0"/>
              </a:spcAft>
              <a:buNone/>
            </a:pPr>
            <a:r>
              <a:t/>
            </a:r>
            <a:endParaRPr sz="2400">
              <a:solidFill>
                <a:schemeClr val="dk1"/>
              </a:solidFill>
            </a:endParaRPr>
          </a:p>
        </p:txBody>
      </p:sp>
      <p:sp>
        <p:nvSpPr>
          <p:cNvPr id="50" name="Shape 50"/>
          <p:cNvSpPr txBox="1"/>
          <p:nvPr/>
        </p:nvSpPr>
        <p:spPr>
          <a:xfrm>
            <a:off x="22455000" y="8050926"/>
            <a:ext cx="9829800" cy="447300"/>
          </a:xfrm>
          <a:prstGeom prst="rect">
            <a:avLst/>
          </a:prstGeom>
          <a:noFill/>
          <a:ln>
            <a:noFill/>
          </a:ln>
        </p:spPr>
        <p:txBody>
          <a:bodyPr anchorCtr="0" anchor="t" bIns="45700" lIns="91425" rIns="91425" tIns="45700">
            <a:noAutofit/>
          </a:bodyPr>
          <a:lstStyle/>
          <a:p>
            <a:pPr indent="0" lvl="0" marL="0" marR="0" rtl="0">
              <a:spcBef>
                <a:spcPts val="0"/>
              </a:spcBef>
              <a:spcAft>
                <a:spcPts val="0"/>
              </a:spcAft>
              <a:buSzPct val="25000"/>
              <a:buNone/>
            </a:pPr>
            <a:r>
              <a:rPr b="1" lang="en-US" sz="2400">
                <a:solidFill>
                  <a:schemeClr val="dk1"/>
                </a:solidFill>
              </a:rPr>
              <a:t>Unmodified Star Tracker</a:t>
            </a:r>
          </a:p>
        </p:txBody>
      </p:sp>
      <p:sp>
        <p:nvSpPr>
          <p:cNvPr id="51" name="Shape 51"/>
          <p:cNvSpPr txBox="1"/>
          <p:nvPr/>
        </p:nvSpPr>
        <p:spPr>
          <a:xfrm>
            <a:off x="22566325" y="26279851"/>
            <a:ext cx="9829800" cy="447300"/>
          </a:xfrm>
          <a:prstGeom prst="rect">
            <a:avLst/>
          </a:prstGeom>
          <a:noFill/>
          <a:ln>
            <a:noFill/>
          </a:ln>
        </p:spPr>
        <p:txBody>
          <a:bodyPr anchorCtr="0" anchor="t" bIns="45700" lIns="91425" rIns="91425" tIns="45700">
            <a:noAutofit/>
          </a:bodyPr>
          <a:lstStyle/>
          <a:p>
            <a:pPr indent="0" lvl="0" marL="0" marR="0" rtl="0">
              <a:spcBef>
                <a:spcPts val="0"/>
              </a:spcBef>
              <a:spcAft>
                <a:spcPts val="0"/>
              </a:spcAft>
              <a:buSzPct val="25000"/>
              <a:buNone/>
            </a:pPr>
            <a:r>
              <a:rPr lang="en-US" sz="2400">
                <a:solidFill>
                  <a:schemeClr val="dk1"/>
                </a:solidFill>
              </a:rPr>
              <a:t>Mean Parameters Method Compared to Other Navigation Methods</a:t>
            </a:r>
          </a:p>
        </p:txBody>
      </p:sp>
      <p:pic>
        <p:nvPicPr>
          <p:cNvPr id="52" name="Shape 52"/>
          <p:cNvPicPr preferRelativeResize="0"/>
          <p:nvPr/>
        </p:nvPicPr>
        <p:blipFill>
          <a:blip r:embed="rId8">
            <a:alphaModFix/>
          </a:blip>
          <a:stretch>
            <a:fillRect/>
          </a:stretch>
        </p:blipFill>
        <p:spPr>
          <a:xfrm>
            <a:off x="25279350" y="8585299"/>
            <a:ext cx="6754603" cy="5143500"/>
          </a:xfrm>
          <a:prstGeom prst="rect">
            <a:avLst/>
          </a:prstGeom>
          <a:noFill/>
          <a:ln>
            <a:noFill/>
          </a:ln>
        </p:spPr>
      </p:pic>
      <p:pic>
        <p:nvPicPr>
          <p:cNvPr id="53" name="Shape 53"/>
          <p:cNvPicPr preferRelativeResize="0"/>
          <p:nvPr/>
        </p:nvPicPr>
        <p:blipFill>
          <a:blip r:embed="rId9">
            <a:alphaModFix/>
          </a:blip>
          <a:stretch>
            <a:fillRect/>
          </a:stretch>
        </p:blipFill>
        <p:spPr>
          <a:xfrm>
            <a:off x="25279350" y="14547050"/>
            <a:ext cx="7276000" cy="6037872"/>
          </a:xfrm>
          <a:prstGeom prst="rect">
            <a:avLst/>
          </a:prstGeom>
          <a:noFill/>
          <a:ln>
            <a:noFill/>
          </a:ln>
        </p:spPr>
      </p:pic>
      <p:sp>
        <p:nvSpPr>
          <p:cNvPr id="54" name="Shape 54"/>
          <p:cNvSpPr txBox="1"/>
          <p:nvPr/>
        </p:nvSpPr>
        <p:spPr>
          <a:xfrm>
            <a:off x="22566312" y="20346701"/>
            <a:ext cx="9829800" cy="447300"/>
          </a:xfrm>
          <a:prstGeom prst="rect">
            <a:avLst/>
          </a:prstGeom>
          <a:noFill/>
          <a:ln>
            <a:noFill/>
          </a:ln>
        </p:spPr>
        <p:txBody>
          <a:bodyPr anchorCtr="0" anchor="t" bIns="45700" lIns="91425" rIns="91425" tIns="45700">
            <a:noAutofit/>
          </a:bodyPr>
          <a:lstStyle/>
          <a:p>
            <a:pPr indent="0" lvl="0" marL="0" marR="0" rtl="0">
              <a:spcBef>
                <a:spcPts val="0"/>
              </a:spcBef>
              <a:spcAft>
                <a:spcPts val="0"/>
              </a:spcAft>
              <a:buSzPct val="25000"/>
              <a:buNone/>
            </a:pPr>
            <a:r>
              <a:rPr b="1" lang="en-US" sz="2400">
                <a:solidFill>
                  <a:schemeClr val="dk1"/>
                </a:solidFill>
              </a:rPr>
              <a:t>Gnomonic Projection Method</a:t>
            </a:r>
          </a:p>
        </p:txBody>
      </p:sp>
      <p:pic>
        <p:nvPicPr>
          <p:cNvPr id="55" name="Shape 55"/>
          <p:cNvPicPr preferRelativeResize="0"/>
          <p:nvPr/>
        </p:nvPicPr>
        <p:blipFill>
          <a:blip r:embed="rId10">
            <a:alphaModFix/>
          </a:blip>
          <a:stretch>
            <a:fillRect/>
          </a:stretch>
        </p:blipFill>
        <p:spPr>
          <a:xfrm>
            <a:off x="28883877" y="20794000"/>
            <a:ext cx="3042320" cy="5333450"/>
          </a:xfrm>
          <a:prstGeom prst="rect">
            <a:avLst/>
          </a:prstGeom>
          <a:noFill/>
          <a:ln>
            <a:noFill/>
          </a:ln>
        </p:spPr>
      </p:pic>
      <p:pic>
        <p:nvPicPr>
          <p:cNvPr id="56" name="Shape 56"/>
          <p:cNvPicPr preferRelativeResize="0"/>
          <p:nvPr/>
        </p:nvPicPr>
        <p:blipFill>
          <a:blip r:embed="rId11">
            <a:alphaModFix/>
          </a:blip>
          <a:stretch>
            <a:fillRect/>
          </a:stretch>
        </p:blipFill>
        <p:spPr>
          <a:xfrm>
            <a:off x="25523502" y="26879550"/>
            <a:ext cx="6266285" cy="5081699"/>
          </a:xfrm>
          <a:prstGeom prst="rect">
            <a:avLst/>
          </a:prstGeom>
          <a:noFill/>
          <a:ln>
            <a:noFill/>
          </a:ln>
        </p:spPr>
      </p:pic>
      <p:sp>
        <p:nvSpPr>
          <p:cNvPr id="57" name="Shape 57"/>
          <p:cNvSpPr txBox="1"/>
          <p:nvPr/>
        </p:nvSpPr>
        <p:spPr>
          <a:xfrm>
            <a:off x="22315475" y="11384600"/>
            <a:ext cx="2830500" cy="2344200"/>
          </a:xfrm>
          <a:prstGeom prst="rect">
            <a:avLst/>
          </a:prstGeom>
          <a:noFill/>
          <a:ln>
            <a:noFill/>
          </a:ln>
        </p:spPr>
        <p:txBody>
          <a:bodyPr anchorCtr="0" anchor="t" bIns="91425" lIns="91425" rIns="91425" tIns="91425">
            <a:noAutofit/>
          </a:bodyPr>
          <a:lstStyle/>
          <a:p>
            <a:pPr lvl="0">
              <a:spcBef>
                <a:spcPts val="0"/>
              </a:spcBef>
              <a:buNone/>
            </a:pPr>
            <a:r>
              <a:rPr lang="en-US" sz="2400"/>
              <a:t>P</a:t>
            </a:r>
            <a:r>
              <a:rPr baseline="-25000" lang="en-US" sz="2400"/>
              <a:t>off</a:t>
            </a:r>
            <a:r>
              <a:rPr lang="en-US" sz="2400"/>
              <a:t> = 0°</a:t>
            </a:r>
          </a:p>
          <a:p>
            <a:pPr lvl="0">
              <a:spcBef>
                <a:spcPts val="0"/>
              </a:spcBef>
              <a:buNone/>
            </a:pPr>
            <a:r>
              <a:rPr lang="en-US" sz="2400"/>
              <a:t>𝛳</a:t>
            </a:r>
            <a:r>
              <a:rPr baseline="-25000" lang="en-US" sz="2400"/>
              <a:t>off </a:t>
            </a:r>
            <a:r>
              <a:rPr lang="en-US" sz="2400"/>
              <a:t>= 0°</a:t>
            </a:r>
          </a:p>
          <a:p>
            <a:pPr lvl="0">
              <a:spcBef>
                <a:spcPts val="0"/>
              </a:spcBef>
              <a:buNone/>
            </a:pPr>
            <a:r>
              <a:rPr lang="en-US" sz="2400"/>
              <a:t>Lat. Est=44.241N</a:t>
            </a:r>
          </a:p>
          <a:p>
            <a:pPr lvl="0">
              <a:spcBef>
                <a:spcPts val="0"/>
              </a:spcBef>
              <a:buNone/>
            </a:pPr>
            <a:r>
              <a:rPr lang="en-US" sz="2400"/>
              <a:t>Lon. Est=78.293W </a:t>
            </a:r>
          </a:p>
          <a:p>
            <a:pPr lvl="0">
              <a:spcBef>
                <a:spcPts val="0"/>
              </a:spcBef>
              <a:buNone/>
            </a:pPr>
            <a:r>
              <a:rPr lang="en-US" sz="2400"/>
              <a:t>Error = ~382.9 n.m.</a:t>
            </a:r>
          </a:p>
        </p:txBody>
      </p:sp>
      <p:sp>
        <p:nvSpPr>
          <p:cNvPr id="58" name="Shape 58"/>
          <p:cNvSpPr txBox="1"/>
          <p:nvPr/>
        </p:nvSpPr>
        <p:spPr>
          <a:xfrm>
            <a:off x="22510737" y="14099751"/>
            <a:ext cx="9829800" cy="447300"/>
          </a:xfrm>
          <a:prstGeom prst="rect">
            <a:avLst/>
          </a:prstGeom>
          <a:noFill/>
          <a:ln>
            <a:noFill/>
          </a:ln>
        </p:spPr>
        <p:txBody>
          <a:bodyPr anchorCtr="0" anchor="t" bIns="45700" lIns="91425" rIns="91425" tIns="45700">
            <a:noAutofit/>
          </a:bodyPr>
          <a:lstStyle/>
          <a:p>
            <a:pPr indent="0" lvl="0" marL="0" marR="0" rtl="0">
              <a:spcBef>
                <a:spcPts val="0"/>
              </a:spcBef>
              <a:spcAft>
                <a:spcPts val="0"/>
              </a:spcAft>
              <a:buSzPct val="25000"/>
              <a:buNone/>
            </a:pPr>
            <a:r>
              <a:rPr b="1" lang="en-US" sz="2400">
                <a:solidFill>
                  <a:schemeClr val="dk1"/>
                </a:solidFill>
              </a:rPr>
              <a:t>Rectangular Mean Parameters Method</a:t>
            </a:r>
          </a:p>
        </p:txBody>
      </p:sp>
      <p:sp>
        <p:nvSpPr>
          <p:cNvPr id="59" name="Shape 59"/>
          <p:cNvSpPr txBox="1"/>
          <p:nvPr/>
        </p:nvSpPr>
        <p:spPr>
          <a:xfrm>
            <a:off x="22434550" y="17724587"/>
            <a:ext cx="3340500" cy="2344200"/>
          </a:xfrm>
          <a:prstGeom prst="rect">
            <a:avLst/>
          </a:prstGeom>
          <a:noFill/>
          <a:ln>
            <a:noFill/>
          </a:ln>
        </p:spPr>
        <p:txBody>
          <a:bodyPr anchorCtr="0" anchor="t" bIns="91425" lIns="91425" rIns="91425" tIns="91425">
            <a:noAutofit/>
          </a:bodyPr>
          <a:lstStyle/>
          <a:p>
            <a:pPr lvl="0" rtl="0">
              <a:spcBef>
                <a:spcPts val="0"/>
              </a:spcBef>
              <a:buNone/>
            </a:pPr>
            <a:r>
              <a:rPr lang="en-US" sz="2400"/>
              <a:t>P</a:t>
            </a:r>
            <a:r>
              <a:rPr baseline="-25000" lang="en-US" sz="2400"/>
              <a:t>off</a:t>
            </a:r>
            <a:r>
              <a:rPr lang="en-US" sz="2400"/>
              <a:t> = -5.0244°</a:t>
            </a:r>
          </a:p>
          <a:p>
            <a:pPr lvl="0" rtl="0">
              <a:spcBef>
                <a:spcPts val="0"/>
              </a:spcBef>
              <a:buNone/>
            </a:pPr>
            <a:r>
              <a:rPr lang="en-US" sz="2400"/>
              <a:t>𝛳</a:t>
            </a:r>
            <a:r>
              <a:rPr baseline="-25000" lang="en-US" sz="2400"/>
              <a:t>off </a:t>
            </a:r>
            <a:r>
              <a:rPr lang="en-US" sz="2400"/>
              <a:t>= -2.379°</a:t>
            </a:r>
          </a:p>
          <a:p>
            <a:pPr lvl="0" rtl="0">
              <a:spcBef>
                <a:spcPts val="0"/>
              </a:spcBef>
              <a:buNone/>
            </a:pPr>
            <a:r>
              <a:rPr lang="en-US" sz="2400"/>
              <a:t>Lat. Est = 43.142N</a:t>
            </a:r>
          </a:p>
          <a:p>
            <a:pPr lvl="0" rtl="0">
              <a:spcBef>
                <a:spcPts val="0"/>
              </a:spcBef>
              <a:buNone/>
            </a:pPr>
            <a:r>
              <a:rPr lang="en-US" sz="2400"/>
              <a:t>Lon. Est = 70.877W</a:t>
            </a:r>
          </a:p>
          <a:p>
            <a:pPr lvl="0" rtl="0">
              <a:spcBef>
                <a:spcPts val="0"/>
              </a:spcBef>
              <a:buNone/>
            </a:pPr>
            <a:r>
              <a:rPr lang="en-US" sz="2400"/>
              <a:t>Error = ~3 n.m.</a:t>
            </a:r>
          </a:p>
        </p:txBody>
      </p:sp>
      <p:sp>
        <p:nvSpPr>
          <p:cNvPr id="60" name="Shape 60"/>
          <p:cNvSpPr txBox="1"/>
          <p:nvPr/>
        </p:nvSpPr>
        <p:spPr>
          <a:xfrm>
            <a:off x="26080387" y="21068675"/>
            <a:ext cx="2977500" cy="2344200"/>
          </a:xfrm>
          <a:prstGeom prst="rect">
            <a:avLst/>
          </a:prstGeom>
          <a:noFill/>
          <a:ln>
            <a:noFill/>
          </a:ln>
        </p:spPr>
        <p:txBody>
          <a:bodyPr anchorCtr="0" anchor="t" bIns="91425" lIns="91425" rIns="91425" tIns="91425">
            <a:noAutofit/>
          </a:bodyPr>
          <a:lstStyle/>
          <a:p>
            <a:pPr lvl="0" rtl="0">
              <a:spcBef>
                <a:spcPts val="0"/>
              </a:spcBef>
              <a:buNone/>
            </a:pPr>
            <a:r>
              <a:rPr lang="en-US" sz="2400"/>
              <a:t>P</a:t>
            </a:r>
            <a:r>
              <a:rPr baseline="-25000" lang="en-US" sz="2400"/>
              <a:t>off</a:t>
            </a:r>
            <a:r>
              <a:rPr lang="en-US" sz="2400"/>
              <a:t> = -3.769</a:t>
            </a:r>
          </a:p>
          <a:p>
            <a:pPr lvl="0" rtl="0">
              <a:spcBef>
                <a:spcPts val="0"/>
              </a:spcBef>
              <a:buNone/>
            </a:pPr>
            <a:r>
              <a:rPr lang="en-US" sz="2400"/>
              <a:t>𝛳</a:t>
            </a:r>
            <a:r>
              <a:rPr baseline="-25000" lang="en-US" sz="2400"/>
              <a:t>off </a:t>
            </a:r>
            <a:r>
              <a:rPr lang="en-US" sz="2400"/>
              <a:t>= -12.211</a:t>
            </a:r>
          </a:p>
          <a:p>
            <a:pPr lvl="0" rtl="0">
              <a:spcBef>
                <a:spcPts val="0"/>
              </a:spcBef>
              <a:buNone/>
            </a:pPr>
            <a:r>
              <a:rPr lang="en-US" sz="2400"/>
              <a:t>Lat. Est =48.1871N</a:t>
            </a:r>
          </a:p>
          <a:p>
            <a:pPr lvl="0" rtl="0">
              <a:spcBef>
                <a:spcPts val="0"/>
              </a:spcBef>
              <a:buNone/>
            </a:pPr>
            <a:r>
              <a:rPr lang="en-US" sz="2400"/>
              <a:t>Lon. Est = 70.911W</a:t>
            </a:r>
          </a:p>
          <a:p>
            <a:pPr lvl="0" rtl="0">
              <a:spcBef>
                <a:spcPts val="0"/>
              </a:spcBef>
              <a:buNone/>
            </a:pPr>
            <a:r>
              <a:rPr lang="en-US" sz="2400"/>
              <a:t>Error = ~5.0534°</a:t>
            </a:r>
          </a:p>
        </p:txBody>
      </p:sp>
      <p:pic>
        <p:nvPicPr>
          <p:cNvPr id="61" name="Shape 61"/>
          <p:cNvPicPr preferRelativeResize="0"/>
          <p:nvPr/>
        </p:nvPicPr>
        <p:blipFill>
          <a:blip r:embed="rId12">
            <a:alphaModFix/>
          </a:blip>
          <a:stretch>
            <a:fillRect/>
          </a:stretch>
        </p:blipFill>
        <p:spPr>
          <a:xfrm>
            <a:off x="23168650" y="23246325"/>
            <a:ext cx="5618215" cy="2881125"/>
          </a:xfrm>
          <a:prstGeom prst="rect">
            <a:avLst/>
          </a:prstGeom>
          <a:noFill/>
          <a:ln>
            <a:noFill/>
          </a:ln>
        </p:spPr>
      </p:pic>
      <p:pic>
        <p:nvPicPr>
          <p:cNvPr id="62" name="Shape 62"/>
          <p:cNvPicPr preferRelativeResize="0"/>
          <p:nvPr/>
        </p:nvPicPr>
        <p:blipFill>
          <a:blip r:embed="rId13">
            <a:alphaModFix/>
          </a:blip>
          <a:stretch>
            <a:fillRect/>
          </a:stretch>
        </p:blipFill>
        <p:spPr>
          <a:xfrm>
            <a:off x="749050" y="15216887"/>
            <a:ext cx="9977674" cy="5257800"/>
          </a:xfrm>
          <a:prstGeom prst="rect">
            <a:avLst/>
          </a:prstGeom>
          <a:noFill/>
          <a:ln>
            <a:noFill/>
          </a:ln>
        </p:spPr>
      </p:pic>
      <p:sp>
        <p:nvSpPr>
          <p:cNvPr id="63" name="Shape 63"/>
          <p:cNvSpPr txBox="1"/>
          <p:nvPr/>
        </p:nvSpPr>
        <p:spPr>
          <a:xfrm>
            <a:off x="787337" y="21754341"/>
            <a:ext cx="9779100" cy="949200"/>
          </a:xfrm>
          <a:prstGeom prst="rect">
            <a:avLst/>
          </a:prstGeom>
          <a:noFill/>
          <a:ln>
            <a:noFill/>
          </a:ln>
        </p:spPr>
        <p:txBody>
          <a:bodyPr anchorCtr="0" anchor="t" bIns="45700" lIns="91425" rIns="91425" tIns="45700">
            <a:noAutofit/>
          </a:bodyPr>
          <a:lstStyle/>
          <a:p>
            <a:pPr indent="0" lvl="0" marL="0" marR="0" rtl="0" algn="l">
              <a:spcBef>
                <a:spcPts val="0"/>
              </a:spcBef>
              <a:spcAft>
                <a:spcPts val="0"/>
              </a:spcAft>
              <a:buSzPct val="25000"/>
              <a:buNone/>
            </a:pPr>
            <a:r>
              <a:rPr lang="en-US" sz="2400">
                <a:solidFill>
                  <a:schemeClr val="dk1"/>
                </a:solidFill>
              </a:rPr>
              <a:t>The image below is an example using the astrometry.net software to locate stars in an image.</a:t>
            </a:r>
          </a:p>
        </p:txBody>
      </p:sp>
      <p:pic>
        <p:nvPicPr>
          <p:cNvPr id="64" name="Shape 64"/>
          <p:cNvPicPr preferRelativeResize="0"/>
          <p:nvPr/>
        </p:nvPicPr>
        <p:blipFill>
          <a:blip r:embed="rId14">
            <a:alphaModFix/>
          </a:blip>
          <a:stretch>
            <a:fillRect/>
          </a:stretch>
        </p:blipFill>
        <p:spPr>
          <a:xfrm>
            <a:off x="5331506" y="29934500"/>
            <a:ext cx="3999899" cy="1475977"/>
          </a:xfrm>
          <a:prstGeom prst="rect">
            <a:avLst/>
          </a:prstGeom>
          <a:noFill/>
          <a:ln>
            <a:noFill/>
          </a:ln>
        </p:spPr>
      </p:pic>
      <p:sp>
        <p:nvSpPr>
          <p:cNvPr id="65" name="Shape 65"/>
          <p:cNvSpPr txBox="1"/>
          <p:nvPr/>
        </p:nvSpPr>
        <p:spPr>
          <a:xfrm>
            <a:off x="1409700" y="29674237"/>
            <a:ext cx="3810000" cy="1348800"/>
          </a:xfrm>
          <a:prstGeom prst="rect">
            <a:avLst/>
          </a:prstGeom>
          <a:noFill/>
          <a:ln>
            <a:noFill/>
          </a:ln>
        </p:spPr>
        <p:txBody>
          <a:bodyPr anchorCtr="0" anchor="t" bIns="91425" lIns="91425" rIns="91425" tIns="91425">
            <a:noAutofit/>
          </a:bodyPr>
          <a:lstStyle/>
          <a:p>
            <a:pPr lvl="0">
              <a:spcBef>
                <a:spcPts val="0"/>
              </a:spcBef>
              <a:buNone/>
            </a:pPr>
            <a:r>
              <a:rPr lang="en-US" sz="2400"/>
              <a:t>Basic Formulation for finding </a:t>
            </a:r>
            <a:r>
              <a:rPr lang="en-US" sz="2400">
                <a:solidFill>
                  <a:schemeClr val="dk1"/>
                </a:solidFill>
              </a:rPr>
              <a:t>H</a:t>
            </a:r>
            <a:r>
              <a:rPr baseline="-25000" lang="en-US" sz="2400">
                <a:solidFill>
                  <a:schemeClr val="dk1"/>
                </a:solidFill>
              </a:rPr>
              <a:t>o</a:t>
            </a:r>
            <a:r>
              <a:rPr lang="en-US" sz="2400"/>
              <a:t> using IMU pitch measurement, P</a:t>
            </a:r>
            <a:r>
              <a:rPr baseline="-25000" lang="en-US" sz="2400"/>
              <a:t>IMU </a:t>
            </a:r>
            <a:r>
              <a:rPr lang="en-US" sz="2400"/>
              <a:t> initial pixel locations x</a:t>
            </a:r>
            <a:r>
              <a:rPr baseline="-25000" lang="en-US" sz="2400"/>
              <a:t>i</a:t>
            </a:r>
            <a:r>
              <a:rPr lang="en-US" sz="2400"/>
              <a:t> and y</a:t>
            </a:r>
            <a:r>
              <a:rPr baseline="-25000" lang="en-US" sz="2400"/>
              <a:t>i</a:t>
            </a:r>
            <a:r>
              <a:rPr lang="en-US" sz="2400"/>
              <a:t>, y</a:t>
            </a:r>
            <a:r>
              <a:rPr baseline="-25000" lang="en-US" sz="2400"/>
              <a:t>new</a:t>
            </a:r>
            <a:r>
              <a:rPr lang="en-US" sz="2400"/>
              <a:t> is then converted to degrees to output H</a:t>
            </a:r>
            <a:r>
              <a:rPr baseline="-25000" lang="en-US" sz="2400"/>
              <a:t>o</a:t>
            </a:r>
            <a:r>
              <a:rPr lang="en-US" sz="2400"/>
              <a:t>. </a:t>
            </a:r>
          </a:p>
        </p:txBody>
      </p:sp>
      <p:sp>
        <p:nvSpPr>
          <p:cNvPr id="66" name="Shape 66"/>
          <p:cNvSpPr txBox="1"/>
          <p:nvPr/>
        </p:nvSpPr>
        <p:spPr>
          <a:xfrm>
            <a:off x="22640687" y="21221075"/>
            <a:ext cx="2977500" cy="2344200"/>
          </a:xfrm>
          <a:prstGeom prst="rect">
            <a:avLst/>
          </a:prstGeom>
          <a:noFill/>
          <a:ln>
            <a:noFill/>
          </a:ln>
        </p:spPr>
        <p:txBody>
          <a:bodyPr anchorCtr="0" anchor="t" bIns="91425" lIns="91425" rIns="91425" tIns="91425">
            <a:noAutofit/>
          </a:bodyPr>
          <a:lstStyle/>
          <a:p>
            <a:pPr lvl="0">
              <a:spcBef>
                <a:spcPts val="0"/>
              </a:spcBef>
              <a:buNone/>
            </a:pPr>
            <a:r>
              <a:rPr lang="en-US" sz="2400"/>
              <a:t>-Treat camera lens as sphere</a:t>
            </a:r>
          </a:p>
          <a:p>
            <a:pPr lvl="0" rtl="0">
              <a:spcBef>
                <a:spcPts val="0"/>
              </a:spcBef>
              <a:buNone/>
            </a:pPr>
            <a:r>
              <a:rPr lang="en-US" sz="2400"/>
              <a:t>-Uses following equations</a:t>
            </a:r>
          </a:p>
        </p:txBody>
      </p:sp>
      <p:sp>
        <p:nvSpPr>
          <p:cNvPr id="67" name="Shape 67"/>
          <p:cNvSpPr txBox="1"/>
          <p:nvPr/>
        </p:nvSpPr>
        <p:spPr>
          <a:xfrm>
            <a:off x="22434537" y="14963725"/>
            <a:ext cx="2977500" cy="2344200"/>
          </a:xfrm>
          <a:prstGeom prst="rect">
            <a:avLst/>
          </a:prstGeom>
          <a:noFill/>
          <a:ln>
            <a:noFill/>
          </a:ln>
        </p:spPr>
        <p:txBody>
          <a:bodyPr anchorCtr="0" anchor="t" bIns="91425" lIns="91425" rIns="91425" tIns="91425">
            <a:noAutofit/>
          </a:bodyPr>
          <a:lstStyle/>
          <a:p>
            <a:pPr lvl="0" rtl="0">
              <a:spcBef>
                <a:spcPts val="0"/>
              </a:spcBef>
              <a:buNone/>
            </a:pPr>
            <a:r>
              <a:rPr lang="en-US" sz="2400"/>
              <a:t>-Treat camera lens as flat</a:t>
            </a:r>
          </a:p>
          <a:p>
            <a:pPr lvl="0" rtl="0">
              <a:spcBef>
                <a:spcPts val="0"/>
              </a:spcBef>
              <a:buNone/>
            </a:pPr>
            <a:r>
              <a:rPr lang="en-US" sz="2400"/>
              <a:t>-Takes mean of optimal points of each image</a:t>
            </a:r>
          </a:p>
        </p:txBody>
      </p:sp>
      <p:sp>
        <p:nvSpPr>
          <p:cNvPr id="68" name="Shape 68"/>
          <p:cNvSpPr txBox="1"/>
          <p:nvPr/>
        </p:nvSpPr>
        <p:spPr>
          <a:xfrm>
            <a:off x="22434537" y="8545650"/>
            <a:ext cx="2977500" cy="2344200"/>
          </a:xfrm>
          <a:prstGeom prst="rect">
            <a:avLst/>
          </a:prstGeom>
          <a:noFill/>
          <a:ln>
            <a:noFill/>
          </a:ln>
        </p:spPr>
        <p:txBody>
          <a:bodyPr anchorCtr="0" anchor="t" bIns="91425" lIns="91425" rIns="91425" tIns="91425">
            <a:noAutofit/>
          </a:bodyPr>
          <a:lstStyle/>
          <a:p>
            <a:pPr lvl="0">
              <a:spcBef>
                <a:spcPts val="0"/>
              </a:spcBef>
              <a:buNone/>
            </a:pPr>
            <a:r>
              <a:rPr lang="en-US" sz="2400"/>
              <a:t>-Treat camera lens as flat</a:t>
            </a:r>
          </a:p>
          <a:p>
            <a:pPr lvl="0" rtl="0">
              <a:spcBef>
                <a:spcPts val="0"/>
              </a:spcBef>
              <a:buNone/>
            </a:pPr>
            <a:r>
              <a:rPr lang="en-US" sz="2400"/>
              <a:t>-No optimization performed.</a:t>
            </a:r>
          </a:p>
        </p:txBody>
      </p:sp>
      <p:sp>
        <p:nvSpPr>
          <p:cNvPr id="69" name="Shape 69"/>
          <p:cNvSpPr txBox="1"/>
          <p:nvPr/>
        </p:nvSpPr>
        <p:spPr>
          <a:xfrm>
            <a:off x="947612" y="20583366"/>
            <a:ext cx="9779100" cy="949200"/>
          </a:xfrm>
          <a:prstGeom prst="rect">
            <a:avLst/>
          </a:prstGeom>
          <a:noFill/>
          <a:ln>
            <a:noFill/>
          </a:ln>
        </p:spPr>
        <p:txBody>
          <a:bodyPr anchorCtr="0" anchor="t" bIns="45700" lIns="91425" rIns="91425" tIns="45700">
            <a:noAutofit/>
          </a:bodyPr>
          <a:lstStyle/>
          <a:p>
            <a:pPr indent="0" lvl="0" marL="0" marR="0" rtl="0" algn="l">
              <a:spcBef>
                <a:spcPts val="0"/>
              </a:spcBef>
              <a:spcAft>
                <a:spcPts val="0"/>
              </a:spcAft>
              <a:buSzPct val="25000"/>
              <a:buNone/>
            </a:pPr>
            <a:r>
              <a:rPr lang="en-US" sz="2400">
                <a:solidFill>
                  <a:schemeClr val="dk1"/>
                </a:solidFill>
              </a:rPr>
              <a:t>This research attempts to optimize over </a:t>
            </a:r>
            <a:r>
              <a:rPr b="1" lang="en-US" sz="2400">
                <a:solidFill>
                  <a:schemeClr val="dk1"/>
                </a:solidFill>
              </a:rPr>
              <a:t>p = H</a:t>
            </a:r>
            <a:r>
              <a:rPr b="1" baseline="-25000" lang="en-US" sz="2400">
                <a:solidFill>
                  <a:schemeClr val="dk1"/>
                </a:solidFill>
              </a:rPr>
              <a:t>o</a:t>
            </a:r>
            <a:r>
              <a:rPr b="1" lang="en-US" sz="2400">
                <a:solidFill>
                  <a:schemeClr val="dk1"/>
                </a:solidFill>
              </a:rPr>
              <a:t> - H</a:t>
            </a:r>
            <a:r>
              <a:rPr b="1" baseline="-25000" lang="en-US" sz="2400">
                <a:solidFill>
                  <a:schemeClr val="dk1"/>
                </a:solidFill>
              </a:rPr>
              <a:t>c</a:t>
            </a:r>
            <a:r>
              <a:rPr b="1" lang="en-US" sz="2400">
                <a:solidFill>
                  <a:schemeClr val="dk1"/>
                </a:solidFill>
              </a:rPr>
              <a:t> </a:t>
            </a:r>
            <a:r>
              <a:rPr lang="en-US" sz="2400">
                <a:solidFill>
                  <a:schemeClr val="dk1"/>
                </a:solidFill>
              </a:rPr>
              <a:t>by incorporating the effects of pitch and roll.</a:t>
            </a:r>
          </a:p>
        </p:txBody>
      </p:sp>
      <p:sp>
        <p:nvSpPr>
          <p:cNvPr id="70" name="Shape 70"/>
          <p:cNvSpPr txBox="1"/>
          <p:nvPr/>
        </p:nvSpPr>
        <p:spPr>
          <a:xfrm>
            <a:off x="22765400" y="27242825"/>
            <a:ext cx="2830500" cy="2881200"/>
          </a:xfrm>
          <a:prstGeom prst="rect">
            <a:avLst/>
          </a:prstGeom>
          <a:noFill/>
          <a:ln>
            <a:noFill/>
          </a:ln>
        </p:spPr>
        <p:txBody>
          <a:bodyPr anchorCtr="0" anchor="t" bIns="91425" lIns="91425" rIns="91425" tIns="91425">
            <a:noAutofit/>
          </a:bodyPr>
          <a:lstStyle/>
          <a:p>
            <a:pPr lvl="0">
              <a:spcBef>
                <a:spcPts val="0"/>
              </a:spcBef>
              <a:buNone/>
            </a:pPr>
            <a:r>
              <a:rPr lang="en-US" sz="2400"/>
              <a:t>Error compared to mean parameters method.  negative values indicate that mean parameters performed better.  Positive values depict mean parameters being out performed.</a:t>
            </a:r>
          </a:p>
        </p:txBody>
      </p:sp>
    </p:spTree>
  </p:cSld>
  <p:clrMapOvr>
    <a:masterClrMapping/>
  </p:clrMapOvr>
</p:sld>
</file>

<file path=ppt/theme/theme1.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fault Design">
  <a:themeElements>
    <a:clrScheme name="Custom 28">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FFFFF"/>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