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3891200" cy="32918400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ED7D31"/>
    <a:srgbClr val="5B9BD5"/>
    <a:srgbClr val="00FF01"/>
    <a:srgbClr val="CF7926"/>
    <a:srgbClr val="D54856"/>
    <a:srgbClr val="39B143"/>
    <a:srgbClr val="3062DE"/>
    <a:srgbClr val="2C60DC"/>
    <a:srgbClr val="D548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426" autoAdjust="0"/>
    <p:restoredTop sz="92883" autoAdjust="0"/>
  </p:normalViewPr>
  <p:slideViewPr>
    <p:cSldViewPr>
      <p:cViewPr>
        <p:scale>
          <a:sx n="25" d="100"/>
          <a:sy n="25" d="100"/>
        </p:scale>
        <p:origin x="2040" y="18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1" tIns="48326" rIns="96651" bIns="48326" numCol="1" anchor="t" anchorCtr="0" compatLnSpc="1">
            <a:prstTxWarp prst="textNoShape">
              <a:avLst/>
            </a:prstTxWarp>
          </a:bodyPr>
          <a:lstStyle>
            <a:lvl1pPr defTabSz="966788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1" tIns="48326" rIns="96651" bIns="48326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1" tIns="48326" rIns="96651" bIns="48326" numCol="1" anchor="b" anchorCtr="0" compatLnSpc="1">
            <a:prstTxWarp prst="textNoShape">
              <a:avLst/>
            </a:prstTxWarp>
          </a:bodyPr>
          <a:lstStyle>
            <a:lvl1pPr defTabSz="966788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1" tIns="48326" rIns="96651" bIns="48326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Times New Roman" panose="02020603050405020304" pitchFamily="18" charset="0"/>
              </a:defRPr>
            </a:lvl1pPr>
          </a:lstStyle>
          <a:p>
            <a:fld id="{2717B551-3FBC-47A8-93EE-A600B9FC2E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63163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65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382" tIns="10191" rIns="20382" bIns="10191" numCol="1" anchor="t" anchorCtr="0" compatLnSpc="1">
            <a:prstTxWarp prst="textNoShape">
              <a:avLst/>
            </a:prstTxWarp>
          </a:bodyPr>
          <a:lstStyle>
            <a:lvl1pPr defTabSz="203200">
              <a:defRPr sz="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4138613" y="0"/>
            <a:ext cx="317658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382" tIns="10191" rIns="20382" bIns="10191" numCol="1" anchor="t" anchorCtr="0" compatLnSpc="1">
            <a:prstTxWarp prst="textNoShape">
              <a:avLst/>
            </a:prstTxWarp>
          </a:bodyPr>
          <a:lstStyle>
            <a:lvl1pPr algn="r" defTabSz="203200">
              <a:defRPr sz="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65238" y="723900"/>
            <a:ext cx="4786312" cy="35893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9488" y="4565650"/>
            <a:ext cx="535622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382" tIns="10191" rIns="20382" bIns="101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15425"/>
            <a:ext cx="31765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382" tIns="10191" rIns="20382" bIns="10191" numCol="1" anchor="b" anchorCtr="0" compatLnSpc="1">
            <a:prstTxWarp prst="textNoShape">
              <a:avLst/>
            </a:prstTxWarp>
          </a:bodyPr>
          <a:lstStyle>
            <a:lvl1pPr defTabSz="203200">
              <a:defRPr sz="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38613" y="9115425"/>
            <a:ext cx="317658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382" tIns="10191" rIns="20382" bIns="10191" numCol="1" anchor="b" anchorCtr="0" compatLnSpc="1">
            <a:prstTxWarp prst="textNoShape">
              <a:avLst/>
            </a:prstTxWarp>
          </a:bodyPr>
          <a:lstStyle>
            <a:lvl1pPr algn="r" defTabSz="203200">
              <a:defRPr sz="300">
                <a:latin typeface="Times New Roman" panose="02020603050405020304" pitchFamily="18" charset="0"/>
              </a:defRPr>
            </a:lvl1pPr>
          </a:lstStyle>
          <a:p>
            <a:fld id="{897667AA-1A2D-4C2C-8BD8-683E2B261E9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36082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2032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2032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2032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2032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2032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20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20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20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20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DBB57E2B-2254-4767-9774-86BCCF1D61A5}" type="slidenum">
              <a:rPr lang="en-US" altLang="en-US" sz="300">
                <a:latin typeface="Times New Roman" panose="02020603050405020304" pitchFamily="18" charset="0"/>
              </a:rPr>
              <a:pPr eaLnBrk="1" hangingPunct="1"/>
              <a:t>1</a:t>
            </a:fld>
            <a:endParaRPr lang="en-US" altLang="en-US" sz="300">
              <a:latin typeface="Times New Roman" panose="02020603050405020304" pitchFamily="18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6253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5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3" y="18653125"/>
            <a:ext cx="30724475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E96102-4E27-477D-88A0-F1E244B1FB0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6285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252911-BFCF-47C1-9D9F-B160E9B130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757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38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1AE98F-AF43-4921-A611-C5A041531B3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8923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92475" y="9509125"/>
            <a:ext cx="18576925" cy="19751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0" y="9509125"/>
            <a:ext cx="18576925" cy="19751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EB94E1-ECEC-4D25-B576-3A9F18861B8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3662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7625"/>
            <a:ext cx="3950335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5"/>
            <a:ext cx="1939290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5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3CFAFD-5BD5-462C-ACC5-CFB1CE2F18F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9174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43205C-3F10-490D-890A-70E77279085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7452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012094-360C-455A-B783-0DB58039078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48012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1275"/>
            <a:ext cx="14439900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5" y="6888163"/>
            <a:ext cx="14439900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9E93D6-37D2-4198-876D-AB40F818060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1201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3" y="23042563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3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3" y="25763538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674A91-225C-4381-8BD6-25345E80259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4861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0CE534-E966-4D8D-9C34-8E311D7B1F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0277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272163" y="2925763"/>
            <a:ext cx="9326562" cy="263350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92475" y="2925763"/>
            <a:ext cx="27827288" cy="263350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0271AF-CB0B-46BE-9B85-E4AAFA2B21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4988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92475" y="2925763"/>
            <a:ext cx="3730625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92475" y="9509125"/>
            <a:ext cx="37306250" cy="1975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92475" y="29992638"/>
            <a:ext cx="9144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>
            <a:lvl1pPr>
              <a:defRPr sz="67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525" y="29992638"/>
            <a:ext cx="1390015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>
            <a:lvl1pPr algn="ctr">
              <a:defRPr sz="67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4725" y="29992638"/>
            <a:ext cx="9144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>
            <a:lvl1pPr algn="r">
              <a:defRPr sz="6700">
                <a:latin typeface="Times New Roman" panose="02020603050405020304" pitchFamily="18" charset="0"/>
              </a:defRPr>
            </a:lvl1pPr>
          </a:lstStyle>
          <a:p>
            <a:fld id="{2B5B950C-2C4E-44E2-8117-88DED9B9C24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2pPr>
      <a:lvl3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3pPr>
      <a:lvl4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4pPr>
      <a:lvl5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5pPr>
      <a:lvl6pPr marL="4572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6pPr>
      <a:lvl7pPr marL="9144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7pPr>
      <a:lvl8pPr marL="13716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8pPr>
      <a:lvl9pPr marL="18288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18" charset="0"/>
        </a:defRPr>
      </a:lvl9pPr>
    </p:titleStyle>
    <p:bodyStyle>
      <a:lvl1pPr marL="1646238" indent="-1646238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5400">
          <a:solidFill>
            <a:schemeClr val="tx1"/>
          </a:solidFill>
          <a:latin typeface="+mn-lt"/>
          <a:ea typeface="+mn-ea"/>
          <a:cs typeface="+mn-cs"/>
        </a:defRPr>
      </a:lvl1pPr>
      <a:lvl2pPr marL="3565525" indent="-1371600" algn="l" defTabSz="4389438" rtl="0" eaLnBrk="0" fontAlgn="base" hangingPunct="0">
        <a:spcBef>
          <a:spcPct val="20000"/>
        </a:spcBef>
        <a:spcAft>
          <a:spcPct val="0"/>
        </a:spcAft>
        <a:buChar char="–"/>
        <a:defRPr sz="13400">
          <a:solidFill>
            <a:schemeClr val="tx1"/>
          </a:solidFill>
          <a:latin typeface="+mn-lt"/>
        </a:defRPr>
      </a:lvl2pPr>
      <a:lvl3pPr marL="5486400" indent="-1096963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1500">
          <a:solidFill>
            <a:schemeClr val="tx1"/>
          </a:solidFill>
          <a:latin typeface="+mn-lt"/>
        </a:defRPr>
      </a:lvl3pPr>
      <a:lvl4pPr marL="7680325" indent="-1096963" algn="l" defTabSz="4389438" rtl="0" eaLnBrk="0" fontAlgn="base" hangingPunct="0">
        <a:spcBef>
          <a:spcPct val="20000"/>
        </a:spcBef>
        <a:spcAft>
          <a:spcPct val="0"/>
        </a:spcAft>
        <a:buChar char="–"/>
        <a:defRPr sz="9600">
          <a:solidFill>
            <a:schemeClr val="tx1"/>
          </a:solidFill>
          <a:latin typeface="+mn-lt"/>
        </a:defRPr>
      </a:lvl4pPr>
      <a:lvl5pPr marL="9875838" indent="-1096963" algn="l" defTabSz="4389438" rtl="0" eaLnBrk="0" fontAlgn="base" hangingPunct="0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5pPr>
      <a:lvl6pPr marL="103330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6pPr>
      <a:lvl7pPr marL="107902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7pPr>
      <a:lvl8pPr marL="112474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8pPr>
      <a:lvl9pPr marL="117046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r="26957"/>
          <a:stretch/>
        </p:blipFill>
        <p:spPr>
          <a:xfrm rot="16200000">
            <a:off x="1248986" y="8530012"/>
            <a:ext cx="23139401" cy="25586571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" t="9246" r="56476" b="30487"/>
          <a:stretch/>
        </p:blipFill>
        <p:spPr>
          <a:xfrm rot="16200000">
            <a:off x="25208217" y="16340344"/>
            <a:ext cx="16528546" cy="1657678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71" t="9246" b="30487"/>
          <a:stretch/>
        </p:blipFill>
        <p:spPr>
          <a:xfrm rot="16200000">
            <a:off x="25276311" y="-12672"/>
            <a:ext cx="16392360" cy="16576781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13" t="40433" r="48601" b="33739"/>
          <a:stretch/>
        </p:blipFill>
        <p:spPr>
          <a:xfrm rot="16200000">
            <a:off x="34587759" y="-1789725"/>
            <a:ext cx="2681082" cy="6629400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74" t="11041" r="41920" b="71146"/>
          <a:stretch/>
        </p:blipFill>
        <p:spPr>
          <a:xfrm rot="16200000">
            <a:off x="36156899" y="17183099"/>
            <a:ext cx="5410202" cy="4572000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45" t="3657" r="7301" b="64774"/>
          <a:stretch/>
        </p:blipFill>
        <p:spPr>
          <a:xfrm rot="16200000">
            <a:off x="14829672" y="3429000"/>
            <a:ext cx="6857999" cy="8077199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45" t="87641" b="5212"/>
          <a:stretch/>
        </p:blipFill>
        <p:spPr>
          <a:xfrm rot="16200000">
            <a:off x="19270286" y="6553198"/>
            <a:ext cx="9499601" cy="182880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 rot="16200000">
            <a:off x="30979234" y="828200"/>
            <a:ext cx="2364750" cy="107721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/>
              <a:t>Surface</a:t>
            </a:r>
          </a:p>
          <a:p>
            <a:pPr algn="ctr"/>
            <a:r>
              <a:rPr lang="en-US" sz="3200" b="1" dirty="0" smtClean="0"/>
              <a:t>Temperature</a:t>
            </a:r>
            <a:endParaRPr lang="en-US" sz="3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17044</TotalTime>
  <Words>3</Words>
  <Application>Microsoft Office PowerPoint</Application>
  <PresentationFormat>Custom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Times New Roman</vt:lpstr>
      <vt:lpstr>Default Design</vt:lpstr>
      <vt:lpstr>PowerPoint Presentation</vt:lpstr>
    </vt:vector>
  </TitlesOfParts>
  <Company>Complex Systems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Scott Ollinger</dc:creator>
  <cp:lastModifiedBy>apo</cp:lastModifiedBy>
  <cp:revision>752</cp:revision>
  <dcterms:created xsi:type="dcterms:W3CDTF">2006-08-18T20:05:05Z</dcterms:created>
  <dcterms:modified xsi:type="dcterms:W3CDTF">2016-09-27T16:56:33Z</dcterms:modified>
</cp:coreProperties>
</file>