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presProps.xml" ContentType="application/vnd.openxmlformats-officedocument.presentationml.presProps+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drawing1.xml" ContentType="application/vnd.ms-office.drawingml.diagramDrawing+xml"/>
  <Override PartName="/ppt/diagrams/quickStyle2.xml" ContentType="application/vnd.openxmlformats-officedocument.drawingml.diagramStyle+xml"/>
  <Override PartName="/ppt/diagrams/quickStyle3.xml" ContentType="application/vnd.openxmlformats-officedocument.drawingml.diagramStyle+xml"/>
  <Override PartName="/ppt/slides/slide1.xml" ContentType="application/vnd.openxmlformats-officedocument.presentationml.slide+xml"/>
  <Override PartName="/ppt/theme/theme1.xml" ContentType="application/vnd.openxmlformats-officedocument.theme+xml"/>
  <Default Extension="wmf" ContentType="image/x-wmf"/>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Masters/slideMaster2.xml" ContentType="application/vnd.openxmlformats-officedocument.presentationml.slideMaster+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653" r:id="rId2"/>
    <p:sldMasterId id="2147483659" r:id="rId3"/>
  </p:sldMasterIdLst>
  <p:notesMasterIdLst>
    <p:notesMasterId r:id="rId5"/>
  </p:notesMasterIdLst>
  <p:sldIdLst>
    <p:sldId id="256" r:id="rId4"/>
  </p:sldIdLst>
  <p:sldSz cx="32918400" cy="21945600"/>
  <p:notesSz cx="6858000" cy="9144000"/>
  <p:defaultTextStyle>
    <a:defPPr>
      <a:defRPr lang="en-US"/>
    </a:defPPr>
    <a:lvl1pPr marL="0" algn="l" defTabSz="3134552" rtl="0" eaLnBrk="1" latinLnBrk="0" hangingPunct="1">
      <a:defRPr sz="6100" kern="1200">
        <a:solidFill>
          <a:schemeClr val="tx1"/>
        </a:solidFill>
        <a:latin typeface="+mn-lt"/>
        <a:ea typeface="+mn-ea"/>
        <a:cs typeface="+mn-cs"/>
      </a:defRPr>
    </a:lvl1pPr>
    <a:lvl2pPr marL="1567277" algn="l" defTabSz="3134552" rtl="0" eaLnBrk="1" latinLnBrk="0" hangingPunct="1">
      <a:defRPr sz="6100" kern="1200">
        <a:solidFill>
          <a:schemeClr val="tx1"/>
        </a:solidFill>
        <a:latin typeface="+mn-lt"/>
        <a:ea typeface="+mn-ea"/>
        <a:cs typeface="+mn-cs"/>
      </a:defRPr>
    </a:lvl2pPr>
    <a:lvl3pPr marL="3134552" algn="l" defTabSz="3134552" rtl="0" eaLnBrk="1" latinLnBrk="0" hangingPunct="1">
      <a:defRPr sz="6100" kern="1200">
        <a:solidFill>
          <a:schemeClr val="tx1"/>
        </a:solidFill>
        <a:latin typeface="+mn-lt"/>
        <a:ea typeface="+mn-ea"/>
        <a:cs typeface="+mn-cs"/>
      </a:defRPr>
    </a:lvl3pPr>
    <a:lvl4pPr marL="4701829" algn="l" defTabSz="3134552" rtl="0" eaLnBrk="1" latinLnBrk="0" hangingPunct="1">
      <a:defRPr sz="6100" kern="1200">
        <a:solidFill>
          <a:schemeClr val="tx1"/>
        </a:solidFill>
        <a:latin typeface="+mn-lt"/>
        <a:ea typeface="+mn-ea"/>
        <a:cs typeface="+mn-cs"/>
      </a:defRPr>
    </a:lvl4pPr>
    <a:lvl5pPr marL="6269105" algn="l" defTabSz="3134552" rtl="0" eaLnBrk="1" latinLnBrk="0" hangingPunct="1">
      <a:defRPr sz="6100" kern="1200">
        <a:solidFill>
          <a:schemeClr val="tx1"/>
        </a:solidFill>
        <a:latin typeface="+mn-lt"/>
        <a:ea typeface="+mn-ea"/>
        <a:cs typeface="+mn-cs"/>
      </a:defRPr>
    </a:lvl5pPr>
    <a:lvl6pPr marL="7836382" algn="l" defTabSz="3134552" rtl="0" eaLnBrk="1" latinLnBrk="0" hangingPunct="1">
      <a:defRPr sz="6100" kern="1200">
        <a:solidFill>
          <a:schemeClr val="tx1"/>
        </a:solidFill>
        <a:latin typeface="+mn-lt"/>
        <a:ea typeface="+mn-ea"/>
        <a:cs typeface="+mn-cs"/>
      </a:defRPr>
    </a:lvl6pPr>
    <a:lvl7pPr marL="9403659" algn="l" defTabSz="3134552" rtl="0" eaLnBrk="1" latinLnBrk="0" hangingPunct="1">
      <a:defRPr sz="6100" kern="1200">
        <a:solidFill>
          <a:schemeClr val="tx1"/>
        </a:solidFill>
        <a:latin typeface="+mn-lt"/>
        <a:ea typeface="+mn-ea"/>
        <a:cs typeface="+mn-cs"/>
      </a:defRPr>
    </a:lvl7pPr>
    <a:lvl8pPr marL="10970935" algn="l" defTabSz="3134552" rtl="0" eaLnBrk="1" latinLnBrk="0" hangingPunct="1">
      <a:defRPr sz="6100" kern="1200">
        <a:solidFill>
          <a:schemeClr val="tx1"/>
        </a:solidFill>
        <a:latin typeface="+mn-lt"/>
        <a:ea typeface="+mn-ea"/>
        <a:cs typeface="+mn-cs"/>
      </a:defRPr>
    </a:lvl8pPr>
    <a:lvl9pPr marL="12538212" algn="l" defTabSz="3134552" rtl="0" eaLnBrk="1" latinLnBrk="0" hangingPunct="1">
      <a:defRPr sz="61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12">
          <p15:clr>
            <a:srgbClr val="A4A3A4"/>
          </p15:clr>
        </p15:guide>
        <p15:guide id="2" orient="horz" pos="192">
          <p15:clr>
            <a:srgbClr val="A4A3A4"/>
          </p15:clr>
        </p15:guide>
        <p15:guide id="3" orient="horz" pos="13440">
          <p15:clr>
            <a:srgbClr val="A4A3A4"/>
          </p15:clr>
        </p15:guide>
        <p15:guide id="4" orient="horz">
          <p15:clr>
            <a:srgbClr val="A4A3A4"/>
          </p15:clr>
        </p15:guide>
        <p15:guide id="5" pos="436">
          <p15:clr>
            <a:srgbClr val="A4A3A4"/>
          </p15:clr>
        </p15:guide>
        <p15:guide id="6" pos="20302">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3F5FA"/>
    <a:srgbClr val="CDD2DE"/>
    <a:srgbClr val="E3E9E5"/>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0" autoAdjust="0"/>
    <p:restoredTop sz="93245" autoAdjust="0"/>
  </p:normalViewPr>
  <p:slideViewPr>
    <p:cSldViewPr snapToGrid="0" snapToObjects="1" showGuides="1">
      <p:cViewPr>
        <p:scale>
          <a:sx n="20" d="100"/>
          <a:sy n="20" d="100"/>
        </p:scale>
        <p:origin x="-1440" y="-186"/>
      </p:cViewPr>
      <p:guideLst>
        <p:guide orient="horz" pos="2212"/>
        <p:guide orient="horz" pos="192"/>
        <p:guide orient="horz" pos="13440"/>
        <p:guide orient="horz"/>
        <p:guide pos="436"/>
        <p:guide pos="203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diagrams/_rels/drawing3.xml.rels><?xml version="1.0" encoding="UTF-8" standalone="yes"?>
<Relationships xmlns="http://schemas.openxmlformats.org/package/2006/relationships"><Relationship Id="rId1" Type="http://schemas.openxmlformats.org/officeDocument/2006/relationships/image" Target="../media/image1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F4CC25-CC22-4537-BF84-539CFE30CC57}"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CBE7ACF0-0AB4-4B16-827A-5DAA4700E5C6}">
      <dgm:prSet phldrT="[Text]"/>
      <dgm:spPr/>
      <dgm:t>
        <a:bodyPr/>
        <a:lstStyle/>
        <a:p>
          <a:r>
            <a:rPr lang="en-US" dirty="0" smtClean="0"/>
            <a:t>Professor </a:t>
          </a:r>
          <a:endParaRPr lang="en-US" dirty="0"/>
        </a:p>
      </dgm:t>
    </dgm:pt>
    <dgm:pt modelId="{88679BC5-50F8-48CA-AC76-65D8F50E8985}" type="parTrans" cxnId="{D3AEB807-AB9E-4084-8759-E3D10231E5E5}">
      <dgm:prSet/>
      <dgm:spPr/>
      <dgm:t>
        <a:bodyPr/>
        <a:lstStyle/>
        <a:p>
          <a:endParaRPr lang="en-US"/>
        </a:p>
      </dgm:t>
    </dgm:pt>
    <dgm:pt modelId="{E9175B50-380C-4593-97D0-54A67A3BCF10}" type="sibTrans" cxnId="{D3AEB807-AB9E-4084-8759-E3D10231E5E5}">
      <dgm:prSet/>
      <dgm:spPr/>
      <dgm:t>
        <a:bodyPr/>
        <a:lstStyle/>
        <a:p>
          <a:endParaRPr lang="en-US"/>
        </a:p>
      </dgm:t>
    </dgm:pt>
    <dgm:pt modelId="{222CA736-A9F3-4969-8B7E-9856E65117EE}">
      <dgm:prSet phldrT="[Text]"/>
      <dgm:spPr/>
      <dgm:t>
        <a:bodyPr/>
        <a:lstStyle/>
        <a:p>
          <a:r>
            <a:rPr lang="en-US" dirty="0" smtClean="0">
              <a:latin typeface="+mn-lt"/>
              <a:cs typeface="Times New Roman" panose="02020603050405020304" pitchFamily="18" charset="0"/>
            </a:rPr>
            <a:t>Organized writing</a:t>
          </a:r>
          <a:endParaRPr lang="en-US" dirty="0">
            <a:latin typeface="+mn-lt"/>
          </a:endParaRPr>
        </a:p>
      </dgm:t>
    </dgm:pt>
    <dgm:pt modelId="{346A8D4F-ED21-4AB4-B34A-287A2C43CEE3}" type="parTrans" cxnId="{AB647DEB-8BA3-4847-A0A5-8630D895EA8B}">
      <dgm:prSet/>
      <dgm:spPr/>
      <dgm:t>
        <a:bodyPr/>
        <a:lstStyle/>
        <a:p>
          <a:endParaRPr lang="en-US"/>
        </a:p>
      </dgm:t>
    </dgm:pt>
    <dgm:pt modelId="{C9EF1835-AF67-4201-B915-14ECD1C05C42}" type="sibTrans" cxnId="{AB647DEB-8BA3-4847-A0A5-8630D895EA8B}">
      <dgm:prSet/>
      <dgm:spPr/>
      <dgm:t>
        <a:bodyPr/>
        <a:lstStyle/>
        <a:p>
          <a:endParaRPr lang="en-US"/>
        </a:p>
      </dgm:t>
    </dgm:pt>
    <dgm:pt modelId="{C404BDF0-9FBE-46EA-8ED0-F43C5EB029F4}">
      <dgm:prSet phldrT="[Text]"/>
      <dgm:spPr/>
      <dgm:t>
        <a:bodyPr/>
        <a:lstStyle/>
        <a:p>
          <a:r>
            <a:rPr lang="en-US" dirty="0" smtClean="0"/>
            <a:t>Students</a:t>
          </a:r>
          <a:endParaRPr lang="en-US" dirty="0"/>
        </a:p>
      </dgm:t>
    </dgm:pt>
    <dgm:pt modelId="{427DCDD5-417E-414F-A4CA-FE3EC1504393}" type="parTrans" cxnId="{02DE8AA6-E012-4C15-BD1F-71DAA782EB97}">
      <dgm:prSet/>
      <dgm:spPr/>
      <dgm:t>
        <a:bodyPr/>
        <a:lstStyle/>
        <a:p>
          <a:endParaRPr lang="en-US"/>
        </a:p>
      </dgm:t>
    </dgm:pt>
    <dgm:pt modelId="{18463529-8687-4C37-ADE5-4E8673B1AFB5}" type="sibTrans" cxnId="{02DE8AA6-E012-4C15-BD1F-71DAA782EB97}">
      <dgm:prSet/>
      <dgm:spPr/>
      <dgm:t>
        <a:bodyPr/>
        <a:lstStyle/>
        <a:p>
          <a:endParaRPr lang="en-US"/>
        </a:p>
      </dgm:t>
    </dgm:pt>
    <dgm:pt modelId="{BDDBBAE7-7895-4404-B84D-393B0AF8522D}">
      <dgm:prSet phldrT="[Text]"/>
      <dgm:spPr/>
      <dgm:t>
        <a:bodyPr/>
        <a:lstStyle/>
        <a:p>
          <a:r>
            <a:rPr lang="en-US" dirty="0" smtClean="0">
              <a:latin typeface="+mn-lt"/>
              <a:cs typeface="Times New Roman" panose="02020603050405020304" pitchFamily="18" charset="0"/>
            </a:rPr>
            <a:t>Organized</a:t>
          </a:r>
          <a:endParaRPr lang="en-US" dirty="0">
            <a:latin typeface="+mn-lt"/>
          </a:endParaRPr>
        </a:p>
      </dgm:t>
    </dgm:pt>
    <dgm:pt modelId="{A56F1469-5DF6-4288-AEF7-9E3972FA568E}" type="parTrans" cxnId="{07A4C0AB-B33D-4ADA-814F-F016DA603095}">
      <dgm:prSet/>
      <dgm:spPr/>
      <dgm:t>
        <a:bodyPr/>
        <a:lstStyle/>
        <a:p>
          <a:endParaRPr lang="en-US"/>
        </a:p>
      </dgm:t>
    </dgm:pt>
    <dgm:pt modelId="{34831495-A128-4E2B-99CA-A8E6567F22DD}" type="sibTrans" cxnId="{07A4C0AB-B33D-4ADA-814F-F016DA603095}">
      <dgm:prSet/>
      <dgm:spPr/>
      <dgm:t>
        <a:bodyPr/>
        <a:lstStyle/>
        <a:p>
          <a:endParaRPr lang="en-US"/>
        </a:p>
      </dgm:t>
    </dgm:pt>
    <dgm:pt modelId="{B36B7950-6F6D-4346-AB8B-7209D1135689}">
      <dgm:prSet/>
      <dgm:spPr/>
      <dgm:t>
        <a:bodyPr/>
        <a:lstStyle/>
        <a:p>
          <a:r>
            <a:rPr lang="en-US" dirty="0" smtClean="0">
              <a:latin typeface="+mn-lt"/>
              <a:cs typeface="Times New Roman" panose="02020603050405020304" pitchFamily="18" charset="0"/>
            </a:rPr>
            <a:t>2-3 pages </a:t>
          </a:r>
        </a:p>
      </dgm:t>
    </dgm:pt>
    <dgm:pt modelId="{924760A2-CBEB-437D-A30B-9C698B438D68}" type="parTrans" cxnId="{5E5D31B6-AEBB-4CB4-88A8-C7E4DBAE42A4}">
      <dgm:prSet/>
      <dgm:spPr/>
      <dgm:t>
        <a:bodyPr/>
        <a:lstStyle/>
        <a:p>
          <a:endParaRPr lang="en-US"/>
        </a:p>
      </dgm:t>
    </dgm:pt>
    <dgm:pt modelId="{6F9D9C66-5F33-4457-BFD7-72A253BB71F4}" type="sibTrans" cxnId="{5E5D31B6-AEBB-4CB4-88A8-C7E4DBAE42A4}">
      <dgm:prSet/>
      <dgm:spPr/>
      <dgm:t>
        <a:bodyPr/>
        <a:lstStyle/>
        <a:p>
          <a:endParaRPr lang="en-US"/>
        </a:p>
      </dgm:t>
    </dgm:pt>
    <dgm:pt modelId="{9E6B721E-7F50-4F84-8D29-B3B217B4F2F0}">
      <dgm:prSet/>
      <dgm:spPr/>
      <dgm:t>
        <a:bodyPr/>
        <a:lstStyle/>
        <a:p>
          <a:r>
            <a:rPr lang="en-US" dirty="0" smtClean="0">
              <a:latin typeface="+mn-lt"/>
              <a:cs typeface="Times New Roman" panose="02020603050405020304" pitchFamily="18" charset="0"/>
            </a:rPr>
            <a:t>“see key equations from the paper, explanations”</a:t>
          </a:r>
        </a:p>
      </dgm:t>
    </dgm:pt>
    <dgm:pt modelId="{959ABE2E-22F6-4C96-9149-972B4AAA30CF}" type="parTrans" cxnId="{94944925-835B-45DA-A197-A78F5107BA8C}">
      <dgm:prSet/>
      <dgm:spPr/>
      <dgm:t>
        <a:bodyPr/>
        <a:lstStyle/>
        <a:p>
          <a:endParaRPr lang="en-US"/>
        </a:p>
      </dgm:t>
    </dgm:pt>
    <dgm:pt modelId="{D4D91381-12E4-4FDC-BBAD-F176733C07F0}" type="sibTrans" cxnId="{94944925-835B-45DA-A197-A78F5107BA8C}">
      <dgm:prSet/>
      <dgm:spPr/>
      <dgm:t>
        <a:bodyPr/>
        <a:lstStyle/>
        <a:p>
          <a:endParaRPr lang="en-US"/>
        </a:p>
      </dgm:t>
    </dgm:pt>
    <dgm:pt modelId="{B322AC1A-ED65-4962-9213-0563FF077301}">
      <dgm:prSet/>
      <dgm:spPr/>
      <dgm:t>
        <a:bodyPr/>
        <a:lstStyle/>
        <a:p>
          <a:r>
            <a:rPr lang="en-US" dirty="0" smtClean="0">
              <a:latin typeface="+mn-lt"/>
              <a:cs typeface="Times New Roman" panose="02020603050405020304" pitchFamily="18" charset="0"/>
            </a:rPr>
            <a:t>“Own opinion on the subject or if there was something they would do differently”</a:t>
          </a:r>
        </a:p>
      </dgm:t>
    </dgm:pt>
    <dgm:pt modelId="{A3EFAE3C-3656-4431-9971-7DA01FAD83DB}" type="parTrans" cxnId="{24F7A664-AF2C-4DFF-BA2E-DC4B1970D5DA}">
      <dgm:prSet/>
      <dgm:spPr/>
      <dgm:t>
        <a:bodyPr/>
        <a:lstStyle/>
        <a:p>
          <a:endParaRPr lang="en-US"/>
        </a:p>
      </dgm:t>
    </dgm:pt>
    <dgm:pt modelId="{1A49ECAC-FF76-43CF-89E1-354BA8885465}" type="sibTrans" cxnId="{24F7A664-AF2C-4DFF-BA2E-DC4B1970D5DA}">
      <dgm:prSet/>
      <dgm:spPr/>
      <dgm:t>
        <a:bodyPr/>
        <a:lstStyle/>
        <a:p>
          <a:endParaRPr lang="en-US"/>
        </a:p>
      </dgm:t>
    </dgm:pt>
    <dgm:pt modelId="{8D159A07-B7DE-4A58-A115-ECA35B405A75}">
      <dgm:prSet/>
      <dgm:spPr/>
      <dgm:t>
        <a:bodyPr/>
        <a:lstStyle/>
        <a:p>
          <a:r>
            <a:rPr lang="en-US" dirty="0" smtClean="0">
              <a:latin typeface="+mn-lt"/>
              <a:cs typeface="Times New Roman" panose="02020603050405020304" pitchFamily="18" charset="0"/>
            </a:rPr>
            <a:t>Recognize main points </a:t>
          </a:r>
        </a:p>
      </dgm:t>
    </dgm:pt>
    <dgm:pt modelId="{EB65BB22-FADD-4841-9CFA-57B7B0361B95}" type="parTrans" cxnId="{06131BC7-C0C9-4661-9C68-FF1ED8FFEF1A}">
      <dgm:prSet/>
      <dgm:spPr/>
      <dgm:t>
        <a:bodyPr/>
        <a:lstStyle/>
        <a:p>
          <a:endParaRPr lang="en-US"/>
        </a:p>
      </dgm:t>
    </dgm:pt>
    <dgm:pt modelId="{97E07265-E938-4C90-9171-240010C9C03A}" type="sibTrans" cxnId="{06131BC7-C0C9-4661-9C68-FF1ED8FFEF1A}">
      <dgm:prSet/>
      <dgm:spPr/>
      <dgm:t>
        <a:bodyPr/>
        <a:lstStyle/>
        <a:p>
          <a:endParaRPr lang="en-US"/>
        </a:p>
      </dgm:t>
    </dgm:pt>
    <dgm:pt modelId="{0B7035B2-CA3E-4372-BE66-258BA29C7B46}">
      <dgm:prSet/>
      <dgm:spPr/>
      <dgm:t>
        <a:bodyPr/>
        <a:lstStyle/>
        <a:p>
          <a:r>
            <a:rPr lang="en-US" smtClean="0">
              <a:latin typeface="+mn-lt"/>
              <a:cs typeface="Times New Roman" panose="02020603050405020304" pitchFamily="18" charset="0"/>
            </a:rPr>
            <a:t>Specific vs general points</a:t>
          </a:r>
          <a:endParaRPr lang="en-US" dirty="0" smtClean="0">
            <a:latin typeface="+mn-lt"/>
            <a:cs typeface="Times New Roman" panose="02020603050405020304" pitchFamily="18" charset="0"/>
          </a:endParaRPr>
        </a:p>
      </dgm:t>
    </dgm:pt>
    <dgm:pt modelId="{240E15C4-4B6F-407E-95F9-D819B3A04BD0}" type="parTrans" cxnId="{04E285F5-9938-4E5D-8295-D6AD1BC0A5A6}">
      <dgm:prSet/>
      <dgm:spPr/>
      <dgm:t>
        <a:bodyPr/>
        <a:lstStyle/>
        <a:p>
          <a:endParaRPr lang="en-US"/>
        </a:p>
      </dgm:t>
    </dgm:pt>
    <dgm:pt modelId="{BCEBBC89-6EDB-408A-8797-F56FF497CC56}" type="sibTrans" cxnId="{04E285F5-9938-4E5D-8295-D6AD1BC0A5A6}">
      <dgm:prSet/>
      <dgm:spPr/>
      <dgm:t>
        <a:bodyPr/>
        <a:lstStyle/>
        <a:p>
          <a:endParaRPr lang="en-US"/>
        </a:p>
      </dgm:t>
    </dgm:pt>
    <dgm:pt modelId="{883060D1-F44C-428B-B75C-3B2EA837BE24}">
      <dgm:prSet/>
      <dgm:spPr/>
      <dgm:t>
        <a:bodyPr/>
        <a:lstStyle/>
        <a:p>
          <a:r>
            <a:rPr lang="en-US" dirty="0" smtClean="0">
              <a:latin typeface="+mn-lt"/>
              <a:cs typeface="Times New Roman" panose="02020603050405020304" pitchFamily="18" charset="0"/>
            </a:rPr>
            <a:t>Not sure about the length</a:t>
          </a:r>
        </a:p>
      </dgm:t>
    </dgm:pt>
    <dgm:pt modelId="{68A7734F-8690-4EAD-8979-54C89A39D76B}" type="parTrans" cxnId="{373C1442-4CA4-473C-8C10-4046ABE5D83F}">
      <dgm:prSet/>
      <dgm:spPr/>
      <dgm:t>
        <a:bodyPr/>
        <a:lstStyle/>
        <a:p>
          <a:endParaRPr lang="en-US"/>
        </a:p>
      </dgm:t>
    </dgm:pt>
    <dgm:pt modelId="{6F35972F-C7BD-4CA7-94D8-058859D330FE}" type="sibTrans" cxnId="{373C1442-4CA4-473C-8C10-4046ABE5D83F}">
      <dgm:prSet/>
      <dgm:spPr/>
      <dgm:t>
        <a:bodyPr/>
        <a:lstStyle/>
        <a:p>
          <a:endParaRPr lang="en-US"/>
        </a:p>
      </dgm:t>
    </dgm:pt>
    <dgm:pt modelId="{D3D56192-44A6-4621-B79B-554C61B11B34}" type="pres">
      <dgm:prSet presAssocID="{26F4CC25-CC22-4537-BF84-539CFE30CC57}" presName="Name0" presStyleCnt="0">
        <dgm:presLayoutVars>
          <dgm:dir/>
          <dgm:animLvl val="lvl"/>
          <dgm:resizeHandles val="exact"/>
        </dgm:presLayoutVars>
      </dgm:prSet>
      <dgm:spPr/>
      <dgm:t>
        <a:bodyPr/>
        <a:lstStyle/>
        <a:p>
          <a:endParaRPr lang="en-US"/>
        </a:p>
      </dgm:t>
    </dgm:pt>
    <dgm:pt modelId="{5DFEA082-57A2-4D95-864E-09E7BDE3E6EB}" type="pres">
      <dgm:prSet presAssocID="{CBE7ACF0-0AB4-4B16-827A-5DAA4700E5C6}" presName="composite" presStyleCnt="0"/>
      <dgm:spPr/>
    </dgm:pt>
    <dgm:pt modelId="{8AE150C7-73A5-4509-AD90-057C0963389A}" type="pres">
      <dgm:prSet presAssocID="{CBE7ACF0-0AB4-4B16-827A-5DAA4700E5C6}" presName="parTx" presStyleLbl="alignNode1" presStyleIdx="0" presStyleCnt="2">
        <dgm:presLayoutVars>
          <dgm:chMax val="0"/>
          <dgm:chPref val="0"/>
          <dgm:bulletEnabled val="1"/>
        </dgm:presLayoutVars>
      </dgm:prSet>
      <dgm:spPr/>
      <dgm:t>
        <a:bodyPr/>
        <a:lstStyle/>
        <a:p>
          <a:endParaRPr lang="en-US"/>
        </a:p>
      </dgm:t>
    </dgm:pt>
    <dgm:pt modelId="{1D97F58C-39EE-44F0-AACB-1E78C60FB4F9}" type="pres">
      <dgm:prSet presAssocID="{CBE7ACF0-0AB4-4B16-827A-5DAA4700E5C6}" presName="desTx" presStyleLbl="alignAccFollowNode1" presStyleIdx="0" presStyleCnt="2">
        <dgm:presLayoutVars>
          <dgm:bulletEnabled val="1"/>
        </dgm:presLayoutVars>
      </dgm:prSet>
      <dgm:spPr/>
      <dgm:t>
        <a:bodyPr/>
        <a:lstStyle/>
        <a:p>
          <a:endParaRPr lang="en-US"/>
        </a:p>
      </dgm:t>
    </dgm:pt>
    <dgm:pt modelId="{82757506-3389-465F-9CC1-61F690ADB803}" type="pres">
      <dgm:prSet presAssocID="{E9175B50-380C-4593-97D0-54A67A3BCF10}" presName="space" presStyleCnt="0"/>
      <dgm:spPr/>
    </dgm:pt>
    <dgm:pt modelId="{057E12A2-B6FD-4F52-8692-85D521409DD4}" type="pres">
      <dgm:prSet presAssocID="{C404BDF0-9FBE-46EA-8ED0-F43C5EB029F4}" presName="composite" presStyleCnt="0"/>
      <dgm:spPr/>
    </dgm:pt>
    <dgm:pt modelId="{D2F3AD64-447D-4AF3-9728-B0FF8C01A8AF}" type="pres">
      <dgm:prSet presAssocID="{C404BDF0-9FBE-46EA-8ED0-F43C5EB029F4}" presName="parTx" presStyleLbl="alignNode1" presStyleIdx="1" presStyleCnt="2" custLinFactNeighborX="1" custLinFactNeighborY="-11535">
        <dgm:presLayoutVars>
          <dgm:chMax val="0"/>
          <dgm:chPref val="0"/>
          <dgm:bulletEnabled val="1"/>
        </dgm:presLayoutVars>
      </dgm:prSet>
      <dgm:spPr/>
      <dgm:t>
        <a:bodyPr/>
        <a:lstStyle/>
        <a:p>
          <a:endParaRPr lang="en-US"/>
        </a:p>
      </dgm:t>
    </dgm:pt>
    <dgm:pt modelId="{C8299D83-23E1-46C1-AA9F-742B1F9F93CD}" type="pres">
      <dgm:prSet presAssocID="{C404BDF0-9FBE-46EA-8ED0-F43C5EB029F4}" presName="desTx" presStyleLbl="alignAccFollowNode1" presStyleIdx="1" presStyleCnt="2">
        <dgm:presLayoutVars>
          <dgm:bulletEnabled val="1"/>
        </dgm:presLayoutVars>
      </dgm:prSet>
      <dgm:spPr/>
      <dgm:t>
        <a:bodyPr/>
        <a:lstStyle/>
        <a:p>
          <a:endParaRPr lang="en-US"/>
        </a:p>
      </dgm:t>
    </dgm:pt>
  </dgm:ptLst>
  <dgm:cxnLst>
    <dgm:cxn modelId="{C9750CC8-E0E5-4044-9D46-AC7F185303AB}" type="presOf" srcId="{C404BDF0-9FBE-46EA-8ED0-F43C5EB029F4}" destId="{D2F3AD64-447D-4AF3-9728-B0FF8C01A8AF}" srcOrd="0" destOrd="0" presId="urn:microsoft.com/office/officeart/2005/8/layout/hList1"/>
    <dgm:cxn modelId="{5E5D31B6-AEBB-4CB4-88A8-C7E4DBAE42A4}" srcId="{CBE7ACF0-0AB4-4B16-827A-5DAA4700E5C6}" destId="{B36B7950-6F6D-4346-AB8B-7209D1135689}" srcOrd="1" destOrd="0" parTransId="{924760A2-CBEB-437D-A30B-9C698B438D68}" sibTransId="{6F9D9C66-5F33-4457-BFD7-72A253BB71F4}"/>
    <dgm:cxn modelId="{8780B14E-196A-48C4-BD51-DCD6CF4519D4}" type="presOf" srcId="{8D159A07-B7DE-4A58-A115-ECA35B405A75}" destId="{C8299D83-23E1-46C1-AA9F-742B1F9F93CD}" srcOrd="0" destOrd="1" presId="urn:microsoft.com/office/officeart/2005/8/layout/hList1"/>
    <dgm:cxn modelId="{D3AEB807-AB9E-4084-8759-E3D10231E5E5}" srcId="{26F4CC25-CC22-4537-BF84-539CFE30CC57}" destId="{CBE7ACF0-0AB4-4B16-827A-5DAA4700E5C6}" srcOrd="0" destOrd="0" parTransId="{88679BC5-50F8-48CA-AC76-65D8F50E8985}" sibTransId="{E9175B50-380C-4593-97D0-54A67A3BCF10}"/>
    <dgm:cxn modelId="{52C2CF15-DD36-4048-B5EE-297CC5544AC5}" type="presOf" srcId="{26F4CC25-CC22-4537-BF84-539CFE30CC57}" destId="{D3D56192-44A6-4621-B79B-554C61B11B34}" srcOrd="0" destOrd="0" presId="urn:microsoft.com/office/officeart/2005/8/layout/hList1"/>
    <dgm:cxn modelId="{04E285F5-9938-4E5D-8295-D6AD1BC0A5A6}" srcId="{C404BDF0-9FBE-46EA-8ED0-F43C5EB029F4}" destId="{0B7035B2-CA3E-4372-BE66-258BA29C7B46}" srcOrd="2" destOrd="0" parTransId="{240E15C4-4B6F-407E-95F9-D819B3A04BD0}" sibTransId="{BCEBBC89-6EDB-408A-8797-F56FF497CC56}"/>
    <dgm:cxn modelId="{C7AC0A2E-4950-4B54-94AF-774D8EE5CC4F}" type="presOf" srcId="{B322AC1A-ED65-4962-9213-0563FF077301}" destId="{1D97F58C-39EE-44F0-AACB-1E78C60FB4F9}" srcOrd="0" destOrd="3" presId="urn:microsoft.com/office/officeart/2005/8/layout/hList1"/>
    <dgm:cxn modelId="{E4723479-BE5B-470B-9811-BDACA5F2757A}" type="presOf" srcId="{CBE7ACF0-0AB4-4B16-827A-5DAA4700E5C6}" destId="{8AE150C7-73A5-4509-AD90-057C0963389A}" srcOrd="0" destOrd="0" presId="urn:microsoft.com/office/officeart/2005/8/layout/hList1"/>
    <dgm:cxn modelId="{2664FEF1-F420-499B-B721-746D6CDE2B15}" type="presOf" srcId="{0B7035B2-CA3E-4372-BE66-258BA29C7B46}" destId="{C8299D83-23E1-46C1-AA9F-742B1F9F93CD}" srcOrd="0" destOrd="2" presId="urn:microsoft.com/office/officeart/2005/8/layout/hList1"/>
    <dgm:cxn modelId="{AB647DEB-8BA3-4847-A0A5-8630D895EA8B}" srcId="{CBE7ACF0-0AB4-4B16-827A-5DAA4700E5C6}" destId="{222CA736-A9F3-4969-8B7E-9856E65117EE}" srcOrd="0" destOrd="0" parTransId="{346A8D4F-ED21-4AB4-B34A-287A2C43CEE3}" sibTransId="{C9EF1835-AF67-4201-B915-14ECD1C05C42}"/>
    <dgm:cxn modelId="{02DE8AA6-E012-4C15-BD1F-71DAA782EB97}" srcId="{26F4CC25-CC22-4537-BF84-539CFE30CC57}" destId="{C404BDF0-9FBE-46EA-8ED0-F43C5EB029F4}" srcOrd="1" destOrd="0" parTransId="{427DCDD5-417E-414F-A4CA-FE3EC1504393}" sibTransId="{18463529-8687-4C37-ADE5-4E8673B1AFB5}"/>
    <dgm:cxn modelId="{373C1442-4CA4-473C-8C10-4046ABE5D83F}" srcId="{C404BDF0-9FBE-46EA-8ED0-F43C5EB029F4}" destId="{883060D1-F44C-428B-B75C-3B2EA837BE24}" srcOrd="3" destOrd="0" parTransId="{68A7734F-8690-4EAD-8979-54C89A39D76B}" sibTransId="{6F35972F-C7BD-4CA7-94D8-058859D330FE}"/>
    <dgm:cxn modelId="{96BA5AB7-C4E6-4D99-BE86-4844FE0A0763}" type="presOf" srcId="{BDDBBAE7-7895-4404-B84D-393B0AF8522D}" destId="{C8299D83-23E1-46C1-AA9F-742B1F9F93CD}" srcOrd="0" destOrd="0" presId="urn:microsoft.com/office/officeart/2005/8/layout/hList1"/>
    <dgm:cxn modelId="{6E58BE06-7884-4DA2-BFC8-0669A9988066}" type="presOf" srcId="{9E6B721E-7F50-4F84-8D29-B3B217B4F2F0}" destId="{1D97F58C-39EE-44F0-AACB-1E78C60FB4F9}" srcOrd="0" destOrd="2" presId="urn:microsoft.com/office/officeart/2005/8/layout/hList1"/>
    <dgm:cxn modelId="{06131BC7-C0C9-4661-9C68-FF1ED8FFEF1A}" srcId="{C404BDF0-9FBE-46EA-8ED0-F43C5EB029F4}" destId="{8D159A07-B7DE-4A58-A115-ECA35B405A75}" srcOrd="1" destOrd="0" parTransId="{EB65BB22-FADD-4841-9CFA-57B7B0361B95}" sibTransId="{97E07265-E938-4C90-9171-240010C9C03A}"/>
    <dgm:cxn modelId="{356091E5-030C-4F16-B55A-B97334F8A7AC}" type="presOf" srcId="{B36B7950-6F6D-4346-AB8B-7209D1135689}" destId="{1D97F58C-39EE-44F0-AACB-1E78C60FB4F9}" srcOrd="0" destOrd="1" presId="urn:microsoft.com/office/officeart/2005/8/layout/hList1"/>
    <dgm:cxn modelId="{425D2BEC-497E-4C90-899C-F9904ED28FD2}" type="presOf" srcId="{883060D1-F44C-428B-B75C-3B2EA837BE24}" destId="{C8299D83-23E1-46C1-AA9F-742B1F9F93CD}" srcOrd="0" destOrd="3" presId="urn:microsoft.com/office/officeart/2005/8/layout/hList1"/>
    <dgm:cxn modelId="{94944925-835B-45DA-A197-A78F5107BA8C}" srcId="{CBE7ACF0-0AB4-4B16-827A-5DAA4700E5C6}" destId="{9E6B721E-7F50-4F84-8D29-B3B217B4F2F0}" srcOrd="2" destOrd="0" parTransId="{959ABE2E-22F6-4C96-9149-972B4AAA30CF}" sibTransId="{D4D91381-12E4-4FDC-BBAD-F176733C07F0}"/>
    <dgm:cxn modelId="{07A4C0AB-B33D-4ADA-814F-F016DA603095}" srcId="{C404BDF0-9FBE-46EA-8ED0-F43C5EB029F4}" destId="{BDDBBAE7-7895-4404-B84D-393B0AF8522D}" srcOrd="0" destOrd="0" parTransId="{A56F1469-5DF6-4288-AEF7-9E3972FA568E}" sibTransId="{34831495-A128-4E2B-99CA-A8E6567F22DD}"/>
    <dgm:cxn modelId="{481EBF9B-B587-4817-AB77-BD19ACDA7904}" type="presOf" srcId="{222CA736-A9F3-4969-8B7E-9856E65117EE}" destId="{1D97F58C-39EE-44F0-AACB-1E78C60FB4F9}" srcOrd="0" destOrd="0" presId="urn:microsoft.com/office/officeart/2005/8/layout/hList1"/>
    <dgm:cxn modelId="{24F7A664-AF2C-4DFF-BA2E-DC4B1970D5DA}" srcId="{CBE7ACF0-0AB4-4B16-827A-5DAA4700E5C6}" destId="{B322AC1A-ED65-4962-9213-0563FF077301}" srcOrd="3" destOrd="0" parTransId="{A3EFAE3C-3656-4431-9971-7DA01FAD83DB}" sibTransId="{1A49ECAC-FF76-43CF-89E1-354BA8885465}"/>
    <dgm:cxn modelId="{EBC60D8F-394B-461A-BD1D-63D938BB4D60}" type="presParOf" srcId="{D3D56192-44A6-4621-B79B-554C61B11B34}" destId="{5DFEA082-57A2-4D95-864E-09E7BDE3E6EB}" srcOrd="0" destOrd="0" presId="urn:microsoft.com/office/officeart/2005/8/layout/hList1"/>
    <dgm:cxn modelId="{E297417A-7634-47C1-84AD-FA39C3921D05}" type="presParOf" srcId="{5DFEA082-57A2-4D95-864E-09E7BDE3E6EB}" destId="{8AE150C7-73A5-4509-AD90-057C0963389A}" srcOrd="0" destOrd="0" presId="urn:microsoft.com/office/officeart/2005/8/layout/hList1"/>
    <dgm:cxn modelId="{3D83E669-935C-4421-A407-5A147146AD6A}" type="presParOf" srcId="{5DFEA082-57A2-4D95-864E-09E7BDE3E6EB}" destId="{1D97F58C-39EE-44F0-AACB-1E78C60FB4F9}" srcOrd="1" destOrd="0" presId="urn:microsoft.com/office/officeart/2005/8/layout/hList1"/>
    <dgm:cxn modelId="{39069981-E7B1-4251-A69C-4E2612C8F3B0}" type="presParOf" srcId="{D3D56192-44A6-4621-B79B-554C61B11B34}" destId="{82757506-3389-465F-9CC1-61F690ADB803}" srcOrd="1" destOrd="0" presId="urn:microsoft.com/office/officeart/2005/8/layout/hList1"/>
    <dgm:cxn modelId="{DCECE1AF-CE15-44FD-B28B-6801F8DB1671}" type="presParOf" srcId="{D3D56192-44A6-4621-B79B-554C61B11B34}" destId="{057E12A2-B6FD-4F52-8692-85D521409DD4}" srcOrd="2" destOrd="0" presId="urn:microsoft.com/office/officeart/2005/8/layout/hList1"/>
    <dgm:cxn modelId="{53B9D87A-09CF-4B7F-850C-C55DEB9885E5}" type="presParOf" srcId="{057E12A2-B6FD-4F52-8692-85D521409DD4}" destId="{D2F3AD64-447D-4AF3-9728-B0FF8C01A8AF}" srcOrd="0" destOrd="0" presId="urn:microsoft.com/office/officeart/2005/8/layout/hList1"/>
    <dgm:cxn modelId="{30746835-26FB-47ED-A488-AF4AA5087EF8}" type="presParOf" srcId="{057E12A2-B6FD-4F52-8692-85D521409DD4}" destId="{C8299D83-23E1-46C1-AA9F-742B1F9F93CD}" srcOrd="1" destOrd="0" presId="urn:microsoft.com/office/officeart/2005/8/layout/h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E02699-1FCB-4CD1-AE9F-89A44BA60FB3}" type="doc">
      <dgm:prSet loTypeId="urn:microsoft.com/office/officeart/2005/8/layout/gear1" loCatId="cycle" qsTypeId="urn:microsoft.com/office/officeart/2005/8/quickstyle/simple1" qsCatId="simple" csTypeId="urn:microsoft.com/office/officeart/2005/8/colors/accent1_2" csCatId="accent1" phldr="1"/>
      <dgm:spPr/>
    </dgm:pt>
    <dgm:pt modelId="{17ED32A4-E192-4F21-8F92-31EDC83487FE}">
      <dgm:prSet phldrT="[Text]" custT="1"/>
      <dgm:spPr/>
      <dgm:t>
        <a:bodyPr/>
        <a:lstStyle/>
        <a:p>
          <a:r>
            <a:rPr lang="en-US" sz="2400" dirty="0" smtClean="0">
              <a:latin typeface="Times New Roman" panose="02020603050405020304" pitchFamily="18" charset="0"/>
              <a:ea typeface="Calibri"/>
              <a:cs typeface="Times New Roman" panose="02020603050405020304" pitchFamily="18" charset="0"/>
            </a:rPr>
            <a:t>Metacognition is</a:t>
          </a:r>
        </a:p>
        <a:p>
          <a:r>
            <a:rPr lang="en-US" sz="2400" dirty="0" smtClean="0">
              <a:latin typeface="Times New Roman" panose="02020603050405020304" pitchFamily="18" charset="0"/>
              <a:ea typeface="Calibri"/>
              <a:cs typeface="Times New Roman" panose="02020603050405020304" pitchFamily="18" charset="0"/>
            </a:rPr>
            <a:t>“awareness of the requirements and processes involved in undertaking the task”</a:t>
          </a:r>
          <a:endParaRPr lang="en-US" sz="2400" dirty="0"/>
        </a:p>
      </dgm:t>
    </dgm:pt>
    <dgm:pt modelId="{CD322C25-00D4-4655-A9CA-7C4BCADB66F7}" type="parTrans" cxnId="{42EF1D81-83D1-48E9-99A1-55B3DE3925EC}">
      <dgm:prSet/>
      <dgm:spPr/>
      <dgm:t>
        <a:bodyPr/>
        <a:lstStyle/>
        <a:p>
          <a:endParaRPr lang="en-US"/>
        </a:p>
      </dgm:t>
    </dgm:pt>
    <dgm:pt modelId="{F6E45286-A2C5-4800-B31D-8866FB24EE0E}" type="sibTrans" cxnId="{42EF1D81-83D1-48E9-99A1-55B3DE3925EC}">
      <dgm:prSet/>
      <dgm:spPr/>
      <dgm:t>
        <a:bodyPr/>
        <a:lstStyle/>
        <a:p>
          <a:endParaRPr lang="en-US"/>
        </a:p>
      </dgm:t>
    </dgm:pt>
    <dgm:pt modelId="{664738CB-F632-47C7-AFEB-A53EE86CFD70}">
      <dgm:prSet phldrT="[Text]" custT="1"/>
      <dgm:spPr/>
      <dgm:t>
        <a:bodyPr/>
        <a:lstStyle/>
        <a:p>
          <a:pPr algn="ctr">
            <a:lnSpc>
              <a:spcPct val="150000"/>
            </a:lnSpc>
          </a:pPr>
          <a:r>
            <a:rPr lang="en-US" sz="2200" dirty="0" smtClean="0">
              <a:latin typeface="Times New Roman" panose="02020603050405020304" pitchFamily="18" charset="0"/>
              <a:cs typeface="Times New Roman" panose="02020603050405020304" pitchFamily="18" charset="0"/>
            </a:rPr>
            <a:t>Task Knowledge</a:t>
          </a:r>
          <a:endParaRPr lang="en-US" sz="2200" dirty="0"/>
        </a:p>
      </dgm:t>
    </dgm:pt>
    <dgm:pt modelId="{CC69BF40-9F58-4BC6-B3EB-1273C49150DC}" type="parTrans" cxnId="{354D4688-2665-4106-9882-5161539ACCA1}">
      <dgm:prSet/>
      <dgm:spPr/>
      <dgm:t>
        <a:bodyPr/>
        <a:lstStyle/>
        <a:p>
          <a:endParaRPr lang="en-US"/>
        </a:p>
      </dgm:t>
    </dgm:pt>
    <dgm:pt modelId="{8F59A7FA-96D8-47D5-89A4-51936C45AC67}" type="sibTrans" cxnId="{354D4688-2665-4106-9882-5161539ACCA1}">
      <dgm:prSet/>
      <dgm:spPr/>
      <dgm:t>
        <a:bodyPr/>
        <a:lstStyle/>
        <a:p>
          <a:endParaRPr lang="en-US"/>
        </a:p>
      </dgm:t>
    </dgm:pt>
    <dgm:pt modelId="{4962B86B-75F7-4F6E-ACF4-E27EDCFA8C9B}">
      <dgm:prSet phldrT="[Text]" custT="1"/>
      <dgm:spPr/>
      <dgm:t>
        <a:bodyPr/>
        <a:lstStyle/>
        <a:p>
          <a:r>
            <a:rPr lang="en-US" sz="2400" dirty="0" smtClean="0">
              <a:latin typeface="Times New Roman"/>
              <a:ea typeface="Calibri"/>
            </a:rPr>
            <a:t>“What learners need to know about the tasks” </a:t>
          </a:r>
          <a:endParaRPr lang="en-US" sz="2400" dirty="0"/>
        </a:p>
      </dgm:t>
    </dgm:pt>
    <dgm:pt modelId="{E138713C-CFFA-4FDB-959C-A0F41FBC976F}" type="parTrans" cxnId="{83EE4223-593F-4F57-A8C9-61C24F6B1974}">
      <dgm:prSet/>
      <dgm:spPr/>
      <dgm:t>
        <a:bodyPr/>
        <a:lstStyle/>
        <a:p>
          <a:endParaRPr lang="en-US"/>
        </a:p>
      </dgm:t>
    </dgm:pt>
    <dgm:pt modelId="{9AF551A3-9D80-433B-BCEC-5F6285DE3BD6}" type="sibTrans" cxnId="{83EE4223-593F-4F57-A8C9-61C24F6B1974}">
      <dgm:prSet/>
      <dgm:spPr/>
      <dgm:t>
        <a:bodyPr/>
        <a:lstStyle/>
        <a:p>
          <a:endParaRPr lang="en-US"/>
        </a:p>
      </dgm:t>
    </dgm:pt>
    <dgm:pt modelId="{E6FA5AF9-09F6-4152-B5A9-D4CC7060F137}">
      <dgm:prSet/>
      <dgm:spPr/>
      <dgm:t>
        <a:bodyPr/>
        <a:lstStyle/>
        <a:p>
          <a:endParaRPr lang="en-US" dirty="0"/>
        </a:p>
      </dgm:t>
    </dgm:pt>
    <dgm:pt modelId="{8D12F4F6-1FA6-48EF-BDA1-10646C41C462}" type="parTrans" cxnId="{156FA24F-310F-4DC1-AFA2-FAE9CC93F36D}">
      <dgm:prSet/>
      <dgm:spPr/>
      <dgm:t>
        <a:bodyPr/>
        <a:lstStyle/>
        <a:p>
          <a:endParaRPr lang="en-US"/>
        </a:p>
      </dgm:t>
    </dgm:pt>
    <dgm:pt modelId="{548271F8-A3FC-44A6-85D8-05E2992E3908}" type="sibTrans" cxnId="{156FA24F-310F-4DC1-AFA2-FAE9CC93F36D}">
      <dgm:prSet/>
      <dgm:spPr/>
      <dgm:t>
        <a:bodyPr/>
        <a:lstStyle/>
        <a:p>
          <a:endParaRPr lang="en-US"/>
        </a:p>
      </dgm:t>
    </dgm:pt>
    <dgm:pt modelId="{78161AD2-42E5-4B0C-94C1-15D80AD61F86}" type="pres">
      <dgm:prSet presAssocID="{B3E02699-1FCB-4CD1-AE9F-89A44BA60FB3}" presName="composite" presStyleCnt="0">
        <dgm:presLayoutVars>
          <dgm:chMax val="3"/>
          <dgm:animLvl val="lvl"/>
          <dgm:resizeHandles val="exact"/>
        </dgm:presLayoutVars>
      </dgm:prSet>
      <dgm:spPr/>
    </dgm:pt>
    <dgm:pt modelId="{5A053C8B-354D-4556-9153-9C55136E65A5}" type="pres">
      <dgm:prSet presAssocID="{17ED32A4-E192-4F21-8F92-31EDC83487FE}" presName="gear1" presStyleLbl="node1" presStyleIdx="0" presStyleCnt="3">
        <dgm:presLayoutVars>
          <dgm:chMax val="1"/>
          <dgm:bulletEnabled val="1"/>
        </dgm:presLayoutVars>
      </dgm:prSet>
      <dgm:spPr/>
      <dgm:t>
        <a:bodyPr/>
        <a:lstStyle/>
        <a:p>
          <a:endParaRPr lang="en-US"/>
        </a:p>
      </dgm:t>
    </dgm:pt>
    <dgm:pt modelId="{FB57CE2B-6AE3-4759-B076-189953BAD6C4}" type="pres">
      <dgm:prSet presAssocID="{17ED32A4-E192-4F21-8F92-31EDC83487FE}" presName="gear1srcNode" presStyleLbl="node1" presStyleIdx="0" presStyleCnt="3"/>
      <dgm:spPr/>
      <dgm:t>
        <a:bodyPr/>
        <a:lstStyle/>
        <a:p>
          <a:endParaRPr lang="en-US"/>
        </a:p>
      </dgm:t>
    </dgm:pt>
    <dgm:pt modelId="{DFC36D86-A1BE-4F0B-9997-2B18EFBA2A92}" type="pres">
      <dgm:prSet presAssocID="{17ED32A4-E192-4F21-8F92-31EDC83487FE}" presName="gear1dstNode" presStyleLbl="node1" presStyleIdx="0" presStyleCnt="3"/>
      <dgm:spPr/>
      <dgm:t>
        <a:bodyPr/>
        <a:lstStyle/>
        <a:p>
          <a:endParaRPr lang="en-US"/>
        </a:p>
      </dgm:t>
    </dgm:pt>
    <dgm:pt modelId="{960617AF-7FDA-4A7B-B593-F4A5C8999912}" type="pres">
      <dgm:prSet presAssocID="{664738CB-F632-47C7-AFEB-A53EE86CFD70}" presName="gear2" presStyleLbl="node1" presStyleIdx="1" presStyleCnt="3">
        <dgm:presLayoutVars>
          <dgm:chMax val="1"/>
          <dgm:bulletEnabled val="1"/>
        </dgm:presLayoutVars>
      </dgm:prSet>
      <dgm:spPr/>
      <dgm:t>
        <a:bodyPr/>
        <a:lstStyle/>
        <a:p>
          <a:endParaRPr lang="en-US"/>
        </a:p>
      </dgm:t>
    </dgm:pt>
    <dgm:pt modelId="{6BE561C4-DD09-49E1-9E48-8D514AAB8D1B}" type="pres">
      <dgm:prSet presAssocID="{664738CB-F632-47C7-AFEB-A53EE86CFD70}" presName="gear2srcNode" presStyleLbl="node1" presStyleIdx="1" presStyleCnt="3"/>
      <dgm:spPr/>
      <dgm:t>
        <a:bodyPr/>
        <a:lstStyle/>
        <a:p>
          <a:endParaRPr lang="en-US"/>
        </a:p>
      </dgm:t>
    </dgm:pt>
    <dgm:pt modelId="{796398F3-DDFA-4218-94FC-E2CD87FE0B1C}" type="pres">
      <dgm:prSet presAssocID="{664738CB-F632-47C7-AFEB-A53EE86CFD70}" presName="gear2dstNode" presStyleLbl="node1" presStyleIdx="1" presStyleCnt="3"/>
      <dgm:spPr/>
      <dgm:t>
        <a:bodyPr/>
        <a:lstStyle/>
        <a:p>
          <a:endParaRPr lang="en-US"/>
        </a:p>
      </dgm:t>
    </dgm:pt>
    <dgm:pt modelId="{20E685F9-6316-431A-9E6A-C2D286A59F70}" type="pres">
      <dgm:prSet presAssocID="{4962B86B-75F7-4F6E-ACF4-E27EDCFA8C9B}" presName="gear3" presStyleLbl="node1" presStyleIdx="2" presStyleCnt="3"/>
      <dgm:spPr/>
      <dgm:t>
        <a:bodyPr/>
        <a:lstStyle/>
        <a:p>
          <a:endParaRPr lang="en-US"/>
        </a:p>
      </dgm:t>
    </dgm:pt>
    <dgm:pt modelId="{D7AE344C-8FC8-44D8-B53D-9588C41F316D}" type="pres">
      <dgm:prSet presAssocID="{4962B86B-75F7-4F6E-ACF4-E27EDCFA8C9B}" presName="gear3tx" presStyleLbl="node1" presStyleIdx="2" presStyleCnt="3">
        <dgm:presLayoutVars>
          <dgm:chMax val="1"/>
          <dgm:bulletEnabled val="1"/>
        </dgm:presLayoutVars>
      </dgm:prSet>
      <dgm:spPr/>
      <dgm:t>
        <a:bodyPr/>
        <a:lstStyle/>
        <a:p>
          <a:endParaRPr lang="en-US"/>
        </a:p>
      </dgm:t>
    </dgm:pt>
    <dgm:pt modelId="{F3DD8BA4-9BA2-4E29-A0E6-CAA8324AED23}" type="pres">
      <dgm:prSet presAssocID="{4962B86B-75F7-4F6E-ACF4-E27EDCFA8C9B}" presName="gear3srcNode" presStyleLbl="node1" presStyleIdx="2" presStyleCnt="3"/>
      <dgm:spPr/>
      <dgm:t>
        <a:bodyPr/>
        <a:lstStyle/>
        <a:p>
          <a:endParaRPr lang="en-US"/>
        </a:p>
      </dgm:t>
    </dgm:pt>
    <dgm:pt modelId="{D3204F3C-DF0B-40C5-8288-4C901B6DD511}" type="pres">
      <dgm:prSet presAssocID="{4962B86B-75F7-4F6E-ACF4-E27EDCFA8C9B}" presName="gear3dstNode" presStyleLbl="node1" presStyleIdx="2" presStyleCnt="3"/>
      <dgm:spPr/>
      <dgm:t>
        <a:bodyPr/>
        <a:lstStyle/>
        <a:p>
          <a:endParaRPr lang="en-US"/>
        </a:p>
      </dgm:t>
    </dgm:pt>
    <dgm:pt modelId="{D34F594A-8FB6-4D02-AD91-6D3CECB36EB0}" type="pres">
      <dgm:prSet presAssocID="{F6E45286-A2C5-4800-B31D-8866FB24EE0E}" presName="connector1" presStyleLbl="sibTrans2D1" presStyleIdx="0" presStyleCnt="3"/>
      <dgm:spPr/>
      <dgm:t>
        <a:bodyPr/>
        <a:lstStyle/>
        <a:p>
          <a:endParaRPr lang="en-US"/>
        </a:p>
      </dgm:t>
    </dgm:pt>
    <dgm:pt modelId="{372398B6-C96C-40EB-9542-C01EFD73E9DD}" type="pres">
      <dgm:prSet presAssocID="{8F59A7FA-96D8-47D5-89A4-51936C45AC67}" presName="connector2" presStyleLbl="sibTrans2D1" presStyleIdx="1" presStyleCnt="3"/>
      <dgm:spPr/>
      <dgm:t>
        <a:bodyPr/>
        <a:lstStyle/>
        <a:p>
          <a:endParaRPr lang="en-US"/>
        </a:p>
      </dgm:t>
    </dgm:pt>
    <dgm:pt modelId="{38A2050F-4720-4FBF-9D83-C774D45CE4BE}" type="pres">
      <dgm:prSet presAssocID="{9AF551A3-9D80-433B-BCEC-5F6285DE3BD6}" presName="connector3" presStyleLbl="sibTrans2D1" presStyleIdx="2" presStyleCnt="3"/>
      <dgm:spPr/>
      <dgm:t>
        <a:bodyPr/>
        <a:lstStyle/>
        <a:p>
          <a:endParaRPr lang="en-US"/>
        </a:p>
      </dgm:t>
    </dgm:pt>
  </dgm:ptLst>
  <dgm:cxnLst>
    <dgm:cxn modelId="{8BE6774C-550E-4A80-8D57-1A45B3C7C26F}" type="presOf" srcId="{4962B86B-75F7-4F6E-ACF4-E27EDCFA8C9B}" destId="{D7AE344C-8FC8-44D8-B53D-9588C41F316D}" srcOrd="1" destOrd="0" presId="urn:microsoft.com/office/officeart/2005/8/layout/gear1"/>
    <dgm:cxn modelId="{0D344E08-2A62-4085-A8B1-2E824BEED11B}" type="presOf" srcId="{664738CB-F632-47C7-AFEB-A53EE86CFD70}" destId="{796398F3-DDFA-4218-94FC-E2CD87FE0B1C}" srcOrd="2" destOrd="0" presId="urn:microsoft.com/office/officeart/2005/8/layout/gear1"/>
    <dgm:cxn modelId="{D169E7DB-92B4-4B27-B6F9-CF2C3903E0B8}" type="presOf" srcId="{4962B86B-75F7-4F6E-ACF4-E27EDCFA8C9B}" destId="{F3DD8BA4-9BA2-4E29-A0E6-CAA8324AED23}" srcOrd="2" destOrd="0" presId="urn:microsoft.com/office/officeart/2005/8/layout/gear1"/>
    <dgm:cxn modelId="{156FA24F-310F-4DC1-AFA2-FAE9CC93F36D}" srcId="{B3E02699-1FCB-4CD1-AE9F-89A44BA60FB3}" destId="{E6FA5AF9-09F6-4152-B5A9-D4CC7060F137}" srcOrd="3" destOrd="0" parTransId="{8D12F4F6-1FA6-48EF-BDA1-10646C41C462}" sibTransId="{548271F8-A3FC-44A6-85D8-05E2992E3908}"/>
    <dgm:cxn modelId="{B6A41E2B-F41F-41DA-99C3-6034DE099C12}" type="presOf" srcId="{17ED32A4-E192-4F21-8F92-31EDC83487FE}" destId="{FB57CE2B-6AE3-4759-B076-189953BAD6C4}" srcOrd="1" destOrd="0" presId="urn:microsoft.com/office/officeart/2005/8/layout/gear1"/>
    <dgm:cxn modelId="{15F3FE17-329D-45D5-A552-8BD7A9AFE89C}" type="presOf" srcId="{9AF551A3-9D80-433B-BCEC-5F6285DE3BD6}" destId="{38A2050F-4720-4FBF-9D83-C774D45CE4BE}" srcOrd="0" destOrd="0" presId="urn:microsoft.com/office/officeart/2005/8/layout/gear1"/>
    <dgm:cxn modelId="{EDC89CCF-F8A7-4AC6-A4A1-9E28FA2DA3D7}" type="presOf" srcId="{664738CB-F632-47C7-AFEB-A53EE86CFD70}" destId="{6BE561C4-DD09-49E1-9E48-8D514AAB8D1B}" srcOrd="1" destOrd="0" presId="urn:microsoft.com/office/officeart/2005/8/layout/gear1"/>
    <dgm:cxn modelId="{7D97A438-6C49-4CAD-97F8-03C6A3BCD2EE}" type="presOf" srcId="{17ED32A4-E192-4F21-8F92-31EDC83487FE}" destId="{DFC36D86-A1BE-4F0B-9997-2B18EFBA2A92}" srcOrd="2" destOrd="0" presId="urn:microsoft.com/office/officeart/2005/8/layout/gear1"/>
    <dgm:cxn modelId="{CDEA9DE1-594D-4A89-8BAD-3D3B428D0B50}" type="presOf" srcId="{8F59A7FA-96D8-47D5-89A4-51936C45AC67}" destId="{372398B6-C96C-40EB-9542-C01EFD73E9DD}" srcOrd="0" destOrd="0" presId="urn:microsoft.com/office/officeart/2005/8/layout/gear1"/>
    <dgm:cxn modelId="{83EE4223-593F-4F57-A8C9-61C24F6B1974}" srcId="{B3E02699-1FCB-4CD1-AE9F-89A44BA60FB3}" destId="{4962B86B-75F7-4F6E-ACF4-E27EDCFA8C9B}" srcOrd="2" destOrd="0" parTransId="{E138713C-CFFA-4FDB-959C-A0F41FBC976F}" sibTransId="{9AF551A3-9D80-433B-BCEC-5F6285DE3BD6}"/>
    <dgm:cxn modelId="{037639EC-88CB-41DE-A243-EC7DA37B666F}" type="presOf" srcId="{664738CB-F632-47C7-AFEB-A53EE86CFD70}" destId="{960617AF-7FDA-4A7B-B593-F4A5C8999912}" srcOrd="0" destOrd="0" presId="urn:microsoft.com/office/officeart/2005/8/layout/gear1"/>
    <dgm:cxn modelId="{946E232D-A0BD-432E-A2FD-67FAE9551118}" type="presOf" srcId="{4962B86B-75F7-4F6E-ACF4-E27EDCFA8C9B}" destId="{20E685F9-6316-431A-9E6A-C2D286A59F70}" srcOrd="0" destOrd="0" presId="urn:microsoft.com/office/officeart/2005/8/layout/gear1"/>
    <dgm:cxn modelId="{5DA155A4-70C9-49DE-A84D-6D70DBC21318}" type="presOf" srcId="{F6E45286-A2C5-4800-B31D-8866FB24EE0E}" destId="{D34F594A-8FB6-4D02-AD91-6D3CECB36EB0}" srcOrd="0" destOrd="0" presId="urn:microsoft.com/office/officeart/2005/8/layout/gear1"/>
    <dgm:cxn modelId="{88128B9D-9579-4EA5-BDC9-9FF8F3A62CE1}" type="presOf" srcId="{17ED32A4-E192-4F21-8F92-31EDC83487FE}" destId="{5A053C8B-354D-4556-9153-9C55136E65A5}" srcOrd="0" destOrd="0" presId="urn:microsoft.com/office/officeart/2005/8/layout/gear1"/>
    <dgm:cxn modelId="{C05044D2-1698-46D1-957E-A28823AA7BF1}" type="presOf" srcId="{B3E02699-1FCB-4CD1-AE9F-89A44BA60FB3}" destId="{78161AD2-42E5-4B0C-94C1-15D80AD61F86}" srcOrd="0" destOrd="0" presId="urn:microsoft.com/office/officeart/2005/8/layout/gear1"/>
    <dgm:cxn modelId="{354D4688-2665-4106-9882-5161539ACCA1}" srcId="{B3E02699-1FCB-4CD1-AE9F-89A44BA60FB3}" destId="{664738CB-F632-47C7-AFEB-A53EE86CFD70}" srcOrd="1" destOrd="0" parTransId="{CC69BF40-9F58-4BC6-B3EB-1273C49150DC}" sibTransId="{8F59A7FA-96D8-47D5-89A4-51936C45AC67}"/>
    <dgm:cxn modelId="{601849F9-FEAA-4FBC-88BD-7F98214848D6}" type="presOf" srcId="{4962B86B-75F7-4F6E-ACF4-E27EDCFA8C9B}" destId="{D3204F3C-DF0B-40C5-8288-4C901B6DD511}" srcOrd="3" destOrd="0" presId="urn:microsoft.com/office/officeart/2005/8/layout/gear1"/>
    <dgm:cxn modelId="{42EF1D81-83D1-48E9-99A1-55B3DE3925EC}" srcId="{B3E02699-1FCB-4CD1-AE9F-89A44BA60FB3}" destId="{17ED32A4-E192-4F21-8F92-31EDC83487FE}" srcOrd="0" destOrd="0" parTransId="{CD322C25-00D4-4655-A9CA-7C4BCADB66F7}" sibTransId="{F6E45286-A2C5-4800-B31D-8866FB24EE0E}"/>
    <dgm:cxn modelId="{6CF0CE3B-244F-421E-AE7A-CDEB10B96094}" type="presParOf" srcId="{78161AD2-42E5-4B0C-94C1-15D80AD61F86}" destId="{5A053C8B-354D-4556-9153-9C55136E65A5}" srcOrd="0" destOrd="0" presId="urn:microsoft.com/office/officeart/2005/8/layout/gear1"/>
    <dgm:cxn modelId="{F00D769E-7E56-4B19-93B5-DB88169A1F73}" type="presParOf" srcId="{78161AD2-42E5-4B0C-94C1-15D80AD61F86}" destId="{FB57CE2B-6AE3-4759-B076-189953BAD6C4}" srcOrd="1" destOrd="0" presId="urn:microsoft.com/office/officeart/2005/8/layout/gear1"/>
    <dgm:cxn modelId="{AC4DCE8B-C0FF-4460-A9E2-F6B392AE1E02}" type="presParOf" srcId="{78161AD2-42E5-4B0C-94C1-15D80AD61F86}" destId="{DFC36D86-A1BE-4F0B-9997-2B18EFBA2A92}" srcOrd="2" destOrd="0" presId="urn:microsoft.com/office/officeart/2005/8/layout/gear1"/>
    <dgm:cxn modelId="{4C10DF07-C897-4EEF-90FA-6E0C6F876C00}" type="presParOf" srcId="{78161AD2-42E5-4B0C-94C1-15D80AD61F86}" destId="{960617AF-7FDA-4A7B-B593-F4A5C8999912}" srcOrd="3" destOrd="0" presId="urn:microsoft.com/office/officeart/2005/8/layout/gear1"/>
    <dgm:cxn modelId="{B42DAD7A-CA3D-49F8-B1C5-0B0193CD5717}" type="presParOf" srcId="{78161AD2-42E5-4B0C-94C1-15D80AD61F86}" destId="{6BE561C4-DD09-49E1-9E48-8D514AAB8D1B}" srcOrd="4" destOrd="0" presId="urn:microsoft.com/office/officeart/2005/8/layout/gear1"/>
    <dgm:cxn modelId="{EC753A83-F82F-46F5-A427-1CDDC76EB188}" type="presParOf" srcId="{78161AD2-42E5-4B0C-94C1-15D80AD61F86}" destId="{796398F3-DDFA-4218-94FC-E2CD87FE0B1C}" srcOrd="5" destOrd="0" presId="urn:microsoft.com/office/officeart/2005/8/layout/gear1"/>
    <dgm:cxn modelId="{FC360C12-1B63-4826-B824-B7FD6212A284}" type="presParOf" srcId="{78161AD2-42E5-4B0C-94C1-15D80AD61F86}" destId="{20E685F9-6316-431A-9E6A-C2D286A59F70}" srcOrd="6" destOrd="0" presId="urn:microsoft.com/office/officeart/2005/8/layout/gear1"/>
    <dgm:cxn modelId="{126381AB-3E65-4D69-970A-42C865B3A0E5}" type="presParOf" srcId="{78161AD2-42E5-4B0C-94C1-15D80AD61F86}" destId="{D7AE344C-8FC8-44D8-B53D-9588C41F316D}" srcOrd="7" destOrd="0" presId="urn:microsoft.com/office/officeart/2005/8/layout/gear1"/>
    <dgm:cxn modelId="{0D418A31-BA93-4AAB-A5B7-0DBE21ACD1F8}" type="presParOf" srcId="{78161AD2-42E5-4B0C-94C1-15D80AD61F86}" destId="{F3DD8BA4-9BA2-4E29-A0E6-CAA8324AED23}" srcOrd="8" destOrd="0" presId="urn:microsoft.com/office/officeart/2005/8/layout/gear1"/>
    <dgm:cxn modelId="{EA61B458-9905-4438-9D36-56D7F2368AC5}" type="presParOf" srcId="{78161AD2-42E5-4B0C-94C1-15D80AD61F86}" destId="{D3204F3C-DF0B-40C5-8288-4C901B6DD511}" srcOrd="9" destOrd="0" presId="urn:microsoft.com/office/officeart/2005/8/layout/gear1"/>
    <dgm:cxn modelId="{6B7DA260-36D5-4224-958B-D2425F578646}" type="presParOf" srcId="{78161AD2-42E5-4B0C-94C1-15D80AD61F86}" destId="{D34F594A-8FB6-4D02-AD91-6D3CECB36EB0}" srcOrd="10" destOrd="0" presId="urn:microsoft.com/office/officeart/2005/8/layout/gear1"/>
    <dgm:cxn modelId="{1DC8B91A-9D16-4C87-B044-E6BFE517DB3B}" type="presParOf" srcId="{78161AD2-42E5-4B0C-94C1-15D80AD61F86}" destId="{372398B6-C96C-40EB-9542-C01EFD73E9DD}" srcOrd="11" destOrd="0" presId="urn:microsoft.com/office/officeart/2005/8/layout/gear1"/>
    <dgm:cxn modelId="{DA421947-419D-45F7-850A-353A2695F822}" type="presParOf" srcId="{78161AD2-42E5-4B0C-94C1-15D80AD61F86}" destId="{38A2050F-4720-4FBF-9D83-C774D45CE4BE}" srcOrd="12" destOrd="0" presId="urn:microsoft.com/office/officeart/2005/8/layout/gear1"/>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3AA557B-1E56-4042-B904-9E40E37EF438}" type="doc">
      <dgm:prSet loTypeId="urn:microsoft.com/office/officeart/2005/8/layout/hList3" loCatId="list" qsTypeId="urn:microsoft.com/office/officeart/2005/8/quickstyle/simple3" qsCatId="simple" csTypeId="urn:microsoft.com/office/officeart/2005/8/colors/accent1_2" csCatId="accent1" phldr="1"/>
      <dgm:spPr/>
      <dgm:t>
        <a:bodyPr/>
        <a:lstStyle/>
        <a:p>
          <a:endParaRPr lang="en-US"/>
        </a:p>
      </dgm:t>
    </dgm:pt>
    <dgm:pt modelId="{9764C2D6-8BCC-418B-944C-744782F698EB}">
      <dgm:prSet phldrT="[Text]"/>
      <dgm:spPr/>
      <dgm:t>
        <a:bodyPr/>
        <a:lstStyle/>
        <a:p>
          <a:r>
            <a:rPr lang="en-US" b="1" dirty="0" smtClean="0">
              <a:solidFill>
                <a:schemeClr val="tx1"/>
              </a:solidFill>
              <a:latin typeface="Times New Roman" panose="02020603050405020304" pitchFamily="18" charset="0"/>
              <a:cs typeface="Times New Roman" panose="02020603050405020304" pitchFamily="18" charset="0"/>
            </a:rPr>
            <a:t>Rethinking and redesigning writing assignments in any subject and at any level. </a:t>
          </a:r>
          <a:endParaRPr lang="en-US" dirty="0">
            <a:solidFill>
              <a:schemeClr val="tx1"/>
            </a:solidFill>
          </a:endParaRPr>
        </a:p>
      </dgm:t>
    </dgm:pt>
    <dgm:pt modelId="{A3459A45-FAE7-4896-9909-02ADD641A2EA}" type="parTrans" cxnId="{9B5727DE-D121-4DB6-981D-7147A642B822}">
      <dgm:prSet/>
      <dgm:spPr/>
      <dgm:t>
        <a:bodyPr/>
        <a:lstStyle/>
        <a:p>
          <a:endParaRPr lang="en-US"/>
        </a:p>
      </dgm:t>
    </dgm:pt>
    <dgm:pt modelId="{55EDFEBE-5E55-453F-8D30-BE987728CA6E}" type="sibTrans" cxnId="{9B5727DE-D121-4DB6-981D-7147A642B822}">
      <dgm:prSet/>
      <dgm:spPr/>
      <dgm:t>
        <a:bodyPr/>
        <a:lstStyle/>
        <a:p>
          <a:endParaRPr lang="en-US"/>
        </a:p>
      </dgm:t>
    </dgm:pt>
    <dgm:pt modelId="{AF3332F7-A3CE-4A15-9FE8-D675D905FCCB}">
      <dgm:prSet phldrT="[Text]"/>
      <dgm:spPr/>
      <dgm:t>
        <a:bodyPr/>
        <a:lstStyle/>
        <a:p>
          <a:r>
            <a:rPr lang="en-US" dirty="0" smtClean="0">
              <a:latin typeface="Times New Roman" panose="02020603050405020304" pitchFamily="18" charset="0"/>
              <a:cs typeface="Times New Roman" panose="02020603050405020304" pitchFamily="18" charset="0"/>
            </a:rPr>
            <a:t>“Write summary of the paper by Hutchinson”- instructions of the assignment used in the study</a:t>
          </a:r>
          <a:endParaRPr lang="en-US" dirty="0"/>
        </a:p>
      </dgm:t>
    </dgm:pt>
    <dgm:pt modelId="{D941BDC7-7F7F-468B-A65F-9F13E492B164}" type="parTrans" cxnId="{35D74A32-CA2C-467B-ADC5-4C6BF14FBA37}">
      <dgm:prSet/>
      <dgm:spPr/>
      <dgm:t>
        <a:bodyPr/>
        <a:lstStyle/>
        <a:p>
          <a:endParaRPr lang="en-US"/>
        </a:p>
      </dgm:t>
    </dgm:pt>
    <dgm:pt modelId="{6219BFD8-D662-4361-99A5-22C886B0BF58}" type="sibTrans" cxnId="{35D74A32-CA2C-467B-ADC5-4C6BF14FBA37}">
      <dgm:prSet/>
      <dgm:spPr/>
      <dgm:t>
        <a:bodyPr/>
        <a:lstStyle/>
        <a:p>
          <a:endParaRPr lang="en-US"/>
        </a:p>
      </dgm:t>
    </dgm:pt>
    <dgm:pt modelId="{E7572D31-C51D-4093-ACC7-5AB04B9D8F25}">
      <dgm:prSet phldrT="[Text]"/>
      <dgm:spPr/>
      <dgm:t>
        <a:bodyPr/>
        <a:lstStyle/>
        <a:p>
          <a:r>
            <a:rPr lang="en-US" smtClean="0">
              <a:latin typeface="Times New Roman" panose="02020603050405020304" pitchFamily="18" charset="0"/>
              <a:cs typeface="Times New Roman" panose="02020603050405020304" pitchFamily="18" charset="0"/>
            </a:rPr>
            <a:t>Write a summary of the paper by Hutchinson. </a:t>
          </a:r>
          <a:endParaRPr lang="en-US" dirty="0"/>
        </a:p>
      </dgm:t>
    </dgm:pt>
    <dgm:pt modelId="{5FED41C8-1C7C-4E22-826B-3D0011D3B281}" type="parTrans" cxnId="{602E0724-0E42-42E1-8155-89FF311D9B0E}">
      <dgm:prSet/>
      <dgm:spPr/>
      <dgm:t>
        <a:bodyPr/>
        <a:lstStyle/>
        <a:p>
          <a:endParaRPr lang="en-US"/>
        </a:p>
      </dgm:t>
    </dgm:pt>
    <dgm:pt modelId="{49A7A6AE-DB0B-4B75-BF76-1FC6EB41620F}" type="sibTrans" cxnId="{602E0724-0E42-42E1-8155-89FF311D9B0E}">
      <dgm:prSet/>
      <dgm:spPr/>
      <dgm:t>
        <a:bodyPr/>
        <a:lstStyle/>
        <a:p>
          <a:endParaRPr lang="en-US"/>
        </a:p>
      </dgm:t>
    </dgm:pt>
    <dgm:pt modelId="{A99B8159-4618-4D4A-B432-443313686A0B}">
      <dgm:prSet/>
      <dgm:spPr/>
      <dgm:t>
        <a:bodyPr/>
        <a:lstStyle/>
        <a:p>
          <a:endParaRPr lang="en-US"/>
        </a:p>
      </dgm:t>
    </dgm:pt>
    <dgm:pt modelId="{F4A870A0-84BB-4CFD-B136-387438AA8C61}" type="parTrans" cxnId="{B9B3C895-CFE0-4795-8DEB-FDB49AC87EF3}">
      <dgm:prSet/>
      <dgm:spPr/>
      <dgm:t>
        <a:bodyPr/>
        <a:lstStyle/>
        <a:p>
          <a:endParaRPr lang="en-US"/>
        </a:p>
      </dgm:t>
    </dgm:pt>
    <dgm:pt modelId="{A64CA3DA-3030-4335-8750-31486995CBF1}" type="sibTrans" cxnId="{B9B3C895-CFE0-4795-8DEB-FDB49AC87EF3}">
      <dgm:prSet/>
      <dgm:spPr/>
      <dgm:t>
        <a:bodyPr/>
        <a:lstStyle/>
        <a:p>
          <a:endParaRPr lang="en-US"/>
        </a:p>
      </dgm:t>
    </dgm:pt>
    <dgm:pt modelId="{7C088ECD-F615-49EE-BF75-7CDC09AA7026}">
      <dgm:prSet/>
      <dgm:spPr/>
      <dgm:t>
        <a:bodyPr/>
        <a:lstStyle/>
        <a:p>
          <a:r>
            <a:rPr lang="en-US" smtClean="0">
              <a:latin typeface="Times New Roman" panose="02020603050405020304" pitchFamily="18" charset="0"/>
              <a:cs typeface="Times New Roman" panose="02020603050405020304" pitchFamily="18" charset="0"/>
            </a:rPr>
            <a:t>Length</a:t>
          </a:r>
          <a:endParaRPr lang="en-US" dirty="0" smtClean="0">
            <a:latin typeface="Times New Roman" panose="02020603050405020304" pitchFamily="18" charset="0"/>
            <a:cs typeface="Times New Roman" panose="02020603050405020304" pitchFamily="18" charset="0"/>
          </a:endParaRPr>
        </a:p>
      </dgm:t>
    </dgm:pt>
    <dgm:pt modelId="{2AC8726B-6819-4281-A2F3-3B96D23BE9B4}" type="parTrans" cxnId="{8C8CD24A-FE3D-4FFA-B320-7BDE2C5FDC9D}">
      <dgm:prSet/>
      <dgm:spPr/>
      <dgm:t>
        <a:bodyPr/>
        <a:lstStyle/>
        <a:p>
          <a:endParaRPr lang="en-US"/>
        </a:p>
      </dgm:t>
    </dgm:pt>
    <dgm:pt modelId="{0995C1A4-AD58-40C6-8798-58675E4FAEB9}" type="sibTrans" cxnId="{8C8CD24A-FE3D-4FFA-B320-7BDE2C5FDC9D}">
      <dgm:prSet/>
      <dgm:spPr/>
      <dgm:t>
        <a:bodyPr/>
        <a:lstStyle/>
        <a:p>
          <a:endParaRPr lang="en-US"/>
        </a:p>
      </dgm:t>
    </dgm:pt>
    <dgm:pt modelId="{47753C46-A57E-4452-B521-8143C27BAF57}">
      <dgm:prSet/>
      <dgm:spPr/>
      <dgm:t>
        <a:bodyPr/>
        <a:lstStyle/>
        <a:p>
          <a:r>
            <a:rPr lang="en-US" smtClean="0">
              <a:latin typeface="Times New Roman" panose="02020603050405020304" pitchFamily="18" charset="0"/>
              <a:cs typeface="Times New Roman" panose="02020603050405020304" pitchFamily="18" charset="0"/>
            </a:rPr>
            <a:t>Purpose</a:t>
          </a:r>
          <a:endParaRPr lang="en-US" dirty="0" smtClean="0">
            <a:latin typeface="Times New Roman" panose="02020603050405020304" pitchFamily="18" charset="0"/>
            <a:cs typeface="Times New Roman" panose="02020603050405020304" pitchFamily="18" charset="0"/>
          </a:endParaRPr>
        </a:p>
      </dgm:t>
    </dgm:pt>
    <dgm:pt modelId="{395D9181-FF2A-4F6B-AB43-E3F7E06B3499}" type="parTrans" cxnId="{80990BFA-AB7E-4E99-AC99-D951A0221FD6}">
      <dgm:prSet/>
      <dgm:spPr/>
      <dgm:t>
        <a:bodyPr/>
        <a:lstStyle/>
        <a:p>
          <a:endParaRPr lang="en-US"/>
        </a:p>
      </dgm:t>
    </dgm:pt>
    <dgm:pt modelId="{707116C3-E8E8-4A57-B5AB-BCFBCE577B48}" type="sibTrans" cxnId="{80990BFA-AB7E-4E99-AC99-D951A0221FD6}">
      <dgm:prSet/>
      <dgm:spPr/>
      <dgm:t>
        <a:bodyPr/>
        <a:lstStyle/>
        <a:p>
          <a:endParaRPr lang="en-US"/>
        </a:p>
      </dgm:t>
    </dgm:pt>
    <dgm:pt modelId="{F62855D6-6C9C-4604-8F7E-1F740AB27406}">
      <dgm:prSet/>
      <dgm:spPr/>
      <dgm:t>
        <a:bodyPr/>
        <a:lstStyle/>
        <a:p>
          <a:r>
            <a:rPr lang="en-US" smtClean="0">
              <a:latin typeface="Times New Roman" panose="02020603050405020304" pitchFamily="18" charset="0"/>
              <a:cs typeface="Times New Roman" panose="02020603050405020304" pitchFamily="18" charset="0"/>
            </a:rPr>
            <a:t>Guidelines (e.g. Provide main points, organize chronologically, give a personal conclusion)</a:t>
          </a:r>
          <a:endParaRPr lang="en-US" dirty="0">
            <a:latin typeface="Times New Roman" panose="02020603050405020304" pitchFamily="18" charset="0"/>
            <a:cs typeface="Times New Roman" panose="02020603050405020304" pitchFamily="18" charset="0"/>
          </a:endParaRPr>
        </a:p>
      </dgm:t>
    </dgm:pt>
    <dgm:pt modelId="{32E9E2BF-D6EE-430F-AD90-4C9F66BBFAD5}" type="parTrans" cxnId="{453383F2-FA38-423C-B6EC-50545672FF33}">
      <dgm:prSet/>
      <dgm:spPr/>
      <dgm:t>
        <a:bodyPr/>
        <a:lstStyle/>
        <a:p>
          <a:endParaRPr lang="en-US"/>
        </a:p>
      </dgm:t>
    </dgm:pt>
    <dgm:pt modelId="{9E0F4818-C4A8-4F63-A1D7-E3107DA15C11}" type="sibTrans" cxnId="{453383F2-FA38-423C-B6EC-50545672FF33}">
      <dgm:prSet/>
      <dgm:spPr/>
      <dgm:t>
        <a:bodyPr/>
        <a:lstStyle/>
        <a:p>
          <a:endParaRPr lang="en-US"/>
        </a:p>
      </dgm:t>
    </dgm:pt>
    <dgm:pt modelId="{934F3D92-1F5F-49AF-A8D7-857EE884CD64}" type="pres">
      <dgm:prSet presAssocID="{73AA557B-1E56-4042-B904-9E40E37EF438}" presName="composite" presStyleCnt="0">
        <dgm:presLayoutVars>
          <dgm:chMax val="1"/>
          <dgm:dir/>
          <dgm:resizeHandles val="exact"/>
        </dgm:presLayoutVars>
      </dgm:prSet>
      <dgm:spPr/>
      <dgm:t>
        <a:bodyPr/>
        <a:lstStyle/>
        <a:p>
          <a:endParaRPr lang="en-US"/>
        </a:p>
      </dgm:t>
    </dgm:pt>
    <dgm:pt modelId="{5A810291-3D58-4CF3-8D27-517556D33391}" type="pres">
      <dgm:prSet presAssocID="{9764C2D6-8BCC-418B-944C-744782F698EB}" presName="roof" presStyleLbl="dkBgShp" presStyleIdx="0" presStyleCnt="2"/>
      <dgm:spPr/>
      <dgm:t>
        <a:bodyPr/>
        <a:lstStyle/>
        <a:p>
          <a:endParaRPr lang="en-US"/>
        </a:p>
      </dgm:t>
    </dgm:pt>
    <dgm:pt modelId="{D489B739-334B-4F12-9A2E-B2F5EE654D18}" type="pres">
      <dgm:prSet presAssocID="{9764C2D6-8BCC-418B-944C-744782F698EB}" presName="pillars" presStyleCnt="0"/>
      <dgm:spPr/>
    </dgm:pt>
    <dgm:pt modelId="{1173EE4C-3BD6-4116-8C22-DD0D79FB2CFF}" type="pres">
      <dgm:prSet presAssocID="{9764C2D6-8BCC-418B-944C-744782F698EB}" presName="pillar1" presStyleLbl="node1" presStyleIdx="0" presStyleCnt="2">
        <dgm:presLayoutVars>
          <dgm:bulletEnabled val="1"/>
        </dgm:presLayoutVars>
      </dgm:prSet>
      <dgm:spPr/>
      <dgm:t>
        <a:bodyPr/>
        <a:lstStyle/>
        <a:p>
          <a:endParaRPr lang="en-US"/>
        </a:p>
      </dgm:t>
    </dgm:pt>
    <dgm:pt modelId="{FB4673F0-4835-435E-8224-88C02A97E18A}" type="pres">
      <dgm:prSet presAssocID="{E7572D31-C51D-4093-ACC7-5AB04B9D8F25}" presName="pillarX" presStyleLbl="node1" presStyleIdx="1" presStyleCnt="2">
        <dgm:presLayoutVars>
          <dgm:bulletEnabled val="1"/>
        </dgm:presLayoutVars>
      </dgm:prSet>
      <dgm:spPr/>
      <dgm:t>
        <a:bodyPr/>
        <a:lstStyle/>
        <a:p>
          <a:endParaRPr lang="en-US"/>
        </a:p>
      </dgm:t>
    </dgm:pt>
    <dgm:pt modelId="{2C4624B0-2A98-4F60-A04E-F15FCA697602}" type="pres">
      <dgm:prSet presAssocID="{9764C2D6-8BCC-418B-944C-744782F698EB}" presName="base" presStyleLbl="dkBgShp" presStyleIdx="1" presStyleCnt="2" custLinFactNeighborX="-366" custLinFactNeighborY="0"/>
      <dgm:spPr/>
    </dgm:pt>
  </dgm:ptLst>
  <dgm:cxnLst>
    <dgm:cxn modelId="{663E6A77-9A2C-4100-961F-501E9E196867}" type="presOf" srcId="{47753C46-A57E-4452-B521-8143C27BAF57}" destId="{FB4673F0-4835-435E-8224-88C02A97E18A}" srcOrd="0" destOrd="2" presId="urn:microsoft.com/office/officeart/2005/8/layout/hList3"/>
    <dgm:cxn modelId="{F1CD4BEA-B8E6-4B62-B104-3964802AA80D}" type="presOf" srcId="{F62855D6-6C9C-4604-8F7E-1F740AB27406}" destId="{FB4673F0-4835-435E-8224-88C02A97E18A}" srcOrd="0" destOrd="3" presId="urn:microsoft.com/office/officeart/2005/8/layout/hList3"/>
    <dgm:cxn modelId="{602E0724-0E42-42E1-8155-89FF311D9B0E}" srcId="{9764C2D6-8BCC-418B-944C-744782F698EB}" destId="{E7572D31-C51D-4093-ACC7-5AB04B9D8F25}" srcOrd="1" destOrd="0" parTransId="{5FED41C8-1C7C-4E22-826B-3D0011D3B281}" sibTransId="{49A7A6AE-DB0B-4B75-BF76-1FC6EB41620F}"/>
    <dgm:cxn modelId="{35D74A32-CA2C-467B-ADC5-4C6BF14FBA37}" srcId="{9764C2D6-8BCC-418B-944C-744782F698EB}" destId="{AF3332F7-A3CE-4A15-9FE8-D675D905FCCB}" srcOrd="0" destOrd="0" parTransId="{D941BDC7-7F7F-468B-A65F-9F13E492B164}" sibTransId="{6219BFD8-D662-4361-99A5-22C886B0BF58}"/>
    <dgm:cxn modelId="{6CC3A18E-F2BB-4E48-95AA-5B07321533BE}" type="presOf" srcId="{AF3332F7-A3CE-4A15-9FE8-D675D905FCCB}" destId="{1173EE4C-3BD6-4116-8C22-DD0D79FB2CFF}" srcOrd="0" destOrd="0" presId="urn:microsoft.com/office/officeart/2005/8/layout/hList3"/>
    <dgm:cxn modelId="{80990BFA-AB7E-4E99-AC99-D951A0221FD6}" srcId="{E7572D31-C51D-4093-ACC7-5AB04B9D8F25}" destId="{47753C46-A57E-4452-B521-8143C27BAF57}" srcOrd="1" destOrd="0" parTransId="{395D9181-FF2A-4F6B-AB43-E3F7E06B3499}" sibTransId="{707116C3-E8E8-4A57-B5AB-BCFBCE577B48}"/>
    <dgm:cxn modelId="{0BCB69F0-EDB1-4939-8F2C-CF410CAA40CD}" type="presOf" srcId="{9764C2D6-8BCC-418B-944C-744782F698EB}" destId="{5A810291-3D58-4CF3-8D27-517556D33391}" srcOrd="0" destOrd="0" presId="urn:microsoft.com/office/officeart/2005/8/layout/hList3"/>
    <dgm:cxn modelId="{3D8E2FD4-FF76-4346-9E83-EDDC23242885}" type="presOf" srcId="{7C088ECD-F615-49EE-BF75-7CDC09AA7026}" destId="{FB4673F0-4835-435E-8224-88C02A97E18A}" srcOrd="0" destOrd="1" presId="urn:microsoft.com/office/officeart/2005/8/layout/hList3"/>
    <dgm:cxn modelId="{E16D1CA3-ADA3-44BE-B630-7D51A13FA207}" type="presOf" srcId="{E7572D31-C51D-4093-ACC7-5AB04B9D8F25}" destId="{FB4673F0-4835-435E-8224-88C02A97E18A}" srcOrd="0" destOrd="0" presId="urn:microsoft.com/office/officeart/2005/8/layout/hList3"/>
    <dgm:cxn modelId="{453383F2-FA38-423C-B6EC-50545672FF33}" srcId="{E7572D31-C51D-4093-ACC7-5AB04B9D8F25}" destId="{F62855D6-6C9C-4604-8F7E-1F740AB27406}" srcOrd="2" destOrd="0" parTransId="{32E9E2BF-D6EE-430F-AD90-4C9F66BBFAD5}" sibTransId="{9E0F4818-C4A8-4F63-A1D7-E3107DA15C11}"/>
    <dgm:cxn modelId="{7016C080-9A9D-4BE7-B5B3-2D554CA66042}" type="presOf" srcId="{73AA557B-1E56-4042-B904-9E40E37EF438}" destId="{934F3D92-1F5F-49AF-A8D7-857EE884CD64}" srcOrd="0" destOrd="0" presId="urn:microsoft.com/office/officeart/2005/8/layout/hList3"/>
    <dgm:cxn modelId="{9B5727DE-D121-4DB6-981D-7147A642B822}" srcId="{73AA557B-1E56-4042-B904-9E40E37EF438}" destId="{9764C2D6-8BCC-418B-944C-744782F698EB}" srcOrd="0" destOrd="0" parTransId="{A3459A45-FAE7-4896-9909-02ADD641A2EA}" sibTransId="{55EDFEBE-5E55-453F-8D30-BE987728CA6E}"/>
    <dgm:cxn modelId="{8C8CD24A-FE3D-4FFA-B320-7BDE2C5FDC9D}" srcId="{E7572D31-C51D-4093-ACC7-5AB04B9D8F25}" destId="{7C088ECD-F615-49EE-BF75-7CDC09AA7026}" srcOrd="0" destOrd="0" parTransId="{2AC8726B-6819-4281-A2F3-3B96D23BE9B4}" sibTransId="{0995C1A4-AD58-40C6-8798-58675E4FAEB9}"/>
    <dgm:cxn modelId="{B9B3C895-CFE0-4795-8DEB-FDB49AC87EF3}" srcId="{73AA557B-1E56-4042-B904-9E40E37EF438}" destId="{A99B8159-4618-4D4A-B432-443313686A0B}" srcOrd="1" destOrd="0" parTransId="{F4A870A0-84BB-4CFD-B136-387438AA8C61}" sibTransId="{A64CA3DA-3030-4335-8750-31486995CBF1}"/>
    <dgm:cxn modelId="{6CD09052-4B8B-46A3-8F2E-077493B8B054}" type="presParOf" srcId="{934F3D92-1F5F-49AF-A8D7-857EE884CD64}" destId="{5A810291-3D58-4CF3-8D27-517556D33391}" srcOrd="0" destOrd="0" presId="urn:microsoft.com/office/officeart/2005/8/layout/hList3"/>
    <dgm:cxn modelId="{F60AF753-B8E1-48EC-86C2-8F77E9EBF580}" type="presParOf" srcId="{934F3D92-1F5F-49AF-A8D7-857EE884CD64}" destId="{D489B739-334B-4F12-9A2E-B2F5EE654D18}" srcOrd="1" destOrd="0" presId="urn:microsoft.com/office/officeart/2005/8/layout/hList3"/>
    <dgm:cxn modelId="{E17CDE34-355C-4488-9AF4-2DD4E9FDD5EF}" type="presParOf" srcId="{D489B739-334B-4F12-9A2E-B2F5EE654D18}" destId="{1173EE4C-3BD6-4116-8C22-DD0D79FB2CFF}" srcOrd="0" destOrd="0" presId="urn:microsoft.com/office/officeart/2005/8/layout/hList3"/>
    <dgm:cxn modelId="{4ACBA7FC-AD2F-49C0-A398-26CAE7F13CA3}" type="presParOf" srcId="{D489B739-334B-4F12-9A2E-B2F5EE654D18}" destId="{FB4673F0-4835-435E-8224-88C02A97E18A}" srcOrd="1" destOrd="0" presId="urn:microsoft.com/office/officeart/2005/8/layout/hList3"/>
    <dgm:cxn modelId="{15FFAD80-A9B1-4FBE-80A6-025571262321}" type="presParOf" srcId="{934F3D92-1F5F-49AF-A8D7-857EE884CD64}" destId="{2C4624B0-2A98-4F60-A04E-F15FCA697602}" srcOrd="2" destOrd="0" presId="urn:microsoft.com/office/officeart/2005/8/layout/hList3"/>
  </dgm:cxnLst>
  <dgm:bg/>
  <dgm:whole/>
  <dgm:extLst>
    <a:ext uri="http://schemas.microsoft.com/office/drawing/2008/diagram">
      <dsp:dataModelExt xmlns:dsp="http://schemas.microsoft.com/office/drawing/2008/diagram" xmlns="" relId="rId1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AE150C7-73A5-4509-AD90-057C0963389A}">
      <dsp:nvSpPr>
        <dsp:cNvPr id="0" name=""/>
        <dsp:cNvSpPr/>
      </dsp:nvSpPr>
      <dsp:spPr>
        <a:xfrm>
          <a:off x="44" y="69761"/>
          <a:ext cx="4243387" cy="6048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a:lnSpc>
              <a:spcPct val="90000"/>
            </a:lnSpc>
            <a:spcBef>
              <a:spcPct val="0"/>
            </a:spcBef>
            <a:spcAft>
              <a:spcPct val="35000"/>
            </a:spcAft>
          </a:pPr>
          <a:r>
            <a:rPr lang="en-US" sz="2100" kern="1200" dirty="0" smtClean="0"/>
            <a:t>Professor </a:t>
          </a:r>
          <a:endParaRPr lang="en-US" sz="2100" kern="1200" dirty="0"/>
        </a:p>
      </dsp:txBody>
      <dsp:txXfrm>
        <a:off x="44" y="69761"/>
        <a:ext cx="4243387" cy="604800"/>
      </dsp:txXfrm>
    </dsp:sp>
    <dsp:sp modelId="{1D97F58C-39EE-44F0-AACB-1E78C60FB4F9}">
      <dsp:nvSpPr>
        <dsp:cNvPr id="0" name=""/>
        <dsp:cNvSpPr/>
      </dsp:nvSpPr>
      <dsp:spPr>
        <a:xfrm>
          <a:off x="44" y="674561"/>
          <a:ext cx="4243387" cy="236344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Organized writing</a:t>
          </a:r>
          <a:endParaRPr lang="en-US" sz="2100" kern="1200" dirty="0">
            <a:latin typeface="+mn-lt"/>
          </a:endParaRPr>
        </a:p>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2-3 pages </a:t>
          </a:r>
        </a:p>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“see key equations from the paper, explanations”</a:t>
          </a:r>
        </a:p>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“Own opinion on the subject or if there was something they would do differently”</a:t>
          </a:r>
        </a:p>
      </dsp:txBody>
      <dsp:txXfrm>
        <a:off x="44" y="674561"/>
        <a:ext cx="4243387" cy="2363445"/>
      </dsp:txXfrm>
    </dsp:sp>
    <dsp:sp modelId="{D2F3AD64-447D-4AF3-9728-B0FF8C01A8AF}">
      <dsp:nvSpPr>
        <dsp:cNvPr id="0" name=""/>
        <dsp:cNvSpPr/>
      </dsp:nvSpPr>
      <dsp:spPr>
        <a:xfrm>
          <a:off x="4837548" y="0"/>
          <a:ext cx="4243387" cy="6048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a:lnSpc>
              <a:spcPct val="90000"/>
            </a:lnSpc>
            <a:spcBef>
              <a:spcPct val="0"/>
            </a:spcBef>
            <a:spcAft>
              <a:spcPct val="35000"/>
            </a:spcAft>
          </a:pPr>
          <a:r>
            <a:rPr lang="en-US" sz="2100" kern="1200" dirty="0" smtClean="0"/>
            <a:t>Students</a:t>
          </a:r>
          <a:endParaRPr lang="en-US" sz="2100" kern="1200" dirty="0"/>
        </a:p>
      </dsp:txBody>
      <dsp:txXfrm>
        <a:off x="4837548" y="0"/>
        <a:ext cx="4243387" cy="604800"/>
      </dsp:txXfrm>
    </dsp:sp>
    <dsp:sp modelId="{C8299D83-23E1-46C1-AA9F-742B1F9F93CD}">
      <dsp:nvSpPr>
        <dsp:cNvPr id="0" name=""/>
        <dsp:cNvSpPr/>
      </dsp:nvSpPr>
      <dsp:spPr>
        <a:xfrm>
          <a:off x="4837506" y="674561"/>
          <a:ext cx="4243387" cy="236344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Organized</a:t>
          </a:r>
          <a:endParaRPr lang="en-US" sz="2100" kern="1200" dirty="0">
            <a:latin typeface="+mn-lt"/>
          </a:endParaRPr>
        </a:p>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Recognize main points </a:t>
          </a:r>
        </a:p>
        <a:p>
          <a:pPr marL="228600" lvl="1" indent="-228600" algn="l" defTabSz="933450">
            <a:lnSpc>
              <a:spcPct val="90000"/>
            </a:lnSpc>
            <a:spcBef>
              <a:spcPct val="0"/>
            </a:spcBef>
            <a:spcAft>
              <a:spcPct val="15000"/>
            </a:spcAft>
            <a:buChar char="••"/>
          </a:pPr>
          <a:r>
            <a:rPr lang="en-US" sz="2100" kern="1200" smtClean="0">
              <a:latin typeface="+mn-lt"/>
              <a:cs typeface="Times New Roman" panose="02020603050405020304" pitchFamily="18" charset="0"/>
            </a:rPr>
            <a:t>Specific vs general points</a:t>
          </a:r>
          <a:endParaRPr lang="en-US" sz="2100" kern="1200" dirty="0" smtClean="0">
            <a:latin typeface="+mn-lt"/>
            <a:cs typeface="Times New Roman" panose="02020603050405020304" pitchFamily="18" charset="0"/>
          </a:endParaRPr>
        </a:p>
        <a:p>
          <a:pPr marL="228600" lvl="1" indent="-228600" algn="l" defTabSz="933450">
            <a:lnSpc>
              <a:spcPct val="90000"/>
            </a:lnSpc>
            <a:spcBef>
              <a:spcPct val="0"/>
            </a:spcBef>
            <a:spcAft>
              <a:spcPct val="15000"/>
            </a:spcAft>
            <a:buChar char="••"/>
          </a:pPr>
          <a:r>
            <a:rPr lang="en-US" sz="2100" kern="1200" dirty="0" smtClean="0">
              <a:latin typeface="+mn-lt"/>
              <a:cs typeface="Times New Roman" panose="02020603050405020304" pitchFamily="18" charset="0"/>
            </a:rPr>
            <a:t>Not sure about the length</a:t>
          </a:r>
        </a:p>
      </dsp:txBody>
      <dsp:txXfrm>
        <a:off x="4837506" y="674561"/>
        <a:ext cx="4243387" cy="2363445"/>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A053C8B-354D-4556-9153-9C55136E65A5}">
      <dsp:nvSpPr>
        <dsp:cNvPr id="0" name=""/>
        <dsp:cNvSpPr/>
      </dsp:nvSpPr>
      <dsp:spPr>
        <a:xfrm>
          <a:off x="3151443" y="5042890"/>
          <a:ext cx="3851764" cy="3851764"/>
        </a:xfrm>
        <a:prstGeom prst="gear9">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Times New Roman" panose="02020603050405020304" pitchFamily="18" charset="0"/>
              <a:ea typeface="Calibri"/>
              <a:cs typeface="Times New Roman" panose="02020603050405020304" pitchFamily="18" charset="0"/>
            </a:rPr>
            <a:t>Metacognition is</a:t>
          </a:r>
        </a:p>
        <a:p>
          <a:pPr lvl="0" algn="ctr" defTabSz="1066800">
            <a:lnSpc>
              <a:spcPct val="90000"/>
            </a:lnSpc>
            <a:spcBef>
              <a:spcPct val="0"/>
            </a:spcBef>
            <a:spcAft>
              <a:spcPct val="35000"/>
            </a:spcAft>
          </a:pPr>
          <a:r>
            <a:rPr lang="en-US" sz="2400" kern="1200" dirty="0" smtClean="0">
              <a:latin typeface="Times New Roman" panose="02020603050405020304" pitchFamily="18" charset="0"/>
              <a:ea typeface="Calibri"/>
              <a:cs typeface="Times New Roman" panose="02020603050405020304" pitchFamily="18" charset="0"/>
            </a:rPr>
            <a:t>“awareness of the requirements and processes involved in undertaking the task”</a:t>
          </a:r>
          <a:endParaRPr lang="en-US" sz="2400" kern="1200" dirty="0"/>
        </a:p>
      </dsp:txBody>
      <dsp:txXfrm>
        <a:off x="3151443" y="5042890"/>
        <a:ext cx="3851764" cy="3851764"/>
      </dsp:txXfrm>
    </dsp:sp>
    <dsp:sp modelId="{960617AF-7FDA-4A7B-B593-F4A5C8999912}">
      <dsp:nvSpPr>
        <dsp:cNvPr id="0" name=""/>
        <dsp:cNvSpPr/>
      </dsp:nvSpPr>
      <dsp:spPr>
        <a:xfrm>
          <a:off x="910417" y="4132473"/>
          <a:ext cx="2801283" cy="2801283"/>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150000"/>
            </a:lnSpc>
            <a:spcBef>
              <a:spcPct val="0"/>
            </a:spcBef>
            <a:spcAft>
              <a:spcPct val="35000"/>
            </a:spcAft>
          </a:pPr>
          <a:r>
            <a:rPr lang="en-US" sz="2200" kern="1200" dirty="0" smtClean="0">
              <a:latin typeface="Times New Roman" panose="02020603050405020304" pitchFamily="18" charset="0"/>
              <a:cs typeface="Times New Roman" panose="02020603050405020304" pitchFamily="18" charset="0"/>
            </a:rPr>
            <a:t>Task Knowledge</a:t>
          </a:r>
          <a:endParaRPr lang="en-US" sz="2200" kern="1200" dirty="0"/>
        </a:p>
      </dsp:txBody>
      <dsp:txXfrm>
        <a:off x="910417" y="4132473"/>
        <a:ext cx="2801283" cy="2801283"/>
      </dsp:txXfrm>
    </dsp:sp>
    <dsp:sp modelId="{20E685F9-6316-431A-9E6A-C2D286A59F70}">
      <dsp:nvSpPr>
        <dsp:cNvPr id="0" name=""/>
        <dsp:cNvSpPr/>
      </dsp:nvSpPr>
      <dsp:spPr>
        <a:xfrm rot="20700000">
          <a:off x="2479421" y="2199874"/>
          <a:ext cx="2744685" cy="2744685"/>
        </a:xfrm>
        <a:prstGeom prst="gear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latin typeface="Times New Roman"/>
              <a:ea typeface="Calibri"/>
            </a:rPr>
            <a:t>“What learners need to know about the tasks” </a:t>
          </a:r>
          <a:endParaRPr lang="en-US" sz="2400" kern="1200" dirty="0"/>
        </a:p>
      </dsp:txBody>
      <dsp:txXfrm>
        <a:off x="3081411" y="2801864"/>
        <a:ext cx="1540705" cy="1540705"/>
      </dsp:txXfrm>
    </dsp:sp>
    <dsp:sp modelId="{D34F594A-8FB6-4D02-AD91-6D3CECB36EB0}">
      <dsp:nvSpPr>
        <dsp:cNvPr id="0" name=""/>
        <dsp:cNvSpPr/>
      </dsp:nvSpPr>
      <dsp:spPr>
        <a:xfrm>
          <a:off x="2887147" y="4443355"/>
          <a:ext cx="4930258" cy="4930258"/>
        </a:xfrm>
        <a:prstGeom prst="circularArrow">
          <a:avLst>
            <a:gd name="adj1" fmla="val 4687"/>
            <a:gd name="adj2" fmla="val 299029"/>
            <a:gd name="adj3" fmla="val 2558135"/>
            <a:gd name="adj4" fmla="val 15773658"/>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72398B6-C96C-40EB-9542-C01EFD73E9DD}">
      <dsp:nvSpPr>
        <dsp:cNvPr id="0" name=""/>
        <dsp:cNvSpPr/>
      </dsp:nvSpPr>
      <dsp:spPr>
        <a:xfrm>
          <a:off x="414315" y="3500601"/>
          <a:ext cx="3582140" cy="3582140"/>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8A2050F-4720-4FBF-9D83-C774D45CE4BE}">
      <dsp:nvSpPr>
        <dsp:cNvPr id="0" name=""/>
        <dsp:cNvSpPr/>
      </dsp:nvSpPr>
      <dsp:spPr>
        <a:xfrm>
          <a:off x="1844547" y="1586630"/>
          <a:ext cx="3862269" cy="3862269"/>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A810291-3D58-4CF3-8D27-517556D33391}">
      <dsp:nvSpPr>
        <dsp:cNvPr id="0" name=""/>
        <dsp:cNvSpPr/>
      </dsp:nvSpPr>
      <dsp:spPr>
        <a:xfrm>
          <a:off x="0" y="0"/>
          <a:ext cx="9790711" cy="1059440"/>
        </a:xfrm>
        <a:prstGeom prst="rect">
          <a:avLst/>
        </a:prstGeom>
        <a:solidFill>
          <a:schemeClr val="accent1">
            <a:shade val="80000"/>
            <a:hueOff val="0"/>
            <a:satOff val="0"/>
            <a:lumOff val="0"/>
            <a:alphaOff val="0"/>
          </a:schemeClr>
        </a:solidFill>
        <a:ln>
          <a:noFill/>
        </a:ln>
        <a:effectLst>
          <a:outerShdw blurRad="38100" dist="25400" dir="5400000" algn="t" rotWithShape="0">
            <a:srgbClr val="000000">
              <a:alpha val="50000"/>
            </a:srgbClr>
          </a:outerShdw>
        </a:effectLst>
      </dsp:spPr>
      <dsp:style>
        <a:lnRef idx="0">
          <a:scrgbClr r="0" g="0" b="0"/>
        </a:lnRef>
        <a:fillRef idx="1">
          <a:scrgbClr r="0" g="0" b="0"/>
        </a:fillRef>
        <a:effectRef idx="1">
          <a:scrgbClr r="0" g="0" b="0"/>
        </a:effectRef>
        <a:fontRef idx="minor"/>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b="1" kern="1200" dirty="0" smtClean="0">
              <a:solidFill>
                <a:schemeClr val="tx1"/>
              </a:solidFill>
              <a:latin typeface="Times New Roman" panose="02020603050405020304" pitchFamily="18" charset="0"/>
              <a:cs typeface="Times New Roman" panose="02020603050405020304" pitchFamily="18" charset="0"/>
            </a:rPr>
            <a:t>Rethinking and redesigning writing assignments in any subject and at any level. </a:t>
          </a:r>
          <a:endParaRPr lang="en-US" sz="2900" kern="1200" dirty="0">
            <a:solidFill>
              <a:schemeClr val="tx1"/>
            </a:solidFill>
          </a:endParaRPr>
        </a:p>
      </dsp:txBody>
      <dsp:txXfrm>
        <a:off x="0" y="0"/>
        <a:ext cx="9790711" cy="1059440"/>
      </dsp:txXfrm>
    </dsp:sp>
    <dsp:sp modelId="{1173EE4C-3BD6-4116-8C22-DD0D79FB2CFF}">
      <dsp:nvSpPr>
        <dsp:cNvPr id="0" name=""/>
        <dsp:cNvSpPr/>
      </dsp:nvSpPr>
      <dsp:spPr>
        <a:xfrm>
          <a:off x="0" y="1059440"/>
          <a:ext cx="4895355" cy="2224824"/>
        </a:xfrm>
        <a:prstGeom prst="rect">
          <a:avLst/>
        </a:prstGeom>
        <a:blipFill rotWithShape="0">
          <a:blip xmlns:r="http://schemas.openxmlformats.org/officeDocument/2006/relationships" r:embed="rId1">
            <a:duotone>
              <a:schemeClr val="accent1">
                <a:hueOff val="0"/>
                <a:satOff val="0"/>
                <a:lumOff val="0"/>
                <a:alphaOff val="0"/>
                <a:tint val="30000"/>
                <a:satMod val="300000"/>
              </a:schemeClr>
              <a:schemeClr val="accent1">
                <a:hueOff val="0"/>
                <a:satOff val="0"/>
                <a:lumOff val="0"/>
                <a:alphaOff val="0"/>
                <a:tint val="40000"/>
                <a:satMod val="200000"/>
              </a:schemeClr>
            </a:duotone>
          </a:blip>
          <a:tile tx="0" ty="0" sx="70000" sy="70000" flip="none" algn="ctr"/>
        </a:blipFill>
        <a:ln>
          <a:noFill/>
        </a:ln>
        <a:effectLst>
          <a:outerShdw blurRad="38100" dist="25400" dir="54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latin typeface="Times New Roman" panose="02020603050405020304" pitchFamily="18" charset="0"/>
              <a:cs typeface="Times New Roman" panose="02020603050405020304" pitchFamily="18" charset="0"/>
            </a:rPr>
            <a:t>“Write summary of the paper by Hutchinson”- instructions of the assignment used in the study</a:t>
          </a:r>
          <a:endParaRPr lang="en-US" sz="2400" kern="1200" dirty="0"/>
        </a:p>
      </dsp:txBody>
      <dsp:txXfrm>
        <a:off x="0" y="1059440"/>
        <a:ext cx="4895355" cy="2224824"/>
      </dsp:txXfrm>
    </dsp:sp>
    <dsp:sp modelId="{FB4673F0-4835-435E-8224-88C02A97E18A}">
      <dsp:nvSpPr>
        <dsp:cNvPr id="0" name=""/>
        <dsp:cNvSpPr/>
      </dsp:nvSpPr>
      <dsp:spPr>
        <a:xfrm>
          <a:off x="4895355" y="1059440"/>
          <a:ext cx="4895355" cy="2224824"/>
        </a:xfrm>
        <a:prstGeom prst="rect">
          <a:avLst/>
        </a:prstGeom>
        <a:blipFill rotWithShape="0">
          <a:blip xmlns:r="http://schemas.openxmlformats.org/officeDocument/2006/relationships" r:embed="rId1">
            <a:duotone>
              <a:schemeClr val="accent1">
                <a:hueOff val="0"/>
                <a:satOff val="0"/>
                <a:lumOff val="0"/>
                <a:alphaOff val="0"/>
                <a:tint val="30000"/>
                <a:satMod val="300000"/>
              </a:schemeClr>
              <a:schemeClr val="accent1">
                <a:hueOff val="0"/>
                <a:satOff val="0"/>
                <a:lumOff val="0"/>
                <a:alphaOff val="0"/>
                <a:tint val="40000"/>
                <a:satMod val="200000"/>
              </a:schemeClr>
            </a:duotone>
          </a:blip>
          <a:tile tx="0" ty="0" sx="70000" sy="70000" flip="none" algn="ctr"/>
        </a:blipFill>
        <a:ln>
          <a:noFill/>
        </a:ln>
        <a:effectLst>
          <a:outerShdw blurRad="38100" dist="25400" dir="54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Write a summary of the paper by Hutchinson. </a:t>
          </a:r>
          <a:endParaRPr lang="en-US" sz="2400" kern="1200" dirty="0"/>
        </a:p>
        <a:p>
          <a:pPr marL="171450" lvl="1" indent="-171450" algn="l" defTabSz="844550">
            <a:lnSpc>
              <a:spcPct val="90000"/>
            </a:lnSpc>
            <a:spcBef>
              <a:spcPct val="0"/>
            </a:spcBef>
            <a:spcAft>
              <a:spcPct val="15000"/>
            </a:spcAft>
            <a:buChar char="••"/>
          </a:pPr>
          <a:r>
            <a:rPr lang="en-US" sz="1900" kern="1200" smtClean="0">
              <a:latin typeface="Times New Roman" panose="02020603050405020304" pitchFamily="18" charset="0"/>
              <a:cs typeface="Times New Roman" panose="02020603050405020304" pitchFamily="18" charset="0"/>
            </a:rPr>
            <a:t>Length</a:t>
          </a:r>
          <a:endParaRPr lang="en-US" sz="1900" kern="1200" dirty="0" smtClean="0">
            <a:latin typeface="Times New Roman" panose="02020603050405020304" pitchFamily="18" charset="0"/>
            <a:cs typeface="Times New Roman" panose="02020603050405020304" pitchFamily="18" charset="0"/>
          </a:endParaRPr>
        </a:p>
        <a:p>
          <a:pPr marL="171450" lvl="1" indent="-171450" algn="l" defTabSz="844550">
            <a:lnSpc>
              <a:spcPct val="90000"/>
            </a:lnSpc>
            <a:spcBef>
              <a:spcPct val="0"/>
            </a:spcBef>
            <a:spcAft>
              <a:spcPct val="15000"/>
            </a:spcAft>
            <a:buChar char="••"/>
          </a:pPr>
          <a:r>
            <a:rPr lang="en-US" sz="1900" kern="1200" smtClean="0">
              <a:latin typeface="Times New Roman" panose="02020603050405020304" pitchFamily="18" charset="0"/>
              <a:cs typeface="Times New Roman" panose="02020603050405020304" pitchFamily="18" charset="0"/>
            </a:rPr>
            <a:t>Purpose</a:t>
          </a:r>
          <a:endParaRPr lang="en-US" sz="1900" kern="1200" dirty="0" smtClean="0">
            <a:latin typeface="Times New Roman" panose="02020603050405020304" pitchFamily="18" charset="0"/>
            <a:cs typeface="Times New Roman" panose="02020603050405020304" pitchFamily="18" charset="0"/>
          </a:endParaRPr>
        </a:p>
        <a:p>
          <a:pPr marL="171450" lvl="1" indent="-171450" algn="l" defTabSz="844550">
            <a:lnSpc>
              <a:spcPct val="90000"/>
            </a:lnSpc>
            <a:spcBef>
              <a:spcPct val="0"/>
            </a:spcBef>
            <a:spcAft>
              <a:spcPct val="15000"/>
            </a:spcAft>
            <a:buChar char="••"/>
          </a:pPr>
          <a:r>
            <a:rPr lang="en-US" sz="1900" kern="1200" smtClean="0">
              <a:latin typeface="Times New Roman" panose="02020603050405020304" pitchFamily="18" charset="0"/>
              <a:cs typeface="Times New Roman" panose="02020603050405020304" pitchFamily="18" charset="0"/>
            </a:rPr>
            <a:t>Guidelines (e.g. Provide main points, organize chronologically, give a personal conclusion)</a:t>
          </a:r>
          <a:endParaRPr lang="en-US" sz="1900" kern="1200" dirty="0">
            <a:latin typeface="Times New Roman" panose="02020603050405020304" pitchFamily="18" charset="0"/>
            <a:cs typeface="Times New Roman" panose="02020603050405020304" pitchFamily="18" charset="0"/>
          </a:endParaRPr>
        </a:p>
      </dsp:txBody>
      <dsp:txXfrm>
        <a:off x="4895355" y="1059440"/>
        <a:ext cx="4895355" cy="2224824"/>
      </dsp:txXfrm>
    </dsp:sp>
    <dsp:sp modelId="{2C4624B0-2A98-4F60-A04E-F15FCA697602}">
      <dsp:nvSpPr>
        <dsp:cNvPr id="0" name=""/>
        <dsp:cNvSpPr/>
      </dsp:nvSpPr>
      <dsp:spPr>
        <a:xfrm>
          <a:off x="0" y="3284265"/>
          <a:ext cx="9790711" cy="247202"/>
        </a:xfrm>
        <a:prstGeom prst="rect">
          <a:avLst/>
        </a:prstGeom>
        <a:solidFill>
          <a:schemeClr val="accent1">
            <a:shade val="80000"/>
            <a:hueOff val="0"/>
            <a:satOff val="0"/>
            <a:lumOff val="0"/>
            <a:alphaOff val="0"/>
          </a:schemeClr>
        </a:solidFill>
        <a:ln>
          <a:noFill/>
        </a:ln>
        <a:effectLst>
          <a:outerShdw blurRad="38100" dist="25400" dir="5400000" algn="t" rotWithShape="0">
            <a:srgbClr val="000000">
              <a:alpha val="50000"/>
            </a:srgbClr>
          </a:outerShdw>
        </a:effectLst>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9/30/2016</a:t>
            </a:fld>
            <a:endParaRPr lang="en-US" dirty="0"/>
          </a:p>
        </p:txBody>
      </p:sp>
      <p:sp>
        <p:nvSpPr>
          <p:cNvPr id="4" name="Slide Image Placeholder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 xmlns:p14="http://schemas.microsoft.com/office/powerpoint/2010/main" val="3784840913"/>
      </p:ext>
    </p:extLst>
  </p:cSld>
  <p:clrMap bg1="lt1" tx1="dk1" bg2="lt2" tx2="dk2" accent1="accent1" accent2="accent2" accent3="accent3" accent4="accent4" accent5="accent5" accent6="accent6" hlink="hlink" folHlink="folHlink"/>
  <p:notesStyle>
    <a:lvl1pPr marL="0" algn="l" defTabSz="3134552" rtl="0" eaLnBrk="1" latinLnBrk="0" hangingPunct="1">
      <a:defRPr sz="4100" kern="1200">
        <a:solidFill>
          <a:schemeClr val="tx1"/>
        </a:solidFill>
        <a:latin typeface="+mn-lt"/>
        <a:ea typeface="+mn-ea"/>
        <a:cs typeface="+mn-cs"/>
      </a:defRPr>
    </a:lvl1pPr>
    <a:lvl2pPr marL="1567277" algn="l" defTabSz="3134552" rtl="0" eaLnBrk="1" latinLnBrk="0" hangingPunct="1">
      <a:defRPr sz="4100" kern="1200">
        <a:solidFill>
          <a:schemeClr val="tx1"/>
        </a:solidFill>
        <a:latin typeface="+mn-lt"/>
        <a:ea typeface="+mn-ea"/>
        <a:cs typeface="+mn-cs"/>
      </a:defRPr>
    </a:lvl2pPr>
    <a:lvl3pPr marL="3134552" algn="l" defTabSz="3134552" rtl="0" eaLnBrk="1" latinLnBrk="0" hangingPunct="1">
      <a:defRPr sz="4100" kern="1200">
        <a:solidFill>
          <a:schemeClr val="tx1"/>
        </a:solidFill>
        <a:latin typeface="+mn-lt"/>
        <a:ea typeface="+mn-ea"/>
        <a:cs typeface="+mn-cs"/>
      </a:defRPr>
    </a:lvl3pPr>
    <a:lvl4pPr marL="4701829" algn="l" defTabSz="3134552" rtl="0" eaLnBrk="1" latinLnBrk="0" hangingPunct="1">
      <a:defRPr sz="4100" kern="1200">
        <a:solidFill>
          <a:schemeClr val="tx1"/>
        </a:solidFill>
        <a:latin typeface="+mn-lt"/>
        <a:ea typeface="+mn-ea"/>
        <a:cs typeface="+mn-cs"/>
      </a:defRPr>
    </a:lvl4pPr>
    <a:lvl5pPr marL="6269105" algn="l" defTabSz="3134552" rtl="0" eaLnBrk="1" latinLnBrk="0" hangingPunct="1">
      <a:defRPr sz="4100" kern="1200">
        <a:solidFill>
          <a:schemeClr val="tx1"/>
        </a:solidFill>
        <a:latin typeface="+mn-lt"/>
        <a:ea typeface="+mn-ea"/>
        <a:cs typeface="+mn-cs"/>
      </a:defRPr>
    </a:lvl5pPr>
    <a:lvl6pPr marL="7836382" algn="l" defTabSz="3134552" rtl="0" eaLnBrk="1" latinLnBrk="0" hangingPunct="1">
      <a:defRPr sz="4100" kern="1200">
        <a:solidFill>
          <a:schemeClr val="tx1"/>
        </a:solidFill>
        <a:latin typeface="+mn-lt"/>
        <a:ea typeface="+mn-ea"/>
        <a:cs typeface="+mn-cs"/>
      </a:defRPr>
    </a:lvl6pPr>
    <a:lvl7pPr marL="9403659" algn="l" defTabSz="3134552" rtl="0" eaLnBrk="1" latinLnBrk="0" hangingPunct="1">
      <a:defRPr sz="4100" kern="1200">
        <a:solidFill>
          <a:schemeClr val="tx1"/>
        </a:solidFill>
        <a:latin typeface="+mn-lt"/>
        <a:ea typeface="+mn-ea"/>
        <a:cs typeface="+mn-cs"/>
      </a:defRPr>
    </a:lvl7pPr>
    <a:lvl8pPr marL="10970935" algn="l" defTabSz="3134552" rtl="0" eaLnBrk="1" latinLnBrk="0" hangingPunct="1">
      <a:defRPr sz="4100" kern="1200">
        <a:solidFill>
          <a:schemeClr val="tx1"/>
        </a:solidFill>
        <a:latin typeface="+mn-lt"/>
        <a:ea typeface="+mn-ea"/>
        <a:cs typeface="+mn-cs"/>
      </a:defRPr>
    </a:lvl8pPr>
    <a:lvl9pPr marL="12538212" algn="l" defTabSz="3134552" rtl="0" eaLnBrk="1" latinLnBrk="0" hangingPunct="1">
      <a:defRPr sz="4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 xmlns:p14="http://schemas.microsoft.com/office/powerpoint/2010/main" val="1226325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4002937"/>
            <a:ext cx="1019345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3" y="3510493"/>
            <a:ext cx="10179845"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91754" y="12023504"/>
            <a:ext cx="1019464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706560" y="11495316"/>
            <a:ext cx="1017984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365707" y="1425990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365707" y="13715605"/>
            <a:ext cx="10178651"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1371661" y="400293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366899" y="3510493"/>
            <a:ext cx="10184606"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2046806" y="3510493"/>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2046806" y="4002937"/>
            <a:ext cx="10182022"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2046806" y="1147391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2043033" y="11966354"/>
            <a:ext cx="10185796" cy="606704"/>
          </a:xfrm>
          <a:prstGeom prst="rect">
            <a:avLst/>
          </a:prstGeom>
        </p:spPr>
        <p:txBody>
          <a:bodyPr wrap="square" lIns="163258" tIns="163258" rIns="163258" bIns="163258">
            <a:spAutoFit/>
          </a:bodyPr>
          <a:lstStyle>
            <a:lvl1pPr marL="0" indent="0">
              <a:buNone/>
              <a:tabLst/>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2046806" y="1706245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2046807" y="17612045"/>
            <a:ext cx="10185796"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63" name="Text Placeholder 76"/>
          <p:cNvSpPr>
            <a:spLocks noGrp="1"/>
          </p:cNvSpPr>
          <p:nvPr>
            <p:ph type="body" sz="quarter" idx="150" hasCustomPrompt="1"/>
          </p:nvPr>
        </p:nvSpPr>
        <p:spPr>
          <a:xfrm>
            <a:off x="4378036" y="1522268"/>
            <a:ext cx="24162328" cy="805296"/>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4" name="Text Placeholder 76"/>
          <p:cNvSpPr>
            <a:spLocks noGrp="1"/>
          </p:cNvSpPr>
          <p:nvPr>
            <p:ph type="body" sz="quarter" idx="184" hasCustomPrompt="1"/>
          </p:nvPr>
        </p:nvSpPr>
        <p:spPr>
          <a:xfrm>
            <a:off x="4378036" y="2305475"/>
            <a:ext cx="24162328" cy="634555"/>
          </a:xfrm>
          <a:prstGeom prst="rect">
            <a:avLst/>
          </a:prstGeom>
        </p:spPr>
        <p:txBody>
          <a:bodyPr>
            <a:normAutofit/>
          </a:bodyPr>
          <a:lstStyle>
            <a:lvl1pPr marL="0" indent="0" algn="ctr">
              <a:buFontTx/>
              <a:buNone/>
              <a:defRPr sz="40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85" hasCustomPrompt="1"/>
          </p:nvPr>
        </p:nvSpPr>
        <p:spPr>
          <a:xfrm>
            <a:off x="4378036" y="319262"/>
            <a:ext cx="24162328" cy="1203006"/>
          </a:xfrm>
          <a:prstGeom prst="rect">
            <a:avLst/>
          </a:prstGeom>
        </p:spPr>
        <p:txBody>
          <a:bodyPr>
            <a:normAutofit/>
          </a:bodyPr>
          <a:lstStyle>
            <a:lvl1pPr marL="0" indent="0" algn="ctr">
              <a:buFontTx/>
              <a:buNone/>
              <a:defRPr sz="72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4002937"/>
            <a:ext cx="7542610"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691756" y="3510493"/>
            <a:ext cx="7536656" cy="531993"/>
          </a:xfrm>
          <a:prstGeom prst="rect">
            <a:avLst/>
          </a:prstGeom>
          <a:noFill/>
        </p:spPr>
        <p:txBody>
          <a:bodyPr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76949" y="10003197"/>
            <a:ext cx="7543800"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691754" y="9475009"/>
            <a:ext cx="7537847"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8687069" y="4026220"/>
            <a:ext cx="15540036"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8687068" y="3510493"/>
            <a:ext cx="15540038"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8687068" y="14542274"/>
            <a:ext cx="1554003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8687068" y="14049831"/>
            <a:ext cx="15540038"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4679152" y="3510493"/>
            <a:ext cx="753526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4679152" y="4002937"/>
            <a:ext cx="7535264"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4679152" y="9515159"/>
            <a:ext cx="753526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4679152" y="10007602"/>
            <a:ext cx="753903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4679152" y="17119601"/>
            <a:ext cx="753526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4679152" y="17687564"/>
            <a:ext cx="753903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Enter your text here</a:t>
            </a:r>
            <a:endParaRPr lang="en-US" dirty="0"/>
          </a:p>
        </p:txBody>
      </p:sp>
      <p:sp>
        <p:nvSpPr>
          <p:cNvPr id="63" name="Text Placeholder 76"/>
          <p:cNvSpPr>
            <a:spLocks noGrp="1"/>
          </p:cNvSpPr>
          <p:nvPr>
            <p:ph type="body" sz="quarter" idx="150" hasCustomPrompt="1"/>
          </p:nvPr>
        </p:nvSpPr>
        <p:spPr>
          <a:xfrm>
            <a:off x="4378036" y="1522268"/>
            <a:ext cx="24162328" cy="805296"/>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4" name="Text Placeholder 76"/>
          <p:cNvSpPr>
            <a:spLocks noGrp="1"/>
          </p:cNvSpPr>
          <p:nvPr>
            <p:ph type="body" sz="quarter" idx="184" hasCustomPrompt="1"/>
          </p:nvPr>
        </p:nvSpPr>
        <p:spPr>
          <a:xfrm>
            <a:off x="4378036" y="2305475"/>
            <a:ext cx="24162328" cy="634555"/>
          </a:xfrm>
          <a:prstGeom prst="rect">
            <a:avLst/>
          </a:prstGeom>
        </p:spPr>
        <p:txBody>
          <a:bodyPr>
            <a:normAutofit/>
          </a:bodyPr>
          <a:lstStyle>
            <a:lvl1pPr marL="0" indent="0" algn="ctr">
              <a:buFontTx/>
              <a:buNone/>
              <a:defRPr sz="40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85" hasCustomPrompt="1"/>
          </p:nvPr>
        </p:nvSpPr>
        <p:spPr>
          <a:xfrm>
            <a:off x="4378036" y="319262"/>
            <a:ext cx="24162328" cy="1203006"/>
          </a:xfrm>
          <a:prstGeom prst="rect">
            <a:avLst/>
          </a:prstGeom>
        </p:spPr>
        <p:txBody>
          <a:bodyPr>
            <a:normAutofit/>
          </a:bodyPr>
          <a:lstStyle>
            <a:lvl1pPr marL="0" indent="0" algn="ctr">
              <a:buFontTx/>
              <a:buNone/>
              <a:defRPr sz="72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32918400" cy="219456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lIns="313502" tIns="156751" rIns="313502" bIns="156751" rtlCol="0" anchor="ctr"/>
          <a:lstStyle/>
          <a:p>
            <a:pPr algn="ctr" eaLnBrk="1" latinLnBrk="0" hangingPunct="1"/>
            <a:endParaRPr kumimoji="0" lang="en-US"/>
          </a:p>
        </p:txBody>
      </p:sp>
      <p:sp useBgFill="1">
        <p:nvSpPr>
          <p:cNvPr id="13" name="Rounded Rectangle 12"/>
          <p:cNvSpPr/>
          <p:nvPr/>
        </p:nvSpPr>
        <p:spPr>
          <a:xfrm>
            <a:off x="235127" y="223218"/>
            <a:ext cx="32448139" cy="2141504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9" name="Subtitle 8"/>
          <p:cNvSpPr>
            <a:spLocks noGrp="1"/>
          </p:cNvSpPr>
          <p:nvPr>
            <p:ph type="subTitle" idx="1"/>
          </p:nvPr>
        </p:nvSpPr>
        <p:spPr>
          <a:xfrm>
            <a:off x="4663440" y="10241280"/>
            <a:ext cx="23042880" cy="5120640"/>
          </a:xfrm>
        </p:spPr>
        <p:txBody>
          <a:bodyPr/>
          <a:lstStyle>
            <a:lvl1pPr marL="0" indent="0" algn="ctr">
              <a:buNone/>
              <a:defRPr sz="8900">
                <a:solidFill>
                  <a:schemeClr val="tx2"/>
                </a:solidFill>
              </a:defRPr>
            </a:lvl1pPr>
            <a:lvl2pPr marL="1567510" indent="0" algn="ctr">
              <a:buNone/>
            </a:lvl2pPr>
            <a:lvl3pPr marL="3135020" indent="0" algn="ctr">
              <a:buNone/>
            </a:lvl3pPr>
            <a:lvl4pPr marL="4702531" indent="0" algn="ctr">
              <a:buNone/>
            </a:lvl4pPr>
            <a:lvl5pPr marL="6270041" indent="0" algn="ctr">
              <a:buNone/>
            </a:lvl5pPr>
            <a:lvl6pPr marL="7837551" indent="0" algn="ctr">
              <a:buNone/>
            </a:lvl6pPr>
            <a:lvl7pPr marL="9405061" indent="0" algn="ctr">
              <a:buNone/>
            </a:lvl7pPr>
            <a:lvl8pPr marL="10972571" indent="0" algn="ctr">
              <a:buNone/>
            </a:lvl8pPr>
            <a:lvl9pPr marL="12540082"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564CF2E0-CCC4-4E1E-9902-C3C36AB3FDA4}" type="datetimeFigureOut">
              <a:rPr lang="en-US" smtClean="0"/>
              <a:pPr/>
              <a:t>9/30/2016</a:t>
            </a:fld>
            <a:endParaRPr lang="en-US"/>
          </a:p>
        </p:txBody>
      </p:sp>
      <p:sp>
        <p:nvSpPr>
          <p:cNvPr id="17" name="Footer Placeholder 16"/>
          <p:cNvSpPr>
            <a:spLocks noGrp="1"/>
          </p:cNvSpPr>
          <p:nvPr>
            <p:ph type="ftr" sz="quarter" idx="11"/>
          </p:nvPr>
        </p:nvSpPr>
        <p:spPr/>
        <p:txBody>
          <a:bodyPr/>
          <a:lstStyle/>
          <a:p>
            <a:endParaRPr kumimoji="0" lang="en-US"/>
          </a:p>
        </p:txBody>
      </p:sp>
      <p:sp>
        <p:nvSpPr>
          <p:cNvPr id="29" name="Slide Number Placeholder 28"/>
          <p:cNvSpPr>
            <a:spLocks noGrp="1"/>
          </p:cNvSpPr>
          <p:nvPr>
            <p:ph type="sldNum" sz="quarter" idx="12"/>
          </p:nvPr>
        </p:nvSpPr>
        <p:spPr/>
        <p:txBody>
          <a:bodyPr lIns="0" tIns="0" rIns="0" bIns="0">
            <a:noAutofit/>
          </a:bodyPr>
          <a:lstStyle>
            <a:lvl1pPr>
              <a:defRPr sz="4800">
                <a:solidFill>
                  <a:srgbClr val="FFFFFF"/>
                </a:solidFill>
              </a:defRPr>
            </a:lvl1pPr>
          </a:lstStyle>
          <a:p>
            <a:fld id="{6F42FDE4-A7DD-41A7-A0A6-9B649FB43336}" type="slidenum">
              <a:rPr kumimoji="0" lang="en-US" smtClean="0"/>
              <a:pPr/>
              <a:t>‹#›</a:t>
            </a:fld>
            <a:endParaRPr kumimoji="0" lang="en-US" sz="4800" dirty="0">
              <a:solidFill>
                <a:srgbClr val="FFFFFF"/>
              </a:solidFill>
            </a:endParaRPr>
          </a:p>
        </p:txBody>
      </p:sp>
      <p:sp>
        <p:nvSpPr>
          <p:cNvPr id="7" name="Rectangle 6"/>
          <p:cNvSpPr/>
          <p:nvPr/>
        </p:nvSpPr>
        <p:spPr>
          <a:xfrm>
            <a:off x="226554" y="4637771"/>
            <a:ext cx="32477533" cy="4887517"/>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10" name="Rectangle 9"/>
          <p:cNvSpPr/>
          <p:nvPr/>
        </p:nvSpPr>
        <p:spPr>
          <a:xfrm>
            <a:off x="226554" y="4469504"/>
            <a:ext cx="32477533" cy="385856"/>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11" name="Rectangle 10"/>
          <p:cNvSpPr/>
          <p:nvPr/>
        </p:nvSpPr>
        <p:spPr>
          <a:xfrm>
            <a:off x="226554" y="9525277"/>
            <a:ext cx="32477533" cy="35370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8" name="Title 7"/>
          <p:cNvSpPr>
            <a:spLocks noGrp="1"/>
          </p:cNvSpPr>
          <p:nvPr>
            <p:ph type="ctrTitle"/>
          </p:nvPr>
        </p:nvSpPr>
        <p:spPr>
          <a:xfrm>
            <a:off x="1645920" y="4818978"/>
            <a:ext cx="29626560" cy="4704080"/>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9/30/2016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8" name="Content Placeholder 7"/>
          <p:cNvSpPr>
            <a:spLocks noGrp="1"/>
          </p:cNvSpPr>
          <p:nvPr>
            <p:ph sz="quarter" idx="1"/>
          </p:nvPr>
        </p:nvSpPr>
        <p:spPr>
          <a:xfrm>
            <a:off x="3291840" y="4632960"/>
            <a:ext cx="27980640" cy="146304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32918400" cy="219456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lIns="313502" tIns="156751" rIns="313502" bIns="156751" rtlCol="0" anchor="ctr"/>
          <a:lstStyle/>
          <a:p>
            <a:pPr algn="ctr" eaLnBrk="1" latinLnBrk="0" hangingPunct="1"/>
            <a:endParaRPr kumimoji="0" lang="en-US"/>
          </a:p>
        </p:txBody>
      </p:sp>
      <p:sp useBgFill="1">
        <p:nvSpPr>
          <p:cNvPr id="10" name="Rounded Rectangle 9"/>
          <p:cNvSpPr/>
          <p:nvPr/>
        </p:nvSpPr>
        <p:spPr>
          <a:xfrm>
            <a:off x="235127" y="223218"/>
            <a:ext cx="32448139" cy="2141504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2" name="Title 1"/>
          <p:cNvSpPr>
            <a:spLocks noGrp="1"/>
          </p:cNvSpPr>
          <p:nvPr>
            <p:ph type="title"/>
          </p:nvPr>
        </p:nvSpPr>
        <p:spPr>
          <a:xfrm>
            <a:off x="2600327" y="3048002"/>
            <a:ext cx="27980640" cy="4358640"/>
          </a:xfrm>
        </p:spPr>
        <p:txBody>
          <a:bodyPr anchor="b" anchorCtr="0"/>
          <a:lstStyle>
            <a:lvl1pPr algn="l">
              <a:buNone/>
              <a:defRPr sz="137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600327" y="8153402"/>
            <a:ext cx="27980640" cy="4282438"/>
          </a:xfrm>
        </p:spPr>
        <p:txBody>
          <a:bodyPr anchor="t" anchorCtr="0"/>
          <a:lstStyle>
            <a:lvl1pPr marL="0" indent="0">
              <a:buNone/>
              <a:defRPr sz="8200">
                <a:solidFill>
                  <a:schemeClr val="tx1">
                    <a:tint val="75000"/>
                  </a:schemeClr>
                </a:solidFill>
              </a:defRPr>
            </a:lvl1pPr>
            <a:lvl2pPr>
              <a:buNone/>
              <a:defRPr sz="6200">
                <a:solidFill>
                  <a:schemeClr val="tx1">
                    <a:tint val="75000"/>
                  </a:schemeClr>
                </a:solidFill>
              </a:defRPr>
            </a:lvl2pPr>
            <a:lvl3pPr>
              <a:buNone/>
              <a:defRPr sz="5500">
                <a:solidFill>
                  <a:schemeClr val="tx1">
                    <a:tint val="75000"/>
                  </a:schemeClr>
                </a:solidFill>
              </a:defRPr>
            </a:lvl3pPr>
            <a:lvl4pPr>
              <a:buNone/>
              <a:defRPr sz="4800">
                <a:solidFill>
                  <a:schemeClr val="tx1">
                    <a:tint val="75000"/>
                  </a:schemeClr>
                </a:solidFill>
              </a:defRPr>
            </a:lvl4pPr>
            <a:lvl5pPr>
              <a:buNone/>
              <a:defRPr sz="48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64CF2E0-CCC4-4E1E-9902-C3C36AB3FDA4}" type="datetimeFigureOut">
              <a:rPr lang="en-US" smtClean="0"/>
              <a:pPr/>
              <a:t>9/30/2016</a:t>
            </a:fld>
            <a:endParaRPr lang="en-US"/>
          </a:p>
        </p:txBody>
      </p:sp>
      <p:sp>
        <p:nvSpPr>
          <p:cNvPr id="5" name="Footer Placeholder 4"/>
          <p:cNvSpPr>
            <a:spLocks noGrp="1"/>
          </p:cNvSpPr>
          <p:nvPr>
            <p:ph type="ftr" sz="quarter" idx="11"/>
          </p:nvPr>
        </p:nvSpPr>
        <p:spPr>
          <a:xfrm>
            <a:off x="2880360" y="19751040"/>
            <a:ext cx="14401800" cy="1463040"/>
          </a:xfrm>
        </p:spPr>
        <p:txBody>
          <a:bodyPr/>
          <a:lstStyle/>
          <a:p>
            <a:endParaRPr kumimoji="0" lang="en-US" dirty="0"/>
          </a:p>
        </p:txBody>
      </p:sp>
      <p:sp>
        <p:nvSpPr>
          <p:cNvPr id="7" name="Rectangle 6"/>
          <p:cNvSpPr/>
          <p:nvPr/>
        </p:nvSpPr>
        <p:spPr>
          <a:xfrm flipV="1">
            <a:off x="249885" y="7605856"/>
            <a:ext cx="32448654" cy="292608"/>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8" name="Rectangle 7"/>
          <p:cNvSpPr/>
          <p:nvPr/>
        </p:nvSpPr>
        <p:spPr>
          <a:xfrm>
            <a:off x="248927" y="7492722"/>
            <a:ext cx="32449612" cy="146301"/>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9" name="Rectangle 8"/>
          <p:cNvSpPr/>
          <p:nvPr/>
        </p:nvSpPr>
        <p:spPr>
          <a:xfrm>
            <a:off x="245903" y="7900416"/>
            <a:ext cx="32452636" cy="146304"/>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6" name="Slide Number Placeholder 5"/>
          <p:cNvSpPr>
            <a:spLocks noGrp="1"/>
          </p:cNvSpPr>
          <p:nvPr>
            <p:ph type="sldNum" sz="quarter" idx="12"/>
          </p:nvPr>
        </p:nvSpPr>
        <p:spPr>
          <a:xfrm>
            <a:off x="526694" y="19868083"/>
            <a:ext cx="1645920" cy="1463040"/>
          </a:xfrm>
        </p:spPr>
        <p:txBody>
          <a:bodyPr/>
          <a:lstStyle/>
          <a:p>
            <a:fld id="{6F42FDE4-A7DD-41A7-A0A6-9B649FB43336}" type="slidenum">
              <a:rPr kumimoji="0" lang="en-US" smtClean="0"/>
              <a:pPr/>
              <a:t>‹#›</a:t>
            </a:fld>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64CF2E0-CCC4-4E1E-9902-C3C36AB3FDA4}" type="datetimeFigureOut">
              <a:rPr lang="en-US" smtClean="0"/>
              <a:pPr/>
              <a:t>9/30/2016</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9" name="Content Placeholder 8"/>
          <p:cNvSpPr>
            <a:spLocks noGrp="1"/>
          </p:cNvSpPr>
          <p:nvPr>
            <p:ph sz="quarter" idx="1"/>
          </p:nvPr>
        </p:nvSpPr>
        <p:spPr>
          <a:xfrm>
            <a:off x="3291840" y="4632960"/>
            <a:ext cx="13496544" cy="146304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17762220" y="4632960"/>
            <a:ext cx="13496544" cy="146304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291840" y="873760"/>
            <a:ext cx="27980640" cy="36576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291840" y="4632960"/>
            <a:ext cx="13441680" cy="2438400"/>
          </a:xfrm>
          <a:noFill/>
          <a:ln w="12700" cap="sq" cmpd="sng" algn="ctr">
            <a:noFill/>
            <a:prstDash val="solid"/>
          </a:ln>
        </p:spPr>
        <p:txBody>
          <a:bodyPr lIns="313502" anchor="b" anchorCtr="0">
            <a:noAutofit/>
          </a:bodyPr>
          <a:lstStyle>
            <a:lvl1pPr marL="0" indent="0">
              <a:buNone/>
              <a:defRPr sz="8200" b="1">
                <a:solidFill>
                  <a:schemeClr val="accent1"/>
                </a:solidFill>
                <a:latin typeface="+mj-lt"/>
                <a:ea typeface="+mj-ea"/>
                <a:cs typeface="+mj-cs"/>
              </a:defRPr>
            </a:lvl1pPr>
            <a:lvl2pPr>
              <a:buNone/>
              <a:defRPr sz="6900" b="1"/>
            </a:lvl2pPr>
            <a:lvl3pPr>
              <a:buNone/>
              <a:defRPr sz="6200" b="1"/>
            </a:lvl3pPr>
            <a:lvl4pPr>
              <a:buNone/>
              <a:defRPr sz="5500" b="1"/>
            </a:lvl4pPr>
            <a:lvl5pPr>
              <a:buNone/>
              <a:defRPr sz="55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7830800" y="4632960"/>
            <a:ext cx="13441680" cy="2438400"/>
          </a:xfrm>
          <a:noFill/>
          <a:ln w="12700" cap="sq" cmpd="sng" algn="ctr">
            <a:noFill/>
            <a:prstDash val="solid"/>
          </a:ln>
        </p:spPr>
        <p:txBody>
          <a:bodyPr lIns="313502" anchor="b" anchorCtr="0">
            <a:noAutofit/>
          </a:bodyPr>
          <a:lstStyle>
            <a:lvl1pPr marL="0" indent="0">
              <a:buNone/>
              <a:defRPr sz="8200" b="1">
                <a:solidFill>
                  <a:schemeClr val="accent1"/>
                </a:solidFill>
                <a:latin typeface="+mj-lt"/>
                <a:ea typeface="+mj-ea"/>
                <a:cs typeface="+mj-cs"/>
              </a:defRPr>
            </a:lvl1pPr>
            <a:lvl2pPr>
              <a:buNone/>
              <a:defRPr sz="6900" b="1"/>
            </a:lvl2pPr>
            <a:lvl3pPr>
              <a:buNone/>
              <a:defRPr sz="6200" b="1"/>
            </a:lvl3pPr>
            <a:lvl4pPr>
              <a:buNone/>
              <a:defRPr sz="5500" b="1"/>
            </a:lvl4pPr>
            <a:lvl5pPr>
              <a:buNone/>
              <a:defRPr sz="55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64CF2E0-CCC4-4E1E-9902-C3C36AB3FDA4}" type="datetimeFigureOut">
              <a:rPr lang="en-US" smtClean="0"/>
              <a:pPr/>
              <a:t>9/30/2016</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11" name="Content Placeholder 10"/>
          <p:cNvSpPr>
            <a:spLocks noGrp="1"/>
          </p:cNvSpPr>
          <p:nvPr>
            <p:ph sz="half" idx="2"/>
          </p:nvPr>
        </p:nvSpPr>
        <p:spPr>
          <a:xfrm>
            <a:off x="3291840" y="7193280"/>
            <a:ext cx="13441680" cy="1243584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17830800" y="7193280"/>
            <a:ext cx="13441680" cy="1243584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64CF2E0-CCC4-4E1E-9902-C3C36AB3FDA4}" type="datetimeFigureOut">
              <a:rPr lang="en-US" smtClean="0"/>
              <a:pPr/>
              <a:t>9/30/2016</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CF2E0-CCC4-4E1E-9902-C3C36AB3FDA4}" type="datetimeFigureOut">
              <a:rPr lang="en-US" smtClean="0"/>
              <a:pPr/>
              <a:t>9/30/2016</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32918400" cy="219456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useBgFill="1">
        <p:nvSpPr>
          <p:cNvPr id="9" name="Rounded Rectangle 8"/>
          <p:cNvSpPr/>
          <p:nvPr/>
        </p:nvSpPr>
        <p:spPr>
          <a:xfrm>
            <a:off x="230429" y="223216"/>
            <a:ext cx="32448139" cy="21418906"/>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2" name="Title 1"/>
          <p:cNvSpPr>
            <a:spLocks noGrp="1"/>
          </p:cNvSpPr>
          <p:nvPr>
            <p:ph type="title"/>
          </p:nvPr>
        </p:nvSpPr>
        <p:spPr>
          <a:xfrm>
            <a:off x="3291840" y="873760"/>
            <a:ext cx="27980640" cy="3657600"/>
          </a:xfrm>
        </p:spPr>
        <p:txBody>
          <a:bodyPr anchor="b" anchorCtr="0"/>
          <a:lstStyle>
            <a:lvl1pPr algn="l">
              <a:buNone/>
              <a:defRPr sz="137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291840" y="5120640"/>
            <a:ext cx="6858000" cy="14386560"/>
          </a:xfrm>
        </p:spPr>
        <p:txBody>
          <a:bodyPr/>
          <a:lstStyle>
            <a:lvl1pPr marL="0" indent="0">
              <a:buNone/>
              <a:defRPr sz="6200"/>
            </a:lvl1pPr>
            <a:lvl2pPr>
              <a:buNone/>
              <a:defRPr sz="4100"/>
            </a:lvl2pPr>
            <a:lvl3pPr>
              <a:buNone/>
              <a:defRPr sz="3400"/>
            </a:lvl3pPr>
            <a:lvl4pPr>
              <a:buNone/>
              <a:defRPr sz="3100"/>
            </a:lvl4pPr>
            <a:lvl5pPr>
              <a:buNone/>
              <a:defRPr sz="31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64CF2E0-CCC4-4E1E-9902-C3C36AB3FDA4}" type="datetimeFigureOut">
              <a:rPr lang="en-US" smtClean="0"/>
              <a:pPr/>
              <a:t>9/30/2016</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11" name="Content Placeholder 10"/>
          <p:cNvSpPr>
            <a:spLocks noGrp="1"/>
          </p:cNvSpPr>
          <p:nvPr>
            <p:ph sz="quarter" idx="1"/>
          </p:nvPr>
        </p:nvSpPr>
        <p:spPr>
          <a:xfrm>
            <a:off x="10698480" y="5120640"/>
            <a:ext cx="20574000" cy="1438656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91840" y="15681760"/>
            <a:ext cx="26334720" cy="1671322"/>
          </a:xfrm>
        </p:spPr>
        <p:txBody>
          <a:bodyPr anchor="ctr">
            <a:noAutofit/>
          </a:bodyPr>
          <a:lstStyle>
            <a:lvl1pPr algn="l">
              <a:buNone/>
              <a:defRPr sz="96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291840" y="17426640"/>
            <a:ext cx="26334720" cy="2194560"/>
          </a:xfrm>
        </p:spPr>
        <p:txBody>
          <a:bodyPr/>
          <a:lstStyle>
            <a:lvl1pPr marL="0" indent="0">
              <a:buFontTx/>
              <a:buNone/>
              <a:defRPr sz="5500"/>
            </a:lvl1pPr>
            <a:lvl2pPr>
              <a:defRPr sz="4100"/>
            </a:lvl2pPr>
            <a:lvl3pPr>
              <a:defRPr sz="3400"/>
            </a:lvl3pPr>
            <a:lvl4pPr>
              <a:defRPr sz="3100"/>
            </a:lvl4pPr>
            <a:lvl5pPr>
              <a:defRPr sz="31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64CF2E0-CCC4-4E1E-9902-C3C36AB3FDA4}" type="datetimeFigureOut">
              <a:rPr lang="en-US" smtClean="0"/>
              <a:pPr/>
              <a:t>9/30/2016</a:t>
            </a:fld>
            <a:endParaRPr lang="en-US"/>
          </a:p>
        </p:txBody>
      </p:sp>
      <p:sp>
        <p:nvSpPr>
          <p:cNvPr id="6" name="Footer Placeholder 5"/>
          <p:cNvSpPr>
            <a:spLocks noGrp="1"/>
          </p:cNvSpPr>
          <p:nvPr>
            <p:ph type="ftr" sz="quarter" idx="11"/>
          </p:nvPr>
        </p:nvSpPr>
        <p:spPr>
          <a:xfrm>
            <a:off x="3291840" y="19751040"/>
            <a:ext cx="13990320" cy="1463040"/>
          </a:xfrm>
        </p:spPr>
        <p:txBody>
          <a:bodyPr/>
          <a:lstStyle/>
          <a:p>
            <a:endParaRPr kumimoji="0" lang="en-US" dirty="0"/>
          </a:p>
        </p:txBody>
      </p:sp>
      <p:sp>
        <p:nvSpPr>
          <p:cNvPr id="7" name="Slide Number Placeholder 6"/>
          <p:cNvSpPr>
            <a:spLocks noGrp="1"/>
          </p:cNvSpPr>
          <p:nvPr>
            <p:ph type="sldNum" sz="quarter" idx="12"/>
          </p:nvPr>
        </p:nvSpPr>
        <p:spPr>
          <a:xfrm>
            <a:off x="526694" y="19868083"/>
            <a:ext cx="1645920" cy="1463040"/>
          </a:xfrm>
        </p:spPr>
        <p:txBody>
          <a:bodyPr/>
          <a:lstStyle/>
          <a:p>
            <a:fld id="{6F42FDE4-A7DD-41A7-A0A6-9B649FB43336}" type="slidenum">
              <a:rPr kumimoji="0" lang="en-US" smtClean="0"/>
              <a:pPr/>
              <a:t>‹#›</a:t>
            </a:fld>
            <a:endParaRPr kumimoji="0" lang="en-US" dirty="0"/>
          </a:p>
        </p:txBody>
      </p:sp>
      <p:sp>
        <p:nvSpPr>
          <p:cNvPr id="11" name="Rectangle 10"/>
          <p:cNvSpPr/>
          <p:nvPr/>
        </p:nvSpPr>
        <p:spPr>
          <a:xfrm flipV="1">
            <a:off x="245905" y="14987376"/>
            <a:ext cx="32424624" cy="292608"/>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12" name="Rectangle 11"/>
          <p:cNvSpPr/>
          <p:nvPr/>
        </p:nvSpPr>
        <p:spPr>
          <a:xfrm>
            <a:off x="246631" y="14881518"/>
            <a:ext cx="32423900" cy="146301"/>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13" name="Rectangle 12"/>
          <p:cNvSpPr/>
          <p:nvPr/>
        </p:nvSpPr>
        <p:spPr>
          <a:xfrm>
            <a:off x="246638" y="15274319"/>
            <a:ext cx="32423893" cy="15618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3" name="Picture Placeholder 2"/>
          <p:cNvSpPr>
            <a:spLocks noGrp="1"/>
          </p:cNvSpPr>
          <p:nvPr>
            <p:ph type="pic" idx="1"/>
          </p:nvPr>
        </p:nvSpPr>
        <p:spPr>
          <a:xfrm>
            <a:off x="245911" y="213362"/>
            <a:ext cx="32406743" cy="14660880"/>
          </a:xfrm>
          <a:prstGeom prst="round2SameRect">
            <a:avLst>
              <a:gd name="adj1" fmla="val 7101"/>
              <a:gd name="adj2" fmla="val 0"/>
            </a:avLst>
          </a:prstGeom>
          <a:solidFill>
            <a:schemeClr val="bg2"/>
          </a:solidFill>
          <a:ln w="6350">
            <a:solidFill>
              <a:schemeClr val="tx1"/>
            </a:solidFill>
          </a:ln>
        </p:spPr>
        <p:txBody>
          <a:bodyPr/>
          <a:lstStyle>
            <a:lvl1pPr marL="0" indent="0">
              <a:buNone/>
              <a:defRPr sz="11000"/>
            </a:lvl1pPr>
          </a:lstStyle>
          <a:p>
            <a:r>
              <a:rPr kumimoji="0" lang="en-US" smtClean="0"/>
              <a:t>Click icon to add picture</a:t>
            </a:r>
            <a:endParaRPr kumimoji="0"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9/30/2016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878853"/>
            <a:ext cx="7242048" cy="1872488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291840" y="878850"/>
            <a:ext cx="20025360" cy="1872488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9/30/2016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4002937"/>
            <a:ext cx="1019345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3" y="3510493"/>
            <a:ext cx="10179845"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91754" y="12023504"/>
            <a:ext cx="1019464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706560" y="11495316"/>
            <a:ext cx="1017984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365707" y="1425990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365707" y="13715605"/>
            <a:ext cx="10178651"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1371661" y="400293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366899" y="3510493"/>
            <a:ext cx="10184606"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2046806" y="3510493"/>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2046806" y="4002937"/>
            <a:ext cx="10182022"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2046806" y="1147391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2043033" y="11966354"/>
            <a:ext cx="10185796" cy="606704"/>
          </a:xfrm>
          <a:prstGeom prst="rect">
            <a:avLst/>
          </a:prstGeom>
        </p:spPr>
        <p:txBody>
          <a:bodyPr wrap="square" lIns="163258" tIns="163258" rIns="163258" bIns="163258">
            <a:spAutoFit/>
          </a:bodyPr>
          <a:lstStyle>
            <a:lvl1pPr marL="0" indent="0">
              <a:buNone/>
              <a:tabLst/>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2046806" y="1706245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2046807" y="17612045"/>
            <a:ext cx="10185796"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smtClean="0"/>
              <a:t>Type in or paste your text here</a:t>
            </a:r>
            <a:endParaRPr lang="en-US" dirty="0"/>
          </a:p>
        </p:txBody>
      </p:sp>
      <p:sp>
        <p:nvSpPr>
          <p:cNvPr id="63" name="Text Placeholder 76"/>
          <p:cNvSpPr>
            <a:spLocks noGrp="1"/>
          </p:cNvSpPr>
          <p:nvPr>
            <p:ph type="body" sz="quarter" idx="150" hasCustomPrompt="1"/>
          </p:nvPr>
        </p:nvSpPr>
        <p:spPr>
          <a:xfrm>
            <a:off x="4378036" y="1522268"/>
            <a:ext cx="24162328" cy="805296"/>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4" name="Text Placeholder 76"/>
          <p:cNvSpPr>
            <a:spLocks noGrp="1"/>
          </p:cNvSpPr>
          <p:nvPr>
            <p:ph type="body" sz="quarter" idx="184" hasCustomPrompt="1"/>
          </p:nvPr>
        </p:nvSpPr>
        <p:spPr>
          <a:xfrm>
            <a:off x="4378036" y="2305475"/>
            <a:ext cx="24162328" cy="634555"/>
          </a:xfrm>
          <a:prstGeom prst="rect">
            <a:avLst/>
          </a:prstGeom>
        </p:spPr>
        <p:txBody>
          <a:bodyPr>
            <a:normAutofit/>
          </a:bodyPr>
          <a:lstStyle>
            <a:lvl1pPr marL="0" indent="0" algn="ctr">
              <a:buFontTx/>
              <a:buNone/>
              <a:defRPr sz="40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85" hasCustomPrompt="1"/>
          </p:nvPr>
        </p:nvSpPr>
        <p:spPr>
          <a:xfrm>
            <a:off x="4378036" y="319262"/>
            <a:ext cx="24162328" cy="1203006"/>
          </a:xfrm>
          <a:prstGeom prst="rect">
            <a:avLst/>
          </a:prstGeom>
        </p:spPr>
        <p:txBody>
          <a:bodyPr>
            <a:normAutofit/>
          </a:bodyPr>
          <a:lstStyle>
            <a:lvl1pPr marL="0" indent="0" algn="ctr">
              <a:buFontTx/>
              <a:buNone/>
              <a:defRPr sz="72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image" Target="../media/image10.jpeg"/><Relationship Id="rId3" Type="http://schemas.openxmlformats.org/officeDocument/2006/relationships/image" Target="../media/image1.png"/><Relationship Id="rId7" Type="http://schemas.openxmlformats.org/officeDocument/2006/relationships/image" Target="../media/image5.wmf"/><Relationship Id="rId12"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wm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wmf"/></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image" Target="../media/image10.jpeg"/><Relationship Id="rId3" Type="http://schemas.openxmlformats.org/officeDocument/2006/relationships/image" Target="../media/image1.png"/><Relationship Id="rId7" Type="http://schemas.openxmlformats.org/officeDocument/2006/relationships/image" Target="../media/image5.wmf"/><Relationship Id="rId12"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wm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w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3.xml"/><Relationship Id="rId18" Type="http://schemas.openxmlformats.org/officeDocument/2006/relationships/image" Target="../media/image5.wmf"/><Relationship Id="rId3" Type="http://schemas.openxmlformats.org/officeDocument/2006/relationships/slideLayout" Target="../slideLayouts/slideLayout5.xml"/><Relationship Id="rId21" Type="http://schemas.openxmlformats.org/officeDocument/2006/relationships/image" Target="../media/image8.png"/><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image" Target="../media/image4.png"/><Relationship Id="rId2" Type="http://schemas.openxmlformats.org/officeDocument/2006/relationships/slideLayout" Target="../slideLayouts/slideLayout4.xml"/><Relationship Id="rId16" Type="http://schemas.openxmlformats.org/officeDocument/2006/relationships/image" Target="../media/image3.png"/><Relationship Id="rId20" Type="http://schemas.openxmlformats.org/officeDocument/2006/relationships/image" Target="../media/image7.wmf"/><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24" Type="http://schemas.openxmlformats.org/officeDocument/2006/relationships/image" Target="../media/image10.jpeg"/><Relationship Id="rId5" Type="http://schemas.openxmlformats.org/officeDocument/2006/relationships/slideLayout" Target="../slideLayouts/slideLayout7.xml"/><Relationship Id="rId15" Type="http://schemas.openxmlformats.org/officeDocument/2006/relationships/image" Target="../media/image2.png"/><Relationship Id="rId23" Type="http://schemas.openxmlformats.org/officeDocument/2006/relationships/hyperlink" Target="http://www.facebook.com/pages/PosterPresentationscom/217914411419?v=app_4949752878&amp;ref=ts" TargetMode="External"/><Relationship Id="rId10" Type="http://schemas.openxmlformats.org/officeDocument/2006/relationships/slideLayout" Target="../slideLayouts/slideLayout12.xml"/><Relationship Id="rId19" Type="http://schemas.openxmlformats.org/officeDocument/2006/relationships/image" Target="../media/image6.wmf"/><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1.png"/><Relationship Id="rId22" Type="http://schemas.openxmlformats.org/officeDocument/2006/relationships/image" Target="../media/image9.w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3200400"/>
          </a:xfrm>
          <a:prstGeom prst="rect">
            <a:avLst/>
          </a:prstGeom>
          <a:solidFill>
            <a:schemeClr val="accent5">
              <a:lumMod val="75000"/>
            </a:schemeClr>
          </a:solidFill>
          <a:ln w="9525">
            <a:solidFill>
              <a:schemeClr val="tx1"/>
            </a:solidFill>
            <a:miter lim="800000"/>
            <a:headEnd/>
            <a:tailEnd/>
          </a:ln>
          <a:effectLst/>
        </p:spPr>
        <p:txBody>
          <a:bodyPr wrap="none" lIns="65304" tIns="32651" rIns="65304" bIns="32651" anchor="ctr"/>
          <a:lstStyle/>
          <a:p>
            <a:pPr>
              <a:defRPr/>
            </a:pPr>
            <a:endParaRPr lang="en-US" dirty="0"/>
          </a:p>
        </p:txBody>
      </p:sp>
      <p:sp>
        <p:nvSpPr>
          <p:cNvPr id="8" name="Rectangle 33"/>
          <p:cNvSpPr>
            <a:spLocks noChangeArrowheads="1"/>
          </p:cNvSpPr>
          <p:nvPr/>
        </p:nvSpPr>
        <p:spPr bwMode="auto">
          <a:xfrm>
            <a:off x="685803" y="3496850"/>
            <a:ext cx="10189028"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sp>
        <p:nvSpPr>
          <p:cNvPr id="9" name="Rectangle 9"/>
          <p:cNvSpPr>
            <a:spLocks noChangeArrowheads="1"/>
          </p:cNvSpPr>
          <p:nvPr/>
        </p:nvSpPr>
        <p:spPr bwMode="auto">
          <a:xfrm>
            <a:off x="0" y="3203575"/>
            <a:ext cx="32918400" cy="101600"/>
          </a:xfrm>
          <a:prstGeom prst="rect">
            <a:avLst/>
          </a:prstGeom>
          <a:solidFill>
            <a:schemeClr val="accent5">
              <a:lumMod val="50000"/>
            </a:schemeClr>
          </a:solidFill>
          <a:ln w="152400">
            <a:noFill/>
            <a:miter lim="800000"/>
            <a:headEnd/>
            <a:tailEnd/>
          </a:ln>
          <a:effectLst/>
        </p:spPr>
        <p:txBody>
          <a:bodyPr wrap="none" lIns="65304" tIns="32651" rIns="65304" bIns="32651" anchor="ctr"/>
          <a:lstStyle/>
          <a:p>
            <a:pPr>
              <a:defRPr/>
            </a:pPr>
            <a:endParaRPr lang="en-US" dirty="0"/>
          </a:p>
        </p:txBody>
      </p:sp>
      <p:sp>
        <p:nvSpPr>
          <p:cNvPr id="10" name="Text Box 14"/>
          <p:cNvSpPr txBox="1">
            <a:spLocks noChangeArrowheads="1"/>
          </p:cNvSpPr>
          <p:nvPr/>
        </p:nvSpPr>
        <p:spPr bwMode="auto">
          <a:xfrm>
            <a:off x="1228727" y="21519325"/>
            <a:ext cx="1885950" cy="247393"/>
          </a:xfrm>
          <a:prstGeom prst="rect">
            <a:avLst/>
          </a:prstGeom>
          <a:noFill/>
          <a:ln w="9525">
            <a:noFill/>
            <a:miter lim="800000"/>
            <a:headEnd/>
            <a:tailEnd/>
          </a:ln>
          <a:effectLst/>
        </p:spPr>
        <p:txBody>
          <a:bodyPr lIns="65180" tIns="32584" rIns="65180" bIns="32584">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2015</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sp>
        <p:nvSpPr>
          <p:cNvPr id="21" name="Rectangle 33"/>
          <p:cNvSpPr>
            <a:spLocks noChangeArrowheads="1"/>
          </p:cNvSpPr>
          <p:nvPr userDrawn="1"/>
        </p:nvSpPr>
        <p:spPr bwMode="auto">
          <a:xfrm>
            <a:off x="22040397" y="3496850"/>
            <a:ext cx="10189028"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sp>
        <p:nvSpPr>
          <p:cNvPr id="22" name="Rectangle 33"/>
          <p:cNvSpPr>
            <a:spLocks noChangeArrowheads="1"/>
          </p:cNvSpPr>
          <p:nvPr userDrawn="1"/>
        </p:nvSpPr>
        <p:spPr bwMode="auto">
          <a:xfrm>
            <a:off x="11363100" y="3496850"/>
            <a:ext cx="10189028"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grpSp>
        <p:nvGrpSpPr>
          <p:cNvPr id="131" name="Group 130"/>
          <p:cNvGrpSpPr>
            <a:grpSpLocks noChangeAspect="1"/>
          </p:cNvGrpSpPr>
          <p:nvPr userDrawn="1"/>
        </p:nvGrpSpPr>
        <p:grpSpPr>
          <a:xfrm>
            <a:off x="-6886463" y="2"/>
            <a:ext cx="6608534" cy="21945598"/>
            <a:chOff x="-11220550" y="-1"/>
            <a:chExt cx="11014226" cy="27432000"/>
          </a:xfrm>
        </p:grpSpPr>
        <p:sp>
          <p:nvSpPr>
            <p:cNvPr id="132" name="Rectangle 131"/>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2000" b="1" spc="0" dirty="0" smtClean="0">
                  <a:solidFill>
                    <a:srgbClr val="FF0000"/>
                  </a:solidFill>
                  <a:latin typeface="Trebuchet MS" pitchFamily="34" charset="0"/>
                </a:rPr>
                <a:t>(—THIS SIDEBAR DOES NOT PRINT—)</a:t>
              </a:r>
            </a:p>
            <a:p>
              <a:pPr marL="0" marR="0" indent="0" algn="ctr" defTabSz="1518341" rtl="0" eaLnBrk="1" fontAlgn="auto" latinLnBrk="0" hangingPunct="1">
                <a:lnSpc>
                  <a:spcPct val="100000"/>
                </a:lnSpc>
                <a:spcBef>
                  <a:spcPts val="0"/>
                </a:spcBef>
                <a:spcAft>
                  <a:spcPts val="0"/>
                </a:spcAft>
                <a:buClrTx/>
                <a:buSzTx/>
                <a:buFontTx/>
                <a:buNone/>
                <a:tabLst/>
                <a:defRPr/>
              </a:pPr>
              <a:endParaRPr lang="en-US" sz="2000" b="1" spc="600" dirty="0" smtClean="0">
                <a:solidFill>
                  <a:schemeClr val="bg1"/>
                </a:solidFill>
                <a:latin typeface="Trebuchet MS" pitchFamily="34" charset="0"/>
              </a:endParaRPr>
            </a:p>
            <a:p>
              <a:pPr algn="ctr"/>
              <a:r>
                <a:rPr lang="en-US" sz="2800" b="1" spc="600" dirty="0" smtClean="0">
                  <a:solidFill>
                    <a:schemeClr val="bg1"/>
                  </a:solidFill>
                  <a:latin typeface="Trebuchet MS" pitchFamily="34" charset="0"/>
                </a:rPr>
                <a:t>DESIGN</a:t>
              </a:r>
              <a:r>
                <a:rPr lang="en-US" sz="2800" b="1" spc="600" baseline="0" dirty="0" smtClean="0">
                  <a:solidFill>
                    <a:schemeClr val="bg1"/>
                  </a:solidFill>
                  <a:latin typeface="Trebuchet MS" pitchFamily="34" charset="0"/>
                </a:rPr>
                <a:t> </a:t>
              </a:r>
              <a:r>
                <a:rPr lang="en-US" sz="2800" b="1" spc="600" dirty="0" smtClean="0">
                  <a:solidFill>
                    <a:schemeClr val="bg1"/>
                  </a:solidFill>
                  <a:latin typeface="Trebuchet MS" pitchFamily="34" charset="0"/>
                </a:rPr>
                <a:t>GUIDE</a:t>
              </a:r>
            </a:p>
            <a:p>
              <a:pPr algn="ctr"/>
              <a:r>
                <a:rPr lang="en-US" sz="1050" b="1" dirty="0" smtClean="0">
                  <a:latin typeface="Trebuchet MS" pitchFamily="34" charset="0"/>
                </a:rPr>
                <a:t> </a:t>
              </a:r>
            </a:p>
            <a:p>
              <a:pPr defTabSz="3765639"/>
              <a:r>
                <a:rPr lang="en-US" sz="1800" i="0" dirty="0" smtClean="0">
                  <a:latin typeface="Trebuchet MS" pitchFamily="34" charset="0"/>
                </a:rPr>
                <a:t>This PowerPoint</a:t>
              </a:r>
              <a:r>
                <a:rPr lang="en-US" sz="1800" i="0" baseline="0" dirty="0" smtClean="0">
                  <a:latin typeface="Trebuchet MS" pitchFamily="34" charset="0"/>
                </a:rPr>
                <a:t> </a:t>
              </a:r>
              <a:r>
                <a:rPr lang="en-US" sz="1800" i="0" dirty="0" smtClean="0">
                  <a:latin typeface="Trebuchet MS" pitchFamily="34" charset="0"/>
                </a:rPr>
                <a:t>2007 template produces</a:t>
              </a:r>
              <a:r>
                <a:rPr lang="en-US" sz="1800" i="0" baseline="0" dirty="0" smtClean="0">
                  <a:latin typeface="Trebuchet MS" pitchFamily="34" charset="0"/>
                </a:rPr>
                <a:t> </a:t>
              </a:r>
              <a:r>
                <a:rPr lang="en-US" sz="1800" i="0" dirty="0" smtClean="0">
                  <a:latin typeface="Trebuchet MS" pitchFamily="34" charset="0"/>
                </a:rPr>
                <a:t>a 48”x72” presentation poster. </a:t>
              </a:r>
              <a:r>
                <a:rPr lang="en-US" sz="1800" dirty="0" smtClean="0">
                  <a:latin typeface="Trebuchet MS" pitchFamily="34" charset="0"/>
                </a:rPr>
                <a:t>You</a:t>
              </a:r>
              <a:r>
                <a:rPr lang="en-US" sz="1800" baseline="0" dirty="0" smtClean="0">
                  <a:latin typeface="Trebuchet MS" pitchFamily="34" charset="0"/>
                </a:rPr>
                <a:t> can u</a:t>
              </a:r>
              <a:r>
                <a:rPr lang="en-US" sz="1800" dirty="0" smtClean="0">
                  <a:latin typeface="Trebuchet MS" pitchFamily="34" charset="0"/>
                </a:rPr>
                <a:t>se</a:t>
              </a:r>
              <a:r>
                <a:rPr lang="en-US" sz="1800" baseline="0" dirty="0" smtClean="0">
                  <a:latin typeface="Trebuchet MS" pitchFamily="34" charset="0"/>
                </a:rPr>
                <a:t> it to create your research poster and </a:t>
              </a:r>
              <a:r>
                <a:rPr lang="en-US" sz="1800" dirty="0" smtClean="0">
                  <a:latin typeface="Trebuchet MS" pitchFamily="34" charset="0"/>
                </a:rPr>
                <a:t>save valuable time placing titles, subtitles,</a:t>
              </a:r>
              <a:r>
                <a:rPr lang="en-US" sz="1800" baseline="0" dirty="0" smtClean="0">
                  <a:latin typeface="Trebuchet MS" pitchFamily="34" charset="0"/>
                </a:rPr>
                <a:t> text, and graphics</a:t>
              </a:r>
              <a:r>
                <a:rPr lang="en-US" sz="1800" dirty="0" smtClean="0">
                  <a:latin typeface="Trebuchet MS" pitchFamily="34" charset="0"/>
                </a:rPr>
                <a:t>. </a:t>
              </a:r>
            </a:p>
            <a:p>
              <a:pPr defTabSz="3765639"/>
              <a:r>
                <a:rPr lang="en-US" sz="1050" dirty="0" smtClean="0">
                  <a:latin typeface="Trebuchet MS" pitchFamily="34" charset="0"/>
                </a:rPr>
                <a:t> </a:t>
              </a:r>
            </a:p>
            <a:p>
              <a:pPr defTabSz="4389219"/>
              <a:r>
                <a:rPr lang="en-US" sz="1800" dirty="0" smtClean="0">
                  <a:latin typeface="Trebuchet MS" pitchFamily="34" charset="0"/>
                </a:rPr>
                <a:t>We provide a series of online answer your poster production questions. To view our template tutorials, go online to </a:t>
              </a:r>
              <a:r>
                <a:rPr lang="en-US" sz="1800" b="1" dirty="0" smtClean="0">
                  <a:solidFill>
                    <a:srgbClr val="FFC000"/>
                  </a:solidFill>
                  <a:latin typeface="Trebuchet MS" pitchFamily="34" charset="0"/>
                </a:rPr>
                <a:t>PosterPresentations.com</a:t>
              </a:r>
              <a:r>
                <a:rPr lang="en-US" sz="1800" b="1" dirty="0" smtClean="0">
                  <a:solidFill>
                    <a:schemeClr val="bg1"/>
                  </a:solidFill>
                  <a:latin typeface="Trebuchet MS" pitchFamily="34" charset="0"/>
                </a:rPr>
                <a:t> </a:t>
              </a:r>
              <a:r>
                <a:rPr lang="en-US" sz="1800" dirty="0" smtClean="0">
                  <a:solidFill>
                    <a:schemeClr val="bg1"/>
                  </a:solidFill>
                  <a:latin typeface="Trebuchet MS" pitchFamily="34" charset="0"/>
                </a:rPr>
                <a:t>and click on HELP DESK.</a:t>
              </a:r>
            </a:p>
            <a:p>
              <a:pPr defTabSz="4389219"/>
              <a:r>
                <a:rPr lang="en-US" sz="1050" dirty="0" smtClean="0">
                  <a:latin typeface="Trebuchet MS" pitchFamily="34" charset="0"/>
                </a:rPr>
                <a:t> </a:t>
              </a:r>
            </a:p>
            <a:p>
              <a:pPr defTabSz="4389219"/>
              <a:r>
                <a:rPr lang="en-US" sz="1800" dirty="0" smtClean="0">
                  <a:solidFill>
                    <a:schemeClr val="bg1"/>
                  </a:solidFill>
                  <a:latin typeface="Trebuchet MS" pitchFamily="34" charset="0"/>
                </a:rPr>
                <a:t>When</a:t>
              </a:r>
              <a:r>
                <a:rPr lang="en-US" sz="1800" baseline="0" dirty="0" smtClean="0">
                  <a:solidFill>
                    <a:schemeClr val="bg1"/>
                  </a:solidFill>
                  <a:latin typeface="Trebuchet MS" pitchFamily="34" charset="0"/>
                </a:rPr>
                <a:t> you are ready to</a:t>
              </a:r>
              <a:r>
                <a:rPr lang="en-US" sz="1800" dirty="0" smtClean="0">
                  <a:solidFill>
                    <a:schemeClr val="bg1"/>
                  </a:solidFill>
                  <a:latin typeface="Trebuchet MS" pitchFamily="34" charset="0"/>
                </a:rPr>
                <a:t> </a:t>
              </a:r>
              <a:r>
                <a:rPr lang="en-US" sz="1800" baseline="0" dirty="0" smtClean="0">
                  <a:solidFill>
                    <a:schemeClr val="bg1"/>
                  </a:solidFill>
                  <a:latin typeface="Trebuchet MS" pitchFamily="34" charset="0"/>
                </a:rPr>
                <a:t> print your poster</a:t>
              </a:r>
              <a:r>
                <a:rPr lang="en-US" sz="1800" dirty="0" smtClean="0">
                  <a:solidFill>
                    <a:schemeClr val="bg1"/>
                  </a:solidFill>
                  <a:latin typeface="Trebuchet MS" pitchFamily="34" charset="0"/>
                </a:rPr>
                <a:t>,</a:t>
              </a:r>
              <a:r>
                <a:rPr lang="en-US" sz="1800" baseline="0" dirty="0" smtClean="0">
                  <a:solidFill>
                    <a:schemeClr val="bg1"/>
                  </a:solidFill>
                  <a:latin typeface="Trebuchet MS" pitchFamily="34" charset="0"/>
                </a:rPr>
                <a:t> go online to </a:t>
              </a:r>
              <a:r>
                <a:rPr lang="en-US" sz="1800" b="0" dirty="0" smtClean="0">
                  <a:solidFill>
                    <a:schemeClr val="bg1"/>
                  </a:solidFill>
                  <a:latin typeface="Trebuchet MS" pitchFamily="34" charset="0"/>
                </a:rPr>
                <a:t>PosterPresentations.com</a:t>
              </a:r>
              <a:r>
                <a:rPr lang="en-US" sz="1800" dirty="0" smtClean="0">
                  <a:solidFill>
                    <a:schemeClr val="bg1"/>
                  </a:solidFill>
                  <a:latin typeface="Trebuchet MS" pitchFamily="34" charset="0"/>
                </a:rPr>
                <a:t/>
              </a:r>
              <a:br>
                <a:rPr lang="en-US" sz="1800" dirty="0" smtClean="0">
                  <a:solidFill>
                    <a:schemeClr val="bg1"/>
                  </a:solidFill>
                  <a:latin typeface="Trebuchet MS" pitchFamily="34" charset="0"/>
                </a:rPr>
              </a:br>
              <a:r>
                <a:rPr lang="en-US" sz="1050" dirty="0" smtClean="0">
                  <a:solidFill>
                    <a:schemeClr val="bg1"/>
                  </a:solidFill>
                  <a:latin typeface="Trebuchet MS" pitchFamily="34" charset="0"/>
                </a:rPr>
                <a:t> </a:t>
              </a:r>
            </a:p>
            <a:p>
              <a:pPr algn="l" defTabSz="3765639"/>
              <a:r>
                <a:rPr lang="en-US" sz="1800" b="0" dirty="0" smtClean="0">
                  <a:solidFill>
                    <a:schemeClr val="bg1"/>
                  </a:solidFill>
                  <a:latin typeface="Trebuchet MS" pitchFamily="34" charset="0"/>
                </a:rPr>
                <a:t>Need</a:t>
              </a:r>
              <a:r>
                <a:rPr lang="en-US" sz="1800" b="0" baseline="0" dirty="0" smtClean="0">
                  <a:solidFill>
                    <a:schemeClr val="bg1"/>
                  </a:solidFill>
                  <a:latin typeface="Trebuchet MS" pitchFamily="34" charset="0"/>
                </a:rPr>
                <a:t> assistance? Call us at </a:t>
              </a:r>
              <a:r>
                <a:rPr lang="en-US" sz="1800" b="0" dirty="0" smtClean="0">
                  <a:solidFill>
                    <a:srgbClr val="FFC000"/>
                  </a:solidFill>
                  <a:latin typeface="Trebuchet MS" pitchFamily="34" charset="0"/>
                </a:rPr>
                <a:t>1.510.649.3001</a:t>
              </a:r>
            </a:p>
            <a:p>
              <a:pPr algn="l" defTabSz="3765639"/>
              <a:r>
                <a:rPr lang="en-US" sz="1050" b="1" dirty="0" smtClean="0">
                  <a:solidFill>
                    <a:srgbClr val="FFFF00"/>
                  </a:solidFill>
                  <a:latin typeface="Trebuchet MS" pitchFamily="34" charset="0"/>
                </a:rPr>
                <a:t> </a:t>
              </a: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ctr"/>
              <a:endParaRPr lang="en-US" sz="1600" b="1" dirty="0" smtClean="0">
                <a:solidFill>
                  <a:schemeClr val="bg1"/>
                </a:solidFill>
                <a:latin typeface="Trebuchet MS" pitchFamily="34" charset="0"/>
              </a:endParaRPr>
            </a:p>
            <a:p>
              <a:pPr algn="ctr"/>
              <a:r>
                <a:rPr lang="en-US" sz="2800" b="1" spc="600" dirty="0" smtClean="0">
                  <a:solidFill>
                    <a:schemeClr val="bg1"/>
                  </a:solidFill>
                  <a:latin typeface="Trebuchet MS" pitchFamily="34" charset="0"/>
                </a:rPr>
                <a:t>QUICK START</a:t>
              </a:r>
            </a:p>
            <a:p>
              <a:pPr algn="ctr"/>
              <a:r>
                <a:rPr lang="en-US" sz="1050" b="1" baseline="0" dirty="0" smtClean="0">
                  <a:solidFill>
                    <a:schemeClr val="bg1"/>
                  </a:solidFill>
                  <a:latin typeface="Trebuchet MS" pitchFamily="34" charset="0"/>
                </a:rPr>
                <a:t> </a:t>
              </a:r>
            </a:p>
            <a:p>
              <a:pPr algn="ctr"/>
              <a:r>
                <a:rPr lang="en-US" sz="2000" b="1" baseline="0" dirty="0" smtClean="0">
                  <a:solidFill>
                    <a:srgbClr val="FFC000"/>
                  </a:solidFill>
                  <a:latin typeface="Trebuchet MS" pitchFamily="34" charset="0"/>
                </a:rPr>
                <a:t>Zoom in and out</a:t>
              </a:r>
            </a:p>
            <a:p>
              <a:pPr marL="1203325" indent="0" algn="l" defTabSz="850900"/>
              <a:r>
                <a:rPr lang="en-US" sz="16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800" b="0" baseline="0" dirty="0" smtClean="0">
                <a:solidFill>
                  <a:schemeClr val="bg1"/>
                </a:solidFill>
                <a:latin typeface="Trebuchet MS" pitchFamily="34" charset="0"/>
              </a:endParaRPr>
            </a:p>
            <a:p>
              <a:pPr algn="ctr"/>
              <a:r>
                <a:rPr lang="en-US" sz="2000" b="1" baseline="0" dirty="0" smtClean="0">
                  <a:solidFill>
                    <a:srgbClr val="FFC000"/>
                  </a:solidFill>
                  <a:latin typeface="Trebuchet MS" pitchFamily="34" charset="0"/>
                </a:rPr>
                <a:t>Title, Authors, and Affiliations</a:t>
              </a:r>
            </a:p>
            <a:p>
              <a:pPr algn="l"/>
              <a:r>
                <a:rPr lang="en-US" sz="16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6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50" b="0" spc="0" baseline="0" dirty="0" smtClean="0">
                  <a:solidFill>
                    <a:schemeClr val="bg1">
                      <a:lumMod val="75000"/>
                    </a:schemeClr>
                  </a:solidFill>
                  <a:latin typeface="Trebuchet MS" pitchFamily="34" charset="0"/>
                </a:rPr>
                <a:t> </a:t>
              </a:r>
            </a:p>
            <a:p>
              <a:pPr algn="l"/>
              <a:r>
                <a:rPr lang="en-US" sz="1600" b="1" spc="300" baseline="0" dirty="0" smtClean="0">
                  <a:solidFill>
                    <a:srgbClr val="FFC000"/>
                  </a:solidFill>
                  <a:latin typeface="Trebuchet MS" pitchFamily="34" charset="0"/>
                </a:rPr>
                <a:t>TIP</a:t>
              </a:r>
              <a:r>
                <a:rPr lang="en-US" sz="1600" b="1" baseline="0" dirty="0" smtClean="0">
                  <a:solidFill>
                    <a:srgbClr val="FFC000"/>
                  </a:solidFill>
                  <a:latin typeface="Trebuchet MS" pitchFamily="34" charset="0"/>
                </a:rPr>
                <a:t>: </a:t>
              </a:r>
              <a:r>
                <a:rPr lang="en-US" sz="1600" b="0" baseline="0" dirty="0" smtClean="0">
                  <a:solidFill>
                    <a:schemeClr val="bg1">
                      <a:lumMod val="75000"/>
                    </a:schemeClr>
                  </a:solidFill>
                  <a:latin typeface="Trebuchet MS" pitchFamily="34" charset="0"/>
                </a:rPr>
                <a:t>The font size of your title should be bigger than your name(s) and institution name(s).</a:t>
              </a:r>
            </a:p>
            <a:p>
              <a:pPr algn="l"/>
              <a:endParaRPr lang="en-US" sz="1600" b="0" baseline="0" dirty="0" smtClean="0">
                <a:solidFill>
                  <a:schemeClr val="bg1">
                    <a:lumMod val="75000"/>
                  </a:schemeClr>
                </a:solidFill>
                <a:latin typeface="Trebuchet MS" pitchFamily="34" charset="0"/>
              </a:endParaRPr>
            </a:p>
            <a:p>
              <a:pPr algn="l"/>
              <a:endParaRPr lang="en-US" sz="1600" b="0" baseline="0" dirty="0" smtClean="0">
                <a:solidFill>
                  <a:schemeClr val="bg1">
                    <a:lumMod val="75000"/>
                  </a:schemeClr>
                </a:solidFill>
                <a:latin typeface="Trebuchet MS" pitchFamily="34" charset="0"/>
              </a:endParaRPr>
            </a:p>
            <a:p>
              <a:pPr algn="l"/>
              <a:r>
                <a:rPr lang="en-US" sz="1800" b="1" baseline="0" dirty="0" smtClean="0">
                  <a:solidFill>
                    <a:schemeClr val="bg1"/>
                  </a:solidFill>
                  <a:latin typeface="Trebuchet MS" pitchFamily="34" charset="0"/>
                </a:rPr>
                <a:t/>
              </a:r>
              <a:br>
                <a:rPr lang="en-US" sz="1800" b="1" baseline="0" dirty="0" smtClean="0">
                  <a:solidFill>
                    <a:schemeClr val="bg1"/>
                  </a:solidFill>
                  <a:latin typeface="Trebuchet MS" pitchFamily="34" charset="0"/>
                </a:rPr>
              </a:br>
              <a:endParaRPr lang="en-US" sz="1800" b="1" dirty="0" smtClean="0">
                <a:solidFill>
                  <a:schemeClr val="bg1"/>
                </a:solidFill>
                <a:latin typeface="Trebuchet MS" pitchFamily="34" charset="0"/>
              </a:endParaRPr>
            </a:p>
            <a:p>
              <a:pPr algn="ctr"/>
              <a:endParaRPr lang="en-US" sz="1800" b="1" dirty="0" smtClean="0">
                <a:solidFill>
                  <a:srgbClr val="FFC000"/>
                </a:solidFill>
                <a:latin typeface="Trebuchet MS" pitchFamily="34" charset="0"/>
              </a:endParaRPr>
            </a:p>
            <a:p>
              <a:pPr algn="ctr"/>
              <a:endParaRPr lang="en-US" sz="1800" b="1" dirty="0" smtClean="0">
                <a:solidFill>
                  <a:srgbClr val="FFC000"/>
                </a:solidFill>
                <a:latin typeface="Trebuchet MS" pitchFamily="34" charset="0"/>
              </a:endParaRPr>
            </a:p>
            <a:p>
              <a:pPr algn="ctr"/>
              <a:r>
                <a:rPr lang="en-US" sz="2000" b="1" dirty="0" smtClean="0">
                  <a:solidFill>
                    <a:srgbClr val="FFC000"/>
                  </a:solidFill>
                  <a:latin typeface="Trebuchet MS" pitchFamily="34" charset="0"/>
                </a:rPr>
                <a:t>Adding Logos</a:t>
              </a:r>
              <a:r>
                <a:rPr lang="en-US" sz="2000" b="1" baseline="0" dirty="0" smtClean="0">
                  <a:solidFill>
                    <a:srgbClr val="FFC000"/>
                  </a:solidFill>
                  <a:latin typeface="Trebuchet MS" pitchFamily="34" charset="0"/>
                </a:rPr>
                <a:t> / Seals</a:t>
              </a:r>
            </a:p>
            <a:p>
              <a:pPr algn="l"/>
              <a:r>
                <a:rPr lang="en-US" sz="16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50" b="0" spc="300" baseline="0" dirty="0" smtClean="0">
                <a:solidFill>
                  <a:schemeClr val="bg1">
                    <a:lumMod val="75000"/>
                  </a:schemeClr>
                </a:solidFill>
                <a:latin typeface="Trebuchet MS" pitchFamily="34" charset="0"/>
              </a:endParaRPr>
            </a:p>
            <a:p>
              <a:pPr algn="l"/>
              <a:r>
                <a:rPr lang="en-US" sz="1600" b="1" spc="300" baseline="0" dirty="0" smtClean="0">
                  <a:solidFill>
                    <a:srgbClr val="FFC000"/>
                  </a:solidFill>
                  <a:latin typeface="Trebuchet MS" pitchFamily="34" charset="0"/>
                </a:rPr>
                <a:t>TIP:</a:t>
              </a:r>
              <a:r>
                <a:rPr lang="en-US" sz="1600" b="1" spc="0" baseline="0" dirty="0" smtClean="0">
                  <a:solidFill>
                    <a:srgbClr val="FFC000"/>
                  </a:solidFill>
                  <a:latin typeface="Trebuchet MS" pitchFamily="34" charset="0"/>
                </a:rPr>
                <a:t> </a:t>
              </a:r>
              <a:r>
                <a:rPr lang="en-US" sz="1600" b="0" baseline="0" dirty="0" smtClean="0">
                  <a:solidFill>
                    <a:schemeClr val="bg1">
                      <a:lumMod val="75000"/>
                    </a:schemeClr>
                  </a:solidFill>
                  <a:latin typeface="Trebuchet MS" pitchFamily="34" charset="0"/>
                </a:rPr>
                <a:t>See if your company’s logo is available on our free poster templates page.</a:t>
              </a:r>
            </a:p>
            <a:p>
              <a:pPr algn="l"/>
              <a:endParaRPr lang="en-US" sz="1600" b="0" baseline="0" dirty="0" smtClean="0">
                <a:latin typeface="Trebuchet MS" pitchFamily="34" charset="0"/>
              </a:endParaRPr>
            </a:p>
            <a:p>
              <a:pPr algn="ctr"/>
              <a:r>
                <a:rPr lang="en-US" sz="2000" b="1" baseline="0" dirty="0" smtClean="0">
                  <a:solidFill>
                    <a:srgbClr val="FFC000"/>
                  </a:solidFill>
                  <a:latin typeface="Trebuchet MS" pitchFamily="34" charset="0"/>
                </a:rPr>
                <a:t>Photographs / Graphics</a:t>
              </a:r>
            </a:p>
            <a:p>
              <a:pPr algn="l" defTabSz="977900"/>
              <a:r>
                <a:rPr lang="en-US" sz="16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600" b="0" spc="0" baseline="0" dirty="0" smtClean="0">
                  <a:solidFill>
                    <a:schemeClr val="bg1">
                      <a:lumMod val="75000"/>
                    </a:schemeClr>
                  </a:solidFill>
                  <a:latin typeface="Trebuchet MS" pitchFamily="34" charset="0"/>
                </a:rPr>
                <a:t>disproportionally.</a:t>
              </a:r>
            </a:p>
            <a:p>
              <a:pPr algn="l" defTabSz="977900"/>
              <a:endParaRPr lang="en-US" sz="1600" b="0" baseline="0" dirty="0" smtClean="0">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r>
                <a:rPr lang="en-US" sz="2000" b="1" baseline="0" dirty="0" smtClean="0">
                  <a:solidFill>
                    <a:srgbClr val="FFC000"/>
                  </a:solidFill>
                  <a:latin typeface="Trebuchet MS" pitchFamily="34" charset="0"/>
                </a:rPr>
                <a:t>Image Quality Check</a:t>
              </a:r>
            </a:p>
            <a:p>
              <a:pPr lvl="0" algn="l" defTabSz="977900"/>
              <a:r>
                <a:rPr lang="en-US" sz="16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800" b="0" dirty="0" smtClean="0">
                <a:latin typeface="Trebuchet MS" pitchFamily="34" charset="0"/>
              </a:endParaRPr>
            </a:p>
          </p:txBody>
        </p:sp>
        <p:cxnSp>
          <p:nvCxnSpPr>
            <p:cNvPr id="133" name="Straight Connector 132"/>
            <p:cNvCxnSpPr/>
            <p:nvPr userDrawn="1"/>
          </p:nvCxnSpPr>
          <p:spPr>
            <a:xfrm>
              <a:off x="-11220550" y="6558957"/>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134" name="Picture 133"/>
            <p:cNvPicPr>
              <a:picLocks noChangeAspect="1"/>
            </p:cNvPicPr>
            <p:nvPr userDrawn="1"/>
          </p:nvPicPr>
          <p:blipFill>
            <a:blip r:embed="rId3" cstate="print"/>
            <a:stretch>
              <a:fillRect/>
            </a:stretch>
          </p:blipFill>
          <p:spPr>
            <a:xfrm>
              <a:off x="-10921163" y="8258380"/>
              <a:ext cx="1597665" cy="1001614"/>
            </a:xfrm>
            <a:prstGeom prst="rect">
              <a:avLst/>
            </a:prstGeom>
          </p:spPr>
        </p:pic>
        <p:pic>
          <p:nvPicPr>
            <p:cNvPr id="135" name="Picture 134"/>
            <p:cNvPicPr>
              <a:picLocks noChangeAspect="1"/>
            </p:cNvPicPr>
            <p:nvPr userDrawn="1"/>
          </p:nvPicPr>
          <p:blipFill>
            <a:blip r:embed="rId4" cstate="print"/>
            <a:stretch>
              <a:fillRect/>
            </a:stretch>
          </p:blipFill>
          <p:spPr>
            <a:xfrm>
              <a:off x="-10736023" y="12656056"/>
              <a:ext cx="9986807" cy="877998"/>
            </a:xfrm>
            <a:prstGeom prst="rect">
              <a:avLst/>
            </a:prstGeom>
          </p:spPr>
        </p:pic>
        <p:grpSp>
          <p:nvGrpSpPr>
            <p:cNvPr id="136" name="Group 135"/>
            <p:cNvGrpSpPr/>
            <p:nvPr userDrawn="1"/>
          </p:nvGrpSpPr>
          <p:grpSpPr>
            <a:xfrm>
              <a:off x="-9844889" y="20003965"/>
              <a:ext cx="7631078" cy="1987374"/>
              <a:chOff x="-4516464" y="11400895"/>
              <a:chExt cx="3516822" cy="1095700"/>
            </a:xfrm>
          </p:grpSpPr>
          <p:grpSp>
            <p:nvGrpSpPr>
              <p:cNvPr id="142" name="Group 141"/>
              <p:cNvGrpSpPr/>
              <p:nvPr userDrawn="1"/>
            </p:nvGrpSpPr>
            <p:grpSpPr>
              <a:xfrm>
                <a:off x="-2783494" y="11400931"/>
                <a:ext cx="624373" cy="894738"/>
                <a:chOff x="-3958698" y="11604666"/>
                <a:chExt cx="779266" cy="1282148"/>
              </a:xfrm>
            </p:grpSpPr>
            <p:pic>
              <p:nvPicPr>
                <p:cNvPr id="148" name="Picture 147"/>
                <p:cNvPicPr>
                  <a:picLocks noChangeAspect="1"/>
                </p:cNvPicPr>
                <p:nvPr userDrawn="1"/>
              </p:nvPicPr>
              <p:blipFill>
                <a:blip r:embed="rId5" cstate="print"/>
                <a:stretch>
                  <a:fillRect/>
                </a:stretch>
              </p:blipFill>
              <p:spPr>
                <a:xfrm>
                  <a:off x="-3948160" y="11604666"/>
                  <a:ext cx="768728" cy="1090753"/>
                </a:xfrm>
                <a:prstGeom prst="rect">
                  <a:avLst/>
                </a:prstGeom>
              </p:spPr>
            </p:pic>
            <p:sp>
              <p:nvSpPr>
                <p:cNvPr id="149" name="TextBox 56"/>
                <p:cNvSpPr txBox="1"/>
                <p:nvPr userDrawn="1"/>
              </p:nvSpPr>
              <p:spPr>
                <a:xfrm>
                  <a:off x="-3958698" y="12643655"/>
                  <a:ext cx="779263" cy="24315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b="1" dirty="0" smtClean="0">
                      <a:solidFill>
                        <a:schemeClr val="tx1"/>
                      </a:solidFill>
                    </a:rPr>
                    <a:t>ORIGINAL</a:t>
                  </a:r>
                  <a:endParaRPr lang="en-US" sz="1200" b="1" dirty="0">
                    <a:solidFill>
                      <a:schemeClr val="tx1"/>
                    </a:solidFill>
                  </a:endParaRPr>
                </a:p>
              </p:txBody>
            </p:sp>
          </p:grpSp>
          <p:grpSp>
            <p:nvGrpSpPr>
              <p:cNvPr id="143" name="Group 142"/>
              <p:cNvGrpSpPr/>
              <p:nvPr userDrawn="1"/>
            </p:nvGrpSpPr>
            <p:grpSpPr>
              <a:xfrm>
                <a:off x="-2033159" y="11400901"/>
                <a:ext cx="1033517" cy="907673"/>
                <a:chOff x="-2921738" y="11667366"/>
                <a:chExt cx="1420279" cy="1247341"/>
              </a:xfrm>
            </p:grpSpPr>
            <p:pic>
              <p:nvPicPr>
                <p:cNvPr id="146" name="Picture 145"/>
                <p:cNvPicPr>
                  <a:picLocks noChangeAspect="1"/>
                </p:cNvPicPr>
                <p:nvPr userDrawn="1"/>
              </p:nvPicPr>
              <p:blipFill>
                <a:blip r:embed="rId5" cstate="print"/>
                <a:stretch>
                  <a:fillRect/>
                </a:stretch>
              </p:blipFill>
              <p:spPr>
                <a:xfrm>
                  <a:off x="-2921738" y="11667366"/>
                  <a:ext cx="1420279" cy="1029695"/>
                </a:xfrm>
                <a:prstGeom prst="rect">
                  <a:avLst/>
                </a:prstGeom>
              </p:spPr>
            </p:pic>
            <p:sp>
              <p:nvSpPr>
                <p:cNvPr id="147" name="TextBox 54"/>
                <p:cNvSpPr txBox="1"/>
                <p:nvPr userDrawn="1"/>
              </p:nvSpPr>
              <p:spPr>
                <a:xfrm>
                  <a:off x="-2918992" y="12642653"/>
                  <a:ext cx="1417533" cy="272054"/>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b="1" dirty="0" smtClean="0">
                      <a:solidFill>
                        <a:schemeClr val="bg1"/>
                      </a:solidFill>
                    </a:rPr>
                    <a:t>DISTORTED</a:t>
                  </a:r>
                  <a:endParaRPr lang="en-US" sz="700" b="1" dirty="0">
                    <a:solidFill>
                      <a:schemeClr val="bg1"/>
                    </a:solidFill>
                  </a:endParaRPr>
                </a:p>
              </p:txBody>
            </p:sp>
          </p:grpSp>
          <p:pic>
            <p:nvPicPr>
              <p:cNvPr id="144" name="Picture 143"/>
              <p:cNvPicPr>
                <a:picLocks noChangeAspect="1"/>
              </p:cNvPicPr>
              <p:nvPr userDrawn="1"/>
            </p:nvPicPr>
            <p:blipFill>
              <a:blip r:embed="rId6" cstate="print"/>
              <a:stretch>
                <a:fillRect/>
              </a:stretch>
            </p:blipFill>
            <p:spPr>
              <a:xfrm>
                <a:off x="-4516464" y="11400895"/>
                <a:ext cx="1098742" cy="847761"/>
              </a:xfrm>
              <a:prstGeom prst="rect">
                <a:avLst/>
              </a:prstGeom>
            </p:spPr>
          </p:pic>
          <p:sp>
            <p:nvSpPr>
              <p:cNvPr id="145" name="TextBox 52"/>
              <p:cNvSpPr txBox="1"/>
              <p:nvPr userDrawn="1"/>
            </p:nvSpPr>
            <p:spPr>
              <a:xfrm>
                <a:off x="-4471893" y="12298627"/>
                <a:ext cx="1035685" cy="197968"/>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137" name="Group 136"/>
            <p:cNvGrpSpPr/>
            <p:nvPr userDrawn="1"/>
          </p:nvGrpSpPr>
          <p:grpSpPr>
            <a:xfrm>
              <a:off x="-9469558" y="23877378"/>
              <a:ext cx="7832477" cy="2027099"/>
              <a:chOff x="-4365215" y="13511542"/>
              <a:chExt cx="3609638" cy="1117602"/>
            </a:xfrm>
          </p:grpSpPr>
          <p:pic>
            <p:nvPicPr>
              <p:cNvPr id="138" name="Picture 137"/>
              <p:cNvPicPr/>
              <p:nvPr userDrawn="1"/>
            </p:nvPicPr>
            <p:blipFill>
              <a:blip r:embed="rId7" cstate="print"/>
              <a:stretch>
                <a:fillRect/>
              </a:stretch>
            </p:blipFill>
            <p:spPr>
              <a:xfrm>
                <a:off x="-4116855" y="13661577"/>
                <a:ext cx="1512652" cy="772700"/>
              </a:xfrm>
              <a:prstGeom prst="rect">
                <a:avLst/>
              </a:prstGeom>
            </p:spPr>
          </p:pic>
          <p:pic>
            <p:nvPicPr>
              <p:cNvPr id="139" name="Picture 138"/>
              <p:cNvPicPr/>
              <p:nvPr userDrawn="1"/>
            </p:nvPicPr>
            <p:blipFill>
              <a:blip r:embed="rId8" cstate="print"/>
              <a:stretch>
                <a:fillRect/>
              </a:stretch>
            </p:blipFill>
            <p:spPr>
              <a:xfrm>
                <a:off x="-2534018" y="13661577"/>
                <a:ext cx="1512652" cy="772700"/>
              </a:xfrm>
              <a:prstGeom prst="rect">
                <a:avLst/>
              </a:prstGeom>
            </p:spPr>
          </p:pic>
          <p:sp>
            <p:nvSpPr>
              <p:cNvPr id="140" name="TextBox 47"/>
              <p:cNvSpPr txBox="1"/>
              <p:nvPr userDrawn="1"/>
            </p:nvSpPr>
            <p:spPr>
              <a:xfrm rot="16200000">
                <a:off x="-4859006" y="14005333"/>
                <a:ext cx="1117601" cy="130020"/>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141" name="TextBox 48"/>
              <p:cNvSpPr txBox="1"/>
              <p:nvPr userDrawn="1"/>
            </p:nvSpPr>
            <p:spPr>
              <a:xfrm rot="16200000">
                <a:off x="-1385298" y="13999423"/>
                <a:ext cx="1117601" cy="14184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150" name="Group 149"/>
          <p:cNvGrpSpPr>
            <a:grpSpLocks noChangeAspect="1"/>
          </p:cNvGrpSpPr>
          <p:nvPr userDrawn="1"/>
        </p:nvGrpSpPr>
        <p:grpSpPr>
          <a:xfrm>
            <a:off x="33172104" y="11216"/>
            <a:ext cx="6632760" cy="21934383"/>
            <a:chOff x="36782324" y="0"/>
            <a:chExt cx="11062139" cy="27432000"/>
          </a:xfrm>
        </p:grpSpPr>
        <p:sp>
          <p:nvSpPr>
            <p:cNvPr id="151" name="Rectangle 150"/>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3200" b="1" spc="600" dirty="0" smtClean="0">
                  <a:solidFill>
                    <a:schemeClr val="bg1"/>
                  </a:solidFill>
                  <a:latin typeface="Trebuchet MS" pitchFamily="34" charset="0"/>
                </a:rPr>
                <a:t>QUICK START (cont.)</a:t>
              </a:r>
            </a:p>
            <a:p>
              <a:pPr algn="ctr"/>
              <a:endParaRPr lang="en-US" sz="2800" b="1" baseline="0" dirty="0" smtClean="0">
                <a:solidFill>
                  <a:schemeClr val="bg1"/>
                </a:solidFill>
                <a:latin typeface="Trebuchet MS" pitchFamily="34" charset="0"/>
              </a:endParaRPr>
            </a:p>
            <a:p>
              <a:pPr algn="ctr"/>
              <a:r>
                <a:rPr lang="en-US" sz="20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6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6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r>
                <a:rPr lang="en-US" sz="16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600" b="0" baseline="0" dirty="0" smtClean="0">
                <a:solidFill>
                  <a:schemeClr val="bg1">
                    <a:lumMod val="75000"/>
                  </a:schemeClr>
                </a:solidFill>
                <a:latin typeface="Trebuchet MS" pitchFamily="34" charset="0"/>
              </a:endParaRPr>
            </a:p>
            <a:p>
              <a:pPr algn="ctr"/>
              <a:r>
                <a:rPr lang="en-US" sz="2000" b="1" baseline="0" dirty="0" smtClean="0">
                  <a:solidFill>
                    <a:srgbClr val="FFC000"/>
                  </a:solidFill>
                  <a:latin typeface="Trebuchet MS" pitchFamily="34" charset="0"/>
                </a:rPr>
                <a:t>How to add Text</a:t>
              </a:r>
            </a:p>
            <a:p>
              <a:pPr marL="1730375" lvl="2" indent="0" algn="l" defTabSz="114300"/>
              <a:r>
                <a:rPr lang="en-US" sz="16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6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600" b="0" baseline="0" dirty="0" smtClean="0">
                  <a:solidFill>
                    <a:schemeClr val="bg1">
                      <a:lumMod val="75000"/>
                    </a:schemeClr>
                  </a:solidFill>
                  <a:latin typeface="Trebuchet MS" pitchFamily="34" charset="0"/>
                </a:rPr>
                <a:t> </a:t>
              </a:r>
              <a:r>
                <a:rPr kumimoji="0" lang="en-US" sz="20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600" b="0" baseline="0" dirty="0" smtClean="0">
                <a:solidFill>
                  <a:schemeClr val="bg1">
                    <a:lumMod val="75000"/>
                  </a:schemeClr>
                </a:solidFill>
                <a:latin typeface="Trebuchet MS" pitchFamily="34" charset="0"/>
              </a:endParaRPr>
            </a:p>
            <a:p>
              <a:pPr marL="1518341" lvl="2" indent="0" algn="l" defTabSz="114300"/>
              <a:endParaRPr lang="en-US" sz="1600" b="0" baseline="0" dirty="0" smtClean="0">
                <a:solidFill>
                  <a:schemeClr val="bg1">
                    <a:lumMod val="75000"/>
                  </a:schemeClr>
                </a:solidFill>
                <a:latin typeface="Trebuchet MS" pitchFamily="34" charset="0"/>
              </a:endParaRPr>
            </a:p>
            <a:p>
              <a:pPr algn="ctr"/>
              <a:r>
                <a:rPr lang="en-US" sz="2000" b="1" baseline="0" dirty="0" smtClean="0">
                  <a:solidFill>
                    <a:srgbClr val="FFC000"/>
                  </a:solidFill>
                  <a:latin typeface="Trebuchet MS" pitchFamily="34" charset="0"/>
                </a:rPr>
                <a:t>How to add Tables</a:t>
              </a:r>
            </a:p>
            <a:p>
              <a:pPr marL="971550" lvl="1" indent="0" algn="l" defTabSz="114300"/>
              <a:r>
                <a:rPr lang="en-US" sz="16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6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6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pic>
          <p:nvPicPr>
            <p:cNvPr id="152" name="Picture 151"/>
            <p:cNvPicPr/>
            <p:nvPr userDrawn="1"/>
          </p:nvPicPr>
          <p:blipFill>
            <a:blip r:embed="rId9" cstate="print"/>
            <a:stretch>
              <a:fillRect/>
            </a:stretch>
          </p:blipFill>
          <p:spPr>
            <a:xfrm>
              <a:off x="39540164" y="3688889"/>
              <a:ext cx="5586150" cy="1716939"/>
            </a:xfrm>
            <a:prstGeom prst="rect">
              <a:avLst/>
            </a:prstGeom>
          </p:spPr>
        </p:pic>
        <p:pic>
          <p:nvPicPr>
            <p:cNvPr id="153" name="Picture 152"/>
            <p:cNvPicPr>
              <a:picLocks noChangeAspect="1"/>
            </p:cNvPicPr>
            <p:nvPr userDrawn="1"/>
          </p:nvPicPr>
          <p:blipFill>
            <a:blip r:embed="rId10" cstate="print"/>
            <a:stretch>
              <a:fillRect/>
            </a:stretch>
          </p:blipFill>
          <p:spPr>
            <a:xfrm>
              <a:off x="37163425" y="8002947"/>
              <a:ext cx="2969584" cy="1140240"/>
            </a:xfrm>
            <a:prstGeom prst="rect">
              <a:avLst/>
            </a:prstGeom>
            <a:ln>
              <a:noFill/>
            </a:ln>
          </p:spPr>
        </p:pic>
        <p:pic>
          <p:nvPicPr>
            <p:cNvPr id="154" name="Picture 153"/>
            <p:cNvPicPr/>
            <p:nvPr userDrawn="1"/>
          </p:nvPicPr>
          <p:blipFill>
            <a:blip r:embed="rId11" cstate="print"/>
            <a:stretch>
              <a:fillRect/>
            </a:stretch>
          </p:blipFill>
          <p:spPr>
            <a:xfrm>
              <a:off x="37593435" y="11823083"/>
              <a:ext cx="1482265" cy="825421"/>
            </a:xfrm>
            <a:prstGeom prst="rect">
              <a:avLst/>
            </a:prstGeom>
          </p:spPr>
        </p:pic>
        <p:grpSp>
          <p:nvGrpSpPr>
            <p:cNvPr id="155" name="Group 154"/>
            <p:cNvGrpSpPr/>
            <p:nvPr userDrawn="1"/>
          </p:nvGrpSpPr>
          <p:grpSpPr>
            <a:xfrm>
              <a:off x="37163426" y="23152348"/>
              <a:ext cx="10354213" cy="1115850"/>
              <a:chOff x="31687960" y="29635357"/>
              <a:chExt cx="9771399" cy="1155811"/>
            </a:xfrm>
          </p:grpSpPr>
          <p:sp>
            <p:nvSpPr>
              <p:cNvPr id="157" name="Rounded Rectangle 156"/>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a:p>
            </p:txBody>
          </p:sp>
          <p:pic>
            <p:nvPicPr>
              <p:cNvPr id="158" name="Picture 157" descr="http://t2.gstatic.com/images?q=tbn:ANd9GcR4APHC6TT9w54M2zn_pvCiBxUNcspYPoVxirLRphBoJabfSvu7zw">
                <a:hlinkClick r:id="rId12"/>
              </p:cNvPr>
              <p:cNvPicPr>
                <a:picLocks noChangeAspect="1" noChangeArrowheads="1"/>
              </p:cNvPicPr>
              <p:nvPr userDrawn="1"/>
            </p:nvPicPr>
            <p:blipFill>
              <a:blip r:embed="rId13" cstate="print"/>
              <a:srcRect/>
              <a:stretch>
                <a:fillRect/>
              </a:stretch>
            </p:blipFill>
            <p:spPr bwMode="auto">
              <a:xfrm>
                <a:off x="31813900" y="29733687"/>
                <a:ext cx="914401" cy="914399"/>
              </a:xfrm>
              <a:prstGeom prst="rect">
                <a:avLst/>
              </a:prstGeom>
              <a:noFill/>
              <a:ln>
                <a:noFill/>
              </a:ln>
            </p:spPr>
          </p:pic>
          <p:sp>
            <p:nvSpPr>
              <p:cNvPr id="159" name="TextBox 66"/>
              <p:cNvSpPr txBox="1"/>
              <p:nvPr userDrawn="1"/>
            </p:nvSpPr>
            <p:spPr>
              <a:xfrm>
                <a:off x="32788169" y="29887288"/>
                <a:ext cx="8671190" cy="903880"/>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156" name="TextBox 63"/>
            <p:cNvSpPr txBox="1"/>
            <p:nvPr userDrawn="1"/>
          </p:nvSpPr>
          <p:spPr>
            <a:xfrm>
              <a:off x="37163425" y="24536528"/>
              <a:ext cx="4030238" cy="1077768"/>
            </a:xfrm>
            <a:prstGeom prst="rect">
              <a:avLst/>
            </a:prstGeom>
            <a:noFill/>
          </p:spPr>
          <p:txBody>
            <a:bodyPr wrap="non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nSpc>
                  <a:spcPct val="100000"/>
                </a:lnSpc>
              </a:pPr>
              <a:r>
                <a:rPr lang="en-US" sz="1400" dirty="0" smtClean="0">
                  <a:solidFill>
                    <a:schemeClr val="bg1"/>
                  </a:solidFill>
                  <a:latin typeface="Calibri" panose="020F0502020204030204" pitchFamily="34" charset="0"/>
                </a:rPr>
                <a:t>© 2015</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marL="169863" indent="0">
                <a:lnSpc>
                  <a:spcPct val="100000"/>
                </a:lnSpc>
              </a:pPr>
              <a:r>
                <a:rPr lang="en-US" sz="1400" dirty="0" smtClean="0">
                  <a:solidFill>
                    <a:schemeClr val="bg1"/>
                  </a:solidFill>
                  <a:latin typeface="Calibri" panose="020F0502020204030204" pitchFamily="34" charset="0"/>
                </a:rPr>
                <a:t>2117 Fourth Street ,</a:t>
              </a:r>
              <a:r>
                <a:rPr lang="en-US" sz="1400" baseline="0" dirty="0" smtClean="0">
                  <a:solidFill>
                    <a:schemeClr val="bg1"/>
                  </a:solidFill>
                  <a:latin typeface="Calibri" panose="020F0502020204030204" pitchFamily="34" charset="0"/>
                </a:rPr>
                <a:t> Unit C</a:t>
              </a:r>
            </a:p>
            <a:p>
              <a:pPr marL="169863" indent="0">
                <a:lnSpc>
                  <a:spcPct val="100000"/>
                </a:lnSpc>
              </a:pPr>
              <a:r>
                <a:rPr lang="en-US" sz="1400" baseline="0" dirty="0" smtClean="0">
                  <a:solidFill>
                    <a:schemeClr val="bg1"/>
                  </a:solidFill>
                  <a:latin typeface="Calibri" panose="020F0502020204030204" pitchFamily="34" charset="0"/>
                </a:rPr>
                <a:t>Berkeley CA 94710</a:t>
              </a:r>
              <a:br>
                <a:rPr lang="en-US" sz="1400" baseline="0" dirty="0" smtClean="0">
                  <a:solidFill>
                    <a:schemeClr val="bg1"/>
                  </a:solidFill>
                  <a:latin typeface="Calibri" panose="020F0502020204030204" pitchFamily="34" charset="0"/>
                </a:rPr>
              </a:b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3134552" rtl="0" eaLnBrk="1" latinLnBrk="0" hangingPunct="1">
        <a:spcBef>
          <a:spcPct val="0"/>
        </a:spcBef>
        <a:buNone/>
        <a:defRPr sz="6300" kern="1200">
          <a:solidFill>
            <a:schemeClr val="bg1"/>
          </a:solidFill>
          <a:latin typeface="Trebuchet MS" pitchFamily="34" charset="0"/>
          <a:ea typeface="+mj-ea"/>
          <a:cs typeface="+mj-cs"/>
        </a:defRPr>
      </a:lvl1pPr>
    </p:titleStyle>
    <p:bodyStyle>
      <a:lvl1pPr marL="1175457" indent="-1175457" algn="l" defTabSz="3134552" rtl="0" eaLnBrk="1" latinLnBrk="0" hangingPunct="1">
        <a:spcBef>
          <a:spcPct val="20000"/>
        </a:spcBef>
        <a:buFont typeface="Arial" pitchFamily="34" charset="0"/>
        <a:buChar char="•"/>
        <a:defRPr sz="11000" kern="1200">
          <a:solidFill>
            <a:schemeClr val="tx1"/>
          </a:solidFill>
          <a:latin typeface="+mn-lt"/>
          <a:ea typeface="+mn-ea"/>
          <a:cs typeface="+mn-cs"/>
        </a:defRPr>
      </a:lvl1pPr>
      <a:lvl2pPr marL="2546824" indent="-979547" algn="l" defTabSz="3134552" rtl="0" eaLnBrk="1" latinLnBrk="0" hangingPunct="1">
        <a:spcBef>
          <a:spcPct val="20000"/>
        </a:spcBef>
        <a:buFont typeface="Arial" pitchFamily="34" charset="0"/>
        <a:buChar char="–"/>
        <a:defRPr sz="9600" kern="1200">
          <a:solidFill>
            <a:schemeClr val="tx1"/>
          </a:solidFill>
          <a:latin typeface="+mn-lt"/>
          <a:ea typeface="+mn-ea"/>
          <a:cs typeface="+mn-cs"/>
        </a:defRPr>
      </a:lvl2pPr>
      <a:lvl3pPr marL="3918191" indent="-783639" algn="l" defTabSz="3134552" rtl="0" eaLnBrk="1" latinLnBrk="0" hangingPunct="1">
        <a:spcBef>
          <a:spcPct val="20000"/>
        </a:spcBef>
        <a:buFont typeface="Arial" pitchFamily="34" charset="0"/>
        <a:buChar char="•"/>
        <a:defRPr sz="8300" kern="1200">
          <a:solidFill>
            <a:schemeClr val="tx1"/>
          </a:solidFill>
          <a:latin typeface="+mn-lt"/>
          <a:ea typeface="+mn-ea"/>
          <a:cs typeface="+mn-cs"/>
        </a:defRPr>
      </a:lvl3pPr>
      <a:lvl4pPr marL="5485468"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4pPr>
      <a:lvl5pPr marL="7052744"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5pPr>
      <a:lvl6pPr marL="8620020"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6pPr>
      <a:lvl7pPr marL="10187296"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7pPr>
      <a:lvl8pPr marL="11754573"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8pPr>
      <a:lvl9pPr marL="13321849"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9pPr>
    </p:bodyStyle>
    <p:otherStyle>
      <a:defPPr>
        <a:defRPr lang="en-US"/>
      </a:defPPr>
      <a:lvl1pPr marL="0" algn="l" defTabSz="3134552" rtl="0" eaLnBrk="1" latinLnBrk="0" hangingPunct="1">
        <a:defRPr sz="6100" kern="1200">
          <a:solidFill>
            <a:schemeClr val="tx1"/>
          </a:solidFill>
          <a:latin typeface="+mn-lt"/>
          <a:ea typeface="+mn-ea"/>
          <a:cs typeface="+mn-cs"/>
        </a:defRPr>
      </a:lvl1pPr>
      <a:lvl2pPr marL="1567277" algn="l" defTabSz="3134552" rtl="0" eaLnBrk="1" latinLnBrk="0" hangingPunct="1">
        <a:defRPr sz="6100" kern="1200">
          <a:solidFill>
            <a:schemeClr val="tx1"/>
          </a:solidFill>
          <a:latin typeface="+mn-lt"/>
          <a:ea typeface="+mn-ea"/>
          <a:cs typeface="+mn-cs"/>
        </a:defRPr>
      </a:lvl2pPr>
      <a:lvl3pPr marL="3134552" algn="l" defTabSz="3134552" rtl="0" eaLnBrk="1" latinLnBrk="0" hangingPunct="1">
        <a:defRPr sz="6100" kern="1200">
          <a:solidFill>
            <a:schemeClr val="tx1"/>
          </a:solidFill>
          <a:latin typeface="+mn-lt"/>
          <a:ea typeface="+mn-ea"/>
          <a:cs typeface="+mn-cs"/>
        </a:defRPr>
      </a:lvl3pPr>
      <a:lvl4pPr marL="4701829" algn="l" defTabSz="3134552" rtl="0" eaLnBrk="1" latinLnBrk="0" hangingPunct="1">
        <a:defRPr sz="6100" kern="1200">
          <a:solidFill>
            <a:schemeClr val="tx1"/>
          </a:solidFill>
          <a:latin typeface="+mn-lt"/>
          <a:ea typeface="+mn-ea"/>
          <a:cs typeface="+mn-cs"/>
        </a:defRPr>
      </a:lvl4pPr>
      <a:lvl5pPr marL="6269105" algn="l" defTabSz="3134552" rtl="0" eaLnBrk="1" latinLnBrk="0" hangingPunct="1">
        <a:defRPr sz="6100" kern="1200">
          <a:solidFill>
            <a:schemeClr val="tx1"/>
          </a:solidFill>
          <a:latin typeface="+mn-lt"/>
          <a:ea typeface="+mn-ea"/>
          <a:cs typeface="+mn-cs"/>
        </a:defRPr>
      </a:lvl5pPr>
      <a:lvl6pPr marL="7836382" algn="l" defTabSz="3134552" rtl="0" eaLnBrk="1" latinLnBrk="0" hangingPunct="1">
        <a:defRPr sz="6100" kern="1200">
          <a:solidFill>
            <a:schemeClr val="tx1"/>
          </a:solidFill>
          <a:latin typeface="+mn-lt"/>
          <a:ea typeface="+mn-ea"/>
          <a:cs typeface="+mn-cs"/>
        </a:defRPr>
      </a:lvl6pPr>
      <a:lvl7pPr marL="9403659" algn="l" defTabSz="3134552" rtl="0" eaLnBrk="1" latinLnBrk="0" hangingPunct="1">
        <a:defRPr sz="6100" kern="1200">
          <a:solidFill>
            <a:schemeClr val="tx1"/>
          </a:solidFill>
          <a:latin typeface="+mn-lt"/>
          <a:ea typeface="+mn-ea"/>
          <a:cs typeface="+mn-cs"/>
        </a:defRPr>
      </a:lvl7pPr>
      <a:lvl8pPr marL="10970935" algn="l" defTabSz="3134552" rtl="0" eaLnBrk="1" latinLnBrk="0" hangingPunct="1">
        <a:defRPr sz="6100" kern="1200">
          <a:solidFill>
            <a:schemeClr val="tx1"/>
          </a:solidFill>
          <a:latin typeface="+mn-lt"/>
          <a:ea typeface="+mn-ea"/>
          <a:cs typeface="+mn-cs"/>
        </a:defRPr>
      </a:lvl8pPr>
      <a:lvl9pPr marL="12538212" algn="l" defTabSz="3134552" rtl="0" eaLnBrk="1" latinLnBrk="0" hangingPunct="1">
        <a:defRPr sz="6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3200400"/>
          </a:xfrm>
          <a:prstGeom prst="rect">
            <a:avLst/>
          </a:prstGeom>
          <a:solidFill>
            <a:schemeClr val="accent5">
              <a:lumMod val="75000"/>
            </a:schemeClr>
          </a:solidFill>
          <a:ln w="9525">
            <a:solidFill>
              <a:schemeClr val="tx1"/>
            </a:solidFill>
            <a:miter lim="800000"/>
            <a:headEnd/>
            <a:tailEnd/>
          </a:ln>
          <a:effectLst/>
        </p:spPr>
        <p:txBody>
          <a:bodyPr wrap="none" lIns="65304" tIns="32651" rIns="65304" bIns="32651" anchor="ctr"/>
          <a:lstStyle/>
          <a:p>
            <a:pPr>
              <a:defRPr/>
            </a:pPr>
            <a:endParaRPr lang="en-US" dirty="0"/>
          </a:p>
        </p:txBody>
      </p:sp>
      <p:sp>
        <p:nvSpPr>
          <p:cNvPr id="8" name="Rectangle 33"/>
          <p:cNvSpPr>
            <a:spLocks noChangeArrowheads="1"/>
          </p:cNvSpPr>
          <p:nvPr/>
        </p:nvSpPr>
        <p:spPr bwMode="auto">
          <a:xfrm>
            <a:off x="685800" y="3505200"/>
            <a:ext cx="7543800" cy="17830800"/>
          </a:xfrm>
          <a:prstGeom prst="roundRect">
            <a:avLst>
              <a:gd name="adj" fmla="val 4925"/>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sp>
        <p:nvSpPr>
          <p:cNvPr id="9" name="Rectangle 9"/>
          <p:cNvSpPr>
            <a:spLocks noChangeArrowheads="1"/>
          </p:cNvSpPr>
          <p:nvPr/>
        </p:nvSpPr>
        <p:spPr bwMode="auto">
          <a:xfrm>
            <a:off x="0" y="3203575"/>
            <a:ext cx="32918400" cy="101600"/>
          </a:xfrm>
          <a:prstGeom prst="rect">
            <a:avLst/>
          </a:prstGeom>
          <a:solidFill>
            <a:schemeClr val="accent5">
              <a:lumMod val="50000"/>
            </a:schemeClr>
          </a:solidFill>
          <a:ln w="152400">
            <a:noFill/>
            <a:miter lim="800000"/>
            <a:headEnd/>
            <a:tailEnd/>
          </a:ln>
          <a:effectLst/>
        </p:spPr>
        <p:txBody>
          <a:bodyPr wrap="none" lIns="65304" tIns="32651" rIns="65304" bIns="32651" anchor="ctr"/>
          <a:lstStyle/>
          <a:p>
            <a:pPr>
              <a:defRPr/>
            </a:pPr>
            <a:endParaRPr lang="en-US" dirty="0"/>
          </a:p>
        </p:txBody>
      </p:sp>
      <p:sp>
        <p:nvSpPr>
          <p:cNvPr id="27" name="Rectangle 33"/>
          <p:cNvSpPr>
            <a:spLocks noChangeArrowheads="1"/>
          </p:cNvSpPr>
          <p:nvPr userDrawn="1"/>
        </p:nvSpPr>
        <p:spPr bwMode="auto">
          <a:xfrm>
            <a:off x="8685807" y="3505200"/>
            <a:ext cx="15543610" cy="17830800"/>
          </a:xfrm>
          <a:prstGeom prst="roundRect">
            <a:avLst>
              <a:gd name="adj" fmla="val 2351"/>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sp>
        <p:nvSpPr>
          <p:cNvPr id="30" name="Rectangle 33"/>
          <p:cNvSpPr>
            <a:spLocks noChangeArrowheads="1"/>
          </p:cNvSpPr>
          <p:nvPr userDrawn="1"/>
        </p:nvSpPr>
        <p:spPr bwMode="auto">
          <a:xfrm>
            <a:off x="24685625" y="3505200"/>
            <a:ext cx="7543800" cy="17830800"/>
          </a:xfrm>
          <a:prstGeom prst="roundRect">
            <a:avLst>
              <a:gd name="adj" fmla="val 4925"/>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grpSp>
        <p:nvGrpSpPr>
          <p:cNvPr id="37" name="Group 36"/>
          <p:cNvGrpSpPr>
            <a:grpSpLocks noChangeAspect="1"/>
          </p:cNvGrpSpPr>
          <p:nvPr userDrawn="1"/>
        </p:nvGrpSpPr>
        <p:grpSpPr>
          <a:xfrm>
            <a:off x="-6886463" y="2"/>
            <a:ext cx="6608534" cy="21945598"/>
            <a:chOff x="-11220550" y="-1"/>
            <a:chExt cx="11014226" cy="27432000"/>
          </a:xfrm>
        </p:grpSpPr>
        <p:sp>
          <p:nvSpPr>
            <p:cNvPr id="38" name="Rectangle 37"/>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2000" b="1" spc="0" dirty="0" smtClean="0">
                  <a:solidFill>
                    <a:srgbClr val="FF0000"/>
                  </a:solidFill>
                  <a:latin typeface="Trebuchet MS" pitchFamily="34" charset="0"/>
                </a:rPr>
                <a:t>(—THIS SIDEBAR DOES NOT PRINT—)</a:t>
              </a:r>
            </a:p>
            <a:p>
              <a:pPr marL="0" marR="0" indent="0" algn="ctr" defTabSz="1518341" rtl="0" eaLnBrk="1" fontAlgn="auto" latinLnBrk="0" hangingPunct="1">
                <a:lnSpc>
                  <a:spcPct val="100000"/>
                </a:lnSpc>
                <a:spcBef>
                  <a:spcPts val="0"/>
                </a:spcBef>
                <a:spcAft>
                  <a:spcPts val="0"/>
                </a:spcAft>
                <a:buClrTx/>
                <a:buSzTx/>
                <a:buFontTx/>
                <a:buNone/>
                <a:tabLst/>
                <a:defRPr/>
              </a:pPr>
              <a:endParaRPr lang="en-US" sz="2000" b="1" spc="600" dirty="0" smtClean="0">
                <a:solidFill>
                  <a:schemeClr val="bg1"/>
                </a:solidFill>
                <a:latin typeface="Trebuchet MS" pitchFamily="34" charset="0"/>
              </a:endParaRPr>
            </a:p>
            <a:p>
              <a:pPr algn="ctr"/>
              <a:r>
                <a:rPr lang="en-US" sz="2800" b="1" spc="600" dirty="0" smtClean="0">
                  <a:solidFill>
                    <a:schemeClr val="bg1"/>
                  </a:solidFill>
                  <a:latin typeface="Trebuchet MS" pitchFamily="34" charset="0"/>
                </a:rPr>
                <a:t>DESIGN</a:t>
              </a:r>
              <a:r>
                <a:rPr lang="en-US" sz="2800" b="1" spc="600" baseline="0" dirty="0" smtClean="0">
                  <a:solidFill>
                    <a:schemeClr val="bg1"/>
                  </a:solidFill>
                  <a:latin typeface="Trebuchet MS" pitchFamily="34" charset="0"/>
                </a:rPr>
                <a:t> </a:t>
              </a:r>
              <a:r>
                <a:rPr lang="en-US" sz="2800" b="1" spc="600" dirty="0" smtClean="0">
                  <a:solidFill>
                    <a:schemeClr val="bg1"/>
                  </a:solidFill>
                  <a:latin typeface="Trebuchet MS" pitchFamily="34" charset="0"/>
                </a:rPr>
                <a:t>GUIDE</a:t>
              </a:r>
            </a:p>
            <a:p>
              <a:pPr algn="ctr"/>
              <a:r>
                <a:rPr lang="en-US" sz="1050" b="1" dirty="0" smtClean="0">
                  <a:latin typeface="Trebuchet MS" pitchFamily="34" charset="0"/>
                </a:rPr>
                <a:t> </a:t>
              </a:r>
            </a:p>
            <a:p>
              <a:pPr defTabSz="3765639"/>
              <a:r>
                <a:rPr lang="en-US" sz="1800" i="0" dirty="0" smtClean="0">
                  <a:latin typeface="Trebuchet MS" pitchFamily="34" charset="0"/>
                </a:rPr>
                <a:t>This PowerPoint</a:t>
              </a:r>
              <a:r>
                <a:rPr lang="en-US" sz="1800" i="0" baseline="0" dirty="0" smtClean="0">
                  <a:latin typeface="Trebuchet MS" pitchFamily="34" charset="0"/>
                </a:rPr>
                <a:t> </a:t>
              </a:r>
              <a:r>
                <a:rPr lang="en-US" sz="1800" i="0" dirty="0" smtClean="0">
                  <a:latin typeface="Trebuchet MS" pitchFamily="34" charset="0"/>
                </a:rPr>
                <a:t>2007 template produces</a:t>
              </a:r>
              <a:r>
                <a:rPr lang="en-US" sz="1800" i="0" baseline="0" dirty="0" smtClean="0">
                  <a:latin typeface="Trebuchet MS" pitchFamily="34" charset="0"/>
                </a:rPr>
                <a:t> </a:t>
              </a:r>
              <a:r>
                <a:rPr lang="en-US" sz="1800" i="0" dirty="0" smtClean="0">
                  <a:latin typeface="Trebuchet MS" pitchFamily="34" charset="0"/>
                </a:rPr>
                <a:t>a 48”x72” presentation poster. </a:t>
              </a:r>
              <a:r>
                <a:rPr lang="en-US" sz="1800" dirty="0" smtClean="0">
                  <a:latin typeface="Trebuchet MS" pitchFamily="34" charset="0"/>
                </a:rPr>
                <a:t>You</a:t>
              </a:r>
              <a:r>
                <a:rPr lang="en-US" sz="1800" baseline="0" dirty="0" smtClean="0">
                  <a:latin typeface="Trebuchet MS" pitchFamily="34" charset="0"/>
                </a:rPr>
                <a:t> can u</a:t>
              </a:r>
              <a:r>
                <a:rPr lang="en-US" sz="1800" dirty="0" smtClean="0">
                  <a:latin typeface="Trebuchet MS" pitchFamily="34" charset="0"/>
                </a:rPr>
                <a:t>se</a:t>
              </a:r>
              <a:r>
                <a:rPr lang="en-US" sz="1800" baseline="0" dirty="0" smtClean="0">
                  <a:latin typeface="Trebuchet MS" pitchFamily="34" charset="0"/>
                </a:rPr>
                <a:t> it to create your research poster and </a:t>
              </a:r>
              <a:r>
                <a:rPr lang="en-US" sz="1800" dirty="0" smtClean="0">
                  <a:latin typeface="Trebuchet MS" pitchFamily="34" charset="0"/>
                </a:rPr>
                <a:t>save valuable time placing titles, subtitles,</a:t>
              </a:r>
              <a:r>
                <a:rPr lang="en-US" sz="1800" baseline="0" dirty="0" smtClean="0">
                  <a:latin typeface="Trebuchet MS" pitchFamily="34" charset="0"/>
                </a:rPr>
                <a:t> text, and graphics</a:t>
              </a:r>
              <a:r>
                <a:rPr lang="en-US" sz="1800" dirty="0" smtClean="0">
                  <a:latin typeface="Trebuchet MS" pitchFamily="34" charset="0"/>
                </a:rPr>
                <a:t>. </a:t>
              </a:r>
            </a:p>
            <a:p>
              <a:pPr defTabSz="3765639"/>
              <a:r>
                <a:rPr lang="en-US" sz="1050" dirty="0" smtClean="0">
                  <a:latin typeface="Trebuchet MS" pitchFamily="34" charset="0"/>
                </a:rPr>
                <a:t> </a:t>
              </a:r>
            </a:p>
            <a:p>
              <a:pPr defTabSz="4389219"/>
              <a:r>
                <a:rPr lang="en-US" sz="1800" dirty="0" smtClean="0">
                  <a:latin typeface="Trebuchet MS" pitchFamily="34" charset="0"/>
                </a:rPr>
                <a:t>We provide a series of online answer your poster production questions. To view our template tutorials, go online to </a:t>
              </a:r>
              <a:r>
                <a:rPr lang="en-US" sz="1800" b="1" dirty="0" smtClean="0">
                  <a:solidFill>
                    <a:srgbClr val="FFC000"/>
                  </a:solidFill>
                  <a:latin typeface="Trebuchet MS" pitchFamily="34" charset="0"/>
                </a:rPr>
                <a:t>PosterPresentations.com</a:t>
              </a:r>
              <a:r>
                <a:rPr lang="en-US" sz="1800" b="1" dirty="0" smtClean="0">
                  <a:solidFill>
                    <a:schemeClr val="bg1"/>
                  </a:solidFill>
                  <a:latin typeface="Trebuchet MS" pitchFamily="34" charset="0"/>
                </a:rPr>
                <a:t> </a:t>
              </a:r>
              <a:r>
                <a:rPr lang="en-US" sz="1800" dirty="0" smtClean="0">
                  <a:solidFill>
                    <a:schemeClr val="bg1"/>
                  </a:solidFill>
                  <a:latin typeface="Trebuchet MS" pitchFamily="34" charset="0"/>
                </a:rPr>
                <a:t>and click on HELP DESK.</a:t>
              </a:r>
            </a:p>
            <a:p>
              <a:pPr defTabSz="4389219"/>
              <a:r>
                <a:rPr lang="en-US" sz="1050" dirty="0" smtClean="0">
                  <a:latin typeface="Trebuchet MS" pitchFamily="34" charset="0"/>
                </a:rPr>
                <a:t> </a:t>
              </a:r>
            </a:p>
            <a:p>
              <a:pPr defTabSz="4389219"/>
              <a:r>
                <a:rPr lang="en-US" sz="1800" dirty="0" smtClean="0">
                  <a:solidFill>
                    <a:schemeClr val="bg1"/>
                  </a:solidFill>
                  <a:latin typeface="Trebuchet MS" pitchFamily="34" charset="0"/>
                </a:rPr>
                <a:t>When</a:t>
              </a:r>
              <a:r>
                <a:rPr lang="en-US" sz="1800" baseline="0" dirty="0" smtClean="0">
                  <a:solidFill>
                    <a:schemeClr val="bg1"/>
                  </a:solidFill>
                  <a:latin typeface="Trebuchet MS" pitchFamily="34" charset="0"/>
                </a:rPr>
                <a:t> you are ready to</a:t>
              </a:r>
              <a:r>
                <a:rPr lang="en-US" sz="1800" dirty="0" smtClean="0">
                  <a:solidFill>
                    <a:schemeClr val="bg1"/>
                  </a:solidFill>
                  <a:latin typeface="Trebuchet MS" pitchFamily="34" charset="0"/>
                </a:rPr>
                <a:t> </a:t>
              </a:r>
              <a:r>
                <a:rPr lang="en-US" sz="1800" baseline="0" dirty="0" smtClean="0">
                  <a:solidFill>
                    <a:schemeClr val="bg1"/>
                  </a:solidFill>
                  <a:latin typeface="Trebuchet MS" pitchFamily="34" charset="0"/>
                </a:rPr>
                <a:t> print your poster</a:t>
              </a:r>
              <a:r>
                <a:rPr lang="en-US" sz="1800" dirty="0" smtClean="0">
                  <a:solidFill>
                    <a:schemeClr val="bg1"/>
                  </a:solidFill>
                  <a:latin typeface="Trebuchet MS" pitchFamily="34" charset="0"/>
                </a:rPr>
                <a:t>,</a:t>
              </a:r>
              <a:r>
                <a:rPr lang="en-US" sz="1800" baseline="0" dirty="0" smtClean="0">
                  <a:solidFill>
                    <a:schemeClr val="bg1"/>
                  </a:solidFill>
                  <a:latin typeface="Trebuchet MS" pitchFamily="34" charset="0"/>
                </a:rPr>
                <a:t> go online to </a:t>
              </a:r>
              <a:r>
                <a:rPr lang="en-US" sz="1800" b="0" dirty="0" smtClean="0">
                  <a:solidFill>
                    <a:schemeClr val="bg1"/>
                  </a:solidFill>
                  <a:latin typeface="Trebuchet MS" pitchFamily="34" charset="0"/>
                </a:rPr>
                <a:t>PosterPresentations.com</a:t>
              </a:r>
              <a:r>
                <a:rPr lang="en-US" sz="1800" dirty="0" smtClean="0">
                  <a:solidFill>
                    <a:schemeClr val="bg1"/>
                  </a:solidFill>
                  <a:latin typeface="Trebuchet MS" pitchFamily="34" charset="0"/>
                </a:rPr>
                <a:t/>
              </a:r>
              <a:br>
                <a:rPr lang="en-US" sz="1800" dirty="0" smtClean="0">
                  <a:solidFill>
                    <a:schemeClr val="bg1"/>
                  </a:solidFill>
                  <a:latin typeface="Trebuchet MS" pitchFamily="34" charset="0"/>
                </a:rPr>
              </a:br>
              <a:r>
                <a:rPr lang="en-US" sz="1050" dirty="0" smtClean="0">
                  <a:solidFill>
                    <a:schemeClr val="bg1"/>
                  </a:solidFill>
                  <a:latin typeface="Trebuchet MS" pitchFamily="34" charset="0"/>
                </a:rPr>
                <a:t> </a:t>
              </a:r>
            </a:p>
            <a:p>
              <a:pPr algn="l" defTabSz="3765639"/>
              <a:r>
                <a:rPr lang="en-US" sz="1800" b="0" dirty="0" smtClean="0">
                  <a:solidFill>
                    <a:schemeClr val="bg1"/>
                  </a:solidFill>
                  <a:latin typeface="Trebuchet MS" pitchFamily="34" charset="0"/>
                </a:rPr>
                <a:t>Need</a:t>
              </a:r>
              <a:r>
                <a:rPr lang="en-US" sz="1800" b="0" baseline="0" dirty="0" smtClean="0">
                  <a:solidFill>
                    <a:schemeClr val="bg1"/>
                  </a:solidFill>
                  <a:latin typeface="Trebuchet MS" pitchFamily="34" charset="0"/>
                </a:rPr>
                <a:t> assistance? Call us at </a:t>
              </a:r>
              <a:r>
                <a:rPr lang="en-US" sz="1800" b="0" dirty="0" smtClean="0">
                  <a:solidFill>
                    <a:srgbClr val="FFC000"/>
                  </a:solidFill>
                  <a:latin typeface="Trebuchet MS" pitchFamily="34" charset="0"/>
                </a:rPr>
                <a:t>1.510.649.3001</a:t>
              </a:r>
            </a:p>
            <a:p>
              <a:pPr algn="l" defTabSz="3765639"/>
              <a:r>
                <a:rPr lang="en-US" sz="1050" b="1" dirty="0" smtClean="0">
                  <a:solidFill>
                    <a:srgbClr val="FFFF00"/>
                  </a:solidFill>
                  <a:latin typeface="Trebuchet MS" pitchFamily="34" charset="0"/>
                </a:rPr>
                <a:t> </a:t>
              </a: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ctr"/>
              <a:endParaRPr lang="en-US" sz="1600" b="1" dirty="0" smtClean="0">
                <a:solidFill>
                  <a:schemeClr val="bg1"/>
                </a:solidFill>
                <a:latin typeface="Trebuchet MS" pitchFamily="34" charset="0"/>
              </a:endParaRPr>
            </a:p>
            <a:p>
              <a:pPr algn="ctr"/>
              <a:r>
                <a:rPr lang="en-US" sz="2800" b="1" spc="600" dirty="0" smtClean="0">
                  <a:solidFill>
                    <a:schemeClr val="bg1"/>
                  </a:solidFill>
                  <a:latin typeface="Trebuchet MS" pitchFamily="34" charset="0"/>
                </a:rPr>
                <a:t>QUICK START</a:t>
              </a:r>
            </a:p>
            <a:p>
              <a:pPr algn="ctr"/>
              <a:r>
                <a:rPr lang="en-US" sz="1050" b="1" baseline="0" dirty="0" smtClean="0">
                  <a:solidFill>
                    <a:schemeClr val="bg1"/>
                  </a:solidFill>
                  <a:latin typeface="Trebuchet MS" pitchFamily="34" charset="0"/>
                </a:rPr>
                <a:t> </a:t>
              </a:r>
            </a:p>
            <a:p>
              <a:pPr algn="ctr"/>
              <a:r>
                <a:rPr lang="en-US" sz="2000" b="1" baseline="0" dirty="0" smtClean="0">
                  <a:solidFill>
                    <a:srgbClr val="FFC000"/>
                  </a:solidFill>
                  <a:latin typeface="Trebuchet MS" pitchFamily="34" charset="0"/>
                </a:rPr>
                <a:t>Zoom in and out</a:t>
              </a:r>
            </a:p>
            <a:p>
              <a:pPr marL="1203325" indent="0" algn="l" defTabSz="850900"/>
              <a:r>
                <a:rPr lang="en-US" sz="16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800" b="0" baseline="0" dirty="0" smtClean="0">
                <a:solidFill>
                  <a:schemeClr val="bg1"/>
                </a:solidFill>
                <a:latin typeface="Trebuchet MS" pitchFamily="34" charset="0"/>
              </a:endParaRPr>
            </a:p>
            <a:p>
              <a:pPr algn="ctr"/>
              <a:r>
                <a:rPr lang="en-US" sz="2000" b="1" baseline="0" dirty="0" smtClean="0">
                  <a:solidFill>
                    <a:srgbClr val="FFC000"/>
                  </a:solidFill>
                  <a:latin typeface="Trebuchet MS" pitchFamily="34" charset="0"/>
                </a:rPr>
                <a:t>Title, Authors, and Affiliations</a:t>
              </a:r>
            </a:p>
            <a:p>
              <a:pPr algn="l"/>
              <a:r>
                <a:rPr lang="en-US" sz="16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6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50" b="0" spc="0" baseline="0" dirty="0" smtClean="0">
                  <a:solidFill>
                    <a:schemeClr val="bg1">
                      <a:lumMod val="75000"/>
                    </a:schemeClr>
                  </a:solidFill>
                  <a:latin typeface="Trebuchet MS" pitchFamily="34" charset="0"/>
                </a:rPr>
                <a:t> </a:t>
              </a:r>
            </a:p>
            <a:p>
              <a:pPr algn="l"/>
              <a:r>
                <a:rPr lang="en-US" sz="1600" b="1" spc="300" baseline="0" dirty="0" smtClean="0">
                  <a:solidFill>
                    <a:srgbClr val="FFC000"/>
                  </a:solidFill>
                  <a:latin typeface="Trebuchet MS" pitchFamily="34" charset="0"/>
                </a:rPr>
                <a:t>TIP</a:t>
              </a:r>
              <a:r>
                <a:rPr lang="en-US" sz="1600" b="1" baseline="0" dirty="0" smtClean="0">
                  <a:solidFill>
                    <a:srgbClr val="FFC000"/>
                  </a:solidFill>
                  <a:latin typeface="Trebuchet MS" pitchFamily="34" charset="0"/>
                </a:rPr>
                <a:t>: </a:t>
              </a:r>
              <a:r>
                <a:rPr lang="en-US" sz="1600" b="0" baseline="0" dirty="0" smtClean="0">
                  <a:solidFill>
                    <a:schemeClr val="bg1">
                      <a:lumMod val="75000"/>
                    </a:schemeClr>
                  </a:solidFill>
                  <a:latin typeface="Trebuchet MS" pitchFamily="34" charset="0"/>
                </a:rPr>
                <a:t>The font size of your title should be bigger than your name(s) and institution name(s).</a:t>
              </a:r>
            </a:p>
            <a:p>
              <a:pPr algn="l"/>
              <a:endParaRPr lang="en-US" sz="1600" b="0" baseline="0" dirty="0" smtClean="0">
                <a:solidFill>
                  <a:schemeClr val="bg1">
                    <a:lumMod val="75000"/>
                  </a:schemeClr>
                </a:solidFill>
                <a:latin typeface="Trebuchet MS" pitchFamily="34" charset="0"/>
              </a:endParaRPr>
            </a:p>
            <a:p>
              <a:pPr algn="l"/>
              <a:endParaRPr lang="en-US" sz="1600" b="0" baseline="0" dirty="0" smtClean="0">
                <a:solidFill>
                  <a:schemeClr val="bg1">
                    <a:lumMod val="75000"/>
                  </a:schemeClr>
                </a:solidFill>
                <a:latin typeface="Trebuchet MS" pitchFamily="34" charset="0"/>
              </a:endParaRPr>
            </a:p>
            <a:p>
              <a:pPr algn="l"/>
              <a:r>
                <a:rPr lang="en-US" sz="1800" b="1" baseline="0" dirty="0" smtClean="0">
                  <a:solidFill>
                    <a:schemeClr val="bg1"/>
                  </a:solidFill>
                  <a:latin typeface="Trebuchet MS" pitchFamily="34" charset="0"/>
                </a:rPr>
                <a:t/>
              </a:r>
              <a:br>
                <a:rPr lang="en-US" sz="1800" b="1" baseline="0" dirty="0" smtClean="0">
                  <a:solidFill>
                    <a:schemeClr val="bg1"/>
                  </a:solidFill>
                  <a:latin typeface="Trebuchet MS" pitchFamily="34" charset="0"/>
                </a:rPr>
              </a:br>
              <a:endParaRPr lang="en-US" sz="1800" b="1" dirty="0" smtClean="0">
                <a:solidFill>
                  <a:schemeClr val="bg1"/>
                </a:solidFill>
                <a:latin typeface="Trebuchet MS" pitchFamily="34" charset="0"/>
              </a:endParaRPr>
            </a:p>
            <a:p>
              <a:pPr algn="ctr"/>
              <a:endParaRPr lang="en-US" sz="1800" b="1" dirty="0" smtClean="0">
                <a:solidFill>
                  <a:srgbClr val="FFC000"/>
                </a:solidFill>
                <a:latin typeface="Trebuchet MS" pitchFamily="34" charset="0"/>
              </a:endParaRPr>
            </a:p>
            <a:p>
              <a:pPr algn="ctr"/>
              <a:endParaRPr lang="en-US" sz="1800" b="1" dirty="0" smtClean="0">
                <a:solidFill>
                  <a:srgbClr val="FFC000"/>
                </a:solidFill>
                <a:latin typeface="Trebuchet MS" pitchFamily="34" charset="0"/>
              </a:endParaRPr>
            </a:p>
            <a:p>
              <a:pPr algn="ctr"/>
              <a:r>
                <a:rPr lang="en-US" sz="2000" b="1" dirty="0" smtClean="0">
                  <a:solidFill>
                    <a:srgbClr val="FFC000"/>
                  </a:solidFill>
                  <a:latin typeface="Trebuchet MS" pitchFamily="34" charset="0"/>
                </a:rPr>
                <a:t>Adding Logos</a:t>
              </a:r>
              <a:r>
                <a:rPr lang="en-US" sz="2000" b="1" baseline="0" dirty="0" smtClean="0">
                  <a:solidFill>
                    <a:srgbClr val="FFC000"/>
                  </a:solidFill>
                  <a:latin typeface="Trebuchet MS" pitchFamily="34" charset="0"/>
                </a:rPr>
                <a:t> / Seals</a:t>
              </a:r>
            </a:p>
            <a:p>
              <a:pPr algn="l"/>
              <a:r>
                <a:rPr lang="en-US" sz="16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50" b="0" spc="300" baseline="0" dirty="0" smtClean="0">
                <a:solidFill>
                  <a:schemeClr val="bg1">
                    <a:lumMod val="75000"/>
                  </a:schemeClr>
                </a:solidFill>
                <a:latin typeface="Trebuchet MS" pitchFamily="34" charset="0"/>
              </a:endParaRPr>
            </a:p>
            <a:p>
              <a:pPr algn="l"/>
              <a:r>
                <a:rPr lang="en-US" sz="1600" b="1" spc="300" baseline="0" dirty="0" smtClean="0">
                  <a:solidFill>
                    <a:srgbClr val="FFC000"/>
                  </a:solidFill>
                  <a:latin typeface="Trebuchet MS" pitchFamily="34" charset="0"/>
                </a:rPr>
                <a:t>TIP:</a:t>
              </a:r>
              <a:r>
                <a:rPr lang="en-US" sz="1600" b="1" spc="0" baseline="0" dirty="0" smtClean="0">
                  <a:solidFill>
                    <a:srgbClr val="FFC000"/>
                  </a:solidFill>
                  <a:latin typeface="Trebuchet MS" pitchFamily="34" charset="0"/>
                </a:rPr>
                <a:t> </a:t>
              </a:r>
              <a:r>
                <a:rPr lang="en-US" sz="1600" b="0" baseline="0" dirty="0" smtClean="0">
                  <a:solidFill>
                    <a:schemeClr val="bg1">
                      <a:lumMod val="75000"/>
                    </a:schemeClr>
                  </a:solidFill>
                  <a:latin typeface="Trebuchet MS" pitchFamily="34" charset="0"/>
                </a:rPr>
                <a:t>See if your company’s logo is available on our free poster templates page.</a:t>
              </a:r>
            </a:p>
            <a:p>
              <a:pPr algn="l"/>
              <a:endParaRPr lang="en-US" sz="1600" b="0" baseline="0" dirty="0" smtClean="0">
                <a:latin typeface="Trebuchet MS" pitchFamily="34" charset="0"/>
              </a:endParaRPr>
            </a:p>
            <a:p>
              <a:pPr algn="ctr"/>
              <a:r>
                <a:rPr lang="en-US" sz="2000" b="1" baseline="0" dirty="0" smtClean="0">
                  <a:solidFill>
                    <a:srgbClr val="FFC000"/>
                  </a:solidFill>
                  <a:latin typeface="Trebuchet MS" pitchFamily="34" charset="0"/>
                </a:rPr>
                <a:t>Photographs / Graphics</a:t>
              </a:r>
            </a:p>
            <a:p>
              <a:pPr algn="l" defTabSz="977900"/>
              <a:r>
                <a:rPr lang="en-US" sz="16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600" b="0" spc="0" baseline="0" dirty="0" smtClean="0">
                  <a:solidFill>
                    <a:schemeClr val="bg1">
                      <a:lumMod val="75000"/>
                    </a:schemeClr>
                  </a:solidFill>
                  <a:latin typeface="Trebuchet MS" pitchFamily="34" charset="0"/>
                </a:rPr>
                <a:t>disproportionally.</a:t>
              </a:r>
            </a:p>
            <a:p>
              <a:pPr algn="l" defTabSz="977900"/>
              <a:endParaRPr lang="en-US" sz="1600" b="0" baseline="0" dirty="0" smtClean="0">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r>
                <a:rPr lang="en-US" sz="2000" b="1" baseline="0" dirty="0" smtClean="0">
                  <a:solidFill>
                    <a:srgbClr val="FFC000"/>
                  </a:solidFill>
                  <a:latin typeface="Trebuchet MS" pitchFamily="34" charset="0"/>
                </a:rPr>
                <a:t>Image Quality Check</a:t>
              </a:r>
            </a:p>
            <a:p>
              <a:pPr lvl="0" algn="l" defTabSz="977900"/>
              <a:r>
                <a:rPr lang="en-US" sz="16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800" b="0" dirty="0" smtClean="0">
                <a:latin typeface="Trebuchet MS" pitchFamily="34" charset="0"/>
              </a:endParaRPr>
            </a:p>
          </p:txBody>
        </p:sp>
        <p:cxnSp>
          <p:nvCxnSpPr>
            <p:cNvPr id="39" name="Straight Connector 38"/>
            <p:cNvCxnSpPr/>
            <p:nvPr userDrawn="1"/>
          </p:nvCxnSpPr>
          <p:spPr>
            <a:xfrm>
              <a:off x="-11220550" y="6558957"/>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0" name="Picture 39"/>
            <p:cNvPicPr>
              <a:picLocks noChangeAspect="1"/>
            </p:cNvPicPr>
            <p:nvPr userDrawn="1"/>
          </p:nvPicPr>
          <p:blipFill>
            <a:blip r:embed="rId3" cstate="print"/>
            <a:stretch>
              <a:fillRect/>
            </a:stretch>
          </p:blipFill>
          <p:spPr>
            <a:xfrm>
              <a:off x="-10921163" y="8258380"/>
              <a:ext cx="1597665" cy="1001614"/>
            </a:xfrm>
            <a:prstGeom prst="rect">
              <a:avLst/>
            </a:prstGeom>
          </p:spPr>
        </p:pic>
        <p:pic>
          <p:nvPicPr>
            <p:cNvPr id="41" name="Picture 40"/>
            <p:cNvPicPr>
              <a:picLocks noChangeAspect="1"/>
            </p:cNvPicPr>
            <p:nvPr userDrawn="1"/>
          </p:nvPicPr>
          <p:blipFill>
            <a:blip r:embed="rId4" cstate="print"/>
            <a:stretch>
              <a:fillRect/>
            </a:stretch>
          </p:blipFill>
          <p:spPr>
            <a:xfrm>
              <a:off x="-10736023" y="12656056"/>
              <a:ext cx="9986807" cy="877998"/>
            </a:xfrm>
            <a:prstGeom prst="rect">
              <a:avLst/>
            </a:prstGeom>
          </p:spPr>
        </p:pic>
        <p:grpSp>
          <p:nvGrpSpPr>
            <p:cNvPr id="42" name="Group 41"/>
            <p:cNvGrpSpPr/>
            <p:nvPr userDrawn="1"/>
          </p:nvGrpSpPr>
          <p:grpSpPr>
            <a:xfrm>
              <a:off x="-9844889" y="20003965"/>
              <a:ext cx="7631078" cy="1987374"/>
              <a:chOff x="-4516464" y="11400895"/>
              <a:chExt cx="3516822" cy="1095700"/>
            </a:xfrm>
          </p:grpSpPr>
          <p:grpSp>
            <p:nvGrpSpPr>
              <p:cNvPr id="71" name="Group 70"/>
              <p:cNvGrpSpPr/>
              <p:nvPr userDrawn="1"/>
            </p:nvGrpSpPr>
            <p:grpSpPr>
              <a:xfrm>
                <a:off x="-2783494" y="11400931"/>
                <a:ext cx="624373" cy="894738"/>
                <a:chOff x="-3958698" y="11604666"/>
                <a:chExt cx="779266" cy="1282148"/>
              </a:xfrm>
            </p:grpSpPr>
            <p:pic>
              <p:nvPicPr>
                <p:cNvPr id="77" name="Picture 76"/>
                <p:cNvPicPr>
                  <a:picLocks noChangeAspect="1"/>
                </p:cNvPicPr>
                <p:nvPr userDrawn="1"/>
              </p:nvPicPr>
              <p:blipFill>
                <a:blip r:embed="rId5" cstate="print"/>
                <a:stretch>
                  <a:fillRect/>
                </a:stretch>
              </p:blipFill>
              <p:spPr>
                <a:xfrm>
                  <a:off x="-3948160" y="11604666"/>
                  <a:ext cx="768728" cy="1090753"/>
                </a:xfrm>
                <a:prstGeom prst="rect">
                  <a:avLst/>
                </a:prstGeom>
              </p:spPr>
            </p:pic>
            <p:sp>
              <p:nvSpPr>
                <p:cNvPr id="78" name="TextBox 56"/>
                <p:cNvSpPr txBox="1"/>
                <p:nvPr userDrawn="1"/>
              </p:nvSpPr>
              <p:spPr>
                <a:xfrm>
                  <a:off x="-3958698" y="12643655"/>
                  <a:ext cx="779263" cy="24315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b="1" dirty="0" smtClean="0">
                      <a:solidFill>
                        <a:schemeClr val="tx1"/>
                      </a:solidFill>
                    </a:rPr>
                    <a:t>ORIGINAL</a:t>
                  </a:r>
                  <a:endParaRPr lang="en-US" sz="1200" b="1" dirty="0">
                    <a:solidFill>
                      <a:schemeClr val="tx1"/>
                    </a:solidFill>
                  </a:endParaRPr>
                </a:p>
              </p:txBody>
            </p:sp>
          </p:grpSp>
          <p:grpSp>
            <p:nvGrpSpPr>
              <p:cNvPr id="72" name="Group 71"/>
              <p:cNvGrpSpPr/>
              <p:nvPr userDrawn="1"/>
            </p:nvGrpSpPr>
            <p:grpSpPr>
              <a:xfrm>
                <a:off x="-2033159" y="11400901"/>
                <a:ext cx="1033517" cy="907673"/>
                <a:chOff x="-2921738" y="11667366"/>
                <a:chExt cx="1420279" cy="1247341"/>
              </a:xfrm>
            </p:grpSpPr>
            <p:pic>
              <p:nvPicPr>
                <p:cNvPr id="75" name="Picture 74"/>
                <p:cNvPicPr>
                  <a:picLocks noChangeAspect="1"/>
                </p:cNvPicPr>
                <p:nvPr userDrawn="1"/>
              </p:nvPicPr>
              <p:blipFill>
                <a:blip r:embed="rId5" cstate="print"/>
                <a:stretch>
                  <a:fillRect/>
                </a:stretch>
              </p:blipFill>
              <p:spPr>
                <a:xfrm>
                  <a:off x="-2921738" y="11667366"/>
                  <a:ext cx="1420279" cy="1029695"/>
                </a:xfrm>
                <a:prstGeom prst="rect">
                  <a:avLst/>
                </a:prstGeom>
              </p:spPr>
            </p:pic>
            <p:sp>
              <p:nvSpPr>
                <p:cNvPr id="76" name="TextBox 54"/>
                <p:cNvSpPr txBox="1"/>
                <p:nvPr userDrawn="1"/>
              </p:nvSpPr>
              <p:spPr>
                <a:xfrm>
                  <a:off x="-2918992" y="12642653"/>
                  <a:ext cx="1417533" cy="272054"/>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b="1" dirty="0" smtClean="0">
                      <a:solidFill>
                        <a:schemeClr val="bg1"/>
                      </a:solidFill>
                    </a:rPr>
                    <a:t>DISTORTED</a:t>
                  </a:r>
                  <a:endParaRPr lang="en-US" sz="700" b="1" dirty="0">
                    <a:solidFill>
                      <a:schemeClr val="bg1"/>
                    </a:solidFill>
                  </a:endParaRPr>
                </a:p>
              </p:txBody>
            </p:sp>
          </p:grpSp>
          <p:pic>
            <p:nvPicPr>
              <p:cNvPr id="73" name="Picture 72"/>
              <p:cNvPicPr>
                <a:picLocks noChangeAspect="1"/>
              </p:cNvPicPr>
              <p:nvPr userDrawn="1"/>
            </p:nvPicPr>
            <p:blipFill>
              <a:blip r:embed="rId6" cstate="print"/>
              <a:stretch>
                <a:fillRect/>
              </a:stretch>
            </p:blipFill>
            <p:spPr>
              <a:xfrm>
                <a:off x="-4516464" y="11400895"/>
                <a:ext cx="1098742" cy="847761"/>
              </a:xfrm>
              <a:prstGeom prst="rect">
                <a:avLst/>
              </a:prstGeom>
            </p:spPr>
          </p:pic>
          <p:sp>
            <p:nvSpPr>
              <p:cNvPr id="74" name="TextBox 52"/>
              <p:cNvSpPr txBox="1"/>
              <p:nvPr userDrawn="1"/>
            </p:nvSpPr>
            <p:spPr>
              <a:xfrm>
                <a:off x="-4471893" y="12298627"/>
                <a:ext cx="1035685" cy="197968"/>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3" name="Group 42"/>
            <p:cNvGrpSpPr/>
            <p:nvPr userDrawn="1"/>
          </p:nvGrpSpPr>
          <p:grpSpPr>
            <a:xfrm>
              <a:off x="-9469558" y="23877378"/>
              <a:ext cx="7832477" cy="2027099"/>
              <a:chOff x="-4365215" y="13511542"/>
              <a:chExt cx="3609638" cy="1117602"/>
            </a:xfrm>
          </p:grpSpPr>
          <p:pic>
            <p:nvPicPr>
              <p:cNvPr id="44" name="Picture 43"/>
              <p:cNvPicPr/>
              <p:nvPr userDrawn="1"/>
            </p:nvPicPr>
            <p:blipFill>
              <a:blip r:embed="rId7" cstate="print"/>
              <a:stretch>
                <a:fillRect/>
              </a:stretch>
            </p:blipFill>
            <p:spPr>
              <a:xfrm>
                <a:off x="-4116855" y="13661577"/>
                <a:ext cx="1512652" cy="772700"/>
              </a:xfrm>
              <a:prstGeom prst="rect">
                <a:avLst/>
              </a:prstGeom>
            </p:spPr>
          </p:pic>
          <p:pic>
            <p:nvPicPr>
              <p:cNvPr id="45" name="Picture 44"/>
              <p:cNvPicPr/>
              <p:nvPr userDrawn="1"/>
            </p:nvPicPr>
            <p:blipFill>
              <a:blip r:embed="rId8" cstate="print"/>
              <a:stretch>
                <a:fillRect/>
              </a:stretch>
            </p:blipFill>
            <p:spPr>
              <a:xfrm>
                <a:off x="-2534018" y="13661577"/>
                <a:ext cx="1512652" cy="772700"/>
              </a:xfrm>
              <a:prstGeom prst="rect">
                <a:avLst/>
              </a:prstGeom>
            </p:spPr>
          </p:pic>
          <p:sp>
            <p:nvSpPr>
              <p:cNvPr id="69" name="TextBox 47"/>
              <p:cNvSpPr txBox="1"/>
              <p:nvPr userDrawn="1"/>
            </p:nvSpPr>
            <p:spPr>
              <a:xfrm rot="16200000">
                <a:off x="-4859006" y="14005333"/>
                <a:ext cx="1117601" cy="130020"/>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70" name="TextBox 48"/>
              <p:cNvSpPr txBox="1"/>
              <p:nvPr userDrawn="1"/>
            </p:nvSpPr>
            <p:spPr>
              <a:xfrm rot="16200000">
                <a:off x="-1385298" y="13999423"/>
                <a:ext cx="1117601" cy="14184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79" name="Group 78"/>
          <p:cNvGrpSpPr>
            <a:grpSpLocks noChangeAspect="1"/>
          </p:cNvGrpSpPr>
          <p:nvPr userDrawn="1"/>
        </p:nvGrpSpPr>
        <p:grpSpPr>
          <a:xfrm>
            <a:off x="33172104" y="11216"/>
            <a:ext cx="6632760" cy="21934383"/>
            <a:chOff x="36782324" y="0"/>
            <a:chExt cx="11062139" cy="27432000"/>
          </a:xfrm>
        </p:grpSpPr>
        <p:sp>
          <p:nvSpPr>
            <p:cNvPr id="80" name="Rectangle 79"/>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3200" b="1" spc="600" dirty="0" smtClean="0">
                  <a:solidFill>
                    <a:schemeClr val="bg1"/>
                  </a:solidFill>
                  <a:latin typeface="Trebuchet MS" pitchFamily="34" charset="0"/>
                </a:rPr>
                <a:t>QUICK START (cont.)</a:t>
              </a:r>
            </a:p>
            <a:p>
              <a:pPr algn="ctr"/>
              <a:endParaRPr lang="en-US" sz="2800" b="1" baseline="0" dirty="0" smtClean="0">
                <a:solidFill>
                  <a:schemeClr val="bg1"/>
                </a:solidFill>
                <a:latin typeface="Trebuchet MS" pitchFamily="34" charset="0"/>
              </a:endParaRPr>
            </a:p>
            <a:p>
              <a:pPr algn="ctr"/>
              <a:r>
                <a:rPr lang="en-US" sz="20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6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6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r>
                <a:rPr lang="en-US" sz="16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600" b="0" baseline="0" dirty="0" smtClean="0">
                <a:solidFill>
                  <a:schemeClr val="bg1">
                    <a:lumMod val="75000"/>
                  </a:schemeClr>
                </a:solidFill>
                <a:latin typeface="Trebuchet MS" pitchFamily="34" charset="0"/>
              </a:endParaRPr>
            </a:p>
            <a:p>
              <a:pPr algn="ctr"/>
              <a:r>
                <a:rPr lang="en-US" sz="2000" b="1" baseline="0" dirty="0" smtClean="0">
                  <a:solidFill>
                    <a:srgbClr val="FFC000"/>
                  </a:solidFill>
                  <a:latin typeface="Trebuchet MS" pitchFamily="34" charset="0"/>
                </a:rPr>
                <a:t>How to add Text</a:t>
              </a:r>
            </a:p>
            <a:p>
              <a:pPr marL="1730375" lvl="2" indent="0" algn="l" defTabSz="114300"/>
              <a:r>
                <a:rPr lang="en-US" sz="16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6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600" b="0" baseline="0" dirty="0" smtClean="0">
                  <a:solidFill>
                    <a:schemeClr val="bg1">
                      <a:lumMod val="75000"/>
                    </a:schemeClr>
                  </a:solidFill>
                  <a:latin typeface="Trebuchet MS" pitchFamily="34" charset="0"/>
                </a:rPr>
                <a:t> </a:t>
              </a:r>
              <a:r>
                <a:rPr kumimoji="0" lang="en-US" sz="20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600" b="0" baseline="0" dirty="0" smtClean="0">
                <a:solidFill>
                  <a:schemeClr val="bg1">
                    <a:lumMod val="75000"/>
                  </a:schemeClr>
                </a:solidFill>
                <a:latin typeface="Trebuchet MS" pitchFamily="34" charset="0"/>
              </a:endParaRPr>
            </a:p>
            <a:p>
              <a:pPr marL="1518341" lvl="2" indent="0" algn="l" defTabSz="114300"/>
              <a:endParaRPr lang="en-US" sz="1600" b="0" baseline="0" dirty="0" smtClean="0">
                <a:solidFill>
                  <a:schemeClr val="bg1">
                    <a:lumMod val="75000"/>
                  </a:schemeClr>
                </a:solidFill>
                <a:latin typeface="Trebuchet MS" pitchFamily="34" charset="0"/>
              </a:endParaRPr>
            </a:p>
            <a:p>
              <a:pPr algn="ctr"/>
              <a:r>
                <a:rPr lang="en-US" sz="2000" b="1" baseline="0" dirty="0" smtClean="0">
                  <a:solidFill>
                    <a:srgbClr val="FFC000"/>
                  </a:solidFill>
                  <a:latin typeface="Trebuchet MS" pitchFamily="34" charset="0"/>
                </a:rPr>
                <a:t>How to add Tables</a:t>
              </a:r>
            </a:p>
            <a:p>
              <a:pPr marL="971550" lvl="1" indent="0" algn="l" defTabSz="114300"/>
              <a:r>
                <a:rPr lang="en-US" sz="16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6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6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pic>
          <p:nvPicPr>
            <p:cNvPr id="81" name="Picture 80"/>
            <p:cNvPicPr/>
            <p:nvPr userDrawn="1"/>
          </p:nvPicPr>
          <p:blipFill>
            <a:blip r:embed="rId9" cstate="print"/>
            <a:stretch>
              <a:fillRect/>
            </a:stretch>
          </p:blipFill>
          <p:spPr>
            <a:xfrm>
              <a:off x="39540164" y="3688889"/>
              <a:ext cx="5586150" cy="1716939"/>
            </a:xfrm>
            <a:prstGeom prst="rect">
              <a:avLst/>
            </a:prstGeom>
          </p:spPr>
        </p:pic>
        <p:pic>
          <p:nvPicPr>
            <p:cNvPr id="82" name="Picture 81"/>
            <p:cNvPicPr>
              <a:picLocks noChangeAspect="1"/>
            </p:cNvPicPr>
            <p:nvPr userDrawn="1"/>
          </p:nvPicPr>
          <p:blipFill>
            <a:blip r:embed="rId10" cstate="print"/>
            <a:stretch>
              <a:fillRect/>
            </a:stretch>
          </p:blipFill>
          <p:spPr>
            <a:xfrm>
              <a:off x="37163425" y="8002947"/>
              <a:ext cx="2969584" cy="1140240"/>
            </a:xfrm>
            <a:prstGeom prst="rect">
              <a:avLst/>
            </a:prstGeom>
            <a:ln>
              <a:noFill/>
            </a:ln>
          </p:spPr>
        </p:pic>
        <p:pic>
          <p:nvPicPr>
            <p:cNvPr id="83" name="Picture 82"/>
            <p:cNvPicPr/>
            <p:nvPr userDrawn="1"/>
          </p:nvPicPr>
          <p:blipFill>
            <a:blip r:embed="rId11" cstate="print"/>
            <a:stretch>
              <a:fillRect/>
            </a:stretch>
          </p:blipFill>
          <p:spPr>
            <a:xfrm>
              <a:off x="37593435" y="11823083"/>
              <a:ext cx="1482265" cy="825421"/>
            </a:xfrm>
            <a:prstGeom prst="rect">
              <a:avLst/>
            </a:prstGeom>
          </p:spPr>
        </p:pic>
        <p:grpSp>
          <p:nvGrpSpPr>
            <p:cNvPr id="84" name="Group 83"/>
            <p:cNvGrpSpPr/>
            <p:nvPr userDrawn="1"/>
          </p:nvGrpSpPr>
          <p:grpSpPr>
            <a:xfrm>
              <a:off x="37163426" y="23152348"/>
              <a:ext cx="10354213" cy="1115850"/>
              <a:chOff x="31687960" y="29635357"/>
              <a:chExt cx="9771399" cy="1155811"/>
            </a:xfrm>
          </p:grpSpPr>
          <p:sp>
            <p:nvSpPr>
              <p:cNvPr id="86" name="Rounded Rectangle 85"/>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a:p>
            </p:txBody>
          </p:sp>
          <p:pic>
            <p:nvPicPr>
              <p:cNvPr id="87" name="Picture 86" descr="http://t2.gstatic.com/images?q=tbn:ANd9GcR4APHC6TT9w54M2zn_pvCiBxUNcspYPoVxirLRphBoJabfSvu7zw">
                <a:hlinkClick r:id="rId12"/>
              </p:cNvPr>
              <p:cNvPicPr>
                <a:picLocks noChangeAspect="1" noChangeArrowheads="1"/>
              </p:cNvPicPr>
              <p:nvPr userDrawn="1"/>
            </p:nvPicPr>
            <p:blipFill>
              <a:blip r:embed="rId13" cstate="print"/>
              <a:srcRect/>
              <a:stretch>
                <a:fillRect/>
              </a:stretch>
            </p:blipFill>
            <p:spPr bwMode="auto">
              <a:xfrm>
                <a:off x="31813900" y="29733687"/>
                <a:ext cx="914401" cy="914399"/>
              </a:xfrm>
              <a:prstGeom prst="rect">
                <a:avLst/>
              </a:prstGeom>
              <a:noFill/>
              <a:ln>
                <a:noFill/>
              </a:ln>
            </p:spPr>
          </p:pic>
          <p:sp>
            <p:nvSpPr>
              <p:cNvPr id="88" name="TextBox 66"/>
              <p:cNvSpPr txBox="1"/>
              <p:nvPr userDrawn="1"/>
            </p:nvSpPr>
            <p:spPr>
              <a:xfrm>
                <a:off x="32788169" y="29887288"/>
                <a:ext cx="8671190" cy="903880"/>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grpSp>
      <p:sp>
        <p:nvSpPr>
          <p:cNvPr id="46" name="TextBox 63"/>
          <p:cNvSpPr txBox="1"/>
          <p:nvPr userDrawn="1"/>
        </p:nvSpPr>
        <p:spPr>
          <a:xfrm>
            <a:off x="33400609" y="19630405"/>
            <a:ext cx="2416495" cy="861774"/>
          </a:xfrm>
          <a:prstGeom prst="rect">
            <a:avLst/>
          </a:prstGeom>
          <a:noFill/>
        </p:spPr>
        <p:txBody>
          <a:bodyPr wrap="non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nSpc>
                <a:spcPct val="100000"/>
              </a:lnSpc>
            </a:pPr>
            <a:r>
              <a:rPr lang="en-US" sz="1400" dirty="0" smtClean="0">
                <a:solidFill>
                  <a:schemeClr val="bg1"/>
                </a:solidFill>
                <a:latin typeface="Calibri" panose="020F0502020204030204" pitchFamily="34" charset="0"/>
              </a:rPr>
              <a:t>© 2015</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marL="169863" indent="0">
              <a:lnSpc>
                <a:spcPct val="100000"/>
              </a:lnSpc>
            </a:pPr>
            <a:r>
              <a:rPr lang="en-US" sz="1400" dirty="0" smtClean="0">
                <a:solidFill>
                  <a:schemeClr val="bg1"/>
                </a:solidFill>
                <a:latin typeface="Calibri" panose="020F0502020204030204" pitchFamily="34" charset="0"/>
              </a:rPr>
              <a:t>2117 Fourth Street ,</a:t>
            </a:r>
            <a:r>
              <a:rPr lang="en-US" sz="1400" baseline="0" dirty="0" smtClean="0">
                <a:solidFill>
                  <a:schemeClr val="bg1"/>
                </a:solidFill>
                <a:latin typeface="Calibri" panose="020F0502020204030204" pitchFamily="34" charset="0"/>
              </a:rPr>
              <a:t> Unit C</a:t>
            </a:r>
          </a:p>
          <a:p>
            <a:pPr marL="169863" indent="0">
              <a:lnSpc>
                <a:spcPct val="100000"/>
              </a:lnSpc>
            </a:pPr>
            <a:r>
              <a:rPr lang="en-US" sz="1400" baseline="0" dirty="0" smtClean="0">
                <a:solidFill>
                  <a:schemeClr val="bg1"/>
                </a:solidFill>
                <a:latin typeface="Calibri" panose="020F0502020204030204" pitchFamily="34" charset="0"/>
              </a:rPr>
              <a:t>Berkeley CA 94710</a:t>
            </a:r>
            <a:br>
              <a:rPr lang="en-US" sz="1400" baseline="0" dirty="0" smtClean="0">
                <a:solidFill>
                  <a:schemeClr val="bg1"/>
                </a:solidFill>
                <a:latin typeface="Calibri" panose="020F0502020204030204" pitchFamily="34" charset="0"/>
              </a:rPr>
            </a:b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sp>
        <p:nvSpPr>
          <p:cNvPr id="47" name="Text Box 14"/>
          <p:cNvSpPr txBox="1">
            <a:spLocks noChangeArrowheads="1"/>
          </p:cNvSpPr>
          <p:nvPr userDrawn="1"/>
        </p:nvSpPr>
        <p:spPr bwMode="auto">
          <a:xfrm>
            <a:off x="1228727" y="21519325"/>
            <a:ext cx="1885950" cy="247393"/>
          </a:xfrm>
          <a:prstGeom prst="rect">
            <a:avLst/>
          </a:prstGeom>
          <a:noFill/>
          <a:ln w="9525">
            <a:noFill/>
            <a:miter lim="800000"/>
            <a:headEnd/>
            <a:tailEnd/>
          </a:ln>
          <a:effectLst/>
        </p:spPr>
        <p:txBody>
          <a:bodyPr lIns="65180" tIns="32584" rIns="65180" bIns="32584">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2015</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3134552" rtl="0" eaLnBrk="1" latinLnBrk="0" hangingPunct="1">
        <a:spcBef>
          <a:spcPct val="0"/>
        </a:spcBef>
        <a:buNone/>
        <a:defRPr sz="6300" kern="1200">
          <a:solidFill>
            <a:schemeClr val="bg1"/>
          </a:solidFill>
          <a:latin typeface="Trebuchet MS" pitchFamily="34" charset="0"/>
          <a:ea typeface="+mj-ea"/>
          <a:cs typeface="+mj-cs"/>
        </a:defRPr>
      </a:lvl1pPr>
    </p:titleStyle>
    <p:bodyStyle>
      <a:lvl1pPr marL="1175457" indent="-1175457" algn="l" defTabSz="3134552" rtl="0" eaLnBrk="1" latinLnBrk="0" hangingPunct="1">
        <a:spcBef>
          <a:spcPct val="20000"/>
        </a:spcBef>
        <a:buFont typeface="Arial" pitchFamily="34" charset="0"/>
        <a:buChar char="•"/>
        <a:defRPr sz="11000" kern="1200">
          <a:solidFill>
            <a:schemeClr val="tx1"/>
          </a:solidFill>
          <a:latin typeface="+mn-lt"/>
          <a:ea typeface="+mn-ea"/>
          <a:cs typeface="+mn-cs"/>
        </a:defRPr>
      </a:lvl1pPr>
      <a:lvl2pPr marL="2546824" indent="-979547" algn="l" defTabSz="3134552" rtl="0" eaLnBrk="1" latinLnBrk="0" hangingPunct="1">
        <a:spcBef>
          <a:spcPct val="20000"/>
        </a:spcBef>
        <a:buFont typeface="Arial" pitchFamily="34" charset="0"/>
        <a:buChar char="–"/>
        <a:defRPr sz="9600" kern="1200">
          <a:solidFill>
            <a:schemeClr val="tx1"/>
          </a:solidFill>
          <a:latin typeface="+mn-lt"/>
          <a:ea typeface="+mn-ea"/>
          <a:cs typeface="+mn-cs"/>
        </a:defRPr>
      </a:lvl2pPr>
      <a:lvl3pPr marL="3918191" indent="-783639" algn="l" defTabSz="3134552" rtl="0" eaLnBrk="1" latinLnBrk="0" hangingPunct="1">
        <a:spcBef>
          <a:spcPct val="20000"/>
        </a:spcBef>
        <a:buFont typeface="Arial" pitchFamily="34" charset="0"/>
        <a:buChar char="•"/>
        <a:defRPr sz="8300" kern="1200">
          <a:solidFill>
            <a:schemeClr val="tx1"/>
          </a:solidFill>
          <a:latin typeface="+mn-lt"/>
          <a:ea typeface="+mn-ea"/>
          <a:cs typeface="+mn-cs"/>
        </a:defRPr>
      </a:lvl3pPr>
      <a:lvl4pPr marL="5485468"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4pPr>
      <a:lvl5pPr marL="7052744"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5pPr>
      <a:lvl6pPr marL="8620020"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6pPr>
      <a:lvl7pPr marL="10187296"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7pPr>
      <a:lvl8pPr marL="11754573"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8pPr>
      <a:lvl9pPr marL="13321849"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9pPr>
    </p:bodyStyle>
    <p:otherStyle>
      <a:defPPr>
        <a:defRPr lang="en-US"/>
      </a:defPPr>
      <a:lvl1pPr marL="0" algn="l" defTabSz="3134552" rtl="0" eaLnBrk="1" latinLnBrk="0" hangingPunct="1">
        <a:defRPr sz="6100" kern="1200">
          <a:solidFill>
            <a:schemeClr val="tx1"/>
          </a:solidFill>
          <a:latin typeface="+mn-lt"/>
          <a:ea typeface="+mn-ea"/>
          <a:cs typeface="+mn-cs"/>
        </a:defRPr>
      </a:lvl1pPr>
      <a:lvl2pPr marL="1567277" algn="l" defTabSz="3134552" rtl="0" eaLnBrk="1" latinLnBrk="0" hangingPunct="1">
        <a:defRPr sz="6100" kern="1200">
          <a:solidFill>
            <a:schemeClr val="tx1"/>
          </a:solidFill>
          <a:latin typeface="+mn-lt"/>
          <a:ea typeface="+mn-ea"/>
          <a:cs typeface="+mn-cs"/>
        </a:defRPr>
      </a:lvl2pPr>
      <a:lvl3pPr marL="3134552" algn="l" defTabSz="3134552" rtl="0" eaLnBrk="1" latinLnBrk="0" hangingPunct="1">
        <a:defRPr sz="6100" kern="1200">
          <a:solidFill>
            <a:schemeClr val="tx1"/>
          </a:solidFill>
          <a:latin typeface="+mn-lt"/>
          <a:ea typeface="+mn-ea"/>
          <a:cs typeface="+mn-cs"/>
        </a:defRPr>
      </a:lvl3pPr>
      <a:lvl4pPr marL="4701829" algn="l" defTabSz="3134552" rtl="0" eaLnBrk="1" latinLnBrk="0" hangingPunct="1">
        <a:defRPr sz="6100" kern="1200">
          <a:solidFill>
            <a:schemeClr val="tx1"/>
          </a:solidFill>
          <a:latin typeface="+mn-lt"/>
          <a:ea typeface="+mn-ea"/>
          <a:cs typeface="+mn-cs"/>
        </a:defRPr>
      </a:lvl4pPr>
      <a:lvl5pPr marL="6269105" algn="l" defTabSz="3134552" rtl="0" eaLnBrk="1" latinLnBrk="0" hangingPunct="1">
        <a:defRPr sz="6100" kern="1200">
          <a:solidFill>
            <a:schemeClr val="tx1"/>
          </a:solidFill>
          <a:latin typeface="+mn-lt"/>
          <a:ea typeface="+mn-ea"/>
          <a:cs typeface="+mn-cs"/>
        </a:defRPr>
      </a:lvl5pPr>
      <a:lvl6pPr marL="7836382" algn="l" defTabSz="3134552" rtl="0" eaLnBrk="1" latinLnBrk="0" hangingPunct="1">
        <a:defRPr sz="6100" kern="1200">
          <a:solidFill>
            <a:schemeClr val="tx1"/>
          </a:solidFill>
          <a:latin typeface="+mn-lt"/>
          <a:ea typeface="+mn-ea"/>
          <a:cs typeface="+mn-cs"/>
        </a:defRPr>
      </a:lvl6pPr>
      <a:lvl7pPr marL="9403659" algn="l" defTabSz="3134552" rtl="0" eaLnBrk="1" latinLnBrk="0" hangingPunct="1">
        <a:defRPr sz="6100" kern="1200">
          <a:solidFill>
            <a:schemeClr val="tx1"/>
          </a:solidFill>
          <a:latin typeface="+mn-lt"/>
          <a:ea typeface="+mn-ea"/>
          <a:cs typeface="+mn-cs"/>
        </a:defRPr>
      </a:lvl7pPr>
      <a:lvl8pPr marL="10970935" algn="l" defTabSz="3134552" rtl="0" eaLnBrk="1" latinLnBrk="0" hangingPunct="1">
        <a:defRPr sz="6100" kern="1200">
          <a:solidFill>
            <a:schemeClr val="tx1"/>
          </a:solidFill>
          <a:latin typeface="+mn-lt"/>
          <a:ea typeface="+mn-ea"/>
          <a:cs typeface="+mn-cs"/>
        </a:defRPr>
      </a:lvl8pPr>
      <a:lvl9pPr marL="12538212" algn="l" defTabSz="3134552" rtl="0" eaLnBrk="1" latinLnBrk="0" hangingPunct="1">
        <a:defRPr sz="6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32918400" cy="219456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lIns="313502" tIns="156751" rIns="313502" bIns="156751" rtlCol="0" anchor="ctr"/>
          <a:lstStyle/>
          <a:p>
            <a:pPr algn="ctr" eaLnBrk="1" latinLnBrk="0" hangingPunct="1"/>
            <a:endParaRPr kumimoji="0" lang="en-US"/>
          </a:p>
        </p:txBody>
      </p:sp>
      <p:sp useBgFill="1">
        <p:nvSpPr>
          <p:cNvPr id="8" name="Rounded Rectangle 7"/>
          <p:cNvSpPr/>
          <p:nvPr/>
        </p:nvSpPr>
        <p:spPr>
          <a:xfrm>
            <a:off x="230429" y="223216"/>
            <a:ext cx="32448139" cy="21418906"/>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lIns="313502" tIns="156751" rIns="313502" bIns="156751" anchor="ctr"/>
          <a:lstStyle/>
          <a:p>
            <a:pPr algn="ctr" eaLnBrk="1" latinLnBrk="0" hangingPunct="1"/>
            <a:endParaRPr kumimoji="0" lang="en-US"/>
          </a:p>
        </p:txBody>
      </p:sp>
      <p:sp>
        <p:nvSpPr>
          <p:cNvPr id="22" name="Title Placeholder 21"/>
          <p:cNvSpPr>
            <a:spLocks noGrp="1"/>
          </p:cNvSpPr>
          <p:nvPr>
            <p:ph type="title"/>
          </p:nvPr>
        </p:nvSpPr>
        <p:spPr>
          <a:xfrm>
            <a:off x="3291840" y="878842"/>
            <a:ext cx="27980640" cy="3657600"/>
          </a:xfrm>
          <a:prstGeom prst="rect">
            <a:avLst/>
          </a:prstGeom>
        </p:spPr>
        <p:txBody>
          <a:bodyPr lIns="313502" tIns="156751" rIns="313502" bIns="313502"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291840" y="4632960"/>
            <a:ext cx="27980640" cy="14630400"/>
          </a:xfrm>
          <a:prstGeom prst="rect">
            <a:avLst/>
          </a:prstGeom>
        </p:spPr>
        <p:txBody>
          <a:bodyPr lIns="313502" tIns="156751" rIns="313502" bIns="156751">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22219920" y="19812000"/>
            <a:ext cx="8915400" cy="1524000"/>
          </a:xfrm>
          <a:prstGeom prst="rect">
            <a:avLst/>
          </a:prstGeom>
        </p:spPr>
        <p:txBody>
          <a:bodyPr lIns="313502" tIns="156751" rIns="313502" bIns="156751" anchor="ctr" anchorCtr="0"/>
          <a:lstStyle>
            <a:lvl1pPr algn="r" eaLnBrk="1" latinLnBrk="0" hangingPunct="1">
              <a:defRPr kumimoji="0" sz="4800">
                <a:solidFill>
                  <a:schemeClr val="tx2"/>
                </a:solidFill>
              </a:defRPr>
            </a:lvl1pPr>
          </a:lstStyle>
          <a:p>
            <a:pPr algn="r" eaLnBrk="1" latinLnBrk="0" hangingPunct="1"/>
            <a:fld id="{564CF2E0-CCC4-4E1E-9902-C3C36AB3FDA4}" type="datetimeFigureOut">
              <a:rPr lang="en-US" smtClean="0"/>
              <a:pPr algn="r" eaLnBrk="1" latinLnBrk="0" hangingPunct="1"/>
              <a:t>9/30/2016</a:t>
            </a:fld>
            <a:endParaRPr lang="en-US" sz="4800" dirty="0">
              <a:solidFill>
                <a:schemeClr val="tx2"/>
              </a:solidFill>
            </a:endParaRPr>
          </a:p>
        </p:txBody>
      </p:sp>
      <p:sp>
        <p:nvSpPr>
          <p:cNvPr id="3" name="Footer Placeholder 2"/>
          <p:cNvSpPr>
            <a:spLocks noGrp="1"/>
          </p:cNvSpPr>
          <p:nvPr>
            <p:ph type="ftr" sz="quarter" idx="3"/>
          </p:nvPr>
        </p:nvSpPr>
        <p:spPr>
          <a:xfrm>
            <a:off x="3291840" y="19751040"/>
            <a:ext cx="14264640" cy="1463040"/>
          </a:xfrm>
          <a:prstGeom prst="rect">
            <a:avLst/>
          </a:prstGeom>
        </p:spPr>
        <p:txBody>
          <a:bodyPr lIns="313502" tIns="156751" rIns="313502" bIns="156751" anchor="ctr" anchorCtr="0"/>
          <a:lstStyle>
            <a:lvl1pPr eaLnBrk="1" latinLnBrk="0" hangingPunct="1">
              <a:defRPr kumimoji="0" sz="4800">
                <a:solidFill>
                  <a:schemeClr val="tx2"/>
                </a:solidFill>
              </a:defRPr>
            </a:lvl1pPr>
          </a:lstStyle>
          <a:p>
            <a:endParaRPr kumimoji="0" lang="en-US" sz="4800" dirty="0">
              <a:solidFill>
                <a:schemeClr val="tx2"/>
              </a:solidFill>
            </a:endParaRPr>
          </a:p>
        </p:txBody>
      </p:sp>
      <p:sp>
        <p:nvSpPr>
          <p:cNvPr id="23" name="Slide Number Placeholder 22"/>
          <p:cNvSpPr>
            <a:spLocks noGrp="1"/>
          </p:cNvSpPr>
          <p:nvPr>
            <p:ph type="sldNum" sz="quarter" idx="4"/>
          </p:nvPr>
        </p:nvSpPr>
        <p:spPr>
          <a:xfrm>
            <a:off x="526694" y="19872960"/>
            <a:ext cx="1645920" cy="1463040"/>
          </a:xfrm>
          <a:prstGeom prst="ellipse">
            <a:avLst/>
          </a:prstGeom>
          <a:solidFill>
            <a:schemeClr val="accent1"/>
          </a:solidFill>
        </p:spPr>
        <p:txBody>
          <a:bodyPr wrap="none" lIns="0" tIns="0" rIns="0" bIns="0" anchor="ctr" anchorCtr="1">
            <a:noAutofit/>
          </a:bodyPr>
          <a:lstStyle>
            <a:lvl1pPr algn="ctr" eaLnBrk="1" latinLnBrk="0" hangingPunct="1">
              <a:defRPr kumimoji="0" sz="4800">
                <a:solidFill>
                  <a:srgbClr val="FFFFFF"/>
                </a:solidFill>
                <a:latin typeface="+mj-lt"/>
                <a:ea typeface="+mj-ea"/>
                <a:cs typeface="+mj-cs"/>
              </a:defRPr>
            </a:lvl1pPr>
          </a:lstStyle>
          <a:p>
            <a:pPr algn="ctr" eaLnBrk="1" latinLnBrk="0" hangingPunct="1"/>
            <a:fld id="{6F42FDE4-A7DD-41A7-A0A6-9B649FB43336}" type="slidenum">
              <a:rPr kumimoji="0" lang="en-US" smtClean="0"/>
              <a:pPr algn="ctr" eaLnBrk="1" latinLnBrk="0" hangingPunct="1"/>
              <a:t>‹#›</a:t>
            </a:fld>
            <a:endParaRPr kumimoji="0" lang="en-US" sz="4800" dirty="0">
              <a:solidFill>
                <a:srgbClr val="FFFFFF"/>
              </a:solidFill>
              <a:latin typeface="+mj-lt"/>
              <a:ea typeface="+mj-ea"/>
              <a:cs typeface="+mj-cs"/>
            </a:endParaRPr>
          </a:p>
        </p:txBody>
      </p:sp>
      <p:sp>
        <p:nvSpPr>
          <p:cNvPr id="10" name="Rectangle 33"/>
          <p:cNvSpPr>
            <a:spLocks noChangeArrowheads="1"/>
          </p:cNvSpPr>
          <p:nvPr userDrawn="1"/>
        </p:nvSpPr>
        <p:spPr bwMode="auto">
          <a:xfrm>
            <a:off x="22040397" y="3496850"/>
            <a:ext cx="10189028"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sp>
        <p:nvSpPr>
          <p:cNvPr id="11" name="Rectangle 33"/>
          <p:cNvSpPr>
            <a:spLocks noChangeArrowheads="1"/>
          </p:cNvSpPr>
          <p:nvPr userDrawn="1"/>
        </p:nvSpPr>
        <p:spPr bwMode="auto">
          <a:xfrm>
            <a:off x="11363100" y="3496850"/>
            <a:ext cx="10189028" cy="17830800"/>
          </a:xfrm>
          <a:prstGeom prst="roundRect">
            <a:avLst>
              <a:gd name="adj" fmla="val 3486"/>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5304" tIns="32651" rIns="65304" bIns="32651" anchor="ctr"/>
          <a:lstStyle/>
          <a:p>
            <a:pPr>
              <a:defRPr/>
            </a:pPr>
            <a:endParaRPr lang="en-US" dirty="0"/>
          </a:p>
        </p:txBody>
      </p:sp>
      <p:grpSp>
        <p:nvGrpSpPr>
          <p:cNvPr id="12" name="Group 11"/>
          <p:cNvGrpSpPr>
            <a:grpSpLocks noChangeAspect="1"/>
          </p:cNvGrpSpPr>
          <p:nvPr userDrawn="1"/>
        </p:nvGrpSpPr>
        <p:grpSpPr>
          <a:xfrm>
            <a:off x="-6886463" y="2"/>
            <a:ext cx="6608534" cy="21945598"/>
            <a:chOff x="-11220550" y="-1"/>
            <a:chExt cx="11014226" cy="27432000"/>
          </a:xfrm>
        </p:grpSpPr>
        <p:sp>
          <p:nvSpPr>
            <p:cNvPr id="15" name="Rectangle 14"/>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2000" b="1" spc="0" dirty="0" smtClean="0">
                  <a:solidFill>
                    <a:srgbClr val="FF0000"/>
                  </a:solidFill>
                  <a:latin typeface="Trebuchet MS" pitchFamily="34" charset="0"/>
                </a:rPr>
                <a:t>(—THIS SIDEBAR DOES NOT PRINT—)</a:t>
              </a:r>
            </a:p>
            <a:p>
              <a:pPr marL="0" marR="0" indent="0" algn="ctr" defTabSz="1518341" rtl="0" eaLnBrk="1" fontAlgn="auto" latinLnBrk="0" hangingPunct="1">
                <a:lnSpc>
                  <a:spcPct val="100000"/>
                </a:lnSpc>
                <a:spcBef>
                  <a:spcPts val="0"/>
                </a:spcBef>
                <a:spcAft>
                  <a:spcPts val="0"/>
                </a:spcAft>
                <a:buClrTx/>
                <a:buSzTx/>
                <a:buFontTx/>
                <a:buNone/>
                <a:tabLst/>
                <a:defRPr/>
              </a:pPr>
              <a:endParaRPr lang="en-US" sz="2000" b="1" spc="600" dirty="0" smtClean="0">
                <a:solidFill>
                  <a:schemeClr val="bg1"/>
                </a:solidFill>
                <a:latin typeface="Trebuchet MS" pitchFamily="34" charset="0"/>
              </a:endParaRPr>
            </a:p>
            <a:p>
              <a:pPr algn="ctr"/>
              <a:r>
                <a:rPr lang="en-US" sz="2800" b="1" spc="600" dirty="0" smtClean="0">
                  <a:solidFill>
                    <a:schemeClr val="bg1"/>
                  </a:solidFill>
                  <a:latin typeface="Trebuchet MS" pitchFamily="34" charset="0"/>
                </a:rPr>
                <a:t>DESIGN</a:t>
              </a:r>
              <a:r>
                <a:rPr lang="en-US" sz="2800" b="1" spc="600" baseline="0" dirty="0" smtClean="0">
                  <a:solidFill>
                    <a:schemeClr val="bg1"/>
                  </a:solidFill>
                  <a:latin typeface="Trebuchet MS" pitchFamily="34" charset="0"/>
                </a:rPr>
                <a:t> </a:t>
              </a:r>
              <a:r>
                <a:rPr lang="en-US" sz="2800" b="1" spc="600" dirty="0" smtClean="0">
                  <a:solidFill>
                    <a:schemeClr val="bg1"/>
                  </a:solidFill>
                  <a:latin typeface="Trebuchet MS" pitchFamily="34" charset="0"/>
                </a:rPr>
                <a:t>GUIDE</a:t>
              </a:r>
            </a:p>
            <a:p>
              <a:pPr algn="ctr"/>
              <a:r>
                <a:rPr lang="en-US" sz="1050" b="1" dirty="0" smtClean="0">
                  <a:latin typeface="Trebuchet MS" pitchFamily="34" charset="0"/>
                </a:rPr>
                <a:t> </a:t>
              </a:r>
            </a:p>
            <a:p>
              <a:pPr defTabSz="3765639"/>
              <a:r>
                <a:rPr lang="en-US" sz="1800" i="0" dirty="0" smtClean="0">
                  <a:latin typeface="Trebuchet MS" pitchFamily="34" charset="0"/>
                </a:rPr>
                <a:t>This PowerPoint</a:t>
              </a:r>
              <a:r>
                <a:rPr lang="en-US" sz="1800" i="0" baseline="0" dirty="0" smtClean="0">
                  <a:latin typeface="Trebuchet MS" pitchFamily="34" charset="0"/>
                </a:rPr>
                <a:t> </a:t>
              </a:r>
              <a:r>
                <a:rPr lang="en-US" sz="1800" i="0" dirty="0" smtClean="0">
                  <a:latin typeface="Trebuchet MS" pitchFamily="34" charset="0"/>
                </a:rPr>
                <a:t>2007 template produces</a:t>
              </a:r>
              <a:r>
                <a:rPr lang="en-US" sz="1800" i="0" baseline="0" dirty="0" smtClean="0">
                  <a:latin typeface="Trebuchet MS" pitchFamily="34" charset="0"/>
                </a:rPr>
                <a:t> </a:t>
              </a:r>
              <a:r>
                <a:rPr lang="en-US" sz="1800" i="0" dirty="0" smtClean="0">
                  <a:latin typeface="Trebuchet MS" pitchFamily="34" charset="0"/>
                </a:rPr>
                <a:t>a 48”x72” presentation poster. </a:t>
              </a:r>
              <a:r>
                <a:rPr lang="en-US" sz="1800" dirty="0" smtClean="0">
                  <a:latin typeface="Trebuchet MS" pitchFamily="34" charset="0"/>
                </a:rPr>
                <a:t>You</a:t>
              </a:r>
              <a:r>
                <a:rPr lang="en-US" sz="1800" baseline="0" dirty="0" smtClean="0">
                  <a:latin typeface="Trebuchet MS" pitchFamily="34" charset="0"/>
                </a:rPr>
                <a:t> can u</a:t>
              </a:r>
              <a:r>
                <a:rPr lang="en-US" sz="1800" dirty="0" smtClean="0">
                  <a:latin typeface="Trebuchet MS" pitchFamily="34" charset="0"/>
                </a:rPr>
                <a:t>se</a:t>
              </a:r>
              <a:r>
                <a:rPr lang="en-US" sz="1800" baseline="0" dirty="0" smtClean="0">
                  <a:latin typeface="Trebuchet MS" pitchFamily="34" charset="0"/>
                </a:rPr>
                <a:t> it to create your research poster and </a:t>
              </a:r>
              <a:r>
                <a:rPr lang="en-US" sz="1800" dirty="0" smtClean="0">
                  <a:latin typeface="Trebuchet MS" pitchFamily="34" charset="0"/>
                </a:rPr>
                <a:t>save valuable time placing titles, subtitles,</a:t>
              </a:r>
              <a:r>
                <a:rPr lang="en-US" sz="1800" baseline="0" dirty="0" smtClean="0">
                  <a:latin typeface="Trebuchet MS" pitchFamily="34" charset="0"/>
                </a:rPr>
                <a:t> text, and graphics</a:t>
              </a:r>
              <a:r>
                <a:rPr lang="en-US" sz="1800" dirty="0" smtClean="0">
                  <a:latin typeface="Trebuchet MS" pitchFamily="34" charset="0"/>
                </a:rPr>
                <a:t>. </a:t>
              </a:r>
            </a:p>
            <a:p>
              <a:pPr defTabSz="3765639"/>
              <a:r>
                <a:rPr lang="en-US" sz="1050" dirty="0" smtClean="0">
                  <a:latin typeface="Trebuchet MS" pitchFamily="34" charset="0"/>
                </a:rPr>
                <a:t> </a:t>
              </a:r>
            </a:p>
            <a:p>
              <a:pPr defTabSz="4389219"/>
              <a:r>
                <a:rPr lang="en-US" sz="1800" dirty="0" smtClean="0">
                  <a:latin typeface="Trebuchet MS" pitchFamily="34" charset="0"/>
                </a:rPr>
                <a:t>We provide a series of online answer your poster production questions. To view our template tutorials, go online to </a:t>
              </a:r>
              <a:r>
                <a:rPr lang="en-US" sz="1800" b="1" dirty="0" smtClean="0">
                  <a:solidFill>
                    <a:srgbClr val="FFC000"/>
                  </a:solidFill>
                  <a:latin typeface="Trebuchet MS" pitchFamily="34" charset="0"/>
                </a:rPr>
                <a:t>PosterPresentations.com</a:t>
              </a:r>
              <a:r>
                <a:rPr lang="en-US" sz="1800" b="1" dirty="0" smtClean="0">
                  <a:solidFill>
                    <a:schemeClr val="bg1"/>
                  </a:solidFill>
                  <a:latin typeface="Trebuchet MS" pitchFamily="34" charset="0"/>
                </a:rPr>
                <a:t> </a:t>
              </a:r>
              <a:r>
                <a:rPr lang="en-US" sz="1800" dirty="0" smtClean="0">
                  <a:solidFill>
                    <a:schemeClr val="bg1"/>
                  </a:solidFill>
                  <a:latin typeface="Trebuchet MS" pitchFamily="34" charset="0"/>
                </a:rPr>
                <a:t>and click on HELP DESK.</a:t>
              </a:r>
            </a:p>
            <a:p>
              <a:pPr defTabSz="4389219"/>
              <a:r>
                <a:rPr lang="en-US" sz="1050" dirty="0" smtClean="0">
                  <a:latin typeface="Trebuchet MS" pitchFamily="34" charset="0"/>
                </a:rPr>
                <a:t> </a:t>
              </a:r>
            </a:p>
            <a:p>
              <a:pPr defTabSz="4389219"/>
              <a:r>
                <a:rPr lang="en-US" sz="1800" dirty="0" smtClean="0">
                  <a:solidFill>
                    <a:schemeClr val="bg1"/>
                  </a:solidFill>
                  <a:latin typeface="Trebuchet MS" pitchFamily="34" charset="0"/>
                </a:rPr>
                <a:t>When</a:t>
              </a:r>
              <a:r>
                <a:rPr lang="en-US" sz="1800" baseline="0" dirty="0" smtClean="0">
                  <a:solidFill>
                    <a:schemeClr val="bg1"/>
                  </a:solidFill>
                  <a:latin typeface="Trebuchet MS" pitchFamily="34" charset="0"/>
                </a:rPr>
                <a:t> you are ready to</a:t>
              </a:r>
              <a:r>
                <a:rPr lang="en-US" sz="1800" dirty="0" smtClean="0">
                  <a:solidFill>
                    <a:schemeClr val="bg1"/>
                  </a:solidFill>
                  <a:latin typeface="Trebuchet MS" pitchFamily="34" charset="0"/>
                </a:rPr>
                <a:t> </a:t>
              </a:r>
              <a:r>
                <a:rPr lang="en-US" sz="1800" baseline="0" dirty="0" smtClean="0">
                  <a:solidFill>
                    <a:schemeClr val="bg1"/>
                  </a:solidFill>
                  <a:latin typeface="Trebuchet MS" pitchFamily="34" charset="0"/>
                </a:rPr>
                <a:t> print your poster</a:t>
              </a:r>
              <a:r>
                <a:rPr lang="en-US" sz="1800" dirty="0" smtClean="0">
                  <a:solidFill>
                    <a:schemeClr val="bg1"/>
                  </a:solidFill>
                  <a:latin typeface="Trebuchet MS" pitchFamily="34" charset="0"/>
                </a:rPr>
                <a:t>,</a:t>
              </a:r>
              <a:r>
                <a:rPr lang="en-US" sz="1800" baseline="0" dirty="0" smtClean="0">
                  <a:solidFill>
                    <a:schemeClr val="bg1"/>
                  </a:solidFill>
                  <a:latin typeface="Trebuchet MS" pitchFamily="34" charset="0"/>
                </a:rPr>
                <a:t> go online to </a:t>
              </a:r>
              <a:r>
                <a:rPr lang="en-US" sz="1800" b="0" dirty="0" smtClean="0">
                  <a:solidFill>
                    <a:schemeClr val="bg1"/>
                  </a:solidFill>
                  <a:latin typeface="Trebuchet MS" pitchFamily="34" charset="0"/>
                </a:rPr>
                <a:t>PosterPresentations.com</a:t>
              </a:r>
              <a:r>
                <a:rPr lang="en-US" sz="1800" dirty="0" smtClean="0">
                  <a:solidFill>
                    <a:schemeClr val="bg1"/>
                  </a:solidFill>
                  <a:latin typeface="Trebuchet MS" pitchFamily="34" charset="0"/>
                </a:rPr>
                <a:t/>
              </a:r>
              <a:br>
                <a:rPr lang="en-US" sz="1800" dirty="0" smtClean="0">
                  <a:solidFill>
                    <a:schemeClr val="bg1"/>
                  </a:solidFill>
                  <a:latin typeface="Trebuchet MS" pitchFamily="34" charset="0"/>
                </a:rPr>
              </a:br>
              <a:r>
                <a:rPr lang="en-US" sz="1050" dirty="0" smtClean="0">
                  <a:solidFill>
                    <a:schemeClr val="bg1"/>
                  </a:solidFill>
                  <a:latin typeface="Trebuchet MS" pitchFamily="34" charset="0"/>
                </a:rPr>
                <a:t> </a:t>
              </a:r>
            </a:p>
            <a:p>
              <a:pPr algn="l" defTabSz="3765639"/>
              <a:r>
                <a:rPr lang="en-US" sz="1800" b="0" dirty="0" smtClean="0">
                  <a:solidFill>
                    <a:schemeClr val="bg1"/>
                  </a:solidFill>
                  <a:latin typeface="Trebuchet MS" pitchFamily="34" charset="0"/>
                </a:rPr>
                <a:t>Need</a:t>
              </a:r>
              <a:r>
                <a:rPr lang="en-US" sz="1800" b="0" baseline="0" dirty="0" smtClean="0">
                  <a:solidFill>
                    <a:schemeClr val="bg1"/>
                  </a:solidFill>
                  <a:latin typeface="Trebuchet MS" pitchFamily="34" charset="0"/>
                </a:rPr>
                <a:t> assistance? Call us at </a:t>
              </a:r>
              <a:r>
                <a:rPr lang="en-US" sz="1800" b="0" dirty="0" smtClean="0">
                  <a:solidFill>
                    <a:srgbClr val="FFC000"/>
                  </a:solidFill>
                  <a:latin typeface="Trebuchet MS" pitchFamily="34" charset="0"/>
                </a:rPr>
                <a:t>1.510.649.3001</a:t>
              </a:r>
            </a:p>
            <a:p>
              <a:pPr algn="l" defTabSz="3765639"/>
              <a:r>
                <a:rPr lang="en-US" sz="1050" b="1" dirty="0" smtClean="0">
                  <a:solidFill>
                    <a:srgbClr val="FFFF00"/>
                  </a:solidFill>
                  <a:latin typeface="Trebuchet MS" pitchFamily="34" charset="0"/>
                </a:rPr>
                <a:t> </a:t>
              </a: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l" defTabSz="3765639"/>
              <a:endParaRPr lang="en-US" sz="1050" b="1" dirty="0" smtClean="0">
                <a:solidFill>
                  <a:srgbClr val="FFFF00"/>
                </a:solidFill>
                <a:latin typeface="Trebuchet MS" pitchFamily="34" charset="0"/>
              </a:endParaRPr>
            </a:p>
            <a:p>
              <a:pPr algn="ctr"/>
              <a:endParaRPr lang="en-US" sz="1600" b="1" dirty="0" smtClean="0">
                <a:solidFill>
                  <a:schemeClr val="bg1"/>
                </a:solidFill>
                <a:latin typeface="Trebuchet MS" pitchFamily="34" charset="0"/>
              </a:endParaRPr>
            </a:p>
            <a:p>
              <a:pPr algn="ctr"/>
              <a:r>
                <a:rPr lang="en-US" sz="2800" b="1" spc="600" dirty="0" smtClean="0">
                  <a:solidFill>
                    <a:schemeClr val="bg1"/>
                  </a:solidFill>
                  <a:latin typeface="Trebuchet MS" pitchFamily="34" charset="0"/>
                </a:rPr>
                <a:t>QUICK START</a:t>
              </a:r>
            </a:p>
            <a:p>
              <a:pPr algn="ctr"/>
              <a:r>
                <a:rPr lang="en-US" sz="1050" b="1" baseline="0" dirty="0" smtClean="0">
                  <a:solidFill>
                    <a:schemeClr val="bg1"/>
                  </a:solidFill>
                  <a:latin typeface="Trebuchet MS" pitchFamily="34" charset="0"/>
                </a:rPr>
                <a:t> </a:t>
              </a:r>
            </a:p>
            <a:p>
              <a:pPr algn="ctr"/>
              <a:r>
                <a:rPr lang="en-US" sz="2000" b="1" baseline="0" dirty="0" smtClean="0">
                  <a:solidFill>
                    <a:srgbClr val="FFC000"/>
                  </a:solidFill>
                  <a:latin typeface="Trebuchet MS" pitchFamily="34" charset="0"/>
                </a:rPr>
                <a:t>Zoom in and out</a:t>
              </a:r>
            </a:p>
            <a:p>
              <a:pPr marL="1203325" indent="0" algn="l" defTabSz="850900"/>
              <a:r>
                <a:rPr lang="en-US" sz="16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800" b="0" baseline="0" dirty="0" smtClean="0">
                <a:solidFill>
                  <a:schemeClr val="bg1"/>
                </a:solidFill>
                <a:latin typeface="Trebuchet MS" pitchFamily="34" charset="0"/>
              </a:endParaRPr>
            </a:p>
            <a:p>
              <a:pPr algn="ctr"/>
              <a:r>
                <a:rPr lang="en-US" sz="2000" b="1" baseline="0" dirty="0" smtClean="0">
                  <a:solidFill>
                    <a:srgbClr val="FFC000"/>
                  </a:solidFill>
                  <a:latin typeface="Trebuchet MS" pitchFamily="34" charset="0"/>
                </a:rPr>
                <a:t>Title, Authors, and Affiliations</a:t>
              </a:r>
            </a:p>
            <a:p>
              <a:pPr algn="l"/>
              <a:r>
                <a:rPr lang="en-US" sz="16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6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50" b="0" spc="0" baseline="0" dirty="0" smtClean="0">
                  <a:solidFill>
                    <a:schemeClr val="bg1">
                      <a:lumMod val="75000"/>
                    </a:schemeClr>
                  </a:solidFill>
                  <a:latin typeface="Trebuchet MS" pitchFamily="34" charset="0"/>
                </a:rPr>
                <a:t> </a:t>
              </a:r>
            </a:p>
            <a:p>
              <a:pPr algn="l"/>
              <a:r>
                <a:rPr lang="en-US" sz="1600" b="1" spc="300" baseline="0" dirty="0" smtClean="0">
                  <a:solidFill>
                    <a:srgbClr val="FFC000"/>
                  </a:solidFill>
                  <a:latin typeface="Trebuchet MS" pitchFamily="34" charset="0"/>
                </a:rPr>
                <a:t>TIP</a:t>
              </a:r>
              <a:r>
                <a:rPr lang="en-US" sz="1600" b="1" baseline="0" dirty="0" smtClean="0">
                  <a:solidFill>
                    <a:srgbClr val="FFC000"/>
                  </a:solidFill>
                  <a:latin typeface="Trebuchet MS" pitchFamily="34" charset="0"/>
                </a:rPr>
                <a:t>: </a:t>
              </a:r>
              <a:r>
                <a:rPr lang="en-US" sz="1600" b="0" baseline="0" dirty="0" smtClean="0">
                  <a:solidFill>
                    <a:schemeClr val="bg1">
                      <a:lumMod val="75000"/>
                    </a:schemeClr>
                  </a:solidFill>
                  <a:latin typeface="Trebuchet MS" pitchFamily="34" charset="0"/>
                </a:rPr>
                <a:t>The font size of your title should be bigger than your name(s) and institution name(s).</a:t>
              </a:r>
            </a:p>
            <a:p>
              <a:pPr algn="l"/>
              <a:endParaRPr lang="en-US" sz="1600" b="0" baseline="0" dirty="0" smtClean="0">
                <a:solidFill>
                  <a:schemeClr val="bg1">
                    <a:lumMod val="75000"/>
                  </a:schemeClr>
                </a:solidFill>
                <a:latin typeface="Trebuchet MS" pitchFamily="34" charset="0"/>
              </a:endParaRPr>
            </a:p>
            <a:p>
              <a:pPr algn="l"/>
              <a:endParaRPr lang="en-US" sz="1600" b="0" baseline="0" dirty="0" smtClean="0">
                <a:solidFill>
                  <a:schemeClr val="bg1">
                    <a:lumMod val="75000"/>
                  </a:schemeClr>
                </a:solidFill>
                <a:latin typeface="Trebuchet MS" pitchFamily="34" charset="0"/>
              </a:endParaRPr>
            </a:p>
            <a:p>
              <a:pPr algn="l"/>
              <a:r>
                <a:rPr lang="en-US" sz="1800" b="1" baseline="0" dirty="0" smtClean="0">
                  <a:solidFill>
                    <a:schemeClr val="bg1"/>
                  </a:solidFill>
                  <a:latin typeface="Trebuchet MS" pitchFamily="34" charset="0"/>
                </a:rPr>
                <a:t/>
              </a:r>
              <a:br>
                <a:rPr lang="en-US" sz="1800" b="1" baseline="0" dirty="0" smtClean="0">
                  <a:solidFill>
                    <a:schemeClr val="bg1"/>
                  </a:solidFill>
                  <a:latin typeface="Trebuchet MS" pitchFamily="34" charset="0"/>
                </a:rPr>
              </a:br>
              <a:endParaRPr lang="en-US" sz="1800" b="1" dirty="0" smtClean="0">
                <a:solidFill>
                  <a:schemeClr val="bg1"/>
                </a:solidFill>
                <a:latin typeface="Trebuchet MS" pitchFamily="34" charset="0"/>
              </a:endParaRPr>
            </a:p>
            <a:p>
              <a:pPr algn="ctr"/>
              <a:endParaRPr lang="en-US" sz="1800" b="1" dirty="0" smtClean="0">
                <a:solidFill>
                  <a:srgbClr val="FFC000"/>
                </a:solidFill>
                <a:latin typeface="Trebuchet MS" pitchFamily="34" charset="0"/>
              </a:endParaRPr>
            </a:p>
            <a:p>
              <a:pPr algn="ctr"/>
              <a:endParaRPr lang="en-US" sz="1800" b="1" dirty="0" smtClean="0">
                <a:solidFill>
                  <a:srgbClr val="FFC000"/>
                </a:solidFill>
                <a:latin typeface="Trebuchet MS" pitchFamily="34" charset="0"/>
              </a:endParaRPr>
            </a:p>
            <a:p>
              <a:pPr algn="ctr"/>
              <a:r>
                <a:rPr lang="en-US" sz="2000" b="1" dirty="0" smtClean="0">
                  <a:solidFill>
                    <a:srgbClr val="FFC000"/>
                  </a:solidFill>
                  <a:latin typeface="Trebuchet MS" pitchFamily="34" charset="0"/>
                </a:rPr>
                <a:t>Adding Logos</a:t>
              </a:r>
              <a:r>
                <a:rPr lang="en-US" sz="2000" b="1" baseline="0" dirty="0" smtClean="0">
                  <a:solidFill>
                    <a:srgbClr val="FFC000"/>
                  </a:solidFill>
                  <a:latin typeface="Trebuchet MS" pitchFamily="34" charset="0"/>
                </a:rPr>
                <a:t> / Seals</a:t>
              </a:r>
            </a:p>
            <a:p>
              <a:pPr algn="l"/>
              <a:r>
                <a:rPr lang="en-US" sz="16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50" b="0" spc="300" baseline="0" dirty="0" smtClean="0">
                <a:solidFill>
                  <a:schemeClr val="bg1">
                    <a:lumMod val="75000"/>
                  </a:schemeClr>
                </a:solidFill>
                <a:latin typeface="Trebuchet MS" pitchFamily="34" charset="0"/>
              </a:endParaRPr>
            </a:p>
            <a:p>
              <a:pPr algn="l"/>
              <a:r>
                <a:rPr lang="en-US" sz="1600" b="1" spc="300" baseline="0" dirty="0" smtClean="0">
                  <a:solidFill>
                    <a:srgbClr val="FFC000"/>
                  </a:solidFill>
                  <a:latin typeface="Trebuchet MS" pitchFamily="34" charset="0"/>
                </a:rPr>
                <a:t>TIP:</a:t>
              </a:r>
              <a:r>
                <a:rPr lang="en-US" sz="1600" b="1" spc="0" baseline="0" dirty="0" smtClean="0">
                  <a:solidFill>
                    <a:srgbClr val="FFC000"/>
                  </a:solidFill>
                  <a:latin typeface="Trebuchet MS" pitchFamily="34" charset="0"/>
                </a:rPr>
                <a:t> </a:t>
              </a:r>
              <a:r>
                <a:rPr lang="en-US" sz="1600" b="0" baseline="0" dirty="0" smtClean="0">
                  <a:solidFill>
                    <a:schemeClr val="bg1">
                      <a:lumMod val="75000"/>
                    </a:schemeClr>
                  </a:solidFill>
                  <a:latin typeface="Trebuchet MS" pitchFamily="34" charset="0"/>
                </a:rPr>
                <a:t>See if your company’s logo is available on our free poster templates page.</a:t>
              </a:r>
            </a:p>
            <a:p>
              <a:pPr algn="l"/>
              <a:endParaRPr lang="en-US" sz="1600" b="0" baseline="0" dirty="0" smtClean="0">
                <a:latin typeface="Trebuchet MS" pitchFamily="34" charset="0"/>
              </a:endParaRPr>
            </a:p>
            <a:p>
              <a:pPr algn="ctr"/>
              <a:r>
                <a:rPr lang="en-US" sz="2000" b="1" baseline="0" dirty="0" smtClean="0">
                  <a:solidFill>
                    <a:srgbClr val="FFC000"/>
                  </a:solidFill>
                  <a:latin typeface="Trebuchet MS" pitchFamily="34" charset="0"/>
                </a:rPr>
                <a:t>Photographs / Graphics</a:t>
              </a:r>
            </a:p>
            <a:p>
              <a:pPr algn="l" defTabSz="977900"/>
              <a:r>
                <a:rPr lang="en-US" sz="16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600" b="0" spc="0" baseline="0" dirty="0" smtClean="0">
                  <a:solidFill>
                    <a:schemeClr val="bg1">
                      <a:lumMod val="75000"/>
                    </a:schemeClr>
                  </a:solidFill>
                  <a:latin typeface="Trebuchet MS" pitchFamily="34" charset="0"/>
                </a:rPr>
                <a:t>disproportionally.</a:t>
              </a:r>
            </a:p>
            <a:p>
              <a:pPr algn="l" defTabSz="977900"/>
              <a:endParaRPr lang="en-US" sz="1600" b="0" baseline="0" dirty="0" smtClean="0">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endParaRPr lang="en-US" sz="1800" b="1" baseline="0" dirty="0" smtClean="0">
                <a:solidFill>
                  <a:srgbClr val="FFC000"/>
                </a:solidFill>
                <a:latin typeface="Trebuchet MS" pitchFamily="34" charset="0"/>
              </a:endParaRPr>
            </a:p>
            <a:p>
              <a:pPr algn="ctr"/>
              <a:r>
                <a:rPr lang="en-US" sz="2000" b="1" baseline="0" dirty="0" smtClean="0">
                  <a:solidFill>
                    <a:srgbClr val="FFC000"/>
                  </a:solidFill>
                  <a:latin typeface="Trebuchet MS" pitchFamily="34" charset="0"/>
                </a:rPr>
                <a:t>Image Quality Check</a:t>
              </a:r>
            </a:p>
            <a:p>
              <a:pPr lvl="0" algn="l" defTabSz="977900"/>
              <a:r>
                <a:rPr lang="en-US" sz="16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800" b="0" dirty="0" smtClean="0">
                <a:latin typeface="Trebuchet MS" pitchFamily="34" charset="0"/>
              </a:endParaRPr>
            </a:p>
          </p:txBody>
        </p:sp>
        <p:cxnSp>
          <p:nvCxnSpPr>
            <p:cNvPr id="16" name="Straight Connector 15"/>
            <p:cNvCxnSpPr/>
            <p:nvPr userDrawn="1"/>
          </p:nvCxnSpPr>
          <p:spPr>
            <a:xfrm>
              <a:off x="-11220550" y="6558957"/>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userDrawn="1"/>
          </p:nvPicPr>
          <p:blipFill>
            <a:blip r:embed="rId14" cstate="print"/>
            <a:stretch>
              <a:fillRect/>
            </a:stretch>
          </p:blipFill>
          <p:spPr>
            <a:xfrm>
              <a:off x="-10921163" y="8258380"/>
              <a:ext cx="1597665" cy="1001614"/>
            </a:xfrm>
            <a:prstGeom prst="rect">
              <a:avLst/>
            </a:prstGeom>
          </p:spPr>
        </p:pic>
        <p:pic>
          <p:nvPicPr>
            <p:cNvPr id="18" name="Picture 17"/>
            <p:cNvPicPr>
              <a:picLocks noChangeAspect="1"/>
            </p:cNvPicPr>
            <p:nvPr userDrawn="1"/>
          </p:nvPicPr>
          <p:blipFill>
            <a:blip r:embed="rId15" cstate="print"/>
            <a:stretch>
              <a:fillRect/>
            </a:stretch>
          </p:blipFill>
          <p:spPr>
            <a:xfrm>
              <a:off x="-10736023" y="12656056"/>
              <a:ext cx="9986807" cy="877998"/>
            </a:xfrm>
            <a:prstGeom prst="rect">
              <a:avLst/>
            </a:prstGeom>
          </p:spPr>
        </p:pic>
        <p:grpSp>
          <p:nvGrpSpPr>
            <p:cNvPr id="19" name="Group 18"/>
            <p:cNvGrpSpPr/>
            <p:nvPr userDrawn="1"/>
          </p:nvGrpSpPr>
          <p:grpSpPr>
            <a:xfrm>
              <a:off x="-9844889" y="20003965"/>
              <a:ext cx="7631078" cy="1987374"/>
              <a:chOff x="-4516464" y="11400895"/>
              <a:chExt cx="3516822" cy="1095700"/>
            </a:xfrm>
          </p:grpSpPr>
          <p:grpSp>
            <p:nvGrpSpPr>
              <p:cNvPr id="27" name="Group 26"/>
              <p:cNvGrpSpPr/>
              <p:nvPr userDrawn="1"/>
            </p:nvGrpSpPr>
            <p:grpSpPr>
              <a:xfrm>
                <a:off x="-2783494" y="11400931"/>
                <a:ext cx="624373" cy="894738"/>
                <a:chOff x="-3958698" y="11604666"/>
                <a:chExt cx="779266" cy="1282148"/>
              </a:xfrm>
            </p:grpSpPr>
            <p:pic>
              <p:nvPicPr>
                <p:cNvPr id="33" name="Picture 32"/>
                <p:cNvPicPr>
                  <a:picLocks noChangeAspect="1"/>
                </p:cNvPicPr>
                <p:nvPr userDrawn="1"/>
              </p:nvPicPr>
              <p:blipFill>
                <a:blip r:embed="rId16" cstate="print"/>
                <a:stretch>
                  <a:fillRect/>
                </a:stretch>
              </p:blipFill>
              <p:spPr>
                <a:xfrm>
                  <a:off x="-3948160" y="11604666"/>
                  <a:ext cx="768728" cy="1090753"/>
                </a:xfrm>
                <a:prstGeom prst="rect">
                  <a:avLst/>
                </a:prstGeom>
              </p:spPr>
            </p:pic>
            <p:sp>
              <p:nvSpPr>
                <p:cNvPr id="34" name="TextBox 56"/>
                <p:cNvSpPr txBox="1"/>
                <p:nvPr userDrawn="1"/>
              </p:nvSpPr>
              <p:spPr>
                <a:xfrm>
                  <a:off x="-3958698" y="12643655"/>
                  <a:ext cx="779263" cy="24315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b="1" dirty="0" smtClean="0">
                      <a:solidFill>
                        <a:schemeClr val="tx1"/>
                      </a:solidFill>
                    </a:rPr>
                    <a:t>ORIGINAL</a:t>
                  </a:r>
                  <a:endParaRPr lang="en-US" sz="1200" b="1" dirty="0">
                    <a:solidFill>
                      <a:schemeClr val="tx1"/>
                    </a:solidFill>
                  </a:endParaRPr>
                </a:p>
              </p:txBody>
            </p:sp>
          </p:grpSp>
          <p:grpSp>
            <p:nvGrpSpPr>
              <p:cNvPr id="28" name="Group 27"/>
              <p:cNvGrpSpPr/>
              <p:nvPr userDrawn="1"/>
            </p:nvGrpSpPr>
            <p:grpSpPr>
              <a:xfrm>
                <a:off x="-2033159" y="11400901"/>
                <a:ext cx="1033517" cy="907673"/>
                <a:chOff x="-2921738" y="11667366"/>
                <a:chExt cx="1420279" cy="1247341"/>
              </a:xfrm>
            </p:grpSpPr>
            <p:pic>
              <p:nvPicPr>
                <p:cNvPr id="31" name="Picture 30"/>
                <p:cNvPicPr>
                  <a:picLocks noChangeAspect="1"/>
                </p:cNvPicPr>
                <p:nvPr userDrawn="1"/>
              </p:nvPicPr>
              <p:blipFill>
                <a:blip r:embed="rId16" cstate="print"/>
                <a:stretch>
                  <a:fillRect/>
                </a:stretch>
              </p:blipFill>
              <p:spPr>
                <a:xfrm>
                  <a:off x="-2921738" y="11667366"/>
                  <a:ext cx="1420279" cy="1029695"/>
                </a:xfrm>
                <a:prstGeom prst="rect">
                  <a:avLst/>
                </a:prstGeom>
              </p:spPr>
            </p:pic>
            <p:sp>
              <p:nvSpPr>
                <p:cNvPr id="32" name="TextBox 54"/>
                <p:cNvSpPr txBox="1"/>
                <p:nvPr userDrawn="1"/>
              </p:nvSpPr>
              <p:spPr>
                <a:xfrm>
                  <a:off x="-2918992" y="12642653"/>
                  <a:ext cx="1417533" cy="272054"/>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b="1" dirty="0" smtClean="0">
                      <a:solidFill>
                        <a:schemeClr val="bg1"/>
                      </a:solidFill>
                    </a:rPr>
                    <a:t>DISTORTED</a:t>
                  </a:r>
                  <a:endParaRPr lang="en-US" sz="700" b="1" dirty="0">
                    <a:solidFill>
                      <a:schemeClr val="bg1"/>
                    </a:solidFill>
                  </a:endParaRPr>
                </a:p>
              </p:txBody>
            </p:sp>
          </p:grpSp>
          <p:pic>
            <p:nvPicPr>
              <p:cNvPr id="29" name="Picture 28"/>
              <p:cNvPicPr>
                <a:picLocks noChangeAspect="1"/>
              </p:cNvPicPr>
              <p:nvPr userDrawn="1"/>
            </p:nvPicPr>
            <p:blipFill>
              <a:blip r:embed="rId17" cstate="print"/>
              <a:stretch>
                <a:fillRect/>
              </a:stretch>
            </p:blipFill>
            <p:spPr>
              <a:xfrm>
                <a:off x="-4516464" y="11400895"/>
                <a:ext cx="1098742" cy="847761"/>
              </a:xfrm>
              <a:prstGeom prst="rect">
                <a:avLst/>
              </a:prstGeom>
            </p:spPr>
          </p:pic>
          <p:sp>
            <p:nvSpPr>
              <p:cNvPr id="30" name="TextBox 52"/>
              <p:cNvSpPr txBox="1"/>
              <p:nvPr userDrawn="1"/>
            </p:nvSpPr>
            <p:spPr>
              <a:xfrm>
                <a:off x="-4471893" y="12298627"/>
                <a:ext cx="1035685" cy="197968"/>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20" name="Group 19"/>
            <p:cNvGrpSpPr/>
            <p:nvPr userDrawn="1"/>
          </p:nvGrpSpPr>
          <p:grpSpPr>
            <a:xfrm>
              <a:off x="-9469558" y="23877378"/>
              <a:ext cx="7832477" cy="2027099"/>
              <a:chOff x="-4365215" y="13511542"/>
              <a:chExt cx="3609638" cy="1117602"/>
            </a:xfrm>
          </p:grpSpPr>
          <p:pic>
            <p:nvPicPr>
              <p:cNvPr id="21" name="Picture 20"/>
              <p:cNvPicPr/>
              <p:nvPr userDrawn="1"/>
            </p:nvPicPr>
            <p:blipFill>
              <a:blip r:embed="rId18" cstate="print"/>
              <a:stretch>
                <a:fillRect/>
              </a:stretch>
            </p:blipFill>
            <p:spPr>
              <a:xfrm>
                <a:off x="-4116855" y="13661577"/>
                <a:ext cx="1512652" cy="772700"/>
              </a:xfrm>
              <a:prstGeom prst="rect">
                <a:avLst/>
              </a:prstGeom>
            </p:spPr>
          </p:pic>
          <p:pic>
            <p:nvPicPr>
              <p:cNvPr id="24" name="Picture 23"/>
              <p:cNvPicPr/>
              <p:nvPr userDrawn="1"/>
            </p:nvPicPr>
            <p:blipFill>
              <a:blip r:embed="rId19" cstate="print"/>
              <a:stretch>
                <a:fillRect/>
              </a:stretch>
            </p:blipFill>
            <p:spPr>
              <a:xfrm>
                <a:off x="-2534018" y="13661577"/>
                <a:ext cx="1512652" cy="772700"/>
              </a:xfrm>
              <a:prstGeom prst="rect">
                <a:avLst/>
              </a:prstGeom>
            </p:spPr>
          </p:pic>
          <p:sp>
            <p:nvSpPr>
              <p:cNvPr id="25" name="TextBox 47"/>
              <p:cNvSpPr txBox="1"/>
              <p:nvPr userDrawn="1"/>
            </p:nvSpPr>
            <p:spPr>
              <a:xfrm rot="16200000">
                <a:off x="-4859006" y="14005333"/>
                <a:ext cx="1117601" cy="130020"/>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26" name="TextBox 48"/>
              <p:cNvSpPr txBox="1"/>
              <p:nvPr userDrawn="1"/>
            </p:nvSpPr>
            <p:spPr>
              <a:xfrm rot="16200000">
                <a:off x="-1385298" y="13999423"/>
                <a:ext cx="1117601" cy="14184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35" name="Group 34"/>
          <p:cNvGrpSpPr>
            <a:grpSpLocks noChangeAspect="1"/>
          </p:cNvGrpSpPr>
          <p:nvPr userDrawn="1"/>
        </p:nvGrpSpPr>
        <p:grpSpPr>
          <a:xfrm>
            <a:off x="33172104" y="11216"/>
            <a:ext cx="6632760" cy="21934383"/>
            <a:chOff x="36782324" y="0"/>
            <a:chExt cx="11062139" cy="27432000"/>
          </a:xfrm>
        </p:grpSpPr>
        <p:sp>
          <p:nvSpPr>
            <p:cNvPr id="36" name="Rectangle 35"/>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3200" b="1" spc="600" dirty="0" smtClean="0">
                  <a:solidFill>
                    <a:schemeClr val="bg1"/>
                  </a:solidFill>
                  <a:latin typeface="Trebuchet MS" pitchFamily="34" charset="0"/>
                </a:rPr>
                <a:t>QUICK START (cont.)</a:t>
              </a:r>
            </a:p>
            <a:p>
              <a:pPr algn="ctr"/>
              <a:endParaRPr lang="en-US" sz="2800" b="1" baseline="0" dirty="0" smtClean="0">
                <a:solidFill>
                  <a:schemeClr val="bg1"/>
                </a:solidFill>
                <a:latin typeface="Trebuchet MS" pitchFamily="34" charset="0"/>
              </a:endParaRPr>
            </a:p>
            <a:p>
              <a:pPr algn="ctr"/>
              <a:r>
                <a:rPr lang="en-US" sz="20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6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6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endParaRPr lang="en-US" sz="1600" b="0" baseline="0" dirty="0" smtClean="0">
                <a:solidFill>
                  <a:schemeClr val="bg1">
                    <a:lumMod val="75000"/>
                  </a:schemeClr>
                </a:solidFill>
                <a:latin typeface="Trebuchet MS" pitchFamily="34" charset="0"/>
              </a:endParaRPr>
            </a:p>
            <a:p>
              <a:pPr marL="0" indent="0" algn="l" defTabSz="114300"/>
              <a:r>
                <a:rPr lang="en-US" sz="16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600" b="0" baseline="0" dirty="0" smtClean="0">
                <a:solidFill>
                  <a:schemeClr val="bg1">
                    <a:lumMod val="75000"/>
                  </a:schemeClr>
                </a:solidFill>
                <a:latin typeface="Trebuchet MS" pitchFamily="34" charset="0"/>
              </a:endParaRPr>
            </a:p>
            <a:p>
              <a:pPr algn="ctr"/>
              <a:r>
                <a:rPr lang="en-US" sz="2000" b="1" baseline="0" dirty="0" smtClean="0">
                  <a:solidFill>
                    <a:srgbClr val="FFC000"/>
                  </a:solidFill>
                  <a:latin typeface="Trebuchet MS" pitchFamily="34" charset="0"/>
                </a:rPr>
                <a:t>How to add Text</a:t>
              </a:r>
            </a:p>
            <a:p>
              <a:pPr marL="1730375" lvl="2" indent="0" algn="l" defTabSz="114300"/>
              <a:r>
                <a:rPr lang="en-US" sz="16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6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600" b="0" baseline="0" dirty="0" smtClean="0">
                  <a:solidFill>
                    <a:schemeClr val="bg1">
                      <a:lumMod val="75000"/>
                    </a:schemeClr>
                  </a:solidFill>
                  <a:latin typeface="Trebuchet MS" pitchFamily="34" charset="0"/>
                </a:rPr>
                <a:t> </a:t>
              </a:r>
              <a:r>
                <a:rPr kumimoji="0" lang="en-US" sz="20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600" b="0" baseline="0" dirty="0" smtClean="0">
                <a:solidFill>
                  <a:schemeClr val="bg1">
                    <a:lumMod val="75000"/>
                  </a:schemeClr>
                </a:solidFill>
                <a:latin typeface="Trebuchet MS" pitchFamily="34" charset="0"/>
              </a:endParaRPr>
            </a:p>
            <a:p>
              <a:pPr marL="1518341" lvl="2" indent="0" algn="l" defTabSz="114300"/>
              <a:endParaRPr lang="en-US" sz="1600" b="0" baseline="0" dirty="0" smtClean="0">
                <a:solidFill>
                  <a:schemeClr val="bg1">
                    <a:lumMod val="75000"/>
                  </a:schemeClr>
                </a:solidFill>
                <a:latin typeface="Trebuchet MS" pitchFamily="34" charset="0"/>
              </a:endParaRPr>
            </a:p>
            <a:p>
              <a:pPr algn="ctr"/>
              <a:r>
                <a:rPr lang="en-US" sz="2000" b="1" baseline="0" dirty="0" smtClean="0">
                  <a:solidFill>
                    <a:srgbClr val="FFC000"/>
                  </a:solidFill>
                  <a:latin typeface="Trebuchet MS" pitchFamily="34" charset="0"/>
                </a:rPr>
                <a:t>How to add Tables</a:t>
              </a:r>
            </a:p>
            <a:p>
              <a:pPr marL="971550" lvl="1" indent="0" algn="l" defTabSz="114300"/>
              <a:r>
                <a:rPr lang="en-US" sz="16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6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6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pic>
          <p:nvPicPr>
            <p:cNvPr id="37" name="Picture 36"/>
            <p:cNvPicPr/>
            <p:nvPr userDrawn="1"/>
          </p:nvPicPr>
          <p:blipFill>
            <a:blip r:embed="rId20" cstate="print"/>
            <a:stretch>
              <a:fillRect/>
            </a:stretch>
          </p:blipFill>
          <p:spPr>
            <a:xfrm>
              <a:off x="39540164" y="3688889"/>
              <a:ext cx="5586150" cy="1716939"/>
            </a:xfrm>
            <a:prstGeom prst="rect">
              <a:avLst/>
            </a:prstGeom>
          </p:spPr>
        </p:pic>
        <p:pic>
          <p:nvPicPr>
            <p:cNvPr id="38" name="Picture 37"/>
            <p:cNvPicPr>
              <a:picLocks noChangeAspect="1"/>
            </p:cNvPicPr>
            <p:nvPr userDrawn="1"/>
          </p:nvPicPr>
          <p:blipFill>
            <a:blip r:embed="rId21" cstate="print"/>
            <a:stretch>
              <a:fillRect/>
            </a:stretch>
          </p:blipFill>
          <p:spPr>
            <a:xfrm>
              <a:off x="37163425" y="8002947"/>
              <a:ext cx="2969584" cy="1140240"/>
            </a:xfrm>
            <a:prstGeom prst="rect">
              <a:avLst/>
            </a:prstGeom>
            <a:ln>
              <a:noFill/>
            </a:ln>
          </p:spPr>
        </p:pic>
        <p:pic>
          <p:nvPicPr>
            <p:cNvPr id="39" name="Picture 38"/>
            <p:cNvPicPr/>
            <p:nvPr userDrawn="1"/>
          </p:nvPicPr>
          <p:blipFill>
            <a:blip r:embed="rId22" cstate="print"/>
            <a:stretch>
              <a:fillRect/>
            </a:stretch>
          </p:blipFill>
          <p:spPr>
            <a:xfrm>
              <a:off x="37593435" y="11823083"/>
              <a:ext cx="1482265" cy="825421"/>
            </a:xfrm>
            <a:prstGeom prst="rect">
              <a:avLst/>
            </a:prstGeom>
          </p:spPr>
        </p:pic>
        <p:grpSp>
          <p:nvGrpSpPr>
            <p:cNvPr id="40" name="Group 39"/>
            <p:cNvGrpSpPr/>
            <p:nvPr userDrawn="1"/>
          </p:nvGrpSpPr>
          <p:grpSpPr>
            <a:xfrm>
              <a:off x="37163426" y="23152348"/>
              <a:ext cx="10354213" cy="1115850"/>
              <a:chOff x="31687960" y="29635357"/>
              <a:chExt cx="9771399" cy="1155811"/>
            </a:xfrm>
          </p:grpSpPr>
          <p:sp>
            <p:nvSpPr>
              <p:cNvPr id="42" name="Rounded Rectangle 41"/>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a:p>
            </p:txBody>
          </p:sp>
          <p:pic>
            <p:nvPicPr>
              <p:cNvPr id="43" name="Picture 42" descr="http://t2.gstatic.com/images?q=tbn:ANd9GcR4APHC6TT9w54M2zn_pvCiBxUNcspYPoVxirLRphBoJabfSvu7zw">
                <a:hlinkClick r:id="rId23"/>
              </p:cNvPr>
              <p:cNvPicPr>
                <a:picLocks noChangeAspect="1" noChangeArrowheads="1"/>
              </p:cNvPicPr>
              <p:nvPr userDrawn="1"/>
            </p:nvPicPr>
            <p:blipFill>
              <a:blip r:embed="rId24" cstate="print"/>
              <a:srcRect/>
              <a:stretch>
                <a:fillRect/>
              </a:stretch>
            </p:blipFill>
            <p:spPr bwMode="auto">
              <a:xfrm>
                <a:off x="31813900" y="29733687"/>
                <a:ext cx="914401" cy="914399"/>
              </a:xfrm>
              <a:prstGeom prst="rect">
                <a:avLst/>
              </a:prstGeom>
              <a:noFill/>
              <a:ln>
                <a:noFill/>
              </a:ln>
            </p:spPr>
          </p:pic>
          <p:sp>
            <p:nvSpPr>
              <p:cNvPr id="44" name="TextBox 66"/>
              <p:cNvSpPr txBox="1"/>
              <p:nvPr userDrawn="1"/>
            </p:nvSpPr>
            <p:spPr>
              <a:xfrm>
                <a:off x="32788169" y="29887288"/>
                <a:ext cx="8671190" cy="903880"/>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41" name="TextBox 63"/>
            <p:cNvSpPr txBox="1"/>
            <p:nvPr userDrawn="1"/>
          </p:nvSpPr>
          <p:spPr>
            <a:xfrm>
              <a:off x="37163425" y="24536528"/>
              <a:ext cx="4030238" cy="1077768"/>
            </a:xfrm>
            <a:prstGeom prst="rect">
              <a:avLst/>
            </a:prstGeom>
            <a:noFill/>
          </p:spPr>
          <p:txBody>
            <a:bodyPr wrap="non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nSpc>
                  <a:spcPct val="100000"/>
                </a:lnSpc>
              </a:pPr>
              <a:r>
                <a:rPr lang="en-US" sz="1400" dirty="0" smtClean="0">
                  <a:solidFill>
                    <a:schemeClr val="bg1"/>
                  </a:solidFill>
                  <a:latin typeface="Calibri" panose="020F0502020204030204" pitchFamily="34" charset="0"/>
                </a:rPr>
                <a:t>© 2015</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marL="169863" indent="0">
                <a:lnSpc>
                  <a:spcPct val="100000"/>
                </a:lnSpc>
              </a:pPr>
              <a:r>
                <a:rPr lang="en-US" sz="1400" dirty="0" smtClean="0">
                  <a:solidFill>
                    <a:schemeClr val="bg1"/>
                  </a:solidFill>
                  <a:latin typeface="Calibri" panose="020F0502020204030204" pitchFamily="34" charset="0"/>
                </a:rPr>
                <a:t>2117 Fourth Street ,</a:t>
              </a:r>
              <a:r>
                <a:rPr lang="en-US" sz="1400" baseline="0" dirty="0" smtClean="0">
                  <a:solidFill>
                    <a:schemeClr val="bg1"/>
                  </a:solidFill>
                  <a:latin typeface="Calibri" panose="020F0502020204030204" pitchFamily="34" charset="0"/>
                </a:rPr>
                <a:t> Unit C</a:t>
              </a:r>
            </a:p>
            <a:p>
              <a:pPr marL="169863" indent="0">
                <a:lnSpc>
                  <a:spcPct val="100000"/>
                </a:lnSpc>
              </a:pPr>
              <a:r>
                <a:rPr lang="en-US" sz="1400" baseline="0" dirty="0" smtClean="0">
                  <a:solidFill>
                    <a:schemeClr val="bg1"/>
                  </a:solidFill>
                  <a:latin typeface="Calibri" panose="020F0502020204030204" pitchFamily="34" charset="0"/>
                </a:rPr>
                <a:t>Berkeley CA 94710</a:t>
              </a:r>
              <a:br>
                <a:rPr lang="en-US" sz="1400" baseline="0" dirty="0" smtClean="0">
                  <a:solidFill>
                    <a:schemeClr val="bg1"/>
                  </a:solidFill>
                  <a:latin typeface="Calibri" panose="020F0502020204030204" pitchFamily="34" charset="0"/>
                </a:rPr>
              </a:b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rtl="0" eaLnBrk="1" latinLnBrk="0" hangingPunct="1">
        <a:spcBef>
          <a:spcPct val="0"/>
        </a:spcBef>
        <a:buNone/>
        <a:defRPr kumimoji="0" sz="13700" kern="1200">
          <a:solidFill>
            <a:schemeClr val="tx2"/>
          </a:solidFill>
          <a:latin typeface="+mj-lt"/>
          <a:ea typeface="+mj-ea"/>
          <a:cs typeface="+mj-cs"/>
        </a:defRPr>
      </a:lvl1pPr>
    </p:titleStyle>
    <p:bodyStyle>
      <a:lvl1pPr marL="940506" indent="-940506" algn="l" rtl="0" eaLnBrk="1" latinLnBrk="0" hangingPunct="1">
        <a:spcBef>
          <a:spcPts val="1989"/>
        </a:spcBef>
        <a:buClr>
          <a:schemeClr val="accent1"/>
        </a:buClr>
        <a:buSzPct val="85000"/>
        <a:buFont typeface="Wingdings 2"/>
        <a:buChar char=""/>
        <a:defRPr kumimoji="0" sz="8900" kern="1200">
          <a:solidFill>
            <a:schemeClr val="tx1"/>
          </a:solidFill>
          <a:latin typeface="+mn-lt"/>
          <a:ea typeface="+mn-ea"/>
          <a:cs typeface="+mn-cs"/>
        </a:defRPr>
      </a:lvl1pPr>
      <a:lvl2pPr marL="1881012" indent="-783755" algn="l" rtl="0" eaLnBrk="1" latinLnBrk="0" hangingPunct="1">
        <a:spcBef>
          <a:spcPts val="1269"/>
        </a:spcBef>
        <a:buClr>
          <a:schemeClr val="accent2"/>
        </a:buClr>
        <a:buSzPct val="85000"/>
        <a:buFont typeface="Wingdings 2"/>
        <a:buChar char=""/>
        <a:defRPr kumimoji="0" sz="8200" kern="1200">
          <a:solidFill>
            <a:schemeClr val="tx1"/>
          </a:solidFill>
          <a:latin typeface="+mn-lt"/>
          <a:ea typeface="+mn-ea"/>
          <a:cs typeface="+mn-cs"/>
        </a:defRPr>
      </a:lvl2pPr>
      <a:lvl3pPr marL="2821518" indent="-783755" algn="l" rtl="0" eaLnBrk="1" latinLnBrk="0" hangingPunct="1">
        <a:spcBef>
          <a:spcPts val="1269"/>
        </a:spcBef>
        <a:buClr>
          <a:schemeClr val="accent1">
            <a:tint val="60000"/>
          </a:schemeClr>
        </a:buClr>
        <a:buSzPct val="85000"/>
        <a:buFont typeface="Wingdings 2"/>
        <a:buChar char=""/>
        <a:defRPr kumimoji="0" sz="6900" kern="1200">
          <a:solidFill>
            <a:schemeClr val="tx1"/>
          </a:solidFill>
          <a:latin typeface="+mn-lt"/>
          <a:ea typeface="+mn-ea"/>
          <a:cs typeface="+mn-cs"/>
        </a:defRPr>
      </a:lvl3pPr>
      <a:lvl4pPr marL="3762024" indent="-783755" algn="l" rtl="0" eaLnBrk="1" latinLnBrk="0" hangingPunct="1">
        <a:spcBef>
          <a:spcPts val="1269"/>
        </a:spcBef>
        <a:buClr>
          <a:schemeClr val="accent3"/>
        </a:buClr>
        <a:buSzPct val="80000"/>
        <a:buFont typeface="Wingdings 2"/>
        <a:buChar char=""/>
        <a:defRPr kumimoji="0" sz="6900" kern="1200">
          <a:solidFill>
            <a:schemeClr val="tx1"/>
          </a:solidFill>
          <a:latin typeface="+mn-lt"/>
          <a:ea typeface="+mn-ea"/>
          <a:cs typeface="+mn-cs"/>
        </a:defRPr>
      </a:lvl4pPr>
      <a:lvl5pPr marL="4702531" indent="-783755" algn="l" rtl="0" eaLnBrk="1" latinLnBrk="0" hangingPunct="1">
        <a:spcBef>
          <a:spcPts val="1269"/>
        </a:spcBef>
        <a:buClr>
          <a:schemeClr val="accent3"/>
        </a:buClr>
        <a:buFontTx/>
        <a:buChar char="o"/>
        <a:defRPr kumimoji="0" sz="6900" kern="1200">
          <a:solidFill>
            <a:schemeClr val="tx1"/>
          </a:solidFill>
          <a:latin typeface="+mn-lt"/>
          <a:ea typeface="+mn-ea"/>
          <a:cs typeface="+mn-cs"/>
        </a:defRPr>
      </a:lvl5pPr>
      <a:lvl6pPr marL="5643037" indent="-783755" algn="l" rtl="0" eaLnBrk="1" latinLnBrk="0" hangingPunct="1">
        <a:spcBef>
          <a:spcPts val="1269"/>
        </a:spcBef>
        <a:buClr>
          <a:schemeClr val="accent3"/>
        </a:buClr>
        <a:buChar char="•"/>
        <a:defRPr kumimoji="0" sz="6200" kern="1200" baseline="0">
          <a:solidFill>
            <a:schemeClr val="tx1"/>
          </a:solidFill>
          <a:latin typeface="+mn-lt"/>
          <a:ea typeface="+mn-ea"/>
          <a:cs typeface="+mn-cs"/>
        </a:defRPr>
      </a:lvl6pPr>
      <a:lvl7pPr marL="6583543" indent="-783755" algn="l" rtl="0" eaLnBrk="1" latinLnBrk="0" hangingPunct="1">
        <a:spcBef>
          <a:spcPts val="1269"/>
        </a:spcBef>
        <a:buClr>
          <a:schemeClr val="accent2"/>
        </a:buClr>
        <a:buChar char="•"/>
        <a:defRPr kumimoji="0" sz="6200" kern="1200">
          <a:solidFill>
            <a:schemeClr val="tx1"/>
          </a:solidFill>
          <a:latin typeface="+mn-lt"/>
          <a:ea typeface="+mn-ea"/>
          <a:cs typeface="+mn-cs"/>
        </a:defRPr>
      </a:lvl7pPr>
      <a:lvl8pPr marL="7524049" indent="-783755" algn="l" rtl="0" eaLnBrk="1" latinLnBrk="0" hangingPunct="1">
        <a:spcBef>
          <a:spcPts val="1269"/>
        </a:spcBef>
        <a:buClr>
          <a:schemeClr val="accent1">
            <a:tint val="60000"/>
          </a:schemeClr>
        </a:buClr>
        <a:buChar char="•"/>
        <a:defRPr kumimoji="0" sz="6200" kern="1200">
          <a:solidFill>
            <a:schemeClr val="tx1"/>
          </a:solidFill>
          <a:latin typeface="+mn-lt"/>
          <a:ea typeface="+mn-ea"/>
          <a:cs typeface="+mn-cs"/>
        </a:defRPr>
      </a:lvl8pPr>
      <a:lvl9pPr marL="8464555" indent="-783755" algn="l" rtl="0" eaLnBrk="1" latinLnBrk="0" hangingPunct="1">
        <a:spcBef>
          <a:spcPts val="1269"/>
        </a:spcBef>
        <a:buClr>
          <a:schemeClr val="accent2">
            <a:tint val="60000"/>
          </a:schemeClr>
        </a:buClr>
        <a:buChar char="•"/>
        <a:defRPr kumimoji="0" sz="62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567510" algn="l" rtl="0" eaLnBrk="1" latinLnBrk="0" hangingPunct="1">
        <a:defRPr kumimoji="0" kern="1200">
          <a:solidFill>
            <a:schemeClr val="tx1"/>
          </a:solidFill>
          <a:latin typeface="+mn-lt"/>
          <a:ea typeface="+mn-ea"/>
          <a:cs typeface="+mn-cs"/>
        </a:defRPr>
      </a:lvl2pPr>
      <a:lvl3pPr marL="3135020" algn="l" rtl="0" eaLnBrk="1" latinLnBrk="0" hangingPunct="1">
        <a:defRPr kumimoji="0" kern="1200">
          <a:solidFill>
            <a:schemeClr val="tx1"/>
          </a:solidFill>
          <a:latin typeface="+mn-lt"/>
          <a:ea typeface="+mn-ea"/>
          <a:cs typeface="+mn-cs"/>
        </a:defRPr>
      </a:lvl3pPr>
      <a:lvl4pPr marL="4702531" algn="l" rtl="0" eaLnBrk="1" latinLnBrk="0" hangingPunct="1">
        <a:defRPr kumimoji="0" kern="1200">
          <a:solidFill>
            <a:schemeClr val="tx1"/>
          </a:solidFill>
          <a:latin typeface="+mn-lt"/>
          <a:ea typeface="+mn-ea"/>
          <a:cs typeface="+mn-cs"/>
        </a:defRPr>
      </a:lvl4pPr>
      <a:lvl5pPr marL="6270041" algn="l" rtl="0" eaLnBrk="1" latinLnBrk="0" hangingPunct="1">
        <a:defRPr kumimoji="0" kern="1200">
          <a:solidFill>
            <a:schemeClr val="tx1"/>
          </a:solidFill>
          <a:latin typeface="+mn-lt"/>
          <a:ea typeface="+mn-ea"/>
          <a:cs typeface="+mn-cs"/>
        </a:defRPr>
      </a:lvl5pPr>
      <a:lvl6pPr marL="7837551" algn="l" rtl="0" eaLnBrk="1" latinLnBrk="0" hangingPunct="1">
        <a:defRPr kumimoji="0" kern="1200">
          <a:solidFill>
            <a:schemeClr val="tx1"/>
          </a:solidFill>
          <a:latin typeface="+mn-lt"/>
          <a:ea typeface="+mn-ea"/>
          <a:cs typeface="+mn-cs"/>
        </a:defRPr>
      </a:lvl6pPr>
      <a:lvl7pPr marL="9405061" algn="l" rtl="0" eaLnBrk="1" latinLnBrk="0" hangingPunct="1">
        <a:defRPr kumimoji="0" kern="1200">
          <a:solidFill>
            <a:schemeClr val="tx1"/>
          </a:solidFill>
          <a:latin typeface="+mn-lt"/>
          <a:ea typeface="+mn-ea"/>
          <a:cs typeface="+mn-cs"/>
        </a:defRPr>
      </a:lvl7pPr>
      <a:lvl8pPr marL="10972571" algn="l" rtl="0" eaLnBrk="1" latinLnBrk="0" hangingPunct="1">
        <a:defRPr kumimoji="0" kern="1200">
          <a:solidFill>
            <a:schemeClr val="tx1"/>
          </a:solidFill>
          <a:latin typeface="+mn-lt"/>
          <a:ea typeface="+mn-ea"/>
          <a:cs typeface="+mn-cs"/>
        </a:defRPr>
      </a:lvl8pPr>
      <a:lvl9pPr marL="12540082"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18" Type="http://schemas.microsoft.com/office/2007/relationships/diagramDrawing" Target="../diagrams/drawing3.xml"/><Relationship Id="rId3" Type="http://schemas.openxmlformats.org/officeDocument/2006/relationships/image" Target="../media/image12.png"/><Relationship Id="rId7" Type="http://schemas.openxmlformats.org/officeDocument/2006/relationships/diagramColors" Target="../diagrams/colors1.xml"/><Relationship Id="rId12" Type="http://schemas.openxmlformats.org/officeDocument/2006/relationships/diagramColors" Target="../diagrams/colors2.xml"/><Relationship Id="rId17" Type="http://schemas.openxmlformats.org/officeDocument/2006/relationships/diagramColors" Target="../diagrams/colors3.xml"/><Relationship Id="rId2" Type="http://schemas.openxmlformats.org/officeDocument/2006/relationships/notesSlide" Target="../notesSlides/notesSlide1.xml"/><Relationship Id="rId16" Type="http://schemas.openxmlformats.org/officeDocument/2006/relationships/diagramQuickStyle" Target="../diagrams/quickStyle3.xml"/><Relationship Id="rId20" Type="http://schemas.openxmlformats.org/officeDocument/2006/relationships/image" Target="../media/image1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5" Type="http://schemas.openxmlformats.org/officeDocument/2006/relationships/diagramLayout" Target="../diagrams/layout3.xml"/><Relationship Id="rId10" Type="http://schemas.openxmlformats.org/officeDocument/2006/relationships/diagramLayout" Target="../diagrams/layout2.xml"/><Relationship Id="rId19" Type="http://schemas.openxmlformats.org/officeDocument/2006/relationships/image" Target="../media/image13.png"/><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Text Placeholder 251"/>
          <p:cNvSpPr>
            <a:spLocks noGrp="1"/>
          </p:cNvSpPr>
          <p:nvPr>
            <p:ph type="body" sz="quarter" idx="10"/>
          </p:nvPr>
        </p:nvSpPr>
        <p:spPr>
          <a:xfrm>
            <a:off x="678140" y="4002937"/>
            <a:ext cx="10193458" cy="4907881"/>
          </a:xfrm>
        </p:spPr>
        <p:txBody>
          <a:bodyPr/>
          <a:lstStyle/>
          <a:p>
            <a:pPr>
              <a:lnSpc>
                <a:spcPct val="150000"/>
              </a:lnSpc>
            </a:pPr>
            <a:r>
              <a:rPr lang="en-US" sz="2000" dirty="0" smtClean="0">
                <a:latin typeface="+mn-lt"/>
              </a:rPr>
              <a:t>While there is extensive research on second language (L2) writing examining the process and the final product of writing, few studies look at what happens before students start writing. This paper describes the findings of a mixed-methods research study designed to find out whether students interpret writing assignment instructions in the way their professors expect them to. Furthermore, the study identifies the differences between professors’ and students’ understanding of expectations of a writing assignment at hand. International students in the Mechanical Engineering Department at UNH were asked to explain their interpretation of instructions received for a writing assignment. Additionally, two professors were interviewed and asked to explicitly state their expectations from students’ writing for the given writing assignment.  The differences between students understanding of instructions and expectations, and that of professors’ were then explored. </a:t>
            </a:r>
            <a:endParaRPr lang="en-US" sz="2000" dirty="0">
              <a:latin typeface="+mn-lt"/>
            </a:endParaRPr>
          </a:p>
        </p:txBody>
      </p:sp>
      <p:sp>
        <p:nvSpPr>
          <p:cNvPr id="253" name="Text Placeholder 252"/>
          <p:cNvSpPr>
            <a:spLocks noGrp="1"/>
          </p:cNvSpPr>
          <p:nvPr>
            <p:ph type="body" sz="quarter" idx="11"/>
          </p:nvPr>
        </p:nvSpPr>
        <p:spPr/>
        <p:txBody>
          <a:bodyPr/>
          <a:lstStyle/>
          <a:p>
            <a:r>
              <a:rPr lang="en-US" dirty="0" smtClean="0"/>
              <a:t>ABSTRACT</a:t>
            </a:r>
            <a:endParaRPr lang="en-US" dirty="0"/>
          </a:p>
        </p:txBody>
      </p:sp>
      <p:sp>
        <p:nvSpPr>
          <p:cNvPr id="160" name="Text Placeholder 159"/>
          <p:cNvSpPr>
            <a:spLocks noGrp="1"/>
          </p:cNvSpPr>
          <p:nvPr>
            <p:ph type="body" sz="quarter" idx="19"/>
          </p:nvPr>
        </p:nvSpPr>
        <p:spPr>
          <a:xfrm>
            <a:off x="676950" y="9855251"/>
            <a:ext cx="10194648" cy="3874265"/>
          </a:xfrm>
        </p:spPr>
        <p:txBody>
          <a:bodyPr/>
          <a:lstStyle/>
          <a:p>
            <a:pPr lvl="0" fontAlgn="base">
              <a:buFont typeface="Arial" pitchFamily="34" charset="0"/>
              <a:buChar char="•"/>
            </a:pPr>
            <a:r>
              <a:rPr lang="en-US" sz="2000" dirty="0" smtClean="0">
                <a:latin typeface="+mn-lt"/>
              </a:rPr>
              <a:t>How do mechanical engineering students interpret writing assignment instructions, such as “summarize”?</a:t>
            </a:r>
          </a:p>
          <a:p>
            <a:pPr lvl="0" fontAlgn="base">
              <a:buFont typeface="Arial" pitchFamily="34" charset="0"/>
              <a:buChar char="•"/>
            </a:pPr>
            <a:r>
              <a:rPr lang="en-US" sz="2000" dirty="0" smtClean="0">
                <a:latin typeface="+mn-lt"/>
              </a:rPr>
              <a:t>What are students’ understanding of the expectations of their writing assignments? </a:t>
            </a:r>
          </a:p>
          <a:p>
            <a:pPr lvl="0" fontAlgn="base">
              <a:buFont typeface="Arial" pitchFamily="34" charset="0"/>
              <a:buChar char="•"/>
            </a:pPr>
            <a:r>
              <a:rPr lang="en-US" sz="2000" dirty="0" smtClean="0">
                <a:latin typeface="+mn-lt"/>
              </a:rPr>
              <a:t>What are teachers’ perceptions of ESL students’ understanding of writing assignments?</a:t>
            </a:r>
          </a:p>
          <a:p>
            <a:pPr lvl="0" fontAlgn="base">
              <a:lnSpc>
                <a:spcPct val="150000"/>
              </a:lnSpc>
            </a:pPr>
            <a:endParaRPr lang="en-US" sz="2000" dirty="0" smtClean="0">
              <a:latin typeface="+mn-lt"/>
            </a:endParaRPr>
          </a:p>
          <a:p>
            <a:pPr lvl="0" fontAlgn="base">
              <a:lnSpc>
                <a:spcPct val="150000"/>
              </a:lnSpc>
            </a:pPr>
            <a:endParaRPr lang="en-US" sz="2000" dirty="0" smtClean="0">
              <a:latin typeface="+mn-lt"/>
            </a:endParaRPr>
          </a:p>
          <a:p>
            <a:pPr>
              <a:lnSpc>
                <a:spcPct val="150000"/>
              </a:lnSpc>
            </a:pPr>
            <a:endParaRPr lang="en-US" dirty="0">
              <a:latin typeface="+mn-lt"/>
            </a:endParaRPr>
          </a:p>
        </p:txBody>
      </p:sp>
      <p:sp>
        <p:nvSpPr>
          <p:cNvPr id="161" name="Text Placeholder 160"/>
          <p:cNvSpPr>
            <a:spLocks noGrp="1"/>
          </p:cNvSpPr>
          <p:nvPr>
            <p:ph type="body" sz="quarter" idx="20"/>
          </p:nvPr>
        </p:nvSpPr>
        <p:spPr>
          <a:xfrm>
            <a:off x="691754" y="8910818"/>
            <a:ext cx="10179844" cy="531993"/>
          </a:xfrm>
        </p:spPr>
        <p:txBody>
          <a:bodyPr/>
          <a:lstStyle/>
          <a:p>
            <a:r>
              <a:rPr lang="en-US" dirty="0" smtClean="0"/>
              <a:t>RESEARCH QUESTIONS</a:t>
            </a:r>
            <a:endParaRPr lang="en-US" dirty="0"/>
          </a:p>
        </p:txBody>
      </p:sp>
      <p:sp>
        <p:nvSpPr>
          <p:cNvPr id="164" name="Text Placeholder 163"/>
          <p:cNvSpPr>
            <a:spLocks noGrp="1"/>
          </p:cNvSpPr>
          <p:nvPr>
            <p:ph type="body" sz="quarter" idx="23"/>
          </p:nvPr>
        </p:nvSpPr>
        <p:spPr>
          <a:xfrm>
            <a:off x="11371661" y="4002937"/>
            <a:ext cx="10178651" cy="18293597"/>
          </a:xfrm>
        </p:spPr>
        <p:txBody>
          <a:bodyPr/>
          <a:lstStyle/>
          <a:p>
            <a:pPr algn="ctr"/>
            <a:r>
              <a:rPr lang="en-US" sz="2400" i="1" dirty="0" smtClean="0">
                <a:latin typeface="+mn-lt"/>
              </a:rPr>
              <a:t>RQ1 How do mechanical engineering students interpret writing assignment instructions, such as “summarize X”?</a:t>
            </a:r>
            <a:endParaRPr lang="en-US" sz="2400" dirty="0" smtClean="0">
              <a:latin typeface="+mn-lt"/>
            </a:endParaRPr>
          </a:p>
          <a:p>
            <a:pPr algn="ctr"/>
            <a:r>
              <a:rPr lang="en-US" sz="2000" dirty="0" smtClean="0">
                <a:latin typeface="+mn-lt"/>
              </a:rPr>
              <a:t>Based on students’ answers the results show that all the participants expressed concern that they didn’t have enough information to be confident about undertaking the writing assignment that asked them to summarize a scientific paper. Students’ concerns were related to the content requirements, that is how detailed the summary should be, what they should focus on, and whether they were expected to include equations and pictures from the paper, as well as what the page number requirement was. Their understanding of “summarize” varied, and for one of the students it meant that they were expected to provide in depth report on the article. The understanding of another student was that they should find what the main points were and explain those. There was inconsistency among students opinion about what the main points of the article were since they weren’t sure what they were supposed to focus on in the article. </a:t>
            </a:r>
          </a:p>
          <a:p>
            <a:pPr algn="ctr"/>
            <a:endParaRPr lang="en-US" dirty="0" smtClean="0">
              <a:latin typeface="+mn-lt"/>
            </a:endParaRPr>
          </a:p>
          <a:p>
            <a:pPr algn="ctr" fontAlgn="base"/>
            <a:endParaRPr lang="en-US" i="1" dirty="0" smtClean="0">
              <a:latin typeface="+mn-lt"/>
            </a:endParaRPr>
          </a:p>
          <a:p>
            <a:pPr algn="ctr" fontAlgn="base"/>
            <a:endParaRPr lang="en-US" i="1" dirty="0" smtClean="0">
              <a:latin typeface="+mn-lt"/>
            </a:endParaRPr>
          </a:p>
          <a:p>
            <a:pPr algn="ctr" fontAlgn="base"/>
            <a:r>
              <a:rPr lang="en-US" sz="2400" i="1" dirty="0" smtClean="0">
                <a:latin typeface="+mn-lt"/>
              </a:rPr>
              <a:t>RQ2 What are students’ understanding of the expectations of their writing assignments? </a:t>
            </a:r>
            <a:endParaRPr lang="en-US" sz="2400" dirty="0" smtClean="0">
              <a:latin typeface="+mn-lt"/>
            </a:endParaRPr>
          </a:p>
          <a:p>
            <a:pPr algn="ctr" fontAlgn="base"/>
            <a:r>
              <a:rPr lang="en-US" sz="2000" dirty="0" smtClean="0">
                <a:latin typeface="+mn-lt"/>
              </a:rPr>
              <a:t>The findings for this question confirm the researchers’ hypothesis that students often don’t know what instructors’ expectations are. From an assignment that asked students to “List any questions that you may have with regard to Fracture Mechanics as of now”, the researcher found that the three students had three different interpretations of the assignment. One student’s understanding was that he needed to come up with questions after he had done the summary (previous assignment). Another student’s interpretation was that he was supposed to look for questions in the text book for the course. Finally, the third student taught that the questions were supposed to come from everything she had learned. She also taught the questions were supposed to be “creative” and to invoke new questions. However, the instructor’s expectation did not match any of the students’ interpretations. These answers imply that students need a little bit more specific guidance in order to minimize misinterpretation. However, on the students’ part there should be more initiative and responsibility as well. None of the student participants confirmed that they asked their instructor for clarification on what the requirements of the assignment were even though they admitted having difficulties understanding them..</a:t>
            </a:r>
          </a:p>
          <a:p>
            <a:pPr fontAlgn="base"/>
            <a:r>
              <a:rPr lang="en-US" dirty="0" smtClean="0">
                <a:solidFill>
                  <a:schemeClr val="tx1"/>
                </a:solidFill>
                <a:latin typeface="+mn-lt"/>
              </a:rPr>
              <a:t>          Writing assignments expectations: Professor’s vs. students’ understanding</a:t>
            </a:r>
          </a:p>
          <a:p>
            <a:pPr algn="ctr" fontAlgn="base"/>
            <a:endParaRPr lang="en-US" i="1" dirty="0" smtClean="0">
              <a:latin typeface="+mn-lt"/>
            </a:endParaRPr>
          </a:p>
          <a:p>
            <a:pPr algn="ctr" fontAlgn="base"/>
            <a:endParaRPr lang="en-US" i="1" dirty="0" smtClean="0">
              <a:latin typeface="+mn-lt"/>
            </a:endParaRPr>
          </a:p>
          <a:p>
            <a:pPr algn="ctr" fontAlgn="base"/>
            <a:endParaRPr lang="en-US" i="1" dirty="0" smtClean="0">
              <a:latin typeface="+mn-lt"/>
            </a:endParaRPr>
          </a:p>
          <a:p>
            <a:pPr algn="ctr" fontAlgn="base"/>
            <a:endParaRPr lang="en-US" i="1" dirty="0" smtClean="0">
              <a:latin typeface="+mn-lt"/>
            </a:endParaRPr>
          </a:p>
          <a:p>
            <a:pPr algn="ctr" fontAlgn="base"/>
            <a:endParaRPr lang="en-US" i="1" dirty="0" smtClean="0">
              <a:latin typeface="+mn-lt"/>
            </a:endParaRPr>
          </a:p>
          <a:p>
            <a:pPr algn="ctr" fontAlgn="base"/>
            <a:endParaRPr lang="en-US" i="1" dirty="0" smtClean="0">
              <a:latin typeface="+mn-lt"/>
            </a:endParaRPr>
          </a:p>
          <a:p>
            <a:pPr algn="ctr" fontAlgn="base"/>
            <a:r>
              <a:rPr lang="en-US" sz="2400" i="1" dirty="0" smtClean="0">
                <a:latin typeface="+mn-lt"/>
              </a:rPr>
              <a:t>RQ3 What are teachers’ perceptions of ESL students’ understanding of writing assignments?</a:t>
            </a:r>
            <a:endParaRPr lang="en-US" sz="2400" dirty="0" smtClean="0">
              <a:latin typeface="+mn-lt"/>
            </a:endParaRPr>
          </a:p>
          <a:p>
            <a:pPr algn="ctr" fontAlgn="base"/>
            <a:r>
              <a:rPr lang="en-US" sz="2000" dirty="0" smtClean="0">
                <a:latin typeface="+mn-lt"/>
              </a:rPr>
              <a:t>The interviews with instructors confirmed that there were discrepancies between their perception and that of the students. Even though many of the assignments were carefully designed in terms of giving steps that students should take in order to carry out the assignments, some of the word choices made it difficult for students to interpret them. The syllabi analysis showed that the instructors were not always sensitive to the use of ambiguous vocabulary such as “analyze X”. One of the instructors’ explanations of each assignment that asked for analysis showed that the expectations were inconsistent, meaning that they differed from assignment to assignment even though the tasks were very similar. </a:t>
            </a:r>
          </a:p>
          <a:p>
            <a:pPr fontAlgn="base"/>
            <a:endParaRPr lang="en-US" dirty="0" smtClean="0">
              <a:latin typeface="+mn-lt"/>
            </a:endParaRPr>
          </a:p>
          <a:p>
            <a:pPr fontAlgn="base"/>
            <a:endParaRPr lang="en-US" dirty="0">
              <a:latin typeface="+mn-lt"/>
            </a:endParaRPr>
          </a:p>
        </p:txBody>
      </p:sp>
      <p:sp>
        <p:nvSpPr>
          <p:cNvPr id="165" name="Text Placeholder 164"/>
          <p:cNvSpPr>
            <a:spLocks noGrp="1"/>
          </p:cNvSpPr>
          <p:nvPr>
            <p:ph type="body" sz="quarter" idx="24"/>
          </p:nvPr>
        </p:nvSpPr>
        <p:spPr/>
        <p:txBody>
          <a:bodyPr/>
          <a:lstStyle/>
          <a:p>
            <a:r>
              <a:rPr lang="en-US" dirty="0" smtClean="0"/>
              <a:t>RESULTS</a:t>
            </a:r>
            <a:endParaRPr lang="en-US" dirty="0"/>
          </a:p>
        </p:txBody>
      </p:sp>
      <p:sp>
        <p:nvSpPr>
          <p:cNvPr id="166" name="Text Placeholder 165"/>
          <p:cNvSpPr>
            <a:spLocks noGrp="1"/>
          </p:cNvSpPr>
          <p:nvPr>
            <p:ph type="body" sz="quarter" idx="25"/>
          </p:nvPr>
        </p:nvSpPr>
        <p:spPr>
          <a:xfrm>
            <a:off x="23037800" y="3640182"/>
            <a:ext cx="8340128" cy="501215"/>
          </a:xfrm>
        </p:spPr>
        <p:txBody>
          <a:bodyPr/>
          <a:lstStyle/>
          <a:p>
            <a:r>
              <a:rPr lang="en-US" sz="2400" dirty="0" smtClean="0"/>
              <a:t>DISCUSION</a:t>
            </a:r>
            <a:endParaRPr lang="en-US" sz="2400" dirty="0"/>
          </a:p>
        </p:txBody>
      </p:sp>
      <p:sp>
        <p:nvSpPr>
          <p:cNvPr id="168" name="Text Placeholder 167"/>
          <p:cNvSpPr>
            <a:spLocks noGrp="1"/>
          </p:cNvSpPr>
          <p:nvPr>
            <p:ph type="body" sz="quarter" idx="27"/>
          </p:nvPr>
        </p:nvSpPr>
        <p:spPr/>
        <p:txBody>
          <a:bodyPr/>
          <a:lstStyle/>
          <a:p>
            <a:endParaRPr lang="en-US"/>
          </a:p>
        </p:txBody>
      </p:sp>
      <p:sp>
        <p:nvSpPr>
          <p:cNvPr id="169" name="Text Placeholder 168"/>
          <p:cNvSpPr>
            <a:spLocks noGrp="1"/>
          </p:cNvSpPr>
          <p:nvPr>
            <p:ph type="body" sz="quarter" idx="28"/>
          </p:nvPr>
        </p:nvSpPr>
        <p:spPr/>
        <p:txBody>
          <a:bodyPr/>
          <a:lstStyle/>
          <a:p>
            <a:endParaRPr lang="en-US"/>
          </a:p>
        </p:txBody>
      </p:sp>
      <p:sp>
        <p:nvSpPr>
          <p:cNvPr id="256" name="Text Placeholder 255"/>
          <p:cNvSpPr>
            <a:spLocks noGrp="1"/>
          </p:cNvSpPr>
          <p:nvPr>
            <p:ph type="body" sz="quarter" idx="29"/>
          </p:nvPr>
        </p:nvSpPr>
        <p:spPr>
          <a:xfrm>
            <a:off x="22043032" y="14686926"/>
            <a:ext cx="10182022" cy="501215"/>
          </a:xfrm>
        </p:spPr>
        <p:txBody>
          <a:bodyPr/>
          <a:lstStyle/>
          <a:p>
            <a:r>
              <a:rPr lang="en-US" sz="2400" dirty="0" smtClean="0"/>
              <a:t>PEDAGOGICAL IMPLICATIONS</a:t>
            </a:r>
            <a:endParaRPr lang="en-US" sz="2400" dirty="0"/>
          </a:p>
        </p:txBody>
      </p:sp>
      <p:sp>
        <p:nvSpPr>
          <p:cNvPr id="257" name="Text Placeholder 256"/>
          <p:cNvSpPr>
            <a:spLocks noGrp="1"/>
          </p:cNvSpPr>
          <p:nvPr>
            <p:ph type="body" sz="quarter" idx="30"/>
          </p:nvPr>
        </p:nvSpPr>
        <p:spPr>
          <a:xfrm>
            <a:off x="22046806" y="18449411"/>
            <a:ext cx="10185796" cy="3584442"/>
          </a:xfrm>
        </p:spPr>
        <p:txBody>
          <a:bodyPr/>
          <a:lstStyle/>
          <a:p>
            <a:pPr algn="ctr"/>
            <a:endParaRPr lang="en-US" sz="2000" dirty="0" smtClean="0"/>
          </a:p>
          <a:p>
            <a:pPr algn="ctr"/>
            <a:r>
              <a:rPr lang="en-US" sz="2000" dirty="0" smtClean="0"/>
              <a:t>REFERENCES</a:t>
            </a:r>
            <a:endParaRPr lang="en-US" dirty="0" smtClean="0"/>
          </a:p>
          <a:p>
            <a:pPr marL="457200" lvl="0" indent="-457200">
              <a:lnSpc>
                <a:spcPct val="115000"/>
              </a:lnSpc>
              <a:spcBef>
                <a:spcPts val="0"/>
              </a:spcBef>
              <a:spcAft>
                <a:spcPts val="1000"/>
              </a:spcAft>
              <a:buClr>
                <a:srgbClr val="DD8047"/>
              </a:buClr>
            </a:pPr>
            <a:r>
              <a:rPr lang="en-US" dirty="0" err="1"/>
              <a:t>Victori</a:t>
            </a:r>
            <a:r>
              <a:rPr lang="en-US" dirty="0"/>
              <a:t>, M. (1999). An analysis of writing knowledge in EFL composing: A case study of two effective and two less effective writers. System, 27, 537-555.</a:t>
            </a:r>
          </a:p>
          <a:p>
            <a:pPr marL="457200" marR="0" indent="-457200">
              <a:lnSpc>
                <a:spcPct val="115000"/>
              </a:lnSpc>
              <a:spcBef>
                <a:spcPts val="0"/>
              </a:spcBef>
              <a:spcAft>
                <a:spcPts val="1000"/>
              </a:spcAft>
            </a:pPr>
            <a:r>
              <a:rPr lang="en-US" dirty="0" err="1"/>
              <a:t>Wenden</a:t>
            </a:r>
            <a:r>
              <a:rPr lang="en-US" dirty="0"/>
              <a:t>, A (1991). Metacognitive strategies in L2 writing: A case for task knowledge. In A James (Ed.), Georgetown university round table on languages and linguistics (pp. 303-322). Washington, DC: Georgetown University Press. </a:t>
            </a:r>
          </a:p>
          <a:p>
            <a:endParaRPr lang="en-US" dirty="0"/>
          </a:p>
        </p:txBody>
      </p:sp>
      <p:sp>
        <p:nvSpPr>
          <p:cNvPr id="295" name="Text Placeholder 294"/>
          <p:cNvSpPr>
            <a:spLocks noGrp="1"/>
          </p:cNvSpPr>
          <p:nvPr>
            <p:ph type="body" sz="quarter" idx="150"/>
          </p:nvPr>
        </p:nvSpPr>
        <p:spPr/>
        <p:txBody>
          <a:bodyPr>
            <a:noAutofit/>
          </a:bodyPr>
          <a:lstStyle/>
          <a:p>
            <a:r>
              <a:rPr lang="en-US" b="1" i="1" dirty="0" err="1" smtClean="0">
                <a:solidFill>
                  <a:schemeClr val="tx1"/>
                </a:solidFill>
              </a:rPr>
              <a:t>Jovana</a:t>
            </a:r>
            <a:r>
              <a:rPr lang="en-US" b="1" i="1" dirty="0" smtClean="0">
                <a:solidFill>
                  <a:schemeClr val="tx1"/>
                </a:solidFill>
              </a:rPr>
              <a:t> </a:t>
            </a:r>
            <a:r>
              <a:rPr lang="en-US" b="1" i="1" dirty="0" err="1" smtClean="0">
                <a:solidFill>
                  <a:schemeClr val="tx1"/>
                </a:solidFill>
              </a:rPr>
              <a:t>Milosavljevic</a:t>
            </a:r>
            <a:r>
              <a:rPr lang="en-US" b="1" i="1" dirty="0" smtClean="0">
                <a:solidFill>
                  <a:schemeClr val="tx1"/>
                </a:solidFill>
              </a:rPr>
              <a:t> </a:t>
            </a:r>
            <a:r>
              <a:rPr lang="en-US" b="1" i="1" dirty="0" err="1" smtClean="0">
                <a:solidFill>
                  <a:schemeClr val="tx1"/>
                </a:solidFill>
              </a:rPr>
              <a:t>Ardeljan</a:t>
            </a:r>
            <a:endParaRPr lang="en-US" b="1" i="1" dirty="0">
              <a:solidFill>
                <a:schemeClr val="tx1"/>
              </a:solidFill>
            </a:endParaRPr>
          </a:p>
        </p:txBody>
      </p:sp>
      <p:sp>
        <p:nvSpPr>
          <p:cNvPr id="296" name="Text Placeholder 295"/>
          <p:cNvSpPr>
            <a:spLocks noGrp="1"/>
          </p:cNvSpPr>
          <p:nvPr>
            <p:ph type="body" sz="quarter" idx="184"/>
          </p:nvPr>
        </p:nvSpPr>
        <p:spPr/>
        <p:txBody>
          <a:bodyPr>
            <a:noAutofit/>
          </a:bodyPr>
          <a:lstStyle/>
          <a:p>
            <a:r>
              <a:rPr lang="en-US" sz="3200" dirty="0" smtClean="0">
                <a:solidFill>
                  <a:schemeClr val="tx1"/>
                </a:solidFill>
              </a:rPr>
              <a:t>University of New Hampshire</a:t>
            </a:r>
            <a:endParaRPr lang="en-US" sz="3200" dirty="0">
              <a:solidFill>
                <a:schemeClr val="tx1"/>
              </a:solidFill>
            </a:endParaRPr>
          </a:p>
        </p:txBody>
      </p:sp>
      <p:sp>
        <p:nvSpPr>
          <p:cNvPr id="297" name="Text Placeholder 296"/>
          <p:cNvSpPr>
            <a:spLocks noGrp="1"/>
          </p:cNvSpPr>
          <p:nvPr>
            <p:ph type="body" sz="quarter" idx="185"/>
          </p:nvPr>
        </p:nvSpPr>
        <p:spPr/>
        <p:txBody>
          <a:bodyPr>
            <a:normAutofit fontScale="62500" lnSpcReduction="20000"/>
          </a:bodyPr>
          <a:lstStyle/>
          <a:p>
            <a:r>
              <a:rPr lang="en-US" dirty="0" smtClean="0">
                <a:solidFill>
                  <a:schemeClr val="tx2">
                    <a:lumMod val="25000"/>
                  </a:schemeClr>
                </a:solidFill>
                <a:cs typeface="Times New Roman" panose="02020603050405020304" pitchFamily="18" charset="0"/>
              </a:rPr>
              <a:t>Mechanical Engineering Graduate Students’ Understanding of Writing Assignment Instructions</a:t>
            </a:r>
          </a:p>
          <a:p>
            <a:endParaRPr lang="en-US" dirty="0"/>
          </a:p>
        </p:txBody>
      </p:sp>
      <p:pic>
        <p:nvPicPr>
          <p:cNvPr id="24" name="Content Placeholder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4551572" y="7873760"/>
            <a:ext cx="3610304" cy="1828800"/>
          </a:xfrm>
          <a:prstGeom prst="rect">
            <a:avLst/>
          </a:prstGeom>
        </p:spPr>
      </p:pic>
      <p:graphicFrame>
        <p:nvGraphicFramePr>
          <p:cNvPr id="25" name="Diagram 24"/>
          <p:cNvGraphicFramePr/>
          <p:nvPr>
            <p:extLst>
              <p:ext uri="{D42A27DB-BD31-4B8C-83A1-F6EECF244321}">
                <p14:modId xmlns="" xmlns:p14="http://schemas.microsoft.com/office/powerpoint/2010/main" val="3761953815"/>
              </p:ext>
            </p:extLst>
          </p:nvPr>
        </p:nvGraphicFramePr>
        <p:xfrm>
          <a:off x="11828736" y="15071262"/>
          <a:ext cx="9080938" cy="31077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7" name="Table 26"/>
          <p:cNvGraphicFramePr>
            <a:graphicFrameLocks noGrp="1"/>
          </p:cNvGraphicFramePr>
          <p:nvPr>
            <p:extLst>
              <p:ext uri="{D42A27DB-BD31-4B8C-83A1-F6EECF244321}">
                <p14:modId xmlns="" xmlns:p14="http://schemas.microsoft.com/office/powerpoint/2010/main" val="4254908583"/>
              </p:ext>
            </p:extLst>
          </p:nvPr>
        </p:nvGraphicFramePr>
        <p:xfrm>
          <a:off x="22098000" y="4141397"/>
          <a:ext cx="10039555" cy="10260403"/>
        </p:xfrm>
        <a:graphic>
          <a:graphicData uri="http://schemas.openxmlformats.org/drawingml/2006/table">
            <a:tbl>
              <a:tblPr firstRow="1" bandRow="1">
                <a:tableStyleId>{5C22544A-7EE6-4342-B048-85BDC9FD1C3A}</a:tableStyleId>
              </a:tblPr>
              <a:tblGrid>
                <a:gridCol w="5072502"/>
                <a:gridCol w="4967053"/>
              </a:tblGrid>
              <a:tr h="535037">
                <a:tc>
                  <a:txBody>
                    <a:bodyPr/>
                    <a:lstStyle/>
                    <a:p>
                      <a:pPr marL="0" marR="0">
                        <a:lnSpc>
                          <a:spcPct val="100000"/>
                        </a:lnSpc>
                        <a:spcBef>
                          <a:spcPts val="0"/>
                        </a:spcBef>
                        <a:spcAft>
                          <a:spcPts val="0"/>
                        </a:spcAft>
                      </a:pPr>
                      <a:r>
                        <a:rPr lang="en-US" sz="2400" dirty="0">
                          <a:solidFill>
                            <a:srgbClr val="000000"/>
                          </a:solidFill>
                          <a:latin typeface="+mn-lt"/>
                          <a:ea typeface="Times New Roman"/>
                          <a:cs typeface="David"/>
                        </a:rPr>
                        <a:t>Category</a:t>
                      </a:r>
                      <a:endParaRPr lang="en-US" sz="2000" dirty="0">
                        <a:latin typeface="+mn-lt"/>
                        <a:ea typeface="Calibri"/>
                        <a:cs typeface="Times New Roman"/>
                      </a:endParaRPr>
                    </a:p>
                  </a:txBody>
                  <a:tcPr marL="68580" marR="68580" marT="0" marB="0"/>
                </a:tc>
                <a:tc>
                  <a:txBody>
                    <a:bodyPr/>
                    <a:lstStyle/>
                    <a:p>
                      <a:pPr marL="0" marR="0">
                        <a:lnSpc>
                          <a:spcPct val="100000"/>
                        </a:lnSpc>
                        <a:spcBef>
                          <a:spcPts val="0"/>
                        </a:spcBef>
                        <a:spcAft>
                          <a:spcPts val="0"/>
                        </a:spcAft>
                      </a:pPr>
                      <a:r>
                        <a:rPr lang="en-US" sz="2400" dirty="0">
                          <a:solidFill>
                            <a:srgbClr val="000000"/>
                          </a:solidFill>
                          <a:latin typeface="+mn-lt"/>
                          <a:ea typeface="Times New Roman"/>
                          <a:cs typeface="David"/>
                        </a:rPr>
                        <a:t>Sample student explanation</a:t>
                      </a:r>
                      <a:endParaRPr lang="en-US" sz="2000" dirty="0">
                        <a:latin typeface="+mn-lt"/>
                        <a:ea typeface="Calibri"/>
                        <a:cs typeface="Times New Roman"/>
                      </a:endParaRPr>
                    </a:p>
                  </a:txBody>
                  <a:tcPr marL="68580" marR="68580" marT="0" marB="0"/>
                </a:tc>
              </a:tr>
              <a:tr h="611763">
                <a:tc>
                  <a:txBody>
                    <a:bodyPr/>
                    <a:lstStyle/>
                    <a:p>
                      <a:pPr marL="0" marR="0" algn="just">
                        <a:lnSpc>
                          <a:spcPct val="100000"/>
                        </a:lnSpc>
                        <a:spcBef>
                          <a:spcPts val="0"/>
                        </a:spcBef>
                        <a:spcAft>
                          <a:spcPts val="0"/>
                        </a:spcAft>
                      </a:pPr>
                      <a:r>
                        <a:rPr lang="en-US" sz="2400">
                          <a:latin typeface="+mn-lt"/>
                          <a:ea typeface="Calibri"/>
                          <a:cs typeface="David"/>
                        </a:rPr>
                        <a:t>Vague instructions</a:t>
                      </a:r>
                      <a:endParaRPr lang="en-US" sz="2000">
                        <a:latin typeface="+mn-lt"/>
                        <a:ea typeface="Calibri"/>
                        <a:cs typeface="Times New Roman"/>
                      </a:endParaRPr>
                    </a:p>
                  </a:txBody>
                  <a:tcPr marL="68580" marR="68580" marT="0" marB="0"/>
                </a:tc>
                <a:tc>
                  <a:txBody>
                    <a:bodyPr/>
                    <a:lstStyle/>
                    <a:p>
                      <a:pPr marL="0" marR="0" algn="just">
                        <a:lnSpc>
                          <a:spcPct val="100000"/>
                        </a:lnSpc>
                        <a:spcBef>
                          <a:spcPts val="0"/>
                        </a:spcBef>
                        <a:spcAft>
                          <a:spcPts val="0"/>
                        </a:spcAft>
                      </a:pPr>
                      <a:r>
                        <a:rPr lang="en-US" sz="2400" dirty="0">
                          <a:latin typeface="+mn-lt"/>
                          <a:ea typeface="Calibri"/>
                          <a:cs typeface="David"/>
                        </a:rPr>
                        <a:t>It just says “Write summary”</a:t>
                      </a:r>
                      <a:endParaRPr lang="en-US" sz="2000" dirty="0">
                        <a:latin typeface="+mn-lt"/>
                        <a:ea typeface="Calibri"/>
                        <a:cs typeface="Times New Roman"/>
                      </a:endParaRPr>
                    </a:p>
                  </a:txBody>
                  <a:tcPr marL="68580" marR="68580" marT="0" marB="0"/>
                </a:tc>
              </a:tr>
              <a:tr h="1454599">
                <a:tc>
                  <a:txBody>
                    <a:bodyPr/>
                    <a:lstStyle/>
                    <a:p>
                      <a:pPr marL="0" marR="0" algn="just">
                        <a:lnSpc>
                          <a:spcPct val="115000"/>
                        </a:lnSpc>
                        <a:spcBef>
                          <a:spcPts val="0"/>
                        </a:spcBef>
                        <a:spcAft>
                          <a:spcPts val="0"/>
                        </a:spcAft>
                      </a:pPr>
                      <a:r>
                        <a:rPr lang="en-US" sz="2400">
                          <a:latin typeface="+mn-lt"/>
                          <a:ea typeface="Calibri"/>
                          <a:cs typeface="David"/>
                        </a:rPr>
                        <a:t>Knowing what professor’s expectations are</a:t>
                      </a:r>
                      <a:endParaRPr lang="en-US" sz="2000">
                        <a:latin typeface="+mn-lt"/>
                        <a:ea typeface="Calibri"/>
                        <a:cs typeface="Times New Roman"/>
                      </a:endParaRPr>
                    </a:p>
                  </a:txBody>
                  <a:tcPr marL="68580" marR="68580" marT="0" marB="0"/>
                </a:tc>
                <a:tc>
                  <a:txBody>
                    <a:bodyPr/>
                    <a:lstStyle/>
                    <a:p>
                      <a:pPr marL="6350" marR="218440">
                        <a:lnSpc>
                          <a:spcPct val="115000"/>
                        </a:lnSpc>
                        <a:spcBef>
                          <a:spcPts val="0"/>
                        </a:spcBef>
                        <a:spcAft>
                          <a:spcPts val="0"/>
                        </a:spcAft>
                      </a:pPr>
                      <a:r>
                        <a:rPr lang="en-US" sz="2400" spc="20" dirty="0">
                          <a:latin typeface="+mn-lt"/>
                          <a:ea typeface="Calibri"/>
                          <a:cs typeface="David"/>
                        </a:rPr>
                        <a:t>The problem is only one statement… I mean it's not actually clear what I think is right is actually what he wants. </a:t>
                      </a:r>
                      <a:endParaRPr lang="en-US" sz="2000" dirty="0">
                        <a:latin typeface="+mn-lt"/>
                        <a:ea typeface="Calibri"/>
                        <a:cs typeface="Times New Roman"/>
                      </a:endParaRPr>
                    </a:p>
                  </a:txBody>
                  <a:tcPr marL="68580" marR="68580" marT="0" marB="0"/>
                </a:tc>
              </a:tr>
              <a:tr h="1622657">
                <a:tc>
                  <a:txBody>
                    <a:bodyPr/>
                    <a:lstStyle/>
                    <a:p>
                      <a:pPr marL="0" marR="0" algn="just">
                        <a:lnSpc>
                          <a:spcPct val="115000"/>
                        </a:lnSpc>
                        <a:spcBef>
                          <a:spcPts val="0"/>
                        </a:spcBef>
                        <a:spcAft>
                          <a:spcPts val="0"/>
                        </a:spcAft>
                      </a:pPr>
                      <a:r>
                        <a:rPr lang="en-US" sz="2400" dirty="0">
                          <a:latin typeface="+mn-lt"/>
                          <a:ea typeface="Calibri"/>
                          <a:cs typeface="David"/>
                        </a:rPr>
                        <a:t>More specific instructions needed</a:t>
                      </a:r>
                      <a:endParaRPr lang="en-US" sz="2000" dirty="0">
                        <a:latin typeface="+mn-lt"/>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2400" dirty="0">
                          <a:solidFill>
                            <a:srgbClr val="000000"/>
                          </a:solidFill>
                          <a:latin typeface="+mn-lt"/>
                          <a:ea typeface="Times New Roman"/>
                          <a:cs typeface="David"/>
                        </a:rPr>
                        <a:t>[I need] </a:t>
                      </a:r>
                      <a:r>
                        <a:rPr lang="en-US" sz="2400" dirty="0">
                          <a:latin typeface="+mn-lt"/>
                          <a:ea typeface="DejaVu Serif Condensed"/>
                          <a:cs typeface="David"/>
                        </a:rPr>
                        <a:t>outline of how the thing would look like. But also like that whole process of creating that. Like steps of that procedure.</a:t>
                      </a:r>
                      <a:endParaRPr lang="en-US" sz="2000" dirty="0">
                        <a:latin typeface="+mn-lt"/>
                        <a:ea typeface="Calibri"/>
                        <a:cs typeface="Times New Roman"/>
                      </a:endParaRPr>
                    </a:p>
                  </a:txBody>
                  <a:tcPr marL="68580" marR="68580" marT="0" marB="0"/>
                </a:tc>
              </a:tr>
              <a:tr h="2845610">
                <a:tc>
                  <a:txBody>
                    <a:bodyPr/>
                    <a:lstStyle/>
                    <a:p>
                      <a:pPr marL="0" marR="0" algn="just">
                        <a:lnSpc>
                          <a:spcPct val="115000"/>
                        </a:lnSpc>
                        <a:spcBef>
                          <a:spcPts val="0"/>
                        </a:spcBef>
                        <a:spcAft>
                          <a:spcPts val="0"/>
                        </a:spcAft>
                      </a:pPr>
                      <a:r>
                        <a:rPr lang="en-US" sz="2400" dirty="0">
                          <a:solidFill>
                            <a:srgbClr val="000000"/>
                          </a:solidFill>
                          <a:latin typeface="+mn-lt"/>
                          <a:ea typeface="Times New Roman"/>
                          <a:cs typeface="David"/>
                        </a:rPr>
                        <a:t>Show vs. Prove</a:t>
                      </a:r>
                      <a:endParaRPr lang="en-US" sz="2000" dirty="0">
                        <a:latin typeface="+mn-lt"/>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2400" spc="20" dirty="0">
                          <a:latin typeface="+mn-lt"/>
                          <a:ea typeface="Calibri"/>
                          <a:cs typeface="David"/>
                        </a:rPr>
                        <a:t>[I]n the statement it was, two words (…) “show” and “prove”. And when I translated those words into [L1] they have their own meaning, but the thing is that in English they actually have, so what you actually have to do is the opposite</a:t>
                      </a:r>
                      <a:endParaRPr lang="en-US" sz="2000" dirty="0">
                        <a:latin typeface="+mn-lt"/>
                        <a:ea typeface="Calibri"/>
                        <a:cs typeface="Times New Roman"/>
                      </a:endParaRPr>
                    </a:p>
                  </a:txBody>
                  <a:tcPr marL="68580" marR="68580" marT="0" marB="0"/>
                </a:tc>
              </a:tr>
              <a:tr h="3190737">
                <a:tc>
                  <a:txBody>
                    <a:bodyPr/>
                    <a:lstStyle/>
                    <a:p>
                      <a:pPr marL="0" marR="0" algn="just">
                        <a:lnSpc>
                          <a:spcPct val="115000"/>
                        </a:lnSpc>
                        <a:spcBef>
                          <a:spcPts val="0"/>
                        </a:spcBef>
                        <a:spcAft>
                          <a:spcPts val="0"/>
                        </a:spcAft>
                      </a:pPr>
                      <a:r>
                        <a:rPr lang="en-US" sz="2400" dirty="0">
                          <a:solidFill>
                            <a:srgbClr val="000000"/>
                          </a:solidFill>
                          <a:latin typeface="+mn-lt"/>
                          <a:ea typeface="Times New Roman"/>
                          <a:cs typeface="David"/>
                        </a:rPr>
                        <a:t>Meaning of “summarize”</a:t>
                      </a:r>
                      <a:endParaRPr lang="en-US" sz="2000" dirty="0">
                        <a:latin typeface="+mn-lt"/>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2400" spc="25" dirty="0">
                          <a:latin typeface="+mn-lt"/>
                          <a:ea typeface="Calibri"/>
                          <a:cs typeface="David"/>
                        </a:rPr>
                        <a:t>I understand what summarize means, but I don’t know, in </a:t>
                      </a:r>
                      <a:r>
                        <a:rPr lang="en-US" sz="2400" spc="20" dirty="0">
                          <a:latin typeface="+mn-lt"/>
                          <a:ea typeface="Calibri"/>
                          <a:cs typeface="David"/>
                        </a:rPr>
                        <a:t>my head there like maybe several types of how you could summarize (...), so is it like to summarize. I don't know how (…) in depth that summary has to be.</a:t>
                      </a:r>
                      <a:endParaRPr lang="en-US" sz="2000" dirty="0">
                        <a:latin typeface="+mn-lt"/>
                        <a:ea typeface="Calibri"/>
                        <a:cs typeface="Times New Roman"/>
                      </a:endParaRPr>
                    </a:p>
                  </a:txBody>
                  <a:tcPr marL="68580" marR="68580" marT="0" marB="0"/>
                </a:tc>
              </a:tr>
            </a:tbl>
          </a:graphicData>
        </a:graphic>
      </p:graphicFrame>
      <p:sp>
        <p:nvSpPr>
          <p:cNvPr id="30" name="TextBox 29"/>
          <p:cNvSpPr txBox="1"/>
          <p:nvPr/>
        </p:nvSpPr>
        <p:spPr>
          <a:xfrm>
            <a:off x="403346" y="19787084"/>
            <a:ext cx="10638296" cy="2246769"/>
          </a:xfrm>
          <a:prstGeom prst="rect">
            <a:avLst/>
          </a:prstGeom>
          <a:noFill/>
        </p:spPr>
        <p:txBody>
          <a:bodyPr wrap="square" rtlCol="0">
            <a:spAutoFit/>
          </a:bodyPr>
          <a:lstStyle/>
          <a:p>
            <a:pPr lvl="0" algn="ctr"/>
            <a:r>
              <a:rPr lang="en-US" sz="2400" dirty="0" smtClean="0">
                <a:solidFill>
                  <a:srgbClr val="0070C0"/>
                </a:solidFill>
              </a:rPr>
              <a:t>In many cases there are no instructions given at all. In the first place, this refers to writing research papers. </a:t>
            </a:r>
          </a:p>
          <a:p>
            <a:pPr lvl="0" algn="ctr"/>
            <a:r>
              <a:rPr lang="en-US" sz="2400" dirty="0" smtClean="0">
                <a:solidFill>
                  <a:srgbClr val="0070C0"/>
                </a:solidFill>
              </a:rPr>
              <a:t>Writing assignments that students receive are designed using bare prompts that ask students to summarize without giving further explanation of expectations or examples of what needs to be done.</a:t>
            </a:r>
          </a:p>
          <a:p>
            <a:endParaRPr lang="en-US" sz="2000" dirty="0"/>
          </a:p>
        </p:txBody>
      </p:sp>
      <p:graphicFrame>
        <p:nvGraphicFramePr>
          <p:cNvPr id="31" name="Diagram 30"/>
          <p:cNvGraphicFramePr/>
          <p:nvPr>
            <p:extLst>
              <p:ext uri="{D42A27DB-BD31-4B8C-83A1-F6EECF244321}">
                <p14:modId xmlns="" xmlns:p14="http://schemas.microsoft.com/office/powerpoint/2010/main" val="2195538432"/>
              </p:ext>
            </p:extLst>
          </p:nvPr>
        </p:nvGraphicFramePr>
        <p:xfrm>
          <a:off x="273014" y="10124366"/>
          <a:ext cx="7003208" cy="1078610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32" name="Diagram 31"/>
          <p:cNvGraphicFramePr/>
          <p:nvPr>
            <p:extLst>
              <p:ext uri="{D42A27DB-BD31-4B8C-83A1-F6EECF244321}">
                <p14:modId xmlns="" xmlns:p14="http://schemas.microsoft.com/office/powerpoint/2010/main" val="512649067"/>
              </p:ext>
            </p:extLst>
          </p:nvPr>
        </p:nvGraphicFramePr>
        <p:xfrm>
          <a:off x="22194239" y="15356695"/>
          <a:ext cx="9790711" cy="353146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2" name="TextBox 1"/>
          <p:cNvSpPr txBox="1"/>
          <p:nvPr/>
        </p:nvSpPr>
        <p:spPr>
          <a:xfrm>
            <a:off x="7243342" y="12573058"/>
            <a:ext cx="4123557" cy="3170099"/>
          </a:xfrm>
          <a:prstGeom prst="rect">
            <a:avLst/>
          </a:prstGeom>
          <a:noFill/>
        </p:spPr>
        <p:txBody>
          <a:bodyPr wrap="square" rtlCol="0">
            <a:spAutoFit/>
          </a:bodyPr>
          <a:lstStyle/>
          <a:p>
            <a:pPr algn="ctr"/>
            <a:r>
              <a:rPr lang="en-US" sz="3200" dirty="0" smtClean="0">
                <a:solidFill>
                  <a:srgbClr val="0070C0"/>
                </a:solidFill>
              </a:rPr>
              <a:t>A </a:t>
            </a:r>
            <a:r>
              <a:rPr lang="en-US" sz="2800" dirty="0" smtClean="0">
                <a:solidFill>
                  <a:srgbClr val="0070C0"/>
                </a:solidFill>
              </a:rPr>
              <a:t>key to successful interpretation of a task is metacognitive awareness and task knowledge as it’s crucial part for understanding requirements of an assignment. </a:t>
            </a:r>
          </a:p>
        </p:txBody>
      </p:sp>
      <p:sp>
        <p:nvSpPr>
          <p:cNvPr id="3" name="TextBox 2"/>
          <p:cNvSpPr txBox="1"/>
          <p:nvPr/>
        </p:nvSpPr>
        <p:spPr>
          <a:xfrm>
            <a:off x="4559300" y="18913140"/>
            <a:ext cx="1587871" cy="1338828"/>
          </a:xfrm>
          <a:prstGeom prst="rect">
            <a:avLst/>
          </a:prstGeom>
          <a:noFill/>
        </p:spPr>
        <p:txBody>
          <a:bodyPr wrap="none" rtlCol="0">
            <a:spAutoFit/>
          </a:bodyPr>
          <a:lstStyle/>
          <a:p>
            <a:r>
              <a:rPr lang="en-US" sz="2000" dirty="0">
                <a:solidFill>
                  <a:schemeClr val="accent5">
                    <a:lumMod val="50000"/>
                  </a:schemeClr>
                </a:solidFill>
                <a:cs typeface="Times New Roman" panose="02020603050405020304" pitchFamily="18" charset="0"/>
              </a:rPr>
              <a:t>(</a:t>
            </a:r>
            <a:r>
              <a:rPr lang="en-US" sz="2000" dirty="0" err="1" smtClean="0">
                <a:solidFill>
                  <a:schemeClr val="accent5">
                    <a:lumMod val="50000"/>
                  </a:schemeClr>
                </a:solidFill>
                <a:cs typeface="Times New Roman" panose="02020603050405020304" pitchFamily="18" charset="0"/>
              </a:rPr>
              <a:t>Victori</a:t>
            </a:r>
            <a:r>
              <a:rPr lang="en-US" sz="2000" dirty="0" smtClean="0">
                <a:solidFill>
                  <a:schemeClr val="accent5">
                    <a:lumMod val="50000"/>
                  </a:schemeClr>
                </a:solidFill>
                <a:cs typeface="Times New Roman" panose="02020603050405020304" pitchFamily="18" charset="0"/>
              </a:rPr>
              <a:t>, </a:t>
            </a:r>
            <a:r>
              <a:rPr lang="en-US" sz="2000" dirty="0">
                <a:solidFill>
                  <a:schemeClr val="accent5">
                    <a:lumMod val="50000"/>
                  </a:schemeClr>
                </a:solidFill>
                <a:cs typeface="Times New Roman" panose="02020603050405020304" pitchFamily="18" charset="0"/>
              </a:rPr>
              <a:t>1999)</a:t>
            </a:r>
            <a:endParaRPr lang="en-US" sz="2000" dirty="0">
              <a:solidFill>
                <a:schemeClr val="accent5">
                  <a:lumMod val="50000"/>
                </a:schemeClr>
              </a:solidFill>
            </a:endParaRPr>
          </a:p>
          <a:p>
            <a:endParaRPr lang="en-US" dirty="0"/>
          </a:p>
        </p:txBody>
      </p:sp>
      <p:sp>
        <p:nvSpPr>
          <p:cNvPr id="5" name="TextBox 4"/>
          <p:cNvSpPr txBox="1"/>
          <p:nvPr/>
        </p:nvSpPr>
        <p:spPr>
          <a:xfrm>
            <a:off x="691753" y="16662400"/>
            <a:ext cx="1587871" cy="400110"/>
          </a:xfrm>
          <a:prstGeom prst="rect">
            <a:avLst/>
          </a:prstGeom>
          <a:noFill/>
        </p:spPr>
        <p:txBody>
          <a:bodyPr wrap="none" rtlCol="0">
            <a:spAutoFit/>
          </a:bodyPr>
          <a:lstStyle/>
          <a:p>
            <a:r>
              <a:rPr lang="en-US" sz="2000" dirty="0">
                <a:solidFill>
                  <a:schemeClr val="accent5">
                    <a:lumMod val="50000"/>
                  </a:schemeClr>
                </a:solidFill>
              </a:rPr>
              <a:t>(</a:t>
            </a:r>
            <a:r>
              <a:rPr lang="en-US" sz="2000" dirty="0" err="1" smtClean="0">
                <a:solidFill>
                  <a:schemeClr val="accent5">
                    <a:lumMod val="50000"/>
                  </a:schemeClr>
                </a:solidFill>
              </a:rPr>
              <a:t>Victori</a:t>
            </a:r>
            <a:r>
              <a:rPr lang="en-US" sz="2000" dirty="0" smtClean="0">
                <a:solidFill>
                  <a:schemeClr val="accent5">
                    <a:lumMod val="50000"/>
                  </a:schemeClr>
                </a:solidFill>
              </a:rPr>
              <a:t>, 1999)</a:t>
            </a:r>
            <a:endParaRPr lang="en-US" sz="2000" dirty="0">
              <a:solidFill>
                <a:schemeClr val="accent5">
                  <a:lumMod val="50000"/>
                </a:schemeClr>
              </a:solidFill>
            </a:endParaRPr>
          </a:p>
        </p:txBody>
      </p:sp>
      <p:sp>
        <p:nvSpPr>
          <p:cNvPr id="6" name="TextBox 5"/>
          <p:cNvSpPr txBox="1"/>
          <p:nvPr/>
        </p:nvSpPr>
        <p:spPr>
          <a:xfrm>
            <a:off x="4744017" y="14268120"/>
            <a:ext cx="1829668" cy="1338828"/>
          </a:xfrm>
          <a:prstGeom prst="rect">
            <a:avLst/>
          </a:prstGeom>
          <a:noFill/>
        </p:spPr>
        <p:txBody>
          <a:bodyPr wrap="none" rtlCol="0">
            <a:spAutoFit/>
          </a:bodyPr>
          <a:lstStyle/>
          <a:p>
            <a:pPr lvl="0"/>
            <a:r>
              <a:rPr lang="en-US" sz="2000" dirty="0">
                <a:solidFill>
                  <a:schemeClr val="accent5">
                    <a:lumMod val="50000"/>
                  </a:schemeClr>
                </a:solidFill>
                <a:latin typeface="Times New Roman"/>
                <a:ea typeface="Calibri"/>
              </a:rPr>
              <a:t>(</a:t>
            </a:r>
            <a:r>
              <a:rPr lang="en-US" sz="2000" dirty="0" err="1">
                <a:solidFill>
                  <a:schemeClr val="accent5">
                    <a:lumMod val="50000"/>
                  </a:schemeClr>
                </a:solidFill>
                <a:latin typeface="Times New Roman"/>
                <a:ea typeface="Calibri"/>
              </a:rPr>
              <a:t>Wenden</a:t>
            </a:r>
            <a:r>
              <a:rPr lang="en-US" sz="2000" dirty="0">
                <a:solidFill>
                  <a:schemeClr val="accent5">
                    <a:lumMod val="50000"/>
                  </a:schemeClr>
                </a:solidFill>
                <a:latin typeface="Times New Roman"/>
                <a:ea typeface="Calibri"/>
              </a:rPr>
              <a:t>, 1991)</a:t>
            </a:r>
            <a:endParaRPr lang="en-US" sz="2000" dirty="0">
              <a:solidFill>
                <a:schemeClr val="accent5">
                  <a:lumMod val="50000"/>
                </a:schemeClr>
              </a:solidFill>
            </a:endParaRPr>
          </a:p>
          <a:p>
            <a:endParaRPr lang="en-US" dirty="0"/>
          </a:p>
        </p:txBody>
      </p:sp>
      <p:pic>
        <p:nvPicPr>
          <p:cNvPr id="28" name="Picture 27" descr="images.png"/>
          <p:cNvPicPr>
            <a:picLocks noChangeAspect="1"/>
          </p:cNvPicPr>
          <p:nvPr/>
        </p:nvPicPr>
        <p:blipFill>
          <a:blip r:embed="rId19" cstate="print"/>
          <a:stretch>
            <a:fillRect/>
          </a:stretch>
        </p:blipFill>
        <p:spPr>
          <a:xfrm>
            <a:off x="691754" y="1382208"/>
            <a:ext cx="6033467" cy="1557822"/>
          </a:xfrm>
          <a:prstGeom prst="rect">
            <a:avLst/>
          </a:prstGeom>
        </p:spPr>
      </p:pic>
      <p:pic>
        <p:nvPicPr>
          <p:cNvPr id="29" name="Picture 28" descr="celebrate150.png"/>
          <p:cNvPicPr>
            <a:picLocks noChangeAspect="1"/>
          </p:cNvPicPr>
          <p:nvPr/>
        </p:nvPicPr>
        <p:blipFill>
          <a:blip r:embed="rId20" cstate="print"/>
          <a:stretch>
            <a:fillRect/>
          </a:stretch>
        </p:blipFill>
        <p:spPr>
          <a:xfrm>
            <a:off x="29352705" y="319263"/>
            <a:ext cx="2369809" cy="2760828"/>
          </a:xfrm>
          <a:prstGeom prst="rect">
            <a:avLst/>
          </a:prstGeom>
        </p:spPr>
      </p:pic>
    </p:spTree>
    <p:extLst>
      <p:ext uri="{BB962C8B-B14F-4D97-AF65-F5344CB8AC3E}">
        <p14:creationId xmlns="" xmlns:p14="http://schemas.microsoft.com/office/powerpoint/2010/main" val="2212419635"/>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8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a:solidFill>
            <a:schemeClr val="tx1"/>
          </a:solidFill>
          <a:miter lim="800000"/>
          <a:headEnd/>
          <a:tailEnd/>
        </a:ln>
        <a:effectLst/>
      </a:spPr>
      <a:bodyPr wrap="none" lIns="65304" tIns="32651" rIns="65304" bIns="32651" anchor="ctr"/>
      <a:lstStyle>
        <a:defPPr>
          <a:defRPr dirty="0"/>
        </a:defPPr>
      </a:lstStyle>
    </a:spDef>
    <a:txDef>
      <a:spPr>
        <a:noFill/>
      </a:spPr>
      <a:bodyPr wrap="square" rtlCol="0">
        <a:spAutoFit/>
      </a:bodyPr>
      <a:lstStyle>
        <a:defPPr>
          <a:defRPr sz="18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Equity">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PosterPresentations.com-48x72-Template</Template>
  <TotalTime>341</TotalTime>
  <Words>1259</Words>
  <Application>Microsoft Office PowerPoint</Application>
  <PresentationFormat>Custom</PresentationFormat>
  <Paragraphs>72</Paragraphs>
  <Slides>1</Slides>
  <Notes>1</Notes>
  <HiddenSlides>0</HiddenSlides>
  <MMClips>0</MMClips>
  <ScaleCrop>false</ScaleCrop>
  <HeadingPairs>
    <vt:vector size="4" baseType="variant">
      <vt:variant>
        <vt:lpstr>Theme</vt:lpstr>
      </vt:variant>
      <vt:variant>
        <vt:i4>3</vt:i4>
      </vt:variant>
      <vt:variant>
        <vt:lpstr>Slide Titles</vt:lpstr>
      </vt:variant>
      <vt:variant>
        <vt:i4>1</vt:i4>
      </vt:variant>
    </vt:vector>
  </HeadingPairs>
  <TitlesOfParts>
    <vt:vector size="4" baseType="lpstr">
      <vt:lpstr>1_Classic 3 Columns</vt:lpstr>
      <vt:lpstr>Classic - Wide Center</vt:lpstr>
      <vt:lpstr>Equity</vt:lpstr>
      <vt:lpstr>Slide 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Joka</cp:lastModifiedBy>
  <cp:revision>46</cp:revision>
  <dcterms:created xsi:type="dcterms:W3CDTF">2012-02-09T21:09:21Z</dcterms:created>
  <dcterms:modified xsi:type="dcterms:W3CDTF">2016-09-30T15:38:43Z</dcterms:modified>
</cp:coreProperties>
</file>