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wdp" ContentType="image/vnd.ms-photo"/>
  <Default Extension="gif" ContentType="image/gif"/>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3"/>
  </p:notesMasterIdLst>
  <p:handoutMasterIdLst>
    <p:handoutMasterId r:id="rId4"/>
  </p:handoutMasterIdLst>
  <p:sldIdLst>
    <p:sldId id="263" r:id="rId2"/>
  </p:sldIdLst>
  <p:sldSz cx="36118800" cy="41148000"/>
  <p:notesSz cx="6858000" cy="9144000"/>
  <p:defaultTextStyle>
    <a:defPPr>
      <a:defRPr lang="en-US"/>
    </a:defPPr>
    <a:lvl1pPr marL="0" algn="l" defTabSz="3708455" rtl="0" eaLnBrk="1" latinLnBrk="0" hangingPunct="1">
      <a:defRPr sz="7300" kern="1200">
        <a:solidFill>
          <a:schemeClr val="tx1"/>
        </a:solidFill>
        <a:latin typeface="+mn-lt"/>
        <a:ea typeface="+mn-ea"/>
        <a:cs typeface="+mn-cs"/>
      </a:defRPr>
    </a:lvl1pPr>
    <a:lvl2pPr marL="1854228" algn="l" defTabSz="3708455" rtl="0" eaLnBrk="1" latinLnBrk="0" hangingPunct="1">
      <a:defRPr sz="7300" kern="1200">
        <a:solidFill>
          <a:schemeClr val="tx1"/>
        </a:solidFill>
        <a:latin typeface="+mn-lt"/>
        <a:ea typeface="+mn-ea"/>
        <a:cs typeface="+mn-cs"/>
      </a:defRPr>
    </a:lvl2pPr>
    <a:lvl3pPr marL="3708455" algn="l" defTabSz="3708455" rtl="0" eaLnBrk="1" latinLnBrk="0" hangingPunct="1">
      <a:defRPr sz="7300" kern="1200">
        <a:solidFill>
          <a:schemeClr val="tx1"/>
        </a:solidFill>
        <a:latin typeface="+mn-lt"/>
        <a:ea typeface="+mn-ea"/>
        <a:cs typeface="+mn-cs"/>
      </a:defRPr>
    </a:lvl3pPr>
    <a:lvl4pPr marL="5562683" algn="l" defTabSz="3708455" rtl="0" eaLnBrk="1" latinLnBrk="0" hangingPunct="1">
      <a:defRPr sz="7300" kern="1200">
        <a:solidFill>
          <a:schemeClr val="tx1"/>
        </a:solidFill>
        <a:latin typeface="+mn-lt"/>
        <a:ea typeface="+mn-ea"/>
        <a:cs typeface="+mn-cs"/>
      </a:defRPr>
    </a:lvl4pPr>
    <a:lvl5pPr marL="7416911" algn="l" defTabSz="3708455" rtl="0" eaLnBrk="1" latinLnBrk="0" hangingPunct="1">
      <a:defRPr sz="7300" kern="1200">
        <a:solidFill>
          <a:schemeClr val="tx1"/>
        </a:solidFill>
        <a:latin typeface="+mn-lt"/>
        <a:ea typeface="+mn-ea"/>
        <a:cs typeface="+mn-cs"/>
      </a:defRPr>
    </a:lvl5pPr>
    <a:lvl6pPr marL="9271138" algn="l" defTabSz="3708455" rtl="0" eaLnBrk="1" latinLnBrk="0" hangingPunct="1">
      <a:defRPr sz="7300" kern="1200">
        <a:solidFill>
          <a:schemeClr val="tx1"/>
        </a:solidFill>
        <a:latin typeface="+mn-lt"/>
        <a:ea typeface="+mn-ea"/>
        <a:cs typeface="+mn-cs"/>
      </a:defRPr>
    </a:lvl6pPr>
    <a:lvl7pPr marL="11125366" algn="l" defTabSz="3708455" rtl="0" eaLnBrk="1" latinLnBrk="0" hangingPunct="1">
      <a:defRPr sz="7300" kern="1200">
        <a:solidFill>
          <a:schemeClr val="tx1"/>
        </a:solidFill>
        <a:latin typeface="+mn-lt"/>
        <a:ea typeface="+mn-ea"/>
        <a:cs typeface="+mn-cs"/>
      </a:defRPr>
    </a:lvl7pPr>
    <a:lvl8pPr marL="12979593" algn="l" defTabSz="3708455" rtl="0" eaLnBrk="1" latinLnBrk="0" hangingPunct="1">
      <a:defRPr sz="7300" kern="1200">
        <a:solidFill>
          <a:schemeClr val="tx1"/>
        </a:solidFill>
        <a:latin typeface="+mn-lt"/>
        <a:ea typeface="+mn-ea"/>
        <a:cs typeface="+mn-cs"/>
      </a:defRPr>
    </a:lvl8pPr>
    <a:lvl9pPr marL="14833821" algn="l" defTabSz="3708455" rtl="0" eaLnBrk="1" latinLnBrk="0" hangingPunct="1">
      <a:defRPr sz="73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938" userDrawn="1">
          <p15:clr>
            <a:srgbClr val="A4A3A4"/>
          </p15:clr>
        </p15:guide>
        <p15:guide id="2" pos="1119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17833"/>
    <a:srgbClr val="D0E03D"/>
    <a:srgbClr val="838AB7"/>
    <a:srgbClr val="4C091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8586"/>
    <p:restoredTop sz="94618"/>
  </p:normalViewPr>
  <p:slideViewPr>
    <p:cSldViewPr snapToGrid="0" snapToObjects="1" showGuides="1">
      <p:cViewPr>
        <p:scale>
          <a:sx n="30" d="100"/>
          <a:sy n="30" d="100"/>
        </p:scale>
        <p:origin x="1616" y="-272"/>
      </p:cViewPr>
      <p:guideLst>
        <p:guide orient="horz" pos="12938"/>
        <p:guide pos="11195"/>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08E6CE6-428B-5045-8757-9AA9B5113E0C}" type="datetimeFigureOut">
              <a:rPr lang="en-US" smtClean="0"/>
              <a:t>10/25/16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37B72A3-3800-FA42-A772-B807DE9374E5}" type="slidenum">
              <a:rPr lang="en-US" smtClean="0"/>
              <a:t>‹#›</a:t>
            </a:fld>
            <a:endParaRPr lang="en-US"/>
          </a:p>
        </p:txBody>
      </p:sp>
    </p:spTree>
    <p:extLst>
      <p:ext uri="{BB962C8B-B14F-4D97-AF65-F5344CB8AC3E}">
        <p14:creationId xmlns:p14="http://schemas.microsoft.com/office/powerpoint/2010/main" val="8787888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193B63-1E1F-5441-953F-F410E63A5987}" type="datetimeFigureOut">
              <a:rPr lang="en-US" smtClean="0"/>
              <a:t>10/25/16</a:t>
            </a:fld>
            <a:endParaRPr lang="en-US"/>
          </a:p>
        </p:txBody>
      </p:sp>
      <p:sp>
        <p:nvSpPr>
          <p:cNvPr id="4" name="Slide Image Placeholder 3"/>
          <p:cNvSpPr>
            <a:spLocks noGrp="1" noRot="1" noChangeAspect="1"/>
          </p:cNvSpPr>
          <p:nvPr>
            <p:ph type="sldImg" idx="2"/>
          </p:nvPr>
        </p:nvSpPr>
        <p:spPr>
          <a:xfrm>
            <a:off x="2074863" y="1143000"/>
            <a:ext cx="27082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CF9342-5A80-C243-AA0D-781E6C63C5C1}" type="slidenum">
              <a:rPr lang="en-US" smtClean="0"/>
              <a:t>‹#›</a:t>
            </a:fld>
            <a:endParaRPr lang="en-US"/>
          </a:p>
        </p:txBody>
      </p:sp>
    </p:spTree>
    <p:extLst>
      <p:ext uri="{BB962C8B-B14F-4D97-AF65-F5344CB8AC3E}">
        <p14:creationId xmlns:p14="http://schemas.microsoft.com/office/powerpoint/2010/main" val="1690874629"/>
      </p:ext>
    </p:extLst>
  </p:cSld>
  <p:clrMap bg1="lt1" tx1="dk1" bg2="lt2" tx2="dk2" accent1="accent1" accent2="accent2" accent3="accent3" accent4="accent4" accent5="accent5" accent6="accent6" hlink="hlink" folHlink="folHlink"/>
  <p:notesStyle>
    <a:lvl1pPr marL="0" algn="l" defTabSz="858439" rtl="0" eaLnBrk="1" latinLnBrk="0" hangingPunct="1">
      <a:defRPr sz="1127" kern="1200">
        <a:solidFill>
          <a:schemeClr val="tx1"/>
        </a:solidFill>
        <a:latin typeface="+mn-lt"/>
        <a:ea typeface="+mn-ea"/>
        <a:cs typeface="+mn-cs"/>
      </a:defRPr>
    </a:lvl1pPr>
    <a:lvl2pPr marL="429219" algn="l" defTabSz="858439" rtl="0" eaLnBrk="1" latinLnBrk="0" hangingPunct="1">
      <a:defRPr sz="1127" kern="1200">
        <a:solidFill>
          <a:schemeClr val="tx1"/>
        </a:solidFill>
        <a:latin typeface="+mn-lt"/>
        <a:ea typeface="+mn-ea"/>
        <a:cs typeface="+mn-cs"/>
      </a:defRPr>
    </a:lvl2pPr>
    <a:lvl3pPr marL="858439" algn="l" defTabSz="858439" rtl="0" eaLnBrk="1" latinLnBrk="0" hangingPunct="1">
      <a:defRPr sz="1127" kern="1200">
        <a:solidFill>
          <a:schemeClr val="tx1"/>
        </a:solidFill>
        <a:latin typeface="+mn-lt"/>
        <a:ea typeface="+mn-ea"/>
        <a:cs typeface="+mn-cs"/>
      </a:defRPr>
    </a:lvl3pPr>
    <a:lvl4pPr marL="1287658" algn="l" defTabSz="858439" rtl="0" eaLnBrk="1" latinLnBrk="0" hangingPunct="1">
      <a:defRPr sz="1127" kern="1200">
        <a:solidFill>
          <a:schemeClr val="tx1"/>
        </a:solidFill>
        <a:latin typeface="+mn-lt"/>
        <a:ea typeface="+mn-ea"/>
        <a:cs typeface="+mn-cs"/>
      </a:defRPr>
    </a:lvl4pPr>
    <a:lvl5pPr marL="1716877" algn="l" defTabSz="858439" rtl="0" eaLnBrk="1" latinLnBrk="0" hangingPunct="1">
      <a:defRPr sz="1127" kern="1200">
        <a:solidFill>
          <a:schemeClr val="tx1"/>
        </a:solidFill>
        <a:latin typeface="+mn-lt"/>
        <a:ea typeface="+mn-ea"/>
        <a:cs typeface="+mn-cs"/>
      </a:defRPr>
    </a:lvl5pPr>
    <a:lvl6pPr marL="2146097" algn="l" defTabSz="858439" rtl="0" eaLnBrk="1" latinLnBrk="0" hangingPunct="1">
      <a:defRPr sz="1127" kern="1200">
        <a:solidFill>
          <a:schemeClr val="tx1"/>
        </a:solidFill>
        <a:latin typeface="+mn-lt"/>
        <a:ea typeface="+mn-ea"/>
        <a:cs typeface="+mn-cs"/>
      </a:defRPr>
    </a:lvl6pPr>
    <a:lvl7pPr marL="2575316" algn="l" defTabSz="858439" rtl="0" eaLnBrk="1" latinLnBrk="0" hangingPunct="1">
      <a:defRPr sz="1127" kern="1200">
        <a:solidFill>
          <a:schemeClr val="tx1"/>
        </a:solidFill>
        <a:latin typeface="+mn-lt"/>
        <a:ea typeface="+mn-ea"/>
        <a:cs typeface="+mn-cs"/>
      </a:defRPr>
    </a:lvl7pPr>
    <a:lvl8pPr marL="3004536" algn="l" defTabSz="858439" rtl="0" eaLnBrk="1" latinLnBrk="0" hangingPunct="1">
      <a:defRPr sz="1127" kern="1200">
        <a:solidFill>
          <a:schemeClr val="tx1"/>
        </a:solidFill>
        <a:latin typeface="+mn-lt"/>
        <a:ea typeface="+mn-ea"/>
        <a:cs typeface="+mn-cs"/>
      </a:defRPr>
    </a:lvl8pPr>
    <a:lvl9pPr marL="3433755" algn="l" defTabSz="858439" rtl="0" eaLnBrk="1" latinLnBrk="0" hangingPunct="1">
      <a:defRPr sz="1127"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08910" y="6734178"/>
            <a:ext cx="30700980" cy="14325600"/>
          </a:xfrm>
        </p:spPr>
        <p:txBody>
          <a:bodyPr anchor="b"/>
          <a:lstStyle>
            <a:lvl1pPr algn="ctr">
              <a:defRPr sz="23700"/>
            </a:lvl1pPr>
          </a:lstStyle>
          <a:p>
            <a:r>
              <a:rPr lang="en-US" smtClean="0"/>
              <a:t>Click to edit Master title style</a:t>
            </a:r>
            <a:endParaRPr lang="en-US" dirty="0"/>
          </a:p>
        </p:txBody>
      </p:sp>
      <p:sp>
        <p:nvSpPr>
          <p:cNvPr id="3" name="Subtitle 2"/>
          <p:cNvSpPr>
            <a:spLocks noGrp="1"/>
          </p:cNvSpPr>
          <p:nvPr>
            <p:ph type="subTitle" idx="1"/>
          </p:nvPr>
        </p:nvSpPr>
        <p:spPr>
          <a:xfrm>
            <a:off x="4514850" y="21612228"/>
            <a:ext cx="27089100" cy="9934572"/>
          </a:xfrm>
        </p:spPr>
        <p:txBody>
          <a:bodyPr/>
          <a:lstStyle>
            <a:lvl1pPr marL="0" indent="0" algn="ctr">
              <a:buNone/>
              <a:defRPr sz="9480"/>
            </a:lvl1pPr>
            <a:lvl2pPr marL="1805940" indent="0" algn="ctr">
              <a:buNone/>
              <a:defRPr sz="7900"/>
            </a:lvl2pPr>
            <a:lvl3pPr marL="3611880" indent="0" algn="ctr">
              <a:buNone/>
              <a:defRPr sz="7110"/>
            </a:lvl3pPr>
            <a:lvl4pPr marL="5417820" indent="0" algn="ctr">
              <a:buNone/>
              <a:defRPr sz="6320"/>
            </a:lvl4pPr>
            <a:lvl5pPr marL="7223760" indent="0" algn="ctr">
              <a:buNone/>
              <a:defRPr sz="6320"/>
            </a:lvl5pPr>
            <a:lvl6pPr marL="9029700" indent="0" algn="ctr">
              <a:buNone/>
              <a:defRPr sz="6320"/>
            </a:lvl6pPr>
            <a:lvl7pPr marL="10835640" indent="0" algn="ctr">
              <a:buNone/>
              <a:defRPr sz="6320"/>
            </a:lvl7pPr>
            <a:lvl8pPr marL="12641580" indent="0" algn="ctr">
              <a:buNone/>
              <a:defRPr sz="6320"/>
            </a:lvl8pPr>
            <a:lvl9pPr marL="14447520" indent="0" algn="ctr">
              <a:buNone/>
              <a:defRPr sz="632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7F7A1AC-F892-CD4B-9EF8-00EBEED60E69}" type="datetimeFigureOut">
              <a:rPr lang="en-US" smtClean="0"/>
              <a:t>10/25/16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2F7B75-9ED5-C14A-A165-6BF697E0A82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7F7A1AC-F892-CD4B-9EF8-00EBEED60E69}" type="datetimeFigureOut">
              <a:rPr lang="en-US" smtClean="0"/>
              <a:t>10/25/16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2F7B75-9ED5-C14A-A165-6BF697E0A82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64358" y="10258437"/>
            <a:ext cx="31152465" cy="17116422"/>
          </a:xfrm>
        </p:spPr>
        <p:txBody>
          <a:bodyPr anchor="b"/>
          <a:lstStyle>
            <a:lvl1pPr>
              <a:defRPr sz="23700"/>
            </a:lvl1pPr>
          </a:lstStyle>
          <a:p>
            <a:r>
              <a:rPr lang="en-US" smtClean="0"/>
              <a:t>Click to edit Master title style</a:t>
            </a:r>
            <a:endParaRPr lang="en-US" dirty="0"/>
          </a:p>
        </p:txBody>
      </p:sp>
      <p:sp>
        <p:nvSpPr>
          <p:cNvPr id="3" name="Text Placeholder 2"/>
          <p:cNvSpPr>
            <a:spLocks noGrp="1"/>
          </p:cNvSpPr>
          <p:nvPr>
            <p:ph type="body" idx="1"/>
          </p:nvPr>
        </p:nvSpPr>
        <p:spPr>
          <a:xfrm>
            <a:off x="2464358" y="27536787"/>
            <a:ext cx="31152465" cy="9001122"/>
          </a:xfrm>
        </p:spPr>
        <p:txBody>
          <a:bodyPr/>
          <a:lstStyle>
            <a:lvl1pPr marL="0" indent="0">
              <a:buNone/>
              <a:defRPr sz="9480">
                <a:solidFill>
                  <a:schemeClr val="tx1"/>
                </a:solidFill>
              </a:defRPr>
            </a:lvl1pPr>
            <a:lvl2pPr marL="1805940" indent="0">
              <a:buNone/>
              <a:defRPr sz="7900">
                <a:solidFill>
                  <a:schemeClr val="tx1">
                    <a:tint val="75000"/>
                  </a:schemeClr>
                </a:solidFill>
              </a:defRPr>
            </a:lvl2pPr>
            <a:lvl3pPr marL="3611880" indent="0">
              <a:buNone/>
              <a:defRPr sz="7110">
                <a:solidFill>
                  <a:schemeClr val="tx1">
                    <a:tint val="75000"/>
                  </a:schemeClr>
                </a:solidFill>
              </a:defRPr>
            </a:lvl3pPr>
            <a:lvl4pPr marL="5417820" indent="0">
              <a:buNone/>
              <a:defRPr sz="6320">
                <a:solidFill>
                  <a:schemeClr val="tx1">
                    <a:tint val="75000"/>
                  </a:schemeClr>
                </a:solidFill>
              </a:defRPr>
            </a:lvl4pPr>
            <a:lvl5pPr marL="7223760" indent="0">
              <a:buNone/>
              <a:defRPr sz="6320">
                <a:solidFill>
                  <a:schemeClr val="tx1">
                    <a:tint val="75000"/>
                  </a:schemeClr>
                </a:solidFill>
              </a:defRPr>
            </a:lvl5pPr>
            <a:lvl6pPr marL="9029700" indent="0">
              <a:buNone/>
              <a:defRPr sz="6320">
                <a:solidFill>
                  <a:schemeClr val="tx1">
                    <a:tint val="75000"/>
                  </a:schemeClr>
                </a:solidFill>
              </a:defRPr>
            </a:lvl6pPr>
            <a:lvl7pPr marL="10835640" indent="0">
              <a:buNone/>
              <a:defRPr sz="6320">
                <a:solidFill>
                  <a:schemeClr val="tx1">
                    <a:tint val="75000"/>
                  </a:schemeClr>
                </a:solidFill>
              </a:defRPr>
            </a:lvl7pPr>
            <a:lvl8pPr marL="12641580" indent="0">
              <a:buNone/>
              <a:defRPr sz="6320">
                <a:solidFill>
                  <a:schemeClr val="tx1">
                    <a:tint val="75000"/>
                  </a:schemeClr>
                </a:solidFill>
              </a:defRPr>
            </a:lvl8pPr>
            <a:lvl9pPr marL="14447520" indent="0">
              <a:buNone/>
              <a:defRPr sz="632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7F7A1AC-F892-CD4B-9EF8-00EBEED60E69}" type="datetimeFigureOut">
              <a:rPr lang="en-US" smtClean="0"/>
              <a:t>10/25/16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2F7B75-9ED5-C14A-A165-6BF697E0A82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483168" y="10953750"/>
            <a:ext cx="15350490" cy="2610802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8285143" y="10953750"/>
            <a:ext cx="15350490" cy="2610802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7F7A1AC-F892-CD4B-9EF8-00EBEED60E69}" type="datetimeFigureOut">
              <a:rPr lang="en-US" smtClean="0"/>
              <a:t>10/25/16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2F7B75-9ED5-C14A-A165-6BF697E0A82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487872" y="2190759"/>
            <a:ext cx="31152465" cy="795337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487876" y="10086978"/>
            <a:ext cx="15279943" cy="4943472"/>
          </a:xfrm>
        </p:spPr>
        <p:txBody>
          <a:bodyPr anchor="b"/>
          <a:lstStyle>
            <a:lvl1pPr marL="0" indent="0">
              <a:buNone/>
              <a:defRPr sz="9480" b="1"/>
            </a:lvl1pPr>
            <a:lvl2pPr marL="1805940" indent="0">
              <a:buNone/>
              <a:defRPr sz="7900" b="1"/>
            </a:lvl2pPr>
            <a:lvl3pPr marL="3611880" indent="0">
              <a:buNone/>
              <a:defRPr sz="7110" b="1"/>
            </a:lvl3pPr>
            <a:lvl4pPr marL="5417820" indent="0">
              <a:buNone/>
              <a:defRPr sz="6320" b="1"/>
            </a:lvl4pPr>
            <a:lvl5pPr marL="7223760" indent="0">
              <a:buNone/>
              <a:defRPr sz="6320" b="1"/>
            </a:lvl5pPr>
            <a:lvl6pPr marL="9029700" indent="0">
              <a:buNone/>
              <a:defRPr sz="6320" b="1"/>
            </a:lvl6pPr>
            <a:lvl7pPr marL="10835640" indent="0">
              <a:buNone/>
              <a:defRPr sz="6320" b="1"/>
            </a:lvl7pPr>
            <a:lvl8pPr marL="12641580" indent="0">
              <a:buNone/>
              <a:defRPr sz="6320" b="1"/>
            </a:lvl8pPr>
            <a:lvl9pPr marL="14447520" indent="0">
              <a:buNone/>
              <a:defRPr sz="6320" b="1"/>
            </a:lvl9pPr>
          </a:lstStyle>
          <a:p>
            <a:pPr lvl="0"/>
            <a:r>
              <a:rPr lang="en-US" smtClean="0"/>
              <a:t>Click to edit Master text styles</a:t>
            </a:r>
          </a:p>
        </p:txBody>
      </p:sp>
      <p:sp>
        <p:nvSpPr>
          <p:cNvPr id="4" name="Content Placeholder 3"/>
          <p:cNvSpPr>
            <a:spLocks noGrp="1"/>
          </p:cNvSpPr>
          <p:nvPr>
            <p:ph sz="half" idx="2"/>
          </p:nvPr>
        </p:nvSpPr>
        <p:spPr>
          <a:xfrm>
            <a:off x="2487876" y="15030450"/>
            <a:ext cx="15279943" cy="2210752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8285145" y="10086978"/>
            <a:ext cx="15355194" cy="4943472"/>
          </a:xfrm>
        </p:spPr>
        <p:txBody>
          <a:bodyPr anchor="b"/>
          <a:lstStyle>
            <a:lvl1pPr marL="0" indent="0">
              <a:buNone/>
              <a:defRPr sz="9480" b="1"/>
            </a:lvl1pPr>
            <a:lvl2pPr marL="1805940" indent="0">
              <a:buNone/>
              <a:defRPr sz="7900" b="1"/>
            </a:lvl2pPr>
            <a:lvl3pPr marL="3611880" indent="0">
              <a:buNone/>
              <a:defRPr sz="7110" b="1"/>
            </a:lvl3pPr>
            <a:lvl4pPr marL="5417820" indent="0">
              <a:buNone/>
              <a:defRPr sz="6320" b="1"/>
            </a:lvl4pPr>
            <a:lvl5pPr marL="7223760" indent="0">
              <a:buNone/>
              <a:defRPr sz="6320" b="1"/>
            </a:lvl5pPr>
            <a:lvl6pPr marL="9029700" indent="0">
              <a:buNone/>
              <a:defRPr sz="6320" b="1"/>
            </a:lvl6pPr>
            <a:lvl7pPr marL="10835640" indent="0">
              <a:buNone/>
              <a:defRPr sz="6320" b="1"/>
            </a:lvl7pPr>
            <a:lvl8pPr marL="12641580" indent="0">
              <a:buNone/>
              <a:defRPr sz="6320" b="1"/>
            </a:lvl8pPr>
            <a:lvl9pPr marL="14447520" indent="0">
              <a:buNone/>
              <a:defRPr sz="6320" b="1"/>
            </a:lvl9pPr>
          </a:lstStyle>
          <a:p>
            <a:pPr lvl="0"/>
            <a:r>
              <a:rPr lang="en-US" smtClean="0"/>
              <a:t>Click to edit Master text styles</a:t>
            </a:r>
          </a:p>
        </p:txBody>
      </p:sp>
      <p:sp>
        <p:nvSpPr>
          <p:cNvPr id="6" name="Content Placeholder 5"/>
          <p:cNvSpPr>
            <a:spLocks noGrp="1"/>
          </p:cNvSpPr>
          <p:nvPr>
            <p:ph sz="quarter" idx="4"/>
          </p:nvPr>
        </p:nvSpPr>
        <p:spPr>
          <a:xfrm>
            <a:off x="18285145" y="15030450"/>
            <a:ext cx="15355194" cy="2210752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7F7A1AC-F892-CD4B-9EF8-00EBEED60E69}" type="datetimeFigureOut">
              <a:rPr lang="en-US" smtClean="0"/>
              <a:t>10/25/16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02F7B75-9ED5-C14A-A165-6BF697E0A82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7F7A1AC-F892-CD4B-9EF8-00EBEED60E69}" type="datetimeFigureOut">
              <a:rPr lang="en-US" smtClean="0"/>
              <a:t>10/25/16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02F7B75-9ED5-C14A-A165-6BF697E0A82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F7A1AC-F892-CD4B-9EF8-00EBEED60E69}" type="datetimeFigureOut">
              <a:rPr lang="en-US" smtClean="0"/>
              <a:t>10/25/16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02F7B75-9ED5-C14A-A165-6BF697E0A82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87872" y="2743200"/>
            <a:ext cx="11649253" cy="9601200"/>
          </a:xfrm>
        </p:spPr>
        <p:txBody>
          <a:bodyPr anchor="b"/>
          <a:lstStyle>
            <a:lvl1pPr>
              <a:defRPr sz="12640"/>
            </a:lvl1pPr>
          </a:lstStyle>
          <a:p>
            <a:r>
              <a:rPr lang="en-US" smtClean="0"/>
              <a:t>Click to edit Master title style</a:t>
            </a:r>
            <a:endParaRPr lang="en-US" dirty="0"/>
          </a:p>
        </p:txBody>
      </p:sp>
      <p:sp>
        <p:nvSpPr>
          <p:cNvPr id="3" name="Content Placeholder 2"/>
          <p:cNvSpPr>
            <a:spLocks noGrp="1"/>
          </p:cNvSpPr>
          <p:nvPr>
            <p:ph idx="1"/>
          </p:nvPr>
        </p:nvSpPr>
        <p:spPr>
          <a:xfrm>
            <a:off x="15355194" y="5924559"/>
            <a:ext cx="18285143" cy="29241750"/>
          </a:xfrm>
        </p:spPr>
        <p:txBody>
          <a:bodyPr/>
          <a:lstStyle>
            <a:lvl1pPr>
              <a:defRPr sz="12640"/>
            </a:lvl1pPr>
            <a:lvl2pPr>
              <a:defRPr sz="11060"/>
            </a:lvl2pPr>
            <a:lvl3pPr>
              <a:defRPr sz="9480"/>
            </a:lvl3pPr>
            <a:lvl4pPr>
              <a:defRPr sz="7900"/>
            </a:lvl4pPr>
            <a:lvl5pPr>
              <a:defRPr sz="7900"/>
            </a:lvl5pPr>
            <a:lvl6pPr>
              <a:defRPr sz="7900"/>
            </a:lvl6pPr>
            <a:lvl7pPr>
              <a:defRPr sz="7900"/>
            </a:lvl7pPr>
            <a:lvl8pPr>
              <a:defRPr sz="7900"/>
            </a:lvl8pPr>
            <a:lvl9pPr>
              <a:defRPr sz="7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487872" y="12344400"/>
            <a:ext cx="11649253" cy="22869528"/>
          </a:xfrm>
        </p:spPr>
        <p:txBody>
          <a:bodyPr/>
          <a:lstStyle>
            <a:lvl1pPr marL="0" indent="0">
              <a:buNone/>
              <a:defRPr sz="6320"/>
            </a:lvl1pPr>
            <a:lvl2pPr marL="1805940" indent="0">
              <a:buNone/>
              <a:defRPr sz="5530"/>
            </a:lvl2pPr>
            <a:lvl3pPr marL="3611880" indent="0">
              <a:buNone/>
              <a:defRPr sz="4740"/>
            </a:lvl3pPr>
            <a:lvl4pPr marL="5417820" indent="0">
              <a:buNone/>
              <a:defRPr sz="3950"/>
            </a:lvl4pPr>
            <a:lvl5pPr marL="7223760" indent="0">
              <a:buNone/>
              <a:defRPr sz="3950"/>
            </a:lvl5pPr>
            <a:lvl6pPr marL="9029700" indent="0">
              <a:buNone/>
              <a:defRPr sz="3950"/>
            </a:lvl6pPr>
            <a:lvl7pPr marL="10835640" indent="0">
              <a:buNone/>
              <a:defRPr sz="3950"/>
            </a:lvl7pPr>
            <a:lvl8pPr marL="12641580" indent="0">
              <a:buNone/>
              <a:defRPr sz="3950"/>
            </a:lvl8pPr>
            <a:lvl9pPr marL="14447520" indent="0">
              <a:buNone/>
              <a:defRPr sz="39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F7A1AC-F892-CD4B-9EF8-00EBEED60E69}" type="datetimeFigureOut">
              <a:rPr lang="en-US" smtClean="0"/>
              <a:t>10/25/16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2F7B75-9ED5-C14A-A165-6BF697E0A82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87872" y="2743200"/>
            <a:ext cx="11649253" cy="9601200"/>
          </a:xfrm>
        </p:spPr>
        <p:txBody>
          <a:bodyPr anchor="b"/>
          <a:lstStyle>
            <a:lvl1pPr>
              <a:defRPr sz="1264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355194" y="5924559"/>
            <a:ext cx="18285143" cy="29241750"/>
          </a:xfrm>
        </p:spPr>
        <p:txBody>
          <a:bodyPr anchor="t"/>
          <a:lstStyle>
            <a:lvl1pPr marL="0" indent="0">
              <a:buNone/>
              <a:defRPr sz="12640"/>
            </a:lvl1pPr>
            <a:lvl2pPr marL="1805940" indent="0">
              <a:buNone/>
              <a:defRPr sz="11060"/>
            </a:lvl2pPr>
            <a:lvl3pPr marL="3611880" indent="0">
              <a:buNone/>
              <a:defRPr sz="9480"/>
            </a:lvl3pPr>
            <a:lvl4pPr marL="5417820" indent="0">
              <a:buNone/>
              <a:defRPr sz="7900"/>
            </a:lvl4pPr>
            <a:lvl5pPr marL="7223760" indent="0">
              <a:buNone/>
              <a:defRPr sz="7900"/>
            </a:lvl5pPr>
            <a:lvl6pPr marL="9029700" indent="0">
              <a:buNone/>
              <a:defRPr sz="7900"/>
            </a:lvl6pPr>
            <a:lvl7pPr marL="10835640" indent="0">
              <a:buNone/>
              <a:defRPr sz="7900"/>
            </a:lvl7pPr>
            <a:lvl8pPr marL="12641580" indent="0">
              <a:buNone/>
              <a:defRPr sz="7900"/>
            </a:lvl8pPr>
            <a:lvl9pPr marL="14447520" indent="0">
              <a:buNone/>
              <a:defRPr sz="79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2487872" y="12344400"/>
            <a:ext cx="11649253" cy="22869528"/>
          </a:xfrm>
        </p:spPr>
        <p:txBody>
          <a:bodyPr/>
          <a:lstStyle>
            <a:lvl1pPr marL="0" indent="0">
              <a:buNone/>
              <a:defRPr sz="6320"/>
            </a:lvl1pPr>
            <a:lvl2pPr marL="1805940" indent="0">
              <a:buNone/>
              <a:defRPr sz="5530"/>
            </a:lvl2pPr>
            <a:lvl3pPr marL="3611880" indent="0">
              <a:buNone/>
              <a:defRPr sz="4740"/>
            </a:lvl3pPr>
            <a:lvl4pPr marL="5417820" indent="0">
              <a:buNone/>
              <a:defRPr sz="3950"/>
            </a:lvl4pPr>
            <a:lvl5pPr marL="7223760" indent="0">
              <a:buNone/>
              <a:defRPr sz="3950"/>
            </a:lvl5pPr>
            <a:lvl6pPr marL="9029700" indent="0">
              <a:buNone/>
              <a:defRPr sz="3950"/>
            </a:lvl6pPr>
            <a:lvl7pPr marL="10835640" indent="0">
              <a:buNone/>
              <a:defRPr sz="3950"/>
            </a:lvl7pPr>
            <a:lvl8pPr marL="12641580" indent="0">
              <a:buNone/>
              <a:defRPr sz="3950"/>
            </a:lvl8pPr>
            <a:lvl9pPr marL="14447520" indent="0">
              <a:buNone/>
              <a:defRPr sz="39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F7A1AC-F892-CD4B-9EF8-00EBEED60E69}" type="datetimeFigureOut">
              <a:rPr lang="en-US" smtClean="0"/>
              <a:t>10/25/16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2F7B75-9ED5-C14A-A165-6BF697E0A82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7F7A1AC-F892-CD4B-9EF8-00EBEED60E69}" type="datetimeFigureOut">
              <a:rPr lang="en-US" smtClean="0"/>
              <a:t>10/25/16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2F7B75-9ED5-C14A-A165-6BF697E0A82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5847518" y="2190750"/>
            <a:ext cx="7788116" cy="3487102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483169" y="2190750"/>
            <a:ext cx="22912864" cy="3487102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7F7A1AC-F892-CD4B-9EF8-00EBEED60E69}" type="datetimeFigureOut">
              <a:rPr lang="en-US" smtClean="0"/>
              <a:t>10/25/16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2F7B75-9ED5-C14A-A165-6BF697E0A82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483168" y="2190759"/>
            <a:ext cx="31152465" cy="795337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483168" y="10953750"/>
            <a:ext cx="31152465" cy="2610802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483168" y="38138109"/>
            <a:ext cx="8126730" cy="2190750"/>
          </a:xfrm>
          <a:prstGeom prst="rect">
            <a:avLst/>
          </a:prstGeom>
        </p:spPr>
        <p:txBody>
          <a:bodyPr vert="horz" lIns="91440" tIns="45720" rIns="91440" bIns="45720" rtlCol="0" anchor="ctr"/>
          <a:lstStyle>
            <a:lvl1pPr algn="l">
              <a:defRPr sz="4740">
                <a:solidFill>
                  <a:schemeClr val="tx1">
                    <a:tint val="75000"/>
                  </a:schemeClr>
                </a:solidFill>
              </a:defRPr>
            </a:lvl1pPr>
          </a:lstStyle>
          <a:p>
            <a:fld id="{A7F7A1AC-F892-CD4B-9EF8-00EBEED60E69}" type="datetimeFigureOut">
              <a:rPr lang="en-US" smtClean="0"/>
              <a:t>10/25/16</a:t>
            </a:fld>
            <a:endParaRPr lang="en-US"/>
          </a:p>
        </p:txBody>
      </p:sp>
      <p:sp>
        <p:nvSpPr>
          <p:cNvPr id="5" name="Footer Placeholder 4"/>
          <p:cNvSpPr>
            <a:spLocks noGrp="1"/>
          </p:cNvSpPr>
          <p:nvPr>
            <p:ph type="ftr" sz="quarter" idx="3"/>
          </p:nvPr>
        </p:nvSpPr>
        <p:spPr>
          <a:xfrm>
            <a:off x="11964353" y="38138109"/>
            <a:ext cx="12190095" cy="2190750"/>
          </a:xfrm>
          <a:prstGeom prst="rect">
            <a:avLst/>
          </a:prstGeom>
        </p:spPr>
        <p:txBody>
          <a:bodyPr vert="horz" lIns="91440" tIns="45720" rIns="91440" bIns="45720" rtlCol="0" anchor="ctr"/>
          <a:lstStyle>
            <a:lvl1pPr algn="ctr">
              <a:defRPr sz="47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508903" y="38138109"/>
            <a:ext cx="8126730" cy="2190750"/>
          </a:xfrm>
          <a:prstGeom prst="rect">
            <a:avLst/>
          </a:prstGeom>
        </p:spPr>
        <p:txBody>
          <a:bodyPr vert="horz" lIns="91440" tIns="45720" rIns="91440" bIns="45720" rtlCol="0" anchor="ctr"/>
          <a:lstStyle>
            <a:lvl1pPr algn="r">
              <a:defRPr sz="4740">
                <a:solidFill>
                  <a:schemeClr val="tx1">
                    <a:tint val="75000"/>
                  </a:schemeClr>
                </a:solidFill>
              </a:defRPr>
            </a:lvl1pPr>
          </a:lstStyle>
          <a:p>
            <a:fld id="{B02F7B75-9ED5-C14A-A165-6BF697E0A828}" type="slidenum">
              <a:rPr lang="en-US" smtClean="0"/>
              <a:t>‹#›</a:t>
            </a:fld>
            <a:endParaRPr lang="en-US"/>
          </a:p>
        </p:txBody>
      </p:sp>
    </p:spTree>
    <p:extLst>
      <p:ext uri="{BB962C8B-B14F-4D97-AF65-F5344CB8AC3E}">
        <p14:creationId xmlns:p14="http://schemas.microsoft.com/office/powerpoint/2010/main" val="188080727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3611880" rtl="0" eaLnBrk="1" latinLnBrk="0" hangingPunct="1">
        <a:lnSpc>
          <a:spcPct val="90000"/>
        </a:lnSpc>
        <a:spcBef>
          <a:spcPct val="0"/>
        </a:spcBef>
        <a:buNone/>
        <a:defRPr sz="17380" kern="1200">
          <a:solidFill>
            <a:schemeClr val="tx1"/>
          </a:solidFill>
          <a:latin typeface="+mj-lt"/>
          <a:ea typeface="+mj-ea"/>
          <a:cs typeface="+mj-cs"/>
        </a:defRPr>
      </a:lvl1pPr>
    </p:titleStyle>
    <p:bodyStyle>
      <a:lvl1pPr marL="902970" indent="-902970" algn="l" defTabSz="3611880" rtl="0" eaLnBrk="1" latinLnBrk="0" hangingPunct="1">
        <a:lnSpc>
          <a:spcPct val="90000"/>
        </a:lnSpc>
        <a:spcBef>
          <a:spcPts val="3950"/>
        </a:spcBef>
        <a:buFont typeface="Arial" panose="020B0604020202020204" pitchFamily="34" charset="0"/>
        <a:buChar char="•"/>
        <a:defRPr sz="11060" kern="1200">
          <a:solidFill>
            <a:schemeClr val="tx1"/>
          </a:solidFill>
          <a:latin typeface="+mn-lt"/>
          <a:ea typeface="+mn-ea"/>
          <a:cs typeface="+mn-cs"/>
        </a:defRPr>
      </a:lvl1pPr>
      <a:lvl2pPr marL="2708910" indent="-902970" algn="l" defTabSz="3611880" rtl="0" eaLnBrk="1" latinLnBrk="0" hangingPunct="1">
        <a:lnSpc>
          <a:spcPct val="90000"/>
        </a:lnSpc>
        <a:spcBef>
          <a:spcPts val="1975"/>
        </a:spcBef>
        <a:buFont typeface="Arial" panose="020B0604020202020204" pitchFamily="34" charset="0"/>
        <a:buChar char="•"/>
        <a:defRPr sz="9480" kern="1200">
          <a:solidFill>
            <a:schemeClr val="tx1"/>
          </a:solidFill>
          <a:latin typeface="+mn-lt"/>
          <a:ea typeface="+mn-ea"/>
          <a:cs typeface="+mn-cs"/>
        </a:defRPr>
      </a:lvl2pPr>
      <a:lvl3pPr marL="4514850" indent="-902970" algn="l" defTabSz="3611880" rtl="0" eaLnBrk="1" latinLnBrk="0" hangingPunct="1">
        <a:lnSpc>
          <a:spcPct val="90000"/>
        </a:lnSpc>
        <a:spcBef>
          <a:spcPts val="1975"/>
        </a:spcBef>
        <a:buFont typeface="Arial" panose="020B0604020202020204" pitchFamily="34" charset="0"/>
        <a:buChar char="•"/>
        <a:defRPr sz="7900" kern="1200">
          <a:solidFill>
            <a:schemeClr val="tx1"/>
          </a:solidFill>
          <a:latin typeface="+mn-lt"/>
          <a:ea typeface="+mn-ea"/>
          <a:cs typeface="+mn-cs"/>
        </a:defRPr>
      </a:lvl3pPr>
      <a:lvl4pPr marL="6320790" indent="-902970" algn="l" defTabSz="3611880" rtl="0" eaLnBrk="1" latinLnBrk="0" hangingPunct="1">
        <a:lnSpc>
          <a:spcPct val="90000"/>
        </a:lnSpc>
        <a:spcBef>
          <a:spcPts val="1975"/>
        </a:spcBef>
        <a:buFont typeface="Arial" panose="020B0604020202020204" pitchFamily="34" charset="0"/>
        <a:buChar char="•"/>
        <a:defRPr sz="7110" kern="1200">
          <a:solidFill>
            <a:schemeClr val="tx1"/>
          </a:solidFill>
          <a:latin typeface="+mn-lt"/>
          <a:ea typeface="+mn-ea"/>
          <a:cs typeface="+mn-cs"/>
        </a:defRPr>
      </a:lvl4pPr>
      <a:lvl5pPr marL="8126730" indent="-902970" algn="l" defTabSz="3611880" rtl="0" eaLnBrk="1" latinLnBrk="0" hangingPunct="1">
        <a:lnSpc>
          <a:spcPct val="90000"/>
        </a:lnSpc>
        <a:spcBef>
          <a:spcPts val="1975"/>
        </a:spcBef>
        <a:buFont typeface="Arial" panose="020B0604020202020204" pitchFamily="34" charset="0"/>
        <a:buChar char="•"/>
        <a:defRPr sz="7110" kern="1200">
          <a:solidFill>
            <a:schemeClr val="tx1"/>
          </a:solidFill>
          <a:latin typeface="+mn-lt"/>
          <a:ea typeface="+mn-ea"/>
          <a:cs typeface="+mn-cs"/>
        </a:defRPr>
      </a:lvl5pPr>
      <a:lvl6pPr marL="9932670" indent="-902970" algn="l" defTabSz="3611880" rtl="0" eaLnBrk="1" latinLnBrk="0" hangingPunct="1">
        <a:lnSpc>
          <a:spcPct val="90000"/>
        </a:lnSpc>
        <a:spcBef>
          <a:spcPts val="1975"/>
        </a:spcBef>
        <a:buFont typeface="Arial" panose="020B0604020202020204" pitchFamily="34" charset="0"/>
        <a:buChar char="•"/>
        <a:defRPr sz="7110" kern="1200">
          <a:solidFill>
            <a:schemeClr val="tx1"/>
          </a:solidFill>
          <a:latin typeface="+mn-lt"/>
          <a:ea typeface="+mn-ea"/>
          <a:cs typeface="+mn-cs"/>
        </a:defRPr>
      </a:lvl6pPr>
      <a:lvl7pPr marL="11738610" indent="-902970" algn="l" defTabSz="3611880" rtl="0" eaLnBrk="1" latinLnBrk="0" hangingPunct="1">
        <a:lnSpc>
          <a:spcPct val="90000"/>
        </a:lnSpc>
        <a:spcBef>
          <a:spcPts val="1975"/>
        </a:spcBef>
        <a:buFont typeface="Arial" panose="020B0604020202020204" pitchFamily="34" charset="0"/>
        <a:buChar char="•"/>
        <a:defRPr sz="7110" kern="1200">
          <a:solidFill>
            <a:schemeClr val="tx1"/>
          </a:solidFill>
          <a:latin typeface="+mn-lt"/>
          <a:ea typeface="+mn-ea"/>
          <a:cs typeface="+mn-cs"/>
        </a:defRPr>
      </a:lvl7pPr>
      <a:lvl8pPr marL="13544550" indent="-902970" algn="l" defTabSz="3611880" rtl="0" eaLnBrk="1" latinLnBrk="0" hangingPunct="1">
        <a:lnSpc>
          <a:spcPct val="90000"/>
        </a:lnSpc>
        <a:spcBef>
          <a:spcPts val="1975"/>
        </a:spcBef>
        <a:buFont typeface="Arial" panose="020B0604020202020204" pitchFamily="34" charset="0"/>
        <a:buChar char="•"/>
        <a:defRPr sz="7110" kern="1200">
          <a:solidFill>
            <a:schemeClr val="tx1"/>
          </a:solidFill>
          <a:latin typeface="+mn-lt"/>
          <a:ea typeface="+mn-ea"/>
          <a:cs typeface="+mn-cs"/>
        </a:defRPr>
      </a:lvl8pPr>
      <a:lvl9pPr marL="15350490" indent="-902970" algn="l" defTabSz="3611880" rtl="0" eaLnBrk="1" latinLnBrk="0" hangingPunct="1">
        <a:lnSpc>
          <a:spcPct val="90000"/>
        </a:lnSpc>
        <a:spcBef>
          <a:spcPts val="1975"/>
        </a:spcBef>
        <a:buFont typeface="Arial" panose="020B0604020202020204" pitchFamily="34" charset="0"/>
        <a:buChar char="•"/>
        <a:defRPr sz="7110" kern="1200">
          <a:solidFill>
            <a:schemeClr val="tx1"/>
          </a:solidFill>
          <a:latin typeface="+mn-lt"/>
          <a:ea typeface="+mn-ea"/>
          <a:cs typeface="+mn-cs"/>
        </a:defRPr>
      </a:lvl9pPr>
    </p:bodyStyle>
    <p:otherStyle>
      <a:defPPr>
        <a:defRPr lang="en-US"/>
      </a:defPPr>
      <a:lvl1pPr marL="0" algn="l" defTabSz="3611880" rtl="0" eaLnBrk="1" latinLnBrk="0" hangingPunct="1">
        <a:defRPr sz="7110" kern="1200">
          <a:solidFill>
            <a:schemeClr val="tx1"/>
          </a:solidFill>
          <a:latin typeface="+mn-lt"/>
          <a:ea typeface="+mn-ea"/>
          <a:cs typeface="+mn-cs"/>
        </a:defRPr>
      </a:lvl1pPr>
      <a:lvl2pPr marL="1805940" algn="l" defTabSz="3611880" rtl="0" eaLnBrk="1" latinLnBrk="0" hangingPunct="1">
        <a:defRPr sz="7110" kern="1200">
          <a:solidFill>
            <a:schemeClr val="tx1"/>
          </a:solidFill>
          <a:latin typeface="+mn-lt"/>
          <a:ea typeface="+mn-ea"/>
          <a:cs typeface="+mn-cs"/>
        </a:defRPr>
      </a:lvl2pPr>
      <a:lvl3pPr marL="3611880" algn="l" defTabSz="3611880" rtl="0" eaLnBrk="1" latinLnBrk="0" hangingPunct="1">
        <a:defRPr sz="7110" kern="1200">
          <a:solidFill>
            <a:schemeClr val="tx1"/>
          </a:solidFill>
          <a:latin typeface="+mn-lt"/>
          <a:ea typeface="+mn-ea"/>
          <a:cs typeface="+mn-cs"/>
        </a:defRPr>
      </a:lvl3pPr>
      <a:lvl4pPr marL="5417820" algn="l" defTabSz="3611880" rtl="0" eaLnBrk="1" latinLnBrk="0" hangingPunct="1">
        <a:defRPr sz="7110" kern="1200">
          <a:solidFill>
            <a:schemeClr val="tx1"/>
          </a:solidFill>
          <a:latin typeface="+mn-lt"/>
          <a:ea typeface="+mn-ea"/>
          <a:cs typeface="+mn-cs"/>
        </a:defRPr>
      </a:lvl4pPr>
      <a:lvl5pPr marL="7223760" algn="l" defTabSz="3611880" rtl="0" eaLnBrk="1" latinLnBrk="0" hangingPunct="1">
        <a:defRPr sz="7110" kern="1200">
          <a:solidFill>
            <a:schemeClr val="tx1"/>
          </a:solidFill>
          <a:latin typeface="+mn-lt"/>
          <a:ea typeface="+mn-ea"/>
          <a:cs typeface="+mn-cs"/>
        </a:defRPr>
      </a:lvl5pPr>
      <a:lvl6pPr marL="9029700" algn="l" defTabSz="3611880" rtl="0" eaLnBrk="1" latinLnBrk="0" hangingPunct="1">
        <a:defRPr sz="7110" kern="1200">
          <a:solidFill>
            <a:schemeClr val="tx1"/>
          </a:solidFill>
          <a:latin typeface="+mn-lt"/>
          <a:ea typeface="+mn-ea"/>
          <a:cs typeface="+mn-cs"/>
        </a:defRPr>
      </a:lvl6pPr>
      <a:lvl7pPr marL="10835640" algn="l" defTabSz="3611880" rtl="0" eaLnBrk="1" latinLnBrk="0" hangingPunct="1">
        <a:defRPr sz="7110" kern="1200">
          <a:solidFill>
            <a:schemeClr val="tx1"/>
          </a:solidFill>
          <a:latin typeface="+mn-lt"/>
          <a:ea typeface="+mn-ea"/>
          <a:cs typeface="+mn-cs"/>
        </a:defRPr>
      </a:lvl7pPr>
      <a:lvl8pPr marL="12641580" algn="l" defTabSz="3611880" rtl="0" eaLnBrk="1" latinLnBrk="0" hangingPunct="1">
        <a:defRPr sz="7110" kern="1200">
          <a:solidFill>
            <a:schemeClr val="tx1"/>
          </a:solidFill>
          <a:latin typeface="+mn-lt"/>
          <a:ea typeface="+mn-ea"/>
          <a:cs typeface="+mn-cs"/>
        </a:defRPr>
      </a:lvl8pPr>
      <a:lvl9pPr marL="14447520" algn="l" defTabSz="3611880" rtl="0" eaLnBrk="1" latinLnBrk="0" hangingPunct="1">
        <a:defRPr sz="711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7.png"/><Relationship Id="rId20" Type="http://schemas.openxmlformats.org/officeDocument/2006/relationships/image" Target="../media/image18.jpeg"/><Relationship Id="rId21" Type="http://schemas.openxmlformats.org/officeDocument/2006/relationships/image" Target="../media/image19.jpeg"/><Relationship Id="rId22" Type="http://schemas.openxmlformats.org/officeDocument/2006/relationships/image" Target="../media/image20.png"/><Relationship Id="rId10" Type="http://schemas.openxmlformats.org/officeDocument/2006/relationships/image" Target="../media/image8.png"/><Relationship Id="rId11" Type="http://schemas.openxmlformats.org/officeDocument/2006/relationships/image" Target="../media/image9.jpg"/><Relationship Id="rId12" Type="http://schemas.openxmlformats.org/officeDocument/2006/relationships/image" Target="../media/image10.png"/><Relationship Id="rId13" Type="http://schemas.openxmlformats.org/officeDocument/2006/relationships/image" Target="../media/image11.jpg"/><Relationship Id="rId14" Type="http://schemas.openxmlformats.org/officeDocument/2006/relationships/image" Target="../media/image12.jpg"/><Relationship Id="rId15" Type="http://schemas.openxmlformats.org/officeDocument/2006/relationships/image" Target="../media/image13.jpg"/><Relationship Id="rId16" Type="http://schemas.openxmlformats.org/officeDocument/2006/relationships/image" Target="../media/image14.png"/><Relationship Id="rId17" Type="http://schemas.openxmlformats.org/officeDocument/2006/relationships/image" Target="../media/image15.jpg"/><Relationship Id="rId18" Type="http://schemas.openxmlformats.org/officeDocument/2006/relationships/image" Target="../media/image16.jpeg"/><Relationship Id="rId19" Type="http://schemas.openxmlformats.org/officeDocument/2006/relationships/image" Target="../media/image17.jpeg"/><Relationship Id="rId1" Type="http://schemas.openxmlformats.org/officeDocument/2006/relationships/slideLayout" Target="../slideLayouts/slideLayout2.xml"/><Relationship Id="rId2" Type="http://schemas.openxmlformats.org/officeDocument/2006/relationships/image" Target="../media/image1.jpeg"/><Relationship Id="rId3" Type="http://schemas.microsoft.com/office/2007/relationships/hdphoto" Target="../media/hdphoto1.wdp"/><Relationship Id="rId4" Type="http://schemas.openxmlformats.org/officeDocument/2006/relationships/image" Target="../media/image2.gif"/><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emf"/><Relationship Id="rId8"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Rectangle 137"/>
          <p:cNvSpPr/>
          <p:nvPr/>
        </p:nvSpPr>
        <p:spPr bwMode="auto">
          <a:xfrm>
            <a:off x="17945588" y="34900793"/>
            <a:ext cx="17545937" cy="4834928"/>
          </a:xfrm>
          <a:prstGeom prst="rect">
            <a:avLst/>
          </a:prstGeom>
          <a:solidFill>
            <a:srgbClr val="D0E03D"/>
          </a:solidFill>
          <a:ln w="9525" cap="flat" cmpd="sng" algn="ctr">
            <a:noFill/>
            <a:prstDash val="solid"/>
            <a:round/>
            <a:headEnd type="none" w="med" len="med"/>
            <a:tailEnd type="none" w="med" len="med"/>
          </a:ln>
          <a:effectLst/>
        </p:spPr>
        <p:txBody>
          <a:bodyPr vert="horz" wrap="square" lIns="85725" tIns="42863" rIns="85725" bIns="42863" numCol="1" rtlCol="0" anchor="t" anchorCtr="0" compatLnSpc="1">
            <a:prstTxWarp prst="textNoShape">
              <a:avLst/>
            </a:prstTxWarp>
          </a:bodyPr>
          <a:lstStyle/>
          <a:p>
            <a:pPr defTabSz="4506516" fontAlgn="base">
              <a:spcBef>
                <a:spcPct val="0"/>
              </a:spcBef>
              <a:spcAft>
                <a:spcPct val="0"/>
              </a:spcAft>
            </a:pPr>
            <a:endParaRPr lang="en-US" sz="8906" dirty="0">
              <a:latin typeface="Arial" pitchFamily="-112" charset="0"/>
            </a:endParaRPr>
          </a:p>
        </p:txBody>
      </p:sp>
      <p:sp>
        <p:nvSpPr>
          <p:cNvPr id="63" name="Rectangle 62"/>
          <p:cNvSpPr/>
          <p:nvPr/>
        </p:nvSpPr>
        <p:spPr bwMode="auto">
          <a:xfrm>
            <a:off x="17976475" y="7394995"/>
            <a:ext cx="17562547" cy="18527296"/>
          </a:xfrm>
          <a:prstGeom prst="rect">
            <a:avLst/>
          </a:prstGeom>
          <a:solidFill>
            <a:srgbClr val="9999CC"/>
          </a:solidFill>
          <a:ln w="9525" cap="flat" cmpd="sng" algn="ctr">
            <a:noFill/>
            <a:prstDash val="solid"/>
            <a:round/>
            <a:headEnd type="none" w="med" len="med"/>
            <a:tailEnd type="none" w="med" len="med"/>
          </a:ln>
          <a:effectLst/>
        </p:spPr>
        <p:txBody>
          <a:bodyPr vert="horz" wrap="square" lIns="85725" tIns="42863" rIns="85725" bIns="42863" numCol="1" rtlCol="0" anchor="t" anchorCtr="0" compatLnSpc="1">
            <a:prstTxWarp prst="textNoShape">
              <a:avLst/>
            </a:prstTxWarp>
          </a:bodyPr>
          <a:lstStyle>
            <a:defPPr>
              <a:defRPr lang="en-US"/>
            </a:defPPr>
            <a:lvl1pPr marL="0" algn="l" defTabSz="2370125" rtl="0" eaLnBrk="1" latinLnBrk="0" hangingPunct="1">
              <a:defRPr sz="4666" kern="1200">
                <a:solidFill>
                  <a:schemeClr val="tx1"/>
                </a:solidFill>
                <a:latin typeface="+mn-lt"/>
                <a:ea typeface="+mn-ea"/>
                <a:cs typeface="+mn-cs"/>
              </a:defRPr>
            </a:lvl1pPr>
            <a:lvl2pPr marL="1185062" algn="l" defTabSz="2370125" rtl="0" eaLnBrk="1" latinLnBrk="0" hangingPunct="1">
              <a:defRPr sz="4666" kern="1200">
                <a:solidFill>
                  <a:schemeClr val="tx1"/>
                </a:solidFill>
                <a:latin typeface="+mn-lt"/>
                <a:ea typeface="+mn-ea"/>
                <a:cs typeface="+mn-cs"/>
              </a:defRPr>
            </a:lvl2pPr>
            <a:lvl3pPr marL="2370125" algn="l" defTabSz="2370125" rtl="0" eaLnBrk="1" latinLnBrk="0" hangingPunct="1">
              <a:defRPr sz="4666" kern="1200">
                <a:solidFill>
                  <a:schemeClr val="tx1"/>
                </a:solidFill>
                <a:latin typeface="+mn-lt"/>
                <a:ea typeface="+mn-ea"/>
                <a:cs typeface="+mn-cs"/>
              </a:defRPr>
            </a:lvl3pPr>
            <a:lvl4pPr marL="3555187" algn="l" defTabSz="2370125" rtl="0" eaLnBrk="1" latinLnBrk="0" hangingPunct="1">
              <a:defRPr sz="4666" kern="1200">
                <a:solidFill>
                  <a:schemeClr val="tx1"/>
                </a:solidFill>
                <a:latin typeface="+mn-lt"/>
                <a:ea typeface="+mn-ea"/>
                <a:cs typeface="+mn-cs"/>
              </a:defRPr>
            </a:lvl4pPr>
            <a:lvl5pPr marL="4740250" algn="l" defTabSz="2370125" rtl="0" eaLnBrk="1" latinLnBrk="0" hangingPunct="1">
              <a:defRPr sz="4666" kern="1200">
                <a:solidFill>
                  <a:schemeClr val="tx1"/>
                </a:solidFill>
                <a:latin typeface="+mn-lt"/>
                <a:ea typeface="+mn-ea"/>
                <a:cs typeface="+mn-cs"/>
              </a:defRPr>
            </a:lvl5pPr>
            <a:lvl6pPr marL="5925312" algn="l" defTabSz="2370125" rtl="0" eaLnBrk="1" latinLnBrk="0" hangingPunct="1">
              <a:defRPr sz="4666" kern="1200">
                <a:solidFill>
                  <a:schemeClr val="tx1"/>
                </a:solidFill>
                <a:latin typeface="+mn-lt"/>
                <a:ea typeface="+mn-ea"/>
                <a:cs typeface="+mn-cs"/>
              </a:defRPr>
            </a:lvl6pPr>
            <a:lvl7pPr marL="7110374" algn="l" defTabSz="2370125" rtl="0" eaLnBrk="1" latinLnBrk="0" hangingPunct="1">
              <a:defRPr sz="4666" kern="1200">
                <a:solidFill>
                  <a:schemeClr val="tx1"/>
                </a:solidFill>
                <a:latin typeface="+mn-lt"/>
                <a:ea typeface="+mn-ea"/>
                <a:cs typeface="+mn-cs"/>
              </a:defRPr>
            </a:lvl7pPr>
            <a:lvl8pPr marL="8295437" algn="l" defTabSz="2370125" rtl="0" eaLnBrk="1" latinLnBrk="0" hangingPunct="1">
              <a:defRPr sz="4666" kern="1200">
                <a:solidFill>
                  <a:schemeClr val="tx1"/>
                </a:solidFill>
                <a:latin typeface="+mn-lt"/>
                <a:ea typeface="+mn-ea"/>
                <a:cs typeface="+mn-cs"/>
              </a:defRPr>
            </a:lvl8pPr>
            <a:lvl9pPr marL="9480499" algn="l" defTabSz="2370125" rtl="0" eaLnBrk="1" latinLnBrk="0" hangingPunct="1">
              <a:defRPr sz="4666" kern="1200">
                <a:solidFill>
                  <a:schemeClr val="tx1"/>
                </a:solidFill>
                <a:latin typeface="+mn-lt"/>
                <a:ea typeface="+mn-ea"/>
                <a:cs typeface="+mn-cs"/>
              </a:defRPr>
            </a:lvl9pPr>
          </a:lstStyle>
          <a:p>
            <a:pPr defTabSz="4506516"/>
            <a:endParaRPr lang="en-US" sz="8906" dirty="0">
              <a:latin typeface="Arial" pitchFamily="-112" charset="0"/>
            </a:endParaRPr>
          </a:p>
        </p:txBody>
      </p:sp>
      <p:pic>
        <p:nvPicPr>
          <p:cNvPr id="45" name="Picture 44"/>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43910" y="3010835"/>
            <a:ext cx="16857803" cy="11135318"/>
          </a:xfrm>
          <a:prstGeom prst="rect">
            <a:avLst/>
          </a:prstGeom>
        </p:spPr>
      </p:pic>
      <p:sp>
        <p:nvSpPr>
          <p:cNvPr id="62" name="Rectangle 61"/>
          <p:cNvSpPr/>
          <p:nvPr/>
        </p:nvSpPr>
        <p:spPr bwMode="auto">
          <a:xfrm>
            <a:off x="17993084" y="26060419"/>
            <a:ext cx="17545937" cy="8694987"/>
          </a:xfrm>
          <a:prstGeom prst="rect">
            <a:avLst/>
          </a:prstGeom>
          <a:solidFill>
            <a:srgbClr val="FF9933"/>
          </a:solidFill>
          <a:ln w="9525" cap="flat" cmpd="sng" algn="ctr">
            <a:noFill/>
            <a:prstDash val="solid"/>
            <a:round/>
            <a:headEnd type="none" w="med" len="med"/>
            <a:tailEnd type="none" w="med" len="med"/>
          </a:ln>
          <a:effectLst/>
        </p:spPr>
        <p:txBody>
          <a:bodyPr vert="horz" wrap="square" lIns="85725" tIns="42863" rIns="85725" bIns="42863" numCol="1" rtlCol="0" anchor="t" anchorCtr="0" compatLnSpc="1">
            <a:prstTxWarp prst="textNoShape">
              <a:avLst/>
            </a:prstTxWarp>
          </a:bodyPr>
          <a:lstStyle/>
          <a:p>
            <a:pPr defTabSz="4506516" fontAlgn="base">
              <a:spcBef>
                <a:spcPct val="0"/>
              </a:spcBef>
              <a:spcAft>
                <a:spcPct val="0"/>
              </a:spcAft>
            </a:pPr>
            <a:endParaRPr lang="en-US" sz="8906" dirty="0">
              <a:latin typeface="Arial" pitchFamily="-112" charset="0"/>
            </a:endParaRPr>
          </a:p>
        </p:txBody>
      </p:sp>
      <p:sp>
        <p:nvSpPr>
          <p:cNvPr id="19" name="Rectangle 46"/>
          <p:cNvSpPr>
            <a:spLocks noChangeArrowheads="1"/>
          </p:cNvSpPr>
          <p:nvPr/>
        </p:nvSpPr>
        <p:spPr bwMode="auto">
          <a:xfrm>
            <a:off x="9525" y="39914747"/>
            <a:ext cx="36052125" cy="796974"/>
          </a:xfrm>
          <a:prstGeom prst="rect">
            <a:avLst/>
          </a:prstGeom>
          <a:solidFill>
            <a:srgbClr val="7F86BB"/>
          </a:solidFill>
          <a:ln w="9525">
            <a:noFill/>
            <a:miter lim="800000"/>
            <a:headEnd/>
            <a:tailEnd/>
          </a:ln>
          <a:effectLst/>
        </p:spPr>
        <p:txBody>
          <a:bodyPr wrap="none" lIns="56248" tIns="28126" rIns="56248" bIns="28126" anchor="ctr">
            <a:prstTxWarp prst="textNoShape">
              <a:avLst/>
            </a:prstTxWarp>
          </a:bodyPr>
          <a:lstStyle/>
          <a:p>
            <a:endParaRPr lang="en-US" sz="1107"/>
          </a:p>
        </p:txBody>
      </p:sp>
      <p:sp>
        <p:nvSpPr>
          <p:cNvPr id="22" name="Rectangle 5"/>
          <p:cNvSpPr>
            <a:spLocks noChangeArrowheads="1"/>
          </p:cNvSpPr>
          <p:nvPr/>
        </p:nvSpPr>
        <p:spPr bwMode="auto">
          <a:xfrm>
            <a:off x="29497585" y="39840285"/>
            <a:ext cx="6516440" cy="851250"/>
          </a:xfrm>
          <a:prstGeom prst="rect">
            <a:avLst/>
          </a:prstGeom>
          <a:noFill/>
          <a:ln w="9525">
            <a:noFill/>
            <a:miter lim="800000"/>
            <a:headEnd/>
            <a:tailEnd/>
          </a:ln>
          <a:effectLst/>
        </p:spPr>
        <p:txBody>
          <a:bodyPr wrap="square" lIns="56248" tIns="28126" rIns="56248" bIns="28126">
            <a:prstTxWarp prst="textNoShape">
              <a:avLst/>
            </a:prstTxWarp>
            <a:spAutoFit/>
          </a:bodyPr>
          <a:lstStyle/>
          <a:p>
            <a:pPr algn="r" defTabSz="2956468"/>
            <a:r>
              <a:rPr lang="en-US" sz="1721" dirty="0">
                <a:solidFill>
                  <a:schemeClr val="bg1"/>
                </a:solidFill>
              </a:rPr>
              <a:t>Annette Schloss, Jeffrey Beaudry, John Pickle</a:t>
            </a:r>
          </a:p>
          <a:p>
            <a:pPr algn="r" defTabSz="2956468"/>
            <a:r>
              <a:rPr lang="en-US" sz="1721" dirty="0">
                <a:solidFill>
                  <a:schemeClr val="bg1"/>
                </a:solidFill>
              </a:rPr>
              <a:t> For more information, contact  Annette Schloss </a:t>
            </a:r>
          </a:p>
          <a:p>
            <a:pPr algn="r" defTabSz="2956468"/>
            <a:r>
              <a:rPr lang="en-US" sz="1721" dirty="0" err="1">
                <a:solidFill>
                  <a:schemeClr val="bg1"/>
                </a:solidFill>
              </a:rPr>
              <a:t>annette.schloss@unh.edu</a:t>
            </a:r>
            <a:r>
              <a:rPr lang="en-US" sz="1721" dirty="0">
                <a:solidFill>
                  <a:schemeClr val="bg1"/>
                </a:solidFill>
              </a:rPr>
              <a:t> </a:t>
            </a:r>
          </a:p>
        </p:txBody>
      </p:sp>
      <p:sp>
        <p:nvSpPr>
          <p:cNvPr id="28" name="Rectangle 52"/>
          <p:cNvSpPr>
            <a:spLocks noChangeArrowheads="1"/>
          </p:cNvSpPr>
          <p:nvPr/>
        </p:nvSpPr>
        <p:spPr bwMode="auto">
          <a:xfrm>
            <a:off x="7273574" y="39914203"/>
            <a:ext cx="21071084" cy="624970"/>
          </a:xfrm>
          <a:prstGeom prst="rect">
            <a:avLst/>
          </a:prstGeom>
          <a:noFill/>
          <a:ln w="9525">
            <a:noFill/>
            <a:miter lim="800000"/>
            <a:headEnd/>
            <a:tailEnd/>
          </a:ln>
          <a:effectLst/>
        </p:spPr>
        <p:txBody>
          <a:bodyPr wrap="square" lIns="56248" tIns="28126" rIns="56248" bIns="28126">
            <a:prstTxWarp prst="textNoShape">
              <a:avLst/>
            </a:prstTxWarp>
            <a:spAutoFit/>
          </a:bodyPr>
          <a:lstStyle/>
          <a:p>
            <a:pPr algn="ctr"/>
            <a:r>
              <a:rPr lang="en-US" sz="3692" dirty="0" err="1">
                <a:solidFill>
                  <a:schemeClr val="bg1"/>
                </a:solidFill>
              </a:rPr>
              <a:t>picturepost.unh.edu</a:t>
            </a:r>
            <a:r>
              <a:rPr lang="en-US" sz="3692" dirty="0">
                <a:solidFill>
                  <a:schemeClr val="bg1"/>
                </a:solidFill>
              </a:rPr>
              <a:t>                  </a:t>
            </a:r>
            <a:r>
              <a:rPr lang="en-US" sz="3692" dirty="0" err="1">
                <a:solidFill>
                  <a:schemeClr val="bg1"/>
                </a:solidFill>
              </a:rPr>
              <a:t>panopicturepost.tumblr.com</a:t>
            </a:r>
            <a:r>
              <a:rPr lang="en-US" sz="3692" dirty="0">
                <a:solidFill>
                  <a:schemeClr val="bg1"/>
                </a:solidFill>
              </a:rPr>
              <a:t>                </a:t>
            </a:r>
            <a:r>
              <a:rPr lang="en-US" sz="3692" dirty="0" err="1">
                <a:solidFill>
                  <a:schemeClr val="bg1"/>
                </a:solidFill>
              </a:rPr>
              <a:t>dew.globalsystemsscience.org</a:t>
            </a:r>
            <a:r>
              <a:rPr lang="en-US" sz="3692" dirty="0">
                <a:solidFill>
                  <a:schemeClr val="bg1"/>
                </a:solidFill>
              </a:rPr>
              <a:t> </a:t>
            </a:r>
            <a:endParaRPr lang="en-US" sz="3692" dirty="0">
              <a:solidFill>
                <a:schemeClr val="bg1"/>
              </a:solidFill>
            </a:endParaRPr>
          </a:p>
        </p:txBody>
      </p:sp>
      <p:sp>
        <p:nvSpPr>
          <p:cNvPr id="29" name="Rectangle 28"/>
          <p:cNvSpPr/>
          <p:nvPr/>
        </p:nvSpPr>
        <p:spPr>
          <a:xfrm>
            <a:off x="2232327" y="361791"/>
            <a:ext cx="31503938" cy="1961297"/>
          </a:xfrm>
          <a:prstGeom prst="rect">
            <a:avLst/>
          </a:prstGeom>
        </p:spPr>
        <p:txBody>
          <a:bodyPr wrap="square" lIns="56248" tIns="28126" rIns="56248" bIns="28126">
            <a:spAutoFit/>
          </a:bodyPr>
          <a:lstStyle/>
          <a:p>
            <a:pPr algn="ctr" defTabSz="2956468"/>
            <a:r>
              <a:rPr lang="en-US" sz="6188" dirty="0">
                <a:solidFill>
                  <a:schemeClr val="tx1">
                    <a:lumMod val="85000"/>
                    <a:lumOff val="15000"/>
                  </a:schemeClr>
                </a:solidFill>
                <a:latin typeface="Calibri"/>
                <a:cs typeface="Calibri"/>
              </a:rPr>
              <a:t>The Picture Post</a:t>
            </a:r>
          </a:p>
          <a:p>
            <a:pPr algn="ctr" defTabSz="2956468"/>
            <a:r>
              <a:rPr lang="en-US" sz="6188" dirty="0">
                <a:solidFill>
                  <a:schemeClr val="tx1">
                    <a:lumMod val="85000"/>
                    <a:lumOff val="15000"/>
                  </a:schemeClr>
                </a:solidFill>
                <a:latin typeface="Chalkboard"/>
                <a:cs typeface="Chalkboard"/>
              </a:rPr>
              <a:t>a Tool to Engage Citizens in </a:t>
            </a:r>
            <a:r>
              <a:rPr lang="en-US" sz="6188" dirty="0">
                <a:solidFill>
                  <a:schemeClr val="tx1">
                    <a:lumMod val="85000"/>
                    <a:lumOff val="15000"/>
                  </a:schemeClr>
                </a:solidFill>
                <a:latin typeface="Chalkboard"/>
                <a:cs typeface="Chalkboard"/>
              </a:rPr>
              <a:t>Collecting </a:t>
            </a:r>
            <a:r>
              <a:rPr lang="en-US" sz="6188" dirty="0">
                <a:solidFill>
                  <a:schemeClr val="tx1">
                    <a:lumMod val="85000"/>
                    <a:lumOff val="15000"/>
                  </a:schemeClr>
                </a:solidFill>
                <a:latin typeface="Chalkboard"/>
                <a:cs typeface="Chalkboard"/>
              </a:rPr>
              <a:t>Photographic Data for Lakes</a:t>
            </a:r>
          </a:p>
        </p:txBody>
      </p:sp>
      <p:sp>
        <p:nvSpPr>
          <p:cNvPr id="30" name="Rectangle 29"/>
          <p:cNvSpPr>
            <a:spLocks noChangeArrowheads="1"/>
          </p:cNvSpPr>
          <p:nvPr/>
        </p:nvSpPr>
        <p:spPr bwMode="auto">
          <a:xfrm>
            <a:off x="1954180" y="40008509"/>
            <a:ext cx="5250656" cy="586434"/>
          </a:xfrm>
          <a:prstGeom prst="rect">
            <a:avLst/>
          </a:prstGeom>
          <a:noFill/>
          <a:ln w="9525">
            <a:noFill/>
            <a:miter lim="800000"/>
            <a:headEnd/>
            <a:tailEnd/>
          </a:ln>
          <a:effectLst/>
        </p:spPr>
        <p:txBody>
          <a:bodyPr wrap="square" lIns="56248" tIns="28126" rIns="56248" bIns="28126">
            <a:prstTxWarp prst="textNoShape">
              <a:avLst/>
            </a:prstTxWarp>
            <a:spAutoFit/>
          </a:bodyPr>
          <a:lstStyle/>
          <a:p>
            <a:pPr defTabSz="2956468"/>
            <a:r>
              <a:rPr lang="en-US" sz="1721" dirty="0">
                <a:solidFill>
                  <a:schemeClr val="bg1"/>
                </a:solidFill>
              </a:rPr>
              <a:t>DEW and Picture Post have been developed with support from NASA &amp; </a:t>
            </a:r>
            <a:r>
              <a:rPr lang="en-US" sz="1721">
                <a:solidFill>
                  <a:schemeClr val="bg1"/>
                </a:solidFill>
              </a:rPr>
              <a:t>the National Park Service.</a:t>
            </a:r>
            <a:endParaRPr lang="en-US" sz="1721" dirty="0">
              <a:solidFill>
                <a:schemeClr val="bg1"/>
              </a:solidFill>
            </a:endParaRPr>
          </a:p>
        </p:txBody>
      </p:sp>
      <p:pic>
        <p:nvPicPr>
          <p:cNvPr id="31" name="Picture 30" descr="NASA3.gif"/>
          <p:cNvPicPr>
            <a:picLocks noChangeAspect="1"/>
          </p:cNvPicPr>
          <p:nvPr/>
        </p:nvPicPr>
        <p:blipFill>
          <a:blip r:embed="rId4"/>
          <a:stretch>
            <a:fillRect/>
          </a:stretch>
        </p:blipFill>
        <p:spPr>
          <a:xfrm>
            <a:off x="78945" y="39867532"/>
            <a:ext cx="1031379" cy="844189"/>
          </a:xfrm>
          <a:prstGeom prst="rect">
            <a:avLst/>
          </a:prstGeom>
        </p:spPr>
      </p:pic>
      <p:grpSp>
        <p:nvGrpSpPr>
          <p:cNvPr id="32" name="Group 15"/>
          <p:cNvGrpSpPr>
            <a:grpSpLocks/>
          </p:cNvGrpSpPr>
          <p:nvPr/>
        </p:nvGrpSpPr>
        <p:grpSpPr bwMode="auto">
          <a:xfrm>
            <a:off x="9526" y="2410544"/>
            <a:ext cx="36004499" cy="305981"/>
            <a:chOff x="1642985" y="8662990"/>
            <a:chExt cx="24122878" cy="962020"/>
          </a:xfrm>
        </p:grpSpPr>
        <p:sp>
          <p:nvSpPr>
            <p:cNvPr id="37" name="Rectangle 36"/>
            <p:cNvSpPr/>
            <p:nvPr/>
          </p:nvSpPr>
          <p:spPr>
            <a:xfrm>
              <a:off x="1642985" y="8662990"/>
              <a:ext cx="6042545" cy="962020"/>
            </a:xfrm>
            <a:prstGeom prst="rect">
              <a:avLst/>
            </a:prstGeom>
            <a:solidFill>
              <a:srgbClr val="D0E03D"/>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defTabSz="803407">
                <a:defRPr/>
              </a:pPr>
              <a:endParaRPr lang="en-US" sz="1107" dirty="0"/>
            </a:p>
          </p:txBody>
        </p:sp>
        <p:sp>
          <p:nvSpPr>
            <p:cNvPr id="39" name="Rectangle 38"/>
            <p:cNvSpPr/>
            <p:nvPr/>
          </p:nvSpPr>
          <p:spPr>
            <a:xfrm>
              <a:off x="7638228" y="8662990"/>
              <a:ext cx="6042545" cy="962020"/>
            </a:xfrm>
            <a:prstGeom prst="rect">
              <a:avLst/>
            </a:prstGeom>
            <a:solidFill>
              <a:srgbClr val="C34035"/>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defTabSz="803407">
                <a:defRPr/>
              </a:pPr>
              <a:endParaRPr lang="en-US" sz="1107" b="1" dirty="0"/>
            </a:p>
          </p:txBody>
        </p:sp>
        <p:sp>
          <p:nvSpPr>
            <p:cNvPr id="40" name="Rectangle 39"/>
            <p:cNvSpPr/>
            <p:nvPr/>
          </p:nvSpPr>
          <p:spPr>
            <a:xfrm>
              <a:off x="13680773" y="8662990"/>
              <a:ext cx="6042545" cy="962020"/>
            </a:xfrm>
            <a:prstGeom prst="rect">
              <a:avLst/>
            </a:prstGeom>
            <a:solidFill>
              <a:srgbClr val="E17735"/>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defTabSz="803407">
                <a:defRPr/>
              </a:pPr>
              <a:endParaRPr lang="en-US" sz="1107" dirty="0"/>
            </a:p>
          </p:txBody>
        </p:sp>
        <p:sp>
          <p:nvSpPr>
            <p:cNvPr id="41" name="Rectangle 40"/>
            <p:cNvSpPr/>
            <p:nvPr/>
          </p:nvSpPr>
          <p:spPr>
            <a:xfrm>
              <a:off x="19723318" y="8662990"/>
              <a:ext cx="6042545" cy="962020"/>
            </a:xfrm>
            <a:prstGeom prst="rect">
              <a:avLst/>
            </a:prstGeom>
            <a:solidFill>
              <a:srgbClr val="8389B7"/>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defTabSz="803407">
                <a:defRPr/>
              </a:pPr>
              <a:endParaRPr lang="en-US" sz="1107" dirty="0"/>
            </a:p>
          </p:txBody>
        </p:sp>
      </p:grpSp>
      <p:pic>
        <p:nvPicPr>
          <p:cNvPr id="42" name="Picture 41" descr="picturepostlogo.png"/>
          <p:cNvPicPr>
            <a:picLocks noChangeAspect="1"/>
          </p:cNvPicPr>
          <p:nvPr/>
        </p:nvPicPr>
        <p:blipFill>
          <a:blip r:embed="rId5"/>
          <a:stretch>
            <a:fillRect/>
          </a:stretch>
        </p:blipFill>
        <p:spPr>
          <a:xfrm>
            <a:off x="29998658" y="338541"/>
            <a:ext cx="5786777" cy="1401234"/>
          </a:xfrm>
          <a:prstGeom prst="rect">
            <a:avLst/>
          </a:prstGeom>
        </p:spPr>
      </p:pic>
      <p:pic>
        <p:nvPicPr>
          <p:cNvPr id="43" name="Picture 42" descr="dew.logo.png"/>
          <p:cNvPicPr>
            <a:picLocks noChangeAspect="1"/>
          </p:cNvPicPr>
          <p:nvPr/>
        </p:nvPicPr>
        <p:blipFill>
          <a:blip r:embed="rId6"/>
          <a:stretch>
            <a:fillRect/>
          </a:stretch>
        </p:blipFill>
        <p:spPr>
          <a:xfrm>
            <a:off x="86235" y="7138"/>
            <a:ext cx="4519547" cy="2533082"/>
          </a:xfrm>
          <a:prstGeom prst="rect">
            <a:avLst/>
          </a:prstGeom>
        </p:spPr>
      </p:pic>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77710" y="39867532"/>
            <a:ext cx="876470" cy="796877"/>
          </a:xfrm>
          <a:prstGeom prst="rect">
            <a:avLst/>
          </a:prstGeom>
        </p:spPr>
      </p:pic>
      <p:pic>
        <p:nvPicPr>
          <p:cNvPr id="53" name="Picture 52"/>
          <p:cNvPicPr>
            <a:picLocks noChangeAspect="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63736" y="21954012"/>
            <a:ext cx="7785973" cy="6939458"/>
          </a:xfrm>
          <a:prstGeom prst="rect">
            <a:avLst/>
          </a:prstGeom>
        </p:spPr>
      </p:pic>
      <p:pic>
        <p:nvPicPr>
          <p:cNvPr id="55" name="Picture 54"/>
          <p:cNvPicPr>
            <a:picLocks noChangeAspect="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0016440" y="22045716"/>
            <a:ext cx="6823718" cy="6982547"/>
          </a:xfrm>
          <a:prstGeom prst="rect">
            <a:avLst/>
          </a:prstGeom>
        </p:spPr>
      </p:pic>
      <p:grpSp>
        <p:nvGrpSpPr>
          <p:cNvPr id="8" name="Group 7"/>
          <p:cNvGrpSpPr/>
          <p:nvPr/>
        </p:nvGrpSpPr>
        <p:grpSpPr>
          <a:xfrm>
            <a:off x="940384" y="14292149"/>
            <a:ext cx="7769261" cy="7500208"/>
            <a:chOff x="902165" y="14901053"/>
            <a:chExt cx="8287212" cy="8000222"/>
          </a:xfrm>
        </p:grpSpPr>
        <p:pic>
          <p:nvPicPr>
            <p:cNvPr id="9" name="Picture 8"/>
            <p:cNvPicPr>
              <a:picLocks noChangeAspect="1"/>
            </p:cNvPicPr>
            <p:nvPr/>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02165" y="14901053"/>
              <a:ext cx="8287212" cy="8000222"/>
            </a:xfrm>
            <a:prstGeom prst="rect">
              <a:avLst/>
            </a:prstGeom>
          </p:spPr>
        </p:pic>
        <p:pic>
          <p:nvPicPr>
            <p:cNvPr id="71" name="Picture 7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91893" y="15675194"/>
              <a:ext cx="6922655" cy="5034271"/>
            </a:xfrm>
            <a:prstGeom prst="rect">
              <a:avLst/>
            </a:prstGeom>
          </p:spPr>
        </p:pic>
      </p:grpSp>
      <p:grpSp>
        <p:nvGrpSpPr>
          <p:cNvPr id="10" name="Group 9"/>
          <p:cNvGrpSpPr/>
          <p:nvPr/>
        </p:nvGrpSpPr>
        <p:grpSpPr>
          <a:xfrm>
            <a:off x="10106198" y="14277177"/>
            <a:ext cx="6878335" cy="7727718"/>
            <a:chOff x="9388934" y="14727120"/>
            <a:chExt cx="7336891" cy="8242899"/>
          </a:xfrm>
        </p:grpSpPr>
        <p:pic>
          <p:nvPicPr>
            <p:cNvPr id="52" name="Picture 51"/>
            <p:cNvPicPr>
              <a:picLocks noChangeAspect="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388934" y="14727120"/>
              <a:ext cx="7336891" cy="8242899"/>
            </a:xfrm>
            <a:prstGeom prst="rect">
              <a:avLst/>
            </a:prstGeom>
          </p:spPr>
        </p:pic>
        <p:pic>
          <p:nvPicPr>
            <p:cNvPr id="73" name="Picture 7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559462" y="15559162"/>
              <a:ext cx="6766922" cy="5075191"/>
            </a:xfrm>
            <a:prstGeom prst="rect">
              <a:avLst/>
            </a:prstGeom>
          </p:spPr>
        </p:pic>
      </p:grpSp>
      <p:sp>
        <p:nvSpPr>
          <p:cNvPr id="46" name="TextBox 45"/>
          <p:cNvSpPr txBox="1"/>
          <p:nvPr/>
        </p:nvSpPr>
        <p:spPr>
          <a:xfrm rot="16200000">
            <a:off x="14094394" y="7852739"/>
            <a:ext cx="6058197" cy="553998"/>
          </a:xfrm>
          <a:prstGeom prst="rect">
            <a:avLst/>
          </a:prstGeom>
          <a:noFill/>
        </p:spPr>
        <p:txBody>
          <a:bodyPr wrap="none" rtlCol="0">
            <a:spAutoFit/>
          </a:bodyPr>
          <a:lstStyle/>
          <a:p>
            <a:r>
              <a:rPr lang="en-US" sz="3000">
                <a:solidFill>
                  <a:srgbClr val="4C091D"/>
                </a:solidFill>
              </a:rPr>
              <a:t>Map of </a:t>
            </a:r>
            <a:r>
              <a:rPr lang="en-US" sz="3000" dirty="0">
                <a:solidFill>
                  <a:srgbClr val="4C091D"/>
                </a:solidFill>
              </a:rPr>
              <a:t>current Picture Post locations </a:t>
            </a:r>
            <a:endParaRPr lang="en-US" sz="3000" dirty="0">
              <a:solidFill>
                <a:srgbClr val="4C091D"/>
              </a:solidFill>
            </a:endParaRPr>
          </a:p>
        </p:txBody>
      </p:sp>
      <p:sp>
        <p:nvSpPr>
          <p:cNvPr id="51" name="TextBox 50"/>
          <p:cNvSpPr txBox="1"/>
          <p:nvPr/>
        </p:nvSpPr>
        <p:spPr>
          <a:xfrm>
            <a:off x="539800" y="3144443"/>
            <a:ext cx="16855495" cy="1131079"/>
          </a:xfrm>
          <a:prstGeom prst="rect">
            <a:avLst/>
          </a:prstGeom>
          <a:noFill/>
        </p:spPr>
        <p:txBody>
          <a:bodyPr wrap="square" rtlCol="0">
            <a:spAutoFit/>
          </a:bodyPr>
          <a:lstStyle/>
          <a:p>
            <a:pPr algn="ctr"/>
            <a:r>
              <a:rPr lang="en-US" sz="6750" b="1" dirty="0">
                <a:solidFill>
                  <a:srgbClr val="337833"/>
                </a:solidFill>
              </a:rPr>
              <a:t>How can I participate?</a:t>
            </a:r>
            <a:endParaRPr lang="en-US" sz="6750" b="1" dirty="0">
              <a:solidFill>
                <a:srgbClr val="337833"/>
              </a:solidFill>
            </a:endParaRPr>
          </a:p>
        </p:txBody>
      </p:sp>
      <p:sp>
        <p:nvSpPr>
          <p:cNvPr id="6" name="TextBox 5"/>
          <p:cNvSpPr txBox="1"/>
          <p:nvPr/>
        </p:nvSpPr>
        <p:spPr>
          <a:xfrm>
            <a:off x="1110325" y="4658723"/>
            <a:ext cx="15388430" cy="9150005"/>
          </a:xfrm>
          <a:prstGeom prst="rect">
            <a:avLst/>
          </a:prstGeom>
          <a:noFill/>
        </p:spPr>
        <p:txBody>
          <a:bodyPr wrap="square" rtlCol="0">
            <a:spAutoFit/>
          </a:bodyPr>
          <a:lstStyle/>
          <a:p>
            <a:pPr marL="642938" indent="-642938">
              <a:spcAft>
                <a:spcPts val="1875"/>
              </a:spcAft>
              <a:buFont typeface="Arial" charset="0"/>
              <a:buChar char="•"/>
            </a:pPr>
            <a:r>
              <a:rPr lang="en-US" sz="5063" b="1" dirty="0">
                <a:solidFill>
                  <a:srgbClr val="317833"/>
                </a:solidFill>
              </a:rPr>
              <a:t>Anyone can install one or more posts and add them to the Picture Post network.</a:t>
            </a:r>
          </a:p>
          <a:p>
            <a:pPr marL="642938" indent="-642938">
              <a:spcAft>
                <a:spcPts val="1875"/>
              </a:spcAft>
              <a:buFont typeface="Arial" charset="0"/>
              <a:buChar char="•"/>
            </a:pPr>
            <a:r>
              <a:rPr lang="en-US" sz="5063" b="1" dirty="0">
                <a:solidFill>
                  <a:srgbClr val="317833"/>
                </a:solidFill>
              </a:rPr>
              <a:t>Once you have determined what it is you want to monitor, who the responsible parties will be, and have located, constructed, and installed your post, you will be ready to register your post and upload and share photographs with the rest of the Picture Post network and social media.</a:t>
            </a:r>
          </a:p>
          <a:p>
            <a:pPr marL="753070"/>
            <a:r>
              <a:rPr lang="en-US" sz="5063" b="1" dirty="0">
                <a:solidFill>
                  <a:srgbClr val="317833"/>
                </a:solidFill>
              </a:rPr>
              <a:t>All the information </a:t>
            </a:r>
            <a:r>
              <a:rPr lang="en-US" sz="5063" b="1" dirty="0">
                <a:solidFill>
                  <a:srgbClr val="317833"/>
                </a:solidFill>
              </a:rPr>
              <a:t>you need </a:t>
            </a:r>
            <a:endParaRPr lang="en-US" sz="5063" b="1" dirty="0">
              <a:solidFill>
                <a:srgbClr val="317833"/>
              </a:solidFill>
            </a:endParaRPr>
          </a:p>
          <a:p>
            <a:pPr marL="753070"/>
            <a:r>
              <a:rPr lang="en-US" sz="5063" b="1" dirty="0">
                <a:solidFill>
                  <a:srgbClr val="317833"/>
                </a:solidFill>
              </a:rPr>
              <a:t>is on the website, </a:t>
            </a:r>
          </a:p>
          <a:p>
            <a:pPr marL="753070"/>
            <a:r>
              <a:rPr lang="en-US" sz="5063" b="1" dirty="0">
                <a:solidFill>
                  <a:srgbClr val="317833"/>
                </a:solidFill>
              </a:rPr>
              <a:t>examples are shown here.</a:t>
            </a:r>
          </a:p>
        </p:txBody>
      </p:sp>
      <p:sp>
        <p:nvSpPr>
          <p:cNvPr id="56" name="TextBox 55"/>
          <p:cNvSpPr txBox="1"/>
          <p:nvPr/>
        </p:nvSpPr>
        <p:spPr>
          <a:xfrm>
            <a:off x="16830090" y="3231062"/>
            <a:ext cx="18151358" cy="1131079"/>
          </a:xfrm>
          <a:prstGeom prst="rect">
            <a:avLst/>
          </a:prstGeom>
          <a:noFill/>
        </p:spPr>
        <p:txBody>
          <a:bodyPr wrap="square" rtlCol="0">
            <a:spAutoFit/>
          </a:bodyPr>
          <a:lstStyle/>
          <a:p>
            <a:pPr algn="ctr"/>
            <a:r>
              <a:rPr lang="en-US" sz="6750" b="1" dirty="0">
                <a:solidFill>
                  <a:srgbClr val="337833"/>
                </a:solidFill>
              </a:rPr>
              <a:t>Going further with DEW</a:t>
            </a:r>
            <a:endParaRPr lang="en-US" sz="6750" b="1" dirty="0">
              <a:solidFill>
                <a:srgbClr val="337833"/>
              </a:solidFill>
            </a:endParaRPr>
          </a:p>
        </p:txBody>
      </p:sp>
      <p:sp>
        <p:nvSpPr>
          <p:cNvPr id="12" name="TextBox 11"/>
          <p:cNvSpPr txBox="1"/>
          <p:nvPr/>
        </p:nvSpPr>
        <p:spPr>
          <a:xfrm>
            <a:off x="18432892" y="4432796"/>
            <a:ext cx="16921006" cy="2862322"/>
          </a:xfrm>
          <a:prstGeom prst="rect">
            <a:avLst/>
          </a:prstGeom>
          <a:noFill/>
        </p:spPr>
        <p:txBody>
          <a:bodyPr wrap="square" rtlCol="0">
            <a:spAutoFit/>
          </a:bodyPr>
          <a:lstStyle/>
          <a:p>
            <a:r>
              <a:rPr lang="en-US" sz="4500" b="1" dirty="0">
                <a:solidFill>
                  <a:srgbClr val="317833"/>
                </a:solidFill>
              </a:rPr>
              <a:t>Often, changes in the landscape are so subtle that we cannot see them without the help of modern technology. </a:t>
            </a:r>
            <a:r>
              <a:rPr lang="en-US" sz="4500" b="1" dirty="0">
                <a:solidFill>
                  <a:srgbClr val="317833"/>
                </a:solidFill>
              </a:rPr>
              <a:t>DEW offers </a:t>
            </a:r>
            <a:r>
              <a:rPr lang="en-US" sz="4500" b="1" dirty="0">
                <a:solidFill>
                  <a:srgbClr val="317833"/>
                </a:solidFill>
              </a:rPr>
              <a:t>a set of low-cost tools </a:t>
            </a:r>
            <a:r>
              <a:rPr lang="en-US" sz="4500" b="1" dirty="0">
                <a:solidFill>
                  <a:srgbClr val="317833"/>
                </a:solidFill>
              </a:rPr>
              <a:t>designed to observe changes in the environment. DEW’s Analyzing Digital Images (ADI) software was used in these examples. </a:t>
            </a:r>
            <a:endParaRPr lang="en-US" sz="4500" b="1" dirty="0">
              <a:solidFill>
                <a:srgbClr val="317833"/>
              </a:solidFill>
            </a:endParaRPr>
          </a:p>
        </p:txBody>
      </p:sp>
      <p:grpSp>
        <p:nvGrpSpPr>
          <p:cNvPr id="57" name="Group 56"/>
          <p:cNvGrpSpPr/>
          <p:nvPr/>
        </p:nvGrpSpPr>
        <p:grpSpPr>
          <a:xfrm>
            <a:off x="24474289" y="26263542"/>
            <a:ext cx="10879609" cy="7855077"/>
            <a:chOff x="19303495" y="24291206"/>
            <a:chExt cx="12700000" cy="9169400"/>
          </a:xfrm>
        </p:grpSpPr>
        <p:pic>
          <p:nvPicPr>
            <p:cNvPr id="59" name="Picture 58"/>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9303495" y="24291206"/>
              <a:ext cx="12700000" cy="9169400"/>
            </a:xfrm>
            <a:prstGeom prst="rect">
              <a:avLst/>
            </a:prstGeom>
            <a:ln>
              <a:solidFill>
                <a:schemeClr val="tx1"/>
              </a:solidFill>
            </a:ln>
          </p:spPr>
        </p:pic>
        <p:pic>
          <p:nvPicPr>
            <p:cNvPr id="60" name="Picture 59"/>
            <p:cNvPicPr>
              <a:picLocks noChangeAspect="1"/>
            </p:cNvPicPr>
            <p:nvPr/>
          </p:nvPicPr>
          <p:blipFill rotWithShape="1">
            <a:blip r:embed="rId15">
              <a:extLst>
                <a:ext uri="{28A0092B-C50C-407E-A947-70E740481C1C}">
                  <a14:useLocalDpi xmlns:a14="http://schemas.microsoft.com/office/drawing/2010/main" val="0"/>
                </a:ext>
              </a:extLst>
            </a:blip>
            <a:srcRect l="33845" t="12796" r="2555" b="41497"/>
            <a:stretch/>
          </p:blipFill>
          <p:spPr>
            <a:xfrm>
              <a:off x="26894300" y="30540027"/>
              <a:ext cx="4670166" cy="2423199"/>
            </a:xfrm>
            <a:prstGeom prst="rect">
              <a:avLst/>
            </a:prstGeom>
            <a:ln w="76200">
              <a:solidFill>
                <a:srgbClr val="0070C0"/>
              </a:solidFill>
            </a:ln>
          </p:spPr>
        </p:pic>
      </p:grpSp>
      <p:pic>
        <p:nvPicPr>
          <p:cNvPr id="61" name="Picture 60"/>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8315635" y="26260493"/>
            <a:ext cx="5942166" cy="4286250"/>
          </a:xfrm>
          <a:prstGeom prst="rect">
            <a:avLst/>
          </a:prstGeom>
          <a:ln>
            <a:solidFill>
              <a:schemeClr val="tx1"/>
            </a:solidFill>
          </a:ln>
        </p:spPr>
      </p:pic>
      <p:sp>
        <p:nvSpPr>
          <p:cNvPr id="67" name="TextBox 66"/>
          <p:cNvSpPr txBox="1"/>
          <p:nvPr/>
        </p:nvSpPr>
        <p:spPr>
          <a:xfrm>
            <a:off x="18610262" y="30771533"/>
            <a:ext cx="5741562" cy="3554819"/>
          </a:xfrm>
          <a:prstGeom prst="rect">
            <a:avLst/>
          </a:prstGeom>
          <a:noFill/>
        </p:spPr>
        <p:txBody>
          <a:bodyPr wrap="square" rtlCol="0">
            <a:spAutoFit/>
          </a:bodyPr>
          <a:lstStyle/>
          <a:p>
            <a:r>
              <a:rPr lang="en-US" sz="3750" b="1" dirty="0">
                <a:solidFill>
                  <a:srgbClr val="4C091D"/>
                </a:solidFill>
              </a:rPr>
              <a:t>ADI gives users the capability to explore and make measurements in digital images using colors (</a:t>
            </a:r>
            <a:r>
              <a:rPr lang="en-US" sz="3750" b="1" dirty="0" err="1">
                <a:solidFill>
                  <a:srgbClr val="4C091D"/>
                </a:solidFill>
              </a:rPr>
              <a:t>r,g,b</a:t>
            </a:r>
            <a:r>
              <a:rPr lang="en-US" sz="3750" b="1" dirty="0">
                <a:solidFill>
                  <a:srgbClr val="4C091D"/>
                </a:solidFill>
              </a:rPr>
              <a:t>) and pixels (size and distance).</a:t>
            </a:r>
          </a:p>
        </p:txBody>
      </p:sp>
      <p:sp>
        <p:nvSpPr>
          <p:cNvPr id="68" name="TextBox 67"/>
          <p:cNvSpPr txBox="1"/>
          <p:nvPr/>
        </p:nvSpPr>
        <p:spPr>
          <a:xfrm>
            <a:off x="18056793" y="36066447"/>
            <a:ext cx="5530018" cy="2400657"/>
          </a:xfrm>
          <a:prstGeom prst="rect">
            <a:avLst/>
          </a:prstGeom>
          <a:noFill/>
        </p:spPr>
        <p:txBody>
          <a:bodyPr wrap="square" rtlCol="0">
            <a:spAutoFit/>
          </a:bodyPr>
          <a:lstStyle/>
          <a:p>
            <a:pPr marL="535781" indent="-535781">
              <a:buFont typeface="Arial" charset="0"/>
              <a:buChar char="•"/>
            </a:pPr>
            <a:r>
              <a:rPr lang="en-US" sz="3750" b="1" dirty="0">
                <a:solidFill>
                  <a:srgbClr val="317833"/>
                </a:solidFill>
              </a:rPr>
              <a:t>Build a post top that points the camera 45</a:t>
            </a:r>
            <a:r>
              <a:rPr lang="en-US" sz="3750" b="1" baseline="30000" dirty="0">
                <a:solidFill>
                  <a:srgbClr val="317833"/>
                </a:solidFill>
              </a:rPr>
              <a:t>o</a:t>
            </a:r>
            <a:r>
              <a:rPr lang="en-US" sz="3750" b="1" dirty="0">
                <a:solidFill>
                  <a:srgbClr val="317833"/>
                </a:solidFill>
              </a:rPr>
              <a:t> towards the water.</a:t>
            </a:r>
          </a:p>
          <a:p>
            <a:pPr marL="535781" indent="-535781">
              <a:buFont typeface="Arial" charset="0"/>
              <a:buChar char="•"/>
            </a:pPr>
            <a:endParaRPr lang="en-US" sz="3750" b="1" dirty="0">
              <a:solidFill>
                <a:srgbClr val="317833"/>
              </a:solidFill>
            </a:endParaRPr>
          </a:p>
        </p:txBody>
      </p:sp>
      <p:sp>
        <p:nvSpPr>
          <p:cNvPr id="14" name="TextBox 13"/>
          <p:cNvSpPr txBox="1"/>
          <p:nvPr/>
        </p:nvSpPr>
        <p:spPr>
          <a:xfrm>
            <a:off x="24159216" y="34187638"/>
            <a:ext cx="11415185" cy="1015663"/>
          </a:xfrm>
          <a:prstGeom prst="rect">
            <a:avLst/>
          </a:prstGeom>
          <a:noFill/>
        </p:spPr>
        <p:txBody>
          <a:bodyPr wrap="square" rtlCol="0">
            <a:spAutoFit/>
          </a:bodyPr>
          <a:lstStyle/>
          <a:p>
            <a:r>
              <a:rPr lang="en-US" sz="3000" b="1" dirty="0">
                <a:solidFill>
                  <a:srgbClr val="4C091D"/>
                </a:solidFill>
              </a:rPr>
              <a:t>This example </a:t>
            </a:r>
            <a:r>
              <a:rPr lang="en-US" sz="3000" b="1" dirty="0">
                <a:solidFill>
                  <a:srgbClr val="4C091D"/>
                </a:solidFill>
              </a:rPr>
              <a:t>separates out </a:t>
            </a:r>
            <a:r>
              <a:rPr lang="en-US" sz="3000" b="1" dirty="0">
                <a:solidFill>
                  <a:srgbClr val="4C091D"/>
                </a:solidFill>
              </a:rPr>
              <a:t>the area of the lake covered by vegetation. </a:t>
            </a:r>
          </a:p>
          <a:p>
            <a:endParaRPr lang="en-US" sz="3000" dirty="0">
              <a:solidFill>
                <a:srgbClr val="4C091D"/>
              </a:solidFill>
            </a:endParaRPr>
          </a:p>
        </p:txBody>
      </p:sp>
      <p:sp>
        <p:nvSpPr>
          <p:cNvPr id="15" name="Rectangle 14"/>
          <p:cNvSpPr/>
          <p:nvPr/>
        </p:nvSpPr>
        <p:spPr>
          <a:xfrm>
            <a:off x="23298281" y="36066447"/>
            <a:ext cx="6283394" cy="3554819"/>
          </a:xfrm>
          <a:prstGeom prst="rect">
            <a:avLst/>
          </a:prstGeom>
        </p:spPr>
        <p:txBody>
          <a:bodyPr wrap="square">
            <a:spAutoFit/>
          </a:bodyPr>
          <a:lstStyle/>
          <a:p>
            <a:pPr marL="535781" indent="-535781">
              <a:buFont typeface="Arial" charset="0"/>
              <a:buChar char="•"/>
            </a:pPr>
            <a:r>
              <a:rPr lang="en-US" sz="3750" b="1" dirty="0">
                <a:solidFill>
                  <a:srgbClr val="317833"/>
                </a:solidFill>
              </a:rPr>
              <a:t>For comparison and </a:t>
            </a:r>
            <a:r>
              <a:rPr lang="en-US" sz="3750" b="1" dirty="0">
                <a:solidFill>
                  <a:srgbClr val="317833"/>
                </a:solidFill>
              </a:rPr>
              <a:t>measurements</a:t>
            </a:r>
            <a:r>
              <a:rPr lang="en-US" sz="3750" b="1" dirty="0">
                <a:solidFill>
                  <a:srgbClr val="317833"/>
                </a:solidFill>
              </a:rPr>
              <a:t>, take pictures at the same time each day – the actual time will depend on sun angle, shadows, </a:t>
            </a:r>
            <a:r>
              <a:rPr lang="en-US" sz="3750" b="1" dirty="0" err="1">
                <a:solidFill>
                  <a:srgbClr val="317833"/>
                </a:solidFill>
              </a:rPr>
              <a:t>etc</a:t>
            </a:r>
            <a:r>
              <a:rPr lang="en-US" sz="3750" b="1" dirty="0">
                <a:solidFill>
                  <a:srgbClr val="317833"/>
                </a:solidFill>
              </a:rPr>
              <a:t>, at your site. </a:t>
            </a:r>
          </a:p>
        </p:txBody>
      </p:sp>
      <p:sp>
        <p:nvSpPr>
          <p:cNvPr id="16" name="Rectangle 15"/>
          <p:cNvSpPr/>
          <p:nvPr/>
        </p:nvSpPr>
        <p:spPr>
          <a:xfrm>
            <a:off x="29253975" y="36066446"/>
            <a:ext cx="6317817" cy="3670236"/>
          </a:xfrm>
          <a:prstGeom prst="rect">
            <a:avLst/>
          </a:prstGeom>
        </p:spPr>
        <p:txBody>
          <a:bodyPr wrap="square">
            <a:spAutoFit/>
          </a:bodyPr>
          <a:lstStyle/>
          <a:p>
            <a:pPr marL="535781" indent="-535781">
              <a:buFont typeface="Arial" charset="0"/>
              <a:buChar char="•"/>
            </a:pPr>
            <a:r>
              <a:rPr lang="en-US" sz="3750" b="1" dirty="0">
                <a:solidFill>
                  <a:srgbClr val="317833"/>
                </a:solidFill>
              </a:rPr>
              <a:t>Please use a Post-it with your tips to help us make Picture Post more valuable as a tool for lake managers and citizen scientists.  </a:t>
            </a:r>
          </a:p>
          <a:p>
            <a:pPr algn="ctr">
              <a:spcBef>
                <a:spcPts val="938"/>
              </a:spcBef>
            </a:pPr>
            <a:r>
              <a:rPr lang="en-US" sz="3750" b="1" dirty="0">
                <a:solidFill>
                  <a:srgbClr val="317833"/>
                </a:solidFill>
              </a:rPr>
              <a:t>Thank-you</a:t>
            </a:r>
            <a:r>
              <a:rPr lang="en-US" sz="3750" b="1" dirty="0">
                <a:solidFill>
                  <a:srgbClr val="317833"/>
                </a:solidFill>
              </a:rPr>
              <a:t>!</a:t>
            </a:r>
            <a:endParaRPr lang="en-US" sz="3750" dirty="0">
              <a:solidFill>
                <a:srgbClr val="317833"/>
              </a:solidFill>
            </a:endParaRPr>
          </a:p>
        </p:txBody>
      </p:sp>
      <p:sp>
        <p:nvSpPr>
          <p:cNvPr id="70" name="TextBox 69"/>
          <p:cNvSpPr txBox="1"/>
          <p:nvPr/>
        </p:nvSpPr>
        <p:spPr>
          <a:xfrm>
            <a:off x="17870300" y="34889094"/>
            <a:ext cx="18151358" cy="1131079"/>
          </a:xfrm>
          <a:prstGeom prst="rect">
            <a:avLst/>
          </a:prstGeom>
          <a:noFill/>
        </p:spPr>
        <p:txBody>
          <a:bodyPr wrap="square" rtlCol="0">
            <a:spAutoFit/>
          </a:bodyPr>
          <a:lstStyle/>
          <a:p>
            <a:pPr algn="ctr"/>
            <a:r>
              <a:rPr lang="en-US" sz="6750" b="1" dirty="0">
                <a:solidFill>
                  <a:srgbClr val="317833"/>
                </a:solidFill>
              </a:rPr>
              <a:t>Tips for Lake Photographers</a:t>
            </a:r>
            <a:endParaRPr lang="en-US" sz="6750" b="1" dirty="0">
              <a:solidFill>
                <a:srgbClr val="317833"/>
              </a:solidFill>
            </a:endParaRPr>
          </a:p>
        </p:txBody>
      </p:sp>
      <p:grpSp>
        <p:nvGrpSpPr>
          <p:cNvPr id="101" name="Group 100"/>
          <p:cNvGrpSpPr/>
          <p:nvPr/>
        </p:nvGrpSpPr>
        <p:grpSpPr>
          <a:xfrm>
            <a:off x="539800" y="29531089"/>
            <a:ext cx="17029688" cy="9624864"/>
            <a:chOff x="19511908" y="2977055"/>
            <a:chExt cx="18669077" cy="10266522"/>
          </a:xfrm>
        </p:grpSpPr>
        <p:sp>
          <p:nvSpPr>
            <p:cNvPr id="102" name="Rectangle 101"/>
            <p:cNvSpPr/>
            <p:nvPr/>
          </p:nvSpPr>
          <p:spPr bwMode="auto">
            <a:xfrm>
              <a:off x="19511908" y="2977055"/>
              <a:ext cx="18669077" cy="10266522"/>
            </a:xfrm>
            <a:prstGeom prst="rect">
              <a:avLst/>
            </a:prstGeom>
            <a:solidFill>
              <a:srgbClr val="D0E03D"/>
            </a:solidFill>
            <a:ln w="9525" cap="flat" cmpd="sng" algn="ctr">
              <a:noFill/>
              <a:prstDash val="solid"/>
              <a:round/>
              <a:headEnd type="none" w="med" len="med"/>
              <a:tailEnd type="none" w="med" len="med"/>
            </a:ln>
            <a:effectLst/>
          </p:spPr>
          <p:txBody>
            <a:bodyPr vert="horz" wrap="square" lIns="56258" tIns="28129" rIns="56258" bIns="28129" numCol="1" rtlCol="0" anchor="t" anchorCtr="0" compatLnSpc="1">
              <a:prstTxWarp prst="textNoShape">
                <a:avLst/>
              </a:prstTxWarp>
            </a:bodyPr>
            <a:lstStyle/>
            <a:p>
              <a:pPr defTabSz="2956928" fontAlgn="base">
                <a:spcBef>
                  <a:spcPct val="0"/>
                </a:spcBef>
                <a:spcAft>
                  <a:spcPct val="0"/>
                </a:spcAft>
              </a:pPr>
              <a:endParaRPr lang="en-US" sz="5844" dirty="0">
                <a:latin typeface="Arial" pitchFamily="-112" charset="0"/>
              </a:endParaRPr>
            </a:p>
          </p:txBody>
        </p:sp>
        <p:sp>
          <p:nvSpPr>
            <p:cNvPr id="103" name="TextBox 102"/>
            <p:cNvSpPr txBox="1"/>
            <p:nvPr/>
          </p:nvSpPr>
          <p:spPr>
            <a:xfrm>
              <a:off x="19511909" y="3379139"/>
              <a:ext cx="18478115" cy="1206484"/>
            </a:xfrm>
            <a:prstGeom prst="rect">
              <a:avLst/>
            </a:prstGeom>
            <a:noFill/>
          </p:spPr>
          <p:txBody>
            <a:bodyPr wrap="square" rtlCol="0">
              <a:spAutoFit/>
            </a:bodyPr>
            <a:lstStyle/>
            <a:p>
              <a:pPr algn="ctr"/>
              <a:r>
                <a:rPr lang="en-US" sz="6750" b="1" dirty="0">
                  <a:solidFill>
                    <a:srgbClr val="337833"/>
                  </a:solidFill>
                </a:rPr>
                <a:t>Communicate Your Findings</a:t>
              </a:r>
              <a:endParaRPr lang="en-US" sz="6750" b="1" dirty="0">
                <a:solidFill>
                  <a:srgbClr val="337833"/>
                </a:solidFill>
              </a:endParaRPr>
            </a:p>
          </p:txBody>
        </p:sp>
        <p:sp>
          <p:nvSpPr>
            <p:cNvPr id="104" name="TextBox 103"/>
            <p:cNvSpPr txBox="1"/>
            <p:nvPr/>
          </p:nvSpPr>
          <p:spPr>
            <a:xfrm>
              <a:off x="19813430" y="4856097"/>
              <a:ext cx="6286209" cy="3422749"/>
            </a:xfrm>
            <a:prstGeom prst="rect">
              <a:avLst/>
            </a:prstGeom>
            <a:noFill/>
          </p:spPr>
          <p:txBody>
            <a:bodyPr wrap="none" rtlCol="0">
              <a:spAutoFit/>
            </a:bodyPr>
            <a:lstStyle/>
            <a:p>
              <a:pPr marL="1071563" indent="-1071563">
                <a:buFont typeface="Arial" charset="0"/>
                <a:buChar char="•"/>
              </a:pPr>
              <a:r>
                <a:rPr lang="en-US" sz="5063" dirty="0">
                  <a:solidFill>
                    <a:srgbClr val="317833"/>
                  </a:solidFill>
                </a:rPr>
                <a:t>Social Media</a:t>
              </a:r>
            </a:p>
            <a:p>
              <a:pPr marL="1071563" indent="-1071563">
                <a:buFont typeface="Arial" charset="0"/>
                <a:buChar char="•"/>
              </a:pPr>
              <a:r>
                <a:rPr lang="en-US" sz="5063" dirty="0">
                  <a:solidFill>
                    <a:srgbClr val="317833"/>
                  </a:solidFill>
                </a:rPr>
                <a:t>Blog</a:t>
              </a:r>
            </a:p>
            <a:p>
              <a:pPr marL="1071563" indent="-1071563">
                <a:buFont typeface="Arial" charset="0"/>
                <a:buChar char="•"/>
              </a:pPr>
              <a:r>
                <a:rPr lang="en-US" sz="5063" dirty="0">
                  <a:solidFill>
                    <a:srgbClr val="317833"/>
                  </a:solidFill>
                </a:rPr>
                <a:t>Newsletter</a:t>
              </a:r>
            </a:p>
            <a:p>
              <a:pPr marL="1071563" indent="-1071563">
                <a:buFont typeface="Arial" charset="0"/>
                <a:buChar char="•"/>
              </a:pPr>
              <a:r>
                <a:rPr lang="en-US" sz="5063" dirty="0">
                  <a:solidFill>
                    <a:srgbClr val="317833"/>
                  </a:solidFill>
                </a:rPr>
                <a:t>S</a:t>
              </a:r>
              <a:r>
                <a:rPr lang="en-US" sz="5063" dirty="0">
                  <a:solidFill>
                    <a:srgbClr val="317833"/>
                  </a:solidFill>
                </a:rPr>
                <a:t>imple messages</a:t>
              </a:r>
            </a:p>
          </p:txBody>
        </p:sp>
        <p:pic>
          <p:nvPicPr>
            <p:cNvPr id="105" name="Picture 104"/>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27068940" y="5066260"/>
              <a:ext cx="10587041" cy="7340995"/>
            </a:xfrm>
            <a:prstGeom prst="rect">
              <a:avLst/>
            </a:prstGeom>
          </p:spPr>
        </p:pic>
        <p:sp>
          <p:nvSpPr>
            <p:cNvPr id="106" name="TextBox 105"/>
            <p:cNvSpPr txBox="1"/>
            <p:nvPr/>
          </p:nvSpPr>
          <p:spPr>
            <a:xfrm>
              <a:off x="20033039" y="8464172"/>
              <a:ext cx="6512611" cy="4253815"/>
            </a:xfrm>
            <a:prstGeom prst="rect">
              <a:avLst/>
            </a:prstGeom>
            <a:noFill/>
          </p:spPr>
          <p:txBody>
            <a:bodyPr wrap="square" rtlCol="0">
              <a:spAutoFit/>
            </a:bodyPr>
            <a:lstStyle/>
            <a:p>
              <a:pPr algn="ctr"/>
              <a:r>
                <a:rPr lang="en-US" sz="5063" b="1" dirty="0">
                  <a:solidFill>
                    <a:srgbClr val="4C091D"/>
                  </a:solidFill>
                </a:rPr>
                <a:t>A picture is worth a thousand words – one Picture Post is worth a thousand pictures. </a:t>
              </a:r>
              <a:endParaRPr lang="en-US" sz="5063" b="1" dirty="0">
                <a:solidFill>
                  <a:srgbClr val="4C091D"/>
                </a:solidFill>
              </a:endParaRPr>
            </a:p>
          </p:txBody>
        </p:sp>
        <p:sp>
          <p:nvSpPr>
            <p:cNvPr id="107" name="TextBox 106"/>
            <p:cNvSpPr txBox="1"/>
            <p:nvPr/>
          </p:nvSpPr>
          <p:spPr>
            <a:xfrm>
              <a:off x="26950706" y="12468130"/>
              <a:ext cx="10629149" cy="590931"/>
            </a:xfrm>
            <a:prstGeom prst="rect">
              <a:avLst/>
            </a:prstGeom>
            <a:noFill/>
          </p:spPr>
          <p:txBody>
            <a:bodyPr wrap="square" rtlCol="0">
              <a:spAutoFit/>
            </a:bodyPr>
            <a:lstStyle/>
            <a:p>
              <a:pPr algn="ctr"/>
              <a:r>
                <a:rPr lang="en-US" sz="3000" dirty="0"/>
                <a:t>Pictures tell the story: Beaver Pond in NH, Nov &amp; Dec 2014</a:t>
              </a:r>
              <a:endParaRPr lang="en-US" sz="3000" dirty="0"/>
            </a:p>
          </p:txBody>
        </p:sp>
      </p:grpSp>
      <p:grpSp>
        <p:nvGrpSpPr>
          <p:cNvPr id="110" name="Group 109"/>
          <p:cNvGrpSpPr/>
          <p:nvPr/>
        </p:nvGrpSpPr>
        <p:grpSpPr>
          <a:xfrm>
            <a:off x="18955899" y="7848114"/>
            <a:ext cx="7705684" cy="5036713"/>
            <a:chOff x="250130" y="53326"/>
            <a:chExt cx="2180361" cy="1930400"/>
          </a:xfrm>
        </p:grpSpPr>
        <p:pic>
          <p:nvPicPr>
            <p:cNvPr id="134" name="Picture 18" descr="cac-notdeadtree0408.jpg"/>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250130" y="53326"/>
              <a:ext cx="2180361" cy="19304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35" name="Freeform 20"/>
            <p:cNvSpPr>
              <a:spLocks noChangeArrowheads="1"/>
            </p:cNvSpPr>
            <p:nvPr/>
          </p:nvSpPr>
          <p:spPr bwMode="auto">
            <a:xfrm>
              <a:off x="1176037" y="160570"/>
              <a:ext cx="686963" cy="630061"/>
            </a:xfrm>
            <a:custGeom>
              <a:avLst/>
              <a:gdLst>
                <a:gd name="T0" fmla="*/ 21299 w 650763"/>
                <a:gd name="T1" fmla="*/ 10823 h 498687"/>
                <a:gd name="T2" fmla="*/ 16735 w 650763"/>
                <a:gd name="T3" fmla="*/ 21644 h 498687"/>
                <a:gd name="T4" fmla="*/ 7607 w 650763"/>
                <a:gd name="T5" fmla="*/ 32467 h 498687"/>
                <a:gd name="T6" fmla="*/ 0 w 650763"/>
                <a:gd name="T7" fmla="*/ 51404 h 498687"/>
                <a:gd name="T8" fmla="*/ 1522 w 650763"/>
                <a:gd name="T9" fmla="*/ 59522 h 498687"/>
                <a:gd name="T10" fmla="*/ 10649 w 650763"/>
                <a:gd name="T11" fmla="*/ 75752 h 498687"/>
                <a:gd name="T12" fmla="*/ 22820 w 650763"/>
                <a:gd name="T13" fmla="*/ 86574 h 498687"/>
                <a:gd name="T14" fmla="*/ 27385 w 650763"/>
                <a:gd name="T15" fmla="*/ 94690 h 498687"/>
                <a:gd name="T16" fmla="*/ 33469 w 650763"/>
                <a:gd name="T17" fmla="*/ 105513 h 498687"/>
                <a:gd name="T18" fmla="*/ 42597 w 650763"/>
                <a:gd name="T19" fmla="*/ 97395 h 498687"/>
                <a:gd name="T20" fmla="*/ 54768 w 650763"/>
                <a:gd name="T21" fmla="*/ 83869 h 498687"/>
                <a:gd name="T22" fmla="*/ 62375 w 650763"/>
                <a:gd name="T23" fmla="*/ 67637 h 498687"/>
                <a:gd name="T24" fmla="*/ 73024 w 650763"/>
                <a:gd name="T25" fmla="*/ 59522 h 498687"/>
                <a:gd name="T26" fmla="*/ 76067 w 650763"/>
                <a:gd name="T27" fmla="*/ 54109 h 498687"/>
                <a:gd name="T28" fmla="*/ 68459 w 650763"/>
                <a:gd name="T29" fmla="*/ 37876 h 498687"/>
                <a:gd name="T30" fmla="*/ 59331 w 650763"/>
                <a:gd name="T31" fmla="*/ 5413 h 498687"/>
                <a:gd name="T32" fmla="*/ 50204 w 650763"/>
                <a:gd name="T33" fmla="*/ 0 h 498687"/>
                <a:gd name="T34" fmla="*/ 31948 w 650763"/>
                <a:gd name="T35" fmla="*/ 2705 h 498687"/>
                <a:gd name="T36" fmla="*/ 22820 w 650763"/>
                <a:gd name="T37" fmla="*/ 8116 h 498687"/>
                <a:gd name="T38" fmla="*/ 18256 w 650763"/>
                <a:gd name="T39" fmla="*/ 21644 h 498687"/>
                <a:gd name="T40" fmla="*/ 21299 w 650763"/>
                <a:gd name="T41" fmla="*/ 10823 h 49868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50763"/>
                <a:gd name="T64" fmla="*/ 0 h 498687"/>
                <a:gd name="T65" fmla="*/ 650763 w 650763"/>
                <a:gd name="T66" fmla="*/ 498687 h 49868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50763" h="498687">
                  <a:moveTo>
                    <a:pt x="177800" y="50800"/>
                  </a:moveTo>
                  <a:cubicBezTo>
                    <a:pt x="165100" y="67733"/>
                    <a:pt x="155520" y="87538"/>
                    <a:pt x="139700" y="101600"/>
                  </a:cubicBezTo>
                  <a:cubicBezTo>
                    <a:pt x="116884" y="121881"/>
                    <a:pt x="63500" y="152400"/>
                    <a:pt x="63500" y="152400"/>
                  </a:cubicBezTo>
                  <a:cubicBezTo>
                    <a:pt x="9379" y="233581"/>
                    <a:pt x="34286" y="207014"/>
                    <a:pt x="0" y="241300"/>
                  </a:cubicBezTo>
                  <a:cubicBezTo>
                    <a:pt x="4233" y="254000"/>
                    <a:pt x="6058" y="267777"/>
                    <a:pt x="12700" y="279400"/>
                  </a:cubicBezTo>
                  <a:cubicBezTo>
                    <a:pt x="35837" y="319889"/>
                    <a:pt x="50583" y="334700"/>
                    <a:pt x="88900" y="355600"/>
                  </a:cubicBezTo>
                  <a:cubicBezTo>
                    <a:pt x="122141" y="373731"/>
                    <a:pt x="163726" y="379626"/>
                    <a:pt x="190500" y="406400"/>
                  </a:cubicBezTo>
                  <a:cubicBezTo>
                    <a:pt x="203200" y="419100"/>
                    <a:pt x="216911" y="430863"/>
                    <a:pt x="228600" y="444500"/>
                  </a:cubicBezTo>
                  <a:cubicBezTo>
                    <a:pt x="275046" y="498687"/>
                    <a:pt x="244372" y="495300"/>
                    <a:pt x="279400" y="495300"/>
                  </a:cubicBezTo>
                  <a:cubicBezTo>
                    <a:pt x="304800" y="482600"/>
                    <a:pt x="330944" y="471289"/>
                    <a:pt x="355600" y="457200"/>
                  </a:cubicBezTo>
                  <a:cubicBezTo>
                    <a:pt x="390275" y="437386"/>
                    <a:pt x="457200" y="393700"/>
                    <a:pt x="457200" y="393700"/>
                  </a:cubicBezTo>
                  <a:cubicBezTo>
                    <a:pt x="477453" y="363320"/>
                    <a:pt x="489586" y="339724"/>
                    <a:pt x="520700" y="317500"/>
                  </a:cubicBezTo>
                  <a:cubicBezTo>
                    <a:pt x="650763" y="224598"/>
                    <a:pt x="505959" y="341585"/>
                    <a:pt x="609600" y="279400"/>
                  </a:cubicBezTo>
                  <a:cubicBezTo>
                    <a:pt x="619867" y="273240"/>
                    <a:pt x="626533" y="262467"/>
                    <a:pt x="635000" y="254000"/>
                  </a:cubicBezTo>
                  <a:cubicBezTo>
                    <a:pt x="611074" y="230074"/>
                    <a:pt x="585645" y="209626"/>
                    <a:pt x="571500" y="177800"/>
                  </a:cubicBezTo>
                  <a:cubicBezTo>
                    <a:pt x="557779" y="146927"/>
                    <a:pt x="536629" y="39176"/>
                    <a:pt x="495300" y="25400"/>
                  </a:cubicBezTo>
                  <a:lnTo>
                    <a:pt x="419100" y="0"/>
                  </a:lnTo>
                  <a:cubicBezTo>
                    <a:pt x="368300" y="4233"/>
                    <a:pt x="316982" y="4320"/>
                    <a:pt x="266700" y="12700"/>
                  </a:cubicBezTo>
                  <a:cubicBezTo>
                    <a:pt x="240290" y="17102"/>
                    <a:pt x="190500" y="38100"/>
                    <a:pt x="190500" y="38100"/>
                  </a:cubicBezTo>
                  <a:cubicBezTo>
                    <a:pt x="162423" y="94255"/>
                    <a:pt x="178487" y="75513"/>
                    <a:pt x="152400" y="101600"/>
                  </a:cubicBezTo>
                  <a:lnTo>
                    <a:pt x="177800" y="50800"/>
                  </a:lnTo>
                  <a:close/>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hangingPunct="1"/>
              <a:endParaRPr lang="en-US" altLang="en-US" sz="5316"/>
            </a:p>
          </p:txBody>
        </p:sp>
      </p:grpSp>
      <p:grpSp>
        <p:nvGrpSpPr>
          <p:cNvPr id="111" name="Group 110"/>
          <p:cNvGrpSpPr/>
          <p:nvPr/>
        </p:nvGrpSpPr>
        <p:grpSpPr>
          <a:xfrm>
            <a:off x="27012206" y="7848114"/>
            <a:ext cx="7529426" cy="5036713"/>
            <a:chOff x="2623722" y="71898"/>
            <a:chExt cx="2218546" cy="1911828"/>
          </a:xfrm>
        </p:grpSpPr>
        <p:pic>
          <p:nvPicPr>
            <p:cNvPr id="132" name="Picture 19" descr="cac-deadtree0409.jpg"/>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2623722" y="71898"/>
              <a:ext cx="2218546" cy="191182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33" name="Freeform 21"/>
            <p:cNvSpPr>
              <a:spLocks noChangeArrowheads="1"/>
            </p:cNvSpPr>
            <p:nvPr/>
          </p:nvSpPr>
          <p:spPr bwMode="auto">
            <a:xfrm>
              <a:off x="3506442" y="160570"/>
              <a:ext cx="686963" cy="630061"/>
            </a:xfrm>
            <a:custGeom>
              <a:avLst/>
              <a:gdLst>
                <a:gd name="T0" fmla="*/ 21299 w 650763"/>
                <a:gd name="T1" fmla="*/ 10823 h 498687"/>
                <a:gd name="T2" fmla="*/ 16735 w 650763"/>
                <a:gd name="T3" fmla="*/ 21644 h 498687"/>
                <a:gd name="T4" fmla="*/ 7607 w 650763"/>
                <a:gd name="T5" fmla="*/ 32467 h 498687"/>
                <a:gd name="T6" fmla="*/ 0 w 650763"/>
                <a:gd name="T7" fmla="*/ 51404 h 498687"/>
                <a:gd name="T8" fmla="*/ 1522 w 650763"/>
                <a:gd name="T9" fmla="*/ 59522 h 498687"/>
                <a:gd name="T10" fmla="*/ 10649 w 650763"/>
                <a:gd name="T11" fmla="*/ 75752 h 498687"/>
                <a:gd name="T12" fmla="*/ 22820 w 650763"/>
                <a:gd name="T13" fmla="*/ 86574 h 498687"/>
                <a:gd name="T14" fmla="*/ 27385 w 650763"/>
                <a:gd name="T15" fmla="*/ 94690 h 498687"/>
                <a:gd name="T16" fmla="*/ 33469 w 650763"/>
                <a:gd name="T17" fmla="*/ 105513 h 498687"/>
                <a:gd name="T18" fmla="*/ 42597 w 650763"/>
                <a:gd name="T19" fmla="*/ 97395 h 498687"/>
                <a:gd name="T20" fmla="*/ 54768 w 650763"/>
                <a:gd name="T21" fmla="*/ 83869 h 498687"/>
                <a:gd name="T22" fmla="*/ 62375 w 650763"/>
                <a:gd name="T23" fmla="*/ 67637 h 498687"/>
                <a:gd name="T24" fmla="*/ 73024 w 650763"/>
                <a:gd name="T25" fmla="*/ 59522 h 498687"/>
                <a:gd name="T26" fmla="*/ 76067 w 650763"/>
                <a:gd name="T27" fmla="*/ 54109 h 498687"/>
                <a:gd name="T28" fmla="*/ 68459 w 650763"/>
                <a:gd name="T29" fmla="*/ 37876 h 498687"/>
                <a:gd name="T30" fmla="*/ 59331 w 650763"/>
                <a:gd name="T31" fmla="*/ 5413 h 498687"/>
                <a:gd name="T32" fmla="*/ 50204 w 650763"/>
                <a:gd name="T33" fmla="*/ 0 h 498687"/>
                <a:gd name="T34" fmla="*/ 31948 w 650763"/>
                <a:gd name="T35" fmla="*/ 2705 h 498687"/>
                <a:gd name="T36" fmla="*/ 22820 w 650763"/>
                <a:gd name="T37" fmla="*/ 8116 h 498687"/>
                <a:gd name="T38" fmla="*/ 18256 w 650763"/>
                <a:gd name="T39" fmla="*/ 21644 h 498687"/>
                <a:gd name="T40" fmla="*/ 21299 w 650763"/>
                <a:gd name="T41" fmla="*/ 10823 h 49868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50763"/>
                <a:gd name="T64" fmla="*/ 0 h 498687"/>
                <a:gd name="T65" fmla="*/ 650763 w 650763"/>
                <a:gd name="T66" fmla="*/ 498687 h 49868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50763" h="498687">
                  <a:moveTo>
                    <a:pt x="177800" y="50800"/>
                  </a:moveTo>
                  <a:cubicBezTo>
                    <a:pt x="165100" y="67733"/>
                    <a:pt x="155520" y="87538"/>
                    <a:pt x="139700" y="101600"/>
                  </a:cubicBezTo>
                  <a:cubicBezTo>
                    <a:pt x="116884" y="121881"/>
                    <a:pt x="63500" y="152400"/>
                    <a:pt x="63500" y="152400"/>
                  </a:cubicBezTo>
                  <a:cubicBezTo>
                    <a:pt x="9379" y="233581"/>
                    <a:pt x="34286" y="207014"/>
                    <a:pt x="0" y="241300"/>
                  </a:cubicBezTo>
                  <a:cubicBezTo>
                    <a:pt x="4233" y="254000"/>
                    <a:pt x="6058" y="267777"/>
                    <a:pt x="12700" y="279400"/>
                  </a:cubicBezTo>
                  <a:cubicBezTo>
                    <a:pt x="35837" y="319889"/>
                    <a:pt x="50583" y="334700"/>
                    <a:pt x="88900" y="355600"/>
                  </a:cubicBezTo>
                  <a:cubicBezTo>
                    <a:pt x="122141" y="373731"/>
                    <a:pt x="163726" y="379626"/>
                    <a:pt x="190500" y="406400"/>
                  </a:cubicBezTo>
                  <a:cubicBezTo>
                    <a:pt x="203200" y="419100"/>
                    <a:pt x="216911" y="430863"/>
                    <a:pt x="228600" y="444500"/>
                  </a:cubicBezTo>
                  <a:cubicBezTo>
                    <a:pt x="275046" y="498687"/>
                    <a:pt x="244372" y="495300"/>
                    <a:pt x="279400" y="495300"/>
                  </a:cubicBezTo>
                  <a:cubicBezTo>
                    <a:pt x="304800" y="482600"/>
                    <a:pt x="330944" y="471289"/>
                    <a:pt x="355600" y="457200"/>
                  </a:cubicBezTo>
                  <a:cubicBezTo>
                    <a:pt x="390275" y="437386"/>
                    <a:pt x="457200" y="393700"/>
                    <a:pt x="457200" y="393700"/>
                  </a:cubicBezTo>
                  <a:cubicBezTo>
                    <a:pt x="477453" y="363320"/>
                    <a:pt x="489586" y="339724"/>
                    <a:pt x="520700" y="317500"/>
                  </a:cubicBezTo>
                  <a:cubicBezTo>
                    <a:pt x="650763" y="224598"/>
                    <a:pt x="505959" y="341585"/>
                    <a:pt x="609600" y="279400"/>
                  </a:cubicBezTo>
                  <a:cubicBezTo>
                    <a:pt x="619867" y="273240"/>
                    <a:pt x="626533" y="262467"/>
                    <a:pt x="635000" y="254000"/>
                  </a:cubicBezTo>
                  <a:cubicBezTo>
                    <a:pt x="611074" y="230074"/>
                    <a:pt x="585645" y="209626"/>
                    <a:pt x="571500" y="177800"/>
                  </a:cubicBezTo>
                  <a:cubicBezTo>
                    <a:pt x="557779" y="146927"/>
                    <a:pt x="536629" y="39176"/>
                    <a:pt x="495300" y="25400"/>
                  </a:cubicBezTo>
                  <a:lnTo>
                    <a:pt x="419100" y="0"/>
                  </a:lnTo>
                  <a:cubicBezTo>
                    <a:pt x="368300" y="4233"/>
                    <a:pt x="316982" y="4320"/>
                    <a:pt x="266700" y="12700"/>
                  </a:cubicBezTo>
                  <a:cubicBezTo>
                    <a:pt x="240290" y="17102"/>
                    <a:pt x="190500" y="38100"/>
                    <a:pt x="190500" y="38100"/>
                  </a:cubicBezTo>
                  <a:cubicBezTo>
                    <a:pt x="162423" y="94255"/>
                    <a:pt x="178487" y="75513"/>
                    <a:pt x="152400" y="101600"/>
                  </a:cubicBezTo>
                  <a:lnTo>
                    <a:pt x="177800" y="50800"/>
                  </a:lnTo>
                  <a:close/>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hangingPunct="1"/>
              <a:endParaRPr lang="en-US" altLang="en-US" sz="5316"/>
            </a:p>
          </p:txBody>
        </p:sp>
      </p:grpSp>
      <p:grpSp>
        <p:nvGrpSpPr>
          <p:cNvPr id="112" name="Group 111"/>
          <p:cNvGrpSpPr/>
          <p:nvPr/>
        </p:nvGrpSpPr>
        <p:grpSpPr>
          <a:xfrm>
            <a:off x="18955899" y="13026875"/>
            <a:ext cx="15608162" cy="5064730"/>
            <a:chOff x="19278604" y="13030200"/>
            <a:chExt cx="9300596" cy="2898884"/>
          </a:xfrm>
        </p:grpSpPr>
        <p:grpSp>
          <p:nvGrpSpPr>
            <p:cNvPr id="126" name="Group 125"/>
            <p:cNvGrpSpPr/>
            <p:nvPr/>
          </p:nvGrpSpPr>
          <p:grpSpPr>
            <a:xfrm>
              <a:off x="24079200" y="13030200"/>
              <a:ext cx="4500000" cy="2898884"/>
              <a:chOff x="27337662" y="17004436"/>
              <a:chExt cx="4500000" cy="2898884"/>
            </a:xfrm>
          </p:grpSpPr>
          <p:pic>
            <p:nvPicPr>
              <p:cNvPr id="130" name="Picture 129" descr="SSC-SE081709.jpg"/>
              <p:cNvPicPr>
                <a:picLocks noChangeAspect="1"/>
              </p:cNvPicPr>
              <p:nvPr/>
            </p:nvPicPr>
            <p:blipFill>
              <a:blip r:embed="rId20"/>
              <a:srcRect l="23479"/>
              <a:stretch>
                <a:fillRect/>
              </a:stretch>
            </p:blipFill>
            <p:spPr bwMode="auto">
              <a:xfrm>
                <a:off x="27337662" y="17004436"/>
                <a:ext cx="4500000" cy="2898884"/>
              </a:xfrm>
              <a:prstGeom prst="rect">
                <a:avLst/>
              </a:prstGeom>
              <a:noFill/>
              <a:ln w="9525">
                <a:solidFill>
                  <a:schemeClr val="tx1"/>
                </a:solidFill>
                <a:miter lim="800000"/>
                <a:headEnd/>
                <a:tailEnd/>
              </a:ln>
            </p:spPr>
          </p:pic>
          <p:sp>
            <p:nvSpPr>
              <p:cNvPr id="131" name="Freeform 130"/>
              <p:cNvSpPr/>
              <p:nvPr/>
            </p:nvSpPr>
            <p:spPr bwMode="auto">
              <a:xfrm>
                <a:off x="27660600" y="18669000"/>
                <a:ext cx="4089456" cy="994425"/>
              </a:xfrm>
              <a:custGeom>
                <a:avLst/>
                <a:gdLst>
                  <a:gd name="connsiteX0" fmla="*/ 6635750 w 6691313"/>
                  <a:gd name="connsiteY0" fmla="*/ 119063 h 2405063"/>
                  <a:gd name="connsiteX1" fmla="*/ 5770563 w 6691313"/>
                  <a:gd name="connsiteY1" fmla="*/ 63500 h 2405063"/>
                  <a:gd name="connsiteX2" fmla="*/ 4643438 w 6691313"/>
                  <a:gd name="connsiteY2" fmla="*/ 71438 h 2405063"/>
                  <a:gd name="connsiteX3" fmla="*/ 3571875 w 6691313"/>
                  <a:gd name="connsiteY3" fmla="*/ 0 h 2405063"/>
                  <a:gd name="connsiteX4" fmla="*/ 2508250 w 6691313"/>
                  <a:gd name="connsiteY4" fmla="*/ 39688 h 2405063"/>
                  <a:gd name="connsiteX5" fmla="*/ 2293938 w 6691313"/>
                  <a:gd name="connsiteY5" fmla="*/ 381000 h 2405063"/>
                  <a:gd name="connsiteX6" fmla="*/ 817563 w 6691313"/>
                  <a:gd name="connsiteY6" fmla="*/ 341313 h 2405063"/>
                  <a:gd name="connsiteX7" fmla="*/ 500063 w 6691313"/>
                  <a:gd name="connsiteY7" fmla="*/ 706438 h 2405063"/>
                  <a:gd name="connsiteX8" fmla="*/ 0 w 6691313"/>
                  <a:gd name="connsiteY8" fmla="*/ 1103313 h 2405063"/>
                  <a:gd name="connsiteX9" fmla="*/ 325438 w 6691313"/>
                  <a:gd name="connsiteY9" fmla="*/ 1325563 h 2405063"/>
                  <a:gd name="connsiteX10" fmla="*/ 1793875 w 6691313"/>
                  <a:gd name="connsiteY10" fmla="*/ 1389063 h 2405063"/>
                  <a:gd name="connsiteX11" fmla="*/ 2587625 w 6691313"/>
                  <a:gd name="connsiteY11" fmla="*/ 1944688 h 2405063"/>
                  <a:gd name="connsiteX12" fmla="*/ 3984625 w 6691313"/>
                  <a:gd name="connsiteY12" fmla="*/ 2079625 h 2405063"/>
                  <a:gd name="connsiteX13" fmla="*/ 4516438 w 6691313"/>
                  <a:gd name="connsiteY13" fmla="*/ 2405063 h 2405063"/>
                  <a:gd name="connsiteX14" fmla="*/ 5032375 w 6691313"/>
                  <a:gd name="connsiteY14" fmla="*/ 2016125 h 2405063"/>
                  <a:gd name="connsiteX15" fmla="*/ 5373688 w 6691313"/>
                  <a:gd name="connsiteY15" fmla="*/ 1746250 h 2405063"/>
                  <a:gd name="connsiteX16" fmla="*/ 5857875 w 6691313"/>
                  <a:gd name="connsiteY16" fmla="*/ 1817688 h 2405063"/>
                  <a:gd name="connsiteX17" fmla="*/ 6540500 w 6691313"/>
                  <a:gd name="connsiteY17" fmla="*/ 1611313 h 2405063"/>
                  <a:gd name="connsiteX18" fmla="*/ 6691313 w 6691313"/>
                  <a:gd name="connsiteY18" fmla="*/ 1301750 h 2405063"/>
                  <a:gd name="connsiteX19" fmla="*/ 6635750 w 6691313"/>
                  <a:gd name="connsiteY19" fmla="*/ 119063 h 2405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691313" h="2405063">
                    <a:moveTo>
                      <a:pt x="6635750" y="119063"/>
                    </a:moveTo>
                    <a:lnTo>
                      <a:pt x="5770563" y="63500"/>
                    </a:lnTo>
                    <a:lnTo>
                      <a:pt x="4643438" y="71438"/>
                    </a:lnTo>
                    <a:lnTo>
                      <a:pt x="3571875" y="0"/>
                    </a:lnTo>
                    <a:lnTo>
                      <a:pt x="2508250" y="39688"/>
                    </a:lnTo>
                    <a:lnTo>
                      <a:pt x="2293938" y="381000"/>
                    </a:lnTo>
                    <a:lnTo>
                      <a:pt x="817563" y="341313"/>
                    </a:lnTo>
                    <a:lnTo>
                      <a:pt x="500063" y="706438"/>
                    </a:lnTo>
                    <a:lnTo>
                      <a:pt x="0" y="1103313"/>
                    </a:lnTo>
                    <a:cubicBezTo>
                      <a:pt x="319668" y="1327080"/>
                      <a:pt x="188314" y="1325563"/>
                      <a:pt x="325438" y="1325563"/>
                    </a:cubicBezTo>
                    <a:lnTo>
                      <a:pt x="1793875" y="1389063"/>
                    </a:lnTo>
                    <a:lnTo>
                      <a:pt x="2587625" y="1944688"/>
                    </a:lnTo>
                    <a:lnTo>
                      <a:pt x="3984625" y="2079625"/>
                    </a:lnTo>
                    <a:lnTo>
                      <a:pt x="4516438" y="2405063"/>
                    </a:lnTo>
                    <a:lnTo>
                      <a:pt x="5032375" y="2016125"/>
                    </a:lnTo>
                    <a:lnTo>
                      <a:pt x="5373688" y="1746250"/>
                    </a:lnTo>
                    <a:cubicBezTo>
                      <a:pt x="5836579" y="1819339"/>
                      <a:pt x="5673444" y="1817688"/>
                      <a:pt x="5857875" y="1817688"/>
                    </a:cubicBezTo>
                    <a:lnTo>
                      <a:pt x="6540500" y="1611313"/>
                    </a:lnTo>
                    <a:lnTo>
                      <a:pt x="6691313" y="1301750"/>
                    </a:lnTo>
                    <a:lnTo>
                      <a:pt x="6635750" y="119063"/>
                    </a:lnTo>
                    <a:close/>
                  </a:path>
                </a:pathLst>
              </a:custGeom>
              <a:noFill/>
              <a:ln w="28575" cap="flat" cmpd="sng" algn="ctr">
                <a:solidFill>
                  <a:srgbClr val="FFFF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defRPr/>
                </a:pPr>
                <a:endParaRPr lang="en-US" sz="22963"/>
              </a:p>
            </p:txBody>
          </p:sp>
        </p:grpSp>
        <p:grpSp>
          <p:nvGrpSpPr>
            <p:cNvPr id="127" name="Group 126"/>
            <p:cNvGrpSpPr>
              <a:grpSpLocks noChangeAspect="1"/>
            </p:cNvGrpSpPr>
            <p:nvPr/>
          </p:nvGrpSpPr>
          <p:grpSpPr>
            <a:xfrm>
              <a:off x="19278604" y="13031092"/>
              <a:ext cx="4591666" cy="2878809"/>
              <a:chOff x="25679400" y="14211919"/>
              <a:chExt cx="3195940" cy="2003739"/>
            </a:xfrm>
          </p:grpSpPr>
          <p:pic>
            <p:nvPicPr>
              <p:cNvPr id="128" name="Picture 127" descr="SSC-SE052509.jpg"/>
              <p:cNvPicPr>
                <a:picLocks noChangeAspect="1"/>
              </p:cNvPicPr>
              <p:nvPr/>
            </p:nvPicPr>
            <p:blipFill>
              <a:blip r:embed="rId21"/>
              <a:srcRect l="23479"/>
              <a:stretch>
                <a:fillRect/>
              </a:stretch>
            </p:blipFill>
            <p:spPr bwMode="auto">
              <a:xfrm>
                <a:off x="25679400" y="14211919"/>
                <a:ext cx="3195940" cy="2003739"/>
              </a:xfrm>
              <a:prstGeom prst="rect">
                <a:avLst/>
              </a:prstGeom>
              <a:noFill/>
              <a:ln w="9525">
                <a:solidFill>
                  <a:schemeClr val="tx1"/>
                </a:solidFill>
                <a:miter lim="800000"/>
                <a:headEnd/>
                <a:tailEnd/>
              </a:ln>
            </p:spPr>
          </p:pic>
          <p:sp>
            <p:nvSpPr>
              <p:cNvPr id="129" name="Freeform 128"/>
              <p:cNvSpPr/>
              <p:nvPr/>
            </p:nvSpPr>
            <p:spPr bwMode="auto">
              <a:xfrm>
                <a:off x="25957213" y="15317787"/>
                <a:ext cx="2846387" cy="711200"/>
              </a:xfrm>
              <a:custGeom>
                <a:avLst/>
                <a:gdLst>
                  <a:gd name="connsiteX0" fmla="*/ 6635750 w 6691313"/>
                  <a:gd name="connsiteY0" fmla="*/ 119063 h 2405063"/>
                  <a:gd name="connsiteX1" fmla="*/ 5770563 w 6691313"/>
                  <a:gd name="connsiteY1" fmla="*/ 63500 h 2405063"/>
                  <a:gd name="connsiteX2" fmla="*/ 4643438 w 6691313"/>
                  <a:gd name="connsiteY2" fmla="*/ 71438 h 2405063"/>
                  <a:gd name="connsiteX3" fmla="*/ 3571875 w 6691313"/>
                  <a:gd name="connsiteY3" fmla="*/ 0 h 2405063"/>
                  <a:gd name="connsiteX4" fmla="*/ 2508250 w 6691313"/>
                  <a:gd name="connsiteY4" fmla="*/ 39688 h 2405063"/>
                  <a:gd name="connsiteX5" fmla="*/ 2293938 w 6691313"/>
                  <a:gd name="connsiteY5" fmla="*/ 381000 h 2405063"/>
                  <a:gd name="connsiteX6" fmla="*/ 817563 w 6691313"/>
                  <a:gd name="connsiteY6" fmla="*/ 341313 h 2405063"/>
                  <a:gd name="connsiteX7" fmla="*/ 500063 w 6691313"/>
                  <a:gd name="connsiteY7" fmla="*/ 706438 h 2405063"/>
                  <a:gd name="connsiteX8" fmla="*/ 0 w 6691313"/>
                  <a:gd name="connsiteY8" fmla="*/ 1103313 h 2405063"/>
                  <a:gd name="connsiteX9" fmla="*/ 325438 w 6691313"/>
                  <a:gd name="connsiteY9" fmla="*/ 1325563 h 2405063"/>
                  <a:gd name="connsiteX10" fmla="*/ 1793875 w 6691313"/>
                  <a:gd name="connsiteY10" fmla="*/ 1389063 h 2405063"/>
                  <a:gd name="connsiteX11" fmla="*/ 2587625 w 6691313"/>
                  <a:gd name="connsiteY11" fmla="*/ 1944688 h 2405063"/>
                  <a:gd name="connsiteX12" fmla="*/ 3984625 w 6691313"/>
                  <a:gd name="connsiteY12" fmla="*/ 2079625 h 2405063"/>
                  <a:gd name="connsiteX13" fmla="*/ 4516438 w 6691313"/>
                  <a:gd name="connsiteY13" fmla="*/ 2405063 h 2405063"/>
                  <a:gd name="connsiteX14" fmla="*/ 5032375 w 6691313"/>
                  <a:gd name="connsiteY14" fmla="*/ 2016125 h 2405063"/>
                  <a:gd name="connsiteX15" fmla="*/ 5373688 w 6691313"/>
                  <a:gd name="connsiteY15" fmla="*/ 1746250 h 2405063"/>
                  <a:gd name="connsiteX16" fmla="*/ 5857875 w 6691313"/>
                  <a:gd name="connsiteY16" fmla="*/ 1817688 h 2405063"/>
                  <a:gd name="connsiteX17" fmla="*/ 6540500 w 6691313"/>
                  <a:gd name="connsiteY17" fmla="*/ 1611313 h 2405063"/>
                  <a:gd name="connsiteX18" fmla="*/ 6691313 w 6691313"/>
                  <a:gd name="connsiteY18" fmla="*/ 1301750 h 2405063"/>
                  <a:gd name="connsiteX19" fmla="*/ 6635750 w 6691313"/>
                  <a:gd name="connsiteY19" fmla="*/ 119063 h 2405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691313" h="2405063">
                    <a:moveTo>
                      <a:pt x="6635750" y="119063"/>
                    </a:moveTo>
                    <a:lnTo>
                      <a:pt x="5770563" y="63500"/>
                    </a:lnTo>
                    <a:lnTo>
                      <a:pt x="4643438" y="71438"/>
                    </a:lnTo>
                    <a:lnTo>
                      <a:pt x="3571875" y="0"/>
                    </a:lnTo>
                    <a:lnTo>
                      <a:pt x="2508250" y="39688"/>
                    </a:lnTo>
                    <a:lnTo>
                      <a:pt x="2293938" y="381000"/>
                    </a:lnTo>
                    <a:lnTo>
                      <a:pt x="817563" y="341313"/>
                    </a:lnTo>
                    <a:lnTo>
                      <a:pt x="500063" y="706438"/>
                    </a:lnTo>
                    <a:lnTo>
                      <a:pt x="0" y="1103313"/>
                    </a:lnTo>
                    <a:cubicBezTo>
                      <a:pt x="319668" y="1327080"/>
                      <a:pt x="188314" y="1325563"/>
                      <a:pt x="325438" y="1325563"/>
                    </a:cubicBezTo>
                    <a:lnTo>
                      <a:pt x="1793875" y="1389063"/>
                    </a:lnTo>
                    <a:lnTo>
                      <a:pt x="2587625" y="1944688"/>
                    </a:lnTo>
                    <a:lnTo>
                      <a:pt x="3984625" y="2079625"/>
                    </a:lnTo>
                    <a:lnTo>
                      <a:pt x="4516438" y="2405063"/>
                    </a:lnTo>
                    <a:lnTo>
                      <a:pt x="5032375" y="2016125"/>
                    </a:lnTo>
                    <a:lnTo>
                      <a:pt x="5373688" y="1746250"/>
                    </a:lnTo>
                    <a:cubicBezTo>
                      <a:pt x="5836579" y="1819339"/>
                      <a:pt x="5673444" y="1817688"/>
                      <a:pt x="5857875" y="1817688"/>
                    </a:cubicBezTo>
                    <a:lnTo>
                      <a:pt x="6540500" y="1611313"/>
                    </a:lnTo>
                    <a:lnTo>
                      <a:pt x="6691313" y="1301750"/>
                    </a:lnTo>
                    <a:lnTo>
                      <a:pt x="6635750" y="119063"/>
                    </a:lnTo>
                    <a:close/>
                  </a:path>
                </a:pathLst>
              </a:custGeom>
              <a:noFill/>
              <a:ln w="28575" cap="flat" cmpd="sng" algn="ctr">
                <a:solidFill>
                  <a:srgbClr val="FFFF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defRPr/>
                </a:pPr>
                <a:endParaRPr lang="en-US" sz="22963"/>
              </a:p>
            </p:txBody>
          </p:sp>
        </p:grpSp>
      </p:grpSp>
      <p:sp>
        <p:nvSpPr>
          <p:cNvPr id="113" name="TextBox 7"/>
          <p:cNvSpPr txBox="1">
            <a:spLocks noChangeArrowheads="1"/>
          </p:cNvSpPr>
          <p:nvPr/>
        </p:nvSpPr>
        <p:spPr bwMode="auto">
          <a:xfrm>
            <a:off x="18955896" y="12277215"/>
            <a:ext cx="15608162" cy="910377"/>
          </a:xfrm>
          <a:prstGeom prst="rect">
            <a:avLst/>
          </a:prstGeom>
          <a:solidFill>
            <a:schemeClr val="bg1"/>
          </a:solidFill>
          <a:ln>
            <a:noFill/>
          </a:ln>
        </p:spPr>
        <p:txBody>
          <a:bodyPr wrap="square">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hangingPunct="1"/>
            <a:r>
              <a:rPr lang="en-US" altLang="en-US" sz="5316" dirty="0">
                <a:latin typeface="Calibri" charset="0"/>
              </a:rPr>
              <a:t>Annotations and Measurements</a:t>
            </a:r>
          </a:p>
        </p:txBody>
      </p:sp>
      <p:cxnSp>
        <p:nvCxnSpPr>
          <p:cNvPr id="114" name="Straight Arrow Connector 113"/>
          <p:cNvCxnSpPr/>
          <p:nvPr/>
        </p:nvCxnSpPr>
        <p:spPr>
          <a:xfrm flipH="1">
            <a:off x="24341798" y="14649787"/>
            <a:ext cx="1325577" cy="1462169"/>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5" name="Straight Arrow Connector 114"/>
          <p:cNvCxnSpPr/>
          <p:nvPr/>
        </p:nvCxnSpPr>
        <p:spPr>
          <a:xfrm>
            <a:off x="28376299" y="14658755"/>
            <a:ext cx="1325577" cy="1462169"/>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6" name="Straight Arrow Connector 115"/>
          <p:cNvCxnSpPr/>
          <p:nvPr/>
        </p:nvCxnSpPr>
        <p:spPr>
          <a:xfrm flipH="1" flipV="1">
            <a:off x="24341798" y="9307317"/>
            <a:ext cx="1325577" cy="1462169"/>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7" name="Straight Arrow Connector 116"/>
          <p:cNvCxnSpPr/>
          <p:nvPr/>
        </p:nvCxnSpPr>
        <p:spPr>
          <a:xfrm flipV="1">
            <a:off x="28487741" y="9288272"/>
            <a:ext cx="1325577" cy="1462169"/>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18" name="TextBox 7"/>
          <p:cNvSpPr txBox="1">
            <a:spLocks noChangeArrowheads="1"/>
          </p:cNvSpPr>
          <p:nvPr/>
        </p:nvSpPr>
        <p:spPr bwMode="auto">
          <a:xfrm>
            <a:off x="24453241" y="10713736"/>
            <a:ext cx="4834287" cy="819455"/>
          </a:xfrm>
          <a:prstGeom prst="rect">
            <a:avLst/>
          </a:prstGeom>
          <a:solidFill>
            <a:schemeClr val="bg1"/>
          </a:solidFill>
          <a:ln>
            <a:noFill/>
          </a:ln>
        </p:spPr>
        <p:txBody>
          <a:bodyPr wrap="square">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hangingPunct="1"/>
            <a:r>
              <a:rPr lang="en-US" altLang="en-US" sz="4725" dirty="0">
                <a:latin typeface="Calibri" charset="0"/>
              </a:rPr>
              <a:t>Plant Health</a:t>
            </a:r>
          </a:p>
        </p:txBody>
      </p:sp>
      <p:sp>
        <p:nvSpPr>
          <p:cNvPr id="119" name="TextBox 7"/>
          <p:cNvSpPr txBox="1">
            <a:spLocks noChangeArrowheads="1"/>
          </p:cNvSpPr>
          <p:nvPr/>
        </p:nvSpPr>
        <p:spPr bwMode="auto">
          <a:xfrm>
            <a:off x="23790918" y="13684660"/>
            <a:ext cx="6717420" cy="819455"/>
          </a:xfrm>
          <a:prstGeom prst="rect">
            <a:avLst/>
          </a:prstGeom>
          <a:solidFill>
            <a:schemeClr val="bg1"/>
          </a:solidFill>
          <a:ln>
            <a:noFill/>
          </a:ln>
        </p:spPr>
        <p:txBody>
          <a:bodyPr wrap="square">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hangingPunct="1"/>
            <a:r>
              <a:rPr lang="en-US" altLang="en-US" sz="4725" dirty="0">
                <a:latin typeface="Calibri" charset="0"/>
              </a:rPr>
              <a:t>Invasive Species</a:t>
            </a:r>
          </a:p>
        </p:txBody>
      </p:sp>
      <p:grpSp>
        <p:nvGrpSpPr>
          <p:cNvPr id="120" name="Group 119"/>
          <p:cNvGrpSpPr/>
          <p:nvPr/>
        </p:nvGrpSpPr>
        <p:grpSpPr>
          <a:xfrm>
            <a:off x="18932638" y="18954977"/>
            <a:ext cx="15585737" cy="6724624"/>
            <a:chOff x="4075836" y="15575219"/>
            <a:chExt cx="14053000" cy="8040446"/>
          </a:xfrm>
        </p:grpSpPr>
        <p:pic>
          <p:nvPicPr>
            <p:cNvPr id="123" name="Picture 122"/>
            <p:cNvPicPr>
              <a:picLocks noChangeAspect="1"/>
            </p:cNvPicPr>
            <p:nvPr/>
          </p:nvPicPr>
          <p:blipFill rotWithShape="1">
            <a:blip r:embed="rId22">
              <a:extLst>
                <a:ext uri="{28A0092B-C50C-407E-A947-70E740481C1C}">
                  <a14:useLocalDpi xmlns:a14="http://schemas.microsoft.com/office/drawing/2010/main" val="0"/>
                </a:ext>
              </a:extLst>
            </a:blip>
            <a:srcRect l="23860" r="50824" b="70202"/>
            <a:stretch/>
          </p:blipFill>
          <p:spPr>
            <a:xfrm>
              <a:off x="4075836" y="15599703"/>
              <a:ext cx="4037387" cy="3898148"/>
            </a:xfrm>
            <a:prstGeom prst="rect">
              <a:avLst/>
            </a:prstGeom>
            <a:ln>
              <a:solidFill>
                <a:schemeClr val="tx1"/>
              </a:solidFill>
            </a:ln>
          </p:spPr>
        </p:pic>
        <p:pic>
          <p:nvPicPr>
            <p:cNvPr id="124" name="Picture 123"/>
            <p:cNvPicPr>
              <a:picLocks noChangeAspect="1"/>
            </p:cNvPicPr>
            <p:nvPr/>
          </p:nvPicPr>
          <p:blipFill rotWithShape="1">
            <a:blip r:embed="rId22">
              <a:extLst>
                <a:ext uri="{28A0092B-C50C-407E-A947-70E740481C1C}">
                  <a14:useLocalDpi xmlns:a14="http://schemas.microsoft.com/office/drawing/2010/main" val="0"/>
                </a:ext>
              </a:extLst>
            </a:blip>
            <a:srcRect l="74751" r="1" b="70202"/>
            <a:stretch/>
          </p:blipFill>
          <p:spPr>
            <a:xfrm>
              <a:off x="4075836" y="19717517"/>
              <a:ext cx="4026740" cy="3898148"/>
            </a:xfrm>
            <a:prstGeom prst="rect">
              <a:avLst/>
            </a:prstGeom>
            <a:ln>
              <a:solidFill>
                <a:schemeClr val="tx1"/>
              </a:solidFill>
            </a:ln>
          </p:spPr>
        </p:pic>
        <p:pic>
          <p:nvPicPr>
            <p:cNvPr id="125" name="Picture 124"/>
            <p:cNvPicPr>
              <a:picLocks noChangeAspect="1"/>
            </p:cNvPicPr>
            <p:nvPr/>
          </p:nvPicPr>
          <p:blipFill rotWithShape="1">
            <a:blip r:embed="rId22">
              <a:extLst>
                <a:ext uri="{28A0092B-C50C-407E-A947-70E740481C1C}">
                  <a14:useLocalDpi xmlns:a14="http://schemas.microsoft.com/office/drawing/2010/main" val="0"/>
                </a:ext>
              </a:extLst>
            </a:blip>
            <a:srcRect l="49800" t="50413" r="10597" b="11083"/>
            <a:stretch/>
          </p:blipFill>
          <p:spPr>
            <a:xfrm>
              <a:off x="8288662" y="15575219"/>
              <a:ext cx="9840174" cy="8015962"/>
            </a:xfrm>
            <a:prstGeom prst="rect">
              <a:avLst/>
            </a:prstGeom>
            <a:ln>
              <a:solidFill>
                <a:schemeClr val="tx1"/>
              </a:solidFill>
            </a:ln>
          </p:spPr>
        </p:pic>
      </p:grpSp>
      <p:sp>
        <p:nvSpPr>
          <p:cNvPr id="121" name="TextBox 7"/>
          <p:cNvSpPr txBox="1">
            <a:spLocks noChangeArrowheads="1"/>
          </p:cNvSpPr>
          <p:nvPr/>
        </p:nvSpPr>
        <p:spPr bwMode="auto">
          <a:xfrm>
            <a:off x="18954085" y="18141832"/>
            <a:ext cx="15608162" cy="910377"/>
          </a:xfrm>
          <a:prstGeom prst="rect">
            <a:avLst/>
          </a:prstGeom>
          <a:solidFill>
            <a:schemeClr val="bg1"/>
          </a:solidFill>
          <a:ln>
            <a:noFill/>
          </a:ln>
        </p:spPr>
        <p:txBody>
          <a:bodyPr wrap="square">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hangingPunct="1"/>
            <a:r>
              <a:rPr lang="en-US" altLang="en-US" sz="5316" dirty="0">
                <a:latin typeface="Calibri" charset="0"/>
              </a:rPr>
              <a:t>Change Detection</a:t>
            </a:r>
            <a:endParaRPr lang="en-US" altLang="en-US" sz="5316" dirty="0">
              <a:latin typeface="Calibri" charset="0"/>
            </a:endParaRPr>
          </a:p>
        </p:txBody>
      </p:sp>
      <p:sp>
        <p:nvSpPr>
          <p:cNvPr id="122" name="TextBox 7"/>
          <p:cNvSpPr txBox="1">
            <a:spLocks noChangeArrowheads="1"/>
          </p:cNvSpPr>
          <p:nvPr/>
        </p:nvSpPr>
        <p:spPr bwMode="auto">
          <a:xfrm>
            <a:off x="23790918" y="24276326"/>
            <a:ext cx="10567833" cy="1246495"/>
          </a:xfrm>
          <a:prstGeom prst="rect">
            <a:avLst/>
          </a:prstGeom>
          <a:solidFill>
            <a:schemeClr val="bg1"/>
          </a:solidFill>
          <a:ln>
            <a:noFill/>
          </a:ln>
        </p:spPr>
        <p:txBody>
          <a:bodyPr wrap="square">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hangingPunct="1"/>
            <a:r>
              <a:rPr lang="en-US" altLang="en-US" sz="3750" dirty="0">
                <a:latin typeface="Calibri" charset="0"/>
              </a:rPr>
              <a:t>Green areas show loss </a:t>
            </a:r>
            <a:r>
              <a:rPr lang="en-US" altLang="en-US" sz="3750" dirty="0">
                <a:latin typeface="Calibri" charset="0"/>
              </a:rPr>
              <a:t>of </a:t>
            </a:r>
            <a:r>
              <a:rPr lang="en-US" altLang="en-US" sz="3750" dirty="0">
                <a:latin typeface="Calibri" charset="0"/>
              </a:rPr>
              <a:t>vegetation damage on </a:t>
            </a:r>
            <a:r>
              <a:rPr lang="en-US" altLang="en-US" sz="3750" dirty="0" err="1">
                <a:latin typeface="Calibri" charset="0"/>
              </a:rPr>
              <a:t>Mackworth</a:t>
            </a:r>
            <a:r>
              <a:rPr lang="en-US" altLang="en-US" sz="3750" dirty="0">
                <a:latin typeface="Calibri" charset="0"/>
              </a:rPr>
              <a:t> Island ME from the Patriots Day Storm.</a:t>
            </a:r>
            <a:endParaRPr lang="en-US" altLang="en-US" sz="3750" dirty="0">
              <a:latin typeface="Calibri" charset="0"/>
            </a:endParaRPr>
          </a:p>
        </p:txBody>
      </p:sp>
      <p:sp>
        <p:nvSpPr>
          <p:cNvPr id="136" name="TextBox 135"/>
          <p:cNvSpPr txBox="1"/>
          <p:nvPr/>
        </p:nvSpPr>
        <p:spPr>
          <a:xfrm>
            <a:off x="18849987" y="18967316"/>
            <a:ext cx="2326278" cy="611706"/>
          </a:xfrm>
          <a:prstGeom prst="rect">
            <a:avLst/>
          </a:prstGeom>
          <a:noFill/>
        </p:spPr>
        <p:txBody>
          <a:bodyPr wrap="none" rtlCol="0">
            <a:spAutoFit/>
          </a:bodyPr>
          <a:lstStyle/>
          <a:p>
            <a:r>
              <a:rPr lang="en-US" sz="3375" dirty="0">
                <a:solidFill>
                  <a:schemeClr val="bg1"/>
                </a:solidFill>
              </a:rPr>
              <a:t>Apr 25 2009</a:t>
            </a:r>
            <a:endParaRPr lang="en-US" sz="3375" dirty="0">
              <a:solidFill>
                <a:schemeClr val="bg1"/>
              </a:solidFill>
            </a:endParaRPr>
          </a:p>
        </p:txBody>
      </p:sp>
      <p:sp>
        <p:nvSpPr>
          <p:cNvPr id="137" name="TextBox 136"/>
          <p:cNvSpPr txBox="1"/>
          <p:nvPr/>
        </p:nvSpPr>
        <p:spPr>
          <a:xfrm>
            <a:off x="18849987" y="22354042"/>
            <a:ext cx="2326278" cy="611706"/>
          </a:xfrm>
          <a:prstGeom prst="rect">
            <a:avLst/>
          </a:prstGeom>
          <a:noFill/>
        </p:spPr>
        <p:txBody>
          <a:bodyPr wrap="none" rtlCol="0">
            <a:spAutoFit/>
          </a:bodyPr>
          <a:lstStyle/>
          <a:p>
            <a:r>
              <a:rPr lang="en-US" sz="3375" dirty="0">
                <a:solidFill>
                  <a:schemeClr val="bg1"/>
                </a:solidFill>
              </a:rPr>
              <a:t>Apr 22 2010</a:t>
            </a:r>
            <a:endParaRPr lang="en-US" sz="3375" dirty="0">
              <a:solidFill>
                <a:schemeClr val="bg1"/>
              </a:solidFill>
            </a:endParaRPr>
          </a:p>
        </p:txBody>
      </p:sp>
      <p:cxnSp>
        <p:nvCxnSpPr>
          <p:cNvPr id="23" name="Straight Connector 22"/>
          <p:cNvCxnSpPr/>
          <p:nvPr/>
        </p:nvCxnSpPr>
        <p:spPr>
          <a:xfrm>
            <a:off x="17773650" y="3144442"/>
            <a:ext cx="0" cy="36471053"/>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3488972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830</TotalTime>
  <Words>387</Words>
  <Application>Microsoft Macintosh PowerPoint</Application>
  <PresentationFormat>Custom</PresentationFormat>
  <Paragraphs>37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Calibri</vt:lpstr>
      <vt:lpstr>Calibri Light</vt:lpstr>
      <vt:lpstr>Chalkboard</vt:lpstr>
      <vt:lpstr>ＭＳ Ｐゴシック</vt:lpstr>
      <vt:lpstr>Arial</vt:lpstr>
      <vt:lpstr>Office Theme</vt:lpstr>
      <vt:lpstr>PowerPoint Presentation</vt:lpstr>
    </vt:vector>
  </TitlesOfParts>
  <Company/>
  <LinksUpToDate>false</LinksUpToDate>
  <SharedDoc>false</SharedDoc>
  <HyperlinksChanged>false</HyperlinksChanged>
  <AppVersion>15.0027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114</cp:revision>
  <cp:lastPrinted>2016-10-25T20:21:40Z</cp:lastPrinted>
  <dcterms:created xsi:type="dcterms:W3CDTF">2016-10-20T17:43:50Z</dcterms:created>
  <dcterms:modified xsi:type="dcterms:W3CDTF">2016-10-25T20:26:57Z</dcterms:modified>
</cp:coreProperties>
</file>