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1"/>
    <p:sldMasterId id="2147483664" r:id="rId2"/>
    <p:sldMasterId id="2147483666" r:id="rId3"/>
    <p:sldMasterId id="2147483668" r:id="rId4"/>
    <p:sldMasterId id="2147483670" r:id="rId5"/>
  </p:sldMasterIdLst>
  <p:notesMasterIdLst>
    <p:notesMasterId r:id="rId7"/>
  </p:notesMasterIdLst>
  <p:sldIdLst>
    <p:sldId id="257" r:id="rId6"/>
  </p:sldIdLst>
  <p:sldSz cx="43891200" cy="32918400"/>
  <p:notesSz cx="6858000" cy="9144000"/>
  <p:defaultTextStyle>
    <a:defPPr>
      <a:defRPr lang="en-US"/>
    </a:defPPr>
    <a:lvl1pPr marL="0" algn="l" defTabSz="2194534" rtl="0" eaLnBrk="1" latinLnBrk="0" hangingPunct="1">
      <a:defRPr sz="8663" kern="1200">
        <a:solidFill>
          <a:schemeClr val="tx1"/>
        </a:solidFill>
        <a:latin typeface="+mn-lt"/>
        <a:ea typeface="+mn-ea"/>
        <a:cs typeface="+mn-cs"/>
      </a:defRPr>
    </a:lvl1pPr>
    <a:lvl2pPr marL="2194534" algn="l" defTabSz="2194534" rtl="0" eaLnBrk="1" latinLnBrk="0" hangingPunct="1">
      <a:defRPr sz="8663" kern="1200">
        <a:solidFill>
          <a:schemeClr val="tx1"/>
        </a:solidFill>
        <a:latin typeface="+mn-lt"/>
        <a:ea typeface="+mn-ea"/>
        <a:cs typeface="+mn-cs"/>
      </a:defRPr>
    </a:lvl2pPr>
    <a:lvl3pPr marL="4389068" algn="l" defTabSz="2194534" rtl="0" eaLnBrk="1" latinLnBrk="0" hangingPunct="1">
      <a:defRPr sz="8663" kern="1200">
        <a:solidFill>
          <a:schemeClr val="tx1"/>
        </a:solidFill>
        <a:latin typeface="+mn-lt"/>
        <a:ea typeface="+mn-ea"/>
        <a:cs typeface="+mn-cs"/>
      </a:defRPr>
    </a:lvl3pPr>
    <a:lvl4pPr marL="6583602" algn="l" defTabSz="2194534" rtl="0" eaLnBrk="1" latinLnBrk="0" hangingPunct="1">
      <a:defRPr sz="8663" kern="1200">
        <a:solidFill>
          <a:schemeClr val="tx1"/>
        </a:solidFill>
        <a:latin typeface="+mn-lt"/>
        <a:ea typeface="+mn-ea"/>
        <a:cs typeface="+mn-cs"/>
      </a:defRPr>
    </a:lvl4pPr>
    <a:lvl5pPr marL="8778137" algn="l" defTabSz="2194534" rtl="0" eaLnBrk="1" latinLnBrk="0" hangingPunct="1">
      <a:defRPr sz="8663" kern="1200">
        <a:solidFill>
          <a:schemeClr val="tx1"/>
        </a:solidFill>
        <a:latin typeface="+mn-lt"/>
        <a:ea typeface="+mn-ea"/>
        <a:cs typeface="+mn-cs"/>
      </a:defRPr>
    </a:lvl5pPr>
    <a:lvl6pPr marL="10972672" algn="l" defTabSz="2194534" rtl="0" eaLnBrk="1" latinLnBrk="0" hangingPunct="1">
      <a:defRPr sz="8663" kern="1200">
        <a:solidFill>
          <a:schemeClr val="tx1"/>
        </a:solidFill>
        <a:latin typeface="+mn-lt"/>
        <a:ea typeface="+mn-ea"/>
        <a:cs typeface="+mn-cs"/>
      </a:defRPr>
    </a:lvl6pPr>
    <a:lvl7pPr marL="13167206" algn="l" defTabSz="2194534" rtl="0" eaLnBrk="1" latinLnBrk="0" hangingPunct="1">
      <a:defRPr sz="8663" kern="1200">
        <a:solidFill>
          <a:schemeClr val="tx1"/>
        </a:solidFill>
        <a:latin typeface="+mn-lt"/>
        <a:ea typeface="+mn-ea"/>
        <a:cs typeface="+mn-cs"/>
      </a:defRPr>
    </a:lvl7pPr>
    <a:lvl8pPr marL="15361740" algn="l" defTabSz="2194534" rtl="0" eaLnBrk="1" latinLnBrk="0" hangingPunct="1">
      <a:defRPr sz="8663" kern="1200">
        <a:solidFill>
          <a:schemeClr val="tx1"/>
        </a:solidFill>
        <a:latin typeface="+mn-lt"/>
        <a:ea typeface="+mn-ea"/>
        <a:cs typeface="+mn-cs"/>
      </a:defRPr>
    </a:lvl8pPr>
    <a:lvl9pPr marL="17556274" algn="l" defTabSz="2194534" rtl="0" eaLnBrk="1" latinLnBrk="0" hangingPunct="1">
      <a:defRPr sz="8663"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536" userDrawn="1">
          <p15:clr>
            <a:srgbClr val="A4A3A4"/>
          </p15:clr>
        </p15:guide>
        <p15:guide id="2" orient="horz" pos="4963" userDrawn="1">
          <p15:clr>
            <a:srgbClr val="A4A3A4"/>
          </p15:clr>
        </p15:guide>
        <p15:guide id="3" orient="horz" pos="10368" userDrawn="1">
          <p15:clr>
            <a:srgbClr val="A4A3A4"/>
          </p15:clr>
        </p15:guide>
        <p15:guide id="4" orient="horz" pos="5017" userDrawn="1">
          <p15:clr>
            <a:srgbClr val="A4A3A4"/>
          </p15:clr>
        </p15:guide>
        <p15:guide id="5" pos="13387" userDrawn="1">
          <p15:clr>
            <a:srgbClr val="A4A3A4"/>
          </p15:clr>
        </p15:guide>
        <p15:guide id="6" orient="horz" pos="10525" userDrawn="1">
          <p15:clr>
            <a:srgbClr val="A4A3A4"/>
          </p15:clr>
        </p15:guide>
        <p15:guide id="7" pos="138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imah Hussien" initials="SH" lastIdx="1" clrIdx="0">
    <p:extLst>
      <p:ext uri="{19B8F6BF-5375-455C-9EA6-DF929625EA0E}">
        <p15:presenceInfo xmlns:p15="http://schemas.microsoft.com/office/powerpoint/2012/main" userId="Salimah Hussie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1"/>
    <a:srgbClr val="00437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2" autoAdjust="0"/>
    <p:restoredTop sz="94651" autoAdjust="0"/>
  </p:normalViewPr>
  <p:slideViewPr>
    <p:cSldViewPr snapToGrid="0" snapToObjects="1">
      <p:cViewPr>
        <p:scale>
          <a:sx n="20" d="100"/>
          <a:sy n="20" d="100"/>
        </p:scale>
        <p:origin x="1147" y="34"/>
      </p:cViewPr>
      <p:guideLst>
        <p:guide orient="horz" pos="20536"/>
        <p:guide orient="horz" pos="4963"/>
        <p:guide orient="horz" pos="10368"/>
        <p:guide orient="horz" pos="5017"/>
        <p:guide pos="13387"/>
        <p:guide orient="horz" pos="10525"/>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Master" Target="slideMasters/slideMaster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5.xml"/><Relationship Id="rId1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Ali\Documents\Research%20Jeong%20Lab\TiO2%20Project\ROS%20measurement\ROS%20Glo%2013%20OCt%202016%20(Autosaved).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sz="2400" b="1">
                <a:solidFill>
                  <a:schemeClr val="tx1"/>
                </a:solidFill>
                <a:latin typeface="Times New Roman" panose="02020603050405020304" pitchFamily="18" charset="0"/>
                <a:cs typeface="Times New Roman" panose="02020603050405020304" pitchFamily="18" charset="0"/>
              </a:rPr>
              <a:t>UV</a:t>
            </a:r>
            <a:r>
              <a:rPr lang="en-US" sz="2400" b="1" baseline="0">
                <a:solidFill>
                  <a:schemeClr val="tx1"/>
                </a:solidFill>
                <a:latin typeface="Times New Roman" panose="02020603050405020304" pitchFamily="18" charset="0"/>
                <a:cs typeface="Times New Roman" panose="02020603050405020304" pitchFamily="18" charset="0"/>
              </a:rPr>
              <a:t>-Vis</a:t>
            </a:r>
            <a:r>
              <a:rPr lang="en-US" sz="2400" baseline="0">
                <a:solidFill>
                  <a:schemeClr val="tx1"/>
                </a:solidFill>
                <a:latin typeface="Times New Roman" panose="02020603050405020304" pitchFamily="18" charset="0"/>
                <a:cs typeface="Times New Roman" panose="02020603050405020304" pitchFamily="18" charset="0"/>
              </a:rPr>
              <a:t> </a:t>
            </a:r>
            <a:r>
              <a:rPr lang="en-US" sz="2400" b="1" baseline="0">
                <a:solidFill>
                  <a:schemeClr val="tx1"/>
                </a:solidFill>
                <a:latin typeface="Times New Roman" panose="02020603050405020304" pitchFamily="18" charset="0"/>
                <a:cs typeface="Times New Roman" panose="02020603050405020304" pitchFamily="18" charset="0"/>
              </a:rPr>
              <a:t>Spectrometry</a:t>
            </a:r>
            <a:endParaRPr lang="en-US" sz="2400" b="1">
              <a:solidFill>
                <a:schemeClr val="tx1"/>
              </a:solidFill>
              <a:latin typeface="Times New Roman" panose="02020603050405020304" pitchFamily="18" charset="0"/>
              <a:cs typeface="Times New Roman" panose="02020603050405020304" pitchFamily="18" charset="0"/>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en-US"/>
        </a:p>
      </c:txPr>
    </c:title>
    <c:autoTitleDeleted val="0"/>
    <c:plotArea>
      <c:layout/>
      <c:scatterChart>
        <c:scatterStyle val="smoothMarker"/>
        <c:varyColors val="0"/>
        <c:ser>
          <c:idx val="0"/>
          <c:order val="0"/>
          <c:tx>
            <c:v>24hr TiO2 Deposition + Dopa</c:v>
          </c:tx>
          <c:spPr>
            <a:ln w="28575" cap="rnd">
              <a:solidFill>
                <a:schemeClr val="accent1"/>
              </a:solidFill>
              <a:round/>
            </a:ln>
            <a:effectLst/>
          </c:spPr>
          <c:marker>
            <c:symbol val="none"/>
          </c:marker>
          <c:xVal>
            <c:numRef>
              <c:f>'[UV-Vis-2.xlsx]UV-Vis'!$A$3:$A$603</c:f>
              <c:numCache>
                <c:formatCode>General</c:formatCode>
                <c:ptCount val="601"/>
                <c:pt idx="0">
                  <c:v>800.03332520000004</c:v>
                </c:pt>
                <c:pt idx="1">
                  <c:v>799.06378170000005</c:v>
                </c:pt>
                <c:pt idx="2">
                  <c:v>797.95520020000004</c:v>
                </c:pt>
                <c:pt idx="3">
                  <c:v>796.98480219999999</c:v>
                </c:pt>
                <c:pt idx="4">
                  <c:v>796.01403809999999</c:v>
                </c:pt>
                <c:pt idx="5">
                  <c:v>795.0429077</c:v>
                </c:pt>
                <c:pt idx="6">
                  <c:v>793.93255620000002</c:v>
                </c:pt>
                <c:pt idx="7">
                  <c:v>792.96063230000004</c:v>
                </c:pt>
                <c:pt idx="8">
                  <c:v>791.98828130000004</c:v>
                </c:pt>
                <c:pt idx="9">
                  <c:v>791.015625</c:v>
                </c:pt>
                <c:pt idx="10">
                  <c:v>790.04254149999997</c:v>
                </c:pt>
                <c:pt idx="11">
                  <c:v>789.06909180000002</c:v>
                </c:pt>
                <c:pt idx="12">
                  <c:v>787.95611570000005</c:v>
                </c:pt>
                <c:pt idx="13">
                  <c:v>786.98187259999997</c:v>
                </c:pt>
                <c:pt idx="14">
                  <c:v>786.00726320000001</c:v>
                </c:pt>
                <c:pt idx="15">
                  <c:v>785.03228760000002</c:v>
                </c:pt>
                <c:pt idx="16">
                  <c:v>784.05694579999999</c:v>
                </c:pt>
                <c:pt idx="17">
                  <c:v>782.94183350000003</c:v>
                </c:pt>
                <c:pt idx="18">
                  <c:v>781.96569820000002</c:v>
                </c:pt>
                <c:pt idx="19">
                  <c:v>780.98913570000002</c:v>
                </c:pt>
                <c:pt idx="20">
                  <c:v>780.01226810000003</c:v>
                </c:pt>
                <c:pt idx="21">
                  <c:v>779.03503420000004</c:v>
                </c:pt>
                <c:pt idx="22">
                  <c:v>778.05743410000002</c:v>
                </c:pt>
                <c:pt idx="23">
                  <c:v>776.93969730000003</c:v>
                </c:pt>
                <c:pt idx="24">
                  <c:v>775.96130370000003</c:v>
                </c:pt>
                <c:pt idx="25">
                  <c:v>774.98248290000004</c:v>
                </c:pt>
                <c:pt idx="26">
                  <c:v>774.00335689999997</c:v>
                </c:pt>
                <c:pt idx="27">
                  <c:v>773.02386469999999</c:v>
                </c:pt>
                <c:pt idx="28">
                  <c:v>772.04400629999998</c:v>
                </c:pt>
                <c:pt idx="29">
                  <c:v>771.06378170000005</c:v>
                </c:pt>
                <c:pt idx="30">
                  <c:v>769.94305420000001</c:v>
                </c:pt>
                <c:pt idx="31">
                  <c:v>768.96203609999998</c:v>
                </c:pt>
                <c:pt idx="32">
                  <c:v>767.9806519</c:v>
                </c:pt>
                <c:pt idx="33">
                  <c:v>766.99896239999998</c:v>
                </c:pt>
                <c:pt idx="34">
                  <c:v>766.01684569999998</c:v>
                </c:pt>
                <c:pt idx="35">
                  <c:v>765.03436280000005</c:v>
                </c:pt>
                <c:pt idx="36">
                  <c:v>764.05157469999995</c:v>
                </c:pt>
                <c:pt idx="37">
                  <c:v>763.06835939999996</c:v>
                </c:pt>
                <c:pt idx="38">
                  <c:v>761.94427489999998</c:v>
                </c:pt>
                <c:pt idx="39">
                  <c:v>760.96032709999997</c:v>
                </c:pt>
                <c:pt idx="40">
                  <c:v>759.97601320000001</c:v>
                </c:pt>
                <c:pt idx="41">
                  <c:v>758.99139400000001</c:v>
                </c:pt>
                <c:pt idx="42">
                  <c:v>758.00634769999999</c:v>
                </c:pt>
                <c:pt idx="43">
                  <c:v>757.02093509999997</c:v>
                </c:pt>
                <c:pt idx="44">
                  <c:v>756.0352173</c:v>
                </c:pt>
                <c:pt idx="45">
                  <c:v>755.04913329999999</c:v>
                </c:pt>
                <c:pt idx="46">
                  <c:v>754.0626221</c:v>
                </c:pt>
                <c:pt idx="47">
                  <c:v>752.93481450000002</c:v>
                </c:pt>
                <c:pt idx="48">
                  <c:v>751.94763179999995</c:v>
                </c:pt>
                <c:pt idx="49">
                  <c:v>750.96002199999998</c:v>
                </c:pt>
                <c:pt idx="50">
                  <c:v>749.97210689999997</c:v>
                </c:pt>
                <c:pt idx="51">
                  <c:v>748.98382570000001</c:v>
                </c:pt>
                <c:pt idx="52">
                  <c:v>747.99517820000005</c:v>
                </c:pt>
                <c:pt idx="53">
                  <c:v>747.00622559999999</c:v>
                </c:pt>
                <c:pt idx="54">
                  <c:v>746.01684569999998</c:v>
                </c:pt>
                <c:pt idx="55">
                  <c:v>745.0271606</c:v>
                </c:pt>
                <c:pt idx="56">
                  <c:v>744.03710939999996</c:v>
                </c:pt>
                <c:pt idx="57">
                  <c:v>743.04669190000004</c:v>
                </c:pt>
                <c:pt idx="58">
                  <c:v>742.05596920000005</c:v>
                </c:pt>
                <c:pt idx="59">
                  <c:v>741.06488039999999</c:v>
                </c:pt>
                <c:pt idx="60">
                  <c:v>739.93176270000004</c:v>
                </c:pt>
                <c:pt idx="61">
                  <c:v>738.93994139999995</c:v>
                </c:pt>
                <c:pt idx="62">
                  <c:v>737.94769289999999</c:v>
                </c:pt>
                <c:pt idx="63">
                  <c:v>736.95520020000004</c:v>
                </c:pt>
                <c:pt idx="64">
                  <c:v>735.96228029999997</c:v>
                </c:pt>
                <c:pt idx="65">
                  <c:v>734.96905519999996</c:v>
                </c:pt>
                <c:pt idx="66">
                  <c:v>733.97546390000002</c:v>
                </c:pt>
                <c:pt idx="67">
                  <c:v>732.98150629999998</c:v>
                </c:pt>
                <c:pt idx="68">
                  <c:v>731.98724370000002</c:v>
                </c:pt>
                <c:pt idx="69">
                  <c:v>730.99261469999999</c:v>
                </c:pt>
                <c:pt idx="70">
                  <c:v>729.99761960000001</c:v>
                </c:pt>
                <c:pt idx="71">
                  <c:v>729.00231929999995</c:v>
                </c:pt>
                <c:pt idx="72">
                  <c:v>728.00665279999998</c:v>
                </c:pt>
                <c:pt idx="73">
                  <c:v>727.01068120000002</c:v>
                </c:pt>
                <c:pt idx="74">
                  <c:v>726.01434329999995</c:v>
                </c:pt>
                <c:pt idx="75">
                  <c:v>725.01763919999996</c:v>
                </c:pt>
                <c:pt idx="76">
                  <c:v>724.02062990000002</c:v>
                </c:pt>
                <c:pt idx="77">
                  <c:v>723.02325440000004</c:v>
                </c:pt>
                <c:pt idx="78">
                  <c:v>722.02551270000004</c:v>
                </c:pt>
                <c:pt idx="79">
                  <c:v>721.02746579999996</c:v>
                </c:pt>
                <c:pt idx="80">
                  <c:v>720.02905269999997</c:v>
                </c:pt>
                <c:pt idx="81">
                  <c:v>719.03033449999998</c:v>
                </c:pt>
                <c:pt idx="82">
                  <c:v>718.03125</c:v>
                </c:pt>
                <c:pt idx="83">
                  <c:v>717.03186040000003</c:v>
                </c:pt>
                <c:pt idx="84">
                  <c:v>716.03210449999995</c:v>
                </c:pt>
                <c:pt idx="85">
                  <c:v>715.03204349999999</c:v>
                </c:pt>
                <c:pt idx="86">
                  <c:v>714.03161620000003</c:v>
                </c:pt>
                <c:pt idx="87">
                  <c:v>713.03082280000001</c:v>
                </c:pt>
                <c:pt idx="88">
                  <c:v>712.02972409999995</c:v>
                </c:pt>
                <c:pt idx="89">
                  <c:v>711.02832030000002</c:v>
                </c:pt>
                <c:pt idx="90">
                  <c:v>710.02655030000005</c:v>
                </c:pt>
                <c:pt idx="91">
                  <c:v>709.02441409999994</c:v>
                </c:pt>
                <c:pt idx="92">
                  <c:v>708.02197269999999</c:v>
                </c:pt>
                <c:pt idx="93">
                  <c:v>707.01922609999997</c:v>
                </c:pt>
                <c:pt idx="94">
                  <c:v>706.01611330000003</c:v>
                </c:pt>
                <c:pt idx="95">
                  <c:v>705.01263429999995</c:v>
                </c:pt>
                <c:pt idx="96">
                  <c:v>704.00885010000002</c:v>
                </c:pt>
                <c:pt idx="97">
                  <c:v>703.00476070000002</c:v>
                </c:pt>
                <c:pt idx="98">
                  <c:v>702.00030519999996</c:v>
                </c:pt>
                <c:pt idx="99">
                  <c:v>700.99554439999997</c:v>
                </c:pt>
                <c:pt idx="100">
                  <c:v>699.99047849999999</c:v>
                </c:pt>
                <c:pt idx="101">
                  <c:v>698.98504639999999</c:v>
                </c:pt>
                <c:pt idx="102">
                  <c:v>697.97924799999998</c:v>
                </c:pt>
                <c:pt idx="103">
                  <c:v>696.97314449999999</c:v>
                </c:pt>
                <c:pt idx="104">
                  <c:v>695.96673580000004</c:v>
                </c:pt>
                <c:pt idx="105">
                  <c:v>694.96002199999998</c:v>
                </c:pt>
                <c:pt idx="106">
                  <c:v>693.95294190000004</c:v>
                </c:pt>
                <c:pt idx="107">
                  <c:v>692.94549559999996</c:v>
                </c:pt>
                <c:pt idx="108">
                  <c:v>691.93780519999996</c:v>
                </c:pt>
                <c:pt idx="109">
                  <c:v>690.92974849999996</c:v>
                </c:pt>
                <c:pt idx="110">
                  <c:v>690.06542969999998</c:v>
                </c:pt>
                <c:pt idx="111">
                  <c:v>689.05676270000004</c:v>
                </c:pt>
                <c:pt idx="112">
                  <c:v>688.04779050000002</c:v>
                </c:pt>
                <c:pt idx="113">
                  <c:v>687.03845209999997</c:v>
                </c:pt>
                <c:pt idx="114">
                  <c:v>686.02880860000005</c:v>
                </c:pt>
                <c:pt idx="115">
                  <c:v>685.01885990000005</c:v>
                </c:pt>
                <c:pt idx="116">
                  <c:v>684.00854489999995</c:v>
                </c:pt>
                <c:pt idx="117">
                  <c:v>682.99798580000004</c:v>
                </c:pt>
                <c:pt idx="118">
                  <c:v>681.98699950000002</c:v>
                </c:pt>
                <c:pt idx="119">
                  <c:v>680.97576900000001</c:v>
                </c:pt>
                <c:pt idx="120">
                  <c:v>679.96417240000005</c:v>
                </c:pt>
                <c:pt idx="121">
                  <c:v>678.95233150000001</c:v>
                </c:pt>
                <c:pt idx="122">
                  <c:v>677.94006349999995</c:v>
                </c:pt>
                <c:pt idx="123">
                  <c:v>677.07220459999996</c:v>
                </c:pt>
                <c:pt idx="124">
                  <c:v>676.05938719999995</c:v>
                </c:pt>
                <c:pt idx="125">
                  <c:v>675.04626459999997</c:v>
                </c:pt>
                <c:pt idx="126">
                  <c:v>674.03283690000001</c:v>
                </c:pt>
                <c:pt idx="127">
                  <c:v>673.01910399999997</c:v>
                </c:pt>
                <c:pt idx="128">
                  <c:v>672.00500490000002</c:v>
                </c:pt>
                <c:pt idx="129">
                  <c:v>670.99060059999999</c:v>
                </c:pt>
                <c:pt idx="130">
                  <c:v>669.97589110000001</c:v>
                </c:pt>
                <c:pt idx="131">
                  <c:v>668.9608154</c:v>
                </c:pt>
                <c:pt idx="132">
                  <c:v>667.94549559999996</c:v>
                </c:pt>
                <c:pt idx="133">
                  <c:v>666.9298096</c:v>
                </c:pt>
                <c:pt idx="134">
                  <c:v>666.05902100000003</c:v>
                </c:pt>
                <c:pt idx="135">
                  <c:v>665.0427856</c:v>
                </c:pt>
                <c:pt idx="136">
                  <c:v>664.02618410000002</c:v>
                </c:pt>
                <c:pt idx="137">
                  <c:v>663.00933840000005</c:v>
                </c:pt>
                <c:pt idx="138">
                  <c:v>661.99212650000004</c:v>
                </c:pt>
                <c:pt idx="139">
                  <c:v>660.97467040000004</c:v>
                </c:pt>
                <c:pt idx="140">
                  <c:v>659.9568481</c:v>
                </c:pt>
                <c:pt idx="141">
                  <c:v>658.93872069999998</c:v>
                </c:pt>
                <c:pt idx="142">
                  <c:v>658.06579590000001</c:v>
                </c:pt>
                <c:pt idx="143">
                  <c:v>657.04705809999996</c:v>
                </c:pt>
                <c:pt idx="144">
                  <c:v>656.02807619999999</c:v>
                </c:pt>
                <c:pt idx="145">
                  <c:v>655.00872800000002</c:v>
                </c:pt>
                <c:pt idx="146">
                  <c:v>653.98913570000002</c:v>
                </c:pt>
                <c:pt idx="147">
                  <c:v>652.96917719999999</c:v>
                </c:pt>
                <c:pt idx="148">
                  <c:v>651.94891359999997</c:v>
                </c:pt>
                <c:pt idx="149">
                  <c:v>650.92840579999995</c:v>
                </c:pt>
                <c:pt idx="150">
                  <c:v>650.05334470000003</c:v>
                </c:pt>
                <c:pt idx="151">
                  <c:v>649.03222659999994</c:v>
                </c:pt>
                <c:pt idx="152">
                  <c:v>648.01080320000005</c:v>
                </c:pt>
                <c:pt idx="153">
                  <c:v>646.98907469999995</c:v>
                </c:pt>
                <c:pt idx="154">
                  <c:v>645.96704099999999</c:v>
                </c:pt>
                <c:pt idx="155">
                  <c:v>644.94470209999997</c:v>
                </c:pt>
                <c:pt idx="156">
                  <c:v>644.0681763</c:v>
                </c:pt>
                <c:pt idx="157">
                  <c:v>643.04522710000003</c:v>
                </c:pt>
                <c:pt idx="158">
                  <c:v>642.02203369999995</c:v>
                </c:pt>
                <c:pt idx="159">
                  <c:v>640.99847409999995</c:v>
                </c:pt>
                <c:pt idx="160">
                  <c:v>639.97467040000004</c:v>
                </c:pt>
                <c:pt idx="161">
                  <c:v>638.95056150000005</c:v>
                </c:pt>
                <c:pt idx="162">
                  <c:v>638.07250980000003</c:v>
                </c:pt>
                <c:pt idx="163">
                  <c:v>637.04779050000002</c:v>
                </c:pt>
                <c:pt idx="164">
                  <c:v>636.02282709999997</c:v>
                </c:pt>
                <c:pt idx="165">
                  <c:v>634.99755860000005</c:v>
                </c:pt>
                <c:pt idx="166">
                  <c:v>633.97198490000005</c:v>
                </c:pt>
                <c:pt idx="167">
                  <c:v>632.94610599999999</c:v>
                </c:pt>
                <c:pt idx="168">
                  <c:v>632.06652829999996</c:v>
                </c:pt>
                <c:pt idx="169">
                  <c:v>631.04010010000002</c:v>
                </c:pt>
                <c:pt idx="170">
                  <c:v>630.01336670000001</c:v>
                </c:pt>
                <c:pt idx="171">
                  <c:v>628.98632810000004</c:v>
                </c:pt>
                <c:pt idx="172">
                  <c:v>627.95898439999996</c:v>
                </c:pt>
                <c:pt idx="173">
                  <c:v>626.93133539999997</c:v>
                </c:pt>
                <c:pt idx="174">
                  <c:v>626.05029300000001</c:v>
                </c:pt>
                <c:pt idx="175">
                  <c:v>625.02209470000003</c:v>
                </c:pt>
                <c:pt idx="176">
                  <c:v>623.99365230000001</c:v>
                </c:pt>
                <c:pt idx="177">
                  <c:v>622.9649048</c:v>
                </c:pt>
                <c:pt idx="178">
                  <c:v>621.93585210000003</c:v>
                </c:pt>
                <c:pt idx="179">
                  <c:v>621.05352779999998</c:v>
                </c:pt>
                <c:pt idx="180">
                  <c:v>620.02392580000003</c:v>
                </c:pt>
                <c:pt idx="181">
                  <c:v>618.9940186</c:v>
                </c:pt>
                <c:pt idx="182">
                  <c:v>617.96386719999998</c:v>
                </c:pt>
                <c:pt idx="183">
                  <c:v>616.93334960000004</c:v>
                </c:pt>
                <c:pt idx="184">
                  <c:v>616.04986570000005</c:v>
                </c:pt>
                <c:pt idx="185">
                  <c:v>615.01885990000005</c:v>
                </c:pt>
                <c:pt idx="186">
                  <c:v>613.98754880000001</c:v>
                </c:pt>
                <c:pt idx="187">
                  <c:v>612.95593259999998</c:v>
                </c:pt>
                <c:pt idx="188">
                  <c:v>612.07147220000002</c:v>
                </c:pt>
                <c:pt idx="189">
                  <c:v>611.03936769999996</c:v>
                </c:pt>
                <c:pt idx="190">
                  <c:v>610.00695800000005</c:v>
                </c:pt>
                <c:pt idx="191">
                  <c:v>608.97424320000005</c:v>
                </c:pt>
                <c:pt idx="192">
                  <c:v>607.9412231</c:v>
                </c:pt>
                <c:pt idx="193">
                  <c:v>607.05554199999995</c:v>
                </c:pt>
                <c:pt idx="194">
                  <c:v>606.02203369999995</c:v>
                </c:pt>
                <c:pt idx="195">
                  <c:v>604.9882202</c:v>
                </c:pt>
                <c:pt idx="196">
                  <c:v>603.95410159999994</c:v>
                </c:pt>
                <c:pt idx="197">
                  <c:v>603.06750490000002</c:v>
                </c:pt>
                <c:pt idx="198">
                  <c:v>602.03283690000001</c:v>
                </c:pt>
                <c:pt idx="199">
                  <c:v>600.99792479999996</c:v>
                </c:pt>
                <c:pt idx="200">
                  <c:v>599.9627686</c:v>
                </c:pt>
                <c:pt idx="201">
                  <c:v>598.92724610000005</c:v>
                </c:pt>
                <c:pt idx="202">
                  <c:v>598.03948969999999</c:v>
                </c:pt>
                <c:pt idx="203">
                  <c:v>597.00347899999997</c:v>
                </c:pt>
                <c:pt idx="204">
                  <c:v>595.96716309999999</c:v>
                </c:pt>
                <c:pt idx="205">
                  <c:v>594.93060300000002</c:v>
                </c:pt>
                <c:pt idx="206">
                  <c:v>594.04187009999998</c:v>
                </c:pt>
                <c:pt idx="207">
                  <c:v>593.00482179999995</c:v>
                </c:pt>
                <c:pt idx="208">
                  <c:v>591.96740720000003</c:v>
                </c:pt>
                <c:pt idx="209">
                  <c:v>590.92974849999996</c:v>
                </c:pt>
                <c:pt idx="210">
                  <c:v>590.04016109999998</c:v>
                </c:pt>
                <c:pt idx="211">
                  <c:v>589.00195310000004</c:v>
                </c:pt>
                <c:pt idx="212">
                  <c:v>587.96350099999995</c:v>
                </c:pt>
                <c:pt idx="213">
                  <c:v>587.07318120000002</c:v>
                </c:pt>
                <c:pt idx="214">
                  <c:v>586.03424070000005</c:v>
                </c:pt>
                <c:pt idx="215">
                  <c:v>584.99499509999998</c:v>
                </c:pt>
                <c:pt idx="216">
                  <c:v>583.95550539999999</c:v>
                </c:pt>
                <c:pt idx="217">
                  <c:v>583.06426999999996</c:v>
                </c:pt>
                <c:pt idx="218">
                  <c:v>582.02423099999999</c:v>
                </c:pt>
                <c:pt idx="219">
                  <c:v>580.98388669999997</c:v>
                </c:pt>
                <c:pt idx="220">
                  <c:v>579.94335939999996</c:v>
                </c:pt>
                <c:pt idx="221">
                  <c:v>579.05120850000003</c:v>
                </c:pt>
                <c:pt idx="222">
                  <c:v>578.01013179999995</c:v>
                </c:pt>
                <c:pt idx="223">
                  <c:v>576.96875</c:v>
                </c:pt>
                <c:pt idx="224">
                  <c:v>575.92712400000005</c:v>
                </c:pt>
                <c:pt idx="225">
                  <c:v>575.03405759999998</c:v>
                </c:pt>
                <c:pt idx="226">
                  <c:v>573.99194339999997</c:v>
                </c:pt>
                <c:pt idx="227">
                  <c:v>572.94952390000003</c:v>
                </c:pt>
                <c:pt idx="228">
                  <c:v>572.05584720000002</c:v>
                </c:pt>
                <c:pt idx="229">
                  <c:v>571.01293950000002</c:v>
                </c:pt>
                <c:pt idx="230">
                  <c:v>569.96978760000002</c:v>
                </c:pt>
                <c:pt idx="231">
                  <c:v>568.92633060000003</c:v>
                </c:pt>
                <c:pt idx="232">
                  <c:v>568.03173830000003</c:v>
                </c:pt>
                <c:pt idx="233">
                  <c:v>566.98779300000001</c:v>
                </c:pt>
                <c:pt idx="234">
                  <c:v>565.94354250000004</c:v>
                </c:pt>
                <c:pt idx="235">
                  <c:v>565.04833980000001</c:v>
                </c:pt>
                <c:pt idx="236">
                  <c:v>564.00360109999997</c:v>
                </c:pt>
                <c:pt idx="237">
                  <c:v>562.95861820000005</c:v>
                </c:pt>
                <c:pt idx="238">
                  <c:v>562.06274410000003</c:v>
                </c:pt>
                <c:pt idx="239">
                  <c:v>561.01727289999997</c:v>
                </c:pt>
                <c:pt idx="240">
                  <c:v>559.97155759999998</c:v>
                </c:pt>
                <c:pt idx="241">
                  <c:v>558.92553710000004</c:v>
                </c:pt>
                <c:pt idx="242">
                  <c:v>558.02874759999997</c:v>
                </c:pt>
                <c:pt idx="243">
                  <c:v>556.98229979999996</c:v>
                </c:pt>
                <c:pt idx="244">
                  <c:v>555.93554689999996</c:v>
                </c:pt>
                <c:pt idx="245">
                  <c:v>555.03814699999998</c:v>
                </c:pt>
                <c:pt idx="246">
                  <c:v>553.99090579999995</c:v>
                </c:pt>
                <c:pt idx="247">
                  <c:v>552.94342040000004</c:v>
                </c:pt>
                <c:pt idx="248">
                  <c:v>552.04534909999995</c:v>
                </c:pt>
                <c:pt idx="249">
                  <c:v>550.99737549999998</c:v>
                </c:pt>
                <c:pt idx="250">
                  <c:v>549.94909670000004</c:v>
                </c:pt>
                <c:pt idx="251">
                  <c:v>549.05041500000004</c:v>
                </c:pt>
                <c:pt idx="252">
                  <c:v>548.00170900000001</c:v>
                </c:pt>
                <c:pt idx="253">
                  <c:v>546.95269780000001</c:v>
                </c:pt>
                <c:pt idx="254">
                  <c:v>546.05340579999995</c:v>
                </c:pt>
                <c:pt idx="255">
                  <c:v>545.00390630000004</c:v>
                </c:pt>
                <c:pt idx="256">
                  <c:v>543.95422359999998</c:v>
                </c:pt>
                <c:pt idx="257">
                  <c:v>543.05426030000001</c:v>
                </c:pt>
                <c:pt idx="258">
                  <c:v>542.00402829999996</c:v>
                </c:pt>
                <c:pt idx="259">
                  <c:v>540.95361330000003</c:v>
                </c:pt>
                <c:pt idx="260">
                  <c:v>540.05303960000003</c:v>
                </c:pt>
                <c:pt idx="261">
                  <c:v>539.00207520000004</c:v>
                </c:pt>
                <c:pt idx="262">
                  <c:v>537.95092769999997</c:v>
                </c:pt>
                <c:pt idx="263">
                  <c:v>537.04968259999998</c:v>
                </c:pt>
                <c:pt idx="264">
                  <c:v>535.99804689999996</c:v>
                </c:pt>
                <c:pt idx="265">
                  <c:v>534.94616699999995</c:v>
                </c:pt>
                <c:pt idx="266">
                  <c:v>534.04431150000005</c:v>
                </c:pt>
                <c:pt idx="267">
                  <c:v>532.99194339999997</c:v>
                </c:pt>
                <c:pt idx="268">
                  <c:v>531.9393311</c:v>
                </c:pt>
                <c:pt idx="269">
                  <c:v>531.0369263</c:v>
                </c:pt>
                <c:pt idx="270">
                  <c:v>529.98382570000001</c:v>
                </c:pt>
                <c:pt idx="271">
                  <c:v>528.93048099999999</c:v>
                </c:pt>
                <c:pt idx="272">
                  <c:v>528.0274048</c:v>
                </c:pt>
                <c:pt idx="273">
                  <c:v>526.97363280000002</c:v>
                </c:pt>
                <c:pt idx="274">
                  <c:v>526.0701904</c:v>
                </c:pt>
                <c:pt idx="275">
                  <c:v>525.01593019999996</c:v>
                </c:pt>
                <c:pt idx="276">
                  <c:v>523.96142580000003</c:v>
                </c:pt>
                <c:pt idx="277">
                  <c:v>523.05731200000002</c:v>
                </c:pt>
                <c:pt idx="278">
                  <c:v>522.00238039999999</c:v>
                </c:pt>
                <c:pt idx="279">
                  <c:v>520.9471436</c:v>
                </c:pt>
                <c:pt idx="280">
                  <c:v>520.04248050000001</c:v>
                </c:pt>
                <c:pt idx="281">
                  <c:v>518.98681639999995</c:v>
                </c:pt>
                <c:pt idx="282">
                  <c:v>517.93090819999998</c:v>
                </c:pt>
                <c:pt idx="283">
                  <c:v>517.02563480000003</c:v>
                </c:pt>
                <c:pt idx="284">
                  <c:v>515.96929929999999</c:v>
                </c:pt>
                <c:pt idx="285">
                  <c:v>515.06359859999998</c:v>
                </c:pt>
                <c:pt idx="286">
                  <c:v>514.00677489999998</c:v>
                </c:pt>
                <c:pt idx="287">
                  <c:v>512.94976810000003</c:v>
                </c:pt>
                <c:pt idx="288">
                  <c:v>512.04351810000003</c:v>
                </c:pt>
                <c:pt idx="289">
                  <c:v>510.98599239999999</c:v>
                </c:pt>
                <c:pt idx="290">
                  <c:v>509.92822269999999</c:v>
                </c:pt>
                <c:pt idx="291">
                  <c:v>509.0213928</c:v>
                </c:pt>
                <c:pt idx="292">
                  <c:v>507.96319579999999</c:v>
                </c:pt>
                <c:pt idx="293">
                  <c:v>507.05596919999999</c:v>
                </c:pt>
                <c:pt idx="294">
                  <c:v>505.997345</c:v>
                </c:pt>
                <c:pt idx="295">
                  <c:v>504.938446</c:v>
                </c:pt>
                <c:pt idx="296">
                  <c:v>504.03063959999997</c:v>
                </c:pt>
                <c:pt idx="297">
                  <c:v>502.97131350000001</c:v>
                </c:pt>
                <c:pt idx="298">
                  <c:v>502.06314090000001</c:v>
                </c:pt>
                <c:pt idx="299">
                  <c:v>501.00335689999997</c:v>
                </c:pt>
                <c:pt idx="300">
                  <c:v>499.94335940000002</c:v>
                </c:pt>
                <c:pt idx="301">
                  <c:v>499.03460689999997</c:v>
                </c:pt>
                <c:pt idx="302">
                  <c:v>497.97418210000001</c:v>
                </c:pt>
                <c:pt idx="303">
                  <c:v>497.06503300000003</c:v>
                </c:pt>
                <c:pt idx="304">
                  <c:v>496.00415040000001</c:v>
                </c:pt>
                <c:pt idx="305">
                  <c:v>494.94305420000001</c:v>
                </c:pt>
                <c:pt idx="306">
                  <c:v>494.03332519999998</c:v>
                </c:pt>
                <c:pt idx="307">
                  <c:v>492.97180179999998</c:v>
                </c:pt>
                <c:pt idx="308">
                  <c:v>492.06170650000001</c:v>
                </c:pt>
                <c:pt idx="309">
                  <c:v>490.99975590000003</c:v>
                </c:pt>
                <c:pt idx="310">
                  <c:v>489.93753049999998</c:v>
                </c:pt>
                <c:pt idx="311">
                  <c:v>489.02688599999999</c:v>
                </c:pt>
                <c:pt idx="312">
                  <c:v>487.96426389999999</c:v>
                </c:pt>
                <c:pt idx="313">
                  <c:v>487.05325319999997</c:v>
                </c:pt>
                <c:pt idx="314">
                  <c:v>485.99017329999998</c:v>
                </c:pt>
                <c:pt idx="315">
                  <c:v>484.92687990000002</c:v>
                </c:pt>
                <c:pt idx="316">
                  <c:v>484.01531979999999</c:v>
                </c:pt>
                <c:pt idx="317">
                  <c:v>482.95159910000001</c:v>
                </c:pt>
                <c:pt idx="318">
                  <c:v>482.03964230000003</c:v>
                </c:pt>
                <c:pt idx="319">
                  <c:v>480.97552489999998</c:v>
                </c:pt>
                <c:pt idx="320">
                  <c:v>480.06320190000002</c:v>
                </c:pt>
                <c:pt idx="321">
                  <c:v>478.99865720000003</c:v>
                </c:pt>
                <c:pt idx="322">
                  <c:v>477.93386839999999</c:v>
                </c:pt>
                <c:pt idx="323">
                  <c:v>477.02102660000003</c:v>
                </c:pt>
                <c:pt idx="324">
                  <c:v>475.95581049999998</c:v>
                </c:pt>
                <c:pt idx="325">
                  <c:v>475.04260249999999</c:v>
                </c:pt>
                <c:pt idx="326">
                  <c:v>473.97698969999999</c:v>
                </c:pt>
                <c:pt idx="327">
                  <c:v>473.06341550000002</c:v>
                </c:pt>
                <c:pt idx="328">
                  <c:v>471.99737549999998</c:v>
                </c:pt>
                <c:pt idx="329">
                  <c:v>470.93112180000003</c:v>
                </c:pt>
                <c:pt idx="330">
                  <c:v>470.01699830000001</c:v>
                </c:pt>
                <c:pt idx="331">
                  <c:v>468.95031740000002</c:v>
                </c:pt>
                <c:pt idx="332">
                  <c:v>468.03585820000001</c:v>
                </c:pt>
                <c:pt idx="333">
                  <c:v>466.96878049999998</c:v>
                </c:pt>
                <c:pt idx="334">
                  <c:v>466.0539551</c:v>
                </c:pt>
                <c:pt idx="335">
                  <c:v>464.98648070000002</c:v>
                </c:pt>
                <c:pt idx="336">
                  <c:v>464.0712891</c:v>
                </c:pt>
                <c:pt idx="337">
                  <c:v>463.00341800000001</c:v>
                </c:pt>
                <c:pt idx="338">
                  <c:v>461.93530270000002</c:v>
                </c:pt>
                <c:pt idx="339">
                  <c:v>461.0195923</c:v>
                </c:pt>
                <c:pt idx="340">
                  <c:v>459.95104980000002</c:v>
                </c:pt>
                <c:pt idx="341">
                  <c:v>459.0350037</c:v>
                </c:pt>
                <c:pt idx="342">
                  <c:v>457.966095</c:v>
                </c:pt>
                <c:pt idx="343">
                  <c:v>457.04971310000002</c:v>
                </c:pt>
                <c:pt idx="344">
                  <c:v>455.98037720000002</c:v>
                </c:pt>
                <c:pt idx="345">
                  <c:v>455.06362919999998</c:v>
                </c:pt>
                <c:pt idx="346">
                  <c:v>453.99392699999999</c:v>
                </c:pt>
                <c:pt idx="347">
                  <c:v>452.92398070000002</c:v>
                </c:pt>
                <c:pt idx="348">
                  <c:v>452.00671390000002</c:v>
                </c:pt>
                <c:pt idx="349">
                  <c:v>450.93637080000002</c:v>
                </c:pt>
                <c:pt idx="350">
                  <c:v>450.01879880000001</c:v>
                </c:pt>
                <c:pt idx="351">
                  <c:v>448.94805910000002</c:v>
                </c:pt>
                <c:pt idx="352">
                  <c:v>448.03012080000002</c:v>
                </c:pt>
                <c:pt idx="353">
                  <c:v>446.95898440000002</c:v>
                </c:pt>
                <c:pt idx="354">
                  <c:v>446.04071040000002</c:v>
                </c:pt>
                <c:pt idx="355">
                  <c:v>444.96920779999999</c:v>
                </c:pt>
                <c:pt idx="356">
                  <c:v>444.0505981</c:v>
                </c:pt>
                <c:pt idx="357">
                  <c:v>442.9786987</c:v>
                </c:pt>
                <c:pt idx="358">
                  <c:v>442.05975339999998</c:v>
                </c:pt>
                <c:pt idx="359">
                  <c:v>440.98745730000002</c:v>
                </c:pt>
                <c:pt idx="360">
                  <c:v>440.06820679999998</c:v>
                </c:pt>
                <c:pt idx="361">
                  <c:v>438.99551389999999</c:v>
                </c:pt>
                <c:pt idx="362">
                  <c:v>438.07592770000002</c:v>
                </c:pt>
                <c:pt idx="363">
                  <c:v>437.00286870000002</c:v>
                </c:pt>
                <c:pt idx="364">
                  <c:v>435.92959589999998</c:v>
                </c:pt>
                <c:pt idx="365">
                  <c:v>435.00949100000003</c:v>
                </c:pt>
                <c:pt idx="366">
                  <c:v>433.93582149999997</c:v>
                </c:pt>
                <c:pt idx="367">
                  <c:v>433.0154114</c:v>
                </c:pt>
                <c:pt idx="368">
                  <c:v>431.94137569999998</c:v>
                </c:pt>
                <c:pt idx="369">
                  <c:v>431.02059939999998</c:v>
                </c:pt>
                <c:pt idx="370">
                  <c:v>429.94619749999998</c:v>
                </c:pt>
                <c:pt idx="371">
                  <c:v>429.02511600000003</c:v>
                </c:pt>
                <c:pt idx="372">
                  <c:v>427.9503479</c:v>
                </c:pt>
                <c:pt idx="373">
                  <c:v>427.02893069999999</c:v>
                </c:pt>
                <c:pt idx="374">
                  <c:v>425.95376590000001</c:v>
                </c:pt>
                <c:pt idx="375">
                  <c:v>425.03204349999999</c:v>
                </c:pt>
                <c:pt idx="376">
                  <c:v>423.95651249999997</c:v>
                </c:pt>
                <c:pt idx="377">
                  <c:v>423.0344849</c:v>
                </c:pt>
                <c:pt idx="378">
                  <c:v>421.95858759999999</c:v>
                </c:pt>
                <c:pt idx="379">
                  <c:v>421.03622439999998</c:v>
                </c:pt>
                <c:pt idx="380">
                  <c:v>419.95993040000002</c:v>
                </c:pt>
                <c:pt idx="381">
                  <c:v>419.037262</c:v>
                </c:pt>
                <c:pt idx="382">
                  <c:v>417.96063229999999</c:v>
                </c:pt>
                <c:pt idx="383">
                  <c:v>417.03762819999997</c:v>
                </c:pt>
                <c:pt idx="384">
                  <c:v>415.96063229999999</c:v>
                </c:pt>
                <c:pt idx="385">
                  <c:v>415.03732300000001</c:v>
                </c:pt>
                <c:pt idx="386">
                  <c:v>413.9599609</c:v>
                </c:pt>
                <c:pt idx="387">
                  <c:v>413.03634640000001</c:v>
                </c:pt>
                <c:pt idx="388">
                  <c:v>411.95861819999999</c:v>
                </c:pt>
                <c:pt idx="389">
                  <c:v>411.03469849999999</c:v>
                </c:pt>
                <c:pt idx="390">
                  <c:v>409.95660400000003</c:v>
                </c:pt>
                <c:pt idx="391">
                  <c:v>409.03237919999998</c:v>
                </c:pt>
                <c:pt idx="392">
                  <c:v>407.95391849999999</c:v>
                </c:pt>
                <c:pt idx="393">
                  <c:v>407.02938840000002</c:v>
                </c:pt>
                <c:pt idx="394">
                  <c:v>405.95056149999999</c:v>
                </c:pt>
                <c:pt idx="395">
                  <c:v>405.02572629999997</c:v>
                </c:pt>
                <c:pt idx="396">
                  <c:v>403.94656370000001</c:v>
                </c:pt>
                <c:pt idx="397">
                  <c:v>403.02142329999998</c:v>
                </c:pt>
                <c:pt idx="398">
                  <c:v>401.94189449999999</c:v>
                </c:pt>
                <c:pt idx="399">
                  <c:v>401.01644900000002</c:v>
                </c:pt>
                <c:pt idx="400">
                  <c:v>399.93658449999998</c:v>
                </c:pt>
                <c:pt idx="401">
                  <c:v>399.01083369999998</c:v>
                </c:pt>
                <c:pt idx="402">
                  <c:v>397.93060300000002</c:v>
                </c:pt>
                <c:pt idx="403">
                  <c:v>397.00454710000002</c:v>
                </c:pt>
                <c:pt idx="404">
                  <c:v>395.92398070000002</c:v>
                </c:pt>
                <c:pt idx="405">
                  <c:v>394.99765009999999</c:v>
                </c:pt>
                <c:pt idx="406">
                  <c:v>394.071167</c:v>
                </c:pt>
                <c:pt idx="407">
                  <c:v>392.99008179999998</c:v>
                </c:pt>
                <c:pt idx="408">
                  <c:v>392.06329349999999</c:v>
                </c:pt>
                <c:pt idx="409">
                  <c:v>390.98187259999997</c:v>
                </c:pt>
                <c:pt idx="410">
                  <c:v>390.0548096</c:v>
                </c:pt>
                <c:pt idx="411">
                  <c:v>388.97305299999999</c:v>
                </c:pt>
                <c:pt idx="412">
                  <c:v>388.0456848</c:v>
                </c:pt>
                <c:pt idx="413">
                  <c:v>386.9635925</c:v>
                </c:pt>
                <c:pt idx="414">
                  <c:v>386.03591920000002</c:v>
                </c:pt>
                <c:pt idx="415">
                  <c:v>384.95349119999997</c:v>
                </c:pt>
                <c:pt idx="416">
                  <c:v>384.02554320000002</c:v>
                </c:pt>
                <c:pt idx="417">
                  <c:v>382.94277949999997</c:v>
                </c:pt>
                <c:pt idx="418">
                  <c:v>382.01452640000002</c:v>
                </c:pt>
                <c:pt idx="419">
                  <c:v>380.93142699999999</c:v>
                </c:pt>
                <c:pt idx="420">
                  <c:v>380.0028992</c:v>
                </c:pt>
                <c:pt idx="421">
                  <c:v>379.07424930000002</c:v>
                </c:pt>
                <c:pt idx="422">
                  <c:v>377.99066160000001</c:v>
                </c:pt>
                <c:pt idx="423">
                  <c:v>377.06170650000001</c:v>
                </c:pt>
                <c:pt idx="424">
                  <c:v>375.97778319999998</c:v>
                </c:pt>
                <c:pt idx="425">
                  <c:v>375.04855350000003</c:v>
                </c:pt>
                <c:pt idx="426">
                  <c:v>373.96429439999997</c:v>
                </c:pt>
                <c:pt idx="427">
                  <c:v>373.03478999999999</c:v>
                </c:pt>
                <c:pt idx="428">
                  <c:v>371.9502258</c:v>
                </c:pt>
                <c:pt idx="429">
                  <c:v>371.0204468</c:v>
                </c:pt>
                <c:pt idx="430">
                  <c:v>369.93551639999998</c:v>
                </c:pt>
                <c:pt idx="431">
                  <c:v>369.00546259999999</c:v>
                </c:pt>
                <c:pt idx="432">
                  <c:v>368.07528689999998</c:v>
                </c:pt>
                <c:pt idx="433">
                  <c:v>366.98989870000003</c:v>
                </c:pt>
                <c:pt idx="434">
                  <c:v>366.05944820000002</c:v>
                </c:pt>
                <c:pt idx="435">
                  <c:v>364.97372439999998</c:v>
                </c:pt>
                <c:pt idx="436">
                  <c:v>364.04299930000002</c:v>
                </c:pt>
                <c:pt idx="437">
                  <c:v>362.9569702</c:v>
                </c:pt>
                <c:pt idx="438">
                  <c:v>362.02597050000003</c:v>
                </c:pt>
                <c:pt idx="439">
                  <c:v>360.93960570000002</c:v>
                </c:pt>
                <c:pt idx="440">
                  <c:v>360.00833130000001</c:v>
                </c:pt>
                <c:pt idx="441">
                  <c:v>359.0769348</c:v>
                </c:pt>
                <c:pt idx="442">
                  <c:v>357.99011230000002</c:v>
                </c:pt>
                <c:pt idx="443">
                  <c:v>357.0584412</c:v>
                </c:pt>
                <c:pt idx="444">
                  <c:v>355.97134399999999</c:v>
                </c:pt>
                <c:pt idx="445">
                  <c:v>355.03939819999999</c:v>
                </c:pt>
                <c:pt idx="446">
                  <c:v>353.95196529999998</c:v>
                </c:pt>
                <c:pt idx="447">
                  <c:v>353.01974489999998</c:v>
                </c:pt>
                <c:pt idx="448">
                  <c:v>351.93200680000001</c:v>
                </c:pt>
                <c:pt idx="449">
                  <c:v>350.99954220000001</c:v>
                </c:pt>
                <c:pt idx="450">
                  <c:v>350.06695560000003</c:v>
                </c:pt>
                <c:pt idx="451">
                  <c:v>348.97875979999998</c:v>
                </c:pt>
                <c:pt idx="452">
                  <c:v>348.0458984</c:v>
                </c:pt>
                <c:pt idx="453">
                  <c:v>346.95739750000001</c:v>
                </c:pt>
                <c:pt idx="454">
                  <c:v>346.024292</c:v>
                </c:pt>
                <c:pt idx="455">
                  <c:v>344.93548579999998</c:v>
                </c:pt>
                <c:pt idx="456">
                  <c:v>344.00210570000002</c:v>
                </c:pt>
                <c:pt idx="457">
                  <c:v>343.06860349999999</c:v>
                </c:pt>
                <c:pt idx="458">
                  <c:v>341.97937009999998</c:v>
                </c:pt>
                <c:pt idx="459">
                  <c:v>341.04562379999999</c:v>
                </c:pt>
                <c:pt idx="460">
                  <c:v>339.95608520000002</c:v>
                </c:pt>
                <c:pt idx="461">
                  <c:v>339.02209470000003</c:v>
                </c:pt>
                <c:pt idx="462">
                  <c:v>337.93225100000001</c:v>
                </c:pt>
                <c:pt idx="463">
                  <c:v>336.99798579999998</c:v>
                </c:pt>
                <c:pt idx="464">
                  <c:v>336.06359859999998</c:v>
                </c:pt>
                <c:pt idx="465">
                  <c:v>334.9733276</c:v>
                </c:pt>
                <c:pt idx="466">
                  <c:v>334.03869630000003</c:v>
                </c:pt>
                <c:pt idx="467">
                  <c:v>332.94815060000002</c:v>
                </c:pt>
                <c:pt idx="468">
                  <c:v>332.01327509999999</c:v>
                </c:pt>
                <c:pt idx="469">
                  <c:v>330.92242429999999</c:v>
                </c:pt>
                <c:pt idx="470">
                  <c:v>329.9872742</c:v>
                </c:pt>
                <c:pt idx="471">
                  <c:v>329.0520325</c:v>
                </c:pt>
                <c:pt idx="472">
                  <c:v>327.96075439999998</c:v>
                </c:pt>
                <c:pt idx="473">
                  <c:v>327.0252686</c:v>
                </c:pt>
                <c:pt idx="474">
                  <c:v>325.93371580000002</c:v>
                </c:pt>
                <c:pt idx="475">
                  <c:v>324.9979553</c:v>
                </c:pt>
                <c:pt idx="476">
                  <c:v>324.06210329999999</c:v>
                </c:pt>
                <c:pt idx="477">
                  <c:v>322.97015379999999</c:v>
                </c:pt>
                <c:pt idx="478">
                  <c:v>322.03405759999998</c:v>
                </c:pt>
                <c:pt idx="479">
                  <c:v>320.94180299999999</c:v>
                </c:pt>
                <c:pt idx="480">
                  <c:v>320.00546259999999</c:v>
                </c:pt>
                <c:pt idx="481">
                  <c:v>319.0690002</c:v>
                </c:pt>
                <c:pt idx="482">
                  <c:v>317.9763489</c:v>
                </c:pt>
                <c:pt idx="483">
                  <c:v>317.03964230000003</c:v>
                </c:pt>
                <c:pt idx="484">
                  <c:v>315.94671629999999</c:v>
                </c:pt>
                <c:pt idx="485">
                  <c:v>315.00979610000002</c:v>
                </c:pt>
                <c:pt idx="486">
                  <c:v>314.07275390000001</c:v>
                </c:pt>
                <c:pt idx="487">
                  <c:v>312.97940060000002</c:v>
                </c:pt>
                <c:pt idx="488">
                  <c:v>312.04214480000002</c:v>
                </c:pt>
                <c:pt idx="489">
                  <c:v>310.94851679999999</c:v>
                </c:pt>
                <c:pt idx="490">
                  <c:v>310.01101679999999</c:v>
                </c:pt>
                <c:pt idx="491">
                  <c:v>309.07339480000002</c:v>
                </c:pt>
                <c:pt idx="492">
                  <c:v>307.97940060000002</c:v>
                </c:pt>
                <c:pt idx="493">
                  <c:v>307.04153439999999</c:v>
                </c:pt>
                <c:pt idx="494">
                  <c:v>305.94726559999998</c:v>
                </c:pt>
                <c:pt idx="495">
                  <c:v>305.00918580000001</c:v>
                </c:pt>
                <c:pt idx="496">
                  <c:v>304.07101440000002</c:v>
                </c:pt>
                <c:pt idx="497">
                  <c:v>302.97631840000003</c:v>
                </c:pt>
                <c:pt idx="498">
                  <c:v>302.03793330000002</c:v>
                </c:pt>
                <c:pt idx="499">
                  <c:v>300.94299319999999</c:v>
                </c:pt>
                <c:pt idx="500">
                  <c:v>300.00433349999997</c:v>
                </c:pt>
                <c:pt idx="501">
                  <c:v>299.0656128</c:v>
                </c:pt>
                <c:pt idx="502">
                  <c:v>297.97027589999999</c:v>
                </c:pt>
                <c:pt idx="503">
                  <c:v>297.03131100000002</c:v>
                </c:pt>
                <c:pt idx="504">
                  <c:v>295.93572999999998</c:v>
                </c:pt>
                <c:pt idx="505">
                  <c:v>294.99655150000001</c:v>
                </c:pt>
                <c:pt idx="506">
                  <c:v>294.05728149999999</c:v>
                </c:pt>
                <c:pt idx="507">
                  <c:v>292.96130369999997</c:v>
                </c:pt>
                <c:pt idx="508">
                  <c:v>292.02178959999998</c:v>
                </c:pt>
                <c:pt idx="509">
                  <c:v>290.92556760000002</c:v>
                </c:pt>
                <c:pt idx="510">
                  <c:v>289.98583980000001</c:v>
                </c:pt>
                <c:pt idx="511">
                  <c:v>289.0460205</c:v>
                </c:pt>
                <c:pt idx="512">
                  <c:v>287.94943239999998</c:v>
                </c:pt>
                <c:pt idx="513">
                  <c:v>287.00939940000001</c:v>
                </c:pt>
                <c:pt idx="514">
                  <c:v>286.0692444</c:v>
                </c:pt>
                <c:pt idx="515">
                  <c:v>284.97228999999999</c:v>
                </c:pt>
                <c:pt idx="516">
                  <c:v>284.03195190000002</c:v>
                </c:pt>
                <c:pt idx="517">
                  <c:v>282.9347229</c:v>
                </c:pt>
                <c:pt idx="518">
                  <c:v>281.99417110000002</c:v>
                </c:pt>
                <c:pt idx="519">
                  <c:v>281.0534973</c:v>
                </c:pt>
                <c:pt idx="520">
                  <c:v>279.95593259999998</c:v>
                </c:pt>
                <c:pt idx="521">
                  <c:v>279.01504519999997</c:v>
                </c:pt>
                <c:pt idx="522">
                  <c:v>278.0740662</c:v>
                </c:pt>
                <c:pt idx="523">
                  <c:v>276.97616579999999</c:v>
                </c:pt>
                <c:pt idx="524">
                  <c:v>276.0349731</c:v>
                </c:pt>
                <c:pt idx="525">
                  <c:v>274.93679809999998</c:v>
                </c:pt>
                <c:pt idx="526">
                  <c:v>273.9954224</c:v>
                </c:pt>
                <c:pt idx="527">
                  <c:v>273.05392460000002</c:v>
                </c:pt>
                <c:pt idx="528">
                  <c:v>271.95541379999997</c:v>
                </c:pt>
                <c:pt idx="529">
                  <c:v>271.01373289999998</c:v>
                </c:pt>
                <c:pt idx="530">
                  <c:v>270.07192989999999</c:v>
                </c:pt>
                <c:pt idx="531">
                  <c:v>268.97308349999997</c:v>
                </c:pt>
                <c:pt idx="532">
                  <c:v>268.03109740000002</c:v>
                </c:pt>
                <c:pt idx="533">
                  <c:v>266.93197629999997</c:v>
                </c:pt>
                <c:pt idx="534">
                  <c:v>265.98980710000001</c:v>
                </c:pt>
                <c:pt idx="535">
                  <c:v>265.04751590000001</c:v>
                </c:pt>
                <c:pt idx="536">
                  <c:v>263.9480896</c:v>
                </c:pt>
                <c:pt idx="537">
                  <c:v>263.00561520000002</c:v>
                </c:pt>
                <c:pt idx="538">
                  <c:v>262.06304929999999</c:v>
                </c:pt>
                <c:pt idx="539">
                  <c:v>260.96325680000001</c:v>
                </c:pt>
                <c:pt idx="540">
                  <c:v>260.02050780000002</c:v>
                </c:pt>
                <c:pt idx="541">
                  <c:v>259.07763670000003</c:v>
                </c:pt>
                <c:pt idx="542">
                  <c:v>257.9775391</c:v>
                </c:pt>
                <c:pt idx="543">
                  <c:v>257.0344849</c:v>
                </c:pt>
                <c:pt idx="544">
                  <c:v>255.9341431</c:v>
                </c:pt>
                <c:pt idx="545">
                  <c:v>254.99090580000001</c:v>
                </c:pt>
                <c:pt idx="546">
                  <c:v>254.0475769</c:v>
                </c:pt>
                <c:pt idx="547">
                  <c:v>252.94691470000001</c:v>
                </c:pt>
                <c:pt idx="548">
                  <c:v>252.00340270000001</c:v>
                </c:pt>
                <c:pt idx="549">
                  <c:v>251.05978390000001</c:v>
                </c:pt>
                <c:pt idx="550">
                  <c:v>249.95904540000001</c:v>
                </c:pt>
                <c:pt idx="551">
                  <c:v>249.02088929999999</c:v>
                </c:pt>
                <c:pt idx="552">
                  <c:v>247.92625430000001</c:v>
                </c:pt>
                <c:pt idx="553">
                  <c:v>246.98789980000001</c:v>
                </c:pt>
                <c:pt idx="554">
                  <c:v>246.04946899999999</c:v>
                </c:pt>
                <c:pt idx="555">
                  <c:v>244.95451349999999</c:v>
                </c:pt>
                <c:pt idx="556">
                  <c:v>244.01589970000001</c:v>
                </c:pt>
                <c:pt idx="557">
                  <c:v>243.07719420000001</c:v>
                </c:pt>
                <c:pt idx="558">
                  <c:v>241.98193359999999</c:v>
                </c:pt>
                <c:pt idx="559">
                  <c:v>241.04304500000001</c:v>
                </c:pt>
                <c:pt idx="560">
                  <c:v>239.9475861</c:v>
                </c:pt>
                <c:pt idx="561">
                  <c:v>239.0085144</c:v>
                </c:pt>
                <c:pt idx="562">
                  <c:v>238.0693665</c:v>
                </c:pt>
                <c:pt idx="563">
                  <c:v>236.97360230000001</c:v>
                </c:pt>
                <c:pt idx="564">
                  <c:v>236.03427120000001</c:v>
                </c:pt>
                <c:pt idx="565">
                  <c:v>234.93829349999999</c:v>
                </c:pt>
                <c:pt idx="566">
                  <c:v>233.9987946</c:v>
                </c:pt>
                <c:pt idx="567">
                  <c:v>233.05921939999999</c:v>
                </c:pt>
                <c:pt idx="568">
                  <c:v>231.96293639999999</c:v>
                </c:pt>
                <c:pt idx="569">
                  <c:v>231.0231781</c:v>
                </c:pt>
                <c:pt idx="570">
                  <c:v>229.92671200000001</c:v>
                </c:pt>
                <c:pt idx="571">
                  <c:v>228.9867859</c:v>
                </c:pt>
                <c:pt idx="572">
                  <c:v>228.04678340000001</c:v>
                </c:pt>
                <c:pt idx="573">
                  <c:v>226.9500122</c:v>
                </c:pt>
                <c:pt idx="574">
                  <c:v>226.0098419</c:v>
                </c:pt>
                <c:pt idx="575">
                  <c:v>225.0695801</c:v>
                </c:pt>
                <c:pt idx="576">
                  <c:v>223.97253420000001</c:v>
                </c:pt>
                <c:pt idx="577">
                  <c:v>223.0321045</c:v>
                </c:pt>
                <c:pt idx="578">
                  <c:v>221.9348602</c:v>
                </c:pt>
                <c:pt idx="579">
                  <c:v>220.99427800000001</c:v>
                </c:pt>
                <c:pt idx="580">
                  <c:v>220.0536194</c:v>
                </c:pt>
                <c:pt idx="581">
                  <c:v>218.95608519999999</c:v>
                </c:pt>
                <c:pt idx="582">
                  <c:v>218.0152588</c:v>
                </c:pt>
                <c:pt idx="583">
                  <c:v>217.07435609999999</c:v>
                </c:pt>
                <c:pt idx="584">
                  <c:v>215.9765472</c:v>
                </c:pt>
                <c:pt idx="585">
                  <c:v>215.03549190000001</c:v>
                </c:pt>
                <c:pt idx="586">
                  <c:v>213.9375</c:v>
                </c:pt>
                <c:pt idx="587">
                  <c:v>212.9962769</c:v>
                </c:pt>
                <c:pt idx="588">
                  <c:v>212.05497740000001</c:v>
                </c:pt>
                <c:pt idx="589">
                  <c:v>210.9567108</c:v>
                </c:pt>
                <c:pt idx="590">
                  <c:v>210.0152588</c:v>
                </c:pt>
                <c:pt idx="591">
                  <c:v>209.07374569999999</c:v>
                </c:pt>
                <c:pt idx="592">
                  <c:v>207.97520449999999</c:v>
                </c:pt>
                <c:pt idx="593">
                  <c:v>207.0335236</c:v>
                </c:pt>
                <c:pt idx="594">
                  <c:v>205.93481449999999</c:v>
                </c:pt>
                <c:pt idx="595">
                  <c:v>204.99298099999999</c:v>
                </c:pt>
                <c:pt idx="596">
                  <c:v>204.0510864</c:v>
                </c:pt>
                <c:pt idx="597">
                  <c:v>202.95210270000001</c:v>
                </c:pt>
                <c:pt idx="598">
                  <c:v>202.01005549999999</c:v>
                </c:pt>
                <c:pt idx="599">
                  <c:v>201.06793210000001</c:v>
                </c:pt>
                <c:pt idx="600">
                  <c:v>199.96832280000001</c:v>
                </c:pt>
              </c:numCache>
            </c:numRef>
          </c:xVal>
          <c:yVal>
            <c:numRef>
              <c:f>'[UV-Vis-2.xlsx]UV-Vis'!$D$3:$D$603</c:f>
              <c:numCache>
                <c:formatCode>General</c:formatCode>
                <c:ptCount val="601"/>
                <c:pt idx="0">
                  <c:v>0.31810554899999999</c:v>
                </c:pt>
                <c:pt idx="1">
                  <c:v>0.31044057000000003</c:v>
                </c:pt>
                <c:pt idx="2">
                  <c:v>0.31706294400000001</c:v>
                </c:pt>
                <c:pt idx="3">
                  <c:v>0.31542453199999998</c:v>
                </c:pt>
                <c:pt idx="4">
                  <c:v>0.31211736800000001</c:v>
                </c:pt>
                <c:pt idx="5">
                  <c:v>0.31826391799999998</c:v>
                </c:pt>
                <c:pt idx="6">
                  <c:v>0.31732338700000001</c:v>
                </c:pt>
                <c:pt idx="7">
                  <c:v>0.33035621100000001</c:v>
                </c:pt>
                <c:pt idx="8">
                  <c:v>0.31358525199999998</c:v>
                </c:pt>
                <c:pt idx="9">
                  <c:v>0.32481947500000002</c:v>
                </c:pt>
                <c:pt idx="10">
                  <c:v>0.31464132700000003</c:v>
                </c:pt>
                <c:pt idx="11">
                  <c:v>0.31080940400000001</c:v>
                </c:pt>
                <c:pt idx="12">
                  <c:v>0.31501466</c:v>
                </c:pt>
                <c:pt idx="13">
                  <c:v>0.30521342200000001</c:v>
                </c:pt>
                <c:pt idx="14">
                  <c:v>0.31390342100000002</c:v>
                </c:pt>
                <c:pt idx="15">
                  <c:v>0.304960907</c:v>
                </c:pt>
                <c:pt idx="16">
                  <c:v>0.31908506199999997</c:v>
                </c:pt>
                <c:pt idx="17">
                  <c:v>0.32163441199999998</c:v>
                </c:pt>
                <c:pt idx="18">
                  <c:v>0.31697014000000001</c:v>
                </c:pt>
                <c:pt idx="19">
                  <c:v>0.30474430299999999</c:v>
                </c:pt>
                <c:pt idx="20">
                  <c:v>0.31391373299999997</c:v>
                </c:pt>
                <c:pt idx="21">
                  <c:v>0.31295564799999998</c:v>
                </c:pt>
                <c:pt idx="22">
                  <c:v>0.314718306</c:v>
                </c:pt>
                <c:pt idx="23">
                  <c:v>0.31946799199999998</c:v>
                </c:pt>
                <c:pt idx="24">
                  <c:v>0.307957798</c:v>
                </c:pt>
                <c:pt idx="25">
                  <c:v>0.31831777100000003</c:v>
                </c:pt>
                <c:pt idx="26">
                  <c:v>0.31473767800000002</c:v>
                </c:pt>
                <c:pt idx="27">
                  <c:v>0.30812710500000001</c:v>
                </c:pt>
                <c:pt idx="28">
                  <c:v>0.30827114</c:v>
                </c:pt>
                <c:pt idx="29">
                  <c:v>0.31026577999999999</c:v>
                </c:pt>
                <c:pt idx="30">
                  <c:v>0.30479440099999999</c:v>
                </c:pt>
                <c:pt idx="31">
                  <c:v>0.31217941599999999</c:v>
                </c:pt>
                <c:pt idx="32">
                  <c:v>0.31126186300000003</c:v>
                </c:pt>
                <c:pt idx="33">
                  <c:v>0.31972292099999999</c:v>
                </c:pt>
                <c:pt idx="34">
                  <c:v>0.31386798599999999</c:v>
                </c:pt>
                <c:pt idx="35">
                  <c:v>0.31339442699999998</c:v>
                </c:pt>
                <c:pt idx="36">
                  <c:v>0.31801685699999999</c:v>
                </c:pt>
                <c:pt idx="37">
                  <c:v>0.31053265899999999</c:v>
                </c:pt>
                <c:pt idx="38">
                  <c:v>0.30436816799999999</c:v>
                </c:pt>
                <c:pt idx="39">
                  <c:v>0.31828936899999999</c:v>
                </c:pt>
                <c:pt idx="40">
                  <c:v>0.31642457800000001</c:v>
                </c:pt>
                <c:pt idx="41">
                  <c:v>0.3004269</c:v>
                </c:pt>
                <c:pt idx="42">
                  <c:v>0.31801423400000001</c:v>
                </c:pt>
                <c:pt idx="43">
                  <c:v>0.31487145999999999</c:v>
                </c:pt>
                <c:pt idx="44">
                  <c:v>0.30590999099999999</c:v>
                </c:pt>
                <c:pt idx="45">
                  <c:v>0.31425339000000002</c:v>
                </c:pt>
                <c:pt idx="46">
                  <c:v>0.31410586800000001</c:v>
                </c:pt>
                <c:pt idx="47">
                  <c:v>0.31546607599999998</c:v>
                </c:pt>
                <c:pt idx="48">
                  <c:v>0.30933013599999998</c:v>
                </c:pt>
                <c:pt idx="49">
                  <c:v>0.31549814300000001</c:v>
                </c:pt>
                <c:pt idx="50">
                  <c:v>0.30698561699999999</c:v>
                </c:pt>
                <c:pt idx="51">
                  <c:v>0.31051474800000001</c:v>
                </c:pt>
                <c:pt idx="52">
                  <c:v>0.31723704899999999</c:v>
                </c:pt>
                <c:pt idx="53">
                  <c:v>0.31859827000000002</c:v>
                </c:pt>
                <c:pt idx="54">
                  <c:v>0.31634494699999999</c:v>
                </c:pt>
                <c:pt idx="55">
                  <c:v>0.31842142299999998</c:v>
                </c:pt>
                <c:pt idx="56">
                  <c:v>0.319582164</c:v>
                </c:pt>
                <c:pt idx="57">
                  <c:v>0.31015113</c:v>
                </c:pt>
                <c:pt idx="58">
                  <c:v>0.31671577699999998</c:v>
                </c:pt>
                <c:pt idx="59">
                  <c:v>0.31700235599999999</c:v>
                </c:pt>
                <c:pt idx="60">
                  <c:v>0.319619447</c:v>
                </c:pt>
                <c:pt idx="61">
                  <c:v>0.32160338799999999</c:v>
                </c:pt>
                <c:pt idx="62">
                  <c:v>0.32147383699999998</c:v>
                </c:pt>
                <c:pt idx="63">
                  <c:v>0.32075875999999998</c:v>
                </c:pt>
                <c:pt idx="64">
                  <c:v>0.31396511199999999</c:v>
                </c:pt>
                <c:pt idx="65">
                  <c:v>0.315035075</c:v>
                </c:pt>
                <c:pt idx="66">
                  <c:v>0.32007876000000002</c:v>
                </c:pt>
                <c:pt idx="67">
                  <c:v>0.31496262600000002</c:v>
                </c:pt>
                <c:pt idx="68">
                  <c:v>0.31613618100000002</c:v>
                </c:pt>
                <c:pt idx="69">
                  <c:v>0.32337236400000002</c:v>
                </c:pt>
                <c:pt idx="70">
                  <c:v>0.31810456500000001</c:v>
                </c:pt>
                <c:pt idx="71">
                  <c:v>0.31639176600000002</c:v>
                </c:pt>
                <c:pt idx="72">
                  <c:v>0.31769439599999999</c:v>
                </c:pt>
                <c:pt idx="73">
                  <c:v>0.31770747900000001</c:v>
                </c:pt>
                <c:pt idx="74">
                  <c:v>0.32182434199999999</c:v>
                </c:pt>
                <c:pt idx="75">
                  <c:v>0.32456064200000001</c:v>
                </c:pt>
                <c:pt idx="76">
                  <c:v>0.32306754599999998</c:v>
                </c:pt>
                <c:pt idx="77">
                  <c:v>0.32388827199999998</c:v>
                </c:pt>
                <c:pt idx="78">
                  <c:v>0.32016840600000002</c:v>
                </c:pt>
                <c:pt idx="79">
                  <c:v>0.31989523800000003</c:v>
                </c:pt>
                <c:pt idx="80">
                  <c:v>0.31856521999999998</c:v>
                </c:pt>
                <c:pt idx="81">
                  <c:v>0.317663521</c:v>
                </c:pt>
                <c:pt idx="82">
                  <c:v>0.31783860899999999</c:v>
                </c:pt>
                <c:pt idx="83">
                  <c:v>0.31286638999999999</c:v>
                </c:pt>
                <c:pt idx="84">
                  <c:v>0.32089313899999999</c:v>
                </c:pt>
                <c:pt idx="85">
                  <c:v>0.317240089</c:v>
                </c:pt>
                <c:pt idx="86">
                  <c:v>0.31912723199999998</c:v>
                </c:pt>
                <c:pt idx="87">
                  <c:v>0.31670266400000002</c:v>
                </c:pt>
                <c:pt idx="88">
                  <c:v>0.31590983299999997</c:v>
                </c:pt>
                <c:pt idx="89">
                  <c:v>0.31763777100000001</c:v>
                </c:pt>
                <c:pt idx="90">
                  <c:v>0.31992769199999999</c:v>
                </c:pt>
                <c:pt idx="91">
                  <c:v>0.32209450000000001</c:v>
                </c:pt>
                <c:pt idx="92">
                  <c:v>0.31932166200000001</c:v>
                </c:pt>
                <c:pt idx="93">
                  <c:v>0.32261166000000002</c:v>
                </c:pt>
                <c:pt idx="94">
                  <c:v>0.32378158000000001</c:v>
                </c:pt>
                <c:pt idx="95">
                  <c:v>0.32060143400000002</c:v>
                </c:pt>
                <c:pt idx="96">
                  <c:v>0.319477499</c:v>
                </c:pt>
                <c:pt idx="97">
                  <c:v>0.32474792000000002</c:v>
                </c:pt>
                <c:pt idx="98">
                  <c:v>0.32788461499999999</c:v>
                </c:pt>
                <c:pt idx="99">
                  <c:v>0.325496644</c:v>
                </c:pt>
                <c:pt idx="100">
                  <c:v>0.32600632299999999</c:v>
                </c:pt>
                <c:pt idx="101">
                  <c:v>0.33450990899999999</c:v>
                </c:pt>
                <c:pt idx="102">
                  <c:v>0.33185258499999998</c:v>
                </c:pt>
                <c:pt idx="103">
                  <c:v>0.32961022899999998</c:v>
                </c:pt>
                <c:pt idx="104">
                  <c:v>0.32950738099999999</c:v>
                </c:pt>
                <c:pt idx="105">
                  <c:v>0.32690730699999998</c:v>
                </c:pt>
                <c:pt idx="106">
                  <c:v>0.338811219</c:v>
                </c:pt>
                <c:pt idx="107">
                  <c:v>0.33772549000000002</c:v>
                </c:pt>
                <c:pt idx="108">
                  <c:v>0.33813542099999999</c:v>
                </c:pt>
                <c:pt idx="109">
                  <c:v>0.33970782199999999</c:v>
                </c:pt>
                <c:pt idx="110">
                  <c:v>0.33706289499999997</c:v>
                </c:pt>
                <c:pt idx="111">
                  <c:v>0.34195700299999998</c:v>
                </c:pt>
                <c:pt idx="112">
                  <c:v>0.341783583</c:v>
                </c:pt>
                <c:pt idx="113">
                  <c:v>0.34054943900000001</c:v>
                </c:pt>
                <c:pt idx="114">
                  <c:v>0.337441981</c:v>
                </c:pt>
                <c:pt idx="115">
                  <c:v>0.33796158399999998</c:v>
                </c:pt>
                <c:pt idx="116">
                  <c:v>0.33526027200000003</c:v>
                </c:pt>
                <c:pt idx="117">
                  <c:v>0.34272038900000001</c:v>
                </c:pt>
                <c:pt idx="118">
                  <c:v>0.346135199</c:v>
                </c:pt>
                <c:pt idx="119">
                  <c:v>0.344611526</c:v>
                </c:pt>
                <c:pt idx="120">
                  <c:v>0.34992891599999998</c:v>
                </c:pt>
                <c:pt idx="121">
                  <c:v>0.34798490999999998</c:v>
                </c:pt>
                <c:pt idx="122">
                  <c:v>0.34351482999999999</c:v>
                </c:pt>
                <c:pt idx="123">
                  <c:v>0.34705871300000002</c:v>
                </c:pt>
                <c:pt idx="124">
                  <c:v>0.34802678199999998</c:v>
                </c:pt>
                <c:pt idx="125">
                  <c:v>0.34646129599999997</c:v>
                </c:pt>
                <c:pt idx="126">
                  <c:v>0.344924599</c:v>
                </c:pt>
                <c:pt idx="127">
                  <c:v>0.34650403299999999</c:v>
                </c:pt>
                <c:pt idx="128">
                  <c:v>0.34514534499999999</c:v>
                </c:pt>
                <c:pt idx="129">
                  <c:v>0.35058671200000002</c:v>
                </c:pt>
                <c:pt idx="130">
                  <c:v>0.343101561</c:v>
                </c:pt>
                <c:pt idx="131">
                  <c:v>0.346433938</c:v>
                </c:pt>
                <c:pt idx="132">
                  <c:v>0.34973919399999998</c:v>
                </c:pt>
                <c:pt idx="133">
                  <c:v>0.34731683099999999</c:v>
                </c:pt>
                <c:pt idx="134">
                  <c:v>0.34777641300000001</c:v>
                </c:pt>
                <c:pt idx="135">
                  <c:v>0.34614163599999997</c:v>
                </c:pt>
                <c:pt idx="136">
                  <c:v>0.34879544400000001</c:v>
                </c:pt>
                <c:pt idx="137">
                  <c:v>0.343029678</c:v>
                </c:pt>
                <c:pt idx="138">
                  <c:v>0.34817192000000002</c:v>
                </c:pt>
                <c:pt idx="139">
                  <c:v>0.349063605</c:v>
                </c:pt>
                <c:pt idx="140">
                  <c:v>0.34734174600000001</c:v>
                </c:pt>
                <c:pt idx="141">
                  <c:v>0.348853409</c:v>
                </c:pt>
                <c:pt idx="142">
                  <c:v>0.34408333899999999</c:v>
                </c:pt>
                <c:pt idx="143">
                  <c:v>0.351560384</c:v>
                </c:pt>
                <c:pt idx="144">
                  <c:v>0.34743779899999999</c:v>
                </c:pt>
                <c:pt idx="145">
                  <c:v>0.349157035</c:v>
                </c:pt>
                <c:pt idx="146">
                  <c:v>0.35046809899999998</c:v>
                </c:pt>
                <c:pt idx="147">
                  <c:v>0.34668022399999998</c:v>
                </c:pt>
                <c:pt idx="148">
                  <c:v>0.35333147599999998</c:v>
                </c:pt>
                <c:pt idx="149">
                  <c:v>0.34846401199999999</c:v>
                </c:pt>
                <c:pt idx="150">
                  <c:v>0.35256826899999999</c:v>
                </c:pt>
                <c:pt idx="151">
                  <c:v>0.35778084399999999</c:v>
                </c:pt>
                <c:pt idx="152">
                  <c:v>0.35124772799999998</c:v>
                </c:pt>
                <c:pt idx="153">
                  <c:v>0.35476011000000002</c:v>
                </c:pt>
                <c:pt idx="154">
                  <c:v>0.35317671299999998</c:v>
                </c:pt>
                <c:pt idx="155">
                  <c:v>0.34936523400000002</c:v>
                </c:pt>
                <c:pt idx="156">
                  <c:v>0.355197877</c:v>
                </c:pt>
                <c:pt idx="157">
                  <c:v>0.35501271499999998</c:v>
                </c:pt>
                <c:pt idx="158">
                  <c:v>0.346911788</c:v>
                </c:pt>
                <c:pt idx="159">
                  <c:v>0.354907364</c:v>
                </c:pt>
                <c:pt idx="160">
                  <c:v>0.34961652799999998</c:v>
                </c:pt>
                <c:pt idx="161">
                  <c:v>0.35489350600000003</c:v>
                </c:pt>
                <c:pt idx="162">
                  <c:v>0.35450235000000002</c:v>
                </c:pt>
                <c:pt idx="163">
                  <c:v>0.35371229100000001</c:v>
                </c:pt>
                <c:pt idx="164">
                  <c:v>0.35481634699999998</c:v>
                </c:pt>
                <c:pt idx="165">
                  <c:v>0.356890231</c:v>
                </c:pt>
                <c:pt idx="166">
                  <c:v>0.351680934</c:v>
                </c:pt>
                <c:pt idx="167">
                  <c:v>0.35366374299999997</c:v>
                </c:pt>
                <c:pt idx="168">
                  <c:v>0.35749512900000002</c:v>
                </c:pt>
                <c:pt idx="169">
                  <c:v>0.35966661599999999</c:v>
                </c:pt>
                <c:pt idx="170">
                  <c:v>0.35553717600000001</c:v>
                </c:pt>
                <c:pt idx="171">
                  <c:v>0.35917547399999999</c:v>
                </c:pt>
                <c:pt idx="172">
                  <c:v>0.36130535600000002</c:v>
                </c:pt>
                <c:pt idx="173">
                  <c:v>0.3569794</c:v>
                </c:pt>
                <c:pt idx="174">
                  <c:v>0.35668560900000001</c:v>
                </c:pt>
                <c:pt idx="175">
                  <c:v>0.36334028800000001</c:v>
                </c:pt>
                <c:pt idx="176">
                  <c:v>0.362072438</c:v>
                </c:pt>
                <c:pt idx="177">
                  <c:v>0.36082476400000002</c:v>
                </c:pt>
                <c:pt idx="178">
                  <c:v>0.36363551</c:v>
                </c:pt>
                <c:pt idx="179">
                  <c:v>0.35882952800000001</c:v>
                </c:pt>
                <c:pt idx="180">
                  <c:v>0.36221811199999998</c:v>
                </c:pt>
                <c:pt idx="181">
                  <c:v>0.36419263499999999</c:v>
                </c:pt>
                <c:pt idx="182">
                  <c:v>0.35973519100000001</c:v>
                </c:pt>
                <c:pt idx="183">
                  <c:v>0.36208227300000001</c:v>
                </c:pt>
                <c:pt idx="184">
                  <c:v>0.36716261500000003</c:v>
                </c:pt>
                <c:pt idx="185">
                  <c:v>0.35963127</c:v>
                </c:pt>
                <c:pt idx="186">
                  <c:v>0.36468252499999998</c:v>
                </c:pt>
                <c:pt idx="187">
                  <c:v>0.36087566599999998</c:v>
                </c:pt>
                <c:pt idx="188">
                  <c:v>0.36450195299999999</c:v>
                </c:pt>
                <c:pt idx="189">
                  <c:v>0.362599373</c:v>
                </c:pt>
                <c:pt idx="190">
                  <c:v>0.36819913999999998</c:v>
                </c:pt>
                <c:pt idx="191">
                  <c:v>0.36732721299999999</c:v>
                </c:pt>
                <c:pt idx="192">
                  <c:v>0.36771619300000002</c:v>
                </c:pt>
                <c:pt idx="193">
                  <c:v>0.36656597299999999</c:v>
                </c:pt>
                <c:pt idx="194">
                  <c:v>0.36693880000000001</c:v>
                </c:pt>
                <c:pt idx="195">
                  <c:v>0.36890187899999999</c:v>
                </c:pt>
                <c:pt idx="196">
                  <c:v>0.3726255</c:v>
                </c:pt>
                <c:pt idx="197">
                  <c:v>0.36793866800000002</c:v>
                </c:pt>
                <c:pt idx="198">
                  <c:v>0.37388420100000003</c:v>
                </c:pt>
                <c:pt idx="199">
                  <c:v>0.36971426000000002</c:v>
                </c:pt>
                <c:pt idx="200">
                  <c:v>0.37182575499999998</c:v>
                </c:pt>
                <c:pt idx="201">
                  <c:v>0.37409019500000001</c:v>
                </c:pt>
                <c:pt idx="202">
                  <c:v>0.37456983300000002</c:v>
                </c:pt>
                <c:pt idx="203">
                  <c:v>0.37401557000000002</c:v>
                </c:pt>
                <c:pt idx="204">
                  <c:v>0.37140864099999998</c:v>
                </c:pt>
                <c:pt idx="205">
                  <c:v>0.37714144599999999</c:v>
                </c:pt>
                <c:pt idx="206">
                  <c:v>0.369234175</c:v>
                </c:pt>
                <c:pt idx="207">
                  <c:v>0.37661161999999998</c:v>
                </c:pt>
                <c:pt idx="208">
                  <c:v>0.38036462700000001</c:v>
                </c:pt>
                <c:pt idx="209">
                  <c:v>0.37894058200000003</c:v>
                </c:pt>
                <c:pt idx="210">
                  <c:v>0.37961661800000002</c:v>
                </c:pt>
                <c:pt idx="211">
                  <c:v>0.377228707</c:v>
                </c:pt>
                <c:pt idx="212">
                  <c:v>0.38201209899999999</c:v>
                </c:pt>
                <c:pt idx="213">
                  <c:v>0.38310164200000002</c:v>
                </c:pt>
                <c:pt idx="214">
                  <c:v>0.379307002</c:v>
                </c:pt>
                <c:pt idx="215">
                  <c:v>0.38175296800000003</c:v>
                </c:pt>
                <c:pt idx="216">
                  <c:v>0.38304323000000001</c:v>
                </c:pt>
                <c:pt idx="217">
                  <c:v>0.38420435800000002</c:v>
                </c:pt>
                <c:pt idx="218">
                  <c:v>0.38228553500000001</c:v>
                </c:pt>
                <c:pt idx="219">
                  <c:v>0.38482716700000003</c:v>
                </c:pt>
                <c:pt idx="220">
                  <c:v>0.38260313899999998</c:v>
                </c:pt>
                <c:pt idx="221">
                  <c:v>0.38385301799999999</c:v>
                </c:pt>
                <c:pt idx="222">
                  <c:v>0.38670396800000001</c:v>
                </c:pt>
                <c:pt idx="223">
                  <c:v>0.38647863300000002</c:v>
                </c:pt>
                <c:pt idx="224">
                  <c:v>0.387169808</c:v>
                </c:pt>
                <c:pt idx="225">
                  <c:v>0.390806139</c:v>
                </c:pt>
                <c:pt idx="226">
                  <c:v>0.390790105</c:v>
                </c:pt>
                <c:pt idx="227">
                  <c:v>0.39206051800000002</c:v>
                </c:pt>
                <c:pt idx="228">
                  <c:v>0.38849768000000001</c:v>
                </c:pt>
                <c:pt idx="229">
                  <c:v>0.39316979099999999</c:v>
                </c:pt>
                <c:pt idx="230">
                  <c:v>0.39351391800000002</c:v>
                </c:pt>
                <c:pt idx="231">
                  <c:v>0.39622104200000002</c:v>
                </c:pt>
                <c:pt idx="232">
                  <c:v>0.39092606299999999</c:v>
                </c:pt>
                <c:pt idx="233">
                  <c:v>0.39790836000000002</c:v>
                </c:pt>
                <c:pt idx="234">
                  <c:v>0.400556684</c:v>
                </c:pt>
                <c:pt idx="235">
                  <c:v>0.40379139800000002</c:v>
                </c:pt>
                <c:pt idx="236">
                  <c:v>0.40327948299999999</c:v>
                </c:pt>
                <c:pt idx="237">
                  <c:v>0.398282319</c:v>
                </c:pt>
                <c:pt idx="238">
                  <c:v>0.40012154</c:v>
                </c:pt>
                <c:pt idx="239">
                  <c:v>0.39964652099999998</c:v>
                </c:pt>
                <c:pt idx="240">
                  <c:v>0.403320342</c:v>
                </c:pt>
                <c:pt idx="241">
                  <c:v>0.40522310099999997</c:v>
                </c:pt>
                <c:pt idx="242">
                  <c:v>0.404952586</c:v>
                </c:pt>
                <c:pt idx="243">
                  <c:v>0.40313780300000002</c:v>
                </c:pt>
                <c:pt idx="244">
                  <c:v>0.41052254999999999</c:v>
                </c:pt>
                <c:pt idx="245">
                  <c:v>0.40896937300000002</c:v>
                </c:pt>
                <c:pt idx="246">
                  <c:v>0.41338434800000001</c:v>
                </c:pt>
                <c:pt idx="247">
                  <c:v>0.41148951700000003</c:v>
                </c:pt>
                <c:pt idx="248">
                  <c:v>0.414924085</c:v>
                </c:pt>
                <c:pt idx="249">
                  <c:v>0.41174954200000002</c:v>
                </c:pt>
                <c:pt idx="250">
                  <c:v>0.41389810999999999</c:v>
                </c:pt>
                <c:pt idx="251">
                  <c:v>0.41718006099999999</c:v>
                </c:pt>
                <c:pt idx="252">
                  <c:v>0.41755086200000002</c:v>
                </c:pt>
                <c:pt idx="253">
                  <c:v>0.41951927500000002</c:v>
                </c:pt>
                <c:pt idx="254">
                  <c:v>0.41819563500000001</c:v>
                </c:pt>
                <c:pt idx="255">
                  <c:v>0.42071974299999998</c:v>
                </c:pt>
                <c:pt idx="256">
                  <c:v>0.42512786400000002</c:v>
                </c:pt>
                <c:pt idx="257">
                  <c:v>0.42323055900000001</c:v>
                </c:pt>
                <c:pt idx="258">
                  <c:v>0.42403837999999999</c:v>
                </c:pt>
                <c:pt idx="259">
                  <c:v>0.424682379</c:v>
                </c:pt>
                <c:pt idx="260">
                  <c:v>0.42639642999999999</c:v>
                </c:pt>
                <c:pt idx="261">
                  <c:v>0.432629824</c:v>
                </c:pt>
                <c:pt idx="262">
                  <c:v>0.43065288699999998</c:v>
                </c:pt>
                <c:pt idx="263">
                  <c:v>0.42937535100000002</c:v>
                </c:pt>
                <c:pt idx="264">
                  <c:v>0.43462348000000001</c:v>
                </c:pt>
                <c:pt idx="265">
                  <c:v>0.43355840400000001</c:v>
                </c:pt>
                <c:pt idx="266">
                  <c:v>0.43652492799999998</c:v>
                </c:pt>
                <c:pt idx="267">
                  <c:v>0.43960067600000002</c:v>
                </c:pt>
                <c:pt idx="268">
                  <c:v>0.43894761799999998</c:v>
                </c:pt>
                <c:pt idx="269">
                  <c:v>0.44131013800000002</c:v>
                </c:pt>
                <c:pt idx="270">
                  <c:v>0.44236302399999999</c:v>
                </c:pt>
                <c:pt idx="271">
                  <c:v>0.44581669600000001</c:v>
                </c:pt>
                <c:pt idx="272">
                  <c:v>0.44759026200000002</c:v>
                </c:pt>
                <c:pt idx="273">
                  <c:v>0.44926345400000001</c:v>
                </c:pt>
                <c:pt idx="274">
                  <c:v>0.45028021899999998</c:v>
                </c:pt>
                <c:pt idx="275">
                  <c:v>0.453939498</c:v>
                </c:pt>
                <c:pt idx="276">
                  <c:v>0.45368981400000002</c:v>
                </c:pt>
                <c:pt idx="277">
                  <c:v>0.45740217</c:v>
                </c:pt>
                <c:pt idx="278">
                  <c:v>0.45929697200000003</c:v>
                </c:pt>
                <c:pt idx="279">
                  <c:v>0.45906218900000001</c:v>
                </c:pt>
                <c:pt idx="280">
                  <c:v>0.46651864100000001</c:v>
                </c:pt>
                <c:pt idx="281">
                  <c:v>0.46541988899999998</c:v>
                </c:pt>
                <c:pt idx="282">
                  <c:v>0.46971028999999997</c:v>
                </c:pt>
                <c:pt idx="283">
                  <c:v>0.47261688099999999</c:v>
                </c:pt>
                <c:pt idx="284">
                  <c:v>0.473158091</c:v>
                </c:pt>
                <c:pt idx="285">
                  <c:v>0.477388531</c:v>
                </c:pt>
                <c:pt idx="286">
                  <c:v>0.48064148400000001</c:v>
                </c:pt>
                <c:pt idx="287">
                  <c:v>0.486329556</c:v>
                </c:pt>
                <c:pt idx="288">
                  <c:v>0.48573768099999998</c:v>
                </c:pt>
                <c:pt idx="289">
                  <c:v>0.48793926799999998</c:v>
                </c:pt>
                <c:pt idx="290">
                  <c:v>0.49007984999999998</c:v>
                </c:pt>
                <c:pt idx="291">
                  <c:v>0.49300759999999999</c:v>
                </c:pt>
                <c:pt idx="292">
                  <c:v>0.49374243600000001</c:v>
                </c:pt>
                <c:pt idx="293">
                  <c:v>0.497207701</c:v>
                </c:pt>
                <c:pt idx="294">
                  <c:v>0.49944496199999999</c:v>
                </c:pt>
                <c:pt idx="295">
                  <c:v>0.50184309500000002</c:v>
                </c:pt>
                <c:pt idx="296">
                  <c:v>0.503868282</c:v>
                </c:pt>
                <c:pt idx="297">
                  <c:v>0.50996386999999999</c:v>
                </c:pt>
                <c:pt idx="298">
                  <c:v>0.51261097200000005</c:v>
                </c:pt>
                <c:pt idx="299">
                  <c:v>0.51336383799999996</c:v>
                </c:pt>
                <c:pt idx="300">
                  <c:v>0.51249444499999997</c:v>
                </c:pt>
                <c:pt idx="301">
                  <c:v>0.52265536800000001</c:v>
                </c:pt>
                <c:pt idx="302">
                  <c:v>0.522234321</c:v>
                </c:pt>
                <c:pt idx="303">
                  <c:v>0.51925605500000005</c:v>
                </c:pt>
                <c:pt idx="304">
                  <c:v>0.52754807500000001</c:v>
                </c:pt>
                <c:pt idx="305">
                  <c:v>0.53115308299999997</c:v>
                </c:pt>
                <c:pt idx="306">
                  <c:v>0.53093689700000002</c:v>
                </c:pt>
                <c:pt idx="307">
                  <c:v>0.52897936099999998</c:v>
                </c:pt>
                <c:pt idx="308">
                  <c:v>0.53359037600000003</c:v>
                </c:pt>
                <c:pt idx="309">
                  <c:v>0.53447336000000001</c:v>
                </c:pt>
                <c:pt idx="310">
                  <c:v>0.54070389299999999</c:v>
                </c:pt>
                <c:pt idx="311">
                  <c:v>0.53965318200000001</c:v>
                </c:pt>
                <c:pt idx="312">
                  <c:v>0.54053884699999999</c:v>
                </c:pt>
                <c:pt idx="313">
                  <c:v>0.54209518400000001</c:v>
                </c:pt>
                <c:pt idx="314">
                  <c:v>0.54504078600000005</c:v>
                </c:pt>
                <c:pt idx="315">
                  <c:v>0.54427236300000004</c:v>
                </c:pt>
                <c:pt idx="316">
                  <c:v>0.54947918699999998</c:v>
                </c:pt>
                <c:pt idx="317">
                  <c:v>0.55104404699999998</c:v>
                </c:pt>
                <c:pt idx="318">
                  <c:v>0.55233412999999998</c:v>
                </c:pt>
                <c:pt idx="319">
                  <c:v>0.55299913899999997</c:v>
                </c:pt>
                <c:pt idx="320">
                  <c:v>0.55295932299999995</c:v>
                </c:pt>
                <c:pt idx="321">
                  <c:v>0.55780535899999995</c:v>
                </c:pt>
                <c:pt idx="322">
                  <c:v>0.55987072000000004</c:v>
                </c:pt>
                <c:pt idx="323">
                  <c:v>0.55857372299999997</c:v>
                </c:pt>
                <c:pt idx="324">
                  <c:v>0.56218576399999998</c:v>
                </c:pt>
                <c:pt idx="325">
                  <c:v>0.56708318000000002</c:v>
                </c:pt>
                <c:pt idx="326">
                  <c:v>0.56715446700000005</c:v>
                </c:pt>
                <c:pt idx="327">
                  <c:v>0.56806540500000002</c:v>
                </c:pt>
                <c:pt idx="328">
                  <c:v>0.56804454299999996</c:v>
                </c:pt>
                <c:pt idx="329">
                  <c:v>0.56987547900000002</c:v>
                </c:pt>
                <c:pt idx="330">
                  <c:v>0.57130116200000003</c:v>
                </c:pt>
                <c:pt idx="331">
                  <c:v>0.57375460899999997</c:v>
                </c:pt>
                <c:pt idx="332">
                  <c:v>0.57675492799999994</c:v>
                </c:pt>
                <c:pt idx="333">
                  <c:v>0.58087944999999996</c:v>
                </c:pt>
                <c:pt idx="334">
                  <c:v>0.58001118900000004</c:v>
                </c:pt>
                <c:pt idx="335">
                  <c:v>0.582341373</c:v>
                </c:pt>
                <c:pt idx="336">
                  <c:v>0.58290153700000003</c:v>
                </c:pt>
                <c:pt idx="337">
                  <c:v>0.58780616500000005</c:v>
                </c:pt>
                <c:pt idx="338">
                  <c:v>0.59066760500000004</c:v>
                </c:pt>
                <c:pt idx="339">
                  <c:v>0.59276914599999997</c:v>
                </c:pt>
                <c:pt idx="340">
                  <c:v>0.59619629399999996</c:v>
                </c:pt>
                <c:pt idx="341">
                  <c:v>0.59470784700000001</c:v>
                </c:pt>
                <c:pt idx="342">
                  <c:v>0.59645128300000005</c:v>
                </c:pt>
                <c:pt idx="343">
                  <c:v>0.59968954299999999</c:v>
                </c:pt>
                <c:pt idx="344">
                  <c:v>0.59630221100000003</c:v>
                </c:pt>
                <c:pt idx="345">
                  <c:v>0.60317546099999997</c:v>
                </c:pt>
                <c:pt idx="346">
                  <c:v>0.60531455300000003</c:v>
                </c:pt>
                <c:pt idx="347">
                  <c:v>0.60773062700000002</c:v>
                </c:pt>
                <c:pt idx="348">
                  <c:v>0.60872781300000001</c:v>
                </c:pt>
                <c:pt idx="349">
                  <c:v>0.61011242899999996</c:v>
                </c:pt>
                <c:pt idx="350">
                  <c:v>0.61073523799999996</c:v>
                </c:pt>
                <c:pt idx="351">
                  <c:v>0.61209261400000003</c:v>
                </c:pt>
                <c:pt idx="352">
                  <c:v>0.61399477700000005</c:v>
                </c:pt>
                <c:pt idx="353">
                  <c:v>0.616907239</c:v>
                </c:pt>
                <c:pt idx="354">
                  <c:v>0.61779779199999996</c:v>
                </c:pt>
                <c:pt idx="355">
                  <c:v>0.62270468499999998</c:v>
                </c:pt>
                <c:pt idx="356">
                  <c:v>0.61912250499999999</c:v>
                </c:pt>
                <c:pt idx="357">
                  <c:v>0.62013912199999999</c:v>
                </c:pt>
                <c:pt idx="358">
                  <c:v>0.61998796499999997</c:v>
                </c:pt>
                <c:pt idx="359">
                  <c:v>0.62221384099999999</c:v>
                </c:pt>
                <c:pt idx="360">
                  <c:v>0.62552660699999996</c:v>
                </c:pt>
                <c:pt idx="361">
                  <c:v>0.62386214699999998</c:v>
                </c:pt>
                <c:pt idx="362">
                  <c:v>0.62311261900000003</c:v>
                </c:pt>
                <c:pt idx="363">
                  <c:v>0.62268066399999999</c:v>
                </c:pt>
                <c:pt idx="364">
                  <c:v>0.62957751799999995</c:v>
                </c:pt>
                <c:pt idx="365">
                  <c:v>0.62327897600000004</c:v>
                </c:pt>
                <c:pt idx="366">
                  <c:v>0.62815654300000001</c:v>
                </c:pt>
                <c:pt idx="367">
                  <c:v>0.62715113199999994</c:v>
                </c:pt>
                <c:pt idx="368">
                  <c:v>0.62997913400000005</c:v>
                </c:pt>
                <c:pt idx="369">
                  <c:v>0.63150608500000005</c:v>
                </c:pt>
                <c:pt idx="370">
                  <c:v>0.63123446699999997</c:v>
                </c:pt>
                <c:pt idx="371">
                  <c:v>0.63482999799999995</c:v>
                </c:pt>
                <c:pt idx="372">
                  <c:v>0.63245028299999995</c:v>
                </c:pt>
                <c:pt idx="373">
                  <c:v>0.63629883499999995</c:v>
                </c:pt>
                <c:pt idx="374">
                  <c:v>0.63478404300000002</c:v>
                </c:pt>
                <c:pt idx="375">
                  <c:v>0.63610333200000002</c:v>
                </c:pt>
                <c:pt idx="376">
                  <c:v>0.63530218599999999</c:v>
                </c:pt>
                <c:pt idx="377">
                  <c:v>0.63446593299999998</c:v>
                </c:pt>
                <c:pt idx="378">
                  <c:v>0.63730007399999999</c:v>
                </c:pt>
                <c:pt idx="379">
                  <c:v>0.640084922</c:v>
                </c:pt>
                <c:pt idx="380">
                  <c:v>0.64104199399999995</c:v>
                </c:pt>
                <c:pt idx="381">
                  <c:v>0.63577318199999999</c:v>
                </c:pt>
                <c:pt idx="382">
                  <c:v>0.63584291900000001</c:v>
                </c:pt>
                <c:pt idx="383">
                  <c:v>0.63905703999999997</c:v>
                </c:pt>
                <c:pt idx="384">
                  <c:v>0.64319694000000005</c:v>
                </c:pt>
                <c:pt idx="385">
                  <c:v>0.63763070099999997</c:v>
                </c:pt>
                <c:pt idx="386">
                  <c:v>0.64099603900000002</c:v>
                </c:pt>
                <c:pt idx="387">
                  <c:v>0.64232325599999995</c:v>
                </c:pt>
                <c:pt idx="388">
                  <c:v>0.64340555700000002</c:v>
                </c:pt>
                <c:pt idx="389">
                  <c:v>0.64499503400000002</c:v>
                </c:pt>
                <c:pt idx="390">
                  <c:v>0.64038866800000005</c:v>
                </c:pt>
                <c:pt idx="391">
                  <c:v>0.64914232500000002</c:v>
                </c:pt>
                <c:pt idx="392">
                  <c:v>0.643168509</c:v>
                </c:pt>
                <c:pt idx="393">
                  <c:v>0.64704084399999995</c:v>
                </c:pt>
                <c:pt idx="394">
                  <c:v>0.650511324</c:v>
                </c:pt>
                <c:pt idx="395">
                  <c:v>0.64334547500000006</c:v>
                </c:pt>
                <c:pt idx="396">
                  <c:v>0.65005332199999999</c:v>
                </c:pt>
                <c:pt idx="397">
                  <c:v>0.65039926800000003</c:v>
                </c:pt>
                <c:pt idx="398">
                  <c:v>0.65393543200000004</c:v>
                </c:pt>
                <c:pt idx="399">
                  <c:v>0.65496885800000004</c:v>
                </c:pt>
                <c:pt idx="400">
                  <c:v>0.65284967400000005</c:v>
                </c:pt>
                <c:pt idx="401">
                  <c:v>0.64974838499999998</c:v>
                </c:pt>
                <c:pt idx="402">
                  <c:v>0.65777629599999998</c:v>
                </c:pt>
                <c:pt idx="403">
                  <c:v>0.659969688</c:v>
                </c:pt>
                <c:pt idx="404">
                  <c:v>0.65865248399999998</c:v>
                </c:pt>
                <c:pt idx="405">
                  <c:v>0.656336904</c:v>
                </c:pt>
                <c:pt idx="406">
                  <c:v>0.66046536</c:v>
                </c:pt>
                <c:pt idx="407">
                  <c:v>0.66160410599999997</c:v>
                </c:pt>
                <c:pt idx="408">
                  <c:v>0.66277366900000001</c:v>
                </c:pt>
                <c:pt idx="409">
                  <c:v>0.66702377800000001</c:v>
                </c:pt>
                <c:pt idx="410">
                  <c:v>0.669251084</c:v>
                </c:pt>
                <c:pt idx="411">
                  <c:v>0.66834473599999999</c:v>
                </c:pt>
                <c:pt idx="412">
                  <c:v>0.67134481700000004</c:v>
                </c:pt>
                <c:pt idx="413">
                  <c:v>0.67297792400000001</c:v>
                </c:pt>
                <c:pt idx="414">
                  <c:v>0.67654711000000001</c:v>
                </c:pt>
                <c:pt idx="415">
                  <c:v>0.67526525299999995</c:v>
                </c:pt>
                <c:pt idx="416">
                  <c:v>0.67990720299999996</c:v>
                </c:pt>
                <c:pt idx="417">
                  <c:v>0.68158328499999998</c:v>
                </c:pt>
                <c:pt idx="418">
                  <c:v>0.68409287900000004</c:v>
                </c:pt>
                <c:pt idx="419">
                  <c:v>0.68562883100000005</c:v>
                </c:pt>
                <c:pt idx="420">
                  <c:v>0.69515913699999998</c:v>
                </c:pt>
                <c:pt idx="421">
                  <c:v>0.69954949600000005</c:v>
                </c:pt>
                <c:pt idx="422">
                  <c:v>0.69781720599999997</c:v>
                </c:pt>
                <c:pt idx="423">
                  <c:v>0.70418614199999996</c:v>
                </c:pt>
                <c:pt idx="424">
                  <c:v>0.71025729199999998</c:v>
                </c:pt>
                <c:pt idx="425">
                  <c:v>0.71463584899999999</c:v>
                </c:pt>
                <c:pt idx="426">
                  <c:v>0.71720802800000005</c:v>
                </c:pt>
                <c:pt idx="427">
                  <c:v>0.72194349800000002</c:v>
                </c:pt>
                <c:pt idx="428">
                  <c:v>0.72660672699999995</c:v>
                </c:pt>
                <c:pt idx="429">
                  <c:v>0.74096912199999998</c:v>
                </c:pt>
                <c:pt idx="430">
                  <c:v>0.74897587300000001</c:v>
                </c:pt>
                <c:pt idx="431">
                  <c:v>0.74931025500000004</c:v>
                </c:pt>
                <c:pt idx="432">
                  <c:v>0.76178187100000005</c:v>
                </c:pt>
                <c:pt idx="433">
                  <c:v>0.76059681199999996</c:v>
                </c:pt>
                <c:pt idx="434">
                  <c:v>0.76236695099999996</c:v>
                </c:pt>
                <c:pt idx="435">
                  <c:v>0.777698636</c:v>
                </c:pt>
                <c:pt idx="436">
                  <c:v>0.78307831299999997</c:v>
                </c:pt>
                <c:pt idx="437">
                  <c:v>0.78358298500000001</c:v>
                </c:pt>
                <c:pt idx="438">
                  <c:v>0.78527289600000005</c:v>
                </c:pt>
                <c:pt idx="439">
                  <c:v>0.79788654999999997</c:v>
                </c:pt>
                <c:pt idx="440">
                  <c:v>0.80556827799999997</c:v>
                </c:pt>
                <c:pt idx="441">
                  <c:v>0.82149910900000001</c:v>
                </c:pt>
                <c:pt idx="442">
                  <c:v>0.82777714700000005</c:v>
                </c:pt>
                <c:pt idx="443">
                  <c:v>0.820617139</c:v>
                </c:pt>
                <c:pt idx="444">
                  <c:v>0.83111005999999998</c:v>
                </c:pt>
                <c:pt idx="445">
                  <c:v>0.85230290900000005</c:v>
                </c:pt>
                <c:pt idx="446">
                  <c:v>0.85789030799999999</c:v>
                </c:pt>
                <c:pt idx="447">
                  <c:v>0.86919885900000005</c:v>
                </c:pt>
                <c:pt idx="448">
                  <c:v>0.88995099099999997</c:v>
                </c:pt>
                <c:pt idx="449">
                  <c:v>0.88171291399999996</c:v>
                </c:pt>
                <c:pt idx="450">
                  <c:v>0.91024375000000002</c:v>
                </c:pt>
                <c:pt idx="451">
                  <c:v>0.89926773299999996</c:v>
                </c:pt>
                <c:pt idx="452">
                  <c:v>0.93821471899999997</c:v>
                </c:pt>
                <c:pt idx="453">
                  <c:v>0.94138270599999996</c:v>
                </c:pt>
                <c:pt idx="454">
                  <c:v>0.96741920699999995</c:v>
                </c:pt>
                <c:pt idx="455">
                  <c:v>0.97522425700000004</c:v>
                </c:pt>
                <c:pt idx="456">
                  <c:v>0.97167158099999995</c:v>
                </c:pt>
                <c:pt idx="457">
                  <c:v>1.0170483589999999</c:v>
                </c:pt>
                <c:pt idx="458">
                  <c:v>1.0034351349999999</c:v>
                </c:pt>
                <c:pt idx="459">
                  <c:v>1.0170382259999999</c:v>
                </c:pt>
                <c:pt idx="460">
                  <c:v>1.050166011</c:v>
                </c:pt>
                <c:pt idx="461">
                  <c:v>1.0653790240000001</c:v>
                </c:pt>
                <c:pt idx="462">
                  <c:v>1.091064692</c:v>
                </c:pt>
                <c:pt idx="463">
                  <c:v>1.117886782</c:v>
                </c:pt>
                <c:pt idx="464">
                  <c:v>1.146095753</c:v>
                </c:pt>
                <c:pt idx="465">
                  <c:v>1.1421948669999999</c:v>
                </c:pt>
                <c:pt idx="466">
                  <c:v>1.1797788140000001</c:v>
                </c:pt>
                <c:pt idx="467">
                  <c:v>1.1754615310000001</c:v>
                </c:pt>
                <c:pt idx="468">
                  <c:v>1.172041535</c:v>
                </c:pt>
                <c:pt idx="469">
                  <c:v>1.2191475629999999</c:v>
                </c:pt>
                <c:pt idx="470">
                  <c:v>1.230704069</c:v>
                </c:pt>
                <c:pt idx="471">
                  <c:v>1.2338343860000001</c:v>
                </c:pt>
                <c:pt idx="472">
                  <c:v>1.239851356</c:v>
                </c:pt>
                <c:pt idx="473">
                  <c:v>1.2361099719999999</c:v>
                </c:pt>
                <c:pt idx="474">
                  <c:v>1.2433217759999999</c:v>
                </c:pt>
                <c:pt idx="475">
                  <c:v>1.2437938449999999</c:v>
                </c:pt>
                <c:pt idx="476">
                  <c:v>1.2234367129999999</c:v>
                </c:pt>
                <c:pt idx="477">
                  <c:v>1.257364511</c:v>
                </c:pt>
                <c:pt idx="478">
                  <c:v>1.235270262</c:v>
                </c:pt>
                <c:pt idx="479">
                  <c:v>1.267443299</c:v>
                </c:pt>
                <c:pt idx="480">
                  <c:v>1.2184147830000001</c:v>
                </c:pt>
                <c:pt idx="481">
                  <c:v>1.2348102329999999</c:v>
                </c:pt>
                <c:pt idx="482">
                  <c:v>1.2312169079999999</c:v>
                </c:pt>
                <c:pt idx="483">
                  <c:v>1.2164349560000001</c:v>
                </c:pt>
                <c:pt idx="484">
                  <c:v>1.220019698</c:v>
                </c:pt>
                <c:pt idx="485">
                  <c:v>1.230311275</c:v>
                </c:pt>
                <c:pt idx="486">
                  <c:v>1.236099601</c:v>
                </c:pt>
                <c:pt idx="487">
                  <c:v>1.23434186</c:v>
                </c:pt>
                <c:pt idx="488">
                  <c:v>1.2477450370000001</c:v>
                </c:pt>
                <c:pt idx="489">
                  <c:v>1.2381205559999999</c:v>
                </c:pt>
                <c:pt idx="490">
                  <c:v>1.239637375</c:v>
                </c:pt>
                <c:pt idx="491">
                  <c:v>1.239240527</c:v>
                </c:pt>
                <c:pt idx="492">
                  <c:v>1.2310848240000001</c:v>
                </c:pt>
                <c:pt idx="493">
                  <c:v>1.235648155</c:v>
                </c:pt>
                <c:pt idx="494">
                  <c:v>1.2472674850000001</c:v>
                </c:pt>
                <c:pt idx="495">
                  <c:v>1.246096611</c:v>
                </c:pt>
                <c:pt idx="496">
                  <c:v>1.232576847</c:v>
                </c:pt>
                <c:pt idx="497">
                  <c:v>1.222203135</c:v>
                </c:pt>
                <c:pt idx="498">
                  <c:v>1.2289975879999999</c:v>
                </c:pt>
                <c:pt idx="499">
                  <c:v>1.2210793499999999</c:v>
                </c:pt>
                <c:pt idx="500">
                  <c:v>1.2313435079999999</c:v>
                </c:pt>
                <c:pt idx="501">
                  <c:v>1.2323409320000001</c:v>
                </c:pt>
                <c:pt idx="502">
                  <c:v>1.240736246</c:v>
                </c:pt>
                <c:pt idx="503">
                  <c:v>1.251510262</c:v>
                </c:pt>
                <c:pt idx="504">
                  <c:v>1.241909385</c:v>
                </c:pt>
                <c:pt idx="505">
                  <c:v>1.2335742709999999</c:v>
                </c:pt>
                <c:pt idx="506">
                  <c:v>1.2262840269999999</c:v>
                </c:pt>
                <c:pt idx="507">
                  <c:v>1.2418911459999999</c:v>
                </c:pt>
                <c:pt idx="508">
                  <c:v>1.249108911</c:v>
                </c:pt>
                <c:pt idx="509">
                  <c:v>1.2473701239999999</c:v>
                </c:pt>
                <c:pt idx="510">
                  <c:v>1.2427521939999999</c:v>
                </c:pt>
                <c:pt idx="511">
                  <c:v>1.2575376030000001</c:v>
                </c:pt>
                <c:pt idx="512">
                  <c:v>1.253362656</c:v>
                </c:pt>
                <c:pt idx="513">
                  <c:v>1.2571136949999999</c:v>
                </c:pt>
                <c:pt idx="514">
                  <c:v>1.2528731820000001</c:v>
                </c:pt>
                <c:pt idx="515">
                  <c:v>1.2621001009999999</c:v>
                </c:pt>
                <c:pt idx="516">
                  <c:v>1.2630518669999999</c:v>
                </c:pt>
                <c:pt idx="517">
                  <c:v>1.261731505</c:v>
                </c:pt>
                <c:pt idx="518">
                  <c:v>1.283429146</c:v>
                </c:pt>
                <c:pt idx="519">
                  <c:v>1.298097968</c:v>
                </c:pt>
                <c:pt idx="520">
                  <c:v>1.2645256520000001</c:v>
                </c:pt>
                <c:pt idx="521">
                  <c:v>1.27578938</c:v>
                </c:pt>
                <c:pt idx="522">
                  <c:v>1.2764145140000001</c:v>
                </c:pt>
                <c:pt idx="523">
                  <c:v>1.2871409650000001</c:v>
                </c:pt>
                <c:pt idx="524">
                  <c:v>1.3001905680000001</c:v>
                </c:pt>
                <c:pt idx="525">
                  <c:v>1.292677045</c:v>
                </c:pt>
                <c:pt idx="526">
                  <c:v>1.289917827</c:v>
                </c:pt>
                <c:pt idx="527">
                  <c:v>1.2671642299999999</c:v>
                </c:pt>
                <c:pt idx="528">
                  <c:v>1.308503151</c:v>
                </c:pt>
                <c:pt idx="529">
                  <c:v>1.2931156159999999</c:v>
                </c:pt>
                <c:pt idx="530">
                  <c:v>1.296613574</c:v>
                </c:pt>
                <c:pt idx="531">
                  <c:v>1.306478858</c:v>
                </c:pt>
                <c:pt idx="532">
                  <c:v>1.2971316580000001</c:v>
                </c:pt>
                <c:pt idx="533">
                  <c:v>1.305415392</c:v>
                </c:pt>
                <c:pt idx="534">
                  <c:v>1.3036184310000001</c:v>
                </c:pt>
                <c:pt idx="535">
                  <c:v>1.338367343</c:v>
                </c:pt>
                <c:pt idx="536">
                  <c:v>1.326469541</c:v>
                </c:pt>
                <c:pt idx="537">
                  <c:v>1.3143756390000001</c:v>
                </c:pt>
                <c:pt idx="538">
                  <c:v>1.3288369179999999</c:v>
                </c:pt>
                <c:pt idx="539">
                  <c:v>1.3231794830000001</c:v>
                </c:pt>
                <c:pt idx="540">
                  <c:v>1.322355747</c:v>
                </c:pt>
                <c:pt idx="541">
                  <c:v>1.321816683</c:v>
                </c:pt>
                <c:pt idx="542">
                  <c:v>1.348233461</c:v>
                </c:pt>
                <c:pt idx="543">
                  <c:v>1.353870511</c:v>
                </c:pt>
                <c:pt idx="544">
                  <c:v>1.326622486</c:v>
                </c:pt>
                <c:pt idx="545">
                  <c:v>1.372200608</c:v>
                </c:pt>
                <c:pt idx="546">
                  <c:v>1.3502894640000001</c:v>
                </c:pt>
                <c:pt idx="547">
                  <c:v>1.351655483</c:v>
                </c:pt>
                <c:pt idx="548">
                  <c:v>1.338033319</c:v>
                </c:pt>
                <c:pt idx="549">
                  <c:v>1.371418834</c:v>
                </c:pt>
                <c:pt idx="550">
                  <c:v>1.3599313500000001</c:v>
                </c:pt>
                <c:pt idx="551">
                  <c:v>1.372450709</c:v>
                </c:pt>
                <c:pt idx="552">
                  <c:v>1.378088832</c:v>
                </c:pt>
                <c:pt idx="553">
                  <c:v>1.3866430519999999</c:v>
                </c:pt>
                <c:pt idx="554">
                  <c:v>1.393601775</c:v>
                </c:pt>
                <c:pt idx="555">
                  <c:v>1.392744422</c:v>
                </c:pt>
                <c:pt idx="556">
                  <c:v>1.4101994040000001</c:v>
                </c:pt>
                <c:pt idx="557">
                  <c:v>1.42477119</c:v>
                </c:pt>
                <c:pt idx="558">
                  <c:v>1.416092157</c:v>
                </c:pt>
                <c:pt idx="559">
                  <c:v>1.4470995659999999</c:v>
                </c:pt>
                <c:pt idx="560">
                  <c:v>1.4050557610000001</c:v>
                </c:pt>
                <c:pt idx="561">
                  <c:v>1.460572362</c:v>
                </c:pt>
                <c:pt idx="562">
                  <c:v>1.440571547</c:v>
                </c:pt>
                <c:pt idx="563">
                  <c:v>1.414720416</c:v>
                </c:pt>
                <c:pt idx="564">
                  <c:v>1.4953951839999999</c:v>
                </c:pt>
                <c:pt idx="565">
                  <c:v>1.4715147019999999</c:v>
                </c:pt>
                <c:pt idx="566">
                  <c:v>1.5117455719999999</c:v>
                </c:pt>
                <c:pt idx="567">
                  <c:v>1.4826391940000001</c:v>
                </c:pt>
                <c:pt idx="568">
                  <c:v>1.544256568</c:v>
                </c:pt>
                <c:pt idx="569">
                  <c:v>1.608902574</c:v>
                </c:pt>
                <c:pt idx="570">
                  <c:v>1.4736446139999999</c:v>
                </c:pt>
                <c:pt idx="571">
                  <c:v>1.553832412</c:v>
                </c:pt>
                <c:pt idx="572">
                  <c:v>1.5433713200000001</c:v>
                </c:pt>
                <c:pt idx="573">
                  <c:v>1.562335491</c:v>
                </c:pt>
                <c:pt idx="574">
                  <c:v>1.587825179</c:v>
                </c:pt>
                <c:pt idx="575">
                  <c:v>1.59678936</c:v>
                </c:pt>
                <c:pt idx="576">
                  <c:v>1.574350119</c:v>
                </c:pt>
                <c:pt idx="577">
                  <c:v>1.5858954190000001</c:v>
                </c:pt>
                <c:pt idx="578">
                  <c:v>1.5905309919999999</c:v>
                </c:pt>
                <c:pt idx="579">
                  <c:v>1.6062475439999999</c:v>
                </c:pt>
                <c:pt idx="580">
                  <c:v>1.621203065</c:v>
                </c:pt>
                <c:pt idx="581">
                  <c:v>1.614780426</c:v>
                </c:pt>
                <c:pt idx="582">
                  <c:v>1.6330664159999999</c:v>
                </c:pt>
                <c:pt idx="583">
                  <c:v>1.6513817310000001</c:v>
                </c:pt>
                <c:pt idx="584">
                  <c:v>1.6549884079999999</c:v>
                </c:pt>
                <c:pt idx="585">
                  <c:v>1.6646536590000001</c:v>
                </c:pt>
                <c:pt idx="586">
                  <c:v>1.6968151330000001</c:v>
                </c:pt>
                <c:pt idx="587">
                  <c:v>1.697016597</c:v>
                </c:pt>
                <c:pt idx="588">
                  <c:v>1.6975735430000001</c:v>
                </c:pt>
                <c:pt idx="589">
                  <c:v>1.716385603</c:v>
                </c:pt>
                <c:pt idx="590">
                  <c:v>1.7417868379999999</c:v>
                </c:pt>
                <c:pt idx="591">
                  <c:v>1.7413116689999999</c:v>
                </c:pt>
                <c:pt idx="592">
                  <c:v>1.742753386</c:v>
                </c:pt>
                <c:pt idx="593">
                  <c:v>1.779175043</c:v>
                </c:pt>
                <c:pt idx="594">
                  <c:v>1.808063507</c:v>
                </c:pt>
                <c:pt idx="595">
                  <c:v>1.7801207299999999</c:v>
                </c:pt>
                <c:pt idx="596">
                  <c:v>1.7907232049999999</c:v>
                </c:pt>
                <c:pt idx="597">
                  <c:v>1.816913724</c:v>
                </c:pt>
                <c:pt idx="598">
                  <c:v>1.8735766410000001</c:v>
                </c:pt>
                <c:pt idx="599">
                  <c:v>1.868758202</c:v>
                </c:pt>
                <c:pt idx="600">
                  <c:v>1.859787941</c:v>
                </c:pt>
              </c:numCache>
            </c:numRef>
          </c:yVal>
          <c:smooth val="1"/>
          <c:extLst>
            <c:ext xmlns:c16="http://schemas.microsoft.com/office/drawing/2014/chart" uri="{C3380CC4-5D6E-409C-BE32-E72D297353CC}">
              <c16:uniqueId val="{00000000-03FD-41AE-B02D-BB3CD52E1835}"/>
            </c:ext>
          </c:extLst>
        </c:ser>
        <c:ser>
          <c:idx val="1"/>
          <c:order val="1"/>
          <c:tx>
            <c:v>24hr TiO2 Deposition</c:v>
          </c:tx>
          <c:spPr>
            <a:ln w="28575" cap="rnd">
              <a:solidFill>
                <a:schemeClr val="accent2"/>
              </a:solidFill>
              <a:round/>
            </a:ln>
            <a:effectLst/>
          </c:spPr>
          <c:marker>
            <c:symbol val="none"/>
          </c:marker>
          <c:xVal>
            <c:numRef>
              <c:f>'[UV-Vis-2.xlsx]UV-Vis'!$E$3:$E$603</c:f>
              <c:numCache>
                <c:formatCode>General</c:formatCode>
                <c:ptCount val="601"/>
                <c:pt idx="0">
                  <c:v>800.03332520000004</c:v>
                </c:pt>
                <c:pt idx="1">
                  <c:v>799.06378170000005</c:v>
                </c:pt>
                <c:pt idx="2">
                  <c:v>797.95520020000004</c:v>
                </c:pt>
                <c:pt idx="3">
                  <c:v>796.98480219999999</c:v>
                </c:pt>
                <c:pt idx="4">
                  <c:v>796.01403809999999</c:v>
                </c:pt>
                <c:pt idx="5">
                  <c:v>795.0429077</c:v>
                </c:pt>
                <c:pt idx="6">
                  <c:v>793.93255620000002</c:v>
                </c:pt>
                <c:pt idx="7">
                  <c:v>792.96063230000004</c:v>
                </c:pt>
                <c:pt idx="8">
                  <c:v>791.98828130000004</c:v>
                </c:pt>
                <c:pt idx="9">
                  <c:v>791.015625</c:v>
                </c:pt>
                <c:pt idx="10">
                  <c:v>790.04254149999997</c:v>
                </c:pt>
                <c:pt idx="11">
                  <c:v>789.06909180000002</c:v>
                </c:pt>
                <c:pt idx="12">
                  <c:v>787.95611570000005</c:v>
                </c:pt>
                <c:pt idx="13">
                  <c:v>786.98187259999997</c:v>
                </c:pt>
                <c:pt idx="14">
                  <c:v>786.00726320000001</c:v>
                </c:pt>
                <c:pt idx="15">
                  <c:v>785.03228760000002</c:v>
                </c:pt>
                <c:pt idx="16">
                  <c:v>784.05694579999999</c:v>
                </c:pt>
                <c:pt idx="17">
                  <c:v>782.94183350000003</c:v>
                </c:pt>
                <c:pt idx="18">
                  <c:v>781.96569820000002</c:v>
                </c:pt>
                <c:pt idx="19">
                  <c:v>780.98913570000002</c:v>
                </c:pt>
                <c:pt idx="20">
                  <c:v>780.01226810000003</c:v>
                </c:pt>
                <c:pt idx="21">
                  <c:v>779.03503420000004</c:v>
                </c:pt>
                <c:pt idx="22">
                  <c:v>778.05743410000002</c:v>
                </c:pt>
                <c:pt idx="23">
                  <c:v>776.93969730000003</c:v>
                </c:pt>
                <c:pt idx="24">
                  <c:v>775.96130370000003</c:v>
                </c:pt>
                <c:pt idx="25">
                  <c:v>774.98248290000004</c:v>
                </c:pt>
                <c:pt idx="26">
                  <c:v>774.00335689999997</c:v>
                </c:pt>
                <c:pt idx="27">
                  <c:v>773.02386469999999</c:v>
                </c:pt>
                <c:pt idx="28">
                  <c:v>772.04400629999998</c:v>
                </c:pt>
                <c:pt idx="29">
                  <c:v>771.06378170000005</c:v>
                </c:pt>
                <c:pt idx="30">
                  <c:v>769.94305420000001</c:v>
                </c:pt>
                <c:pt idx="31">
                  <c:v>768.96203609999998</c:v>
                </c:pt>
                <c:pt idx="32">
                  <c:v>767.9806519</c:v>
                </c:pt>
                <c:pt idx="33">
                  <c:v>766.99896239999998</c:v>
                </c:pt>
                <c:pt idx="34">
                  <c:v>766.01684569999998</c:v>
                </c:pt>
                <c:pt idx="35">
                  <c:v>765.03436280000005</c:v>
                </c:pt>
                <c:pt idx="36">
                  <c:v>764.05157469999995</c:v>
                </c:pt>
                <c:pt idx="37">
                  <c:v>763.06835939999996</c:v>
                </c:pt>
                <c:pt idx="38">
                  <c:v>761.94427489999998</c:v>
                </c:pt>
                <c:pt idx="39">
                  <c:v>760.96032709999997</c:v>
                </c:pt>
                <c:pt idx="40">
                  <c:v>759.97601320000001</c:v>
                </c:pt>
                <c:pt idx="41">
                  <c:v>758.99139400000001</c:v>
                </c:pt>
                <c:pt idx="42">
                  <c:v>758.00634769999999</c:v>
                </c:pt>
                <c:pt idx="43">
                  <c:v>757.02093509999997</c:v>
                </c:pt>
                <c:pt idx="44">
                  <c:v>756.0352173</c:v>
                </c:pt>
                <c:pt idx="45">
                  <c:v>755.04913329999999</c:v>
                </c:pt>
                <c:pt idx="46">
                  <c:v>754.0626221</c:v>
                </c:pt>
                <c:pt idx="47">
                  <c:v>752.93481450000002</c:v>
                </c:pt>
                <c:pt idx="48">
                  <c:v>751.94763179999995</c:v>
                </c:pt>
                <c:pt idx="49">
                  <c:v>750.96002199999998</c:v>
                </c:pt>
                <c:pt idx="50">
                  <c:v>749.97210689999997</c:v>
                </c:pt>
                <c:pt idx="51">
                  <c:v>748.98382570000001</c:v>
                </c:pt>
                <c:pt idx="52">
                  <c:v>747.99517820000005</c:v>
                </c:pt>
                <c:pt idx="53">
                  <c:v>747.00622559999999</c:v>
                </c:pt>
                <c:pt idx="54">
                  <c:v>746.01684569999998</c:v>
                </c:pt>
                <c:pt idx="55">
                  <c:v>745.0271606</c:v>
                </c:pt>
                <c:pt idx="56">
                  <c:v>744.03710939999996</c:v>
                </c:pt>
                <c:pt idx="57">
                  <c:v>743.04669190000004</c:v>
                </c:pt>
                <c:pt idx="58">
                  <c:v>742.05596920000005</c:v>
                </c:pt>
                <c:pt idx="59">
                  <c:v>741.06488039999999</c:v>
                </c:pt>
                <c:pt idx="60">
                  <c:v>739.93176270000004</c:v>
                </c:pt>
                <c:pt idx="61">
                  <c:v>738.93994139999995</c:v>
                </c:pt>
                <c:pt idx="62">
                  <c:v>737.94769289999999</c:v>
                </c:pt>
                <c:pt idx="63">
                  <c:v>736.95520020000004</c:v>
                </c:pt>
                <c:pt idx="64">
                  <c:v>735.96228029999997</c:v>
                </c:pt>
                <c:pt idx="65">
                  <c:v>734.96905519999996</c:v>
                </c:pt>
                <c:pt idx="66">
                  <c:v>733.97546390000002</c:v>
                </c:pt>
                <c:pt idx="67">
                  <c:v>732.98150629999998</c:v>
                </c:pt>
                <c:pt idx="68">
                  <c:v>731.98724370000002</c:v>
                </c:pt>
                <c:pt idx="69">
                  <c:v>730.99261469999999</c:v>
                </c:pt>
                <c:pt idx="70">
                  <c:v>729.99761960000001</c:v>
                </c:pt>
                <c:pt idx="71">
                  <c:v>729.00231929999995</c:v>
                </c:pt>
                <c:pt idx="72">
                  <c:v>728.00665279999998</c:v>
                </c:pt>
                <c:pt idx="73">
                  <c:v>727.01068120000002</c:v>
                </c:pt>
                <c:pt idx="74">
                  <c:v>726.01434329999995</c:v>
                </c:pt>
                <c:pt idx="75">
                  <c:v>725.01763919999996</c:v>
                </c:pt>
                <c:pt idx="76">
                  <c:v>724.02062990000002</c:v>
                </c:pt>
                <c:pt idx="77">
                  <c:v>723.02325440000004</c:v>
                </c:pt>
                <c:pt idx="78">
                  <c:v>722.02551270000004</c:v>
                </c:pt>
                <c:pt idx="79">
                  <c:v>721.02746579999996</c:v>
                </c:pt>
                <c:pt idx="80">
                  <c:v>720.02905269999997</c:v>
                </c:pt>
                <c:pt idx="81">
                  <c:v>719.03033449999998</c:v>
                </c:pt>
                <c:pt idx="82">
                  <c:v>718.03125</c:v>
                </c:pt>
                <c:pt idx="83">
                  <c:v>717.03186040000003</c:v>
                </c:pt>
                <c:pt idx="84">
                  <c:v>716.03210449999995</c:v>
                </c:pt>
                <c:pt idx="85">
                  <c:v>715.03204349999999</c:v>
                </c:pt>
                <c:pt idx="86">
                  <c:v>714.03161620000003</c:v>
                </c:pt>
                <c:pt idx="87">
                  <c:v>713.03082280000001</c:v>
                </c:pt>
                <c:pt idx="88">
                  <c:v>712.02972409999995</c:v>
                </c:pt>
                <c:pt idx="89">
                  <c:v>711.02832030000002</c:v>
                </c:pt>
                <c:pt idx="90">
                  <c:v>710.02655030000005</c:v>
                </c:pt>
                <c:pt idx="91">
                  <c:v>709.02441409999994</c:v>
                </c:pt>
                <c:pt idx="92">
                  <c:v>708.02197269999999</c:v>
                </c:pt>
                <c:pt idx="93">
                  <c:v>707.01922609999997</c:v>
                </c:pt>
                <c:pt idx="94">
                  <c:v>706.01611330000003</c:v>
                </c:pt>
                <c:pt idx="95">
                  <c:v>705.01263429999995</c:v>
                </c:pt>
                <c:pt idx="96">
                  <c:v>704.00885010000002</c:v>
                </c:pt>
                <c:pt idx="97">
                  <c:v>703.00476070000002</c:v>
                </c:pt>
                <c:pt idx="98">
                  <c:v>702.00030519999996</c:v>
                </c:pt>
                <c:pt idx="99">
                  <c:v>700.99554439999997</c:v>
                </c:pt>
                <c:pt idx="100">
                  <c:v>699.99047849999999</c:v>
                </c:pt>
                <c:pt idx="101">
                  <c:v>698.98504639999999</c:v>
                </c:pt>
                <c:pt idx="102">
                  <c:v>697.97924799999998</c:v>
                </c:pt>
                <c:pt idx="103">
                  <c:v>696.97314449999999</c:v>
                </c:pt>
                <c:pt idx="104">
                  <c:v>695.96673580000004</c:v>
                </c:pt>
                <c:pt idx="105">
                  <c:v>694.96002199999998</c:v>
                </c:pt>
                <c:pt idx="106">
                  <c:v>693.95294190000004</c:v>
                </c:pt>
                <c:pt idx="107">
                  <c:v>692.94549559999996</c:v>
                </c:pt>
                <c:pt idx="108">
                  <c:v>691.93780519999996</c:v>
                </c:pt>
                <c:pt idx="109">
                  <c:v>690.92974849999996</c:v>
                </c:pt>
                <c:pt idx="110">
                  <c:v>690.06542969999998</c:v>
                </c:pt>
                <c:pt idx="111">
                  <c:v>689.05676270000004</c:v>
                </c:pt>
                <c:pt idx="112">
                  <c:v>688.04779050000002</c:v>
                </c:pt>
                <c:pt idx="113">
                  <c:v>687.03845209999997</c:v>
                </c:pt>
                <c:pt idx="114">
                  <c:v>686.02880860000005</c:v>
                </c:pt>
                <c:pt idx="115">
                  <c:v>685.01885990000005</c:v>
                </c:pt>
                <c:pt idx="116">
                  <c:v>684.00854489999995</c:v>
                </c:pt>
                <c:pt idx="117">
                  <c:v>682.99798580000004</c:v>
                </c:pt>
                <c:pt idx="118">
                  <c:v>681.98699950000002</c:v>
                </c:pt>
                <c:pt idx="119">
                  <c:v>680.97576900000001</c:v>
                </c:pt>
                <c:pt idx="120">
                  <c:v>679.96417240000005</c:v>
                </c:pt>
                <c:pt idx="121">
                  <c:v>678.95233150000001</c:v>
                </c:pt>
                <c:pt idx="122">
                  <c:v>677.94006349999995</c:v>
                </c:pt>
                <c:pt idx="123">
                  <c:v>677.07220459999996</c:v>
                </c:pt>
                <c:pt idx="124">
                  <c:v>676.05938719999995</c:v>
                </c:pt>
                <c:pt idx="125">
                  <c:v>675.04626459999997</c:v>
                </c:pt>
                <c:pt idx="126">
                  <c:v>674.03283690000001</c:v>
                </c:pt>
                <c:pt idx="127">
                  <c:v>673.01910399999997</c:v>
                </c:pt>
                <c:pt idx="128">
                  <c:v>672.00500490000002</c:v>
                </c:pt>
                <c:pt idx="129">
                  <c:v>670.99060059999999</c:v>
                </c:pt>
                <c:pt idx="130">
                  <c:v>669.97589110000001</c:v>
                </c:pt>
                <c:pt idx="131">
                  <c:v>668.9608154</c:v>
                </c:pt>
                <c:pt idx="132">
                  <c:v>667.94549559999996</c:v>
                </c:pt>
                <c:pt idx="133">
                  <c:v>666.9298096</c:v>
                </c:pt>
                <c:pt idx="134">
                  <c:v>666.05902100000003</c:v>
                </c:pt>
                <c:pt idx="135">
                  <c:v>665.0427856</c:v>
                </c:pt>
                <c:pt idx="136">
                  <c:v>664.02618410000002</c:v>
                </c:pt>
                <c:pt idx="137">
                  <c:v>663.00933840000005</c:v>
                </c:pt>
                <c:pt idx="138">
                  <c:v>661.99212650000004</c:v>
                </c:pt>
                <c:pt idx="139">
                  <c:v>660.97467040000004</c:v>
                </c:pt>
                <c:pt idx="140">
                  <c:v>659.9568481</c:v>
                </c:pt>
                <c:pt idx="141">
                  <c:v>658.93872069999998</c:v>
                </c:pt>
                <c:pt idx="142">
                  <c:v>658.06579590000001</c:v>
                </c:pt>
                <c:pt idx="143">
                  <c:v>657.04705809999996</c:v>
                </c:pt>
                <c:pt idx="144">
                  <c:v>656.02807619999999</c:v>
                </c:pt>
                <c:pt idx="145">
                  <c:v>655.00872800000002</c:v>
                </c:pt>
                <c:pt idx="146">
                  <c:v>653.98913570000002</c:v>
                </c:pt>
                <c:pt idx="147">
                  <c:v>652.96917719999999</c:v>
                </c:pt>
                <c:pt idx="148">
                  <c:v>651.94891359999997</c:v>
                </c:pt>
                <c:pt idx="149">
                  <c:v>650.92840579999995</c:v>
                </c:pt>
                <c:pt idx="150">
                  <c:v>650.05334470000003</c:v>
                </c:pt>
                <c:pt idx="151">
                  <c:v>649.03222659999994</c:v>
                </c:pt>
                <c:pt idx="152">
                  <c:v>648.01080320000005</c:v>
                </c:pt>
                <c:pt idx="153">
                  <c:v>646.98907469999995</c:v>
                </c:pt>
                <c:pt idx="154">
                  <c:v>645.96704099999999</c:v>
                </c:pt>
                <c:pt idx="155">
                  <c:v>644.94470209999997</c:v>
                </c:pt>
                <c:pt idx="156">
                  <c:v>644.0681763</c:v>
                </c:pt>
                <c:pt idx="157">
                  <c:v>643.04522710000003</c:v>
                </c:pt>
                <c:pt idx="158">
                  <c:v>642.02203369999995</c:v>
                </c:pt>
                <c:pt idx="159">
                  <c:v>640.99847409999995</c:v>
                </c:pt>
                <c:pt idx="160">
                  <c:v>639.97467040000004</c:v>
                </c:pt>
                <c:pt idx="161">
                  <c:v>638.95056150000005</c:v>
                </c:pt>
                <c:pt idx="162">
                  <c:v>638.07250980000003</c:v>
                </c:pt>
                <c:pt idx="163">
                  <c:v>637.04779050000002</c:v>
                </c:pt>
                <c:pt idx="164">
                  <c:v>636.02282709999997</c:v>
                </c:pt>
                <c:pt idx="165">
                  <c:v>634.99755860000005</c:v>
                </c:pt>
                <c:pt idx="166">
                  <c:v>633.97198490000005</c:v>
                </c:pt>
                <c:pt idx="167">
                  <c:v>632.94610599999999</c:v>
                </c:pt>
                <c:pt idx="168">
                  <c:v>632.06652829999996</c:v>
                </c:pt>
                <c:pt idx="169">
                  <c:v>631.04010010000002</c:v>
                </c:pt>
                <c:pt idx="170">
                  <c:v>630.01336670000001</c:v>
                </c:pt>
                <c:pt idx="171">
                  <c:v>628.98632810000004</c:v>
                </c:pt>
                <c:pt idx="172">
                  <c:v>627.95898439999996</c:v>
                </c:pt>
                <c:pt idx="173">
                  <c:v>626.93133539999997</c:v>
                </c:pt>
                <c:pt idx="174">
                  <c:v>626.05029300000001</c:v>
                </c:pt>
                <c:pt idx="175">
                  <c:v>625.02209470000003</c:v>
                </c:pt>
                <c:pt idx="176">
                  <c:v>623.99365230000001</c:v>
                </c:pt>
                <c:pt idx="177">
                  <c:v>622.9649048</c:v>
                </c:pt>
                <c:pt idx="178">
                  <c:v>621.93585210000003</c:v>
                </c:pt>
                <c:pt idx="179">
                  <c:v>621.05352779999998</c:v>
                </c:pt>
                <c:pt idx="180">
                  <c:v>620.02392580000003</c:v>
                </c:pt>
                <c:pt idx="181">
                  <c:v>618.9940186</c:v>
                </c:pt>
                <c:pt idx="182">
                  <c:v>617.96386719999998</c:v>
                </c:pt>
                <c:pt idx="183">
                  <c:v>616.93334960000004</c:v>
                </c:pt>
                <c:pt idx="184">
                  <c:v>616.04986570000005</c:v>
                </c:pt>
                <c:pt idx="185">
                  <c:v>615.01885990000005</c:v>
                </c:pt>
                <c:pt idx="186">
                  <c:v>613.98754880000001</c:v>
                </c:pt>
                <c:pt idx="187">
                  <c:v>612.95593259999998</c:v>
                </c:pt>
                <c:pt idx="188">
                  <c:v>612.07147220000002</c:v>
                </c:pt>
                <c:pt idx="189">
                  <c:v>611.03936769999996</c:v>
                </c:pt>
                <c:pt idx="190">
                  <c:v>610.00695800000005</c:v>
                </c:pt>
                <c:pt idx="191">
                  <c:v>608.97424320000005</c:v>
                </c:pt>
                <c:pt idx="192">
                  <c:v>607.9412231</c:v>
                </c:pt>
                <c:pt idx="193">
                  <c:v>607.05554199999995</c:v>
                </c:pt>
                <c:pt idx="194">
                  <c:v>606.02203369999995</c:v>
                </c:pt>
                <c:pt idx="195">
                  <c:v>604.9882202</c:v>
                </c:pt>
                <c:pt idx="196">
                  <c:v>603.95410159999994</c:v>
                </c:pt>
                <c:pt idx="197">
                  <c:v>603.06750490000002</c:v>
                </c:pt>
                <c:pt idx="198">
                  <c:v>602.03283690000001</c:v>
                </c:pt>
                <c:pt idx="199">
                  <c:v>600.99792479999996</c:v>
                </c:pt>
                <c:pt idx="200">
                  <c:v>599.9627686</c:v>
                </c:pt>
                <c:pt idx="201">
                  <c:v>598.92724610000005</c:v>
                </c:pt>
                <c:pt idx="202">
                  <c:v>598.03948969999999</c:v>
                </c:pt>
                <c:pt idx="203">
                  <c:v>597.00347899999997</c:v>
                </c:pt>
                <c:pt idx="204">
                  <c:v>595.96716309999999</c:v>
                </c:pt>
                <c:pt idx="205">
                  <c:v>594.93060300000002</c:v>
                </c:pt>
                <c:pt idx="206">
                  <c:v>594.04187009999998</c:v>
                </c:pt>
                <c:pt idx="207">
                  <c:v>593.00482179999995</c:v>
                </c:pt>
                <c:pt idx="208">
                  <c:v>591.96740720000003</c:v>
                </c:pt>
                <c:pt idx="209">
                  <c:v>590.92974849999996</c:v>
                </c:pt>
                <c:pt idx="210">
                  <c:v>590.04016109999998</c:v>
                </c:pt>
                <c:pt idx="211">
                  <c:v>589.00195310000004</c:v>
                </c:pt>
                <c:pt idx="212">
                  <c:v>587.96350099999995</c:v>
                </c:pt>
                <c:pt idx="213">
                  <c:v>587.07318120000002</c:v>
                </c:pt>
                <c:pt idx="214">
                  <c:v>586.03424070000005</c:v>
                </c:pt>
                <c:pt idx="215">
                  <c:v>584.99499509999998</c:v>
                </c:pt>
                <c:pt idx="216">
                  <c:v>583.95550539999999</c:v>
                </c:pt>
                <c:pt idx="217">
                  <c:v>583.06426999999996</c:v>
                </c:pt>
                <c:pt idx="218">
                  <c:v>582.02423099999999</c:v>
                </c:pt>
                <c:pt idx="219">
                  <c:v>580.98388669999997</c:v>
                </c:pt>
                <c:pt idx="220">
                  <c:v>579.94335939999996</c:v>
                </c:pt>
                <c:pt idx="221">
                  <c:v>579.05120850000003</c:v>
                </c:pt>
                <c:pt idx="222">
                  <c:v>578.01013179999995</c:v>
                </c:pt>
                <c:pt idx="223">
                  <c:v>576.96875</c:v>
                </c:pt>
                <c:pt idx="224">
                  <c:v>575.92712400000005</c:v>
                </c:pt>
                <c:pt idx="225">
                  <c:v>575.03405759999998</c:v>
                </c:pt>
                <c:pt idx="226">
                  <c:v>573.99194339999997</c:v>
                </c:pt>
                <c:pt idx="227">
                  <c:v>572.94952390000003</c:v>
                </c:pt>
                <c:pt idx="228">
                  <c:v>572.05584720000002</c:v>
                </c:pt>
                <c:pt idx="229">
                  <c:v>571.01293950000002</c:v>
                </c:pt>
                <c:pt idx="230">
                  <c:v>569.96978760000002</c:v>
                </c:pt>
                <c:pt idx="231">
                  <c:v>568.92633060000003</c:v>
                </c:pt>
                <c:pt idx="232">
                  <c:v>568.03173830000003</c:v>
                </c:pt>
                <c:pt idx="233">
                  <c:v>566.98779300000001</c:v>
                </c:pt>
                <c:pt idx="234">
                  <c:v>565.94354250000004</c:v>
                </c:pt>
                <c:pt idx="235">
                  <c:v>565.04833980000001</c:v>
                </c:pt>
                <c:pt idx="236">
                  <c:v>564.00360109999997</c:v>
                </c:pt>
                <c:pt idx="237">
                  <c:v>562.95861820000005</c:v>
                </c:pt>
                <c:pt idx="238">
                  <c:v>562.06274410000003</c:v>
                </c:pt>
                <c:pt idx="239">
                  <c:v>561.01727289999997</c:v>
                </c:pt>
                <c:pt idx="240">
                  <c:v>559.97155759999998</c:v>
                </c:pt>
                <c:pt idx="241">
                  <c:v>558.92553710000004</c:v>
                </c:pt>
                <c:pt idx="242">
                  <c:v>558.02874759999997</c:v>
                </c:pt>
                <c:pt idx="243">
                  <c:v>556.98229979999996</c:v>
                </c:pt>
                <c:pt idx="244">
                  <c:v>555.93554689999996</c:v>
                </c:pt>
                <c:pt idx="245">
                  <c:v>555.03814699999998</c:v>
                </c:pt>
                <c:pt idx="246">
                  <c:v>553.99090579999995</c:v>
                </c:pt>
                <c:pt idx="247">
                  <c:v>552.94342040000004</c:v>
                </c:pt>
                <c:pt idx="248">
                  <c:v>552.04534909999995</c:v>
                </c:pt>
                <c:pt idx="249">
                  <c:v>550.99737549999998</c:v>
                </c:pt>
                <c:pt idx="250">
                  <c:v>549.94909670000004</c:v>
                </c:pt>
                <c:pt idx="251">
                  <c:v>549.05041500000004</c:v>
                </c:pt>
                <c:pt idx="252">
                  <c:v>548.00170900000001</c:v>
                </c:pt>
                <c:pt idx="253">
                  <c:v>546.95269780000001</c:v>
                </c:pt>
                <c:pt idx="254">
                  <c:v>546.05340579999995</c:v>
                </c:pt>
                <c:pt idx="255">
                  <c:v>545.00390630000004</c:v>
                </c:pt>
                <c:pt idx="256">
                  <c:v>543.95422359999998</c:v>
                </c:pt>
                <c:pt idx="257">
                  <c:v>543.05426030000001</c:v>
                </c:pt>
                <c:pt idx="258">
                  <c:v>542.00402829999996</c:v>
                </c:pt>
                <c:pt idx="259">
                  <c:v>540.95361330000003</c:v>
                </c:pt>
                <c:pt idx="260">
                  <c:v>540.05303960000003</c:v>
                </c:pt>
                <c:pt idx="261">
                  <c:v>539.00207520000004</c:v>
                </c:pt>
                <c:pt idx="262">
                  <c:v>537.95092769999997</c:v>
                </c:pt>
                <c:pt idx="263">
                  <c:v>537.04968259999998</c:v>
                </c:pt>
                <c:pt idx="264">
                  <c:v>535.99804689999996</c:v>
                </c:pt>
                <c:pt idx="265">
                  <c:v>534.94616699999995</c:v>
                </c:pt>
                <c:pt idx="266">
                  <c:v>534.04431150000005</c:v>
                </c:pt>
                <c:pt idx="267">
                  <c:v>532.99194339999997</c:v>
                </c:pt>
                <c:pt idx="268">
                  <c:v>531.9393311</c:v>
                </c:pt>
                <c:pt idx="269">
                  <c:v>531.0369263</c:v>
                </c:pt>
                <c:pt idx="270">
                  <c:v>529.98382570000001</c:v>
                </c:pt>
                <c:pt idx="271">
                  <c:v>528.93048099999999</c:v>
                </c:pt>
                <c:pt idx="272">
                  <c:v>528.0274048</c:v>
                </c:pt>
                <c:pt idx="273">
                  <c:v>526.97363280000002</c:v>
                </c:pt>
                <c:pt idx="274">
                  <c:v>526.0701904</c:v>
                </c:pt>
                <c:pt idx="275">
                  <c:v>525.01593019999996</c:v>
                </c:pt>
                <c:pt idx="276">
                  <c:v>523.96142580000003</c:v>
                </c:pt>
                <c:pt idx="277">
                  <c:v>523.05731200000002</c:v>
                </c:pt>
                <c:pt idx="278">
                  <c:v>522.00238039999999</c:v>
                </c:pt>
                <c:pt idx="279">
                  <c:v>520.9471436</c:v>
                </c:pt>
                <c:pt idx="280">
                  <c:v>520.04248050000001</c:v>
                </c:pt>
                <c:pt idx="281">
                  <c:v>518.98681639999995</c:v>
                </c:pt>
                <c:pt idx="282">
                  <c:v>517.93090819999998</c:v>
                </c:pt>
                <c:pt idx="283">
                  <c:v>517.02563480000003</c:v>
                </c:pt>
                <c:pt idx="284">
                  <c:v>515.96929929999999</c:v>
                </c:pt>
                <c:pt idx="285">
                  <c:v>515.06359859999998</c:v>
                </c:pt>
                <c:pt idx="286">
                  <c:v>514.00677489999998</c:v>
                </c:pt>
                <c:pt idx="287">
                  <c:v>512.94976810000003</c:v>
                </c:pt>
                <c:pt idx="288">
                  <c:v>512.04351810000003</c:v>
                </c:pt>
                <c:pt idx="289">
                  <c:v>510.98599239999999</c:v>
                </c:pt>
                <c:pt idx="290">
                  <c:v>509.92822269999999</c:v>
                </c:pt>
                <c:pt idx="291">
                  <c:v>509.0213928</c:v>
                </c:pt>
                <c:pt idx="292">
                  <c:v>507.96319579999999</c:v>
                </c:pt>
                <c:pt idx="293">
                  <c:v>507.05596919999999</c:v>
                </c:pt>
                <c:pt idx="294">
                  <c:v>505.997345</c:v>
                </c:pt>
                <c:pt idx="295">
                  <c:v>504.938446</c:v>
                </c:pt>
                <c:pt idx="296">
                  <c:v>504.03063959999997</c:v>
                </c:pt>
                <c:pt idx="297">
                  <c:v>502.97131350000001</c:v>
                </c:pt>
                <c:pt idx="298">
                  <c:v>502.06314090000001</c:v>
                </c:pt>
                <c:pt idx="299">
                  <c:v>501.00335689999997</c:v>
                </c:pt>
                <c:pt idx="300">
                  <c:v>499.94335940000002</c:v>
                </c:pt>
                <c:pt idx="301">
                  <c:v>499.03460689999997</c:v>
                </c:pt>
                <c:pt idx="302">
                  <c:v>497.97418210000001</c:v>
                </c:pt>
                <c:pt idx="303">
                  <c:v>497.06503300000003</c:v>
                </c:pt>
                <c:pt idx="304">
                  <c:v>496.00415040000001</c:v>
                </c:pt>
                <c:pt idx="305">
                  <c:v>494.94305420000001</c:v>
                </c:pt>
                <c:pt idx="306">
                  <c:v>494.03332519999998</c:v>
                </c:pt>
                <c:pt idx="307">
                  <c:v>492.97180179999998</c:v>
                </c:pt>
                <c:pt idx="308">
                  <c:v>492.06170650000001</c:v>
                </c:pt>
                <c:pt idx="309">
                  <c:v>490.99975590000003</c:v>
                </c:pt>
                <c:pt idx="310">
                  <c:v>489.93753049999998</c:v>
                </c:pt>
                <c:pt idx="311">
                  <c:v>489.02688599999999</c:v>
                </c:pt>
                <c:pt idx="312">
                  <c:v>487.96426389999999</c:v>
                </c:pt>
                <c:pt idx="313">
                  <c:v>487.05325319999997</c:v>
                </c:pt>
                <c:pt idx="314">
                  <c:v>485.99017329999998</c:v>
                </c:pt>
                <c:pt idx="315">
                  <c:v>484.92687990000002</c:v>
                </c:pt>
                <c:pt idx="316">
                  <c:v>484.01531979999999</c:v>
                </c:pt>
                <c:pt idx="317">
                  <c:v>482.95159910000001</c:v>
                </c:pt>
                <c:pt idx="318">
                  <c:v>482.03964230000003</c:v>
                </c:pt>
                <c:pt idx="319">
                  <c:v>480.97552489999998</c:v>
                </c:pt>
                <c:pt idx="320">
                  <c:v>480.06320190000002</c:v>
                </c:pt>
                <c:pt idx="321">
                  <c:v>478.99865720000003</c:v>
                </c:pt>
                <c:pt idx="322">
                  <c:v>477.93386839999999</c:v>
                </c:pt>
                <c:pt idx="323">
                  <c:v>477.02102660000003</c:v>
                </c:pt>
                <c:pt idx="324">
                  <c:v>475.95581049999998</c:v>
                </c:pt>
                <c:pt idx="325">
                  <c:v>475.04260249999999</c:v>
                </c:pt>
                <c:pt idx="326">
                  <c:v>473.97698969999999</c:v>
                </c:pt>
                <c:pt idx="327">
                  <c:v>473.06341550000002</c:v>
                </c:pt>
                <c:pt idx="328">
                  <c:v>471.99737549999998</c:v>
                </c:pt>
                <c:pt idx="329">
                  <c:v>470.93112180000003</c:v>
                </c:pt>
                <c:pt idx="330">
                  <c:v>470.01699830000001</c:v>
                </c:pt>
                <c:pt idx="331">
                  <c:v>468.95031740000002</c:v>
                </c:pt>
                <c:pt idx="332">
                  <c:v>468.03585820000001</c:v>
                </c:pt>
                <c:pt idx="333">
                  <c:v>466.96878049999998</c:v>
                </c:pt>
                <c:pt idx="334">
                  <c:v>466.0539551</c:v>
                </c:pt>
                <c:pt idx="335">
                  <c:v>464.98648070000002</c:v>
                </c:pt>
                <c:pt idx="336">
                  <c:v>464.0712891</c:v>
                </c:pt>
                <c:pt idx="337">
                  <c:v>463.00341800000001</c:v>
                </c:pt>
                <c:pt idx="338">
                  <c:v>461.93530270000002</c:v>
                </c:pt>
                <c:pt idx="339">
                  <c:v>461.0195923</c:v>
                </c:pt>
                <c:pt idx="340">
                  <c:v>459.95104980000002</c:v>
                </c:pt>
                <c:pt idx="341">
                  <c:v>459.0350037</c:v>
                </c:pt>
                <c:pt idx="342">
                  <c:v>457.966095</c:v>
                </c:pt>
                <c:pt idx="343">
                  <c:v>457.04971310000002</c:v>
                </c:pt>
                <c:pt idx="344">
                  <c:v>455.98037720000002</c:v>
                </c:pt>
                <c:pt idx="345">
                  <c:v>455.06362919999998</c:v>
                </c:pt>
                <c:pt idx="346">
                  <c:v>453.99392699999999</c:v>
                </c:pt>
                <c:pt idx="347">
                  <c:v>452.92398070000002</c:v>
                </c:pt>
                <c:pt idx="348">
                  <c:v>452.00671390000002</c:v>
                </c:pt>
                <c:pt idx="349">
                  <c:v>450.93637080000002</c:v>
                </c:pt>
                <c:pt idx="350">
                  <c:v>450.01879880000001</c:v>
                </c:pt>
                <c:pt idx="351">
                  <c:v>448.94805910000002</c:v>
                </c:pt>
                <c:pt idx="352">
                  <c:v>448.03012080000002</c:v>
                </c:pt>
                <c:pt idx="353">
                  <c:v>446.95898440000002</c:v>
                </c:pt>
                <c:pt idx="354">
                  <c:v>446.04071040000002</c:v>
                </c:pt>
                <c:pt idx="355">
                  <c:v>444.96920779999999</c:v>
                </c:pt>
                <c:pt idx="356">
                  <c:v>444.0505981</c:v>
                </c:pt>
                <c:pt idx="357">
                  <c:v>442.9786987</c:v>
                </c:pt>
                <c:pt idx="358">
                  <c:v>442.05975339999998</c:v>
                </c:pt>
                <c:pt idx="359">
                  <c:v>440.98745730000002</c:v>
                </c:pt>
                <c:pt idx="360">
                  <c:v>440.06820679999998</c:v>
                </c:pt>
                <c:pt idx="361">
                  <c:v>438.99551389999999</c:v>
                </c:pt>
                <c:pt idx="362">
                  <c:v>438.07592770000002</c:v>
                </c:pt>
                <c:pt idx="363">
                  <c:v>437.00286870000002</c:v>
                </c:pt>
                <c:pt idx="364">
                  <c:v>435.92959589999998</c:v>
                </c:pt>
                <c:pt idx="365">
                  <c:v>435.00949100000003</c:v>
                </c:pt>
                <c:pt idx="366">
                  <c:v>433.93582149999997</c:v>
                </c:pt>
                <c:pt idx="367">
                  <c:v>433.0154114</c:v>
                </c:pt>
                <c:pt idx="368">
                  <c:v>431.94137569999998</c:v>
                </c:pt>
                <c:pt idx="369">
                  <c:v>431.02059939999998</c:v>
                </c:pt>
                <c:pt idx="370">
                  <c:v>429.94619749999998</c:v>
                </c:pt>
                <c:pt idx="371">
                  <c:v>429.02511600000003</c:v>
                </c:pt>
                <c:pt idx="372">
                  <c:v>427.9503479</c:v>
                </c:pt>
                <c:pt idx="373">
                  <c:v>427.02893069999999</c:v>
                </c:pt>
                <c:pt idx="374">
                  <c:v>425.95376590000001</c:v>
                </c:pt>
                <c:pt idx="375">
                  <c:v>425.03204349999999</c:v>
                </c:pt>
                <c:pt idx="376">
                  <c:v>423.95651249999997</c:v>
                </c:pt>
                <c:pt idx="377">
                  <c:v>423.0344849</c:v>
                </c:pt>
                <c:pt idx="378">
                  <c:v>421.95858759999999</c:v>
                </c:pt>
                <c:pt idx="379">
                  <c:v>421.03622439999998</c:v>
                </c:pt>
                <c:pt idx="380">
                  <c:v>419.95993040000002</c:v>
                </c:pt>
                <c:pt idx="381">
                  <c:v>419.037262</c:v>
                </c:pt>
                <c:pt idx="382">
                  <c:v>417.96063229999999</c:v>
                </c:pt>
                <c:pt idx="383">
                  <c:v>417.03762819999997</c:v>
                </c:pt>
                <c:pt idx="384">
                  <c:v>415.96063229999999</c:v>
                </c:pt>
                <c:pt idx="385">
                  <c:v>415.03732300000001</c:v>
                </c:pt>
                <c:pt idx="386">
                  <c:v>413.9599609</c:v>
                </c:pt>
                <c:pt idx="387">
                  <c:v>413.03634640000001</c:v>
                </c:pt>
                <c:pt idx="388">
                  <c:v>411.95861819999999</c:v>
                </c:pt>
                <c:pt idx="389">
                  <c:v>411.03469849999999</c:v>
                </c:pt>
                <c:pt idx="390">
                  <c:v>409.95660400000003</c:v>
                </c:pt>
                <c:pt idx="391">
                  <c:v>409.03237919999998</c:v>
                </c:pt>
                <c:pt idx="392">
                  <c:v>407.95391849999999</c:v>
                </c:pt>
                <c:pt idx="393">
                  <c:v>407.02938840000002</c:v>
                </c:pt>
                <c:pt idx="394">
                  <c:v>405.95056149999999</c:v>
                </c:pt>
                <c:pt idx="395">
                  <c:v>405.02572629999997</c:v>
                </c:pt>
                <c:pt idx="396">
                  <c:v>403.94656370000001</c:v>
                </c:pt>
                <c:pt idx="397">
                  <c:v>403.02142329999998</c:v>
                </c:pt>
                <c:pt idx="398">
                  <c:v>401.94189449999999</c:v>
                </c:pt>
                <c:pt idx="399">
                  <c:v>401.01644900000002</c:v>
                </c:pt>
                <c:pt idx="400">
                  <c:v>399.93658449999998</c:v>
                </c:pt>
                <c:pt idx="401">
                  <c:v>399.01083369999998</c:v>
                </c:pt>
                <c:pt idx="402">
                  <c:v>397.93060300000002</c:v>
                </c:pt>
                <c:pt idx="403">
                  <c:v>397.00454710000002</c:v>
                </c:pt>
                <c:pt idx="404">
                  <c:v>395.92398070000002</c:v>
                </c:pt>
                <c:pt idx="405">
                  <c:v>394.99765009999999</c:v>
                </c:pt>
                <c:pt idx="406">
                  <c:v>394.071167</c:v>
                </c:pt>
                <c:pt idx="407">
                  <c:v>392.99008179999998</c:v>
                </c:pt>
                <c:pt idx="408">
                  <c:v>392.06329349999999</c:v>
                </c:pt>
                <c:pt idx="409">
                  <c:v>390.98187259999997</c:v>
                </c:pt>
                <c:pt idx="410">
                  <c:v>390.0548096</c:v>
                </c:pt>
                <c:pt idx="411">
                  <c:v>388.97305299999999</c:v>
                </c:pt>
                <c:pt idx="412">
                  <c:v>388.0456848</c:v>
                </c:pt>
                <c:pt idx="413">
                  <c:v>386.9635925</c:v>
                </c:pt>
                <c:pt idx="414">
                  <c:v>386.03591920000002</c:v>
                </c:pt>
                <c:pt idx="415">
                  <c:v>384.95349119999997</c:v>
                </c:pt>
                <c:pt idx="416">
                  <c:v>384.02554320000002</c:v>
                </c:pt>
                <c:pt idx="417">
                  <c:v>382.94277949999997</c:v>
                </c:pt>
                <c:pt idx="418">
                  <c:v>382.01452640000002</c:v>
                </c:pt>
                <c:pt idx="419">
                  <c:v>380.93142699999999</c:v>
                </c:pt>
                <c:pt idx="420">
                  <c:v>380.0028992</c:v>
                </c:pt>
                <c:pt idx="421">
                  <c:v>379.07424930000002</c:v>
                </c:pt>
                <c:pt idx="422">
                  <c:v>377.99066160000001</c:v>
                </c:pt>
                <c:pt idx="423">
                  <c:v>377.06170650000001</c:v>
                </c:pt>
                <c:pt idx="424">
                  <c:v>375.97778319999998</c:v>
                </c:pt>
                <c:pt idx="425">
                  <c:v>375.04855350000003</c:v>
                </c:pt>
                <c:pt idx="426">
                  <c:v>373.96429439999997</c:v>
                </c:pt>
                <c:pt idx="427">
                  <c:v>373.03478999999999</c:v>
                </c:pt>
                <c:pt idx="428">
                  <c:v>371.9502258</c:v>
                </c:pt>
                <c:pt idx="429">
                  <c:v>371.0204468</c:v>
                </c:pt>
                <c:pt idx="430">
                  <c:v>369.93551639999998</c:v>
                </c:pt>
                <c:pt idx="431">
                  <c:v>369.00546259999999</c:v>
                </c:pt>
                <c:pt idx="432">
                  <c:v>368.07528689999998</c:v>
                </c:pt>
                <c:pt idx="433">
                  <c:v>366.98989870000003</c:v>
                </c:pt>
                <c:pt idx="434">
                  <c:v>366.05944820000002</c:v>
                </c:pt>
                <c:pt idx="435">
                  <c:v>364.97372439999998</c:v>
                </c:pt>
                <c:pt idx="436">
                  <c:v>364.04299930000002</c:v>
                </c:pt>
                <c:pt idx="437">
                  <c:v>362.9569702</c:v>
                </c:pt>
                <c:pt idx="438">
                  <c:v>362.02597050000003</c:v>
                </c:pt>
                <c:pt idx="439">
                  <c:v>360.93960570000002</c:v>
                </c:pt>
                <c:pt idx="440">
                  <c:v>360.00833130000001</c:v>
                </c:pt>
                <c:pt idx="441">
                  <c:v>359.0769348</c:v>
                </c:pt>
                <c:pt idx="442">
                  <c:v>357.99011230000002</c:v>
                </c:pt>
                <c:pt idx="443">
                  <c:v>357.0584412</c:v>
                </c:pt>
                <c:pt idx="444">
                  <c:v>355.97134399999999</c:v>
                </c:pt>
                <c:pt idx="445">
                  <c:v>355.03939819999999</c:v>
                </c:pt>
                <c:pt idx="446">
                  <c:v>353.95196529999998</c:v>
                </c:pt>
                <c:pt idx="447">
                  <c:v>353.01974489999998</c:v>
                </c:pt>
                <c:pt idx="448">
                  <c:v>351.93200680000001</c:v>
                </c:pt>
                <c:pt idx="449">
                  <c:v>350.99954220000001</c:v>
                </c:pt>
                <c:pt idx="450">
                  <c:v>350.06695560000003</c:v>
                </c:pt>
                <c:pt idx="451">
                  <c:v>348.97875979999998</c:v>
                </c:pt>
                <c:pt idx="452">
                  <c:v>348.0458984</c:v>
                </c:pt>
                <c:pt idx="453">
                  <c:v>346.95739750000001</c:v>
                </c:pt>
                <c:pt idx="454">
                  <c:v>346.024292</c:v>
                </c:pt>
                <c:pt idx="455">
                  <c:v>344.93548579999998</c:v>
                </c:pt>
                <c:pt idx="456">
                  <c:v>344.00210570000002</c:v>
                </c:pt>
                <c:pt idx="457">
                  <c:v>343.06860349999999</c:v>
                </c:pt>
                <c:pt idx="458">
                  <c:v>341.97937009999998</c:v>
                </c:pt>
                <c:pt idx="459">
                  <c:v>341.04562379999999</c:v>
                </c:pt>
                <c:pt idx="460">
                  <c:v>339.95608520000002</c:v>
                </c:pt>
                <c:pt idx="461">
                  <c:v>339.02209470000003</c:v>
                </c:pt>
                <c:pt idx="462">
                  <c:v>337.93225100000001</c:v>
                </c:pt>
                <c:pt idx="463">
                  <c:v>336.99798579999998</c:v>
                </c:pt>
                <c:pt idx="464">
                  <c:v>336.06359859999998</c:v>
                </c:pt>
                <c:pt idx="465">
                  <c:v>334.9733276</c:v>
                </c:pt>
                <c:pt idx="466">
                  <c:v>334.03869630000003</c:v>
                </c:pt>
                <c:pt idx="467">
                  <c:v>332.94815060000002</c:v>
                </c:pt>
                <c:pt idx="468">
                  <c:v>332.01327509999999</c:v>
                </c:pt>
                <c:pt idx="469">
                  <c:v>330.92242429999999</c:v>
                </c:pt>
                <c:pt idx="470">
                  <c:v>329.9872742</c:v>
                </c:pt>
                <c:pt idx="471">
                  <c:v>329.0520325</c:v>
                </c:pt>
                <c:pt idx="472">
                  <c:v>327.96075439999998</c:v>
                </c:pt>
                <c:pt idx="473">
                  <c:v>327.0252686</c:v>
                </c:pt>
                <c:pt idx="474">
                  <c:v>325.93371580000002</c:v>
                </c:pt>
                <c:pt idx="475">
                  <c:v>324.9979553</c:v>
                </c:pt>
                <c:pt idx="476">
                  <c:v>324.06210329999999</c:v>
                </c:pt>
                <c:pt idx="477">
                  <c:v>322.97015379999999</c:v>
                </c:pt>
                <c:pt idx="478">
                  <c:v>322.03405759999998</c:v>
                </c:pt>
                <c:pt idx="479">
                  <c:v>320.94180299999999</c:v>
                </c:pt>
                <c:pt idx="480">
                  <c:v>320.00546259999999</c:v>
                </c:pt>
                <c:pt idx="481">
                  <c:v>319.0690002</c:v>
                </c:pt>
                <c:pt idx="482">
                  <c:v>317.9763489</c:v>
                </c:pt>
                <c:pt idx="483">
                  <c:v>317.03964230000003</c:v>
                </c:pt>
                <c:pt idx="484">
                  <c:v>315.94671629999999</c:v>
                </c:pt>
                <c:pt idx="485">
                  <c:v>315.00979610000002</c:v>
                </c:pt>
                <c:pt idx="486">
                  <c:v>314.07275390000001</c:v>
                </c:pt>
                <c:pt idx="487">
                  <c:v>312.97940060000002</c:v>
                </c:pt>
                <c:pt idx="488">
                  <c:v>312.04214480000002</c:v>
                </c:pt>
                <c:pt idx="489">
                  <c:v>310.94851679999999</c:v>
                </c:pt>
                <c:pt idx="490">
                  <c:v>310.01101679999999</c:v>
                </c:pt>
                <c:pt idx="491">
                  <c:v>309.07339480000002</c:v>
                </c:pt>
                <c:pt idx="492">
                  <c:v>307.97940060000002</c:v>
                </c:pt>
                <c:pt idx="493">
                  <c:v>307.04153439999999</c:v>
                </c:pt>
                <c:pt idx="494">
                  <c:v>305.94726559999998</c:v>
                </c:pt>
                <c:pt idx="495">
                  <c:v>305.00918580000001</c:v>
                </c:pt>
                <c:pt idx="496">
                  <c:v>304.07101440000002</c:v>
                </c:pt>
                <c:pt idx="497">
                  <c:v>302.97631840000003</c:v>
                </c:pt>
                <c:pt idx="498">
                  <c:v>302.03793330000002</c:v>
                </c:pt>
                <c:pt idx="499">
                  <c:v>300.94299319999999</c:v>
                </c:pt>
                <c:pt idx="500">
                  <c:v>300.00433349999997</c:v>
                </c:pt>
                <c:pt idx="501">
                  <c:v>299.0656128</c:v>
                </c:pt>
                <c:pt idx="502">
                  <c:v>297.97027589999999</c:v>
                </c:pt>
                <c:pt idx="503">
                  <c:v>297.03131100000002</c:v>
                </c:pt>
                <c:pt idx="504">
                  <c:v>295.93572999999998</c:v>
                </c:pt>
                <c:pt idx="505">
                  <c:v>294.99655150000001</c:v>
                </c:pt>
                <c:pt idx="506">
                  <c:v>294.05728149999999</c:v>
                </c:pt>
                <c:pt idx="507">
                  <c:v>292.96130369999997</c:v>
                </c:pt>
                <c:pt idx="508">
                  <c:v>292.02178959999998</c:v>
                </c:pt>
                <c:pt idx="509">
                  <c:v>290.92556760000002</c:v>
                </c:pt>
                <c:pt idx="510">
                  <c:v>289.98583980000001</c:v>
                </c:pt>
                <c:pt idx="511">
                  <c:v>289.0460205</c:v>
                </c:pt>
                <c:pt idx="512">
                  <c:v>287.94943239999998</c:v>
                </c:pt>
                <c:pt idx="513">
                  <c:v>287.00939940000001</c:v>
                </c:pt>
                <c:pt idx="514">
                  <c:v>286.0692444</c:v>
                </c:pt>
                <c:pt idx="515">
                  <c:v>284.97228999999999</c:v>
                </c:pt>
                <c:pt idx="516">
                  <c:v>284.03195190000002</c:v>
                </c:pt>
                <c:pt idx="517">
                  <c:v>282.9347229</c:v>
                </c:pt>
                <c:pt idx="518">
                  <c:v>281.99417110000002</c:v>
                </c:pt>
                <c:pt idx="519">
                  <c:v>281.0534973</c:v>
                </c:pt>
                <c:pt idx="520">
                  <c:v>279.95593259999998</c:v>
                </c:pt>
                <c:pt idx="521">
                  <c:v>279.01504519999997</c:v>
                </c:pt>
                <c:pt idx="522">
                  <c:v>278.0740662</c:v>
                </c:pt>
                <c:pt idx="523">
                  <c:v>276.97616579999999</c:v>
                </c:pt>
                <c:pt idx="524">
                  <c:v>276.0349731</c:v>
                </c:pt>
                <c:pt idx="525">
                  <c:v>274.93679809999998</c:v>
                </c:pt>
                <c:pt idx="526">
                  <c:v>273.9954224</c:v>
                </c:pt>
                <c:pt idx="527">
                  <c:v>273.05392460000002</c:v>
                </c:pt>
                <c:pt idx="528">
                  <c:v>271.95541379999997</c:v>
                </c:pt>
                <c:pt idx="529">
                  <c:v>271.01373289999998</c:v>
                </c:pt>
                <c:pt idx="530">
                  <c:v>270.07192989999999</c:v>
                </c:pt>
                <c:pt idx="531">
                  <c:v>268.97308349999997</c:v>
                </c:pt>
                <c:pt idx="532">
                  <c:v>268.03109740000002</c:v>
                </c:pt>
                <c:pt idx="533">
                  <c:v>266.93197629999997</c:v>
                </c:pt>
                <c:pt idx="534">
                  <c:v>265.98980710000001</c:v>
                </c:pt>
                <c:pt idx="535">
                  <c:v>265.04751590000001</c:v>
                </c:pt>
                <c:pt idx="536">
                  <c:v>263.9480896</c:v>
                </c:pt>
                <c:pt idx="537">
                  <c:v>263.00561520000002</c:v>
                </c:pt>
                <c:pt idx="538">
                  <c:v>262.06304929999999</c:v>
                </c:pt>
                <c:pt idx="539">
                  <c:v>260.96325680000001</c:v>
                </c:pt>
                <c:pt idx="540">
                  <c:v>260.02050780000002</c:v>
                </c:pt>
                <c:pt idx="541">
                  <c:v>259.07763670000003</c:v>
                </c:pt>
                <c:pt idx="542">
                  <c:v>257.9775391</c:v>
                </c:pt>
                <c:pt idx="543">
                  <c:v>257.0344849</c:v>
                </c:pt>
                <c:pt idx="544">
                  <c:v>255.9341431</c:v>
                </c:pt>
                <c:pt idx="545">
                  <c:v>254.99090580000001</c:v>
                </c:pt>
                <c:pt idx="546">
                  <c:v>254.0475769</c:v>
                </c:pt>
                <c:pt idx="547">
                  <c:v>252.94691470000001</c:v>
                </c:pt>
                <c:pt idx="548">
                  <c:v>252.00340270000001</c:v>
                </c:pt>
                <c:pt idx="549">
                  <c:v>251.05978390000001</c:v>
                </c:pt>
                <c:pt idx="550">
                  <c:v>249.95904540000001</c:v>
                </c:pt>
                <c:pt idx="551">
                  <c:v>249.02088929999999</c:v>
                </c:pt>
                <c:pt idx="552">
                  <c:v>247.92625430000001</c:v>
                </c:pt>
                <c:pt idx="553">
                  <c:v>246.98789980000001</c:v>
                </c:pt>
                <c:pt idx="554">
                  <c:v>246.04946899999999</c:v>
                </c:pt>
                <c:pt idx="555">
                  <c:v>244.95451349999999</c:v>
                </c:pt>
                <c:pt idx="556">
                  <c:v>244.01589970000001</c:v>
                </c:pt>
                <c:pt idx="557">
                  <c:v>243.07719420000001</c:v>
                </c:pt>
                <c:pt idx="558">
                  <c:v>241.98193359999999</c:v>
                </c:pt>
                <c:pt idx="559">
                  <c:v>241.04304500000001</c:v>
                </c:pt>
                <c:pt idx="560">
                  <c:v>239.9475861</c:v>
                </c:pt>
                <c:pt idx="561">
                  <c:v>239.0085144</c:v>
                </c:pt>
                <c:pt idx="562">
                  <c:v>238.0693665</c:v>
                </c:pt>
                <c:pt idx="563">
                  <c:v>236.97360230000001</c:v>
                </c:pt>
                <c:pt idx="564">
                  <c:v>236.03427120000001</c:v>
                </c:pt>
                <c:pt idx="565">
                  <c:v>234.93829349999999</c:v>
                </c:pt>
                <c:pt idx="566">
                  <c:v>233.9987946</c:v>
                </c:pt>
                <c:pt idx="567">
                  <c:v>233.05921939999999</c:v>
                </c:pt>
                <c:pt idx="568">
                  <c:v>231.96293639999999</c:v>
                </c:pt>
                <c:pt idx="569">
                  <c:v>231.0231781</c:v>
                </c:pt>
                <c:pt idx="570">
                  <c:v>229.92671200000001</c:v>
                </c:pt>
                <c:pt idx="571">
                  <c:v>228.9867859</c:v>
                </c:pt>
                <c:pt idx="572">
                  <c:v>228.04678340000001</c:v>
                </c:pt>
                <c:pt idx="573">
                  <c:v>226.9500122</c:v>
                </c:pt>
                <c:pt idx="574">
                  <c:v>226.0098419</c:v>
                </c:pt>
                <c:pt idx="575">
                  <c:v>225.0695801</c:v>
                </c:pt>
                <c:pt idx="576">
                  <c:v>223.97253420000001</c:v>
                </c:pt>
                <c:pt idx="577">
                  <c:v>223.0321045</c:v>
                </c:pt>
                <c:pt idx="578">
                  <c:v>221.9348602</c:v>
                </c:pt>
                <c:pt idx="579">
                  <c:v>220.99427800000001</c:v>
                </c:pt>
                <c:pt idx="580">
                  <c:v>220.0536194</c:v>
                </c:pt>
                <c:pt idx="581">
                  <c:v>218.95608519999999</c:v>
                </c:pt>
                <c:pt idx="582">
                  <c:v>218.0152588</c:v>
                </c:pt>
                <c:pt idx="583">
                  <c:v>217.07435609999999</c:v>
                </c:pt>
                <c:pt idx="584">
                  <c:v>215.9765472</c:v>
                </c:pt>
                <c:pt idx="585">
                  <c:v>215.03549190000001</c:v>
                </c:pt>
                <c:pt idx="586">
                  <c:v>213.9375</c:v>
                </c:pt>
                <c:pt idx="587">
                  <c:v>212.9962769</c:v>
                </c:pt>
                <c:pt idx="588">
                  <c:v>212.05497740000001</c:v>
                </c:pt>
                <c:pt idx="589">
                  <c:v>210.9567108</c:v>
                </c:pt>
                <c:pt idx="590">
                  <c:v>210.0152588</c:v>
                </c:pt>
                <c:pt idx="591">
                  <c:v>209.07374569999999</c:v>
                </c:pt>
                <c:pt idx="592">
                  <c:v>207.97520449999999</c:v>
                </c:pt>
                <c:pt idx="593">
                  <c:v>207.0335236</c:v>
                </c:pt>
                <c:pt idx="594">
                  <c:v>205.93481449999999</c:v>
                </c:pt>
                <c:pt idx="595">
                  <c:v>204.99298099999999</c:v>
                </c:pt>
                <c:pt idx="596">
                  <c:v>204.0510864</c:v>
                </c:pt>
                <c:pt idx="597">
                  <c:v>202.95210270000001</c:v>
                </c:pt>
                <c:pt idx="598">
                  <c:v>202.01005549999999</c:v>
                </c:pt>
                <c:pt idx="599">
                  <c:v>201.06793210000001</c:v>
                </c:pt>
                <c:pt idx="600">
                  <c:v>199.96832280000001</c:v>
                </c:pt>
              </c:numCache>
            </c:numRef>
          </c:xVal>
          <c:yVal>
            <c:numRef>
              <c:f>'[UV-Vis-2.xlsx]UV-Vis'!$F$3:$F$602</c:f>
              <c:numCache>
                <c:formatCode>General</c:formatCode>
                <c:ptCount val="600"/>
                <c:pt idx="0">
                  <c:v>0.31496167200000003</c:v>
                </c:pt>
                <c:pt idx="1">
                  <c:v>0.31607210600000002</c:v>
                </c:pt>
                <c:pt idx="2">
                  <c:v>0.3025814</c:v>
                </c:pt>
                <c:pt idx="3">
                  <c:v>0.31336784400000001</c:v>
                </c:pt>
                <c:pt idx="4">
                  <c:v>0.29688864999999998</c:v>
                </c:pt>
                <c:pt idx="5">
                  <c:v>0.30791992000000001</c:v>
                </c:pt>
                <c:pt idx="6">
                  <c:v>0.30642572099999998</c:v>
                </c:pt>
                <c:pt idx="7">
                  <c:v>0.30675467899999997</c:v>
                </c:pt>
                <c:pt idx="8">
                  <c:v>0.31657904399999998</c:v>
                </c:pt>
                <c:pt idx="9">
                  <c:v>0.310428649</c:v>
                </c:pt>
                <c:pt idx="10">
                  <c:v>0.31474247599999999</c:v>
                </c:pt>
                <c:pt idx="11">
                  <c:v>0.31632947900000002</c:v>
                </c:pt>
                <c:pt idx="12">
                  <c:v>0.31812205900000001</c:v>
                </c:pt>
                <c:pt idx="13">
                  <c:v>0.30764746700000001</c:v>
                </c:pt>
                <c:pt idx="14">
                  <c:v>0.31476184699999998</c:v>
                </c:pt>
                <c:pt idx="15">
                  <c:v>0.306218773</c:v>
                </c:pt>
                <c:pt idx="16">
                  <c:v>0.30971929399999998</c:v>
                </c:pt>
                <c:pt idx="17">
                  <c:v>0.30908078</c:v>
                </c:pt>
                <c:pt idx="18">
                  <c:v>0.32045459799999998</c:v>
                </c:pt>
                <c:pt idx="19">
                  <c:v>0.310498685</c:v>
                </c:pt>
                <c:pt idx="20">
                  <c:v>0.306927383</c:v>
                </c:pt>
                <c:pt idx="21">
                  <c:v>0.30642050500000001</c:v>
                </c:pt>
                <c:pt idx="22">
                  <c:v>0.31987863799999999</c:v>
                </c:pt>
                <c:pt idx="23">
                  <c:v>0.301816851</c:v>
                </c:pt>
                <c:pt idx="24">
                  <c:v>0.30722412500000001</c:v>
                </c:pt>
                <c:pt idx="25">
                  <c:v>0.30396181300000003</c:v>
                </c:pt>
                <c:pt idx="26">
                  <c:v>0.30421942499999999</c:v>
                </c:pt>
                <c:pt idx="27">
                  <c:v>0.31389874200000001</c:v>
                </c:pt>
                <c:pt idx="28">
                  <c:v>0.30817928900000002</c:v>
                </c:pt>
                <c:pt idx="29">
                  <c:v>0.311464042</c:v>
                </c:pt>
                <c:pt idx="30">
                  <c:v>0.31731468400000001</c:v>
                </c:pt>
                <c:pt idx="31">
                  <c:v>0.30668202</c:v>
                </c:pt>
                <c:pt idx="32">
                  <c:v>0.308092594</c:v>
                </c:pt>
                <c:pt idx="33">
                  <c:v>0.30176946500000001</c:v>
                </c:pt>
                <c:pt idx="34">
                  <c:v>0.30325373999999999</c:v>
                </c:pt>
                <c:pt idx="35">
                  <c:v>0.31066337199999999</c:v>
                </c:pt>
                <c:pt idx="36">
                  <c:v>0.310229003</c:v>
                </c:pt>
                <c:pt idx="37">
                  <c:v>0.31773284099999999</c:v>
                </c:pt>
                <c:pt idx="38">
                  <c:v>0.30747148400000002</c:v>
                </c:pt>
                <c:pt idx="39">
                  <c:v>0.31443786600000001</c:v>
                </c:pt>
                <c:pt idx="40">
                  <c:v>0.29463446100000001</c:v>
                </c:pt>
                <c:pt idx="41">
                  <c:v>0.31869909200000002</c:v>
                </c:pt>
                <c:pt idx="42">
                  <c:v>0.312565386</c:v>
                </c:pt>
                <c:pt idx="43">
                  <c:v>0.30887621599999998</c:v>
                </c:pt>
                <c:pt idx="44">
                  <c:v>0.31546235099999997</c:v>
                </c:pt>
                <c:pt idx="45">
                  <c:v>0.30647650399999998</c:v>
                </c:pt>
                <c:pt idx="46">
                  <c:v>0.31367149999999999</c:v>
                </c:pt>
                <c:pt idx="47">
                  <c:v>0.30864119499999998</c:v>
                </c:pt>
                <c:pt idx="48">
                  <c:v>0.30921462199999999</c:v>
                </c:pt>
                <c:pt idx="49">
                  <c:v>0.31752097600000001</c:v>
                </c:pt>
                <c:pt idx="50">
                  <c:v>0.31466975800000002</c:v>
                </c:pt>
                <c:pt idx="51">
                  <c:v>0.30066531899999999</c:v>
                </c:pt>
                <c:pt idx="52">
                  <c:v>0.31241405</c:v>
                </c:pt>
                <c:pt idx="53">
                  <c:v>0.31197199199999998</c:v>
                </c:pt>
                <c:pt idx="54">
                  <c:v>0.31784173900000001</c:v>
                </c:pt>
                <c:pt idx="55">
                  <c:v>0.30891108499999997</c:v>
                </c:pt>
                <c:pt idx="56">
                  <c:v>0.31382003400000003</c:v>
                </c:pt>
                <c:pt idx="57">
                  <c:v>0.30629494800000001</c:v>
                </c:pt>
                <c:pt idx="58">
                  <c:v>0.31756845099999997</c:v>
                </c:pt>
                <c:pt idx="59">
                  <c:v>0.31075915700000001</c:v>
                </c:pt>
                <c:pt idx="60">
                  <c:v>0.30926582200000002</c:v>
                </c:pt>
                <c:pt idx="61">
                  <c:v>0.30993273900000001</c:v>
                </c:pt>
                <c:pt idx="62">
                  <c:v>0.31200715899999998</c:v>
                </c:pt>
                <c:pt idx="63">
                  <c:v>0.31448817299999998</c:v>
                </c:pt>
                <c:pt idx="64">
                  <c:v>0.31053483500000001</c:v>
                </c:pt>
                <c:pt idx="65">
                  <c:v>0.317387372</c:v>
                </c:pt>
                <c:pt idx="66">
                  <c:v>0.31713530400000001</c:v>
                </c:pt>
                <c:pt idx="67">
                  <c:v>0.322834909</c:v>
                </c:pt>
                <c:pt idx="68">
                  <c:v>0.31204763099999999</c:v>
                </c:pt>
                <c:pt idx="69">
                  <c:v>0.31436356900000001</c:v>
                </c:pt>
                <c:pt idx="70">
                  <c:v>0.31113916600000002</c:v>
                </c:pt>
                <c:pt idx="71">
                  <c:v>0.32319959999999998</c:v>
                </c:pt>
                <c:pt idx="72">
                  <c:v>0.316034496</c:v>
                </c:pt>
                <c:pt idx="73">
                  <c:v>0.31557449700000001</c:v>
                </c:pt>
                <c:pt idx="74">
                  <c:v>0.32295668100000002</c:v>
                </c:pt>
                <c:pt idx="75">
                  <c:v>0.32076934000000001</c:v>
                </c:pt>
                <c:pt idx="76">
                  <c:v>0.32301059399999998</c:v>
                </c:pt>
                <c:pt idx="77">
                  <c:v>0.32476496700000002</c:v>
                </c:pt>
                <c:pt idx="78">
                  <c:v>0.320151925</c:v>
                </c:pt>
                <c:pt idx="79">
                  <c:v>0.316279113</c:v>
                </c:pt>
                <c:pt idx="80">
                  <c:v>0.314645022</c:v>
                </c:pt>
                <c:pt idx="81">
                  <c:v>0.31521061099999997</c:v>
                </c:pt>
                <c:pt idx="82">
                  <c:v>0.31299850299999998</c:v>
                </c:pt>
                <c:pt idx="83">
                  <c:v>0.31402424000000001</c:v>
                </c:pt>
                <c:pt idx="84">
                  <c:v>0.31271258000000002</c:v>
                </c:pt>
                <c:pt idx="85">
                  <c:v>0.31342670299999997</c:v>
                </c:pt>
                <c:pt idx="86">
                  <c:v>0.31540337200000002</c:v>
                </c:pt>
                <c:pt idx="87">
                  <c:v>0.311905235</c:v>
                </c:pt>
                <c:pt idx="88">
                  <c:v>0.31620845199999997</c:v>
                </c:pt>
                <c:pt idx="89">
                  <c:v>0.314315856</c:v>
                </c:pt>
                <c:pt idx="90">
                  <c:v>0.31569549400000002</c:v>
                </c:pt>
                <c:pt idx="91">
                  <c:v>0.31447958999999998</c:v>
                </c:pt>
                <c:pt idx="92">
                  <c:v>0.32187292000000001</c:v>
                </c:pt>
                <c:pt idx="93">
                  <c:v>0.319732666</c:v>
                </c:pt>
                <c:pt idx="94">
                  <c:v>0.31962940099999998</c:v>
                </c:pt>
                <c:pt idx="95">
                  <c:v>0.31956335899999999</c:v>
                </c:pt>
                <c:pt idx="96">
                  <c:v>0.32181352400000002</c:v>
                </c:pt>
                <c:pt idx="97">
                  <c:v>0.32486069200000001</c:v>
                </c:pt>
                <c:pt idx="98">
                  <c:v>0.32198083399999999</c:v>
                </c:pt>
                <c:pt idx="99">
                  <c:v>0.325504601</c:v>
                </c:pt>
                <c:pt idx="100">
                  <c:v>0.32620549199999999</c:v>
                </c:pt>
                <c:pt idx="101">
                  <c:v>0.33129385099999997</c:v>
                </c:pt>
                <c:pt idx="102">
                  <c:v>0.333733946</c:v>
                </c:pt>
                <c:pt idx="103">
                  <c:v>0.33099511300000001</c:v>
                </c:pt>
                <c:pt idx="104">
                  <c:v>0.329436004</c:v>
                </c:pt>
                <c:pt idx="105">
                  <c:v>0.335780203</c:v>
                </c:pt>
                <c:pt idx="106">
                  <c:v>0.33331689199999998</c:v>
                </c:pt>
                <c:pt idx="107">
                  <c:v>0.33625853100000003</c:v>
                </c:pt>
                <c:pt idx="108">
                  <c:v>0.33769673099999997</c:v>
                </c:pt>
                <c:pt idx="109">
                  <c:v>0.33753100000000003</c:v>
                </c:pt>
                <c:pt idx="110">
                  <c:v>0.34234753299999998</c:v>
                </c:pt>
                <c:pt idx="111">
                  <c:v>0.33730494999999999</c:v>
                </c:pt>
                <c:pt idx="112">
                  <c:v>0.34173157799999998</c:v>
                </c:pt>
                <c:pt idx="113">
                  <c:v>0.33397245399999997</c:v>
                </c:pt>
                <c:pt idx="114">
                  <c:v>0.34258702400000002</c:v>
                </c:pt>
                <c:pt idx="115">
                  <c:v>0.33764252099999997</c:v>
                </c:pt>
                <c:pt idx="116">
                  <c:v>0.34487056700000002</c:v>
                </c:pt>
                <c:pt idx="117">
                  <c:v>0.34363803300000001</c:v>
                </c:pt>
                <c:pt idx="118">
                  <c:v>0.34107542000000002</c:v>
                </c:pt>
                <c:pt idx="119">
                  <c:v>0.343811005</c:v>
                </c:pt>
                <c:pt idx="120">
                  <c:v>0.345749527</c:v>
                </c:pt>
                <c:pt idx="121">
                  <c:v>0.34994742299999998</c:v>
                </c:pt>
                <c:pt idx="122">
                  <c:v>0.35102850200000002</c:v>
                </c:pt>
                <c:pt idx="123">
                  <c:v>0.33577540500000003</c:v>
                </c:pt>
                <c:pt idx="124">
                  <c:v>0.34059551399999999</c:v>
                </c:pt>
                <c:pt idx="125">
                  <c:v>0.34428077899999998</c:v>
                </c:pt>
                <c:pt idx="126">
                  <c:v>0.344437987</c:v>
                </c:pt>
                <c:pt idx="127">
                  <c:v>0.34981000400000001</c:v>
                </c:pt>
                <c:pt idx="128">
                  <c:v>0.34115085000000001</c:v>
                </c:pt>
                <c:pt idx="129">
                  <c:v>0.33989581499999999</c:v>
                </c:pt>
                <c:pt idx="130">
                  <c:v>0.34544420199999998</c:v>
                </c:pt>
                <c:pt idx="131">
                  <c:v>0.34658408200000002</c:v>
                </c:pt>
                <c:pt idx="132">
                  <c:v>0.34673976899999998</c:v>
                </c:pt>
                <c:pt idx="133">
                  <c:v>0.34767288000000002</c:v>
                </c:pt>
                <c:pt idx="134">
                  <c:v>0.34595131899999998</c:v>
                </c:pt>
                <c:pt idx="135">
                  <c:v>0.34904760099999999</c:v>
                </c:pt>
                <c:pt idx="136">
                  <c:v>0.34505766599999999</c:v>
                </c:pt>
                <c:pt idx="137">
                  <c:v>0.34384253599999998</c:v>
                </c:pt>
                <c:pt idx="138">
                  <c:v>0.35192927699999998</c:v>
                </c:pt>
                <c:pt idx="139">
                  <c:v>0.34888720499999998</c:v>
                </c:pt>
                <c:pt idx="140">
                  <c:v>0.34588316099999999</c:v>
                </c:pt>
                <c:pt idx="141">
                  <c:v>0.34617680299999998</c:v>
                </c:pt>
                <c:pt idx="142">
                  <c:v>0.35065117499999998</c:v>
                </c:pt>
                <c:pt idx="143">
                  <c:v>0.348693013</c:v>
                </c:pt>
                <c:pt idx="144">
                  <c:v>0.34837958200000002</c:v>
                </c:pt>
                <c:pt idx="145">
                  <c:v>0.34922334599999999</c:v>
                </c:pt>
                <c:pt idx="146">
                  <c:v>0.34735655799999998</c:v>
                </c:pt>
                <c:pt idx="147">
                  <c:v>0.35063651200000001</c:v>
                </c:pt>
                <c:pt idx="148">
                  <c:v>0.35280779000000001</c:v>
                </c:pt>
                <c:pt idx="149">
                  <c:v>0.34885790900000002</c:v>
                </c:pt>
                <c:pt idx="150">
                  <c:v>0.34682545100000001</c:v>
                </c:pt>
                <c:pt idx="151">
                  <c:v>0.35327422600000002</c:v>
                </c:pt>
                <c:pt idx="152">
                  <c:v>0.35111832599999998</c:v>
                </c:pt>
                <c:pt idx="153">
                  <c:v>0.35063406800000002</c:v>
                </c:pt>
                <c:pt idx="154">
                  <c:v>0.35202693899999998</c:v>
                </c:pt>
                <c:pt idx="155">
                  <c:v>0.35195943699999999</c:v>
                </c:pt>
                <c:pt idx="156">
                  <c:v>0.348989457</c:v>
                </c:pt>
                <c:pt idx="157">
                  <c:v>0.353577584</c:v>
                </c:pt>
                <c:pt idx="158">
                  <c:v>0.35184985400000002</c:v>
                </c:pt>
                <c:pt idx="159">
                  <c:v>0.355298638</c:v>
                </c:pt>
                <c:pt idx="160">
                  <c:v>0.35775423099999998</c:v>
                </c:pt>
                <c:pt idx="161">
                  <c:v>0.35139083900000001</c:v>
                </c:pt>
                <c:pt idx="162">
                  <c:v>0.35455504100000002</c:v>
                </c:pt>
                <c:pt idx="163">
                  <c:v>0.35220637900000001</c:v>
                </c:pt>
                <c:pt idx="164">
                  <c:v>0.35475167600000002</c:v>
                </c:pt>
                <c:pt idx="165">
                  <c:v>0.35551470499999999</c:v>
                </c:pt>
                <c:pt idx="166">
                  <c:v>0.351718009</c:v>
                </c:pt>
                <c:pt idx="167">
                  <c:v>0.35920616999999999</c:v>
                </c:pt>
                <c:pt idx="168">
                  <c:v>0.35741555699999999</c:v>
                </c:pt>
                <c:pt idx="169">
                  <c:v>0.35541245300000002</c:v>
                </c:pt>
                <c:pt idx="170">
                  <c:v>0.35585182900000001</c:v>
                </c:pt>
                <c:pt idx="171">
                  <c:v>0.35209280300000001</c:v>
                </c:pt>
                <c:pt idx="172">
                  <c:v>0.35876300900000002</c:v>
                </c:pt>
                <c:pt idx="173">
                  <c:v>0.354207575</c:v>
                </c:pt>
                <c:pt idx="174">
                  <c:v>0.35745894900000003</c:v>
                </c:pt>
                <c:pt idx="175">
                  <c:v>0.35433119499999999</c:v>
                </c:pt>
                <c:pt idx="176">
                  <c:v>0.36285552399999998</c:v>
                </c:pt>
                <c:pt idx="177">
                  <c:v>0.35912570399999999</c:v>
                </c:pt>
                <c:pt idx="178">
                  <c:v>0.35513469600000003</c:v>
                </c:pt>
                <c:pt idx="179">
                  <c:v>0.359337568</c:v>
                </c:pt>
                <c:pt idx="180">
                  <c:v>0.35953855499999998</c:v>
                </c:pt>
                <c:pt idx="181">
                  <c:v>0.35945051900000002</c:v>
                </c:pt>
                <c:pt idx="182">
                  <c:v>0.36099156700000001</c:v>
                </c:pt>
                <c:pt idx="183">
                  <c:v>0.35741543799999997</c:v>
                </c:pt>
                <c:pt idx="184">
                  <c:v>0.36031427999999999</c:v>
                </c:pt>
                <c:pt idx="185">
                  <c:v>0.362256199</c:v>
                </c:pt>
                <c:pt idx="186">
                  <c:v>0.36330050200000003</c:v>
                </c:pt>
                <c:pt idx="187">
                  <c:v>0.35875064099999998</c:v>
                </c:pt>
                <c:pt idx="188">
                  <c:v>0.36373212900000002</c:v>
                </c:pt>
                <c:pt idx="189">
                  <c:v>0.36304730200000002</c:v>
                </c:pt>
                <c:pt idx="190">
                  <c:v>0.36508402200000001</c:v>
                </c:pt>
                <c:pt idx="191">
                  <c:v>0.36568087300000002</c:v>
                </c:pt>
                <c:pt idx="192">
                  <c:v>0.36253082800000003</c:v>
                </c:pt>
                <c:pt idx="193">
                  <c:v>0.363879114</c:v>
                </c:pt>
                <c:pt idx="194">
                  <c:v>0.366125584</c:v>
                </c:pt>
                <c:pt idx="195">
                  <c:v>0.36476114399999998</c:v>
                </c:pt>
                <c:pt idx="196">
                  <c:v>0.36525255400000001</c:v>
                </c:pt>
                <c:pt idx="197">
                  <c:v>0.36689049000000001</c:v>
                </c:pt>
                <c:pt idx="198">
                  <c:v>0.366886616</c:v>
                </c:pt>
                <c:pt idx="199">
                  <c:v>0.36437398199999999</c:v>
                </c:pt>
                <c:pt idx="200">
                  <c:v>0.36453944399999999</c:v>
                </c:pt>
                <c:pt idx="201">
                  <c:v>0.36692580600000002</c:v>
                </c:pt>
                <c:pt idx="202">
                  <c:v>0.36622184499999999</c:v>
                </c:pt>
                <c:pt idx="203">
                  <c:v>0.371586949</c:v>
                </c:pt>
                <c:pt idx="204">
                  <c:v>0.36504921299999998</c:v>
                </c:pt>
                <c:pt idx="205">
                  <c:v>0.37027365000000001</c:v>
                </c:pt>
                <c:pt idx="206">
                  <c:v>0.37133660899999998</c:v>
                </c:pt>
                <c:pt idx="207">
                  <c:v>0.36899644100000001</c:v>
                </c:pt>
                <c:pt idx="208">
                  <c:v>0.37246951499999997</c:v>
                </c:pt>
                <c:pt idx="209">
                  <c:v>0.37015634800000002</c:v>
                </c:pt>
                <c:pt idx="210">
                  <c:v>0.36831587599999999</c:v>
                </c:pt>
                <c:pt idx="211">
                  <c:v>0.371276677</c:v>
                </c:pt>
                <c:pt idx="212">
                  <c:v>0.36699020900000001</c:v>
                </c:pt>
                <c:pt idx="213">
                  <c:v>0.37077429899999997</c:v>
                </c:pt>
                <c:pt idx="214">
                  <c:v>0.37147039199999998</c:v>
                </c:pt>
                <c:pt idx="215">
                  <c:v>0.371845394</c:v>
                </c:pt>
                <c:pt idx="216">
                  <c:v>0.375261277</c:v>
                </c:pt>
                <c:pt idx="217">
                  <c:v>0.37331470900000002</c:v>
                </c:pt>
                <c:pt idx="218">
                  <c:v>0.370996088</c:v>
                </c:pt>
                <c:pt idx="219">
                  <c:v>0.37192773800000001</c:v>
                </c:pt>
                <c:pt idx="220">
                  <c:v>0.37200373399999997</c:v>
                </c:pt>
                <c:pt idx="221">
                  <c:v>0.37384298399999999</c:v>
                </c:pt>
                <c:pt idx="222">
                  <c:v>0.37181693300000002</c:v>
                </c:pt>
                <c:pt idx="223">
                  <c:v>0.37592500499999998</c:v>
                </c:pt>
                <c:pt idx="224">
                  <c:v>0.37618559600000001</c:v>
                </c:pt>
                <c:pt idx="225">
                  <c:v>0.37733256799999998</c:v>
                </c:pt>
                <c:pt idx="226">
                  <c:v>0.37773731399999999</c:v>
                </c:pt>
                <c:pt idx="227">
                  <c:v>0.37624600499999999</c:v>
                </c:pt>
                <c:pt idx="228">
                  <c:v>0.37872988000000002</c:v>
                </c:pt>
                <c:pt idx="229">
                  <c:v>0.38073626199999999</c:v>
                </c:pt>
                <c:pt idx="230">
                  <c:v>0.38042265199999997</c:v>
                </c:pt>
                <c:pt idx="231">
                  <c:v>0.37641313700000001</c:v>
                </c:pt>
                <c:pt idx="232">
                  <c:v>0.37623050800000002</c:v>
                </c:pt>
                <c:pt idx="233">
                  <c:v>0.37950962799999999</c:v>
                </c:pt>
                <c:pt idx="234">
                  <c:v>0.38462278300000002</c:v>
                </c:pt>
                <c:pt idx="235">
                  <c:v>0.37777301699999999</c:v>
                </c:pt>
                <c:pt idx="236">
                  <c:v>0.38308325399999998</c:v>
                </c:pt>
                <c:pt idx="237">
                  <c:v>0.38232320600000003</c:v>
                </c:pt>
                <c:pt idx="238">
                  <c:v>0.38043609299999998</c:v>
                </c:pt>
                <c:pt idx="239">
                  <c:v>0.38039696200000001</c:v>
                </c:pt>
                <c:pt idx="240">
                  <c:v>0.37760615400000003</c:v>
                </c:pt>
                <c:pt idx="241">
                  <c:v>0.38709348399999999</c:v>
                </c:pt>
                <c:pt idx="242">
                  <c:v>0.37925037700000003</c:v>
                </c:pt>
                <c:pt idx="243">
                  <c:v>0.39057114700000001</c:v>
                </c:pt>
                <c:pt idx="244">
                  <c:v>0.38277435300000001</c:v>
                </c:pt>
                <c:pt idx="245">
                  <c:v>0.38221207299999999</c:v>
                </c:pt>
                <c:pt idx="246">
                  <c:v>0.383131206</c:v>
                </c:pt>
                <c:pt idx="247">
                  <c:v>0.39027336200000001</c:v>
                </c:pt>
                <c:pt idx="248">
                  <c:v>0.38250893400000002</c:v>
                </c:pt>
                <c:pt idx="249">
                  <c:v>0.39100846700000003</c:v>
                </c:pt>
                <c:pt idx="250">
                  <c:v>0.38650474000000001</c:v>
                </c:pt>
                <c:pt idx="251">
                  <c:v>0.38888859799999997</c:v>
                </c:pt>
                <c:pt idx="252">
                  <c:v>0.39048409499999998</c:v>
                </c:pt>
                <c:pt idx="253">
                  <c:v>0.39034548400000002</c:v>
                </c:pt>
                <c:pt idx="254">
                  <c:v>0.391484797</c:v>
                </c:pt>
                <c:pt idx="255">
                  <c:v>0.39080953600000001</c:v>
                </c:pt>
                <c:pt idx="256">
                  <c:v>0.38983276500000003</c:v>
                </c:pt>
                <c:pt idx="257">
                  <c:v>0.390827745</c:v>
                </c:pt>
                <c:pt idx="258">
                  <c:v>0.39330172499999999</c:v>
                </c:pt>
                <c:pt idx="259">
                  <c:v>0.39303955400000001</c:v>
                </c:pt>
                <c:pt idx="260">
                  <c:v>0.39296790999999998</c:v>
                </c:pt>
                <c:pt idx="261">
                  <c:v>0.39166635300000002</c:v>
                </c:pt>
                <c:pt idx="262">
                  <c:v>0.39620041900000003</c:v>
                </c:pt>
                <c:pt idx="263">
                  <c:v>0.39435678699999999</c:v>
                </c:pt>
                <c:pt idx="264">
                  <c:v>0.39608940500000001</c:v>
                </c:pt>
                <c:pt idx="265">
                  <c:v>0.39877831899999999</c:v>
                </c:pt>
                <c:pt idx="266">
                  <c:v>0.40002015200000002</c:v>
                </c:pt>
                <c:pt idx="267">
                  <c:v>0.40013349100000001</c:v>
                </c:pt>
                <c:pt idx="268">
                  <c:v>0.40086323000000001</c:v>
                </c:pt>
                <c:pt idx="269">
                  <c:v>0.40366923799999999</c:v>
                </c:pt>
                <c:pt idx="270">
                  <c:v>0.40372625000000001</c:v>
                </c:pt>
                <c:pt idx="271">
                  <c:v>0.40433001499999999</c:v>
                </c:pt>
                <c:pt idx="272">
                  <c:v>0.40535736100000003</c:v>
                </c:pt>
                <c:pt idx="273">
                  <c:v>0.407364279</c:v>
                </c:pt>
                <c:pt idx="274">
                  <c:v>0.40712600999999998</c:v>
                </c:pt>
                <c:pt idx="275">
                  <c:v>0.40800845600000002</c:v>
                </c:pt>
                <c:pt idx="276">
                  <c:v>0.408460349</c:v>
                </c:pt>
                <c:pt idx="277">
                  <c:v>0.41148495699999998</c:v>
                </c:pt>
                <c:pt idx="278">
                  <c:v>0.41198507000000001</c:v>
                </c:pt>
                <c:pt idx="279">
                  <c:v>0.41346234100000001</c:v>
                </c:pt>
                <c:pt idx="280">
                  <c:v>0.41524884099999998</c:v>
                </c:pt>
                <c:pt idx="281">
                  <c:v>0.415996492</c:v>
                </c:pt>
                <c:pt idx="282">
                  <c:v>0.41877999900000001</c:v>
                </c:pt>
                <c:pt idx="283">
                  <c:v>0.42109561000000001</c:v>
                </c:pt>
                <c:pt idx="284">
                  <c:v>0.42306011900000001</c:v>
                </c:pt>
                <c:pt idx="285">
                  <c:v>0.42260247499999998</c:v>
                </c:pt>
                <c:pt idx="286">
                  <c:v>0.42588904500000002</c:v>
                </c:pt>
                <c:pt idx="287">
                  <c:v>0.43139085199999999</c:v>
                </c:pt>
                <c:pt idx="288">
                  <c:v>0.43150240200000001</c:v>
                </c:pt>
                <c:pt idx="289">
                  <c:v>0.43367391799999999</c:v>
                </c:pt>
                <c:pt idx="290">
                  <c:v>0.437069029</c:v>
                </c:pt>
                <c:pt idx="291">
                  <c:v>0.43592459</c:v>
                </c:pt>
                <c:pt idx="292">
                  <c:v>0.442308217</c:v>
                </c:pt>
                <c:pt idx="293">
                  <c:v>0.440781117</c:v>
                </c:pt>
                <c:pt idx="294">
                  <c:v>0.44363594099999998</c:v>
                </c:pt>
                <c:pt idx="295">
                  <c:v>0.44710338100000002</c:v>
                </c:pt>
                <c:pt idx="296">
                  <c:v>0.44959121899999999</c:v>
                </c:pt>
                <c:pt idx="297">
                  <c:v>0.45202988399999999</c:v>
                </c:pt>
                <c:pt idx="298">
                  <c:v>0.452354372</c:v>
                </c:pt>
                <c:pt idx="299">
                  <c:v>0.44789156299999999</c:v>
                </c:pt>
                <c:pt idx="300">
                  <c:v>0.45495548800000002</c:v>
                </c:pt>
                <c:pt idx="301">
                  <c:v>0.45505922999999998</c:v>
                </c:pt>
                <c:pt idx="302">
                  <c:v>0.45462715599999998</c:v>
                </c:pt>
                <c:pt idx="303">
                  <c:v>0.45939975999999999</c:v>
                </c:pt>
                <c:pt idx="304">
                  <c:v>0.46040847899999998</c:v>
                </c:pt>
                <c:pt idx="305">
                  <c:v>0.46041569100000002</c:v>
                </c:pt>
                <c:pt idx="306">
                  <c:v>0.462970883</c:v>
                </c:pt>
                <c:pt idx="307">
                  <c:v>0.46433353399999999</c:v>
                </c:pt>
                <c:pt idx="308">
                  <c:v>0.465815961</c:v>
                </c:pt>
                <c:pt idx="309">
                  <c:v>0.46792805199999998</c:v>
                </c:pt>
                <c:pt idx="310">
                  <c:v>0.469337642</c:v>
                </c:pt>
                <c:pt idx="311">
                  <c:v>0.47051241999999999</c:v>
                </c:pt>
                <c:pt idx="312">
                  <c:v>0.47258758499999998</c:v>
                </c:pt>
                <c:pt idx="313">
                  <c:v>0.473990411</c:v>
                </c:pt>
                <c:pt idx="314">
                  <c:v>0.47587120500000002</c:v>
                </c:pt>
                <c:pt idx="315">
                  <c:v>0.476810128</c:v>
                </c:pt>
                <c:pt idx="316">
                  <c:v>0.48045402799999998</c:v>
                </c:pt>
                <c:pt idx="317">
                  <c:v>0.48015689900000003</c:v>
                </c:pt>
                <c:pt idx="318">
                  <c:v>0.47820374399999999</c:v>
                </c:pt>
                <c:pt idx="319">
                  <c:v>0.48155453799999998</c:v>
                </c:pt>
                <c:pt idx="320">
                  <c:v>0.48484611500000002</c:v>
                </c:pt>
                <c:pt idx="321">
                  <c:v>0.48320808999999998</c:v>
                </c:pt>
                <c:pt idx="322">
                  <c:v>0.48919036999999999</c:v>
                </c:pt>
                <c:pt idx="323">
                  <c:v>0.486882865</c:v>
                </c:pt>
                <c:pt idx="324">
                  <c:v>0.49000486700000001</c:v>
                </c:pt>
                <c:pt idx="325">
                  <c:v>0.49191868300000002</c:v>
                </c:pt>
                <c:pt idx="326">
                  <c:v>0.49728781</c:v>
                </c:pt>
                <c:pt idx="327">
                  <c:v>0.49816548799999999</c:v>
                </c:pt>
                <c:pt idx="328">
                  <c:v>0.49505740399999998</c:v>
                </c:pt>
                <c:pt idx="329">
                  <c:v>0.50104010099999996</c:v>
                </c:pt>
                <c:pt idx="330">
                  <c:v>0.50042307399999997</c:v>
                </c:pt>
                <c:pt idx="331">
                  <c:v>0.50193822399999999</c:v>
                </c:pt>
                <c:pt idx="332">
                  <c:v>0.50436139099999999</c:v>
                </c:pt>
                <c:pt idx="333">
                  <c:v>0.505463302</c:v>
                </c:pt>
                <c:pt idx="334">
                  <c:v>0.50761860599999997</c:v>
                </c:pt>
                <c:pt idx="335">
                  <c:v>0.50852090100000003</c:v>
                </c:pt>
                <c:pt idx="336">
                  <c:v>0.51338022999999999</c:v>
                </c:pt>
                <c:pt idx="337">
                  <c:v>0.51175200899999995</c:v>
                </c:pt>
                <c:pt idx="338">
                  <c:v>0.51529675699999999</c:v>
                </c:pt>
                <c:pt idx="339">
                  <c:v>0.52057820600000004</c:v>
                </c:pt>
                <c:pt idx="340">
                  <c:v>0.523734272</c:v>
                </c:pt>
                <c:pt idx="341">
                  <c:v>0.52391207200000001</c:v>
                </c:pt>
                <c:pt idx="342">
                  <c:v>0.52280455800000003</c:v>
                </c:pt>
                <c:pt idx="343">
                  <c:v>0.52565759400000001</c:v>
                </c:pt>
                <c:pt idx="344">
                  <c:v>0.52879935499999997</c:v>
                </c:pt>
                <c:pt idx="345">
                  <c:v>0.52856534700000002</c:v>
                </c:pt>
                <c:pt idx="346">
                  <c:v>0.53425657800000004</c:v>
                </c:pt>
                <c:pt idx="347">
                  <c:v>0.53260278699999997</c:v>
                </c:pt>
                <c:pt idx="348">
                  <c:v>0.53690904399999995</c:v>
                </c:pt>
                <c:pt idx="349">
                  <c:v>0.53774076699999995</c:v>
                </c:pt>
                <c:pt idx="350">
                  <c:v>0.53635674700000002</c:v>
                </c:pt>
                <c:pt idx="351">
                  <c:v>0.54310357600000003</c:v>
                </c:pt>
                <c:pt idx="352">
                  <c:v>0.54202133399999997</c:v>
                </c:pt>
                <c:pt idx="353">
                  <c:v>0.54262661899999998</c:v>
                </c:pt>
                <c:pt idx="354">
                  <c:v>0.54344880600000001</c:v>
                </c:pt>
                <c:pt idx="355">
                  <c:v>0.54483598499999997</c:v>
                </c:pt>
                <c:pt idx="356">
                  <c:v>0.54733228700000003</c:v>
                </c:pt>
                <c:pt idx="357">
                  <c:v>0.54763108500000002</c:v>
                </c:pt>
                <c:pt idx="358">
                  <c:v>0.54778116899999996</c:v>
                </c:pt>
                <c:pt idx="359">
                  <c:v>0.54895770600000005</c:v>
                </c:pt>
                <c:pt idx="360">
                  <c:v>0.54999262100000001</c:v>
                </c:pt>
                <c:pt idx="361">
                  <c:v>0.55264723299999996</c:v>
                </c:pt>
                <c:pt idx="362">
                  <c:v>0.554431856</c:v>
                </c:pt>
                <c:pt idx="363">
                  <c:v>0.55158293300000005</c:v>
                </c:pt>
                <c:pt idx="364">
                  <c:v>0.55522471699999998</c:v>
                </c:pt>
                <c:pt idx="365">
                  <c:v>0.55757439099999995</c:v>
                </c:pt>
                <c:pt idx="366">
                  <c:v>0.55413067299999996</c:v>
                </c:pt>
                <c:pt idx="367">
                  <c:v>0.55752670800000004</c:v>
                </c:pt>
                <c:pt idx="368">
                  <c:v>0.55841684300000005</c:v>
                </c:pt>
                <c:pt idx="369">
                  <c:v>0.56110054300000001</c:v>
                </c:pt>
                <c:pt idx="370">
                  <c:v>0.55988985300000005</c:v>
                </c:pt>
                <c:pt idx="371">
                  <c:v>0.56173408000000002</c:v>
                </c:pt>
                <c:pt idx="372">
                  <c:v>0.562685251</c:v>
                </c:pt>
                <c:pt idx="373">
                  <c:v>0.56288582099999995</c:v>
                </c:pt>
                <c:pt idx="374">
                  <c:v>0.56369102000000004</c:v>
                </c:pt>
                <c:pt idx="375">
                  <c:v>0.56188166100000003</c:v>
                </c:pt>
                <c:pt idx="376">
                  <c:v>0.56525868199999996</c:v>
                </c:pt>
                <c:pt idx="377">
                  <c:v>0.56841993300000004</c:v>
                </c:pt>
                <c:pt idx="378">
                  <c:v>0.56581699900000004</c:v>
                </c:pt>
                <c:pt idx="379">
                  <c:v>0.56843268899999999</c:v>
                </c:pt>
                <c:pt idx="380">
                  <c:v>0.57000863599999996</c:v>
                </c:pt>
                <c:pt idx="381">
                  <c:v>0.56842166199999999</c:v>
                </c:pt>
                <c:pt idx="382">
                  <c:v>0.56891167200000003</c:v>
                </c:pt>
                <c:pt idx="383">
                  <c:v>0.56993895800000005</c:v>
                </c:pt>
                <c:pt idx="384">
                  <c:v>0.57061219200000002</c:v>
                </c:pt>
                <c:pt idx="385">
                  <c:v>0.57024717300000005</c:v>
                </c:pt>
                <c:pt idx="386">
                  <c:v>0.56572693600000001</c:v>
                </c:pt>
                <c:pt idx="387">
                  <c:v>0.57392936900000002</c:v>
                </c:pt>
                <c:pt idx="388">
                  <c:v>0.57580751200000002</c:v>
                </c:pt>
                <c:pt idx="389">
                  <c:v>0.57075482600000005</c:v>
                </c:pt>
                <c:pt idx="390">
                  <c:v>0.57510948200000001</c:v>
                </c:pt>
                <c:pt idx="391">
                  <c:v>0.57564210900000001</c:v>
                </c:pt>
                <c:pt idx="392">
                  <c:v>0.57783347399999996</c:v>
                </c:pt>
                <c:pt idx="393">
                  <c:v>0.57751291999999999</c:v>
                </c:pt>
                <c:pt idx="394">
                  <c:v>0.57790637</c:v>
                </c:pt>
                <c:pt idx="395">
                  <c:v>0.57808089299999998</c:v>
                </c:pt>
                <c:pt idx="396">
                  <c:v>0.57709264800000004</c:v>
                </c:pt>
                <c:pt idx="397">
                  <c:v>0.58005553499999996</c:v>
                </c:pt>
                <c:pt idx="398">
                  <c:v>0.58044314399999997</c:v>
                </c:pt>
                <c:pt idx="399">
                  <c:v>0.58397775900000004</c:v>
                </c:pt>
                <c:pt idx="400">
                  <c:v>0.58346515899999996</c:v>
                </c:pt>
                <c:pt idx="401">
                  <c:v>0.588481009</c:v>
                </c:pt>
                <c:pt idx="402">
                  <c:v>0.58728700899999997</c:v>
                </c:pt>
                <c:pt idx="403">
                  <c:v>0.58792203700000001</c:v>
                </c:pt>
                <c:pt idx="404">
                  <c:v>0.59107047300000004</c:v>
                </c:pt>
                <c:pt idx="405">
                  <c:v>0.58515536800000001</c:v>
                </c:pt>
                <c:pt idx="406">
                  <c:v>0.58989435400000001</c:v>
                </c:pt>
                <c:pt idx="407">
                  <c:v>0.58736121699999999</c:v>
                </c:pt>
                <c:pt idx="408">
                  <c:v>0.58891028199999995</c:v>
                </c:pt>
                <c:pt idx="409">
                  <c:v>0.59062224600000002</c:v>
                </c:pt>
                <c:pt idx="410">
                  <c:v>0.59085112799999995</c:v>
                </c:pt>
                <c:pt idx="411">
                  <c:v>0.59857094300000002</c:v>
                </c:pt>
                <c:pt idx="412">
                  <c:v>0.598714411</c:v>
                </c:pt>
                <c:pt idx="413">
                  <c:v>0.60195410299999996</c:v>
                </c:pt>
                <c:pt idx="414">
                  <c:v>0.60239493899999996</c:v>
                </c:pt>
                <c:pt idx="415">
                  <c:v>0.60357129600000003</c:v>
                </c:pt>
                <c:pt idx="416">
                  <c:v>0.60548812200000002</c:v>
                </c:pt>
                <c:pt idx="417">
                  <c:v>0.60973840999999995</c:v>
                </c:pt>
                <c:pt idx="418">
                  <c:v>0.60972934999999995</c:v>
                </c:pt>
                <c:pt idx="419">
                  <c:v>0.61130785899999995</c:v>
                </c:pt>
                <c:pt idx="420">
                  <c:v>0.61890900100000001</c:v>
                </c:pt>
                <c:pt idx="421">
                  <c:v>0.62112152600000003</c:v>
                </c:pt>
                <c:pt idx="422">
                  <c:v>0.62454521699999999</c:v>
                </c:pt>
                <c:pt idx="423">
                  <c:v>0.62849384600000002</c:v>
                </c:pt>
                <c:pt idx="424">
                  <c:v>0.63434618700000001</c:v>
                </c:pt>
                <c:pt idx="425">
                  <c:v>0.63525980699999995</c:v>
                </c:pt>
                <c:pt idx="426">
                  <c:v>0.65053111299999999</c:v>
                </c:pt>
                <c:pt idx="427">
                  <c:v>0.64953118600000004</c:v>
                </c:pt>
                <c:pt idx="428">
                  <c:v>0.65026211700000003</c:v>
                </c:pt>
                <c:pt idx="429">
                  <c:v>0.65320056699999995</c:v>
                </c:pt>
                <c:pt idx="430">
                  <c:v>0.66765493200000003</c:v>
                </c:pt>
                <c:pt idx="431">
                  <c:v>0.66952556399999996</c:v>
                </c:pt>
                <c:pt idx="432">
                  <c:v>0.67217725500000003</c:v>
                </c:pt>
                <c:pt idx="433">
                  <c:v>0.68096357600000001</c:v>
                </c:pt>
                <c:pt idx="434">
                  <c:v>0.69661468299999996</c:v>
                </c:pt>
                <c:pt idx="435">
                  <c:v>0.69954323799999996</c:v>
                </c:pt>
                <c:pt idx="436">
                  <c:v>0.72416144599999999</c:v>
                </c:pt>
                <c:pt idx="437">
                  <c:v>0.71280896699999996</c:v>
                </c:pt>
                <c:pt idx="438">
                  <c:v>0.71662628699999997</c:v>
                </c:pt>
                <c:pt idx="439">
                  <c:v>0.73078346299999997</c:v>
                </c:pt>
                <c:pt idx="440">
                  <c:v>0.73246455200000005</c:v>
                </c:pt>
                <c:pt idx="441">
                  <c:v>0.733999968</c:v>
                </c:pt>
                <c:pt idx="442">
                  <c:v>0.75639080999999997</c:v>
                </c:pt>
                <c:pt idx="443">
                  <c:v>0.76448512099999999</c:v>
                </c:pt>
                <c:pt idx="444">
                  <c:v>0.76530033399999997</c:v>
                </c:pt>
                <c:pt idx="445">
                  <c:v>0.79994463900000001</c:v>
                </c:pt>
                <c:pt idx="446">
                  <c:v>0.78188318000000001</c:v>
                </c:pt>
                <c:pt idx="447">
                  <c:v>0.82407850000000005</c:v>
                </c:pt>
                <c:pt idx="448">
                  <c:v>0.82551002500000004</c:v>
                </c:pt>
                <c:pt idx="449">
                  <c:v>0.84603160600000005</c:v>
                </c:pt>
                <c:pt idx="450">
                  <c:v>0.85480153599999997</c:v>
                </c:pt>
                <c:pt idx="451">
                  <c:v>0.85746294300000003</c:v>
                </c:pt>
                <c:pt idx="452">
                  <c:v>0.89548760699999996</c:v>
                </c:pt>
                <c:pt idx="453">
                  <c:v>0.92995750899999996</c:v>
                </c:pt>
                <c:pt idx="454">
                  <c:v>0.93919914999999998</c:v>
                </c:pt>
                <c:pt idx="455">
                  <c:v>0.93934422699999998</c:v>
                </c:pt>
                <c:pt idx="456">
                  <c:v>0.95578080399999998</c:v>
                </c:pt>
                <c:pt idx="457">
                  <c:v>1.000482321</c:v>
                </c:pt>
                <c:pt idx="458">
                  <c:v>1.0221339460000001</c:v>
                </c:pt>
                <c:pt idx="459">
                  <c:v>1.0176360609999999</c:v>
                </c:pt>
                <c:pt idx="460">
                  <c:v>1.077799916</c:v>
                </c:pt>
                <c:pt idx="461">
                  <c:v>1.081444144</c:v>
                </c:pt>
                <c:pt idx="462">
                  <c:v>1.113308787</c:v>
                </c:pt>
                <c:pt idx="463">
                  <c:v>1.122592211</c:v>
                </c:pt>
                <c:pt idx="464">
                  <c:v>1.1610744</c:v>
                </c:pt>
                <c:pt idx="465">
                  <c:v>1.1776500940000001</c:v>
                </c:pt>
                <c:pt idx="466">
                  <c:v>1.213070154</c:v>
                </c:pt>
                <c:pt idx="467">
                  <c:v>1.2212153670000001</c:v>
                </c:pt>
                <c:pt idx="468">
                  <c:v>1.219468832</c:v>
                </c:pt>
                <c:pt idx="469">
                  <c:v>1.285184503</c:v>
                </c:pt>
                <c:pt idx="470">
                  <c:v>1.3024625780000001</c:v>
                </c:pt>
                <c:pt idx="471">
                  <c:v>1.30186975</c:v>
                </c:pt>
                <c:pt idx="472">
                  <c:v>1.2958067660000001</c:v>
                </c:pt>
                <c:pt idx="473">
                  <c:v>1.347536922</c:v>
                </c:pt>
                <c:pt idx="474">
                  <c:v>1.29997611</c:v>
                </c:pt>
                <c:pt idx="475">
                  <c:v>1.373855233</c:v>
                </c:pt>
                <c:pt idx="476">
                  <c:v>1.329497814</c:v>
                </c:pt>
                <c:pt idx="477">
                  <c:v>1.3464008569999999</c:v>
                </c:pt>
                <c:pt idx="478">
                  <c:v>1.3630731110000001</c:v>
                </c:pt>
                <c:pt idx="479">
                  <c:v>1.3656933309999999</c:v>
                </c:pt>
                <c:pt idx="480">
                  <c:v>1.3497055769999999</c:v>
                </c:pt>
                <c:pt idx="481">
                  <c:v>1.359690785</c:v>
                </c:pt>
                <c:pt idx="482">
                  <c:v>1.3380029200000001</c:v>
                </c:pt>
                <c:pt idx="483">
                  <c:v>1.32940948</c:v>
                </c:pt>
                <c:pt idx="484">
                  <c:v>1.3685060739999999</c:v>
                </c:pt>
                <c:pt idx="485">
                  <c:v>1.347416282</c:v>
                </c:pt>
                <c:pt idx="486">
                  <c:v>1.3153649569999999</c:v>
                </c:pt>
                <c:pt idx="487">
                  <c:v>1.3699157239999999</c:v>
                </c:pt>
                <c:pt idx="488">
                  <c:v>1.3228942159999999</c:v>
                </c:pt>
                <c:pt idx="489">
                  <c:v>1.330536962</c:v>
                </c:pt>
                <c:pt idx="490">
                  <c:v>1.350758672</c:v>
                </c:pt>
                <c:pt idx="491">
                  <c:v>1.309244275</c:v>
                </c:pt>
                <c:pt idx="492">
                  <c:v>1.334733248</c:v>
                </c:pt>
                <c:pt idx="493">
                  <c:v>1.3364446160000001</c:v>
                </c:pt>
                <c:pt idx="494">
                  <c:v>1.325025916</c:v>
                </c:pt>
                <c:pt idx="495">
                  <c:v>1.31046617</c:v>
                </c:pt>
                <c:pt idx="496">
                  <c:v>1.3108851909999999</c:v>
                </c:pt>
                <c:pt idx="497">
                  <c:v>1.312814951</c:v>
                </c:pt>
                <c:pt idx="498">
                  <c:v>1.320770979</c:v>
                </c:pt>
                <c:pt idx="499">
                  <c:v>1.3248888249999999</c:v>
                </c:pt>
                <c:pt idx="500">
                  <c:v>1.312831402</c:v>
                </c:pt>
                <c:pt idx="501">
                  <c:v>1.321607709</c:v>
                </c:pt>
                <c:pt idx="502">
                  <c:v>1.3219550849999999</c:v>
                </c:pt>
                <c:pt idx="503">
                  <c:v>1.315717936</c:v>
                </c:pt>
                <c:pt idx="504">
                  <c:v>1.3172643180000001</c:v>
                </c:pt>
                <c:pt idx="505">
                  <c:v>1.323838592</c:v>
                </c:pt>
                <c:pt idx="506">
                  <c:v>1.324149966</c:v>
                </c:pt>
                <c:pt idx="507">
                  <c:v>1.3360774520000001</c:v>
                </c:pt>
                <c:pt idx="508">
                  <c:v>1.310619593</c:v>
                </c:pt>
                <c:pt idx="509">
                  <c:v>1.3108092549999999</c:v>
                </c:pt>
                <c:pt idx="510">
                  <c:v>1.3440855739999999</c:v>
                </c:pt>
                <c:pt idx="511">
                  <c:v>1.336373568</c:v>
                </c:pt>
                <c:pt idx="512">
                  <c:v>1.326744318</c:v>
                </c:pt>
                <c:pt idx="513">
                  <c:v>1.327441812</c:v>
                </c:pt>
                <c:pt idx="514">
                  <c:v>1.331081629</c:v>
                </c:pt>
                <c:pt idx="515">
                  <c:v>1.3365528579999999</c:v>
                </c:pt>
                <c:pt idx="516">
                  <c:v>1.324701548</c:v>
                </c:pt>
                <c:pt idx="517">
                  <c:v>1.3434444670000001</c:v>
                </c:pt>
                <c:pt idx="518">
                  <c:v>1.339589715</c:v>
                </c:pt>
                <c:pt idx="519">
                  <c:v>1.345956683</c:v>
                </c:pt>
                <c:pt idx="520">
                  <c:v>1.36288023</c:v>
                </c:pt>
                <c:pt idx="521">
                  <c:v>1.340559721</c:v>
                </c:pt>
                <c:pt idx="522">
                  <c:v>1.3480497600000001</c:v>
                </c:pt>
                <c:pt idx="523">
                  <c:v>1.3355642560000001</c:v>
                </c:pt>
                <c:pt idx="524">
                  <c:v>1.366192579</c:v>
                </c:pt>
                <c:pt idx="525">
                  <c:v>1.327596784</c:v>
                </c:pt>
                <c:pt idx="526">
                  <c:v>1.3542832140000001</c:v>
                </c:pt>
                <c:pt idx="527">
                  <c:v>1.3429728750000001</c:v>
                </c:pt>
                <c:pt idx="528">
                  <c:v>1.352671266</c:v>
                </c:pt>
                <c:pt idx="529">
                  <c:v>1.347271323</c:v>
                </c:pt>
                <c:pt idx="530">
                  <c:v>1.360998988</c:v>
                </c:pt>
                <c:pt idx="531">
                  <c:v>1.3676317929999999</c:v>
                </c:pt>
                <c:pt idx="532">
                  <c:v>1.3574330809999999</c:v>
                </c:pt>
                <c:pt idx="533">
                  <c:v>1.366998315</c:v>
                </c:pt>
                <c:pt idx="534">
                  <c:v>1.3820984359999999</c:v>
                </c:pt>
                <c:pt idx="535">
                  <c:v>1.3679301740000001</c:v>
                </c:pt>
                <c:pt idx="536">
                  <c:v>1.362237811</c:v>
                </c:pt>
                <c:pt idx="537">
                  <c:v>1.379187465</c:v>
                </c:pt>
                <c:pt idx="538">
                  <c:v>1.3696123360000001</c:v>
                </c:pt>
                <c:pt idx="539">
                  <c:v>1.36365509</c:v>
                </c:pt>
                <c:pt idx="540">
                  <c:v>1.3707702159999999</c:v>
                </c:pt>
                <c:pt idx="541">
                  <c:v>1.3868108990000001</c:v>
                </c:pt>
                <c:pt idx="542">
                  <c:v>1.363307834</c:v>
                </c:pt>
                <c:pt idx="543">
                  <c:v>1.3699245449999999</c:v>
                </c:pt>
                <c:pt idx="544">
                  <c:v>1.39266336</c:v>
                </c:pt>
                <c:pt idx="545">
                  <c:v>1.3971427679999999</c:v>
                </c:pt>
                <c:pt idx="546">
                  <c:v>1.3909132479999999</c:v>
                </c:pt>
                <c:pt idx="547">
                  <c:v>1.4018419980000001</c:v>
                </c:pt>
                <c:pt idx="548">
                  <c:v>1.395199656</c:v>
                </c:pt>
                <c:pt idx="549">
                  <c:v>1.396633029</c:v>
                </c:pt>
                <c:pt idx="550">
                  <c:v>1.411237955</c:v>
                </c:pt>
                <c:pt idx="551">
                  <c:v>1.4042989020000001</c:v>
                </c:pt>
                <c:pt idx="552">
                  <c:v>1.4148305649999999</c:v>
                </c:pt>
                <c:pt idx="553">
                  <c:v>1.425578952</c:v>
                </c:pt>
                <c:pt idx="554">
                  <c:v>1.4180051090000001</c:v>
                </c:pt>
                <c:pt idx="555">
                  <c:v>1.4335927959999999</c:v>
                </c:pt>
                <c:pt idx="556">
                  <c:v>1.4293808939999999</c:v>
                </c:pt>
                <c:pt idx="557">
                  <c:v>1.4326764350000001</c:v>
                </c:pt>
                <c:pt idx="558">
                  <c:v>1.455758095</c:v>
                </c:pt>
                <c:pt idx="559">
                  <c:v>1.468795657</c:v>
                </c:pt>
                <c:pt idx="560">
                  <c:v>1.5056668520000001</c:v>
                </c:pt>
                <c:pt idx="561">
                  <c:v>1.474673033</c:v>
                </c:pt>
                <c:pt idx="562">
                  <c:v>1.509109974</c:v>
                </c:pt>
                <c:pt idx="563">
                  <c:v>1.5004802939999999</c:v>
                </c:pt>
                <c:pt idx="564">
                  <c:v>1.4888075590000001</c:v>
                </c:pt>
                <c:pt idx="565">
                  <c:v>1.5273022650000001</c:v>
                </c:pt>
                <c:pt idx="566">
                  <c:v>1.508675456</c:v>
                </c:pt>
                <c:pt idx="567">
                  <c:v>1.5021597149999999</c:v>
                </c:pt>
                <c:pt idx="568">
                  <c:v>1.578940988</c:v>
                </c:pt>
                <c:pt idx="569">
                  <c:v>1.4881656169999999</c:v>
                </c:pt>
                <c:pt idx="570">
                  <c:v>1.544529796</c:v>
                </c:pt>
                <c:pt idx="571">
                  <c:v>1.589501023</c:v>
                </c:pt>
                <c:pt idx="572">
                  <c:v>1.5696120259999999</c:v>
                </c:pt>
                <c:pt idx="573">
                  <c:v>1.5798767810000001</c:v>
                </c:pt>
                <c:pt idx="574">
                  <c:v>1.611861706</c:v>
                </c:pt>
                <c:pt idx="575">
                  <c:v>1.610858798</c:v>
                </c:pt>
                <c:pt idx="576">
                  <c:v>1.5945255759999999</c:v>
                </c:pt>
                <c:pt idx="577">
                  <c:v>1.592030287</c:v>
                </c:pt>
                <c:pt idx="578">
                  <c:v>1.598143578</c:v>
                </c:pt>
                <c:pt idx="579">
                  <c:v>1.6208519939999999</c:v>
                </c:pt>
                <c:pt idx="580">
                  <c:v>1.6315087079999999</c:v>
                </c:pt>
                <c:pt idx="581">
                  <c:v>1.6392378809999999</c:v>
                </c:pt>
                <c:pt idx="582">
                  <c:v>1.6525739429999999</c:v>
                </c:pt>
                <c:pt idx="583">
                  <c:v>1.6430883409999999</c:v>
                </c:pt>
                <c:pt idx="584">
                  <c:v>1.6708635089999999</c:v>
                </c:pt>
                <c:pt idx="585">
                  <c:v>1.6955964569999999</c:v>
                </c:pt>
                <c:pt idx="586">
                  <c:v>1.686026335</c:v>
                </c:pt>
                <c:pt idx="587">
                  <c:v>1.718170762</c:v>
                </c:pt>
                <c:pt idx="588">
                  <c:v>1.7160258289999999</c:v>
                </c:pt>
                <c:pt idx="589">
                  <c:v>1.7177616360000001</c:v>
                </c:pt>
                <c:pt idx="590">
                  <c:v>1.758964062</c:v>
                </c:pt>
                <c:pt idx="591">
                  <c:v>1.764965653</c:v>
                </c:pt>
                <c:pt idx="592">
                  <c:v>1.774513483</c:v>
                </c:pt>
                <c:pt idx="593">
                  <c:v>1.796086192</c:v>
                </c:pt>
                <c:pt idx="594">
                  <c:v>1.833112836</c:v>
                </c:pt>
                <c:pt idx="595">
                  <c:v>1.7978916170000001</c:v>
                </c:pt>
                <c:pt idx="596">
                  <c:v>1.8276810649999999</c:v>
                </c:pt>
                <c:pt idx="597">
                  <c:v>1.8312931059999999</c:v>
                </c:pt>
                <c:pt idx="598">
                  <c:v>1.8701640369999999</c:v>
                </c:pt>
                <c:pt idx="599">
                  <c:v>1.848762751</c:v>
                </c:pt>
              </c:numCache>
            </c:numRef>
          </c:yVal>
          <c:smooth val="1"/>
          <c:extLst>
            <c:ext xmlns:c16="http://schemas.microsoft.com/office/drawing/2014/chart" uri="{C3380CC4-5D6E-409C-BE32-E72D297353CC}">
              <c16:uniqueId val="{00000001-03FD-41AE-B02D-BB3CD52E1835}"/>
            </c:ext>
          </c:extLst>
        </c:ser>
        <c:dLbls>
          <c:showLegendKey val="0"/>
          <c:showVal val="0"/>
          <c:showCatName val="0"/>
          <c:showSerName val="0"/>
          <c:showPercent val="0"/>
          <c:showBubbleSize val="0"/>
        </c:dLbls>
        <c:axId val="395072560"/>
        <c:axId val="395073216"/>
      </c:scatterChart>
      <c:valAx>
        <c:axId val="395072560"/>
        <c:scaling>
          <c:orientation val="minMax"/>
          <c:max val="700"/>
          <c:min val="350"/>
        </c:scaling>
        <c:delete val="0"/>
        <c:axPos val="b"/>
        <c:majorGridlines>
          <c:spPr>
            <a:ln w="9525" cap="flat" cmpd="sng" algn="ctr">
              <a:noFill/>
              <a:round/>
            </a:ln>
            <a:effectLst/>
          </c:spPr>
        </c:majorGridlines>
        <c:title>
          <c:tx>
            <c:rich>
              <a:bodyPr rot="0" spcFirstLastPara="1" vertOverflow="ellipsis" vert="horz" wrap="square" anchor="ctr" anchorCtr="1"/>
              <a:lstStyle/>
              <a:p>
                <a:pPr>
                  <a:defRPr sz="16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1600" b="1">
                    <a:solidFill>
                      <a:schemeClr val="tx1"/>
                    </a:solidFill>
                    <a:latin typeface="Times New Roman" panose="02020603050405020304" pitchFamily="18" charset="0"/>
                    <a:cs typeface="Times New Roman" panose="02020603050405020304" pitchFamily="18" charset="0"/>
                  </a:rPr>
                  <a:t>Wavelength(nm)</a:t>
                </a:r>
              </a:p>
            </c:rich>
          </c:tx>
          <c:overlay val="0"/>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395073216"/>
        <c:crosses val="autoZero"/>
        <c:crossBetween val="midCat"/>
      </c:valAx>
      <c:valAx>
        <c:axId val="395073216"/>
        <c:scaling>
          <c:orientation val="minMax"/>
          <c:max val="1"/>
          <c:min val="0.2"/>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6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1600" b="1">
                    <a:solidFill>
                      <a:schemeClr val="tx1"/>
                    </a:solidFill>
                    <a:latin typeface="Times New Roman" panose="02020603050405020304" pitchFamily="18" charset="0"/>
                    <a:cs typeface="Times New Roman" panose="02020603050405020304" pitchFamily="18" charset="0"/>
                  </a:rPr>
                  <a:t>Absorbance</a:t>
                </a:r>
              </a:p>
            </c:rich>
          </c:tx>
          <c:overlay val="0"/>
          <c:spPr>
            <a:noFill/>
            <a:ln>
              <a:noFill/>
            </a:ln>
            <a:effectLst/>
          </c:spPr>
          <c:txPr>
            <a:bodyPr rot="-5400000" spcFirstLastPara="1" vertOverflow="ellipsis" vert="horz" wrap="square" anchor="ctr" anchorCtr="1"/>
            <a:lstStyle/>
            <a:p>
              <a:pPr>
                <a:defRPr sz="16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395072560"/>
        <c:crosses val="autoZero"/>
        <c:crossBetween val="midCat"/>
      </c:valAx>
      <c:spPr>
        <a:noFill/>
        <a:ln>
          <a:noFill/>
        </a:ln>
        <a:effectLst/>
      </c:spPr>
    </c:plotArea>
    <c:legend>
      <c:legendPos val="r"/>
      <c:layout>
        <c:manualLayout>
          <c:xMode val="edge"/>
          <c:yMode val="edge"/>
          <c:x val="0.31566547797078109"/>
          <c:y val="0.17103139985293106"/>
          <c:w val="0.47246748158977392"/>
          <c:h val="0.20702476521450222"/>
        </c:manualLayout>
      </c:layout>
      <c:overlay val="0"/>
      <c:spPr>
        <a:noFill/>
        <a:ln>
          <a:noFill/>
        </a:ln>
        <a:effectLst/>
      </c:spPr>
      <c:txPr>
        <a:bodyPr rot="0" spcFirstLastPara="1" vertOverflow="ellipsis" vert="horz" wrap="square" anchor="ctr" anchorCtr="1"/>
        <a:lstStyle/>
        <a:p>
          <a:pPr>
            <a:defRPr sz="14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118334051875141"/>
          <c:y val="8.0846448959048092E-2"/>
          <c:w val="0.83929907588757457"/>
          <c:h val="0.85901726508156606"/>
        </c:manualLayout>
      </c:layout>
      <c:barChart>
        <c:barDir val="col"/>
        <c:grouping val="clustered"/>
        <c:varyColors val="0"/>
        <c:ser>
          <c:idx val="0"/>
          <c:order val="0"/>
          <c:spPr>
            <a:solidFill>
              <a:schemeClr val="accent6"/>
            </a:solidFill>
            <a:ln w="25400">
              <a:solidFill>
                <a:sysClr val="windowText" lastClr="000000"/>
              </a:solidFill>
            </a:ln>
            <a:effectLst/>
          </c:spPr>
          <c:invertIfNegative val="0"/>
          <c:cat>
            <c:numRef>
              <c:f>difference!$U$19:$W$19</c:f>
              <c:numCache>
                <c:formatCode>General</c:formatCode>
                <c:ptCount val="3"/>
              </c:numCache>
            </c:numRef>
          </c:cat>
          <c:val>
            <c:numRef>
              <c:f>(difference!$P$14,difference!$R$14,difference!$S$14)</c:f>
              <c:numCache>
                <c:formatCode>General</c:formatCode>
                <c:ptCount val="3"/>
                <c:pt idx="0">
                  <c:v>1</c:v>
                </c:pt>
                <c:pt idx="1">
                  <c:v>0.86746251483226067</c:v>
                </c:pt>
                <c:pt idx="2">
                  <c:v>1.5378806946891517</c:v>
                </c:pt>
              </c:numCache>
            </c:numRef>
          </c:val>
          <c:extLst>
            <c:ext xmlns:c16="http://schemas.microsoft.com/office/drawing/2014/chart" uri="{C3380CC4-5D6E-409C-BE32-E72D297353CC}">
              <c16:uniqueId val="{00000000-E11A-4BD4-AD28-D06F08042DED}"/>
            </c:ext>
          </c:extLst>
        </c:ser>
        <c:dLbls>
          <c:showLegendKey val="0"/>
          <c:showVal val="0"/>
          <c:showCatName val="0"/>
          <c:showSerName val="0"/>
          <c:showPercent val="0"/>
          <c:showBubbleSize val="0"/>
        </c:dLbls>
        <c:gapWidth val="219"/>
        <c:overlap val="-27"/>
        <c:axId val="444818848"/>
        <c:axId val="444816552"/>
      </c:barChart>
      <c:catAx>
        <c:axId val="444818848"/>
        <c:scaling>
          <c:orientation val="minMax"/>
        </c:scaling>
        <c:delete val="0"/>
        <c:axPos val="b"/>
        <c:numFmt formatCode="General" sourceLinked="1"/>
        <c:majorTickMark val="none"/>
        <c:minorTickMark val="out"/>
        <c:tickLblPos val="nextTo"/>
        <c:spPr>
          <a:noFill/>
          <a:ln w="22225" cap="flat" cmpd="sng" algn="ctr">
            <a:solidFill>
              <a:schemeClr val="tx1"/>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444816552"/>
        <c:crosses val="autoZero"/>
        <c:auto val="1"/>
        <c:lblAlgn val="ctr"/>
        <c:lblOffset val="100"/>
        <c:noMultiLvlLbl val="0"/>
      </c:catAx>
      <c:valAx>
        <c:axId val="444816552"/>
        <c:scaling>
          <c:orientation val="minMax"/>
        </c:scaling>
        <c:delete val="0"/>
        <c:axPos val="l"/>
        <c:numFmt formatCode="General" sourceLinked="1"/>
        <c:majorTickMark val="out"/>
        <c:minorTickMark val="none"/>
        <c:tickLblPos val="nextTo"/>
        <c:spPr>
          <a:noFill/>
          <a:ln w="22225">
            <a:solidFill>
              <a:schemeClr val="tx1"/>
            </a:solidFill>
          </a:ln>
          <a:effectLst/>
        </c:spPr>
        <c:txPr>
          <a:bodyPr rot="-60000000" spcFirstLastPara="1" vertOverflow="ellipsis" vert="horz" wrap="square" anchor="ctr" anchorCtr="1"/>
          <a:lstStyle/>
          <a:p>
            <a:pPr>
              <a:defRPr sz="2800" b="1"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4448188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B2AE3D-FB94-4E49-AE90-16B2398408C2}" type="datetimeFigureOut">
              <a:rPr lang="en-US" smtClean="0"/>
              <a:t>11/9/2016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EAED17-A2F1-4818-B8D2-7D0B5CE0789F}" type="slidenum">
              <a:rPr lang="en-US" smtClean="0"/>
              <a:t>‹#›</a:t>
            </a:fld>
            <a:endParaRPr lang="en-US"/>
          </a:p>
        </p:txBody>
      </p:sp>
    </p:spTree>
    <p:extLst>
      <p:ext uri="{BB962C8B-B14F-4D97-AF65-F5344CB8AC3E}">
        <p14:creationId xmlns:p14="http://schemas.microsoft.com/office/powerpoint/2010/main" val="2039994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EAED17-A2F1-4818-B8D2-7D0B5CE0789F}" type="slidenum">
              <a:rPr lang="en-US" smtClean="0"/>
              <a:t>1</a:t>
            </a:fld>
            <a:endParaRPr lang="en-US"/>
          </a:p>
        </p:txBody>
      </p:sp>
    </p:spTree>
    <p:extLst>
      <p:ext uri="{BB962C8B-B14F-4D97-AF65-F5344CB8AC3E}">
        <p14:creationId xmlns:p14="http://schemas.microsoft.com/office/powerpoint/2010/main" val="3876180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1099749" y="8237475"/>
            <a:ext cx="20339824" cy="1344675"/>
          </a:xfrm>
          <a:prstGeom prst="rect">
            <a:avLst/>
          </a:prstGeom>
        </p:spPr>
        <p:txBody>
          <a:bodyPr vert="horz" anchor="ctr"/>
          <a:lstStyle>
            <a:lvl1pPr marL="0" indent="0" algn="ctr">
              <a:buNone/>
              <a:defRPr sz="4000" u="sng" baseline="0"/>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1077885" y="9623288"/>
            <a:ext cx="20339824" cy="8062427"/>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2483581" y="19777771"/>
            <a:ext cx="20339824" cy="1344675"/>
          </a:xfrm>
          <a:prstGeom prst="rect">
            <a:avLst/>
          </a:prstGeom>
        </p:spPr>
        <p:txBody>
          <a:bodyPr vert="horz" anchor="ctr"/>
          <a:lstStyle>
            <a:lvl1pPr marL="0" indent="0" algn="ctr">
              <a:buNone/>
              <a:defRPr sz="4000" u="sng" baseline="0"/>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1077885" y="17749248"/>
            <a:ext cx="20339824" cy="1344675"/>
          </a:xfrm>
          <a:prstGeom prst="rect">
            <a:avLst/>
          </a:prstGeom>
        </p:spPr>
        <p:txBody>
          <a:bodyPr vert="horz" anchor="ctr"/>
          <a:lstStyle>
            <a:lvl1pPr marL="0" indent="0" algn="ctr">
              <a:buNone/>
              <a:defRPr sz="4000" u="sng" baseline="0"/>
            </a:lvl1pPr>
          </a:lstStyle>
          <a:p>
            <a:pPr lvl="0"/>
            <a:r>
              <a:rPr lang="en-US" sz="4000" dirty="0"/>
              <a:t>Methods (click to edit)</a:t>
            </a:r>
            <a:endParaRPr lang="en-US" dirty="0"/>
          </a:p>
        </p:txBody>
      </p:sp>
      <p:sp>
        <p:nvSpPr>
          <p:cNvPr id="32" name="Content Placeholder 27"/>
          <p:cNvSpPr>
            <a:spLocks noGrp="1"/>
          </p:cNvSpPr>
          <p:nvPr>
            <p:ph sz="quarter" idx="18" hasCustomPrompt="1"/>
          </p:nvPr>
        </p:nvSpPr>
        <p:spPr>
          <a:xfrm>
            <a:off x="1077885" y="19093923"/>
            <a:ext cx="20339824" cy="1350642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4" name="Content Placeholder 27"/>
          <p:cNvSpPr>
            <a:spLocks noGrp="1"/>
          </p:cNvSpPr>
          <p:nvPr>
            <p:ph sz="quarter" idx="20" hasCustomPrompt="1"/>
          </p:nvPr>
        </p:nvSpPr>
        <p:spPr>
          <a:xfrm>
            <a:off x="22483581" y="21122448"/>
            <a:ext cx="20339824" cy="5799680"/>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2483581" y="26922127"/>
            <a:ext cx="20339824" cy="1344675"/>
          </a:xfrm>
          <a:prstGeom prst="rect">
            <a:avLst/>
          </a:prstGeom>
        </p:spPr>
        <p:txBody>
          <a:bodyPr vert="horz" anchor="ctr"/>
          <a:lstStyle>
            <a:lvl1pPr marL="0" indent="0" algn="ctr">
              <a:buNone/>
              <a:defRPr sz="4000" u="sng" baseline="0"/>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2483581" y="28266803"/>
            <a:ext cx="20339824" cy="433354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22483581" y="8272545"/>
            <a:ext cx="20339824" cy="1344675"/>
          </a:xfrm>
          <a:prstGeom prst="rect">
            <a:avLst/>
          </a:prstGeom>
        </p:spPr>
        <p:txBody>
          <a:bodyPr vert="horz" anchor="ctr"/>
          <a:lstStyle>
            <a:lvl1pPr marL="0" indent="0" algn="ctr">
              <a:buNone/>
              <a:defRPr sz="4000" u="sng" baseline="0"/>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22483581" y="9617221"/>
            <a:ext cx="20339824" cy="1016055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2438317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495716" y="8237475"/>
            <a:ext cx="13916722" cy="1379747"/>
          </a:xfrm>
          <a:prstGeom prst="rect">
            <a:avLst/>
          </a:prstGeom>
        </p:spPr>
        <p:txBody>
          <a:bodyPr vert="horz" anchor="ctr"/>
          <a:lstStyle>
            <a:lvl1pPr marL="0" indent="0" algn="ctr">
              <a:buNone/>
              <a:defRPr sz="4000" u="sng" baseline="0"/>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495716" y="9637739"/>
            <a:ext cx="13916722" cy="8062427"/>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9441943" y="8272545"/>
            <a:ext cx="13916722" cy="1344675"/>
          </a:xfrm>
          <a:prstGeom prst="rect">
            <a:avLst/>
          </a:prstGeom>
        </p:spPr>
        <p:txBody>
          <a:bodyPr vert="horz" anchor="ctr"/>
          <a:lstStyle>
            <a:lvl1pPr marL="0" indent="0" algn="ctr">
              <a:buNone/>
              <a:defRPr sz="4000" u="sng" baseline="0"/>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495716" y="17749248"/>
            <a:ext cx="13916722" cy="1344675"/>
          </a:xfrm>
          <a:prstGeom prst="rect">
            <a:avLst/>
          </a:prstGeom>
        </p:spPr>
        <p:txBody>
          <a:bodyPr vert="horz" anchor="ctr"/>
          <a:lstStyle>
            <a:lvl1pPr marL="0" indent="0" algn="ctr">
              <a:buNone/>
              <a:defRPr sz="4000" u="sng" baseline="0"/>
            </a:lvl1pPr>
          </a:lstStyle>
          <a:p>
            <a:pPr lvl="0"/>
            <a:r>
              <a:rPr lang="en-US" sz="4000" dirty="0"/>
              <a:t>Methods (click to edit)</a:t>
            </a:r>
            <a:endParaRPr lang="en-US" dirty="0"/>
          </a:p>
        </p:txBody>
      </p:sp>
      <p:sp>
        <p:nvSpPr>
          <p:cNvPr id="32" name="Content Placeholder 27"/>
          <p:cNvSpPr>
            <a:spLocks noGrp="1"/>
          </p:cNvSpPr>
          <p:nvPr>
            <p:ph sz="quarter" idx="18" hasCustomPrompt="1"/>
          </p:nvPr>
        </p:nvSpPr>
        <p:spPr>
          <a:xfrm>
            <a:off x="495716" y="19093923"/>
            <a:ext cx="13916722" cy="1350642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4" name="Content Placeholder 27"/>
          <p:cNvSpPr>
            <a:spLocks noGrp="1"/>
          </p:cNvSpPr>
          <p:nvPr>
            <p:ph sz="quarter" idx="20" hasCustomPrompt="1"/>
          </p:nvPr>
        </p:nvSpPr>
        <p:spPr>
          <a:xfrm>
            <a:off x="29441943" y="9643306"/>
            <a:ext cx="13916722" cy="1287197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9441943" y="22613442"/>
            <a:ext cx="13916722" cy="1344675"/>
          </a:xfrm>
          <a:prstGeom prst="rect">
            <a:avLst/>
          </a:prstGeom>
        </p:spPr>
        <p:txBody>
          <a:bodyPr vert="horz" anchor="ctr"/>
          <a:lstStyle>
            <a:lvl1pPr marL="0" indent="0" algn="ctr">
              <a:buNone/>
              <a:defRPr sz="4000" u="sng" baseline="0"/>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9498789" y="23933260"/>
            <a:ext cx="13916722" cy="8667085"/>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14987241" y="8272545"/>
            <a:ext cx="13916722" cy="1344675"/>
          </a:xfrm>
          <a:prstGeom prst="rect">
            <a:avLst/>
          </a:prstGeom>
        </p:spPr>
        <p:txBody>
          <a:bodyPr vert="horz" anchor="ctr"/>
          <a:lstStyle>
            <a:lvl1pPr marL="0" indent="0" algn="ctr">
              <a:buNone/>
              <a:defRPr sz="4000" u="sng" baseline="0"/>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14987241" y="9637739"/>
            <a:ext cx="13916722" cy="22913524"/>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1830025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495716" y="8237475"/>
            <a:ext cx="13916722" cy="1379747"/>
          </a:xfrm>
          <a:prstGeom prst="rect">
            <a:avLst/>
          </a:prstGeom>
          <a:solidFill>
            <a:schemeClr val="tx2">
              <a:lumMod val="75000"/>
            </a:schemeClr>
          </a:solidFill>
        </p:spPr>
        <p:txBody>
          <a:bodyPr vert="horz" anchor="ctr"/>
          <a:lstStyle>
            <a:lvl1pPr marL="0" indent="0" algn="ctr">
              <a:buNone/>
              <a:defRPr sz="4000" u="sng" baseline="0">
                <a:solidFill>
                  <a:srgbClr val="FFFFFF"/>
                </a:solidFill>
              </a:defRPr>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495716" y="9637739"/>
            <a:ext cx="13916722" cy="8062427"/>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9441943" y="8272545"/>
            <a:ext cx="13916722"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495716" y="17749248"/>
            <a:ext cx="13916722"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Methods (click to edit)</a:t>
            </a:r>
            <a:endParaRPr lang="en-US" dirty="0"/>
          </a:p>
        </p:txBody>
      </p:sp>
      <p:sp>
        <p:nvSpPr>
          <p:cNvPr id="32" name="Content Placeholder 27"/>
          <p:cNvSpPr>
            <a:spLocks noGrp="1"/>
          </p:cNvSpPr>
          <p:nvPr>
            <p:ph sz="quarter" idx="18" hasCustomPrompt="1"/>
          </p:nvPr>
        </p:nvSpPr>
        <p:spPr>
          <a:xfrm>
            <a:off x="495716" y="19093923"/>
            <a:ext cx="13916722" cy="1350642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4" name="Content Placeholder 27"/>
          <p:cNvSpPr>
            <a:spLocks noGrp="1"/>
          </p:cNvSpPr>
          <p:nvPr>
            <p:ph sz="quarter" idx="20" hasCustomPrompt="1"/>
          </p:nvPr>
        </p:nvSpPr>
        <p:spPr>
          <a:xfrm>
            <a:off x="29441943" y="9643306"/>
            <a:ext cx="13916722" cy="1287197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9441943" y="22613442"/>
            <a:ext cx="13916722"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9498789" y="23933260"/>
            <a:ext cx="13916722" cy="8667085"/>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14987241" y="8272545"/>
            <a:ext cx="13916722"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14987241" y="9637739"/>
            <a:ext cx="13916722" cy="22913524"/>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1076852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1099749" y="8237475"/>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1077885" y="9623288"/>
            <a:ext cx="20339824" cy="8062427"/>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2483581" y="19777771"/>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1077885" y="17749248"/>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Methods (click to edit)</a:t>
            </a:r>
            <a:endParaRPr lang="en-US" dirty="0"/>
          </a:p>
        </p:txBody>
      </p:sp>
      <p:sp>
        <p:nvSpPr>
          <p:cNvPr id="32" name="Content Placeholder 27"/>
          <p:cNvSpPr>
            <a:spLocks noGrp="1"/>
          </p:cNvSpPr>
          <p:nvPr>
            <p:ph sz="quarter" idx="18" hasCustomPrompt="1"/>
          </p:nvPr>
        </p:nvSpPr>
        <p:spPr>
          <a:xfrm>
            <a:off x="1077885" y="19093923"/>
            <a:ext cx="20339824" cy="1350642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4" name="Content Placeholder 27"/>
          <p:cNvSpPr>
            <a:spLocks noGrp="1"/>
          </p:cNvSpPr>
          <p:nvPr>
            <p:ph sz="quarter" idx="20" hasCustomPrompt="1"/>
          </p:nvPr>
        </p:nvSpPr>
        <p:spPr>
          <a:xfrm>
            <a:off x="22483581" y="21122448"/>
            <a:ext cx="20339824" cy="5799680"/>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2483581" y="26922127"/>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2483581" y="28266803"/>
            <a:ext cx="20339824" cy="433354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22483581" y="8272545"/>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22483581" y="9617221"/>
            <a:ext cx="20339824" cy="1016055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3621387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954158" y="8237475"/>
            <a:ext cx="41982887"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944219" y="9611475"/>
            <a:ext cx="20609781" cy="521877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6502571" y="19549485"/>
            <a:ext cx="16320835"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944219" y="14830245"/>
            <a:ext cx="41879186"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Methods (click to edit)</a:t>
            </a:r>
            <a:endParaRPr lang="en-US" dirty="0"/>
          </a:p>
        </p:txBody>
      </p:sp>
      <p:sp>
        <p:nvSpPr>
          <p:cNvPr id="34" name="Content Placeholder 27"/>
          <p:cNvSpPr>
            <a:spLocks noGrp="1"/>
          </p:cNvSpPr>
          <p:nvPr>
            <p:ph sz="quarter" idx="20" hasCustomPrompt="1"/>
          </p:nvPr>
        </p:nvSpPr>
        <p:spPr>
          <a:xfrm>
            <a:off x="26502570" y="20880981"/>
            <a:ext cx="16334070" cy="7139774"/>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6502569" y="28020755"/>
            <a:ext cx="1643447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6502571" y="29365432"/>
            <a:ext cx="16320835" cy="3234913"/>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702827" y="19549485"/>
            <a:ext cx="24268249"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702827" y="20894161"/>
            <a:ext cx="24268249" cy="11706184"/>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6" name="Content Placeholder 27"/>
          <p:cNvSpPr>
            <a:spLocks noGrp="1"/>
          </p:cNvSpPr>
          <p:nvPr>
            <p:ph sz="quarter" idx="25" hasCustomPrompt="1"/>
          </p:nvPr>
        </p:nvSpPr>
        <p:spPr>
          <a:xfrm>
            <a:off x="22344079" y="9602046"/>
            <a:ext cx="20592965" cy="521877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1" name="Content Placeholder 27"/>
          <p:cNvSpPr>
            <a:spLocks noGrp="1"/>
          </p:cNvSpPr>
          <p:nvPr>
            <p:ph sz="quarter" idx="26" hasCustomPrompt="1"/>
          </p:nvPr>
        </p:nvSpPr>
        <p:spPr>
          <a:xfrm>
            <a:off x="944219" y="16205060"/>
            <a:ext cx="20609781" cy="321155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2" name="Content Placeholder 27"/>
          <p:cNvSpPr>
            <a:spLocks noGrp="1"/>
          </p:cNvSpPr>
          <p:nvPr>
            <p:ph sz="quarter" idx="27" hasCustomPrompt="1"/>
          </p:nvPr>
        </p:nvSpPr>
        <p:spPr>
          <a:xfrm>
            <a:off x="22327262" y="16205060"/>
            <a:ext cx="20609781" cy="321155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3686771026"/>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
        <p:nvSpPr>
          <p:cNvPr id="24" name="Rounded Rectangle 23"/>
          <p:cNvSpPr>
            <a:spLocks/>
          </p:cNvSpPr>
          <p:nvPr userDrawn="1"/>
        </p:nvSpPr>
        <p:spPr>
          <a:xfrm>
            <a:off x="1070517" y="8231245"/>
            <a:ext cx="20339824" cy="24332140"/>
          </a:xfrm>
          <a:prstGeom prst="roundRect">
            <a:avLst>
              <a:gd name="adj" fmla="val 6556"/>
            </a:avLst>
          </a:prstGeom>
          <a:solidFill>
            <a:schemeClr val="accent1">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solidFill>
                <a:schemeClr val="accent1">
                  <a:lumMod val="20000"/>
                  <a:lumOff val="80000"/>
                </a:schemeClr>
              </a:solidFill>
            </a:endParaRPr>
          </a:p>
        </p:txBody>
      </p:sp>
      <p:sp>
        <p:nvSpPr>
          <p:cNvPr id="25" name="Rounded Rectangle 24"/>
          <p:cNvSpPr>
            <a:spLocks/>
          </p:cNvSpPr>
          <p:nvPr userDrawn="1"/>
        </p:nvSpPr>
        <p:spPr>
          <a:xfrm>
            <a:off x="22480859" y="8231245"/>
            <a:ext cx="20339824" cy="24332140"/>
          </a:xfrm>
          <a:prstGeom prst="roundRect">
            <a:avLst>
              <a:gd name="adj" fmla="val 6556"/>
            </a:avLst>
          </a:prstGeom>
          <a:solidFill>
            <a:schemeClr val="accent1">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solidFill>
                <a:schemeClr val="accent1">
                  <a:lumMod val="20000"/>
                  <a:lumOff val="80000"/>
                </a:schemeClr>
              </a:solidFill>
            </a:endParaRPr>
          </a:p>
        </p:txBody>
      </p:sp>
    </p:spTree>
    <p:extLst>
      <p:ext uri="{BB962C8B-B14F-4D97-AF65-F5344CB8AC3E}">
        <p14:creationId xmlns:p14="http://schemas.microsoft.com/office/powerpoint/2010/main" val="391271873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
        <p:nvSpPr>
          <p:cNvPr id="24" name="Rounded Rectangle 23"/>
          <p:cNvSpPr>
            <a:spLocks/>
          </p:cNvSpPr>
          <p:nvPr userDrawn="1"/>
        </p:nvSpPr>
        <p:spPr>
          <a:xfrm>
            <a:off x="535259" y="8231245"/>
            <a:ext cx="42820683" cy="24332140"/>
          </a:xfrm>
          <a:prstGeom prst="roundRect">
            <a:avLst>
              <a:gd name="adj" fmla="val 6556"/>
            </a:avLst>
          </a:prstGeom>
          <a:solidFill>
            <a:schemeClr val="accent1">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solidFill>
                <a:schemeClr val="accent1">
                  <a:lumMod val="20000"/>
                  <a:lumOff val="80000"/>
                </a:schemeClr>
              </a:solidFill>
            </a:endParaRPr>
          </a:p>
        </p:txBody>
      </p:sp>
    </p:spTree>
    <p:extLst>
      <p:ext uri="{BB962C8B-B14F-4D97-AF65-F5344CB8AC3E}">
        <p14:creationId xmlns:p14="http://schemas.microsoft.com/office/powerpoint/2010/main" val="790830232"/>
      </p:ext>
    </p:extLst>
  </p:cSld>
  <p:clrMap bg1="lt1" tx1="dk1" bg2="lt2" tx2="dk2" accent1="accent1" accent2="accent2" accent3="accent3" accent4="accent4" accent5="accent5" accent6="accent6" hlink="hlink" folHlink="folHlink"/>
  <p:sldLayoutIdLst>
    <p:sldLayoutId id="2147483665"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609724833"/>
      </p:ext>
    </p:extLst>
  </p:cSld>
  <p:clrMap bg1="lt1" tx1="dk1" bg2="lt2" tx2="dk2" accent1="accent1" accent2="accent2" accent3="accent3" accent4="accent4" accent5="accent5" accent6="accent6" hlink="hlink" folHlink="folHlink"/>
  <p:sldLayoutIdLst>
    <p:sldLayoutId id="2147483667"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974019808"/>
      </p:ext>
    </p:extLst>
  </p:cSld>
  <p:clrMap bg1="lt1" tx1="dk1" bg2="lt2" tx2="dk2" accent1="accent1" accent2="accent2" accent3="accent3" accent4="accent4" accent5="accent5" accent6="accent6" hlink="hlink" folHlink="folHlink"/>
  <p:sldLayoutIdLst>
    <p:sldLayoutId id="2147483669"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21420128"/>
      </p:ext>
    </p:extLst>
  </p:cSld>
  <p:clrMap bg1="lt1" tx1="dk1" bg2="lt2" tx2="dk2" accent1="accent1" accent2="accent2" accent3="accent3" accent4="accent4" accent5="accent5" accent6="accent6" hlink="hlink" folHlink="folHlink"/>
  <p:sldLayoutIdLst>
    <p:sldLayoutId id="2147483671"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microsoft.com/office/2007/relationships/hdphoto" Target="../media/hdphoto3.wdp"/><Relationship Id="rId18" Type="http://schemas.openxmlformats.org/officeDocument/2006/relationships/image" Target="../media/image13.png"/><Relationship Id="rId3" Type="http://schemas.openxmlformats.org/officeDocument/2006/relationships/image" Target="../media/image1.png"/><Relationship Id="rId21" Type="http://schemas.openxmlformats.org/officeDocument/2006/relationships/image" Target="../media/image14.emf"/><Relationship Id="rId7" Type="http://schemas.openxmlformats.org/officeDocument/2006/relationships/image" Target="../media/image5.png"/><Relationship Id="rId12" Type="http://schemas.openxmlformats.org/officeDocument/2006/relationships/image" Target="../media/image8.png"/><Relationship Id="rId17" Type="http://schemas.openxmlformats.org/officeDocument/2006/relationships/image" Target="../media/image12.png"/><Relationship Id="rId25" Type="http://schemas.openxmlformats.org/officeDocument/2006/relationships/image" Target="../media/image18.emf"/><Relationship Id="rId2" Type="http://schemas.openxmlformats.org/officeDocument/2006/relationships/notesSlide" Target="../notesSlides/notesSlide1.xml"/><Relationship Id="rId16" Type="http://schemas.openxmlformats.org/officeDocument/2006/relationships/image" Target="../media/image11.png"/><Relationship Id="rId20" Type="http://schemas.openxmlformats.org/officeDocument/2006/relationships/chart" Target="../charts/chart2.xml"/><Relationship Id="rId1" Type="http://schemas.openxmlformats.org/officeDocument/2006/relationships/slideLayout" Target="../slideLayouts/slideLayout4.xml"/><Relationship Id="rId6" Type="http://schemas.openxmlformats.org/officeDocument/2006/relationships/image" Target="../media/image4.png"/><Relationship Id="rId11" Type="http://schemas.microsoft.com/office/2007/relationships/hdphoto" Target="../media/hdphoto2.wdp"/><Relationship Id="rId24" Type="http://schemas.openxmlformats.org/officeDocument/2006/relationships/image" Target="../media/image17.emf"/><Relationship Id="rId5" Type="http://schemas.openxmlformats.org/officeDocument/2006/relationships/image" Target="../media/image3.png"/><Relationship Id="rId15" Type="http://schemas.openxmlformats.org/officeDocument/2006/relationships/image" Target="../media/image10.png"/><Relationship Id="rId23" Type="http://schemas.openxmlformats.org/officeDocument/2006/relationships/image" Target="../media/image16.emf"/><Relationship Id="rId10" Type="http://schemas.openxmlformats.org/officeDocument/2006/relationships/image" Target="../media/image7.png"/><Relationship Id="rId19" Type="http://schemas.openxmlformats.org/officeDocument/2006/relationships/chart" Target="../charts/chart1.xml"/><Relationship Id="rId4" Type="http://schemas.openxmlformats.org/officeDocument/2006/relationships/image" Target="../media/image2.jpeg"/><Relationship Id="rId9" Type="http://schemas.microsoft.com/office/2007/relationships/hdphoto" Target="../media/hdphoto1.wdp"/><Relationship Id="rId14" Type="http://schemas.openxmlformats.org/officeDocument/2006/relationships/image" Target="../media/image9.png"/><Relationship Id="rId22" Type="http://schemas.openxmlformats.org/officeDocument/2006/relationships/image" Target="../media/image15.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alpha val="94000"/>
          </a:schemeClr>
        </a:solidFill>
        <a:effectLst/>
      </p:bgPr>
    </p:bg>
    <p:spTree>
      <p:nvGrpSpPr>
        <p:cNvPr id="1" name=""/>
        <p:cNvGrpSpPr/>
        <p:nvPr/>
      </p:nvGrpSpPr>
      <p:grpSpPr>
        <a:xfrm>
          <a:off x="0" y="0"/>
          <a:ext cx="0" cy="0"/>
          <a:chOff x="0" y="0"/>
          <a:chExt cx="0" cy="0"/>
        </a:xfrm>
      </p:grpSpPr>
      <p:sp>
        <p:nvSpPr>
          <p:cNvPr id="43" name="TextBox 42"/>
          <p:cNvSpPr txBox="1"/>
          <p:nvPr/>
        </p:nvSpPr>
        <p:spPr>
          <a:xfrm>
            <a:off x="29970602" y="9236942"/>
            <a:ext cx="4104727" cy="534762"/>
          </a:xfrm>
          <a:prstGeom prst="rect">
            <a:avLst/>
          </a:prstGeom>
          <a:noFill/>
        </p:spPr>
        <p:txBody>
          <a:bodyPr wrap="square" rtlCol="0">
            <a:spAutoFit/>
          </a:bodyPr>
          <a:lstStyle/>
          <a:p>
            <a:endParaRPr lang="en-US" sz="1342" u="sng" dirty="0">
              <a:latin typeface="Times New Roman" panose="02020603050405020304" pitchFamily="18" charset="0"/>
              <a:cs typeface="Times New Roman" panose="02020603050405020304" pitchFamily="18" charset="0"/>
            </a:endParaRPr>
          </a:p>
          <a:p>
            <a:endParaRPr lang="en-US" sz="1533" u="sng" dirty="0"/>
          </a:p>
        </p:txBody>
      </p:sp>
      <p:sp>
        <p:nvSpPr>
          <p:cNvPr id="14" name="Rectangle 1"/>
          <p:cNvSpPr>
            <a:spLocks noGrp="1" noChangeArrowheads="1"/>
          </p:cNvSpPr>
          <p:nvPr>
            <p:ph type="body" sz="quarter" idx="12"/>
          </p:nvPr>
        </p:nvSpPr>
        <p:spPr bwMode="auto">
          <a:xfrm>
            <a:off x="30630227" y="25718960"/>
            <a:ext cx="13269557" cy="522296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algn="l"/>
            <a:r>
              <a:rPr lang="en-US" sz="3200" dirty="0" err="1">
                <a:solidFill>
                  <a:schemeClr val="tx1"/>
                </a:solidFill>
                <a:latin typeface="Times New Roman" panose="02020603050405020304" pitchFamily="18" charset="0"/>
                <a:cs typeface="Times New Roman" panose="02020603050405020304" pitchFamily="18" charset="0"/>
              </a:rPr>
              <a:t>Heo</a:t>
            </a:r>
            <a:r>
              <a:rPr lang="en-US" sz="3200" dirty="0">
                <a:solidFill>
                  <a:schemeClr val="tx1"/>
                </a:solidFill>
                <a:latin typeface="Times New Roman" panose="02020603050405020304" pitchFamily="18" charset="0"/>
                <a:cs typeface="Times New Roman" panose="02020603050405020304" pitchFamily="18" charset="0"/>
              </a:rPr>
              <a:t> C and </a:t>
            </a:r>
            <a:r>
              <a:rPr lang="en-US" sz="3200" dirty="0" err="1">
                <a:solidFill>
                  <a:schemeClr val="tx1"/>
                </a:solidFill>
                <a:latin typeface="Times New Roman" panose="02020603050405020304" pitchFamily="18" charset="0"/>
                <a:cs typeface="Times New Roman" panose="02020603050405020304" pitchFamily="18" charset="0"/>
              </a:rPr>
              <a:t>Yoo</a:t>
            </a:r>
            <a:r>
              <a:rPr lang="en-US" sz="3200" dirty="0">
                <a:solidFill>
                  <a:schemeClr val="tx1"/>
                </a:solidFill>
                <a:latin typeface="Times New Roman" panose="02020603050405020304" pitchFamily="18" charset="0"/>
                <a:cs typeface="Times New Roman" panose="02020603050405020304" pitchFamily="18" charset="0"/>
              </a:rPr>
              <a:t> J. "The control of neural cell-to-cell interactions through non-contact electrical field stimulation using graphene electrodes" Biomaterials (2011) 32, 19-27.</a:t>
            </a:r>
          </a:p>
          <a:p>
            <a:pPr algn="l"/>
            <a:r>
              <a:rPr lang="en-US" sz="3200" dirty="0">
                <a:solidFill>
                  <a:schemeClr val="tx1"/>
                </a:solidFill>
                <a:latin typeface="Times New Roman" panose="02020603050405020304" pitchFamily="18" charset="0"/>
                <a:cs typeface="Times New Roman" panose="02020603050405020304" pitchFamily="18" charset="0"/>
              </a:rPr>
              <a:t> [2] </a:t>
            </a:r>
            <a:r>
              <a:rPr lang="en-US" sz="3200" dirty="0" err="1">
                <a:solidFill>
                  <a:schemeClr val="tx1"/>
                </a:solidFill>
                <a:latin typeface="Times New Roman" panose="02020603050405020304" pitchFamily="18" charset="0"/>
                <a:cs typeface="Times New Roman" panose="02020603050405020304" pitchFamily="18" charset="0"/>
              </a:rPr>
              <a:t>Kobelt</a:t>
            </a:r>
            <a:r>
              <a:rPr lang="en-US" sz="3200" dirty="0">
                <a:solidFill>
                  <a:schemeClr val="tx1"/>
                </a:solidFill>
                <a:latin typeface="Times New Roman" panose="02020603050405020304" pitchFamily="18" charset="0"/>
                <a:cs typeface="Times New Roman" panose="02020603050405020304" pitchFamily="18" charset="0"/>
              </a:rPr>
              <a:t> LJ, Wilkinson AE, McCormick AM, Willits RK and Leipzig ND. “Short duration electrical stimulation to enhance neurite outgrowth and maturation of adult neural stem progenitor cells”. Annals of Biomedical Engineering (2014) 42, 2164–76</a:t>
            </a:r>
          </a:p>
          <a:p>
            <a:pPr algn="l" defTabSz="914400" eaLnBrk="0" fontAlgn="base" hangingPunct="0">
              <a:spcBef>
                <a:spcPct val="0"/>
              </a:spcBef>
              <a:spcAft>
                <a:spcPct val="0"/>
              </a:spcAft>
            </a:pPr>
            <a:endParaRPr lang="en-US" sz="2800" dirty="0">
              <a:solidFill>
                <a:schemeClr val="tx1"/>
              </a:solidFill>
            </a:endParaRPr>
          </a:p>
          <a:p>
            <a:pPr algn="l" defTabSz="914400" eaLnBrk="0" fontAlgn="base" hangingPunct="0">
              <a:spcBef>
                <a:spcPct val="0"/>
              </a:spcBef>
              <a:spcAft>
                <a:spcPct val="0"/>
              </a:spcAft>
            </a:pPr>
            <a:endParaRPr lang="en-US" altLang="en-US" sz="2500" dirty="0">
              <a:solidFill>
                <a:schemeClr val="tx1"/>
              </a:solidFill>
              <a:latin typeface="Times New Roman" panose="02020603050405020304" pitchFamily="18" charset="0"/>
              <a:cs typeface="Times New Roman" panose="02020603050405020304" pitchFamily="18" charset="0"/>
            </a:endParaRPr>
          </a:p>
          <a:p>
            <a:pPr algn="l" defTabSz="914400" eaLnBrk="0" fontAlgn="base" hangingPunct="0">
              <a:spcBef>
                <a:spcPct val="0"/>
              </a:spcBef>
              <a:spcAft>
                <a:spcPct val="0"/>
              </a:spcAft>
            </a:pPr>
            <a:endParaRPr lang="en-US" altLang="en-US" sz="2800" dirty="0">
              <a:solidFill>
                <a:srgbClr val="000000"/>
              </a:solidFill>
              <a:latin typeface="Times New Roman" panose="02020603050405020304" pitchFamily="18" charset="0"/>
              <a:cs typeface="Times New Roman" panose="02020603050405020304" pitchFamily="18" charset="0"/>
            </a:endParaRPr>
          </a:p>
          <a:p>
            <a:pPr algn="l" defTabSz="914400" eaLnBrk="0" fontAlgn="base" hangingPunct="0">
              <a:spcBef>
                <a:spcPct val="0"/>
              </a:spcBef>
              <a:spcAft>
                <a:spcPct val="0"/>
              </a:spcAft>
            </a:pPr>
            <a:endParaRPr lang="en-US" altLang="en-US" sz="2800" dirty="0">
              <a:solidFill>
                <a:schemeClr val="tx1"/>
              </a:solidFill>
              <a:latin typeface="Times New Roman" panose="02020603050405020304" pitchFamily="18" charset="0"/>
              <a:cs typeface="Times New Roman" panose="02020603050405020304" pitchFamily="18" charset="0"/>
            </a:endParaRPr>
          </a:p>
        </p:txBody>
      </p:sp>
      <p:sp>
        <p:nvSpPr>
          <p:cNvPr id="17" name="Rounded Rectangle 16"/>
          <p:cNvSpPr/>
          <p:nvPr/>
        </p:nvSpPr>
        <p:spPr>
          <a:xfrm>
            <a:off x="-7925" y="-171430"/>
            <a:ext cx="43899125" cy="3807724"/>
          </a:xfrm>
          <a:prstGeom prst="roundRect">
            <a:avLst/>
          </a:prstGeom>
          <a:no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7200" b="1" dirty="0">
                <a:solidFill>
                  <a:schemeClr val="tx1"/>
                </a:solidFill>
                <a:latin typeface="Times New Roman" panose="02020603050405020304" pitchFamily="18" charset="0"/>
                <a:cs typeface="Times New Roman" panose="02020603050405020304" pitchFamily="18" charset="0"/>
              </a:rPr>
              <a:t>Light-Triggered Differentiation of Human Neural Stem Cells to Neurons</a:t>
            </a:r>
          </a:p>
          <a:p>
            <a:pPr algn="ctr"/>
            <a:r>
              <a:rPr lang="en-US" sz="4000" dirty="0">
                <a:solidFill>
                  <a:schemeClr val="tx1"/>
                </a:solidFill>
                <a:latin typeface="Times New Roman" panose="02020603050405020304" pitchFamily="18" charset="0"/>
                <a:cs typeface="Times New Roman" panose="02020603050405020304" pitchFamily="18" charset="0"/>
              </a:rPr>
              <a:t>Alison Deyett , Salimah </a:t>
            </a:r>
            <a:r>
              <a:rPr lang="en-US" sz="4000" dirty="0" err="1">
                <a:solidFill>
                  <a:schemeClr val="tx1"/>
                </a:solidFill>
                <a:latin typeface="Times New Roman" panose="02020603050405020304" pitchFamily="18" charset="0"/>
                <a:cs typeface="Times New Roman" panose="02020603050405020304" pitchFamily="18" charset="0"/>
              </a:rPr>
              <a:t>Hussien</a:t>
            </a:r>
            <a:r>
              <a:rPr lang="en-US" sz="4000" dirty="0">
                <a:solidFill>
                  <a:schemeClr val="tx1"/>
                </a:solidFill>
                <a:latin typeface="Times New Roman" panose="02020603050405020304" pitchFamily="18" charset="0"/>
                <a:cs typeface="Times New Roman" panose="02020603050405020304" pitchFamily="18" charset="0"/>
              </a:rPr>
              <a:t>, and  Kyung Jae Jeong</a:t>
            </a:r>
            <a:endParaRPr lang="en-US" sz="3200" baseline="30000" dirty="0">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latin typeface="Times New Roman" panose="02020603050405020304" pitchFamily="18" charset="0"/>
              <a:cs typeface="Times New Roman" panose="02020603050405020304" pitchFamily="18" charset="0"/>
            </a:endParaRPr>
          </a:p>
          <a:p>
            <a:pPr algn="ctr"/>
            <a:r>
              <a:rPr lang="en-US" sz="3200" dirty="0">
                <a:solidFill>
                  <a:schemeClr val="tx1"/>
                </a:solidFill>
                <a:latin typeface="Times New Roman" panose="02020603050405020304" pitchFamily="18" charset="0"/>
                <a:cs typeface="Times New Roman" panose="02020603050405020304" pitchFamily="18" charset="0"/>
              </a:rPr>
              <a:t>   Department of Chemical Engineering, University of New Hampshire</a:t>
            </a:r>
            <a:r>
              <a:rPr lang="en-US" sz="3200" baseline="30000" dirty="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 Durham, NH, USA</a:t>
            </a:r>
          </a:p>
        </p:txBody>
      </p:sp>
      <p:sp>
        <p:nvSpPr>
          <p:cNvPr id="25" name="Rounded Rectangle 24"/>
          <p:cNvSpPr/>
          <p:nvPr/>
        </p:nvSpPr>
        <p:spPr>
          <a:xfrm>
            <a:off x="159710" y="3492316"/>
            <a:ext cx="13020827" cy="1007598"/>
          </a:xfrm>
          <a:prstGeom prst="roundRect">
            <a:avLst/>
          </a:prstGeom>
          <a:solidFill>
            <a:srgbClr val="003591"/>
          </a:solidFill>
          <a:ln>
            <a:solidFill>
              <a:srgbClr val="00359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Abstract</a:t>
            </a:r>
          </a:p>
        </p:txBody>
      </p:sp>
      <p:sp>
        <p:nvSpPr>
          <p:cNvPr id="50" name="Content Placeholder 49"/>
          <p:cNvSpPr>
            <a:spLocks noGrp="1"/>
          </p:cNvSpPr>
          <p:nvPr>
            <p:ph sz="quarter" idx="14"/>
          </p:nvPr>
        </p:nvSpPr>
        <p:spPr>
          <a:xfrm>
            <a:off x="159710" y="15301040"/>
            <a:ext cx="12747119" cy="1086438"/>
          </a:xfrm>
          <a:prstGeom prst="roundRect">
            <a:avLst/>
          </a:prstGeom>
          <a:solidFill>
            <a:srgbClr val="003591"/>
          </a:solidFill>
          <a:ln>
            <a:solidFill>
              <a:srgbClr val="00359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Background </a:t>
            </a:r>
          </a:p>
        </p:txBody>
      </p:sp>
      <p:sp>
        <p:nvSpPr>
          <p:cNvPr id="54" name="Content Placeholder 49"/>
          <p:cNvSpPr>
            <a:spLocks noGrp="1"/>
          </p:cNvSpPr>
          <p:nvPr>
            <p:ph sz="quarter" idx="14"/>
          </p:nvPr>
        </p:nvSpPr>
        <p:spPr>
          <a:xfrm>
            <a:off x="30443123" y="16286696"/>
            <a:ext cx="13302949" cy="1004853"/>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Summary</a:t>
            </a:r>
          </a:p>
        </p:txBody>
      </p:sp>
      <p:sp>
        <p:nvSpPr>
          <p:cNvPr id="63" name="Content Placeholder 49"/>
          <p:cNvSpPr>
            <a:spLocks noGrp="1"/>
          </p:cNvSpPr>
          <p:nvPr>
            <p:ph sz="quarter" idx="14"/>
          </p:nvPr>
        </p:nvSpPr>
        <p:spPr>
          <a:xfrm>
            <a:off x="30630227" y="3450016"/>
            <a:ext cx="13129264" cy="1092197"/>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Reactive Oxygen Species (ROS)</a:t>
            </a:r>
          </a:p>
        </p:txBody>
      </p:sp>
      <p:sp>
        <p:nvSpPr>
          <p:cNvPr id="64" name="Content Placeholder 49"/>
          <p:cNvSpPr>
            <a:spLocks noGrp="1"/>
          </p:cNvSpPr>
          <p:nvPr>
            <p:ph sz="quarter" idx="14"/>
          </p:nvPr>
        </p:nvSpPr>
        <p:spPr>
          <a:xfrm>
            <a:off x="30443121" y="24447877"/>
            <a:ext cx="13302951" cy="1120322"/>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65" name="Content Placeholder 49"/>
          <p:cNvSpPr>
            <a:spLocks noGrp="1"/>
          </p:cNvSpPr>
          <p:nvPr>
            <p:ph sz="quarter" idx="14"/>
          </p:nvPr>
        </p:nvSpPr>
        <p:spPr>
          <a:xfrm>
            <a:off x="30302831" y="29217112"/>
            <a:ext cx="13448075" cy="1120490"/>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Acknowledgement</a:t>
            </a:r>
          </a:p>
        </p:txBody>
      </p:sp>
      <p:sp>
        <p:nvSpPr>
          <p:cNvPr id="6" name="Content Placeholder 5"/>
          <p:cNvSpPr>
            <a:spLocks noGrp="1"/>
          </p:cNvSpPr>
          <p:nvPr>
            <p:ph sz="quarter" idx="14"/>
          </p:nvPr>
        </p:nvSpPr>
        <p:spPr>
          <a:xfrm>
            <a:off x="159710" y="4815183"/>
            <a:ext cx="12984790" cy="10247908"/>
          </a:xfrm>
          <a:solidFill>
            <a:schemeClr val="bg1"/>
          </a:solidFill>
        </p:spPr>
        <p:txBody>
          <a:bodyPr/>
          <a:lstStyle/>
          <a:p>
            <a:pPr algn="just"/>
            <a:r>
              <a:rPr lang="en-US" sz="3200" dirty="0">
                <a:latin typeface="Times New Roman" panose="02020603050405020304" pitchFamily="18" charset="0"/>
                <a:cs typeface="Times New Roman" panose="02020603050405020304" pitchFamily="18" charset="0"/>
              </a:rPr>
              <a:t>Neural tissue engineering aims to regenerate irreversibly damaged neural systems (either peripheral or central nervous systems) by differentiation of neural stem cells into neurons on three dimensional scaffolds by providing various chemical and physical cues. One physical cue that has received much attention is electrical stimulation by an external electric potential on conducting substrates such as graphene. One potentially useful method of achieving electrical stimulation of neural stem cells is by free electron generation on the surface of titanium oxide (TiO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nanoparticles by light irradiation. However, the band gap of 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nanoparticles is in the UV range which can be harmful to cells and has many limitations in clinical applications. The goal of this research is to develop a novel method to achieve visible light-triggered differentiation of human neural stem cells (hNSCs) into neurons. We have discovered that TiO</a:t>
            </a:r>
            <a:r>
              <a:rPr lang="en-US" sz="3200" baseline="-25000" dirty="0">
                <a:latin typeface="Times New Roman" panose="02020603050405020304" pitchFamily="18" charset="0"/>
                <a:cs typeface="Times New Roman" panose="02020603050405020304" pitchFamily="18" charset="0"/>
              </a:rPr>
              <a:t>2 </a:t>
            </a:r>
            <a:r>
              <a:rPr lang="en-US" sz="3200" dirty="0">
                <a:latin typeface="Times New Roman" panose="02020603050405020304" pitchFamily="18" charset="0"/>
                <a:cs typeface="Times New Roman" panose="02020603050405020304" pitchFamily="18" charset="0"/>
              </a:rPr>
              <a:t>grown on polydopamine (PDA) coated substrates exhibits an absorption peak in the visible light range. The surface chemistry was confirmed by various surface characterization methods including XPS, SEM and FT-IR. Using this substrate, we investigated the effect of laminin on </a:t>
            </a:r>
            <a:r>
              <a:rPr lang="en-US" sz="3200" dirty="0" err="1">
                <a:latin typeface="Times New Roman" panose="02020603050405020304" pitchFamily="18" charset="0"/>
                <a:cs typeface="Times New Roman" panose="02020603050405020304" pitchFamily="18" charset="0"/>
              </a:rPr>
              <a:t>hNSC</a:t>
            </a:r>
            <a:r>
              <a:rPr lang="en-US" sz="3200" dirty="0">
                <a:latin typeface="Times New Roman" panose="02020603050405020304" pitchFamily="18" charset="0"/>
                <a:cs typeface="Times New Roman" panose="02020603050405020304" pitchFamily="18" charset="0"/>
              </a:rPr>
              <a:t> adhesion, surface free electron generation on 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by visible light irradiation, and preferential differentiation of hNSCs into neurons. The results from this research open up a new possibility for implantable neural tissue engineering scaffolds that can be activated by light irradiation.</a:t>
            </a:r>
          </a:p>
          <a:p>
            <a:pPr defTabSz="3686861">
              <a:spcBef>
                <a:spcPts val="0"/>
              </a:spcBef>
            </a:pPr>
            <a:endParaRPr lang="en-US" dirty="0"/>
          </a:p>
        </p:txBody>
      </p:sp>
      <p:sp>
        <p:nvSpPr>
          <p:cNvPr id="52" name="Content Placeholder 49"/>
          <p:cNvSpPr>
            <a:spLocks noGrp="1"/>
          </p:cNvSpPr>
          <p:nvPr>
            <p:ph sz="quarter" idx="14"/>
          </p:nvPr>
        </p:nvSpPr>
        <p:spPr>
          <a:xfrm>
            <a:off x="185882" y="25064387"/>
            <a:ext cx="12958618" cy="1112599"/>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Objective</a:t>
            </a:r>
          </a:p>
        </p:txBody>
      </p:sp>
      <p:pic>
        <p:nvPicPr>
          <p:cNvPr id="1028" name="Picture 4" descr="http://www.unh.edu/sites/www.unh.edu/files/departments/communications_and_public_affairs_cpa/7_unhlogo_web_h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979" y="345712"/>
            <a:ext cx="3389243" cy="26641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925" y="16389425"/>
            <a:ext cx="6674028" cy="2554545"/>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Important for  the future treatments many neurological conditions: stroke, spinal cord injury, ALS, Alzheimer’s disease, </a:t>
            </a:r>
            <a:r>
              <a:rPr lang="en-US" sz="3200" dirty="0" err="1">
                <a:latin typeface="Times New Roman" panose="02020603050405020304" pitchFamily="18" charset="0"/>
                <a:cs typeface="Times New Roman" panose="02020603050405020304" pitchFamily="18" charset="0"/>
              </a:rPr>
              <a:t>etc</a:t>
            </a:r>
            <a:endParaRPr lang="en-US" sz="3200" dirty="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30443125" y="24479262"/>
            <a:ext cx="11881180" cy="584775"/>
          </a:xfrm>
          <a:prstGeom prst="rect">
            <a:avLst/>
          </a:prstGeom>
          <a:noFill/>
        </p:spPr>
        <p:txBody>
          <a:bodyPr wrap="square" rtlCol="0">
            <a:spAutoFit/>
          </a:bodyPr>
          <a:lstStyle/>
          <a:p>
            <a:pPr marL="457200" indent="-4572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p:txBody>
      </p:sp>
      <p:sp>
        <p:nvSpPr>
          <p:cNvPr id="62" name="Content Placeholder 49"/>
          <p:cNvSpPr>
            <a:spLocks noGrp="1"/>
          </p:cNvSpPr>
          <p:nvPr>
            <p:ph sz="quarter" idx="14"/>
          </p:nvPr>
        </p:nvSpPr>
        <p:spPr>
          <a:xfrm>
            <a:off x="30537537" y="20209168"/>
            <a:ext cx="13208536" cy="1054529"/>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Future work</a:t>
            </a:r>
          </a:p>
        </p:txBody>
      </p:sp>
      <p:pic>
        <p:nvPicPr>
          <p:cNvPr id="67" name="Picture 21" descr="http://www.p-i-a.com/Magazine/Issue22/NervousSystem_Glia_SciAm_smal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216" y="16696680"/>
            <a:ext cx="6071613" cy="3657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925" y="18498317"/>
            <a:ext cx="6906475" cy="3046988"/>
          </a:xfrm>
          <a:prstGeom prst="rect">
            <a:avLst/>
          </a:prstGeom>
        </p:spPr>
        <p:txBody>
          <a:bodyPr wrap="square">
            <a:spAutoFit/>
          </a:bodyPr>
          <a:lstStyle/>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Neural stem cells can be differentiated into two distinct lineages:  neurons, or glial cells</a:t>
            </a:r>
          </a:p>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Inducing an electric field on the cells can cause them to differentiate toward neurons [1]. </a:t>
            </a:r>
          </a:p>
        </p:txBody>
      </p:sp>
      <p:sp>
        <p:nvSpPr>
          <p:cNvPr id="7" name="Rectangle 6"/>
          <p:cNvSpPr/>
          <p:nvPr/>
        </p:nvSpPr>
        <p:spPr>
          <a:xfrm>
            <a:off x="8148" y="21583697"/>
            <a:ext cx="13136352" cy="3539430"/>
          </a:xfrm>
          <a:prstGeom prst="rect">
            <a:avLst/>
          </a:prstGeom>
        </p:spPr>
        <p:txBody>
          <a:bodyPr wrap="square">
            <a:spAutoFit/>
          </a:bodyPr>
          <a:lstStyle/>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Unfortunately inducing electrical field can be cytotoxic [1]</a:t>
            </a:r>
          </a:p>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 current method relies on the generation of free electrons on the surface of titanium dioxide (TiO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by UV irradiation [2].</a:t>
            </a:r>
          </a:p>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UV irradiation causes chromosomal damages to the cells and has short tissue penetration. </a:t>
            </a:r>
          </a:p>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Visible light is not harmful to cells and can penetrate tissue for implantable devices</a:t>
            </a:r>
          </a:p>
        </p:txBody>
      </p:sp>
      <p:pic>
        <p:nvPicPr>
          <p:cNvPr id="68" name="Picture 67"/>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92004" y="27258098"/>
            <a:ext cx="8168639" cy="5552931"/>
          </a:xfrm>
          <a:prstGeom prst="rect">
            <a:avLst/>
          </a:prstGeom>
          <a:noFill/>
        </p:spPr>
      </p:pic>
      <p:sp>
        <p:nvSpPr>
          <p:cNvPr id="94" name="Rounded Rectangle 23"/>
          <p:cNvSpPr/>
          <p:nvPr/>
        </p:nvSpPr>
        <p:spPr>
          <a:xfrm>
            <a:off x="30577172" y="8410647"/>
            <a:ext cx="13129265" cy="1021460"/>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Cell Attachment</a:t>
            </a:r>
          </a:p>
        </p:txBody>
      </p:sp>
      <p:pic>
        <p:nvPicPr>
          <p:cNvPr id="95" name="Picture 4" descr="http://www.unh.edu/sites/www.unh.edu/files/departments/communications_and_public_affairs_cpa/7_unhlogo_web_h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36548" y="324970"/>
            <a:ext cx="3389243" cy="26641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59710" y="26178933"/>
            <a:ext cx="12720947" cy="1077218"/>
          </a:xfrm>
          <a:prstGeom prst="rect">
            <a:avLst/>
          </a:prstGeom>
          <a:noFill/>
        </p:spPr>
        <p:txBody>
          <a:bodyPr wrap="square" rtlCol="0">
            <a:spAutoFit/>
          </a:bodyPr>
          <a:lstStyle/>
          <a:p>
            <a:r>
              <a:rPr lang="en-US" sz="3200" dirty="0"/>
              <a:t>To generate  surface that generates free electrons under visible light irradiation to induce differentiation of </a:t>
            </a:r>
            <a:r>
              <a:rPr lang="en-US" sz="3200" dirty="0" err="1"/>
              <a:t>hNSC</a:t>
            </a:r>
            <a:r>
              <a:rPr lang="en-US" sz="3200" dirty="0"/>
              <a:t> into neurons. </a:t>
            </a:r>
          </a:p>
        </p:txBody>
      </p:sp>
      <p:sp>
        <p:nvSpPr>
          <p:cNvPr id="8" name="TextBox 7"/>
          <p:cNvSpPr txBox="1"/>
          <p:nvPr/>
        </p:nvSpPr>
        <p:spPr>
          <a:xfrm>
            <a:off x="30476515" y="21347985"/>
            <a:ext cx="13274391" cy="3046988"/>
          </a:xfrm>
          <a:prstGeom prst="rect">
            <a:avLst/>
          </a:prstGeom>
          <a:noFill/>
        </p:spPr>
        <p:txBody>
          <a:bodyPr wrap="square" rtlCol="0">
            <a:spAutoFit/>
          </a:bodyPr>
          <a:lstStyle/>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Further ROS measurement tests to determine the necessary length of irradiation to generate free electrons </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Long term cell study with light irradiation to and determine percentage of cells that differentiate into neurons over glia cells </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Long term study with mesenchymal stem cells to determine if these cells can be turned into neurons using this technique. </a:t>
            </a:r>
          </a:p>
        </p:txBody>
      </p:sp>
      <p:sp>
        <p:nvSpPr>
          <p:cNvPr id="9" name="TextBox 8"/>
          <p:cNvSpPr txBox="1"/>
          <p:nvPr/>
        </p:nvSpPr>
        <p:spPr>
          <a:xfrm>
            <a:off x="30686953" y="30307399"/>
            <a:ext cx="13134099" cy="2308324"/>
          </a:xfrm>
          <a:prstGeom prst="rect">
            <a:avLst/>
          </a:prstGeom>
          <a:noFill/>
        </p:spPr>
        <p:txBody>
          <a:bodyPr wrap="square" rtlCol="0">
            <a:spAutoFit/>
          </a:bodyPr>
          <a:lstStyle/>
          <a:p>
            <a:pPr>
              <a:lnSpc>
                <a:spcPct val="120000"/>
              </a:lnSpc>
              <a:buFont typeface="Arial" panose="020B0604020202020204" pitchFamily="34" charset="0"/>
              <a:buChar char="•"/>
            </a:pPr>
            <a:r>
              <a:rPr lang="en-US" altLang="ja-JP" sz="2400" dirty="0">
                <a:ea typeface="ＭＳ Ｐゴシック" charset="-128"/>
              </a:rPr>
              <a:t>Benjamin Stewart , Department of Physical Chemistry</a:t>
            </a:r>
          </a:p>
          <a:p>
            <a:pPr>
              <a:lnSpc>
                <a:spcPct val="120000"/>
              </a:lnSpc>
              <a:buFont typeface="Arial" panose="020B0604020202020204" pitchFamily="34" charset="0"/>
              <a:buChar char="•"/>
            </a:pPr>
            <a:r>
              <a:rPr lang="en-US" altLang="ja-JP" sz="2400" dirty="0" err="1">
                <a:ea typeface="ＭＳ Ｐゴシック" charset="-128"/>
              </a:rPr>
              <a:t>Gonghu</a:t>
            </a:r>
            <a:r>
              <a:rPr lang="en-US" altLang="ja-JP" sz="2400" dirty="0">
                <a:ea typeface="ＭＳ Ｐゴシック" charset="-128"/>
              </a:rPr>
              <a:t> Li, Department of Physical Chemistry</a:t>
            </a:r>
          </a:p>
          <a:p>
            <a:pPr>
              <a:lnSpc>
                <a:spcPct val="120000"/>
              </a:lnSpc>
              <a:buFont typeface="Arial" panose="020B0604020202020204" pitchFamily="34" charset="0"/>
              <a:buChar char="•"/>
            </a:pPr>
            <a:r>
              <a:rPr lang="en-US" altLang="ja-JP" sz="2400" dirty="0" err="1">
                <a:ea typeface="ＭＳ Ｐゴシック" charset="-128"/>
              </a:rPr>
              <a:t>Shujie</a:t>
            </a:r>
            <a:r>
              <a:rPr lang="en-US" altLang="ja-JP" sz="2400" dirty="0">
                <a:ea typeface="ＭＳ Ｐゴシック" charset="-128"/>
              </a:rPr>
              <a:t> </a:t>
            </a:r>
            <a:r>
              <a:rPr lang="en-US" altLang="ja-JP" sz="2400" dirty="0" err="1">
                <a:ea typeface="ＭＳ Ｐゴシック" charset="-128"/>
              </a:rPr>
              <a:t>Hou</a:t>
            </a:r>
            <a:r>
              <a:rPr lang="en-US" altLang="ja-JP" sz="2400" dirty="0">
                <a:ea typeface="ＭＳ Ｐゴシック" charset="-128"/>
              </a:rPr>
              <a:t>, Department of Chemical Engineering</a:t>
            </a:r>
          </a:p>
          <a:p>
            <a:pPr>
              <a:lnSpc>
                <a:spcPct val="120000"/>
              </a:lnSpc>
              <a:buFont typeface="Arial" panose="020B0604020202020204" pitchFamily="34" charset="0"/>
              <a:buChar char="•"/>
            </a:pPr>
            <a:r>
              <a:rPr lang="en-US" altLang="ja-JP" sz="2400" dirty="0">
                <a:ea typeface="ＭＳ Ｐゴシック" charset="-128"/>
              </a:rPr>
              <a:t>Nancy </a:t>
            </a:r>
            <a:r>
              <a:rPr lang="en-US" altLang="ja-JP" sz="2400" dirty="0" err="1">
                <a:ea typeface="ＭＳ Ｐゴシック" charset="-128"/>
              </a:rPr>
              <a:t>Cherim</a:t>
            </a:r>
            <a:r>
              <a:rPr lang="en-US" altLang="ja-JP" sz="2400" dirty="0">
                <a:ea typeface="ＭＳ Ｐゴシック" charset="-128"/>
              </a:rPr>
              <a:t> and  John </a:t>
            </a:r>
            <a:r>
              <a:rPr lang="en-US" altLang="ja-JP" sz="2400" dirty="0" err="1">
                <a:ea typeface="ＭＳ Ｐゴシック" charset="-128"/>
              </a:rPr>
              <a:t>Wilderman</a:t>
            </a:r>
            <a:r>
              <a:rPr lang="en-US" altLang="ja-JP" sz="2400" dirty="0">
                <a:ea typeface="ＭＳ Ｐゴシック" charset="-128"/>
              </a:rPr>
              <a:t>, University Instrument Center</a:t>
            </a:r>
          </a:p>
          <a:p>
            <a:pPr>
              <a:lnSpc>
                <a:spcPct val="120000"/>
              </a:lnSpc>
              <a:buFont typeface="Arial" panose="020B0604020202020204" pitchFamily="34" charset="0"/>
              <a:buChar char="•"/>
            </a:pPr>
            <a:r>
              <a:rPr lang="en-US" altLang="ja-JP" sz="2400" dirty="0">
                <a:ea typeface="ＭＳ Ｐゴシック" charset="-128"/>
              </a:rPr>
              <a:t>McNair Scholar Program </a:t>
            </a:r>
          </a:p>
        </p:txBody>
      </p:sp>
      <p:sp>
        <p:nvSpPr>
          <p:cNvPr id="10" name="TextBox 9"/>
          <p:cNvSpPr txBox="1"/>
          <p:nvPr/>
        </p:nvSpPr>
        <p:spPr>
          <a:xfrm>
            <a:off x="30553101" y="17260087"/>
            <a:ext cx="13283516" cy="3046988"/>
          </a:xfrm>
          <a:prstGeom prst="rect">
            <a:avLst/>
          </a:prstGeom>
          <a:noFill/>
        </p:spPr>
        <p:txBody>
          <a:bodyPr wrap="square" rtlCol="0">
            <a:spAutoFit/>
          </a:bodyPr>
          <a:lstStyle/>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nanoparticles can be grown on </a:t>
            </a:r>
            <a:r>
              <a:rPr lang="en-US" sz="3200" dirty="0" err="1">
                <a:latin typeface="Times New Roman" panose="02020603050405020304" pitchFamily="18" charset="0"/>
                <a:cs typeface="Times New Roman" panose="02020603050405020304" pitchFamily="18" charset="0"/>
              </a:rPr>
              <a:t>polydopamine</a:t>
            </a:r>
            <a:r>
              <a:rPr lang="en-US" sz="3200" dirty="0">
                <a:latin typeface="Times New Roman" panose="02020603050405020304" pitchFamily="18" charset="0"/>
                <a:cs typeface="Times New Roman" panose="02020603050405020304" pitchFamily="18" charset="0"/>
              </a:rPr>
              <a:t> coated surfaces using (NH</a:t>
            </a:r>
            <a:r>
              <a:rPr lang="en-US" sz="3200" baseline="-25000" dirty="0">
                <a:latin typeface="Times New Roman" panose="02020603050405020304" pitchFamily="18" charset="0"/>
                <a:cs typeface="Times New Roman" panose="02020603050405020304" pitchFamily="18" charset="0"/>
              </a:rPr>
              <a:t>4</a:t>
            </a:r>
            <a:r>
              <a:rPr lang="en-US" sz="3200" dirty="0">
                <a:latin typeface="Times New Roman" panose="02020603050405020304" pitchFamily="18" charset="0"/>
                <a:cs typeface="Times New Roman" panose="02020603050405020304" pitchFamily="18" charset="0"/>
              </a:rPr>
              <a:t>)</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TiF</a:t>
            </a:r>
            <a:r>
              <a:rPr lang="en-US" sz="3200" baseline="-25000" dirty="0">
                <a:latin typeface="Times New Roman" panose="02020603050405020304" pitchFamily="18" charset="0"/>
                <a:cs typeface="Times New Roman" panose="02020603050405020304" pitchFamily="18" charset="0"/>
              </a:rPr>
              <a:t>6</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Adding dopamine to the 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nanoparticles adjusts the absorbance peak on the 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and generates free electrons on the surface under light irradiation</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addition of more nanoparticles and dopamine enhances cell adhesion to the surface and promotes cellular elongation</a:t>
            </a:r>
          </a:p>
        </p:txBody>
      </p:sp>
      <p:sp>
        <p:nvSpPr>
          <p:cNvPr id="28" name="TextBox 27"/>
          <p:cNvSpPr txBox="1"/>
          <p:nvPr/>
        </p:nvSpPr>
        <p:spPr>
          <a:xfrm>
            <a:off x="38701949" y="13066776"/>
            <a:ext cx="4998966" cy="3046988"/>
          </a:xfrm>
          <a:prstGeom prst="rect">
            <a:avLst/>
          </a:prstGeom>
          <a:noFill/>
        </p:spPr>
        <p:txBody>
          <a:bodyPr wrap="square" rtlCol="0">
            <a:spAutoFit/>
          </a:bodyPr>
          <a:lstStyle/>
          <a:p>
            <a:pPr>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24 hr-TiO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hr</a:t>
            </a:r>
            <a:r>
              <a:rPr lang="en-US" sz="3200" dirty="0">
                <a:latin typeface="Times New Roman" panose="02020603050405020304" pitchFamily="18" charset="0"/>
                <a:cs typeface="Times New Roman" panose="02020603050405020304" pitchFamily="18" charset="0"/>
              </a:rPr>
              <a:t> compared to the 1 hr-TiO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appeared to enhance cell adhesion  </a:t>
            </a:r>
          </a:p>
          <a:p>
            <a:pPr>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addition of dopamine to the samples also enhanced cell adhesion to the surface</a:t>
            </a:r>
          </a:p>
        </p:txBody>
      </p:sp>
      <p:grpSp>
        <p:nvGrpSpPr>
          <p:cNvPr id="12" name="Group 11"/>
          <p:cNvGrpSpPr/>
          <p:nvPr/>
        </p:nvGrpSpPr>
        <p:grpSpPr>
          <a:xfrm>
            <a:off x="14032148" y="3492316"/>
            <a:ext cx="15833235" cy="29217658"/>
            <a:chOff x="14068628" y="3418929"/>
            <a:chExt cx="15833235" cy="29217658"/>
          </a:xfrm>
        </p:grpSpPr>
        <p:sp>
          <p:nvSpPr>
            <p:cNvPr id="13" name="TextBox 12"/>
            <p:cNvSpPr txBox="1"/>
            <p:nvPr/>
          </p:nvSpPr>
          <p:spPr>
            <a:xfrm>
              <a:off x="14803094" y="14651062"/>
              <a:ext cx="15098769" cy="584775"/>
            </a:xfrm>
            <a:prstGeom prst="rect">
              <a:avLst/>
            </a:prstGeom>
            <a:noFill/>
          </p:spPr>
          <p:txBody>
            <a:bodyPr wrap="square" rtlCol="0">
              <a:spAutoFit/>
            </a:bodyPr>
            <a:lstStyle/>
            <a:p>
              <a:pPr algn="ctr"/>
              <a:r>
                <a:rPr lang="en-US" sz="3200" b="1" u="sng" dirty="0">
                  <a:latin typeface="Times New Roman" panose="02020603050405020304" pitchFamily="18" charset="0"/>
                  <a:cs typeface="Times New Roman" panose="02020603050405020304" pitchFamily="18" charset="0"/>
                </a:rPr>
                <a:t>X-ray Photoelectron Spectroscopy (XPS)</a:t>
              </a:r>
            </a:p>
          </p:txBody>
        </p:sp>
        <p:grpSp>
          <p:nvGrpSpPr>
            <p:cNvPr id="42" name="Group 41"/>
            <p:cNvGrpSpPr/>
            <p:nvPr/>
          </p:nvGrpSpPr>
          <p:grpSpPr>
            <a:xfrm>
              <a:off x="18816763" y="15503321"/>
              <a:ext cx="4199559" cy="4690901"/>
              <a:chOff x="28989392" y="6580096"/>
              <a:chExt cx="2904200" cy="4340393"/>
            </a:xfrm>
          </p:grpSpPr>
          <p:sp>
            <p:nvSpPr>
              <p:cNvPr id="44" name="TextBox 43"/>
              <p:cNvSpPr txBox="1"/>
              <p:nvPr/>
            </p:nvSpPr>
            <p:spPr>
              <a:xfrm>
                <a:off x="29150392" y="6580096"/>
                <a:ext cx="2743200"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Oxygen</a:t>
                </a:r>
                <a:r>
                  <a:rPr lang="en-US" sz="3200" b="1" dirty="0">
                    <a:solidFill>
                      <a:srgbClr val="002060"/>
                    </a:solidFill>
                    <a:latin typeface="Times New Roman" panose="02020603050405020304" pitchFamily="18" charset="0"/>
                    <a:cs typeface="Times New Roman" panose="02020603050405020304" pitchFamily="18" charset="0"/>
                  </a:rPr>
                  <a:t> </a:t>
                </a:r>
              </a:p>
            </p:txBody>
          </p:sp>
          <p:pic>
            <p:nvPicPr>
              <p:cNvPr id="45" name="Picture 2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989392" y="7089830"/>
                <a:ext cx="2552776" cy="38306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9" name="Group 48"/>
            <p:cNvGrpSpPr/>
            <p:nvPr/>
          </p:nvGrpSpPr>
          <p:grpSpPr>
            <a:xfrm>
              <a:off x="14171022" y="15566407"/>
              <a:ext cx="4208916" cy="4643640"/>
              <a:chOff x="22334552" y="6194674"/>
              <a:chExt cx="3033885" cy="4931178"/>
            </a:xfrm>
          </p:grpSpPr>
          <p:pic>
            <p:nvPicPr>
              <p:cNvPr id="51" name="Picture 2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2334552" y="6748171"/>
                <a:ext cx="2917315" cy="43776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5" name="TextBox 54"/>
              <p:cNvSpPr txBox="1"/>
              <p:nvPr/>
            </p:nvSpPr>
            <p:spPr>
              <a:xfrm>
                <a:off x="22625237" y="6194674"/>
                <a:ext cx="2743200"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Carbon</a:t>
                </a:r>
              </a:p>
            </p:txBody>
          </p:sp>
        </p:grpSp>
        <p:sp>
          <p:nvSpPr>
            <p:cNvPr id="61" name="TextBox 60"/>
            <p:cNvSpPr txBox="1"/>
            <p:nvPr/>
          </p:nvSpPr>
          <p:spPr>
            <a:xfrm>
              <a:off x="14462724" y="24974552"/>
              <a:ext cx="14073553" cy="1723549"/>
            </a:xfrm>
            <a:prstGeom prst="rect">
              <a:avLst/>
            </a:prstGeom>
            <a:noFill/>
          </p:spPr>
          <p:txBody>
            <a:bodyPr wrap="square" rtlCol="0">
              <a:spAutoFit/>
            </a:bodyPr>
            <a:lstStyle/>
            <a:p>
              <a:pPr marL="342900" indent="-3429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titanium peak increases with reaction time indicating that more titanium oxide has been deposited on the surface </a:t>
              </a:r>
            </a:p>
            <a:p>
              <a:pPr algn="just"/>
              <a:endParaRPr lang="en-US" sz="10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peak also shifts to a lower binding energy in the addition of dopamine. </a:t>
              </a:r>
            </a:p>
          </p:txBody>
        </p:sp>
        <p:grpSp>
          <p:nvGrpSpPr>
            <p:cNvPr id="70" name="Group 69"/>
            <p:cNvGrpSpPr/>
            <p:nvPr/>
          </p:nvGrpSpPr>
          <p:grpSpPr>
            <a:xfrm>
              <a:off x="14230454" y="10546156"/>
              <a:ext cx="15634844" cy="4039307"/>
              <a:chOff x="11524933" y="15889524"/>
              <a:chExt cx="17306709" cy="4292697"/>
            </a:xfrm>
          </p:grpSpPr>
          <p:sp>
            <p:nvSpPr>
              <p:cNvPr id="71" name="Text Placeholder 454"/>
              <p:cNvSpPr txBox="1">
                <a:spLocks/>
              </p:cNvSpPr>
              <p:nvPr/>
            </p:nvSpPr>
            <p:spPr>
              <a:xfrm>
                <a:off x="11524933" y="15889524"/>
                <a:ext cx="17306709" cy="719575"/>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3200" dirty="0">
                    <a:solidFill>
                      <a:schemeClr val="tx1"/>
                    </a:solidFill>
                    <a:latin typeface="Times New Roman" panose="02020603050405020304" pitchFamily="18" charset="0"/>
                    <a:cs typeface="Times New Roman" panose="02020603050405020304" pitchFamily="18" charset="0"/>
                  </a:rPr>
                  <a:t>Scanning Electron Microscopy (SEM)</a:t>
                </a:r>
              </a:p>
            </p:txBody>
          </p:sp>
          <p:grpSp>
            <p:nvGrpSpPr>
              <p:cNvPr id="72" name="Group 71"/>
              <p:cNvGrpSpPr/>
              <p:nvPr/>
            </p:nvGrpSpPr>
            <p:grpSpPr>
              <a:xfrm>
                <a:off x="11637914" y="16683381"/>
                <a:ext cx="3467100" cy="3498840"/>
                <a:chOff x="11950848" y="18149247"/>
                <a:chExt cx="3467100" cy="3498840"/>
              </a:xfrm>
            </p:grpSpPr>
            <p:pic>
              <p:nvPicPr>
                <p:cNvPr id="80" name="Picture 9" descr="C:\Users\Ali\Documents\Research Jeong Lab\TiO2 Project\SEM_EDS\02-09-16 SEM_EDS\1hr_5um.png"/>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034949" y="18676287"/>
                  <a:ext cx="3143722" cy="2971800"/>
                </a:xfrm>
                <a:prstGeom prst="rect">
                  <a:avLst/>
                </a:prstGeom>
                <a:noFill/>
                <a:extLst>
                  <a:ext uri="{909E8E84-426E-40DD-AFC4-6F175D3DCCD1}">
                    <a14:hiddenFill xmlns:a14="http://schemas.microsoft.com/office/drawing/2010/main">
                      <a:solidFill>
                        <a:srgbClr val="FFFFFF"/>
                      </a:solidFill>
                    </a14:hiddenFill>
                  </a:ext>
                </a:extLst>
              </p:spPr>
            </p:pic>
            <p:sp>
              <p:nvSpPr>
                <p:cNvPr id="81" name="TextBox 80"/>
                <p:cNvSpPr txBox="1"/>
                <p:nvPr/>
              </p:nvSpPr>
              <p:spPr>
                <a:xfrm>
                  <a:off x="11950848" y="18149247"/>
                  <a:ext cx="346710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TiO</a:t>
                  </a:r>
                  <a:r>
                    <a:rPr lang="en-US" sz="2400" baseline="-25000" dirty="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Deposition - 1hr</a:t>
                  </a:r>
                </a:p>
              </p:txBody>
            </p:sp>
          </p:grpSp>
          <p:grpSp>
            <p:nvGrpSpPr>
              <p:cNvPr id="73" name="Group 72"/>
              <p:cNvGrpSpPr/>
              <p:nvPr/>
            </p:nvGrpSpPr>
            <p:grpSpPr>
              <a:xfrm>
                <a:off x="14981697" y="16725155"/>
                <a:ext cx="3467100" cy="3451916"/>
                <a:chOff x="11971735" y="22262844"/>
                <a:chExt cx="3467100" cy="3451916"/>
              </a:xfrm>
            </p:grpSpPr>
            <p:pic>
              <p:nvPicPr>
                <p:cNvPr id="78" name="Picture 10" descr="C:\Users\Ali\Documents\Research Jeong Lab\TiO2 Project\SEM_EDS\02-09-16 SEM_EDS\4hr_5um_3.png"/>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034949" y="22742960"/>
                  <a:ext cx="3143722" cy="2971800"/>
                </a:xfrm>
                <a:prstGeom prst="rect">
                  <a:avLst/>
                </a:prstGeom>
                <a:noFill/>
                <a:extLst>
                  <a:ext uri="{909E8E84-426E-40DD-AFC4-6F175D3DCCD1}">
                    <a14:hiddenFill xmlns:a14="http://schemas.microsoft.com/office/drawing/2010/main">
                      <a:solidFill>
                        <a:srgbClr val="FFFFFF"/>
                      </a:solidFill>
                    </a14:hiddenFill>
                  </a:ext>
                </a:extLst>
              </p:spPr>
            </p:pic>
            <p:sp>
              <p:nvSpPr>
                <p:cNvPr id="79" name="TextBox 78"/>
                <p:cNvSpPr txBox="1"/>
                <p:nvPr/>
              </p:nvSpPr>
              <p:spPr>
                <a:xfrm>
                  <a:off x="11971735" y="22262844"/>
                  <a:ext cx="346710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TiO</a:t>
                  </a:r>
                  <a:r>
                    <a:rPr lang="en-US" sz="2400" baseline="-25000" dirty="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Deposition - 4hr</a:t>
                  </a:r>
                </a:p>
              </p:txBody>
            </p:sp>
          </p:grpSp>
          <p:grpSp>
            <p:nvGrpSpPr>
              <p:cNvPr id="74" name="Group 73"/>
              <p:cNvGrpSpPr/>
              <p:nvPr/>
            </p:nvGrpSpPr>
            <p:grpSpPr>
              <a:xfrm>
                <a:off x="18311071" y="16725154"/>
                <a:ext cx="3343784" cy="3449342"/>
                <a:chOff x="12111069" y="26352101"/>
                <a:chExt cx="3343784" cy="3449342"/>
              </a:xfrm>
            </p:grpSpPr>
            <p:pic>
              <p:nvPicPr>
                <p:cNvPr id="76" name="Picture 11" descr="C:\Users\Ali\Documents\Research Jeong Lab\TiO2 Project\SEM_EDS\02-09-16 SEM_EDS\24hr_5um_2.png"/>
                <p:cNvPicPr>
                  <a:picLocks noChangeAspect="1" noChangeArrowheads="1"/>
                </p:cNvPicPr>
                <p:nvPr/>
              </p:nvPicPr>
              <p:blipFill>
                <a:blip r:embed="rId12" cstate="print">
                  <a:extLst>
                    <a:ext uri="{BEBA8EAE-BF5A-486C-A8C5-ECC9F3942E4B}">
                      <a14:imgProps xmlns:a14="http://schemas.microsoft.com/office/drawing/2010/main">
                        <a14:imgLayer r:embed="rId1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164694" y="26829643"/>
                  <a:ext cx="3143722" cy="2971800"/>
                </a:xfrm>
                <a:prstGeom prst="rect">
                  <a:avLst/>
                </a:prstGeom>
                <a:noFill/>
                <a:extLst>
                  <a:ext uri="{909E8E84-426E-40DD-AFC4-6F175D3DCCD1}">
                    <a14:hiddenFill xmlns:a14="http://schemas.microsoft.com/office/drawing/2010/main">
                      <a:solidFill>
                        <a:srgbClr val="FFFFFF"/>
                      </a:solidFill>
                    </a14:hiddenFill>
                  </a:ext>
                </a:extLst>
              </p:spPr>
            </p:pic>
            <p:sp>
              <p:nvSpPr>
                <p:cNvPr id="77" name="TextBox 76"/>
                <p:cNvSpPr txBox="1"/>
                <p:nvPr/>
              </p:nvSpPr>
              <p:spPr>
                <a:xfrm>
                  <a:off x="12111069" y="26352101"/>
                  <a:ext cx="3343784" cy="490626"/>
                </a:xfrm>
                <a:prstGeom prst="rect">
                  <a:avLst/>
                </a:prstGeom>
                <a:noFill/>
              </p:spPr>
              <p:txBody>
                <a:bodyPr wrap="square" rtlCol="0">
                  <a:spAutoFit/>
                </a:bodyPr>
                <a:lstStyle/>
                <a:p>
                  <a:r>
                    <a:rPr lang="en-US" sz="2400" dirty="0">
                      <a:solidFill>
                        <a:srgbClr val="002060"/>
                      </a:solidFill>
                      <a:latin typeface="Times New Roman" panose="02020603050405020304" pitchFamily="18" charset="0"/>
                      <a:cs typeface="Times New Roman" panose="02020603050405020304" pitchFamily="18" charset="0"/>
                    </a:rPr>
                    <a:t>TiO</a:t>
                  </a:r>
                  <a:r>
                    <a:rPr lang="en-US" sz="2400" baseline="-25000" dirty="0">
                      <a:solidFill>
                        <a:srgbClr val="002060"/>
                      </a:solidFill>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Deposition - 24hr</a:t>
                  </a:r>
                </a:p>
              </p:txBody>
            </p:sp>
          </p:grpSp>
          <p:sp>
            <p:nvSpPr>
              <p:cNvPr id="75" name="TextBox 74"/>
              <p:cNvSpPr txBox="1"/>
              <p:nvPr/>
            </p:nvSpPr>
            <p:spPr>
              <a:xfrm>
                <a:off x="21773052" y="17186820"/>
                <a:ext cx="7058589" cy="2714794"/>
              </a:xfrm>
              <a:prstGeom prst="rect">
                <a:avLst/>
              </a:prstGeom>
              <a:noFill/>
            </p:spPr>
            <p:txBody>
              <a:bodyPr wrap="square" rtlCol="0">
                <a:spAutoFit/>
              </a:bodyPr>
              <a:lstStyle/>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As the reaction time increased the particle density of TiO</a:t>
                </a:r>
                <a:r>
                  <a:rPr lang="en-US" sz="3200" baseline="-25000" dirty="0">
                    <a:latin typeface="Times New Roman" panose="02020603050405020304" pitchFamily="18" charset="0"/>
                    <a:cs typeface="Times New Roman" panose="02020603050405020304" pitchFamily="18" charset="0"/>
                  </a:rPr>
                  <a:t>2 </a:t>
                </a:r>
                <a:r>
                  <a:rPr lang="en-US" sz="3200" dirty="0">
                    <a:latin typeface="Times New Roman" panose="02020603050405020304" pitchFamily="18" charset="0"/>
                    <a:cs typeface="Times New Roman" panose="02020603050405020304" pitchFamily="18" charset="0"/>
                  </a:rPr>
                  <a:t> also increased. </a:t>
                </a:r>
              </a:p>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Crystalline structures begin to form after 24 hours </a:t>
                </a:r>
              </a:p>
            </p:txBody>
          </p:sp>
        </p:grpSp>
        <p:sp>
          <p:nvSpPr>
            <p:cNvPr id="82" name="Rounded Rectangle 23"/>
            <p:cNvSpPr/>
            <p:nvPr/>
          </p:nvSpPr>
          <p:spPr>
            <a:xfrm>
              <a:off x="14230453" y="9466508"/>
              <a:ext cx="15671410" cy="957206"/>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Surface Characterization</a:t>
              </a:r>
            </a:p>
          </p:txBody>
        </p:sp>
        <p:grpSp>
          <p:nvGrpSpPr>
            <p:cNvPr id="88" name="Group 87"/>
            <p:cNvGrpSpPr/>
            <p:nvPr/>
          </p:nvGrpSpPr>
          <p:grpSpPr>
            <a:xfrm>
              <a:off x="14068628" y="21072010"/>
              <a:ext cx="13102525" cy="3653788"/>
              <a:chOff x="19098167" y="15806932"/>
              <a:chExt cx="14459328" cy="4447603"/>
            </a:xfrm>
          </p:grpSpPr>
          <p:sp>
            <p:nvSpPr>
              <p:cNvPr id="89" name="TextBox 88"/>
              <p:cNvSpPr txBox="1"/>
              <p:nvPr/>
            </p:nvSpPr>
            <p:spPr>
              <a:xfrm>
                <a:off x="19746044" y="15806932"/>
                <a:ext cx="2743201" cy="613127"/>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Titanium</a:t>
                </a:r>
                <a:r>
                  <a:rPr lang="en-US" sz="3200" b="1" dirty="0">
                    <a:solidFill>
                      <a:srgbClr val="002060"/>
                    </a:solidFill>
                    <a:latin typeface="Times New Roman" panose="02020603050405020304" pitchFamily="18" charset="0"/>
                    <a:cs typeface="Times New Roman" panose="02020603050405020304" pitchFamily="18" charset="0"/>
                  </a:rPr>
                  <a:t> </a:t>
                </a:r>
              </a:p>
            </p:txBody>
          </p:sp>
          <p:pic>
            <p:nvPicPr>
              <p:cNvPr id="90" name="Picture 33"/>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t="10457"/>
              <a:stretch/>
            </p:blipFill>
            <p:spPr bwMode="auto">
              <a:xfrm>
                <a:off x="19098167" y="16805310"/>
                <a:ext cx="4620924" cy="3376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1" name="Picture 34"/>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4107323" y="16716685"/>
                <a:ext cx="4620867" cy="353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 name="Picture 35"/>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8937140" y="16644396"/>
                <a:ext cx="4620355" cy="35374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3" name="Rectangle 22"/>
            <p:cNvSpPr/>
            <p:nvPr/>
          </p:nvSpPr>
          <p:spPr>
            <a:xfrm>
              <a:off x="23343081" y="15555006"/>
              <a:ext cx="6412617" cy="6001643"/>
            </a:xfrm>
            <a:prstGeom prst="rect">
              <a:avLst/>
            </a:prstGeom>
          </p:spPr>
          <p:txBody>
            <a:bodyPr wrap="square">
              <a:spAutoFit/>
            </a:bodyPr>
            <a:lstStyle/>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As 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is deposited on the surface, carbon peak begins to lose some of its characteristic peaks. This is caused by the titanium using the C-O as a binding site.</a:t>
              </a:r>
            </a:p>
            <a:p>
              <a:pPr marL="342900" indent="-3429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oxygen peak changes significantly as the surface is coated with titanium. The bottom peak is representative of what the oxygen peak looks like for polydopamine, while the 24 hour sample peak matches the peak for TiO</a:t>
              </a:r>
              <a:r>
                <a:rPr lang="en-US" sz="3200" baseline="-25000" dirty="0">
                  <a:latin typeface="Times New Roman" panose="02020603050405020304" pitchFamily="18" charset="0"/>
                  <a:cs typeface="Times New Roman" panose="02020603050405020304" pitchFamily="18" charset="0"/>
                </a:rPr>
                <a:t>2</a:t>
              </a:r>
            </a:p>
          </p:txBody>
        </p:sp>
        <p:sp>
          <p:nvSpPr>
            <p:cNvPr id="26" name="Rectangle 25"/>
            <p:cNvSpPr/>
            <p:nvPr/>
          </p:nvSpPr>
          <p:spPr>
            <a:xfrm>
              <a:off x="19963867" y="26946855"/>
              <a:ext cx="2544286" cy="646331"/>
            </a:xfrm>
            <a:prstGeom prst="rect">
              <a:avLst/>
            </a:prstGeom>
          </p:spPr>
          <p:txBody>
            <a:bodyPr wrap="none">
              <a:spAutoFit/>
            </a:bodyPr>
            <a:lstStyle/>
            <a:p>
              <a:r>
                <a:rPr lang="en-US" sz="3600" b="1" u="sng" dirty="0">
                  <a:latin typeface="Times New Roman" panose="02020603050405020304" pitchFamily="18" charset="0"/>
                  <a:cs typeface="Times New Roman" panose="02020603050405020304" pitchFamily="18" charset="0"/>
                </a:rPr>
                <a:t>Absorbance</a:t>
              </a:r>
            </a:p>
          </p:txBody>
        </p:sp>
        <p:sp>
          <p:nvSpPr>
            <p:cNvPr id="33" name="Rectangle 32"/>
            <p:cNvSpPr/>
            <p:nvPr/>
          </p:nvSpPr>
          <p:spPr>
            <a:xfrm>
              <a:off x="20410538" y="28594109"/>
              <a:ext cx="9050640" cy="2554545"/>
            </a:xfrm>
            <a:prstGeom prst="rect">
              <a:avLst/>
            </a:prstGeom>
          </p:spPr>
          <p:txBody>
            <a:bodyPr wrap="square">
              <a:spAutoFit/>
            </a:bodyPr>
            <a:lstStyle/>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Deposition of TiO</a:t>
              </a:r>
              <a:r>
                <a:rPr lang="en-US" sz="3200" baseline="-25000" dirty="0">
                  <a:latin typeface="Times New Roman" panose="02020603050405020304" pitchFamily="18" charset="0"/>
                  <a:cs typeface="Times New Roman" panose="02020603050405020304" pitchFamily="18" charset="0"/>
                </a:rPr>
                <a:t>2 </a:t>
              </a:r>
              <a:r>
                <a:rPr lang="en-US" sz="3200" dirty="0">
                  <a:latin typeface="Times New Roman" panose="02020603050405020304" pitchFamily="18" charset="0"/>
                  <a:cs typeface="Times New Roman" panose="02020603050405020304" pitchFamily="18" charset="0"/>
                </a:rPr>
                <a:t>on polydopamine substrate results in a peak in the visible light range (420~430nm) </a:t>
              </a:r>
              <a:r>
                <a:rPr lang="en-US" sz="3200" dirty="0">
                  <a:solidFill>
                    <a:prstClr val="black"/>
                  </a:solidFill>
                  <a:latin typeface="Times New Roman" panose="02020603050405020304" pitchFamily="18" charset="0"/>
                  <a:cs typeface="Times New Roman" panose="02020603050405020304" pitchFamily="18" charset="0"/>
                </a:rPr>
                <a:t>that corresponds to ~2.8eV</a:t>
              </a:r>
              <a:r>
                <a:rPr lang="en-US" sz="3200" dirty="0">
                  <a:latin typeface="Times New Roman" panose="02020603050405020304" pitchFamily="18" charset="0"/>
                  <a:cs typeface="Times New Roman" panose="02020603050405020304" pitchFamily="18" charset="0"/>
                </a:rPr>
                <a:t>.</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addition of dopamine slightly increases the peak. </a:t>
              </a:r>
            </a:p>
          </p:txBody>
        </p:sp>
        <p:pic>
          <p:nvPicPr>
            <p:cNvPr id="35" name="Picture 34"/>
            <p:cNvPicPr>
              <a:picLocks noChangeAspect="1"/>
            </p:cNvPicPr>
            <p:nvPr/>
          </p:nvPicPr>
          <p:blipFill rotWithShape="1">
            <a:blip r:embed="rId17"/>
            <a:srcRect t="47160" r="44278" b="13616"/>
            <a:stretch/>
          </p:blipFill>
          <p:spPr>
            <a:xfrm>
              <a:off x="14263692" y="4696256"/>
              <a:ext cx="15312982" cy="1715855"/>
            </a:xfrm>
            <a:prstGeom prst="rect">
              <a:avLst/>
            </a:prstGeom>
          </p:spPr>
        </p:pic>
        <p:pic>
          <p:nvPicPr>
            <p:cNvPr id="5" name="Picture 4"/>
            <p:cNvPicPr>
              <a:picLocks noChangeAspect="1"/>
            </p:cNvPicPr>
            <p:nvPr/>
          </p:nvPicPr>
          <p:blipFill rotWithShape="1">
            <a:blip r:embed="rId18"/>
            <a:srcRect l="55563" b="14629"/>
            <a:stretch/>
          </p:blipFill>
          <p:spPr>
            <a:xfrm>
              <a:off x="16594831" y="6412111"/>
              <a:ext cx="10707090" cy="2852810"/>
            </a:xfrm>
            <a:prstGeom prst="rect">
              <a:avLst/>
            </a:prstGeom>
          </p:spPr>
        </p:pic>
        <p:graphicFrame>
          <p:nvGraphicFramePr>
            <p:cNvPr id="59" name="Chart 58">
              <a:extLst>
                <a:ext uri="{FF2B5EF4-FFF2-40B4-BE49-F238E27FC236}">
                  <a16:creationId xmlns:a16="http://schemas.microsoft.com/office/drawing/2014/main" id="{909568D7-F635-4310-9946-7E0037D6A5D7}"/>
                </a:ext>
              </a:extLst>
            </p:cNvPr>
            <p:cNvGraphicFramePr>
              <a:graphicFrameLocks/>
            </p:cNvGraphicFramePr>
            <p:nvPr>
              <p:extLst>
                <p:ext uri="{D42A27DB-BD31-4B8C-83A1-F6EECF244321}">
                  <p14:modId xmlns:p14="http://schemas.microsoft.com/office/powerpoint/2010/main" val="3991496422"/>
                </p:ext>
              </p:extLst>
            </p:nvPr>
          </p:nvGraphicFramePr>
          <p:xfrm>
            <a:off x="14281610" y="27260937"/>
            <a:ext cx="7600342" cy="5375650"/>
          </p:xfrm>
          <a:graphic>
            <a:graphicData uri="http://schemas.openxmlformats.org/drawingml/2006/chart">
              <c:chart xmlns:c="http://schemas.openxmlformats.org/drawingml/2006/chart" xmlns:r="http://schemas.openxmlformats.org/officeDocument/2006/relationships" r:id="rId19"/>
            </a:graphicData>
          </a:graphic>
        </p:graphicFrame>
        <p:sp>
          <p:nvSpPr>
            <p:cNvPr id="66" name="Rounded Rectangle 24"/>
            <p:cNvSpPr/>
            <p:nvPr/>
          </p:nvSpPr>
          <p:spPr>
            <a:xfrm>
              <a:off x="14248735" y="3418929"/>
              <a:ext cx="15634845" cy="1035748"/>
            </a:xfrm>
            <a:prstGeom prst="roundRect">
              <a:avLst/>
            </a:prstGeom>
            <a:solidFill>
              <a:srgbClr val="003591"/>
            </a:solidFill>
            <a:ln>
              <a:solidFill>
                <a:srgbClr val="00359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Methods</a:t>
              </a:r>
            </a:p>
          </p:txBody>
        </p:sp>
      </p:grpSp>
      <p:graphicFrame>
        <p:nvGraphicFramePr>
          <p:cNvPr id="69" name="Chart 68"/>
          <p:cNvGraphicFramePr>
            <a:graphicFrameLocks/>
          </p:cNvGraphicFramePr>
          <p:nvPr>
            <p:extLst>
              <p:ext uri="{D42A27DB-BD31-4B8C-83A1-F6EECF244321}">
                <p14:modId xmlns:p14="http://schemas.microsoft.com/office/powerpoint/2010/main" val="4140593007"/>
              </p:ext>
            </p:extLst>
          </p:nvPr>
        </p:nvGraphicFramePr>
        <p:xfrm>
          <a:off x="31479602" y="4781452"/>
          <a:ext cx="4752681" cy="3313986"/>
        </p:xfrm>
        <a:graphic>
          <a:graphicData uri="http://schemas.openxmlformats.org/drawingml/2006/chart">
            <c:chart xmlns:c="http://schemas.openxmlformats.org/drawingml/2006/chart" xmlns:r="http://schemas.openxmlformats.org/officeDocument/2006/relationships" r:id="rId20"/>
          </a:graphicData>
        </a:graphic>
      </p:graphicFrame>
      <p:sp>
        <p:nvSpPr>
          <p:cNvPr id="15" name="TextBox 14"/>
          <p:cNvSpPr txBox="1"/>
          <p:nvPr/>
        </p:nvSpPr>
        <p:spPr>
          <a:xfrm>
            <a:off x="32449173" y="7895041"/>
            <a:ext cx="113040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Glass</a:t>
            </a:r>
          </a:p>
        </p:txBody>
      </p:sp>
      <p:sp>
        <p:nvSpPr>
          <p:cNvPr id="83" name="TextBox 82"/>
          <p:cNvSpPr txBox="1"/>
          <p:nvPr/>
        </p:nvSpPr>
        <p:spPr>
          <a:xfrm rot="16200000">
            <a:off x="29349980" y="5703035"/>
            <a:ext cx="3237239"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Relative Reactive Oxygen Species</a:t>
            </a:r>
          </a:p>
        </p:txBody>
      </p:sp>
      <p:sp>
        <p:nvSpPr>
          <p:cNvPr id="84" name="TextBox 83"/>
          <p:cNvSpPr txBox="1"/>
          <p:nvPr/>
        </p:nvSpPr>
        <p:spPr>
          <a:xfrm>
            <a:off x="33374966" y="7872422"/>
            <a:ext cx="163456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24 hr-TiO</a:t>
            </a:r>
            <a:r>
              <a:rPr lang="en-US" sz="2400" baseline="-25000" dirty="0">
                <a:latin typeface="Times New Roman" panose="02020603050405020304" pitchFamily="18" charset="0"/>
                <a:cs typeface="Times New Roman" panose="02020603050405020304" pitchFamily="18" charset="0"/>
              </a:rPr>
              <a:t>2</a:t>
            </a:r>
          </a:p>
        </p:txBody>
      </p:sp>
      <p:sp>
        <p:nvSpPr>
          <p:cNvPr id="85" name="TextBox 84"/>
          <p:cNvSpPr txBox="1"/>
          <p:nvPr/>
        </p:nvSpPr>
        <p:spPr>
          <a:xfrm>
            <a:off x="34877039" y="7890602"/>
            <a:ext cx="30133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24-hr TiO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+Dopamine</a:t>
            </a:r>
          </a:p>
        </p:txBody>
      </p:sp>
      <p:sp>
        <p:nvSpPr>
          <p:cNvPr id="16" name="TextBox 15"/>
          <p:cNvSpPr txBox="1"/>
          <p:nvPr/>
        </p:nvSpPr>
        <p:spPr>
          <a:xfrm>
            <a:off x="37576879" y="4825965"/>
            <a:ext cx="6124036" cy="3539430"/>
          </a:xfrm>
          <a:prstGeom prst="rect">
            <a:avLst/>
          </a:prstGeom>
          <a:noFill/>
        </p:spPr>
        <p:txBody>
          <a:bodyPr wrap="square" rtlCol="0">
            <a:spAutoFit/>
          </a:bodyPr>
          <a:lstStyle/>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ROS was measured to determine the amount of free electrons on the surface of the TiO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nanoparticles </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dopamine coating showed to generate higher amounts of ROS than others samples.</a:t>
            </a:r>
          </a:p>
        </p:txBody>
      </p:sp>
      <p:pic>
        <p:nvPicPr>
          <p:cNvPr id="20" name="Picture 19"/>
          <p:cNvPicPr>
            <a:picLocks noChangeAspect="1"/>
          </p:cNvPicPr>
          <p:nvPr/>
        </p:nvPicPr>
        <p:blipFill>
          <a:blip r:embed="rId21"/>
          <a:stretch>
            <a:fillRect/>
          </a:stretch>
        </p:blipFill>
        <p:spPr>
          <a:xfrm>
            <a:off x="30664457" y="9507002"/>
            <a:ext cx="3722301" cy="3347258"/>
          </a:xfrm>
          <a:prstGeom prst="rect">
            <a:avLst/>
          </a:prstGeom>
        </p:spPr>
      </p:pic>
      <p:pic>
        <p:nvPicPr>
          <p:cNvPr id="22" name="Picture 21"/>
          <p:cNvPicPr>
            <a:picLocks noChangeAspect="1"/>
          </p:cNvPicPr>
          <p:nvPr/>
        </p:nvPicPr>
        <p:blipFill>
          <a:blip r:embed="rId22"/>
          <a:stretch>
            <a:fillRect/>
          </a:stretch>
        </p:blipFill>
        <p:spPr>
          <a:xfrm>
            <a:off x="34813867" y="9508484"/>
            <a:ext cx="3716823" cy="3355848"/>
          </a:xfrm>
          <a:prstGeom prst="rect">
            <a:avLst/>
          </a:prstGeom>
        </p:spPr>
      </p:pic>
      <p:pic>
        <p:nvPicPr>
          <p:cNvPr id="29" name="Picture 28"/>
          <p:cNvPicPr>
            <a:picLocks noChangeAspect="1"/>
          </p:cNvPicPr>
          <p:nvPr/>
        </p:nvPicPr>
        <p:blipFill>
          <a:blip r:embed="rId23"/>
          <a:stretch>
            <a:fillRect/>
          </a:stretch>
        </p:blipFill>
        <p:spPr>
          <a:xfrm>
            <a:off x="30651886" y="12858434"/>
            <a:ext cx="3734872" cy="3351088"/>
          </a:xfrm>
          <a:prstGeom prst="rect">
            <a:avLst/>
          </a:prstGeom>
        </p:spPr>
      </p:pic>
      <p:pic>
        <p:nvPicPr>
          <p:cNvPr id="32" name="Picture 31"/>
          <p:cNvPicPr>
            <a:picLocks noChangeAspect="1"/>
          </p:cNvPicPr>
          <p:nvPr/>
        </p:nvPicPr>
        <p:blipFill>
          <a:blip r:embed="rId24"/>
          <a:stretch>
            <a:fillRect/>
          </a:stretch>
        </p:blipFill>
        <p:spPr>
          <a:xfrm>
            <a:off x="39227781" y="9528997"/>
            <a:ext cx="3682562" cy="3355848"/>
          </a:xfrm>
          <a:prstGeom prst="rect">
            <a:avLst/>
          </a:prstGeom>
        </p:spPr>
      </p:pic>
      <p:pic>
        <p:nvPicPr>
          <p:cNvPr id="36" name="Picture 35"/>
          <p:cNvPicPr>
            <a:picLocks noChangeAspect="1"/>
          </p:cNvPicPr>
          <p:nvPr/>
        </p:nvPicPr>
        <p:blipFill>
          <a:blip r:embed="rId25"/>
          <a:stretch>
            <a:fillRect/>
          </a:stretch>
        </p:blipFill>
        <p:spPr>
          <a:xfrm>
            <a:off x="34799887" y="12883048"/>
            <a:ext cx="3730803" cy="3355848"/>
          </a:xfrm>
          <a:prstGeom prst="rect">
            <a:avLst/>
          </a:prstGeom>
        </p:spPr>
      </p:pic>
    </p:spTree>
    <p:extLst>
      <p:ext uri="{BB962C8B-B14F-4D97-AF65-F5344CB8AC3E}">
        <p14:creationId xmlns:p14="http://schemas.microsoft.com/office/powerpoint/2010/main" val="2852592039"/>
      </p:ext>
    </p:extLst>
  </p:cSld>
  <p:clrMapOvr>
    <a:masterClrMapping/>
  </p:clrMapOvr>
</p:sld>
</file>

<file path=ppt/theme/theme1.xml><?xml version="1.0" encoding="utf-8"?>
<a:theme xmlns:a="http://schemas.openxmlformats.org/drawingml/2006/main" name="2 Column w/box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 Background Bo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3 Column w/ no box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 Column with no box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ortrait 23 x 41_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17332</TotalTime>
  <Words>913</Words>
  <Application>Microsoft Office PowerPoint</Application>
  <PresentationFormat>Custom</PresentationFormat>
  <Paragraphs>68</Paragraphs>
  <Slides>1</Slides>
  <Notes>1</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vt:i4>
      </vt:variant>
    </vt:vector>
  </HeadingPairs>
  <TitlesOfParts>
    <vt:vector size="10" baseType="lpstr">
      <vt:lpstr>ＭＳ Ｐゴシック</vt:lpstr>
      <vt:lpstr>Arial</vt:lpstr>
      <vt:lpstr>Calibri</vt:lpstr>
      <vt:lpstr>Times New Roman</vt:lpstr>
      <vt:lpstr>2 Column w/boxes</vt:lpstr>
      <vt:lpstr>1 Background Box</vt:lpstr>
      <vt:lpstr>3 Column w/ no boxes</vt:lpstr>
      <vt:lpstr>2 Column with no boxes</vt:lpstr>
      <vt:lpstr>Portrait 23 x 41_1</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 at ePosterBoards LLC</dc:creator>
  <cp:lastModifiedBy>Ali</cp:lastModifiedBy>
  <cp:revision>221</cp:revision>
  <dcterms:created xsi:type="dcterms:W3CDTF">2013-11-25T16:31:35Z</dcterms:created>
  <dcterms:modified xsi:type="dcterms:W3CDTF">2016-11-09T14:29:53Z</dcterms:modified>
</cp:coreProperties>
</file>