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8404800" cy="43891200"/>
  <p:notesSz cx="6858000" cy="9144000"/>
  <p:defaultTextStyle>
    <a:defPPr>
      <a:defRPr lang="en-US"/>
    </a:defPPr>
    <a:lvl1pPr marL="0" algn="l" defTabSz="2508062" rtl="0" eaLnBrk="1" latinLnBrk="0" hangingPunct="1">
      <a:defRPr sz="9900" kern="1200">
        <a:solidFill>
          <a:schemeClr val="tx1"/>
        </a:solidFill>
        <a:latin typeface="+mn-lt"/>
        <a:ea typeface="+mn-ea"/>
        <a:cs typeface="+mn-cs"/>
      </a:defRPr>
    </a:lvl1pPr>
    <a:lvl2pPr marL="2508062" algn="l" defTabSz="2508062" rtl="0" eaLnBrk="1" latinLnBrk="0" hangingPunct="1">
      <a:defRPr sz="9900" kern="1200">
        <a:solidFill>
          <a:schemeClr val="tx1"/>
        </a:solidFill>
        <a:latin typeface="+mn-lt"/>
        <a:ea typeface="+mn-ea"/>
        <a:cs typeface="+mn-cs"/>
      </a:defRPr>
    </a:lvl2pPr>
    <a:lvl3pPr marL="5016124" algn="l" defTabSz="2508062" rtl="0" eaLnBrk="1" latinLnBrk="0" hangingPunct="1">
      <a:defRPr sz="9900" kern="1200">
        <a:solidFill>
          <a:schemeClr val="tx1"/>
        </a:solidFill>
        <a:latin typeface="+mn-lt"/>
        <a:ea typeface="+mn-ea"/>
        <a:cs typeface="+mn-cs"/>
      </a:defRPr>
    </a:lvl3pPr>
    <a:lvl4pPr marL="7524186" algn="l" defTabSz="2508062" rtl="0" eaLnBrk="1" latinLnBrk="0" hangingPunct="1">
      <a:defRPr sz="9900" kern="1200">
        <a:solidFill>
          <a:schemeClr val="tx1"/>
        </a:solidFill>
        <a:latin typeface="+mn-lt"/>
        <a:ea typeface="+mn-ea"/>
        <a:cs typeface="+mn-cs"/>
      </a:defRPr>
    </a:lvl4pPr>
    <a:lvl5pPr marL="10032248" algn="l" defTabSz="2508062" rtl="0" eaLnBrk="1" latinLnBrk="0" hangingPunct="1">
      <a:defRPr sz="9900" kern="1200">
        <a:solidFill>
          <a:schemeClr val="tx1"/>
        </a:solidFill>
        <a:latin typeface="+mn-lt"/>
        <a:ea typeface="+mn-ea"/>
        <a:cs typeface="+mn-cs"/>
      </a:defRPr>
    </a:lvl5pPr>
    <a:lvl6pPr marL="12540310" algn="l" defTabSz="2508062" rtl="0" eaLnBrk="1" latinLnBrk="0" hangingPunct="1">
      <a:defRPr sz="9900" kern="1200">
        <a:solidFill>
          <a:schemeClr val="tx1"/>
        </a:solidFill>
        <a:latin typeface="+mn-lt"/>
        <a:ea typeface="+mn-ea"/>
        <a:cs typeface="+mn-cs"/>
      </a:defRPr>
    </a:lvl6pPr>
    <a:lvl7pPr marL="15048372" algn="l" defTabSz="2508062" rtl="0" eaLnBrk="1" latinLnBrk="0" hangingPunct="1">
      <a:defRPr sz="9900" kern="1200">
        <a:solidFill>
          <a:schemeClr val="tx1"/>
        </a:solidFill>
        <a:latin typeface="+mn-lt"/>
        <a:ea typeface="+mn-ea"/>
        <a:cs typeface="+mn-cs"/>
      </a:defRPr>
    </a:lvl7pPr>
    <a:lvl8pPr marL="17556434" algn="l" defTabSz="2508062" rtl="0" eaLnBrk="1" latinLnBrk="0" hangingPunct="1">
      <a:defRPr sz="9900" kern="1200">
        <a:solidFill>
          <a:schemeClr val="tx1"/>
        </a:solidFill>
        <a:latin typeface="+mn-lt"/>
        <a:ea typeface="+mn-ea"/>
        <a:cs typeface="+mn-cs"/>
      </a:defRPr>
    </a:lvl8pPr>
    <a:lvl9pPr marL="20064496" algn="l" defTabSz="2508062" rtl="0" eaLnBrk="1" latinLnBrk="0" hangingPunct="1">
      <a:defRPr sz="99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45" d="100"/>
          <a:sy n="45" d="100"/>
        </p:scale>
        <p:origin x="-64" y="2664"/>
      </p:cViewPr>
      <p:guideLst>
        <p:guide orient="horz" pos="13824"/>
        <p:guide pos="1209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13634725"/>
            <a:ext cx="32644080" cy="9408160"/>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24871680"/>
            <a:ext cx="26883360" cy="11216640"/>
          </a:xfrm>
        </p:spPr>
        <p:txBody>
          <a:bodyPr/>
          <a:lstStyle>
            <a:lvl1pPr marL="0" indent="0" algn="ctr">
              <a:buNone/>
              <a:defRPr>
                <a:solidFill>
                  <a:schemeClr val="tx1">
                    <a:tint val="75000"/>
                  </a:schemeClr>
                </a:solidFill>
              </a:defRPr>
            </a:lvl1pPr>
            <a:lvl2pPr marL="2508062" indent="0" algn="ctr">
              <a:buNone/>
              <a:defRPr>
                <a:solidFill>
                  <a:schemeClr val="tx1">
                    <a:tint val="75000"/>
                  </a:schemeClr>
                </a:solidFill>
              </a:defRPr>
            </a:lvl2pPr>
            <a:lvl3pPr marL="5016124" indent="0" algn="ctr">
              <a:buNone/>
              <a:defRPr>
                <a:solidFill>
                  <a:schemeClr val="tx1">
                    <a:tint val="75000"/>
                  </a:schemeClr>
                </a:solidFill>
              </a:defRPr>
            </a:lvl3pPr>
            <a:lvl4pPr marL="7524186" indent="0" algn="ctr">
              <a:buNone/>
              <a:defRPr>
                <a:solidFill>
                  <a:schemeClr val="tx1">
                    <a:tint val="75000"/>
                  </a:schemeClr>
                </a:solidFill>
              </a:defRPr>
            </a:lvl4pPr>
            <a:lvl5pPr marL="10032248" indent="0" algn="ctr">
              <a:buNone/>
              <a:defRPr>
                <a:solidFill>
                  <a:schemeClr val="tx1">
                    <a:tint val="75000"/>
                  </a:schemeClr>
                </a:solidFill>
              </a:defRPr>
            </a:lvl5pPr>
            <a:lvl6pPr marL="12540310" indent="0" algn="ctr">
              <a:buNone/>
              <a:defRPr>
                <a:solidFill>
                  <a:schemeClr val="tx1">
                    <a:tint val="75000"/>
                  </a:schemeClr>
                </a:solidFill>
              </a:defRPr>
            </a:lvl6pPr>
            <a:lvl7pPr marL="15048372" indent="0" algn="ctr">
              <a:buNone/>
              <a:defRPr>
                <a:solidFill>
                  <a:schemeClr val="tx1">
                    <a:tint val="75000"/>
                  </a:schemeClr>
                </a:solidFill>
              </a:defRPr>
            </a:lvl7pPr>
            <a:lvl8pPr marL="17556434" indent="0" algn="ctr">
              <a:buNone/>
              <a:defRPr>
                <a:solidFill>
                  <a:schemeClr val="tx1">
                    <a:tint val="75000"/>
                  </a:schemeClr>
                </a:solidFill>
              </a:defRPr>
            </a:lvl8pPr>
            <a:lvl9pPr marL="2006449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2FFEAA2-340D-F84D-B1C3-BAD3CCBBA525}" type="datetimeFigureOut">
              <a:rPr lang="en-US" smtClean="0"/>
              <a:t>12/9/16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7E6DFB-F27E-9B44-81B5-F36088B31FDC}" type="slidenum">
              <a:rPr lang="en-US" smtClean="0"/>
              <a:t>‹#›</a:t>
            </a:fld>
            <a:endParaRPr lang="en-US"/>
          </a:p>
        </p:txBody>
      </p:sp>
    </p:spTree>
    <p:extLst>
      <p:ext uri="{BB962C8B-B14F-4D97-AF65-F5344CB8AC3E}">
        <p14:creationId xmlns:p14="http://schemas.microsoft.com/office/powerpoint/2010/main" val="3088991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FFEAA2-340D-F84D-B1C3-BAD3CCBBA525}" type="datetimeFigureOut">
              <a:rPr lang="en-US" smtClean="0"/>
              <a:t>12/9/16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7E6DFB-F27E-9B44-81B5-F36088B31FDC}" type="slidenum">
              <a:rPr lang="en-US" smtClean="0"/>
              <a:t>‹#›</a:t>
            </a:fld>
            <a:endParaRPr lang="en-US"/>
          </a:p>
        </p:txBody>
      </p:sp>
    </p:spTree>
    <p:extLst>
      <p:ext uri="{BB962C8B-B14F-4D97-AF65-F5344CB8AC3E}">
        <p14:creationId xmlns:p14="http://schemas.microsoft.com/office/powerpoint/2010/main" val="2073039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28204163"/>
            <a:ext cx="32644080" cy="8717280"/>
          </a:xfrm>
        </p:spPr>
        <p:txBody>
          <a:bodyPr anchor="t"/>
          <a:lstStyle>
            <a:lvl1pPr algn="l">
              <a:defRPr sz="219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8602966"/>
            <a:ext cx="32644080" cy="9601197"/>
          </a:xfrm>
        </p:spPr>
        <p:txBody>
          <a:bodyPr anchor="b"/>
          <a:lstStyle>
            <a:lvl1pPr marL="0" indent="0">
              <a:buNone/>
              <a:defRPr sz="11000">
                <a:solidFill>
                  <a:schemeClr val="tx1">
                    <a:tint val="75000"/>
                  </a:schemeClr>
                </a:solidFill>
              </a:defRPr>
            </a:lvl1pPr>
            <a:lvl2pPr marL="2508062" indent="0">
              <a:buNone/>
              <a:defRPr sz="9900">
                <a:solidFill>
                  <a:schemeClr val="tx1">
                    <a:tint val="75000"/>
                  </a:schemeClr>
                </a:solidFill>
              </a:defRPr>
            </a:lvl2pPr>
            <a:lvl3pPr marL="5016124" indent="0">
              <a:buNone/>
              <a:defRPr sz="8800">
                <a:solidFill>
                  <a:schemeClr val="tx1">
                    <a:tint val="75000"/>
                  </a:schemeClr>
                </a:solidFill>
              </a:defRPr>
            </a:lvl3pPr>
            <a:lvl4pPr marL="7524186" indent="0">
              <a:buNone/>
              <a:defRPr sz="7700">
                <a:solidFill>
                  <a:schemeClr val="tx1">
                    <a:tint val="75000"/>
                  </a:schemeClr>
                </a:solidFill>
              </a:defRPr>
            </a:lvl4pPr>
            <a:lvl5pPr marL="10032248" indent="0">
              <a:buNone/>
              <a:defRPr sz="7700">
                <a:solidFill>
                  <a:schemeClr val="tx1">
                    <a:tint val="75000"/>
                  </a:schemeClr>
                </a:solidFill>
              </a:defRPr>
            </a:lvl5pPr>
            <a:lvl6pPr marL="12540310" indent="0">
              <a:buNone/>
              <a:defRPr sz="7700">
                <a:solidFill>
                  <a:schemeClr val="tx1">
                    <a:tint val="75000"/>
                  </a:schemeClr>
                </a:solidFill>
              </a:defRPr>
            </a:lvl6pPr>
            <a:lvl7pPr marL="15048372" indent="0">
              <a:buNone/>
              <a:defRPr sz="7700">
                <a:solidFill>
                  <a:schemeClr val="tx1">
                    <a:tint val="75000"/>
                  </a:schemeClr>
                </a:solidFill>
              </a:defRPr>
            </a:lvl7pPr>
            <a:lvl8pPr marL="17556434" indent="0">
              <a:buNone/>
              <a:defRPr sz="7700">
                <a:solidFill>
                  <a:schemeClr val="tx1">
                    <a:tint val="75000"/>
                  </a:schemeClr>
                </a:solidFill>
              </a:defRPr>
            </a:lvl8pPr>
            <a:lvl9pPr marL="20064496" indent="0">
              <a:buNone/>
              <a:defRPr sz="7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FFEAA2-340D-F84D-B1C3-BAD3CCBBA525}" type="datetimeFigureOut">
              <a:rPr lang="en-US" smtClean="0"/>
              <a:t>12/9/16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7E6DFB-F27E-9B44-81B5-F36088B31FDC}" type="slidenum">
              <a:rPr lang="en-US" smtClean="0"/>
              <a:t>‹#›</a:t>
            </a:fld>
            <a:endParaRPr lang="en-US"/>
          </a:p>
        </p:txBody>
      </p:sp>
    </p:spTree>
    <p:extLst>
      <p:ext uri="{BB962C8B-B14F-4D97-AF65-F5344CB8AC3E}">
        <p14:creationId xmlns:p14="http://schemas.microsoft.com/office/powerpoint/2010/main" val="4145838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754683" y="54620161"/>
            <a:ext cx="96458720" cy="154482803"/>
          </a:xfrm>
        </p:spPr>
        <p:txBody>
          <a:bodyPr/>
          <a:lstStyle>
            <a:lvl1pPr>
              <a:defRPr sz="15400"/>
            </a:lvl1pPr>
            <a:lvl2pPr>
              <a:defRPr sz="13200"/>
            </a:lvl2pPr>
            <a:lvl3pPr>
              <a:defRPr sz="11000"/>
            </a:lvl3pPr>
            <a:lvl4pPr>
              <a:defRPr sz="9900"/>
            </a:lvl4pPr>
            <a:lvl5pPr>
              <a:defRPr sz="9900"/>
            </a:lvl5pPr>
            <a:lvl6pPr>
              <a:defRPr sz="9900"/>
            </a:lvl6pPr>
            <a:lvl7pPr>
              <a:defRPr sz="9900"/>
            </a:lvl7pPr>
            <a:lvl8pPr>
              <a:defRPr sz="9900"/>
            </a:lvl8pPr>
            <a:lvl9pPr>
              <a:defRPr sz="9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7853485" y="54620161"/>
            <a:ext cx="96458725" cy="154482803"/>
          </a:xfrm>
        </p:spPr>
        <p:txBody>
          <a:bodyPr/>
          <a:lstStyle>
            <a:lvl1pPr>
              <a:defRPr sz="15400"/>
            </a:lvl1pPr>
            <a:lvl2pPr>
              <a:defRPr sz="13200"/>
            </a:lvl2pPr>
            <a:lvl3pPr>
              <a:defRPr sz="11000"/>
            </a:lvl3pPr>
            <a:lvl4pPr>
              <a:defRPr sz="9900"/>
            </a:lvl4pPr>
            <a:lvl5pPr>
              <a:defRPr sz="9900"/>
            </a:lvl5pPr>
            <a:lvl6pPr>
              <a:defRPr sz="9900"/>
            </a:lvl6pPr>
            <a:lvl7pPr>
              <a:defRPr sz="9900"/>
            </a:lvl7pPr>
            <a:lvl8pPr>
              <a:defRPr sz="9900"/>
            </a:lvl8pPr>
            <a:lvl9pPr>
              <a:defRPr sz="9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2FFEAA2-340D-F84D-B1C3-BAD3CCBBA525}" type="datetimeFigureOut">
              <a:rPr lang="en-US" smtClean="0"/>
              <a:t>12/9/16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7E6DFB-F27E-9B44-81B5-F36088B31FDC}" type="slidenum">
              <a:rPr lang="en-US" smtClean="0"/>
              <a:t>‹#›</a:t>
            </a:fld>
            <a:endParaRPr lang="en-US"/>
          </a:p>
        </p:txBody>
      </p:sp>
    </p:spTree>
    <p:extLst>
      <p:ext uri="{BB962C8B-B14F-4D97-AF65-F5344CB8AC3E}">
        <p14:creationId xmlns:p14="http://schemas.microsoft.com/office/powerpoint/2010/main" val="221254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757683"/>
            <a:ext cx="34564320" cy="73152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3" y="9824723"/>
            <a:ext cx="16968790" cy="4094477"/>
          </a:xfrm>
        </p:spPr>
        <p:txBody>
          <a:bodyPr anchor="b"/>
          <a:lstStyle>
            <a:lvl1pPr marL="0" indent="0">
              <a:buNone/>
              <a:defRPr sz="13200" b="1"/>
            </a:lvl1pPr>
            <a:lvl2pPr marL="2508062" indent="0">
              <a:buNone/>
              <a:defRPr sz="11000" b="1"/>
            </a:lvl2pPr>
            <a:lvl3pPr marL="5016124" indent="0">
              <a:buNone/>
              <a:defRPr sz="9900" b="1"/>
            </a:lvl3pPr>
            <a:lvl4pPr marL="7524186" indent="0">
              <a:buNone/>
              <a:defRPr sz="8800" b="1"/>
            </a:lvl4pPr>
            <a:lvl5pPr marL="10032248" indent="0">
              <a:buNone/>
              <a:defRPr sz="8800" b="1"/>
            </a:lvl5pPr>
            <a:lvl6pPr marL="12540310" indent="0">
              <a:buNone/>
              <a:defRPr sz="8800" b="1"/>
            </a:lvl6pPr>
            <a:lvl7pPr marL="15048372" indent="0">
              <a:buNone/>
              <a:defRPr sz="8800" b="1"/>
            </a:lvl7pPr>
            <a:lvl8pPr marL="17556434" indent="0">
              <a:buNone/>
              <a:defRPr sz="8800" b="1"/>
            </a:lvl8pPr>
            <a:lvl9pPr marL="20064496" indent="0">
              <a:buNone/>
              <a:defRPr sz="8800" b="1"/>
            </a:lvl9pPr>
          </a:lstStyle>
          <a:p>
            <a:pPr lvl="0"/>
            <a:r>
              <a:rPr lang="en-US" smtClean="0"/>
              <a:t>Click to edit Master text styles</a:t>
            </a:r>
          </a:p>
        </p:txBody>
      </p:sp>
      <p:sp>
        <p:nvSpPr>
          <p:cNvPr id="4" name="Content Placeholder 3"/>
          <p:cNvSpPr>
            <a:spLocks noGrp="1"/>
          </p:cNvSpPr>
          <p:nvPr>
            <p:ph sz="half" idx="2"/>
          </p:nvPr>
        </p:nvSpPr>
        <p:spPr>
          <a:xfrm>
            <a:off x="1920243" y="13919200"/>
            <a:ext cx="16968790" cy="25288243"/>
          </a:xfrm>
        </p:spPr>
        <p:txBody>
          <a:bodyPr/>
          <a:lstStyle>
            <a:lvl1pPr>
              <a:defRPr sz="13200"/>
            </a:lvl1pPr>
            <a:lvl2pPr>
              <a:defRPr sz="11000"/>
            </a:lvl2pPr>
            <a:lvl3pPr>
              <a:defRPr sz="9900"/>
            </a:lvl3pPr>
            <a:lvl4pPr>
              <a:defRPr sz="8800"/>
            </a:lvl4pPr>
            <a:lvl5pPr>
              <a:defRPr sz="8800"/>
            </a:lvl5pPr>
            <a:lvl6pPr>
              <a:defRPr sz="8800"/>
            </a:lvl6pPr>
            <a:lvl7pPr>
              <a:defRPr sz="8800"/>
            </a:lvl7pPr>
            <a:lvl8pPr>
              <a:defRPr sz="8800"/>
            </a:lvl8pPr>
            <a:lvl9pPr>
              <a:defRPr sz="8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07" y="9824723"/>
            <a:ext cx="16975455" cy="4094477"/>
          </a:xfrm>
        </p:spPr>
        <p:txBody>
          <a:bodyPr anchor="b"/>
          <a:lstStyle>
            <a:lvl1pPr marL="0" indent="0">
              <a:buNone/>
              <a:defRPr sz="13200" b="1"/>
            </a:lvl1pPr>
            <a:lvl2pPr marL="2508062" indent="0">
              <a:buNone/>
              <a:defRPr sz="11000" b="1"/>
            </a:lvl2pPr>
            <a:lvl3pPr marL="5016124" indent="0">
              <a:buNone/>
              <a:defRPr sz="9900" b="1"/>
            </a:lvl3pPr>
            <a:lvl4pPr marL="7524186" indent="0">
              <a:buNone/>
              <a:defRPr sz="8800" b="1"/>
            </a:lvl4pPr>
            <a:lvl5pPr marL="10032248" indent="0">
              <a:buNone/>
              <a:defRPr sz="8800" b="1"/>
            </a:lvl5pPr>
            <a:lvl6pPr marL="12540310" indent="0">
              <a:buNone/>
              <a:defRPr sz="8800" b="1"/>
            </a:lvl6pPr>
            <a:lvl7pPr marL="15048372" indent="0">
              <a:buNone/>
              <a:defRPr sz="8800" b="1"/>
            </a:lvl7pPr>
            <a:lvl8pPr marL="17556434" indent="0">
              <a:buNone/>
              <a:defRPr sz="8800" b="1"/>
            </a:lvl8pPr>
            <a:lvl9pPr marL="20064496" indent="0">
              <a:buNone/>
              <a:defRPr sz="8800" b="1"/>
            </a:lvl9pPr>
          </a:lstStyle>
          <a:p>
            <a:pPr lvl="0"/>
            <a:r>
              <a:rPr lang="en-US" smtClean="0"/>
              <a:t>Click to edit Master text styles</a:t>
            </a:r>
          </a:p>
        </p:txBody>
      </p:sp>
      <p:sp>
        <p:nvSpPr>
          <p:cNvPr id="6" name="Content Placeholder 5"/>
          <p:cNvSpPr>
            <a:spLocks noGrp="1"/>
          </p:cNvSpPr>
          <p:nvPr>
            <p:ph sz="quarter" idx="4"/>
          </p:nvPr>
        </p:nvSpPr>
        <p:spPr>
          <a:xfrm>
            <a:off x="19509107" y="13919200"/>
            <a:ext cx="16975455" cy="25288243"/>
          </a:xfrm>
        </p:spPr>
        <p:txBody>
          <a:bodyPr/>
          <a:lstStyle>
            <a:lvl1pPr>
              <a:defRPr sz="13200"/>
            </a:lvl1pPr>
            <a:lvl2pPr>
              <a:defRPr sz="11000"/>
            </a:lvl2pPr>
            <a:lvl3pPr>
              <a:defRPr sz="9900"/>
            </a:lvl3pPr>
            <a:lvl4pPr>
              <a:defRPr sz="8800"/>
            </a:lvl4pPr>
            <a:lvl5pPr>
              <a:defRPr sz="8800"/>
            </a:lvl5pPr>
            <a:lvl6pPr>
              <a:defRPr sz="8800"/>
            </a:lvl6pPr>
            <a:lvl7pPr>
              <a:defRPr sz="8800"/>
            </a:lvl7pPr>
            <a:lvl8pPr>
              <a:defRPr sz="8800"/>
            </a:lvl8pPr>
            <a:lvl9pPr>
              <a:defRPr sz="8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FFEAA2-340D-F84D-B1C3-BAD3CCBBA525}" type="datetimeFigureOut">
              <a:rPr lang="en-US" smtClean="0"/>
              <a:t>12/9/16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7E6DFB-F27E-9B44-81B5-F36088B31FDC}" type="slidenum">
              <a:rPr lang="en-US" smtClean="0"/>
              <a:t>‹#›</a:t>
            </a:fld>
            <a:endParaRPr lang="en-US"/>
          </a:p>
        </p:txBody>
      </p:sp>
    </p:spTree>
    <p:extLst>
      <p:ext uri="{BB962C8B-B14F-4D97-AF65-F5344CB8AC3E}">
        <p14:creationId xmlns:p14="http://schemas.microsoft.com/office/powerpoint/2010/main" val="2602077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2FFEAA2-340D-F84D-B1C3-BAD3CCBBA525}" type="datetimeFigureOut">
              <a:rPr lang="en-US" smtClean="0"/>
              <a:t>12/9/16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7E6DFB-F27E-9B44-81B5-F36088B31FDC}" type="slidenum">
              <a:rPr lang="en-US" smtClean="0"/>
              <a:t>‹#›</a:t>
            </a:fld>
            <a:endParaRPr lang="en-US"/>
          </a:p>
        </p:txBody>
      </p:sp>
    </p:spTree>
    <p:extLst>
      <p:ext uri="{BB962C8B-B14F-4D97-AF65-F5344CB8AC3E}">
        <p14:creationId xmlns:p14="http://schemas.microsoft.com/office/powerpoint/2010/main" val="385848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FFEAA2-340D-F84D-B1C3-BAD3CCBBA525}" type="datetimeFigureOut">
              <a:rPr lang="en-US" smtClean="0"/>
              <a:t>12/9/16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7E6DFB-F27E-9B44-81B5-F36088B31FDC}" type="slidenum">
              <a:rPr lang="en-US" smtClean="0"/>
              <a:t>‹#›</a:t>
            </a:fld>
            <a:endParaRPr lang="en-US"/>
          </a:p>
        </p:txBody>
      </p:sp>
    </p:spTree>
    <p:extLst>
      <p:ext uri="{BB962C8B-B14F-4D97-AF65-F5344CB8AC3E}">
        <p14:creationId xmlns:p14="http://schemas.microsoft.com/office/powerpoint/2010/main" val="1946141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5" y="1747520"/>
            <a:ext cx="12634915" cy="7437120"/>
          </a:xfrm>
        </p:spPr>
        <p:txBody>
          <a:bodyPr anchor="b"/>
          <a:lstStyle>
            <a:lvl1pPr algn="l">
              <a:defRPr sz="11000" b="1"/>
            </a:lvl1pPr>
          </a:lstStyle>
          <a:p>
            <a:r>
              <a:rPr lang="en-US" smtClean="0"/>
              <a:t>Click to edit Master title style</a:t>
            </a:r>
            <a:endParaRPr lang="en-US"/>
          </a:p>
        </p:txBody>
      </p:sp>
      <p:sp>
        <p:nvSpPr>
          <p:cNvPr id="3" name="Content Placeholder 2"/>
          <p:cNvSpPr>
            <a:spLocks noGrp="1"/>
          </p:cNvSpPr>
          <p:nvPr>
            <p:ph idx="1"/>
          </p:nvPr>
        </p:nvSpPr>
        <p:spPr>
          <a:xfrm>
            <a:off x="15015210" y="1747523"/>
            <a:ext cx="21469350" cy="37459923"/>
          </a:xfrm>
        </p:spPr>
        <p:txBody>
          <a:bodyPr/>
          <a:lstStyle>
            <a:lvl1pPr>
              <a:defRPr sz="17600"/>
            </a:lvl1pPr>
            <a:lvl2pPr>
              <a:defRPr sz="15400"/>
            </a:lvl2pPr>
            <a:lvl3pPr>
              <a:defRPr sz="13200"/>
            </a:lvl3pPr>
            <a:lvl4pPr>
              <a:defRPr sz="11000"/>
            </a:lvl4pPr>
            <a:lvl5pPr>
              <a:defRPr sz="11000"/>
            </a:lvl5pPr>
            <a:lvl6pPr>
              <a:defRPr sz="11000"/>
            </a:lvl6pPr>
            <a:lvl7pPr>
              <a:defRPr sz="11000"/>
            </a:lvl7pPr>
            <a:lvl8pPr>
              <a:defRPr sz="11000"/>
            </a:lvl8pPr>
            <a:lvl9pPr>
              <a:defRPr sz="11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5" y="9184643"/>
            <a:ext cx="12634915" cy="30022803"/>
          </a:xfrm>
        </p:spPr>
        <p:txBody>
          <a:bodyPr/>
          <a:lstStyle>
            <a:lvl1pPr marL="0" indent="0">
              <a:buNone/>
              <a:defRPr sz="7700"/>
            </a:lvl1pPr>
            <a:lvl2pPr marL="2508062" indent="0">
              <a:buNone/>
              <a:defRPr sz="6600"/>
            </a:lvl2pPr>
            <a:lvl3pPr marL="5016124" indent="0">
              <a:buNone/>
              <a:defRPr sz="5500"/>
            </a:lvl3pPr>
            <a:lvl4pPr marL="7524186" indent="0">
              <a:buNone/>
              <a:defRPr sz="4900"/>
            </a:lvl4pPr>
            <a:lvl5pPr marL="10032248" indent="0">
              <a:buNone/>
              <a:defRPr sz="4900"/>
            </a:lvl5pPr>
            <a:lvl6pPr marL="12540310" indent="0">
              <a:buNone/>
              <a:defRPr sz="4900"/>
            </a:lvl6pPr>
            <a:lvl7pPr marL="15048372" indent="0">
              <a:buNone/>
              <a:defRPr sz="4900"/>
            </a:lvl7pPr>
            <a:lvl8pPr marL="17556434" indent="0">
              <a:buNone/>
              <a:defRPr sz="4900"/>
            </a:lvl8pPr>
            <a:lvl9pPr marL="20064496" indent="0">
              <a:buNone/>
              <a:defRPr sz="4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FFEAA2-340D-F84D-B1C3-BAD3CCBBA525}" type="datetimeFigureOut">
              <a:rPr lang="en-US" smtClean="0"/>
              <a:t>12/9/16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7E6DFB-F27E-9B44-81B5-F36088B31FDC}" type="slidenum">
              <a:rPr lang="en-US" smtClean="0"/>
              <a:t>‹#›</a:t>
            </a:fld>
            <a:endParaRPr lang="en-US"/>
          </a:p>
        </p:txBody>
      </p:sp>
    </p:spTree>
    <p:extLst>
      <p:ext uri="{BB962C8B-B14F-4D97-AF65-F5344CB8AC3E}">
        <p14:creationId xmlns:p14="http://schemas.microsoft.com/office/powerpoint/2010/main" val="3316814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30723841"/>
            <a:ext cx="23042880" cy="3627123"/>
          </a:xfrm>
        </p:spPr>
        <p:txBody>
          <a:bodyPr anchor="b"/>
          <a:lstStyle>
            <a:lvl1pPr algn="l">
              <a:defRPr sz="11000" b="1"/>
            </a:lvl1pPr>
          </a:lstStyle>
          <a:p>
            <a:r>
              <a:rPr lang="en-US" smtClean="0"/>
              <a:t>Click to edit Master title style</a:t>
            </a:r>
            <a:endParaRPr lang="en-US"/>
          </a:p>
        </p:txBody>
      </p:sp>
      <p:sp>
        <p:nvSpPr>
          <p:cNvPr id="3" name="Picture Placeholder 2"/>
          <p:cNvSpPr>
            <a:spLocks noGrp="1"/>
          </p:cNvSpPr>
          <p:nvPr>
            <p:ph type="pic" idx="1"/>
          </p:nvPr>
        </p:nvSpPr>
        <p:spPr>
          <a:xfrm>
            <a:off x="7527610" y="3921760"/>
            <a:ext cx="23042880" cy="26334720"/>
          </a:xfrm>
        </p:spPr>
        <p:txBody>
          <a:bodyPr/>
          <a:lstStyle>
            <a:lvl1pPr marL="0" indent="0">
              <a:buNone/>
              <a:defRPr sz="17600"/>
            </a:lvl1pPr>
            <a:lvl2pPr marL="2508062" indent="0">
              <a:buNone/>
              <a:defRPr sz="15400"/>
            </a:lvl2pPr>
            <a:lvl3pPr marL="5016124" indent="0">
              <a:buNone/>
              <a:defRPr sz="13200"/>
            </a:lvl3pPr>
            <a:lvl4pPr marL="7524186" indent="0">
              <a:buNone/>
              <a:defRPr sz="11000"/>
            </a:lvl4pPr>
            <a:lvl5pPr marL="10032248" indent="0">
              <a:buNone/>
              <a:defRPr sz="11000"/>
            </a:lvl5pPr>
            <a:lvl6pPr marL="12540310" indent="0">
              <a:buNone/>
              <a:defRPr sz="11000"/>
            </a:lvl6pPr>
            <a:lvl7pPr marL="15048372" indent="0">
              <a:buNone/>
              <a:defRPr sz="11000"/>
            </a:lvl7pPr>
            <a:lvl8pPr marL="17556434" indent="0">
              <a:buNone/>
              <a:defRPr sz="11000"/>
            </a:lvl8pPr>
            <a:lvl9pPr marL="20064496" indent="0">
              <a:buNone/>
              <a:defRPr sz="11000"/>
            </a:lvl9pPr>
          </a:lstStyle>
          <a:p>
            <a:endParaRPr lang="en-US"/>
          </a:p>
        </p:txBody>
      </p:sp>
      <p:sp>
        <p:nvSpPr>
          <p:cNvPr id="4" name="Text Placeholder 3"/>
          <p:cNvSpPr>
            <a:spLocks noGrp="1"/>
          </p:cNvSpPr>
          <p:nvPr>
            <p:ph type="body" sz="half" idx="2"/>
          </p:nvPr>
        </p:nvSpPr>
        <p:spPr>
          <a:xfrm>
            <a:off x="7527610" y="34350964"/>
            <a:ext cx="23042880" cy="5151117"/>
          </a:xfrm>
        </p:spPr>
        <p:txBody>
          <a:bodyPr/>
          <a:lstStyle>
            <a:lvl1pPr marL="0" indent="0">
              <a:buNone/>
              <a:defRPr sz="7700"/>
            </a:lvl1pPr>
            <a:lvl2pPr marL="2508062" indent="0">
              <a:buNone/>
              <a:defRPr sz="6600"/>
            </a:lvl2pPr>
            <a:lvl3pPr marL="5016124" indent="0">
              <a:buNone/>
              <a:defRPr sz="5500"/>
            </a:lvl3pPr>
            <a:lvl4pPr marL="7524186" indent="0">
              <a:buNone/>
              <a:defRPr sz="4900"/>
            </a:lvl4pPr>
            <a:lvl5pPr marL="10032248" indent="0">
              <a:buNone/>
              <a:defRPr sz="4900"/>
            </a:lvl5pPr>
            <a:lvl6pPr marL="12540310" indent="0">
              <a:buNone/>
              <a:defRPr sz="4900"/>
            </a:lvl6pPr>
            <a:lvl7pPr marL="15048372" indent="0">
              <a:buNone/>
              <a:defRPr sz="4900"/>
            </a:lvl7pPr>
            <a:lvl8pPr marL="17556434" indent="0">
              <a:buNone/>
              <a:defRPr sz="4900"/>
            </a:lvl8pPr>
            <a:lvl9pPr marL="20064496" indent="0">
              <a:buNone/>
              <a:defRPr sz="4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FFEAA2-340D-F84D-B1C3-BAD3CCBBA525}" type="datetimeFigureOut">
              <a:rPr lang="en-US" smtClean="0"/>
              <a:t>12/9/16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7E6DFB-F27E-9B44-81B5-F36088B31FDC}" type="slidenum">
              <a:rPr lang="en-US" smtClean="0"/>
              <a:t>‹#›</a:t>
            </a:fld>
            <a:endParaRPr lang="en-US"/>
          </a:p>
        </p:txBody>
      </p:sp>
    </p:spTree>
    <p:extLst>
      <p:ext uri="{BB962C8B-B14F-4D97-AF65-F5344CB8AC3E}">
        <p14:creationId xmlns:p14="http://schemas.microsoft.com/office/powerpoint/2010/main" val="517241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FFEAA2-340D-F84D-B1C3-BAD3CCBBA525}" type="datetimeFigureOut">
              <a:rPr lang="en-US" smtClean="0"/>
              <a:t>12/9/16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7E6DFB-F27E-9B44-81B5-F36088B31FDC}" type="slidenum">
              <a:rPr lang="en-US" smtClean="0"/>
              <a:t>‹#›</a:t>
            </a:fld>
            <a:endParaRPr lang="en-US"/>
          </a:p>
        </p:txBody>
      </p:sp>
    </p:spTree>
    <p:extLst>
      <p:ext uri="{BB962C8B-B14F-4D97-AF65-F5344CB8AC3E}">
        <p14:creationId xmlns:p14="http://schemas.microsoft.com/office/powerpoint/2010/main" val="464209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5926155" y="9377687"/>
            <a:ext cx="48386050" cy="1997252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754683" y="9377687"/>
            <a:ext cx="144531395" cy="1997252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FFEAA2-340D-F84D-B1C3-BAD3CCBBA525}" type="datetimeFigureOut">
              <a:rPr lang="en-US" smtClean="0"/>
              <a:t>12/9/16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7E6DFB-F27E-9B44-81B5-F36088B31FDC}" type="slidenum">
              <a:rPr lang="en-US" smtClean="0"/>
              <a:t>‹#›</a:t>
            </a:fld>
            <a:endParaRPr lang="en-US"/>
          </a:p>
        </p:txBody>
      </p:sp>
    </p:spTree>
    <p:extLst>
      <p:ext uri="{BB962C8B-B14F-4D97-AF65-F5344CB8AC3E}">
        <p14:creationId xmlns:p14="http://schemas.microsoft.com/office/powerpoint/2010/main" val="285268292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1757683"/>
            <a:ext cx="34564320" cy="7315200"/>
          </a:xfrm>
          <a:prstGeom prst="rect">
            <a:avLst/>
          </a:prstGeom>
        </p:spPr>
        <p:txBody>
          <a:bodyPr vert="horz" lIns="501612" tIns="250806" rIns="501612" bIns="25080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920240" y="10241285"/>
            <a:ext cx="34564320" cy="28966163"/>
          </a:xfrm>
          <a:prstGeom prst="rect">
            <a:avLst/>
          </a:prstGeom>
        </p:spPr>
        <p:txBody>
          <a:bodyPr vert="horz" lIns="501612" tIns="250806" rIns="501612" bIns="25080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920240" y="40680643"/>
            <a:ext cx="8961120" cy="2336800"/>
          </a:xfrm>
          <a:prstGeom prst="rect">
            <a:avLst/>
          </a:prstGeom>
        </p:spPr>
        <p:txBody>
          <a:bodyPr vert="horz" lIns="501612" tIns="250806" rIns="501612" bIns="250806" rtlCol="0" anchor="ctr"/>
          <a:lstStyle>
            <a:lvl1pPr algn="l">
              <a:defRPr sz="6600">
                <a:solidFill>
                  <a:schemeClr val="tx1">
                    <a:tint val="75000"/>
                  </a:schemeClr>
                </a:solidFill>
              </a:defRPr>
            </a:lvl1pPr>
          </a:lstStyle>
          <a:p>
            <a:fld id="{E2FFEAA2-340D-F84D-B1C3-BAD3CCBBA525}" type="datetimeFigureOut">
              <a:rPr lang="en-US" smtClean="0"/>
              <a:t>12/9/16</a:t>
            </a:fld>
            <a:endParaRPr lang="en-US"/>
          </a:p>
        </p:txBody>
      </p:sp>
      <p:sp>
        <p:nvSpPr>
          <p:cNvPr id="5" name="Footer Placeholder 4"/>
          <p:cNvSpPr>
            <a:spLocks noGrp="1"/>
          </p:cNvSpPr>
          <p:nvPr>
            <p:ph type="ftr" sz="quarter" idx="3"/>
          </p:nvPr>
        </p:nvSpPr>
        <p:spPr>
          <a:xfrm>
            <a:off x="13121640" y="40680643"/>
            <a:ext cx="12161520" cy="2336800"/>
          </a:xfrm>
          <a:prstGeom prst="rect">
            <a:avLst/>
          </a:prstGeom>
        </p:spPr>
        <p:txBody>
          <a:bodyPr vert="horz" lIns="501612" tIns="250806" rIns="501612" bIns="250806" rtlCol="0" anchor="ctr"/>
          <a:lstStyle>
            <a:lvl1pPr algn="ctr">
              <a:defRPr sz="6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523440" y="40680643"/>
            <a:ext cx="8961120" cy="2336800"/>
          </a:xfrm>
          <a:prstGeom prst="rect">
            <a:avLst/>
          </a:prstGeom>
        </p:spPr>
        <p:txBody>
          <a:bodyPr vert="horz" lIns="501612" tIns="250806" rIns="501612" bIns="250806" rtlCol="0" anchor="ctr"/>
          <a:lstStyle>
            <a:lvl1pPr algn="r">
              <a:defRPr sz="6600">
                <a:solidFill>
                  <a:schemeClr val="tx1">
                    <a:tint val="75000"/>
                  </a:schemeClr>
                </a:solidFill>
              </a:defRPr>
            </a:lvl1pPr>
          </a:lstStyle>
          <a:p>
            <a:fld id="{487E6DFB-F27E-9B44-81B5-F36088B31FDC}" type="slidenum">
              <a:rPr lang="en-US" smtClean="0"/>
              <a:t>‹#›</a:t>
            </a:fld>
            <a:endParaRPr lang="en-US"/>
          </a:p>
        </p:txBody>
      </p:sp>
    </p:spTree>
    <p:extLst>
      <p:ext uri="{BB962C8B-B14F-4D97-AF65-F5344CB8AC3E}">
        <p14:creationId xmlns:p14="http://schemas.microsoft.com/office/powerpoint/2010/main" val="4511257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508062" rtl="0" eaLnBrk="1" latinLnBrk="0" hangingPunct="1">
        <a:spcBef>
          <a:spcPct val="0"/>
        </a:spcBef>
        <a:buNone/>
        <a:defRPr sz="24100" kern="1200">
          <a:solidFill>
            <a:schemeClr val="tx1"/>
          </a:solidFill>
          <a:latin typeface="+mj-lt"/>
          <a:ea typeface="+mj-ea"/>
          <a:cs typeface="+mj-cs"/>
        </a:defRPr>
      </a:lvl1pPr>
    </p:titleStyle>
    <p:bodyStyle>
      <a:lvl1pPr marL="1881047" indent="-1881047" algn="l" defTabSz="2508062" rtl="0" eaLnBrk="1" latinLnBrk="0" hangingPunct="1">
        <a:spcBef>
          <a:spcPct val="20000"/>
        </a:spcBef>
        <a:buFont typeface="Arial"/>
        <a:buChar char="•"/>
        <a:defRPr sz="17600" kern="1200">
          <a:solidFill>
            <a:schemeClr val="tx1"/>
          </a:solidFill>
          <a:latin typeface="+mn-lt"/>
          <a:ea typeface="+mn-ea"/>
          <a:cs typeface="+mn-cs"/>
        </a:defRPr>
      </a:lvl1pPr>
      <a:lvl2pPr marL="4075601" indent="-1567539" algn="l" defTabSz="2508062" rtl="0" eaLnBrk="1" latinLnBrk="0" hangingPunct="1">
        <a:spcBef>
          <a:spcPct val="20000"/>
        </a:spcBef>
        <a:buFont typeface="Arial"/>
        <a:buChar char="–"/>
        <a:defRPr sz="15400" kern="1200">
          <a:solidFill>
            <a:schemeClr val="tx1"/>
          </a:solidFill>
          <a:latin typeface="+mn-lt"/>
          <a:ea typeface="+mn-ea"/>
          <a:cs typeface="+mn-cs"/>
        </a:defRPr>
      </a:lvl2pPr>
      <a:lvl3pPr marL="6270155" indent="-1254031" algn="l" defTabSz="2508062" rtl="0" eaLnBrk="1" latinLnBrk="0" hangingPunct="1">
        <a:spcBef>
          <a:spcPct val="20000"/>
        </a:spcBef>
        <a:buFont typeface="Arial"/>
        <a:buChar char="•"/>
        <a:defRPr sz="13200" kern="1200">
          <a:solidFill>
            <a:schemeClr val="tx1"/>
          </a:solidFill>
          <a:latin typeface="+mn-lt"/>
          <a:ea typeface="+mn-ea"/>
          <a:cs typeface="+mn-cs"/>
        </a:defRPr>
      </a:lvl3pPr>
      <a:lvl4pPr marL="8778217" indent="-1254031" algn="l" defTabSz="2508062" rtl="0" eaLnBrk="1" latinLnBrk="0" hangingPunct="1">
        <a:spcBef>
          <a:spcPct val="20000"/>
        </a:spcBef>
        <a:buFont typeface="Arial"/>
        <a:buChar char="–"/>
        <a:defRPr sz="11000" kern="1200">
          <a:solidFill>
            <a:schemeClr val="tx1"/>
          </a:solidFill>
          <a:latin typeface="+mn-lt"/>
          <a:ea typeface="+mn-ea"/>
          <a:cs typeface="+mn-cs"/>
        </a:defRPr>
      </a:lvl4pPr>
      <a:lvl5pPr marL="11286279" indent="-1254031" algn="l" defTabSz="2508062" rtl="0" eaLnBrk="1" latinLnBrk="0" hangingPunct="1">
        <a:spcBef>
          <a:spcPct val="20000"/>
        </a:spcBef>
        <a:buFont typeface="Arial"/>
        <a:buChar char="»"/>
        <a:defRPr sz="11000" kern="1200">
          <a:solidFill>
            <a:schemeClr val="tx1"/>
          </a:solidFill>
          <a:latin typeface="+mn-lt"/>
          <a:ea typeface="+mn-ea"/>
          <a:cs typeface="+mn-cs"/>
        </a:defRPr>
      </a:lvl5pPr>
      <a:lvl6pPr marL="13794341" indent="-1254031" algn="l" defTabSz="2508062" rtl="0" eaLnBrk="1" latinLnBrk="0" hangingPunct="1">
        <a:spcBef>
          <a:spcPct val="20000"/>
        </a:spcBef>
        <a:buFont typeface="Arial"/>
        <a:buChar char="•"/>
        <a:defRPr sz="11000" kern="1200">
          <a:solidFill>
            <a:schemeClr val="tx1"/>
          </a:solidFill>
          <a:latin typeface="+mn-lt"/>
          <a:ea typeface="+mn-ea"/>
          <a:cs typeface="+mn-cs"/>
        </a:defRPr>
      </a:lvl6pPr>
      <a:lvl7pPr marL="16302403" indent="-1254031" algn="l" defTabSz="2508062" rtl="0" eaLnBrk="1" latinLnBrk="0" hangingPunct="1">
        <a:spcBef>
          <a:spcPct val="20000"/>
        </a:spcBef>
        <a:buFont typeface="Arial"/>
        <a:buChar char="•"/>
        <a:defRPr sz="11000" kern="1200">
          <a:solidFill>
            <a:schemeClr val="tx1"/>
          </a:solidFill>
          <a:latin typeface="+mn-lt"/>
          <a:ea typeface="+mn-ea"/>
          <a:cs typeface="+mn-cs"/>
        </a:defRPr>
      </a:lvl7pPr>
      <a:lvl8pPr marL="18810465" indent="-1254031" algn="l" defTabSz="2508062" rtl="0" eaLnBrk="1" latinLnBrk="0" hangingPunct="1">
        <a:spcBef>
          <a:spcPct val="20000"/>
        </a:spcBef>
        <a:buFont typeface="Arial"/>
        <a:buChar char="•"/>
        <a:defRPr sz="11000" kern="1200">
          <a:solidFill>
            <a:schemeClr val="tx1"/>
          </a:solidFill>
          <a:latin typeface="+mn-lt"/>
          <a:ea typeface="+mn-ea"/>
          <a:cs typeface="+mn-cs"/>
        </a:defRPr>
      </a:lvl8pPr>
      <a:lvl9pPr marL="21318527" indent="-1254031" algn="l" defTabSz="2508062" rtl="0" eaLnBrk="1" latinLnBrk="0" hangingPunct="1">
        <a:spcBef>
          <a:spcPct val="20000"/>
        </a:spcBef>
        <a:buFont typeface="Arial"/>
        <a:buChar char="•"/>
        <a:defRPr sz="11000" kern="1200">
          <a:solidFill>
            <a:schemeClr val="tx1"/>
          </a:solidFill>
          <a:latin typeface="+mn-lt"/>
          <a:ea typeface="+mn-ea"/>
          <a:cs typeface="+mn-cs"/>
        </a:defRPr>
      </a:lvl9pPr>
    </p:bodyStyle>
    <p:otherStyle>
      <a:defPPr>
        <a:defRPr lang="en-US"/>
      </a:defPPr>
      <a:lvl1pPr marL="0" algn="l" defTabSz="2508062" rtl="0" eaLnBrk="1" latinLnBrk="0" hangingPunct="1">
        <a:defRPr sz="9900" kern="1200">
          <a:solidFill>
            <a:schemeClr val="tx1"/>
          </a:solidFill>
          <a:latin typeface="+mn-lt"/>
          <a:ea typeface="+mn-ea"/>
          <a:cs typeface="+mn-cs"/>
        </a:defRPr>
      </a:lvl1pPr>
      <a:lvl2pPr marL="2508062" algn="l" defTabSz="2508062" rtl="0" eaLnBrk="1" latinLnBrk="0" hangingPunct="1">
        <a:defRPr sz="9900" kern="1200">
          <a:solidFill>
            <a:schemeClr val="tx1"/>
          </a:solidFill>
          <a:latin typeface="+mn-lt"/>
          <a:ea typeface="+mn-ea"/>
          <a:cs typeface="+mn-cs"/>
        </a:defRPr>
      </a:lvl2pPr>
      <a:lvl3pPr marL="5016124" algn="l" defTabSz="2508062" rtl="0" eaLnBrk="1" latinLnBrk="0" hangingPunct="1">
        <a:defRPr sz="9900" kern="1200">
          <a:solidFill>
            <a:schemeClr val="tx1"/>
          </a:solidFill>
          <a:latin typeface="+mn-lt"/>
          <a:ea typeface="+mn-ea"/>
          <a:cs typeface="+mn-cs"/>
        </a:defRPr>
      </a:lvl3pPr>
      <a:lvl4pPr marL="7524186" algn="l" defTabSz="2508062" rtl="0" eaLnBrk="1" latinLnBrk="0" hangingPunct="1">
        <a:defRPr sz="9900" kern="1200">
          <a:solidFill>
            <a:schemeClr val="tx1"/>
          </a:solidFill>
          <a:latin typeface="+mn-lt"/>
          <a:ea typeface="+mn-ea"/>
          <a:cs typeface="+mn-cs"/>
        </a:defRPr>
      </a:lvl4pPr>
      <a:lvl5pPr marL="10032248" algn="l" defTabSz="2508062" rtl="0" eaLnBrk="1" latinLnBrk="0" hangingPunct="1">
        <a:defRPr sz="9900" kern="1200">
          <a:solidFill>
            <a:schemeClr val="tx1"/>
          </a:solidFill>
          <a:latin typeface="+mn-lt"/>
          <a:ea typeface="+mn-ea"/>
          <a:cs typeface="+mn-cs"/>
        </a:defRPr>
      </a:lvl5pPr>
      <a:lvl6pPr marL="12540310" algn="l" defTabSz="2508062" rtl="0" eaLnBrk="1" latinLnBrk="0" hangingPunct="1">
        <a:defRPr sz="9900" kern="1200">
          <a:solidFill>
            <a:schemeClr val="tx1"/>
          </a:solidFill>
          <a:latin typeface="+mn-lt"/>
          <a:ea typeface="+mn-ea"/>
          <a:cs typeface="+mn-cs"/>
        </a:defRPr>
      </a:lvl6pPr>
      <a:lvl7pPr marL="15048372" algn="l" defTabSz="2508062" rtl="0" eaLnBrk="1" latinLnBrk="0" hangingPunct="1">
        <a:defRPr sz="9900" kern="1200">
          <a:solidFill>
            <a:schemeClr val="tx1"/>
          </a:solidFill>
          <a:latin typeface="+mn-lt"/>
          <a:ea typeface="+mn-ea"/>
          <a:cs typeface="+mn-cs"/>
        </a:defRPr>
      </a:lvl7pPr>
      <a:lvl8pPr marL="17556434" algn="l" defTabSz="2508062" rtl="0" eaLnBrk="1" latinLnBrk="0" hangingPunct="1">
        <a:defRPr sz="9900" kern="1200">
          <a:solidFill>
            <a:schemeClr val="tx1"/>
          </a:solidFill>
          <a:latin typeface="+mn-lt"/>
          <a:ea typeface="+mn-ea"/>
          <a:cs typeface="+mn-cs"/>
        </a:defRPr>
      </a:lvl8pPr>
      <a:lvl9pPr marL="20064496" algn="l" defTabSz="2508062" rtl="0" eaLnBrk="1" latinLnBrk="0" hangingPunct="1">
        <a:defRPr sz="9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png"/><Relationship Id="rId8" Type="http://schemas.microsoft.com/office/2007/relationships/hdphoto" Target="../media/hdphoto1.wdp"/><Relationship Id="rId9" Type="http://schemas.openxmlformats.org/officeDocument/2006/relationships/hyperlink" Target="mailto:dsp1007@wildcats.unh.edu" TargetMode="External"/><Relationship Id="rId10" Type="http://schemas.openxmlformats.org/officeDocument/2006/relationships/image" Target="../media/image7.png"/><Relationship Id="rId11" Type="http://schemas.openxmlformats.org/officeDocument/2006/relationships/image" Target="../media/image8.png"/><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alpha val="24000"/>
          </a:schemeClr>
        </a:solidFill>
        <a:effectLst/>
      </p:bgPr>
    </p:bg>
    <p:spTree>
      <p:nvGrpSpPr>
        <p:cNvPr id="1" name=""/>
        <p:cNvGrpSpPr/>
        <p:nvPr/>
      </p:nvGrpSpPr>
      <p:grpSpPr>
        <a:xfrm>
          <a:off x="0" y="0"/>
          <a:ext cx="0" cy="0"/>
          <a:chOff x="0" y="0"/>
          <a:chExt cx="0" cy="0"/>
        </a:xfrm>
      </p:grpSpPr>
      <p:sp>
        <p:nvSpPr>
          <p:cNvPr id="29" name="Rectangle 28"/>
          <p:cNvSpPr/>
          <p:nvPr/>
        </p:nvSpPr>
        <p:spPr>
          <a:xfrm>
            <a:off x="23448604" y="20680203"/>
            <a:ext cx="14415155" cy="9467031"/>
          </a:xfrm>
          <a:prstGeom prst="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15"/>
          <p:cNvSpPr/>
          <p:nvPr/>
        </p:nvSpPr>
        <p:spPr>
          <a:xfrm>
            <a:off x="0" y="2"/>
            <a:ext cx="38565880" cy="7564828"/>
          </a:xfrm>
          <a:prstGeom prst="rect">
            <a:avLst/>
          </a:prstGeom>
          <a:solidFill>
            <a:schemeClr val="tx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457592" y="-229748"/>
            <a:ext cx="32450963" cy="7794578"/>
          </a:xfrm>
          <a:noFill/>
        </p:spPr>
        <p:txBody>
          <a:bodyPr>
            <a:normAutofit fontScale="90000"/>
          </a:bodyPr>
          <a:lstStyle/>
          <a:p>
            <a:r>
              <a:rPr lang="en-US" sz="11500" dirty="0" smtClean="0">
                <a:latin typeface="Times New Roman"/>
                <a:cs typeface="Times New Roman"/>
              </a:rPr>
              <a:t>Characterization of Field Line Topologies Near the Magnetopause Using Electron Pitch Angle Measurements </a:t>
            </a:r>
            <a:r>
              <a:rPr lang="en-US" sz="11500" b="1" dirty="0" smtClean="0">
                <a:latin typeface="Times New Roman"/>
                <a:cs typeface="Times New Roman"/>
              </a:rPr>
              <a:t/>
            </a:r>
            <a:br>
              <a:rPr lang="en-US" sz="11500" b="1" dirty="0" smtClean="0">
                <a:latin typeface="Times New Roman"/>
                <a:cs typeface="Times New Roman"/>
              </a:rPr>
            </a:br>
            <a:r>
              <a:rPr lang="en-US" sz="4400" dirty="0" smtClean="0">
                <a:latin typeface="Times New Roman"/>
                <a:cs typeface="Times New Roman"/>
              </a:rPr>
              <a:t>D. S. Payne</a:t>
            </a:r>
            <a:r>
              <a:rPr lang="en-US" sz="4400" baseline="30000" dirty="0" smtClean="0">
                <a:latin typeface="Times New Roman"/>
                <a:cs typeface="Times New Roman"/>
              </a:rPr>
              <a:t>1</a:t>
            </a:r>
            <a:r>
              <a:rPr lang="en-US" sz="4400" dirty="0" smtClean="0">
                <a:latin typeface="Times New Roman"/>
                <a:cs typeface="Times New Roman"/>
              </a:rPr>
              <a:t>, M. Argall</a:t>
            </a:r>
            <a:r>
              <a:rPr lang="en-US" sz="4400" baseline="30000" dirty="0" smtClean="0">
                <a:latin typeface="Times New Roman"/>
                <a:cs typeface="Times New Roman"/>
              </a:rPr>
              <a:t>1</a:t>
            </a:r>
            <a:r>
              <a:rPr lang="en-US" sz="4400" dirty="0" smtClean="0">
                <a:latin typeface="Times New Roman"/>
                <a:cs typeface="Times New Roman"/>
              </a:rPr>
              <a:t>, R. Torbert</a:t>
            </a:r>
            <a:r>
              <a:rPr lang="en-US" sz="4400" baseline="30000" dirty="0" smtClean="0">
                <a:latin typeface="Times New Roman"/>
                <a:cs typeface="Times New Roman"/>
              </a:rPr>
              <a:t>1</a:t>
            </a:r>
            <a:r>
              <a:rPr lang="en-US" sz="4400" dirty="0" smtClean="0">
                <a:latin typeface="Times New Roman"/>
                <a:cs typeface="Times New Roman"/>
              </a:rPr>
              <a:t>, I. Dors</a:t>
            </a:r>
            <a:r>
              <a:rPr lang="en-US" sz="4400" baseline="30000" dirty="0" smtClean="0">
                <a:latin typeface="Times New Roman"/>
                <a:cs typeface="Times New Roman"/>
              </a:rPr>
              <a:t>1</a:t>
            </a:r>
            <a:r>
              <a:rPr lang="en-US" sz="4400" dirty="0" smtClean="0">
                <a:latin typeface="Times New Roman"/>
                <a:cs typeface="Times New Roman"/>
              </a:rPr>
              <a:t>, R. Ergun</a:t>
            </a:r>
            <a:r>
              <a:rPr lang="en-US" sz="4400" baseline="30000" dirty="0" smtClean="0">
                <a:latin typeface="Times New Roman"/>
                <a:cs typeface="Times New Roman"/>
              </a:rPr>
              <a:t>2</a:t>
            </a:r>
            <a:r>
              <a:rPr lang="en-US" sz="4400" dirty="0" smtClean="0">
                <a:latin typeface="Times New Roman"/>
                <a:cs typeface="Times New Roman"/>
              </a:rPr>
              <a:t>, C. Farrugia</a:t>
            </a:r>
            <a:r>
              <a:rPr lang="en-US" sz="4400" baseline="30000" dirty="0" smtClean="0">
                <a:latin typeface="Times New Roman"/>
                <a:cs typeface="Times New Roman"/>
              </a:rPr>
              <a:t>1</a:t>
            </a:r>
            <a:r>
              <a:rPr lang="en-US" sz="4400" dirty="0" smtClean="0">
                <a:latin typeface="Times New Roman"/>
                <a:cs typeface="Times New Roman"/>
              </a:rPr>
              <a:t>, B. Giles</a:t>
            </a:r>
            <a:r>
              <a:rPr lang="en-US" sz="4400" baseline="30000" dirty="0">
                <a:latin typeface="Times New Roman"/>
                <a:cs typeface="Times New Roman"/>
              </a:rPr>
              <a:t>3</a:t>
            </a:r>
            <a:r>
              <a:rPr lang="en-US" sz="4400" dirty="0" smtClean="0">
                <a:latin typeface="Times New Roman"/>
                <a:cs typeface="Times New Roman"/>
              </a:rPr>
              <a:t>, O. Le Contel</a:t>
            </a:r>
            <a:r>
              <a:rPr lang="en-US" sz="4400" baseline="30000" dirty="0">
                <a:latin typeface="Times New Roman"/>
                <a:cs typeface="Times New Roman"/>
              </a:rPr>
              <a:t>1</a:t>
            </a:r>
            <a:r>
              <a:rPr lang="en-US" sz="4400" dirty="0" smtClean="0">
                <a:latin typeface="Times New Roman"/>
                <a:cs typeface="Times New Roman"/>
              </a:rPr>
              <a:t>, W. Magnes</a:t>
            </a:r>
            <a:r>
              <a:rPr lang="en-US" sz="4400" baseline="30000" dirty="0">
                <a:latin typeface="Times New Roman"/>
                <a:cs typeface="Times New Roman"/>
              </a:rPr>
              <a:t>4</a:t>
            </a:r>
            <a:r>
              <a:rPr lang="en-US" sz="4400" dirty="0" smtClean="0">
                <a:latin typeface="Times New Roman"/>
                <a:cs typeface="Times New Roman"/>
              </a:rPr>
              <a:t>, C. Russell</a:t>
            </a:r>
            <a:r>
              <a:rPr lang="en-US" sz="4400" baseline="30000" dirty="0" smtClean="0">
                <a:latin typeface="Times New Roman"/>
                <a:cs typeface="Times New Roman"/>
              </a:rPr>
              <a:t>5</a:t>
            </a:r>
            <a:r>
              <a:rPr lang="en-US" sz="4400" dirty="0" smtClean="0">
                <a:latin typeface="Times New Roman"/>
                <a:cs typeface="Times New Roman"/>
              </a:rPr>
              <a:t>, H. Vaith</a:t>
            </a:r>
            <a:r>
              <a:rPr lang="en-US" sz="4400" baseline="30000" dirty="0" smtClean="0">
                <a:latin typeface="Times New Roman"/>
                <a:cs typeface="Times New Roman"/>
              </a:rPr>
              <a:t>1</a:t>
            </a:r>
            <a:br>
              <a:rPr lang="en-US" sz="4400" baseline="30000" dirty="0" smtClean="0">
                <a:latin typeface="Times New Roman"/>
                <a:cs typeface="Times New Roman"/>
              </a:rPr>
            </a:br>
            <a:r>
              <a:rPr lang="en-US" sz="4400" baseline="30000" dirty="0" smtClean="0">
                <a:latin typeface="Times New Roman"/>
                <a:cs typeface="Times New Roman"/>
              </a:rPr>
              <a:t/>
            </a:r>
            <a:br>
              <a:rPr lang="en-US" sz="4400" baseline="30000" dirty="0" smtClean="0">
                <a:latin typeface="Times New Roman"/>
                <a:cs typeface="Times New Roman"/>
              </a:rPr>
            </a:br>
            <a:r>
              <a:rPr lang="en-US" sz="4400" baseline="30000" dirty="0" smtClean="0">
                <a:latin typeface="Times New Roman"/>
                <a:cs typeface="Times New Roman"/>
              </a:rPr>
              <a:t/>
            </a:r>
            <a:br>
              <a:rPr lang="en-US" sz="4400" baseline="30000" dirty="0" smtClean="0">
                <a:latin typeface="Times New Roman"/>
                <a:cs typeface="Times New Roman"/>
              </a:rPr>
            </a:br>
            <a:r>
              <a:rPr lang="en-US" sz="4400" dirty="0" smtClean="0">
                <a:latin typeface="Times New Roman"/>
                <a:cs typeface="Times New Roman"/>
              </a:rPr>
              <a:t>1</a:t>
            </a:r>
            <a:r>
              <a:rPr lang="en-US" sz="4400" dirty="0" smtClean="0">
                <a:latin typeface="Times New Roman"/>
                <a:cs typeface="Times New Roman"/>
              </a:rPr>
              <a:t>. University of New Hampshire, Durham, NH,  2. University of Colorado, Boulder, CO,  3. NASA Goddard Spaceflight Center, Greenbelt, MD,  </a:t>
            </a:r>
            <a:br>
              <a:rPr lang="en-US" sz="4400" dirty="0" smtClean="0">
                <a:latin typeface="Times New Roman"/>
                <a:cs typeface="Times New Roman"/>
              </a:rPr>
            </a:br>
            <a:r>
              <a:rPr lang="en-US" sz="4400" dirty="0" smtClean="0">
                <a:latin typeface="Times New Roman"/>
                <a:cs typeface="Times New Roman"/>
              </a:rPr>
              <a:t>4. Space Research Institute, Austrian Academy of Sciences, Graz, Austria,  5. University of California, Los Angeles, CA</a:t>
            </a:r>
            <a:endParaRPr lang="en-US" sz="4400" dirty="0">
              <a:latin typeface="Times New Roman"/>
              <a:cs typeface="Times New Roman"/>
            </a:endParaRPr>
          </a:p>
        </p:txBody>
      </p:sp>
      <p:sp>
        <p:nvSpPr>
          <p:cNvPr id="3" name="Subtitle 2"/>
          <p:cNvSpPr>
            <a:spLocks noGrp="1"/>
          </p:cNvSpPr>
          <p:nvPr>
            <p:ph type="subTitle" idx="1"/>
          </p:nvPr>
        </p:nvSpPr>
        <p:spPr>
          <a:xfrm>
            <a:off x="343245" y="9459217"/>
            <a:ext cx="10306737" cy="8487798"/>
          </a:xfrm>
        </p:spPr>
        <p:style>
          <a:lnRef idx="2">
            <a:schemeClr val="accent1"/>
          </a:lnRef>
          <a:fillRef idx="1">
            <a:schemeClr val="lt1"/>
          </a:fillRef>
          <a:effectRef idx="0">
            <a:schemeClr val="accent1"/>
          </a:effectRef>
          <a:fontRef idx="minor">
            <a:schemeClr val="dk1"/>
          </a:fontRef>
        </p:style>
        <p:txBody>
          <a:bodyPr>
            <a:normAutofit/>
          </a:bodyPr>
          <a:lstStyle/>
          <a:p>
            <a:pPr algn="l"/>
            <a:r>
              <a:rPr lang="en-US" sz="3200" dirty="0" smtClean="0">
                <a:solidFill>
                  <a:schemeClr val="tx1"/>
                </a:solidFill>
                <a:latin typeface="Times New Roman"/>
                <a:cs typeface="Times New Roman"/>
              </a:rPr>
              <a:t>    The </a:t>
            </a:r>
            <a:r>
              <a:rPr lang="en-US" sz="3200" dirty="0">
                <a:solidFill>
                  <a:schemeClr val="tx1"/>
                </a:solidFill>
                <a:latin typeface="Times New Roman"/>
                <a:cs typeface="Times New Roman"/>
              </a:rPr>
              <a:t>electron drift instrument (EDI) on the </a:t>
            </a:r>
            <a:r>
              <a:rPr lang="en-US" sz="3200" dirty="0" err="1">
                <a:solidFill>
                  <a:schemeClr val="tx1"/>
                </a:solidFill>
                <a:latin typeface="Times New Roman"/>
                <a:cs typeface="Times New Roman"/>
              </a:rPr>
              <a:t>Magnetospheric</a:t>
            </a:r>
            <a:r>
              <a:rPr lang="en-US" sz="3200" dirty="0">
                <a:solidFill>
                  <a:schemeClr val="tx1"/>
                </a:solidFill>
                <a:latin typeface="Times New Roman"/>
                <a:cs typeface="Times New Roman"/>
              </a:rPr>
              <a:t> </a:t>
            </a:r>
            <a:r>
              <a:rPr lang="en-US" sz="3200" dirty="0" err="1">
                <a:solidFill>
                  <a:schemeClr val="tx1"/>
                </a:solidFill>
                <a:latin typeface="Times New Roman"/>
                <a:cs typeface="Times New Roman"/>
              </a:rPr>
              <a:t>Multiscale</a:t>
            </a:r>
            <a:r>
              <a:rPr lang="en-US" sz="3200" dirty="0">
                <a:solidFill>
                  <a:schemeClr val="tx1"/>
                </a:solidFill>
                <a:latin typeface="Times New Roman"/>
                <a:cs typeface="Times New Roman"/>
              </a:rPr>
              <a:t> (MMS) mission detects 0 and 180 degree pitch angle electrons on millisecond timescales.  Using this data, we observe rapid variation of these electron fluxes in regions close to the magnetopause boundary.  These variations in flux provide key insights into the dynamic field line configurations that arise from reconnection.  These variations in the field detected by the spacecraft may be indicative of rapid reconnection or oscillations in the position of the boundary itself.  By investigating these fluctuations near the magnetopause, we may be able to discover which of these processes, if any, are occurring.  The results of this investigation may provide further insight into the process of reconnection and its effect on magnetic field topologies in the magnetosphere.   </a:t>
            </a:r>
          </a:p>
          <a:p>
            <a:pPr algn="l"/>
            <a:endParaRPr lang="en-US" sz="3200" dirty="0">
              <a:solidFill>
                <a:schemeClr val="tx1"/>
              </a:solidFill>
              <a:latin typeface="Times New Roman"/>
              <a:cs typeface="Times New Roman"/>
            </a:endParaRPr>
          </a:p>
        </p:txBody>
      </p:sp>
      <p:sp>
        <p:nvSpPr>
          <p:cNvPr id="4" name="TextBox 3"/>
          <p:cNvSpPr txBox="1"/>
          <p:nvPr/>
        </p:nvSpPr>
        <p:spPr>
          <a:xfrm>
            <a:off x="343245" y="8635064"/>
            <a:ext cx="10306738" cy="830997"/>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4800" dirty="0" smtClean="0">
                <a:latin typeface="+mj-lt"/>
                <a:cs typeface="Times New Roman"/>
              </a:rPr>
              <a:t>Abstract</a:t>
            </a:r>
            <a:endParaRPr lang="en-US" sz="4800" dirty="0">
              <a:latin typeface="+mj-lt"/>
              <a:cs typeface="Times New Roman"/>
            </a:endParaRPr>
          </a:p>
        </p:txBody>
      </p:sp>
      <p:sp>
        <p:nvSpPr>
          <p:cNvPr id="6" name="TextBox 5"/>
          <p:cNvSpPr txBox="1"/>
          <p:nvPr/>
        </p:nvSpPr>
        <p:spPr>
          <a:xfrm>
            <a:off x="343244" y="18861045"/>
            <a:ext cx="10306738" cy="830997"/>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4800" dirty="0" smtClean="0">
                <a:latin typeface="+mj-lt"/>
              </a:rPr>
              <a:t>Introduction</a:t>
            </a:r>
            <a:endParaRPr lang="en-US" sz="4800" dirty="0">
              <a:latin typeface="+mj-lt"/>
            </a:endParaRPr>
          </a:p>
        </p:txBody>
      </p:sp>
      <p:sp>
        <p:nvSpPr>
          <p:cNvPr id="8" name="Subtitle 2"/>
          <p:cNvSpPr txBox="1">
            <a:spLocks/>
          </p:cNvSpPr>
          <p:nvPr/>
        </p:nvSpPr>
        <p:spPr>
          <a:xfrm>
            <a:off x="343244" y="19692042"/>
            <a:ext cx="10306738" cy="20369747"/>
          </a:xfrm>
          <a:prstGeom prst="rect">
            <a:avLst/>
          </a:prstGeom>
          <a:ln w="9525" cmpd="sng"/>
        </p:spPr>
        <p:style>
          <a:lnRef idx="2">
            <a:schemeClr val="accent1"/>
          </a:lnRef>
          <a:fillRef idx="1">
            <a:schemeClr val="lt1"/>
          </a:fillRef>
          <a:effectRef idx="0">
            <a:schemeClr val="accent1"/>
          </a:effectRef>
          <a:fontRef idx="minor">
            <a:schemeClr val="dk1"/>
          </a:fontRef>
        </p:style>
        <p:txBody>
          <a:bodyPr vert="horz" lIns="501612" tIns="250806" rIns="501612" bIns="250806" rtlCol="0">
            <a:normAutofit fontScale="92500" lnSpcReduction="10000"/>
          </a:bodyPr>
          <a:lstStyle>
            <a:lvl1pPr marL="0" indent="0" algn="ctr" defTabSz="2508062" rtl="0" eaLnBrk="1" latinLnBrk="0" hangingPunct="1">
              <a:spcBef>
                <a:spcPct val="20000"/>
              </a:spcBef>
              <a:buFont typeface="Arial"/>
              <a:buNone/>
              <a:defRPr sz="17600" kern="1200">
                <a:solidFill>
                  <a:schemeClr val="tx1">
                    <a:tint val="75000"/>
                  </a:schemeClr>
                </a:solidFill>
                <a:latin typeface="+mn-lt"/>
                <a:ea typeface="+mn-ea"/>
                <a:cs typeface="+mn-cs"/>
              </a:defRPr>
            </a:lvl1pPr>
            <a:lvl2pPr marL="2508062" indent="0" algn="ctr" defTabSz="2508062" rtl="0" eaLnBrk="1" latinLnBrk="0" hangingPunct="1">
              <a:spcBef>
                <a:spcPct val="20000"/>
              </a:spcBef>
              <a:buFont typeface="Arial"/>
              <a:buNone/>
              <a:defRPr sz="15400" kern="1200">
                <a:solidFill>
                  <a:schemeClr val="tx1">
                    <a:tint val="75000"/>
                  </a:schemeClr>
                </a:solidFill>
                <a:latin typeface="+mn-lt"/>
                <a:ea typeface="+mn-ea"/>
                <a:cs typeface="+mn-cs"/>
              </a:defRPr>
            </a:lvl2pPr>
            <a:lvl3pPr marL="5016124" indent="0" algn="ctr" defTabSz="2508062" rtl="0" eaLnBrk="1" latinLnBrk="0" hangingPunct="1">
              <a:spcBef>
                <a:spcPct val="20000"/>
              </a:spcBef>
              <a:buFont typeface="Arial"/>
              <a:buNone/>
              <a:defRPr sz="13200" kern="1200">
                <a:solidFill>
                  <a:schemeClr val="tx1">
                    <a:tint val="75000"/>
                  </a:schemeClr>
                </a:solidFill>
                <a:latin typeface="+mn-lt"/>
                <a:ea typeface="+mn-ea"/>
                <a:cs typeface="+mn-cs"/>
              </a:defRPr>
            </a:lvl3pPr>
            <a:lvl4pPr marL="7524186" indent="0" algn="ctr" defTabSz="2508062" rtl="0" eaLnBrk="1" latinLnBrk="0" hangingPunct="1">
              <a:spcBef>
                <a:spcPct val="20000"/>
              </a:spcBef>
              <a:buFont typeface="Arial"/>
              <a:buNone/>
              <a:defRPr sz="11000" kern="1200">
                <a:solidFill>
                  <a:schemeClr val="tx1">
                    <a:tint val="75000"/>
                  </a:schemeClr>
                </a:solidFill>
                <a:latin typeface="+mn-lt"/>
                <a:ea typeface="+mn-ea"/>
                <a:cs typeface="+mn-cs"/>
              </a:defRPr>
            </a:lvl4pPr>
            <a:lvl5pPr marL="10032248" indent="0" algn="ctr" defTabSz="2508062" rtl="0" eaLnBrk="1" latinLnBrk="0" hangingPunct="1">
              <a:spcBef>
                <a:spcPct val="20000"/>
              </a:spcBef>
              <a:buFont typeface="Arial"/>
              <a:buNone/>
              <a:defRPr sz="11000" kern="1200">
                <a:solidFill>
                  <a:schemeClr val="tx1">
                    <a:tint val="75000"/>
                  </a:schemeClr>
                </a:solidFill>
                <a:latin typeface="+mn-lt"/>
                <a:ea typeface="+mn-ea"/>
                <a:cs typeface="+mn-cs"/>
              </a:defRPr>
            </a:lvl5pPr>
            <a:lvl6pPr marL="12540310" indent="0" algn="ctr" defTabSz="2508062" rtl="0" eaLnBrk="1" latinLnBrk="0" hangingPunct="1">
              <a:spcBef>
                <a:spcPct val="20000"/>
              </a:spcBef>
              <a:buFont typeface="Arial"/>
              <a:buNone/>
              <a:defRPr sz="11000" kern="1200">
                <a:solidFill>
                  <a:schemeClr val="tx1">
                    <a:tint val="75000"/>
                  </a:schemeClr>
                </a:solidFill>
                <a:latin typeface="+mn-lt"/>
                <a:ea typeface="+mn-ea"/>
                <a:cs typeface="+mn-cs"/>
              </a:defRPr>
            </a:lvl6pPr>
            <a:lvl7pPr marL="15048372" indent="0" algn="ctr" defTabSz="2508062" rtl="0" eaLnBrk="1" latinLnBrk="0" hangingPunct="1">
              <a:spcBef>
                <a:spcPct val="20000"/>
              </a:spcBef>
              <a:buFont typeface="Arial"/>
              <a:buNone/>
              <a:defRPr sz="11000" kern="1200">
                <a:solidFill>
                  <a:schemeClr val="tx1">
                    <a:tint val="75000"/>
                  </a:schemeClr>
                </a:solidFill>
                <a:latin typeface="+mn-lt"/>
                <a:ea typeface="+mn-ea"/>
                <a:cs typeface="+mn-cs"/>
              </a:defRPr>
            </a:lvl7pPr>
            <a:lvl8pPr marL="17556434" indent="0" algn="ctr" defTabSz="2508062" rtl="0" eaLnBrk="1" latinLnBrk="0" hangingPunct="1">
              <a:spcBef>
                <a:spcPct val="20000"/>
              </a:spcBef>
              <a:buFont typeface="Arial"/>
              <a:buNone/>
              <a:defRPr sz="11000" kern="1200">
                <a:solidFill>
                  <a:schemeClr val="tx1">
                    <a:tint val="75000"/>
                  </a:schemeClr>
                </a:solidFill>
                <a:latin typeface="+mn-lt"/>
                <a:ea typeface="+mn-ea"/>
                <a:cs typeface="+mn-cs"/>
              </a:defRPr>
            </a:lvl8pPr>
            <a:lvl9pPr marL="20064496" indent="0" algn="ctr" defTabSz="2508062" rtl="0" eaLnBrk="1" latinLnBrk="0" hangingPunct="1">
              <a:spcBef>
                <a:spcPct val="20000"/>
              </a:spcBef>
              <a:buFont typeface="Arial"/>
              <a:buNone/>
              <a:defRPr sz="11000" kern="1200">
                <a:solidFill>
                  <a:schemeClr val="tx1">
                    <a:tint val="75000"/>
                  </a:schemeClr>
                </a:solidFill>
                <a:latin typeface="+mn-lt"/>
                <a:ea typeface="+mn-ea"/>
                <a:cs typeface="+mn-cs"/>
              </a:defRPr>
            </a:lvl9pPr>
          </a:lstStyle>
          <a:p>
            <a:pPr algn="l"/>
            <a:r>
              <a:rPr lang="en-US" sz="3200" dirty="0" smtClean="0">
                <a:solidFill>
                  <a:schemeClr val="tx1"/>
                </a:solidFill>
                <a:latin typeface="Times New Roman"/>
                <a:cs typeface="Times New Roman"/>
              </a:rPr>
              <a:t>   </a:t>
            </a:r>
            <a:r>
              <a:rPr lang="en-US" sz="3500" dirty="0" smtClean="0">
                <a:solidFill>
                  <a:schemeClr val="tx1"/>
                </a:solidFill>
                <a:latin typeface="Times New Roman"/>
                <a:cs typeface="Times New Roman"/>
              </a:rPr>
              <a:t> On either side of the magnetopause boundary lie two different particle populations that can be distinguished by their measured energy and flux.  A spacecraft traversing this border from the magnetosphere into the </a:t>
            </a:r>
            <a:r>
              <a:rPr lang="en-US" sz="3500" dirty="0" err="1" smtClean="0">
                <a:solidFill>
                  <a:schemeClr val="tx1"/>
                </a:solidFill>
                <a:latin typeface="Times New Roman"/>
                <a:cs typeface="Times New Roman"/>
              </a:rPr>
              <a:t>magnetosheath</a:t>
            </a:r>
            <a:r>
              <a:rPr lang="en-US" sz="3500" dirty="0" smtClean="0">
                <a:solidFill>
                  <a:schemeClr val="tx1"/>
                </a:solidFill>
                <a:latin typeface="Times New Roman"/>
                <a:cs typeface="Times New Roman"/>
              </a:rPr>
              <a:t> should observe a distinct drop in the electron flux as it encounters the </a:t>
            </a:r>
            <a:r>
              <a:rPr lang="en-US" sz="3500" dirty="0" err="1" smtClean="0">
                <a:solidFill>
                  <a:schemeClr val="tx1"/>
                </a:solidFill>
                <a:latin typeface="Times New Roman"/>
                <a:cs typeface="Times New Roman"/>
              </a:rPr>
              <a:t>magnetosheath</a:t>
            </a:r>
            <a:r>
              <a:rPr lang="en-US" sz="3500" dirty="0" smtClean="0">
                <a:solidFill>
                  <a:schemeClr val="tx1"/>
                </a:solidFill>
                <a:latin typeface="Times New Roman"/>
                <a:cs typeface="Times New Roman"/>
              </a:rPr>
              <a:t> population.  If the transition from the closed field lines of the Earth’s magnetosphere to the IMF were instantaneous, we should observe this drop in flux for electrons both parallel and antiparallel to the magnetic field simultaneously.  However, we know that in between these two regions, magnetic reconnection between the IMF and the magnetosphere gives rise to reconnected field lines that have not yet </a:t>
            </a:r>
            <a:r>
              <a:rPr lang="en-US" sz="3500" dirty="0" err="1" smtClean="0">
                <a:solidFill>
                  <a:schemeClr val="tx1"/>
                </a:solidFill>
                <a:latin typeface="Times New Roman"/>
                <a:cs typeface="Times New Roman"/>
              </a:rPr>
              <a:t>convected</a:t>
            </a:r>
            <a:r>
              <a:rPr lang="en-US" sz="3500" dirty="0" smtClean="0">
                <a:solidFill>
                  <a:schemeClr val="tx1"/>
                </a:solidFill>
                <a:latin typeface="Times New Roman"/>
                <a:cs typeface="Times New Roman"/>
              </a:rPr>
              <a:t> toward the tail.  Assuming a simple reconnection event, one end of these field lines extends into the IMF and the other is anchored to either the geomagnetic north or south pole.  A spacecraft crossing this field line moving away from Earth should therefore observe a </a:t>
            </a:r>
            <a:r>
              <a:rPr lang="en-US" sz="3500" dirty="0" err="1" smtClean="0">
                <a:solidFill>
                  <a:schemeClr val="tx1"/>
                </a:solidFill>
                <a:latin typeface="Times New Roman"/>
                <a:cs typeface="Times New Roman"/>
              </a:rPr>
              <a:t>magnetospheric</a:t>
            </a:r>
            <a:r>
              <a:rPr lang="en-US" sz="3500" dirty="0" smtClean="0">
                <a:solidFill>
                  <a:schemeClr val="tx1"/>
                </a:solidFill>
                <a:latin typeface="Times New Roman"/>
                <a:cs typeface="Times New Roman"/>
              </a:rPr>
              <a:t> electron population going one direction along the field line, and a </a:t>
            </a:r>
            <a:r>
              <a:rPr lang="en-US" sz="3500" dirty="0" err="1" smtClean="0">
                <a:solidFill>
                  <a:schemeClr val="tx1"/>
                </a:solidFill>
                <a:latin typeface="Times New Roman"/>
                <a:cs typeface="Times New Roman"/>
              </a:rPr>
              <a:t>magnetosheath</a:t>
            </a:r>
            <a:r>
              <a:rPr lang="en-US" sz="3500" dirty="0" smtClean="0">
                <a:solidFill>
                  <a:schemeClr val="tx1"/>
                </a:solidFill>
                <a:latin typeface="Times New Roman"/>
                <a:cs typeface="Times New Roman"/>
              </a:rPr>
              <a:t> population going the opposite direction.  It is only when the spacecraft finally crosses completely into the </a:t>
            </a:r>
            <a:r>
              <a:rPr lang="en-US" sz="3500" dirty="0" err="1" smtClean="0">
                <a:solidFill>
                  <a:schemeClr val="tx1"/>
                </a:solidFill>
                <a:latin typeface="Times New Roman"/>
                <a:cs typeface="Times New Roman"/>
              </a:rPr>
              <a:t>magnetosheath</a:t>
            </a:r>
            <a:r>
              <a:rPr lang="en-US" sz="3500" dirty="0" smtClean="0">
                <a:solidFill>
                  <a:schemeClr val="tx1"/>
                </a:solidFill>
                <a:latin typeface="Times New Roman"/>
                <a:cs typeface="Times New Roman"/>
              </a:rPr>
              <a:t> that it sees </a:t>
            </a:r>
            <a:r>
              <a:rPr lang="en-US" sz="3500" dirty="0" err="1" smtClean="0">
                <a:solidFill>
                  <a:schemeClr val="tx1"/>
                </a:solidFill>
                <a:latin typeface="Times New Roman"/>
                <a:cs typeface="Times New Roman"/>
              </a:rPr>
              <a:t>magnetosheath</a:t>
            </a:r>
            <a:r>
              <a:rPr lang="en-US" sz="3500" dirty="0" smtClean="0">
                <a:solidFill>
                  <a:schemeClr val="tx1"/>
                </a:solidFill>
                <a:latin typeface="Times New Roman"/>
                <a:cs typeface="Times New Roman"/>
              </a:rPr>
              <a:t> electron populations moving both parallel and antiparallel to the magnetic field.  This method has also been utilized in previous publications </a:t>
            </a:r>
          </a:p>
          <a:p>
            <a:pPr algn="l"/>
            <a:r>
              <a:rPr lang="en-US" sz="3500" dirty="0" smtClean="0">
                <a:solidFill>
                  <a:schemeClr val="tx1"/>
                </a:solidFill>
                <a:latin typeface="Times New Roman"/>
                <a:cs typeface="Times New Roman"/>
              </a:rPr>
              <a:t>(e.g. </a:t>
            </a:r>
            <a:r>
              <a:rPr lang="en-US" sz="3500" i="1" dirty="0" err="1" smtClean="0">
                <a:solidFill>
                  <a:schemeClr val="tx1"/>
                </a:solidFill>
                <a:latin typeface="Times New Roman"/>
                <a:cs typeface="Times New Roman"/>
              </a:rPr>
              <a:t>Fuselier</a:t>
            </a:r>
            <a:r>
              <a:rPr lang="en-US" sz="3500" i="1" dirty="0" smtClean="0">
                <a:solidFill>
                  <a:schemeClr val="tx1"/>
                </a:solidFill>
                <a:latin typeface="Times New Roman"/>
                <a:cs typeface="Times New Roman"/>
              </a:rPr>
              <a:t> et. al. 1995, 2012)</a:t>
            </a:r>
            <a:endParaRPr lang="en-US" sz="3500" dirty="0" smtClean="0">
              <a:solidFill>
                <a:schemeClr val="tx1"/>
              </a:solidFill>
              <a:latin typeface="Times New Roman"/>
              <a:cs typeface="Times New Roman"/>
            </a:endParaRPr>
          </a:p>
          <a:p>
            <a:pPr algn="l"/>
            <a:r>
              <a:rPr lang="en-US" sz="3500" dirty="0">
                <a:solidFill>
                  <a:schemeClr val="tx1"/>
                </a:solidFill>
                <a:latin typeface="Times New Roman"/>
                <a:cs typeface="Times New Roman"/>
              </a:rPr>
              <a:t> </a:t>
            </a:r>
            <a:r>
              <a:rPr lang="en-US" sz="3500" dirty="0" smtClean="0">
                <a:solidFill>
                  <a:schemeClr val="tx1"/>
                </a:solidFill>
                <a:latin typeface="Times New Roman"/>
                <a:cs typeface="Times New Roman"/>
              </a:rPr>
              <a:t>   Utilizing this principle within the regions where these electron populations mix, it should be possible to determine the dynamic magnetic field structures in these regions, where the reconnection events are often not as simple as an idealized case.  The rapid oscillation of 500 </a:t>
            </a:r>
            <a:r>
              <a:rPr lang="en-US" sz="3500" dirty="0" err="1" smtClean="0">
                <a:solidFill>
                  <a:schemeClr val="tx1"/>
                </a:solidFill>
                <a:latin typeface="Times New Roman"/>
                <a:cs typeface="Times New Roman"/>
              </a:rPr>
              <a:t>eV</a:t>
            </a:r>
            <a:r>
              <a:rPr lang="en-US" sz="3500" dirty="0" smtClean="0">
                <a:solidFill>
                  <a:schemeClr val="tx1"/>
                </a:solidFill>
                <a:latin typeface="Times New Roman"/>
                <a:cs typeface="Times New Roman"/>
              </a:rPr>
              <a:t> electron fluxes near the magnetopause observed in high resolution EDI data is indicative of this.  To use this pitch angle characterization method to make conclusions about what drives this phenomenon, it is important to eliminate any ambiguities such as signatures of scattering in the data that may be misinterpreted to be correlated with magnetic field structures.  This study uses data from EDI, the Fast Plasma Investigation (FPI), and the Search-Coil Magnetometer (SCM) all on board the MMS spacecraft.                 </a:t>
            </a:r>
          </a:p>
        </p:txBody>
      </p:sp>
      <p:pic>
        <p:nvPicPr>
          <p:cNvPr id="9" name="Picture 8" descr="Screen Shot 2016-12-02 at 5.14.35 PM.png"/>
          <p:cNvPicPr>
            <a:picLocks noChangeAspect="1"/>
          </p:cNvPicPr>
          <p:nvPr/>
        </p:nvPicPr>
        <p:blipFill rotWithShape="1">
          <a:blip r:embed="rId2">
            <a:extLst>
              <a:ext uri="{28A0092B-C50C-407E-A947-70E740481C1C}">
                <a14:useLocalDpi xmlns:a14="http://schemas.microsoft.com/office/drawing/2010/main" val="0"/>
              </a:ext>
            </a:extLst>
          </a:blip>
          <a:srcRect b="-681"/>
          <a:stretch/>
        </p:blipFill>
        <p:spPr>
          <a:xfrm>
            <a:off x="11275787" y="9701810"/>
            <a:ext cx="6593228" cy="6201303"/>
          </a:xfrm>
          <a:prstGeom prst="rect">
            <a:avLst/>
          </a:prstGeom>
          <a:ln w="12700" cmpd="sng">
            <a:solidFill>
              <a:schemeClr val="tx2"/>
            </a:solidFill>
          </a:ln>
        </p:spPr>
      </p:pic>
      <p:pic>
        <p:nvPicPr>
          <p:cNvPr id="5" name="Picture 4" descr="FPI_0.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48606" y="9514616"/>
            <a:ext cx="7250878" cy="7641484"/>
          </a:xfrm>
          <a:prstGeom prst="rect">
            <a:avLst/>
          </a:prstGeom>
        </p:spPr>
      </p:pic>
      <p:pic>
        <p:nvPicPr>
          <p:cNvPr id="7" name="Picture 6" descr="FPI_180.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12883" y="9514615"/>
            <a:ext cx="7250878" cy="7641485"/>
          </a:xfrm>
          <a:prstGeom prst="rect">
            <a:avLst/>
          </a:prstGeom>
        </p:spPr>
      </p:pic>
      <p:sp>
        <p:nvSpPr>
          <p:cNvPr id="10" name="Rectangle 9"/>
          <p:cNvSpPr/>
          <p:nvPr/>
        </p:nvSpPr>
        <p:spPr>
          <a:xfrm>
            <a:off x="23448604" y="9452372"/>
            <a:ext cx="14415155" cy="9781730"/>
          </a:xfrm>
          <a:prstGeom prst="rect">
            <a:avLst/>
          </a:prstGeom>
          <a:noFill/>
          <a:ln>
            <a:solidFill>
              <a:schemeClr val="accent1"/>
            </a:solidFill>
          </a:ln>
          <a:effectLst>
            <a:outerShdw dist="127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1" name="Picture 10" descr="EDIPlots.png"/>
          <p:cNvPicPr>
            <a:picLocks noChangeAspect="1"/>
          </p:cNvPicPr>
          <p:nvPr/>
        </p:nvPicPr>
        <p:blipFill rotWithShape="1">
          <a:blip r:embed="rId5">
            <a:extLst>
              <a:ext uri="{28A0092B-C50C-407E-A947-70E740481C1C}">
                <a14:useLocalDpi xmlns:a14="http://schemas.microsoft.com/office/drawing/2010/main" val="0"/>
              </a:ext>
            </a:extLst>
          </a:blip>
          <a:srcRect t="-2" b="-335"/>
          <a:stretch/>
        </p:blipFill>
        <p:spPr>
          <a:xfrm>
            <a:off x="11275787" y="17455750"/>
            <a:ext cx="11594359" cy="6514104"/>
          </a:xfrm>
          <a:prstGeom prst="rect">
            <a:avLst/>
          </a:prstGeom>
          <a:ln w="12700" cmpd="sng">
            <a:solidFill>
              <a:schemeClr val="tx2"/>
            </a:solidFill>
          </a:ln>
        </p:spPr>
      </p:pic>
      <p:sp>
        <p:nvSpPr>
          <p:cNvPr id="12" name="TextBox 11"/>
          <p:cNvSpPr txBox="1"/>
          <p:nvPr/>
        </p:nvSpPr>
        <p:spPr>
          <a:xfrm>
            <a:off x="11414848" y="24443452"/>
            <a:ext cx="11298139" cy="1015663"/>
          </a:xfrm>
          <a:prstGeom prst="rect">
            <a:avLst/>
          </a:prstGeom>
          <a:noFill/>
        </p:spPr>
        <p:txBody>
          <a:bodyPr wrap="square" rtlCol="0">
            <a:spAutoFit/>
          </a:bodyPr>
          <a:lstStyle/>
          <a:p>
            <a:pPr algn="ctr"/>
            <a:r>
              <a:rPr lang="en-US" sz="3000" i="1" dirty="0" smtClean="0">
                <a:latin typeface="Times New Roman"/>
                <a:cs typeface="Times New Roman"/>
              </a:rPr>
              <a:t>Parallel and Antiparallel electron data at a magnetopause crossing on August 28</a:t>
            </a:r>
            <a:r>
              <a:rPr lang="en-US" sz="3000" i="1" baseline="30000" dirty="0" smtClean="0">
                <a:latin typeface="Times New Roman"/>
                <a:cs typeface="Times New Roman"/>
              </a:rPr>
              <a:t>th</a:t>
            </a:r>
            <a:r>
              <a:rPr lang="en-US" sz="3000" i="1" dirty="0" smtClean="0">
                <a:latin typeface="Times New Roman"/>
                <a:cs typeface="Times New Roman"/>
              </a:rPr>
              <a:t>, 2015</a:t>
            </a:r>
            <a:endParaRPr lang="en-US" sz="3000" i="1" dirty="0">
              <a:latin typeface="Times New Roman"/>
              <a:cs typeface="Times New Roman"/>
            </a:endParaRPr>
          </a:p>
        </p:txBody>
      </p:sp>
      <p:sp>
        <p:nvSpPr>
          <p:cNvPr id="13" name="TextBox 12"/>
          <p:cNvSpPr txBox="1"/>
          <p:nvPr/>
        </p:nvSpPr>
        <p:spPr>
          <a:xfrm>
            <a:off x="17416971" y="18028746"/>
            <a:ext cx="4818547" cy="707886"/>
          </a:xfrm>
          <a:prstGeom prst="rect">
            <a:avLst/>
          </a:prstGeom>
          <a:noFill/>
        </p:spPr>
        <p:txBody>
          <a:bodyPr wrap="square" rtlCol="0">
            <a:spAutoFit/>
          </a:bodyPr>
          <a:lstStyle/>
          <a:p>
            <a:pPr algn="ctr"/>
            <a:r>
              <a:rPr lang="en-US" sz="4000" dirty="0" smtClean="0">
                <a:latin typeface="Avenir Next Demi Bold"/>
                <a:cs typeface="Avenir Next Demi Bold"/>
              </a:rPr>
              <a:t>Parallel</a:t>
            </a:r>
            <a:r>
              <a:rPr lang="en-US" sz="4000" dirty="0" smtClean="0"/>
              <a:t> </a:t>
            </a:r>
            <a:endParaRPr lang="en-US" sz="4000" dirty="0"/>
          </a:p>
        </p:txBody>
      </p:sp>
      <p:sp>
        <p:nvSpPr>
          <p:cNvPr id="14" name="TextBox 13"/>
          <p:cNvSpPr txBox="1"/>
          <p:nvPr/>
        </p:nvSpPr>
        <p:spPr>
          <a:xfrm>
            <a:off x="11802477" y="21496593"/>
            <a:ext cx="4818547" cy="1615827"/>
          </a:xfrm>
          <a:prstGeom prst="rect">
            <a:avLst/>
          </a:prstGeom>
          <a:noFill/>
        </p:spPr>
        <p:txBody>
          <a:bodyPr wrap="square" rtlCol="0">
            <a:spAutoFit/>
          </a:bodyPr>
          <a:lstStyle/>
          <a:p>
            <a:pPr algn="ctr"/>
            <a:r>
              <a:rPr lang="en-US" sz="4000" dirty="0" smtClean="0">
                <a:latin typeface="Avenir Next Demi Bold"/>
                <a:cs typeface="Avenir Next Demi Bold"/>
              </a:rPr>
              <a:t>Antiparallel</a:t>
            </a:r>
            <a:r>
              <a:rPr lang="en-US" dirty="0" smtClean="0"/>
              <a:t> </a:t>
            </a:r>
            <a:endParaRPr lang="en-US" dirty="0"/>
          </a:p>
        </p:txBody>
      </p:sp>
      <p:pic>
        <p:nvPicPr>
          <p:cNvPr id="17" name="Picture 16" descr="UNH_Logo.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199957" y="1728751"/>
            <a:ext cx="2317647" cy="2954565"/>
          </a:xfrm>
          <a:prstGeom prst="rect">
            <a:avLst/>
          </a:prstGeom>
        </p:spPr>
      </p:pic>
      <p:pic>
        <p:nvPicPr>
          <p:cNvPr id="18" name="Picture 17" descr="mms_logo.jpg"/>
          <p:cNvPicPr>
            <a:picLocks noChangeAspect="1"/>
          </p:cNvPicPr>
          <p:nvPr/>
        </p:nvPicPr>
        <p:blipFill>
          <a:blip r:embed="rId7">
            <a:extLst>
              <a:ext uri="{BEBA8EAE-BF5A-486C-A8C5-ECC9F3942E4B}">
                <a14:imgProps xmlns:a14="http://schemas.microsoft.com/office/drawing/2010/main">
                  <a14:imgLayer r:embed="rId8">
                    <a14:imgEffect>
                      <a14:backgroundRemoval t="0" b="100000" l="0" r="100000">
                        <a14:foregroundMark x1="55814" y1="9535" x2="55814" y2="7287"/>
                        <a14:foregroundMark x1="36977" y1="11473" x2="38023" y2="13411"/>
                        <a14:foregroundMark x1="69360" y1="18760" x2="69128" y2="18992"/>
                      </a14:backgroundRemoval>
                    </a14:imgEffect>
                  </a14:imgLayer>
                </a14:imgProps>
              </a:ext>
              <a:ext uri="{28A0092B-C50C-407E-A947-70E740481C1C}">
                <a14:useLocalDpi xmlns:a14="http://schemas.microsoft.com/office/drawing/2010/main" val="0"/>
              </a:ext>
            </a:extLst>
          </a:blip>
          <a:stretch>
            <a:fillRect/>
          </a:stretch>
        </p:blipFill>
        <p:spPr>
          <a:xfrm>
            <a:off x="664005" y="1473721"/>
            <a:ext cx="3931920" cy="3209595"/>
          </a:xfrm>
          <a:prstGeom prst="rect">
            <a:avLst/>
          </a:prstGeom>
        </p:spPr>
      </p:pic>
      <p:sp>
        <p:nvSpPr>
          <p:cNvPr id="20" name="TextBox 19"/>
          <p:cNvSpPr txBox="1"/>
          <p:nvPr/>
        </p:nvSpPr>
        <p:spPr>
          <a:xfrm>
            <a:off x="11108700" y="8551963"/>
            <a:ext cx="11922620" cy="830997"/>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4800" dirty="0" smtClean="0">
                <a:latin typeface="+mj-lt"/>
              </a:rPr>
              <a:t>Pitch Angle Gap &amp; EDI Observation</a:t>
            </a:r>
            <a:endParaRPr lang="en-US" sz="4800" dirty="0">
              <a:latin typeface="+mj-lt"/>
            </a:endParaRPr>
          </a:p>
        </p:txBody>
      </p:sp>
      <p:sp>
        <p:nvSpPr>
          <p:cNvPr id="21" name="Rectangle 20"/>
          <p:cNvSpPr/>
          <p:nvPr/>
        </p:nvSpPr>
        <p:spPr>
          <a:xfrm>
            <a:off x="11108696" y="9382960"/>
            <a:ext cx="11922620" cy="17114422"/>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TextBox 21"/>
          <p:cNvSpPr txBox="1"/>
          <p:nvPr/>
        </p:nvSpPr>
        <p:spPr>
          <a:xfrm>
            <a:off x="18030185" y="10519489"/>
            <a:ext cx="5001131" cy="5693866"/>
          </a:xfrm>
          <a:prstGeom prst="rect">
            <a:avLst/>
          </a:prstGeom>
          <a:noFill/>
        </p:spPr>
        <p:txBody>
          <a:bodyPr wrap="square" rtlCol="0">
            <a:spAutoFit/>
          </a:bodyPr>
          <a:lstStyle/>
          <a:p>
            <a:pPr marL="685800" indent="-685800">
              <a:buFont typeface="Arial"/>
              <a:buChar char="•"/>
            </a:pPr>
            <a:r>
              <a:rPr lang="en-US" sz="4000" dirty="0">
                <a:latin typeface="Times New Roman"/>
                <a:cs typeface="Times New Roman"/>
              </a:rPr>
              <a:t>G</a:t>
            </a:r>
            <a:r>
              <a:rPr lang="en-US" sz="4000" dirty="0" smtClean="0">
                <a:latin typeface="Times New Roman"/>
                <a:cs typeface="Times New Roman"/>
              </a:rPr>
              <a:t>aps  between changes in flux of parallel and antiparallel electrons</a:t>
            </a:r>
          </a:p>
          <a:p>
            <a:pPr marL="685800" indent="-685800">
              <a:buFont typeface="Arial"/>
              <a:buChar char="•"/>
            </a:pPr>
            <a:endParaRPr lang="en-US" sz="4400" dirty="0"/>
          </a:p>
          <a:p>
            <a:pPr marL="685800" indent="-685800">
              <a:buFont typeface="Arial"/>
              <a:buChar char="•"/>
            </a:pPr>
            <a:r>
              <a:rPr lang="en-US" sz="4000" dirty="0" smtClean="0">
                <a:latin typeface="Times New Roman"/>
                <a:cs typeface="Times New Roman"/>
              </a:rPr>
              <a:t>General Trend observed with EDI Data</a:t>
            </a:r>
            <a:endParaRPr lang="en-US" sz="4000" dirty="0">
              <a:latin typeface="Times New Roman"/>
              <a:cs typeface="Times New Roman"/>
            </a:endParaRPr>
          </a:p>
        </p:txBody>
      </p:sp>
      <p:sp>
        <p:nvSpPr>
          <p:cNvPr id="23" name="TextBox 22"/>
          <p:cNvSpPr txBox="1"/>
          <p:nvPr/>
        </p:nvSpPr>
        <p:spPr>
          <a:xfrm>
            <a:off x="23448604" y="8628220"/>
            <a:ext cx="14415155" cy="830997"/>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4800" dirty="0" smtClean="0">
                <a:latin typeface="+mj-lt"/>
              </a:rPr>
              <a:t>Energy Comparisons with FPI</a:t>
            </a:r>
            <a:endParaRPr lang="en-US" sz="4800" dirty="0">
              <a:latin typeface="+mj-lt"/>
            </a:endParaRPr>
          </a:p>
        </p:txBody>
      </p:sp>
      <p:sp>
        <p:nvSpPr>
          <p:cNvPr id="25" name="TextBox 24"/>
          <p:cNvSpPr txBox="1"/>
          <p:nvPr/>
        </p:nvSpPr>
        <p:spPr>
          <a:xfrm>
            <a:off x="25492820" y="17019320"/>
            <a:ext cx="4100859" cy="553998"/>
          </a:xfrm>
          <a:prstGeom prst="rect">
            <a:avLst/>
          </a:prstGeom>
          <a:noFill/>
        </p:spPr>
        <p:txBody>
          <a:bodyPr wrap="square" rtlCol="0">
            <a:spAutoFit/>
          </a:bodyPr>
          <a:lstStyle/>
          <a:p>
            <a:pPr algn="ctr"/>
            <a:r>
              <a:rPr lang="en-US" sz="3000" i="1" dirty="0" smtClean="0">
                <a:latin typeface="Times New Roman"/>
                <a:cs typeface="Times New Roman"/>
              </a:rPr>
              <a:t>Parallel</a:t>
            </a:r>
            <a:endParaRPr lang="en-US" sz="3000" i="1" dirty="0">
              <a:latin typeface="Times New Roman"/>
              <a:cs typeface="Times New Roman"/>
            </a:endParaRPr>
          </a:p>
        </p:txBody>
      </p:sp>
      <p:sp>
        <p:nvSpPr>
          <p:cNvPr id="26" name="TextBox 25"/>
          <p:cNvSpPr txBox="1"/>
          <p:nvPr/>
        </p:nvSpPr>
        <p:spPr>
          <a:xfrm>
            <a:off x="32674695" y="17019320"/>
            <a:ext cx="4100859" cy="553998"/>
          </a:xfrm>
          <a:prstGeom prst="rect">
            <a:avLst/>
          </a:prstGeom>
          <a:noFill/>
        </p:spPr>
        <p:txBody>
          <a:bodyPr wrap="square" rtlCol="0">
            <a:spAutoFit/>
          </a:bodyPr>
          <a:lstStyle/>
          <a:p>
            <a:pPr algn="ctr"/>
            <a:r>
              <a:rPr lang="en-US" sz="3000" i="1" dirty="0" smtClean="0">
                <a:latin typeface="Times New Roman"/>
                <a:cs typeface="Times New Roman"/>
              </a:rPr>
              <a:t>Antiparallel</a:t>
            </a:r>
            <a:endParaRPr lang="en-US" sz="3000" i="1" dirty="0">
              <a:latin typeface="Times New Roman"/>
              <a:cs typeface="Times New Roman"/>
            </a:endParaRPr>
          </a:p>
        </p:txBody>
      </p:sp>
      <p:sp>
        <p:nvSpPr>
          <p:cNvPr id="27" name="TextBox 26"/>
          <p:cNvSpPr txBox="1"/>
          <p:nvPr/>
        </p:nvSpPr>
        <p:spPr>
          <a:xfrm>
            <a:off x="23448604" y="18110269"/>
            <a:ext cx="14415157" cy="569387"/>
          </a:xfrm>
          <a:prstGeom prst="rect">
            <a:avLst/>
          </a:prstGeom>
          <a:noFill/>
        </p:spPr>
        <p:txBody>
          <a:bodyPr wrap="square" rtlCol="0">
            <a:spAutoFit/>
          </a:bodyPr>
          <a:lstStyle/>
          <a:p>
            <a:pPr algn="ctr"/>
            <a:r>
              <a:rPr lang="en-US" sz="3100" i="1" dirty="0" smtClean="0">
                <a:latin typeface="Times New Roman"/>
                <a:cs typeface="Times New Roman"/>
              </a:rPr>
              <a:t>Electron flux (from top to bottom):  5000 </a:t>
            </a:r>
            <a:r>
              <a:rPr lang="en-US" sz="3100" i="1" dirty="0" err="1" smtClean="0">
                <a:latin typeface="Times New Roman"/>
                <a:cs typeface="Times New Roman"/>
              </a:rPr>
              <a:t>eV</a:t>
            </a:r>
            <a:r>
              <a:rPr lang="en-US" sz="3100" i="1" dirty="0" smtClean="0">
                <a:latin typeface="Times New Roman"/>
                <a:cs typeface="Times New Roman"/>
              </a:rPr>
              <a:t>, 1000 </a:t>
            </a:r>
            <a:r>
              <a:rPr lang="en-US" sz="3100" i="1" dirty="0" err="1" smtClean="0">
                <a:latin typeface="Times New Roman"/>
                <a:cs typeface="Times New Roman"/>
              </a:rPr>
              <a:t>eV</a:t>
            </a:r>
            <a:r>
              <a:rPr lang="en-US" sz="3100" i="1" dirty="0" smtClean="0">
                <a:latin typeface="Times New Roman"/>
                <a:cs typeface="Times New Roman"/>
              </a:rPr>
              <a:t>, 500 </a:t>
            </a:r>
            <a:r>
              <a:rPr lang="en-US" sz="3100" i="1" dirty="0" err="1" smtClean="0">
                <a:latin typeface="Times New Roman"/>
                <a:cs typeface="Times New Roman"/>
              </a:rPr>
              <a:t>eV</a:t>
            </a:r>
            <a:r>
              <a:rPr lang="en-US" sz="3100" i="1" dirty="0" smtClean="0">
                <a:latin typeface="Times New Roman"/>
                <a:cs typeface="Times New Roman"/>
              </a:rPr>
              <a:t>, 230 </a:t>
            </a:r>
            <a:r>
              <a:rPr lang="en-US" sz="3100" i="1" dirty="0" err="1" smtClean="0">
                <a:latin typeface="Times New Roman"/>
                <a:cs typeface="Times New Roman"/>
              </a:rPr>
              <a:t>eV</a:t>
            </a:r>
            <a:r>
              <a:rPr lang="en-US" sz="3100" i="1" dirty="0" smtClean="0">
                <a:latin typeface="Times New Roman"/>
                <a:cs typeface="Times New Roman"/>
              </a:rPr>
              <a:t>, 100 </a:t>
            </a:r>
            <a:r>
              <a:rPr lang="en-US" sz="3100" i="1" dirty="0" err="1" smtClean="0">
                <a:latin typeface="Times New Roman"/>
                <a:cs typeface="Times New Roman"/>
              </a:rPr>
              <a:t>eV</a:t>
            </a:r>
            <a:r>
              <a:rPr lang="en-US" sz="3100" i="1" dirty="0" smtClean="0">
                <a:latin typeface="Times New Roman"/>
                <a:cs typeface="Times New Roman"/>
              </a:rPr>
              <a:t>, 10 </a:t>
            </a:r>
            <a:r>
              <a:rPr lang="en-US" sz="3100" i="1" dirty="0" err="1" smtClean="0">
                <a:latin typeface="Times New Roman"/>
                <a:cs typeface="Times New Roman"/>
              </a:rPr>
              <a:t>eV</a:t>
            </a:r>
            <a:endParaRPr lang="en-US" sz="3100" i="1" dirty="0" smtClean="0">
              <a:latin typeface="Times New Roman"/>
              <a:cs typeface="Times New Roman"/>
            </a:endParaRPr>
          </a:p>
        </p:txBody>
      </p:sp>
      <p:sp>
        <p:nvSpPr>
          <p:cNvPr id="24" name="TextBox 23"/>
          <p:cNvSpPr txBox="1"/>
          <p:nvPr/>
        </p:nvSpPr>
        <p:spPr>
          <a:xfrm>
            <a:off x="664005" y="42292950"/>
            <a:ext cx="24915634" cy="1200329"/>
          </a:xfrm>
          <a:prstGeom prst="rect">
            <a:avLst/>
          </a:prstGeom>
          <a:noFill/>
        </p:spPr>
        <p:txBody>
          <a:bodyPr wrap="square" rtlCol="0">
            <a:spAutoFit/>
          </a:bodyPr>
          <a:lstStyle/>
          <a:p>
            <a:r>
              <a:rPr lang="en-US" sz="7200" dirty="0" smtClean="0"/>
              <a:t>Email:  </a:t>
            </a:r>
            <a:r>
              <a:rPr lang="en-US" sz="7200" dirty="0" smtClean="0">
                <a:hlinkClick r:id="rId9"/>
              </a:rPr>
              <a:t>dsp1007@wildcats.unh.edu</a:t>
            </a:r>
            <a:r>
              <a:rPr lang="en-US" sz="7200" dirty="0" smtClean="0"/>
              <a:t>, Phone: 856-264-6185</a:t>
            </a:r>
            <a:endParaRPr lang="en-US" sz="7200" dirty="0"/>
          </a:p>
        </p:txBody>
      </p:sp>
      <p:pic>
        <p:nvPicPr>
          <p:cNvPr id="28" name="Picture 27" descr="mms4_curvscatter_20150828_135704_135723.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3720737" y="21985255"/>
            <a:ext cx="4860650" cy="6918850"/>
          </a:xfrm>
          <a:prstGeom prst="rect">
            <a:avLst/>
          </a:prstGeom>
          <a:ln>
            <a:solidFill>
              <a:schemeClr val="accent1"/>
            </a:solidFill>
          </a:ln>
        </p:spPr>
      </p:pic>
      <p:sp>
        <p:nvSpPr>
          <p:cNvPr id="30" name="TextBox 29"/>
          <p:cNvSpPr txBox="1"/>
          <p:nvPr/>
        </p:nvSpPr>
        <p:spPr>
          <a:xfrm>
            <a:off x="23448606" y="19849206"/>
            <a:ext cx="14415155" cy="830997"/>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4800" dirty="0" smtClean="0">
                <a:latin typeface="+mj-lt"/>
              </a:rPr>
              <a:t>Field Curvature and the Scattering Parameter</a:t>
            </a:r>
            <a:endParaRPr lang="en-US" sz="4800" dirty="0">
              <a:latin typeface="+mj-lt"/>
            </a:endParaRPr>
          </a:p>
        </p:txBody>
      </p:sp>
      <p:pic>
        <p:nvPicPr>
          <p:cNvPr id="32" name="Picture 31" descr="SCMEDI.png"/>
          <p:cNvPicPr>
            <a:picLocks noChangeAspect="1"/>
          </p:cNvPicPr>
          <p:nvPr/>
        </p:nvPicPr>
        <p:blipFill rotWithShape="1">
          <a:blip r:embed="rId11">
            <a:extLst>
              <a:ext uri="{28A0092B-C50C-407E-A947-70E740481C1C}">
                <a14:useLocalDpi xmlns:a14="http://schemas.microsoft.com/office/drawing/2010/main" val="0"/>
              </a:ext>
            </a:extLst>
          </a:blip>
          <a:srcRect t="-1" b="-28921"/>
          <a:stretch/>
        </p:blipFill>
        <p:spPr>
          <a:xfrm>
            <a:off x="11108698" y="28094052"/>
            <a:ext cx="11922620" cy="12769307"/>
          </a:xfrm>
          <a:prstGeom prst="rect">
            <a:avLst/>
          </a:prstGeom>
          <a:ln>
            <a:solidFill>
              <a:schemeClr val="accent1"/>
            </a:solidFill>
          </a:ln>
        </p:spPr>
      </p:pic>
      <p:sp>
        <p:nvSpPr>
          <p:cNvPr id="33" name="TextBox 32"/>
          <p:cNvSpPr txBox="1"/>
          <p:nvPr/>
        </p:nvSpPr>
        <p:spPr>
          <a:xfrm>
            <a:off x="11108696" y="27263055"/>
            <a:ext cx="11922624" cy="830997"/>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4800" dirty="0" smtClean="0">
                <a:latin typeface="+mj-lt"/>
              </a:rPr>
              <a:t>Comparison with SCM Magnetic Field Data</a:t>
            </a:r>
            <a:endParaRPr lang="en-US" sz="4800" dirty="0">
              <a:latin typeface="+mj-lt"/>
            </a:endParaRPr>
          </a:p>
        </p:txBody>
      </p:sp>
      <p:sp>
        <p:nvSpPr>
          <p:cNvPr id="40" name="TextBox 39"/>
          <p:cNvSpPr txBox="1"/>
          <p:nvPr/>
        </p:nvSpPr>
        <p:spPr>
          <a:xfrm>
            <a:off x="11253679" y="37926860"/>
            <a:ext cx="11616466" cy="553998"/>
          </a:xfrm>
          <a:prstGeom prst="rect">
            <a:avLst/>
          </a:prstGeom>
          <a:noFill/>
        </p:spPr>
        <p:txBody>
          <a:bodyPr wrap="square" rtlCol="0">
            <a:spAutoFit/>
          </a:bodyPr>
          <a:lstStyle/>
          <a:p>
            <a:pPr algn="ctr"/>
            <a:r>
              <a:rPr lang="en-US" sz="3000" i="1" dirty="0" smtClean="0">
                <a:latin typeface="Times New Roman"/>
                <a:cs typeface="Times New Roman"/>
              </a:rPr>
              <a:t>From Top to Bottom: SCM Magnetic field data (x, y, z), and electron data</a:t>
            </a:r>
            <a:endParaRPr lang="en-US" sz="3000" i="1" dirty="0">
              <a:latin typeface="Times New Roman"/>
              <a:cs typeface="Times New Roman"/>
            </a:endParaRPr>
          </a:p>
        </p:txBody>
      </p:sp>
      <p:sp>
        <p:nvSpPr>
          <p:cNvPr id="41" name="TextBox 40"/>
          <p:cNvSpPr txBox="1"/>
          <p:nvPr/>
        </p:nvSpPr>
        <p:spPr>
          <a:xfrm>
            <a:off x="12273220" y="33949882"/>
            <a:ext cx="1694896" cy="707886"/>
          </a:xfrm>
          <a:prstGeom prst="rect">
            <a:avLst/>
          </a:prstGeom>
          <a:noFill/>
        </p:spPr>
        <p:txBody>
          <a:bodyPr wrap="square" rtlCol="0">
            <a:spAutoFit/>
          </a:bodyPr>
          <a:lstStyle/>
          <a:p>
            <a:pPr algn="ctr"/>
            <a:r>
              <a:rPr lang="en-US" sz="3200" dirty="0" smtClean="0">
                <a:latin typeface="Avenir Next Demi Bold"/>
                <a:cs typeface="Avenir Next Demi Bold"/>
              </a:rPr>
              <a:t>Parallel</a:t>
            </a:r>
            <a:r>
              <a:rPr lang="en-US" sz="4000" dirty="0" smtClean="0"/>
              <a:t> </a:t>
            </a:r>
            <a:endParaRPr lang="en-US" sz="4000" dirty="0"/>
          </a:p>
        </p:txBody>
      </p:sp>
      <p:sp>
        <p:nvSpPr>
          <p:cNvPr id="42" name="TextBox 41"/>
          <p:cNvSpPr txBox="1"/>
          <p:nvPr/>
        </p:nvSpPr>
        <p:spPr>
          <a:xfrm>
            <a:off x="12273220" y="36382519"/>
            <a:ext cx="3556082" cy="707886"/>
          </a:xfrm>
          <a:prstGeom prst="rect">
            <a:avLst/>
          </a:prstGeom>
          <a:noFill/>
        </p:spPr>
        <p:txBody>
          <a:bodyPr wrap="square" rtlCol="0">
            <a:spAutoFit/>
          </a:bodyPr>
          <a:lstStyle/>
          <a:p>
            <a:pPr algn="ctr"/>
            <a:r>
              <a:rPr lang="en-US" sz="3200" dirty="0" smtClean="0">
                <a:latin typeface="Avenir Next Demi Bold"/>
                <a:cs typeface="Avenir Next Demi Bold"/>
              </a:rPr>
              <a:t>Antiparallel</a:t>
            </a:r>
            <a:r>
              <a:rPr lang="en-US" sz="4000" dirty="0" smtClean="0"/>
              <a:t> </a:t>
            </a:r>
            <a:endParaRPr lang="en-US" sz="4000" dirty="0"/>
          </a:p>
        </p:txBody>
      </p:sp>
      <p:sp>
        <p:nvSpPr>
          <p:cNvPr id="43" name="TextBox 42"/>
          <p:cNvSpPr txBox="1"/>
          <p:nvPr/>
        </p:nvSpPr>
        <p:spPr>
          <a:xfrm>
            <a:off x="11108697" y="38792605"/>
            <a:ext cx="11922622" cy="1938992"/>
          </a:xfrm>
          <a:prstGeom prst="rect">
            <a:avLst/>
          </a:prstGeom>
          <a:noFill/>
        </p:spPr>
        <p:txBody>
          <a:bodyPr wrap="square" rtlCol="0">
            <a:spAutoFit/>
          </a:bodyPr>
          <a:lstStyle/>
          <a:p>
            <a:pPr marL="571500" indent="-571500">
              <a:buFont typeface="Arial"/>
              <a:buChar char="•"/>
            </a:pPr>
            <a:r>
              <a:rPr lang="en-US" sz="4000" dirty="0" smtClean="0">
                <a:latin typeface="Times New Roman"/>
                <a:cs typeface="Times New Roman"/>
              </a:rPr>
              <a:t>Some observed correlation between B</a:t>
            </a:r>
            <a:r>
              <a:rPr lang="en-US" sz="4000" baseline="-25000" dirty="0" smtClean="0">
                <a:latin typeface="Times New Roman"/>
                <a:cs typeface="Times New Roman"/>
              </a:rPr>
              <a:t>Z</a:t>
            </a:r>
            <a:r>
              <a:rPr lang="en-US" sz="4000" dirty="0" smtClean="0">
                <a:latin typeface="Times New Roman"/>
                <a:cs typeface="Times New Roman"/>
              </a:rPr>
              <a:t> and parallel electron fluctuations</a:t>
            </a:r>
          </a:p>
          <a:p>
            <a:pPr marL="571500" indent="-571500">
              <a:buFont typeface="Arial"/>
              <a:buChar char="•"/>
            </a:pPr>
            <a:r>
              <a:rPr lang="en-US" sz="4000" dirty="0" smtClean="0">
                <a:latin typeface="Times New Roman"/>
                <a:cs typeface="Times New Roman"/>
              </a:rPr>
              <a:t>Unclear if this is due to a moving boundary  </a:t>
            </a:r>
            <a:endParaRPr lang="en-US" sz="4000" dirty="0">
              <a:latin typeface="Times New Roman"/>
              <a:cs typeface="Times New Roman"/>
            </a:endParaRPr>
          </a:p>
        </p:txBody>
      </p:sp>
      <p:sp>
        <p:nvSpPr>
          <p:cNvPr id="45" name="TextBox 44"/>
          <p:cNvSpPr txBox="1"/>
          <p:nvPr/>
        </p:nvSpPr>
        <p:spPr>
          <a:xfrm>
            <a:off x="28824725" y="20825317"/>
            <a:ext cx="8708263" cy="9079410"/>
          </a:xfrm>
          <a:prstGeom prst="rect">
            <a:avLst/>
          </a:prstGeom>
          <a:noFill/>
        </p:spPr>
        <p:txBody>
          <a:bodyPr wrap="square" rtlCol="0">
            <a:spAutoFit/>
          </a:bodyPr>
          <a:lstStyle/>
          <a:p>
            <a:pPr marL="571500" indent="-571500">
              <a:buFont typeface="Arial"/>
              <a:buChar char="•"/>
            </a:pPr>
            <a:r>
              <a:rPr lang="en-US" sz="3600" dirty="0" smtClean="0">
                <a:latin typeface="Times New Roman"/>
                <a:cs typeface="Times New Roman"/>
              </a:rPr>
              <a:t>Comparison of magnetic field curvature radius to scattering parameter </a:t>
            </a:r>
            <a:r>
              <a:rPr lang="en-US" sz="3600" dirty="0" err="1">
                <a:latin typeface="Times New Roman"/>
                <a:cs typeface="Times New Roman"/>
              </a:rPr>
              <a:t>κ</a:t>
            </a:r>
            <a:r>
              <a:rPr lang="en-US" sz="3600" dirty="0" smtClean="0">
                <a:latin typeface="Times New Roman"/>
                <a:cs typeface="Times New Roman"/>
              </a:rPr>
              <a:t> for various energies</a:t>
            </a:r>
          </a:p>
          <a:p>
            <a:pPr marL="571500" indent="-571500">
              <a:buFont typeface="Arial"/>
              <a:buChar char="•"/>
            </a:pPr>
            <a:endParaRPr lang="en-US" sz="3600" dirty="0">
              <a:latin typeface="Times New Roman"/>
              <a:cs typeface="Times New Roman"/>
            </a:endParaRPr>
          </a:p>
          <a:p>
            <a:pPr marL="571500" indent="-571500">
              <a:buFont typeface="Arial"/>
              <a:buChar char="•"/>
            </a:pPr>
            <a:r>
              <a:rPr lang="en-US" sz="3600" dirty="0" err="1" smtClean="0">
                <a:latin typeface="Times New Roman"/>
                <a:cs typeface="Times New Roman"/>
              </a:rPr>
              <a:t>κ</a:t>
            </a:r>
            <a:r>
              <a:rPr lang="en-US" sz="3600" dirty="0">
                <a:latin typeface="Times New Roman"/>
                <a:cs typeface="Times New Roman"/>
              </a:rPr>
              <a:t> </a:t>
            </a:r>
            <a:r>
              <a:rPr lang="en-US" sz="3600" dirty="0" smtClean="0">
                <a:latin typeface="Times New Roman"/>
                <a:cs typeface="Times New Roman"/>
              </a:rPr>
              <a:t>is given by the ratio of the magnetic curvature radius to the </a:t>
            </a:r>
            <a:r>
              <a:rPr lang="en-US" sz="3600" dirty="0" err="1" smtClean="0">
                <a:latin typeface="Times New Roman"/>
                <a:cs typeface="Times New Roman"/>
              </a:rPr>
              <a:t>gyroradius</a:t>
            </a:r>
            <a:r>
              <a:rPr lang="en-US" sz="3600" dirty="0" smtClean="0">
                <a:latin typeface="Times New Roman"/>
                <a:cs typeface="Times New Roman"/>
              </a:rPr>
              <a:t> of the particle </a:t>
            </a:r>
          </a:p>
          <a:p>
            <a:pPr marL="571500" indent="-571500">
              <a:buFont typeface="Arial"/>
              <a:buChar char="•"/>
            </a:pPr>
            <a:endParaRPr lang="en-US" sz="3600" dirty="0">
              <a:latin typeface="Times New Roman"/>
              <a:cs typeface="Times New Roman"/>
            </a:endParaRPr>
          </a:p>
          <a:p>
            <a:pPr marL="571500" indent="-571500">
              <a:buFont typeface="Arial"/>
              <a:buChar char="•"/>
            </a:pPr>
            <a:r>
              <a:rPr lang="en-US" sz="3600" dirty="0" smtClean="0">
                <a:latin typeface="Times New Roman"/>
                <a:cs typeface="Times New Roman"/>
              </a:rPr>
              <a:t>Particles will tend to scatter at small values of </a:t>
            </a:r>
            <a:r>
              <a:rPr lang="en-US" sz="3600" dirty="0" err="1" smtClean="0">
                <a:latin typeface="Times New Roman"/>
                <a:cs typeface="Times New Roman"/>
              </a:rPr>
              <a:t>κ</a:t>
            </a:r>
            <a:endParaRPr lang="en-US" sz="3600" dirty="0" smtClean="0">
              <a:latin typeface="Times New Roman"/>
              <a:cs typeface="Times New Roman"/>
            </a:endParaRPr>
          </a:p>
          <a:p>
            <a:pPr marL="571500" indent="-571500">
              <a:buFont typeface="Arial"/>
              <a:buChar char="•"/>
            </a:pPr>
            <a:endParaRPr lang="en-US" sz="3600" dirty="0">
              <a:latin typeface="Times New Roman"/>
              <a:cs typeface="Times New Roman"/>
            </a:endParaRPr>
          </a:p>
          <a:p>
            <a:pPr marL="571500" indent="-571500">
              <a:buFont typeface="Arial"/>
              <a:buChar char="•"/>
            </a:pPr>
            <a:r>
              <a:rPr lang="en-US" sz="3600" dirty="0" smtClean="0">
                <a:latin typeface="Times New Roman"/>
                <a:cs typeface="Times New Roman"/>
              </a:rPr>
              <a:t>5 </a:t>
            </a:r>
            <a:r>
              <a:rPr lang="en-US" sz="3600" dirty="0" err="1" smtClean="0">
                <a:latin typeface="Times New Roman"/>
                <a:cs typeface="Times New Roman"/>
              </a:rPr>
              <a:t>keV</a:t>
            </a:r>
            <a:r>
              <a:rPr lang="en-US" sz="3600" dirty="0" smtClean="0">
                <a:latin typeface="Times New Roman"/>
                <a:cs typeface="Times New Roman"/>
              </a:rPr>
              <a:t> electrons close to scattering limit</a:t>
            </a:r>
          </a:p>
          <a:p>
            <a:pPr marL="571500" indent="-571500">
              <a:buFont typeface="Arial"/>
              <a:buChar char="•"/>
            </a:pPr>
            <a:endParaRPr lang="en-US" sz="3600" dirty="0">
              <a:latin typeface="Times New Roman"/>
              <a:cs typeface="Times New Roman"/>
            </a:endParaRPr>
          </a:p>
          <a:p>
            <a:pPr marL="571500" indent="-571500">
              <a:buFont typeface="Arial"/>
              <a:buChar char="•"/>
            </a:pPr>
            <a:r>
              <a:rPr lang="en-US" sz="3600" dirty="0" smtClean="0">
                <a:latin typeface="Times New Roman"/>
                <a:cs typeface="Times New Roman"/>
              </a:rPr>
              <a:t>This places an upper limit energy for electrons to be used as effective field </a:t>
            </a:r>
            <a:r>
              <a:rPr lang="en-US" sz="4000" dirty="0" smtClean="0">
                <a:latin typeface="Times New Roman"/>
                <a:cs typeface="Times New Roman"/>
              </a:rPr>
              <a:t>line tracers</a:t>
            </a:r>
            <a:endParaRPr lang="en-US" sz="4000" dirty="0">
              <a:latin typeface="Times New Roman"/>
              <a:cs typeface="Times New Roman"/>
            </a:endParaRPr>
          </a:p>
        </p:txBody>
      </p:sp>
      <p:sp>
        <p:nvSpPr>
          <p:cNvPr id="46" name="TextBox 45"/>
          <p:cNvSpPr txBox="1"/>
          <p:nvPr/>
        </p:nvSpPr>
        <p:spPr>
          <a:xfrm>
            <a:off x="23448605" y="30506736"/>
            <a:ext cx="14516392" cy="830997"/>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4800" dirty="0" smtClean="0">
                <a:latin typeface="+mj-lt"/>
              </a:rPr>
              <a:t>Conclusions</a:t>
            </a:r>
            <a:endParaRPr lang="en-US" sz="4800" dirty="0">
              <a:latin typeface="+mj-lt"/>
            </a:endParaRPr>
          </a:p>
        </p:txBody>
      </p:sp>
      <p:sp>
        <p:nvSpPr>
          <p:cNvPr id="48" name="TextBox 47"/>
          <p:cNvSpPr txBox="1"/>
          <p:nvPr/>
        </p:nvSpPr>
        <p:spPr>
          <a:xfrm>
            <a:off x="23448605" y="31337733"/>
            <a:ext cx="14516392" cy="6986527"/>
          </a:xfrm>
          <a:prstGeom prst="rect">
            <a:avLst/>
          </a:prstGeom>
          <a:solidFill>
            <a:schemeClr val="bg1"/>
          </a:solidFill>
          <a:ln w="9525" cmpd="sng">
            <a:solidFill>
              <a:schemeClr val="accent1"/>
            </a:solidFill>
          </a:ln>
        </p:spPr>
        <p:txBody>
          <a:bodyPr wrap="square" rtlCol="0">
            <a:spAutoFit/>
          </a:bodyPr>
          <a:lstStyle/>
          <a:p>
            <a:r>
              <a:rPr lang="en-US" sz="3200" dirty="0">
                <a:latin typeface="Times New Roman"/>
                <a:cs typeface="Times New Roman"/>
              </a:rPr>
              <a:t> </a:t>
            </a:r>
            <a:r>
              <a:rPr lang="en-US" sz="3200" dirty="0" smtClean="0">
                <a:latin typeface="Times New Roman"/>
                <a:cs typeface="Times New Roman"/>
              </a:rPr>
              <a:t> The electrons detected by EDI seem to be strong indicators of magnetic field structures on timescales beyond  a few seconds</a:t>
            </a:r>
            <a:r>
              <a:rPr lang="en-US" sz="3200" dirty="0">
                <a:latin typeface="Times New Roman"/>
                <a:cs typeface="Times New Roman"/>
              </a:rPr>
              <a:t>.  Comparison with SCM data seems to suggest </a:t>
            </a:r>
            <a:r>
              <a:rPr lang="en-US" sz="3200" dirty="0" smtClean="0">
                <a:latin typeface="Times New Roman"/>
                <a:cs typeface="Times New Roman"/>
              </a:rPr>
              <a:t>that</a:t>
            </a:r>
            <a:r>
              <a:rPr lang="en-US" sz="3200" dirty="0">
                <a:latin typeface="Times New Roman"/>
                <a:cs typeface="Times New Roman"/>
              </a:rPr>
              <a:t> </a:t>
            </a:r>
            <a:r>
              <a:rPr lang="en-US" sz="3200" dirty="0" smtClean="0">
                <a:latin typeface="Times New Roman"/>
                <a:cs typeface="Times New Roman"/>
              </a:rPr>
              <a:t>this may be the case on much smaller timescales as well.  However, to what extent this correlation holds and what it may reveal about the causes of these fluctuations remains to be seen.  By comparison of electron flux at various energies in FPI data, we can see that there are lower limits in energy where electrons can adequately describe dynamic field structures.  By investigating the scattering parameter for various energies, we can also see that there exist upper limits in energy as well, beyond which this method may no longer be valid.  Further study of this phenomenon at various other magnetopause crossings may help us further narrow our scope on the processes that drive these oscillations.  Investigations regarding particles of varying energies, and thus varying </a:t>
            </a:r>
            <a:r>
              <a:rPr lang="en-US" sz="3200" dirty="0" err="1" smtClean="0">
                <a:latin typeface="Times New Roman"/>
                <a:cs typeface="Times New Roman"/>
              </a:rPr>
              <a:t>gyroradii</a:t>
            </a:r>
            <a:r>
              <a:rPr lang="en-US" sz="3200" dirty="0" smtClean="0">
                <a:latin typeface="Times New Roman"/>
                <a:cs typeface="Times New Roman"/>
              </a:rPr>
              <a:t>, and their relation to the scattering parameter may also help us learn more about the configurations of these fields and may even be used to determine the thickness of the magnetopause.  </a:t>
            </a:r>
            <a:endParaRPr lang="en-US" sz="3200" dirty="0">
              <a:latin typeface="Times New Roman"/>
              <a:cs typeface="Times New Roman"/>
            </a:endParaRPr>
          </a:p>
        </p:txBody>
      </p:sp>
      <p:sp>
        <p:nvSpPr>
          <p:cNvPr id="49" name="TextBox 48"/>
          <p:cNvSpPr txBox="1"/>
          <p:nvPr/>
        </p:nvSpPr>
        <p:spPr>
          <a:xfrm>
            <a:off x="23448604" y="38324260"/>
            <a:ext cx="14517739" cy="830997"/>
          </a:xfrm>
          <a:prstGeom prst="rect">
            <a:avLst/>
          </a:prstGeom>
          <a:solidFill>
            <a:schemeClr val="tx2">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4800" dirty="0" smtClean="0">
                <a:latin typeface="+mj-lt"/>
              </a:rPr>
              <a:t>References</a:t>
            </a:r>
            <a:endParaRPr lang="en-US" sz="4800" dirty="0">
              <a:latin typeface="+mj-lt"/>
            </a:endParaRPr>
          </a:p>
        </p:txBody>
      </p:sp>
      <p:sp>
        <p:nvSpPr>
          <p:cNvPr id="50" name="TextBox 49"/>
          <p:cNvSpPr txBox="1"/>
          <p:nvPr/>
        </p:nvSpPr>
        <p:spPr>
          <a:xfrm>
            <a:off x="23448607" y="39153629"/>
            <a:ext cx="14517738" cy="4339650"/>
          </a:xfrm>
          <a:prstGeom prst="rect">
            <a:avLst/>
          </a:prstGeom>
          <a:solidFill>
            <a:schemeClr val="bg1"/>
          </a:solidFill>
          <a:ln w="9525" cmpd="sng">
            <a:solidFill>
              <a:schemeClr val="accent1"/>
            </a:solidFill>
          </a:ln>
        </p:spPr>
        <p:txBody>
          <a:bodyPr wrap="square" rtlCol="0">
            <a:spAutoFit/>
          </a:bodyPr>
          <a:lstStyle/>
          <a:p>
            <a:pPr marL="457200" indent="-457200">
              <a:buFont typeface="Arial"/>
              <a:buChar char="•"/>
            </a:pPr>
            <a:r>
              <a:rPr lang="en-US" sz="3200" i="1" dirty="0" smtClean="0">
                <a:latin typeface="Times New Roman"/>
                <a:cs typeface="Times New Roman"/>
              </a:rPr>
              <a:t> </a:t>
            </a:r>
            <a:r>
              <a:rPr lang="en-US" sz="3600" i="1" dirty="0" smtClean="0">
                <a:latin typeface="Times New Roman"/>
                <a:cs typeface="Times New Roman"/>
              </a:rPr>
              <a:t>Particle Signatures of Magnetic Topology at the Magnetopause, </a:t>
            </a:r>
            <a:r>
              <a:rPr lang="en-US" sz="3600" dirty="0" err="1" smtClean="0">
                <a:latin typeface="Times New Roman"/>
                <a:cs typeface="Times New Roman"/>
              </a:rPr>
              <a:t>Fuselier</a:t>
            </a:r>
            <a:r>
              <a:rPr lang="en-US" sz="3600" dirty="0" smtClean="0">
                <a:latin typeface="Times New Roman"/>
                <a:cs typeface="Times New Roman"/>
              </a:rPr>
              <a:t>, 1995</a:t>
            </a:r>
          </a:p>
          <a:p>
            <a:pPr marL="457200" indent="-457200">
              <a:buFont typeface="Arial"/>
              <a:buChar char="•"/>
            </a:pPr>
            <a:endParaRPr lang="en-US" sz="3600" dirty="0">
              <a:latin typeface="Times New Roman"/>
              <a:cs typeface="Times New Roman"/>
            </a:endParaRPr>
          </a:p>
          <a:p>
            <a:pPr marL="571500" indent="-571500">
              <a:buFont typeface="Arial"/>
              <a:buChar char="•"/>
            </a:pPr>
            <a:r>
              <a:rPr lang="en-US" sz="3600" i="1" dirty="0" smtClean="0">
                <a:latin typeface="Times New Roman"/>
                <a:cs typeface="Times New Roman"/>
              </a:rPr>
              <a:t>Dayside Magnetic Topology at the Earth’s Magnetopause for Northward IMF, </a:t>
            </a:r>
            <a:r>
              <a:rPr lang="en-US" sz="3600" dirty="0" err="1" smtClean="0">
                <a:latin typeface="Times New Roman"/>
                <a:cs typeface="Times New Roman"/>
              </a:rPr>
              <a:t>Fuselier</a:t>
            </a:r>
            <a:r>
              <a:rPr lang="en-US" sz="3600" dirty="0" smtClean="0">
                <a:latin typeface="Times New Roman"/>
                <a:cs typeface="Times New Roman"/>
              </a:rPr>
              <a:t>, 2012</a:t>
            </a:r>
          </a:p>
          <a:p>
            <a:pPr marL="457200" indent="-457200">
              <a:buFont typeface="Arial"/>
              <a:buChar char="•"/>
            </a:pPr>
            <a:endParaRPr lang="en-US" sz="3600" dirty="0">
              <a:latin typeface="Times New Roman"/>
              <a:cs typeface="Times New Roman"/>
            </a:endParaRPr>
          </a:p>
          <a:p>
            <a:pPr marL="571500" indent="-571500">
              <a:buFont typeface="Arial"/>
              <a:buChar char="•"/>
            </a:pPr>
            <a:r>
              <a:rPr lang="en-US" sz="3600" baseline="30000" dirty="0" smtClean="0">
                <a:latin typeface="Times New Roman"/>
                <a:cs typeface="Times New Roman"/>
              </a:rPr>
              <a:t>*</a:t>
            </a:r>
            <a:r>
              <a:rPr lang="en-US" sz="3600" i="1" dirty="0" smtClean="0">
                <a:latin typeface="Times New Roman"/>
                <a:cs typeface="Times New Roman"/>
              </a:rPr>
              <a:t>MMS FIELDS First Results 2015 Chapman CMD, </a:t>
            </a:r>
            <a:r>
              <a:rPr lang="en-US" sz="3600" dirty="0" smtClean="0">
                <a:latin typeface="Times New Roman"/>
                <a:cs typeface="Times New Roman"/>
              </a:rPr>
              <a:t>MMS Team, 2015</a:t>
            </a:r>
          </a:p>
          <a:p>
            <a:pPr marL="571500" indent="-571500">
              <a:buFont typeface="Arial"/>
              <a:buChar char="•"/>
            </a:pPr>
            <a:endParaRPr lang="en-US" sz="3600" baseline="30000" dirty="0">
              <a:latin typeface="Times New Roman"/>
              <a:cs typeface="Times New Roman"/>
            </a:endParaRPr>
          </a:p>
        </p:txBody>
      </p:sp>
      <p:sp>
        <p:nvSpPr>
          <p:cNvPr id="52" name="TextBox 51"/>
          <p:cNvSpPr txBox="1"/>
          <p:nvPr/>
        </p:nvSpPr>
        <p:spPr>
          <a:xfrm>
            <a:off x="15186477" y="15302948"/>
            <a:ext cx="2531599" cy="400110"/>
          </a:xfrm>
          <a:prstGeom prst="rect">
            <a:avLst/>
          </a:prstGeom>
          <a:noFill/>
        </p:spPr>
        <p:txBody>
          <a:bodyPr wrap="square" rtlCol="0">
            <a:spAutoFit/>
          </a:bodyPr>
          <a:lstStyle/>
          <a:p>
            <a:pPr algn="ctr"/>
            <a:r>
              <a:rPr lang="en-US" sz="2000" i="1" dirty="0" smtClean="0">
                <a:latin typeface="Times New Roman"/>
                <a:cs typeface="Times New Roman"/>
              </a:rPr>
              <a:t>Image credit </a:t>
            </a:r>
            <a:r>
              <a:rPr lang="en-US" sz="2000" i="1" baseline="30000" dirty="0" smtClean="0">
                <a:latin typeface="Times New Roman"/>
                <a:cs typeface="Times New Roman"/>
              </a:rPr>
              <a:t>*</a:t>
            </a:r>
            <a:endParaRPr lang="en-US" sz="2000" i="1" dirty="0">
              <a:latin typeface="Times New Roman"/>
              <a:cs typeface="Times New Roman"/>
            </a:endParaRPr>
          </a:p>
        </p:txBody>
      </p:sp>
    </p:spTree>
    <p:extLst>
      <p:ext uri="{BB962C8B-B14F-4D97-AF65-F5344CB8AC3E}">
        <p14:creationId xmlns:p14="http://schemas.microsoft.com/office/powerpoint/2010/main" val="427803324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2266</TotalTime>
  <Words>971</Words>
  <Application>Microsoft Macintosh PowerPoint</Application>
  <PresentationFormat>Custom</PresentationFormat>
  <Paragraphs>44</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Characterization of Field Line Topologies Near the Magnetopause Using Electron Pitch Angle Measurements  D. S. Payne1, M. Argall1, R. Torbert1, I. Dors1, R. Ergun2, C. Farrugia1, B. Giles3, O. Le Contel1, W. Magnes4, C. Russell5, H. Vaith1   1. University of New Hampshire, Durham, NH,  2. University of Colorado, Boulder, CO,  3. NASA Goddard Spaceflight Center, Greenbelt, MD,   4. Space Research Institute, Austrian Academy of Sciences, Graz, Austria,  5. University of California, Los Angeles, CA</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Dominic Payne</dc:creator>
  <cp:lastModifiedBy>Dominic Payne</cp:lastModifiedBy>
  <cp:revision>96</cp:revision>
  <dcterms:created xsi:type="dcterms:W3CDTF">2016-12-01T19:39:35Z</dcterms:created>
  <dcterms:modified xsi:type="dcterms:W3CDTF">2016-12-09T14:38:28Z</dcterms:modified>
</cp:coreProperties>
</file>