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4"/>
  </p:notesMasterIdLst>
  <p:sldIdLst>
    <p:sldId id="256" r:id="rId3"/>
  </p:sldIdLst>
  <p:sldSz cx="43891200" cy="32918400"/>
  <p:notesSz cx="9144000" cy="6858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7965" autoAdjust="0"/>
    <p:restoredTop sz="92171" autoAdjust="0"/>
  </p:normalViewPr>
  <p:slideViewPr>
    <p:cSldViewPr snapToGrid="0">
      <p:cViewPr>
        <p:scale>
          <a:sx n="20" d="100"/>
          <a:sy n="20" d="100"/>
        </p:scale>
        <p:origin x="-1284" y="-72"/>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theme" Target="theme/theme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679D866-0FDB-4357-B5FF-37C89D53F045}" type="doc">
      <dgm:prSet loTypeId="urn:microsoft.com/office/officeart/2009/layout/ReverseList" loCatId="relationship" qsTypeId="urn:microsoft.com/office/officeart/2005/8/quickstyle/simple1" qsCatId="simple" csTypeId="urn:microsoft.com/office/officeart/2005/8/colors/accent1_2" csCatId="accent1" phldr="1"/>
      <dgm:spPr/>
      <dgm:t>
        <a:bodyPr/>
        <a:lstStyle/>
        <a:p>
          <a:endParaRPr lang="en-US"/>
        </a:p>
      </dgm:t>
    </dgm:pt>
    <dgm:pt modelId="{2C7F5A97-6B01-4FF3-8284-A0A74B99F46B}">
      <dgm:prSet phldrT="[Text]" custT="1"/>
      <dgm:spPr/>
      <dgm:t>
        <a:bodyPr/>
        <a:lstStyle/>
        <a:p>
          <a:pPr algn="ctr"/>
          <a:r>
            <a:rPr lang="en-US" sz="3000" b="1" dirty="0" smtClean="0">
              <a:solidFill>
                <a:schemeClr val="accent1">
                  <a:lumMod val="50000"/>
                </a:schemeClr>
              </a:solidFill>
            </a:rPr>
            <a:t>Institute on Disability (IOD): </a:t>
          </a:r>
        </a:p>
        <a:p>
          <a:pPr algn="ctr"/>
          <a:r>
            <a:rPr lang="en-US" sz="3000" dirty="0" smtClean="0">
              <a:solidFill>
                <a:schemeClr val="accent1">
                  <a:lumMod val="50000"/>
                </a:schemeClr>
              </a:solidFill>
            </a:rPr>
            <a:t>The Institute on Disability at UNH (IOD) envisions and promotes full access equal opportunities, and participation for all persons through strengthening communities and advancing policy and systems change, promising practices, education, and research. The IOD is working toward a future where all people are fully engaged within their communities while providing appropriate supports to encourage a satisfying quality of life.</a:t>
          </a:r>
          <a:r>
            <a:rPr lang="en-US" sz="3000" baseline="30000" dirty="0" smtClean="0"/>
            <a:t> </a:t>
          </a:r>
          <a:r>
            <a:rPr lang="en-US" sz="3000" baseline="30000" dirty="0" smtClean="0">
              <a:solidFill>
                <a:schemeClr val="accent1">
                  <a:lumMod val="50000"/>
                </a:schemeClr>
              </a:solidFill>
            </a:rPr>
            <a:t>3</a:t>
          </a:r>
          <a:r>
            <a:rPr lang="en-US" sz="3000" dirty="0" smtClean="0">
              <a:solidFill>
                <a:schemeClr val="accent1">
                  <a:lumMod val="50000"/>
                </a:schemeClr>
              </a:solidFill>
            </a:rPr>
            <a:t> </a:t>
          </a:r>
          <a:endParaRPr lang="en-US" sz="3000" b="1" dirty="0">
            <a:solidFill>
              <a:schemeClr val="accent1">
                <a:lumMod val="50000"/>
              </a:schemeClr>
            </a:solidFill>
          </a:endParaRPr>
        </a:p>
      </dgm:t>
    </dgm:pt>
    <dgm:pt modelId="{38E6A2B2-64CC-4CD7-8581-C23530D244D3}" type="parTrans" cxnId="{48F48D69-9BF4-43F6-8407-C4C741D27D4B}">
      <dgm:prSet/>
      <dgm:spPr/>
      <dgm:t>
        <a:bodyPr/>
        <a:lstStyle/>
        <a:p>
          <a:pPr algn="ctr"/>
          <a:endParaRPr lang="en-US"/>
        </a:p>
      </dgm:t>
    </dgm:pt>
    <dgm:pt modelId="{59FF6C12-B189-4044-9D7F-E5B51256475B}" type="sibTrans" cxnId="{48F48D69-9BF4-43F6-8407-C4C741D27D4B}">
      <dgm:prSet/>
      <dgm:spPr/>
      <dgm:t>
        <a:bodyPr/>
        <a:lstStyle/>
        <a:p>
          <a:pPr algn="ctr"/>
          <a:endParaRPr lang="en-US"/>
        </a:p>
      </dgm:t>
    </dgm:pt>
    <dgm:pt modelId="{96F10CF8-59F4-4845-8ECA-04E6EC80616D}">
      <dgm:prSet phldrT="[Text]" custT="1"/>
      <dgm:spPr/>
      <dgm:t>
        <a:bodyPr/>
        <a:lstStyle/>
        <a:p>
          <a:pPr algn="ctr"/>
          <a:r>
            <a:rPr lang="en-US" sz="3000" b="1" dirty="0" smtClean="0">
              <a:solidFill>
                <a:schemeClr val="accent1">
                  <a:lumMod val="50000"/>
                </a:schemeClr>
              </a:solidFill>
            </a:rPr>
            <a:t>NH-ME LEND Program:</a:t>
          </a:r>
          <a:br>
            <a:rPr lang="en-US" sz="3000" b="1" dirty="0" smtClean="0">
              <a:solidFill>
                <a:schemeClr val="accent1">
                  <a:lumMod val="50000"/>
                </a:schemeClr>
              </a:solidFill>
            </a:rPr>
          </a:br>
          <a:r>
            <a:rPr lang="en-US" sz="3000" b="1" dirty="0" smtClean="0">
              <a:solidFill>
                <a:schemeClr val="accent1">
                  <a:lumMod val="50000"/>
                </a:schemeClr>
              </a:solidFill>
            </a:rPr>
            <a:t/>
          </a:r>
          <a:br>
            <a:rPr lang="en-US" sz="3000" b="1" dirty="0" smtClean="0">
              <a:solidFill>
                <a:schemeClr val="accent1">
                  <a:lumMod val="50000"/>
                </a:schemeClr>
              </a:solidFill>
            </a:rPr>
          </a:br>
          <a:r>
            <a:rPr lang="en-US" sz="3000" dirty="0" smtClean="0">
              <a:solidFill>
                <a:schemeClr val="accent1">
                  <a:lumMod val="50000"/>
                </a:schemeClr>
              </a:solidFill>
            </a:rPr>
            <a:t>The Institute on Disability at UNH (IOD) envisions and promotes full access equal opportunities, and participation for all persons through strengthening communities and advancing policy and systems change, promising practices, education, and research. The IOD is working toward a future where all people are fully engaged within their communities while providing appropriate supports to encourage a satisfying quality of life.</a:t>
          </a:r>
          <a:r>
            <a:rPr lang="en-US" sz="3000" baseline="30000" dirty="0" smtClean="0">
              <a:solidFill>
                <a:schemeClr val="accent1">
                  <a:lumMod val="50000"/>
                </a:schemeClr>
              </a:solidFill>
            </a:rPr>
            <a:t> 4</a:t>
          </a:r>
          <a:endParaRPr lang="en-US" sz="3000" b="1" dirty="0" smtClean="0">
            <a:solidFill>
              <a:schemeClr val="accent1">
                <a:lumMod val="50000"/>
              </a:schemeClr>
            </a:solidFill>
          </a:endParaRPr>
        </a:p>
        <a:p>
          <a:pPr algn="ctr"/>
          <a:endParaRPr lang="en-US" sz="2000" b="1" dirty="0">
            <a:solidFill>
              <a:schemeClr val="accent1">
                <a:lumMod val="50000"/>
              </a:schemeClr>
            </a:solidFill>
          </a:endParaRPr>
        </a:p>
      </dgm:t>
    </dgm:pt>
    <dgm:pt modelId="{DA85C10E-5D60-4356-A991-25AABF419CEB}" type="parTrans" cxnId="{00BBCE63-4BD5-460C-AB72-26F177512DB9}">
      <dgm:prSet/>
      <dgm:spPr/>
      <dgm:t>
        <a:bodyPr/>
        <a:lstStyle/>
        <a:p>
          <a:pPr algn="ctr"/>
          <a:endParaRPr lang="en-US"/>
        </a:p>
      </dgm:t>
    </dgm:pt>
    <dgm:pt modelId="{324C2729-855D-4AA1-9157-4FF59C9C0BDB}" type="sibTrans" cxnId="{00BBCE63-4BD5-460C-AB72-26F177512DB9}">
      <dgm:prSet/>
      <dgm:spPr/>
      <dgm:t>
        <a:bodyPr/>
        <a:lstStyle/>
        <a:p>
          <a:pPr algn="ctr"/>
          <a:endParaRPr lang="en-US"/>
        </a:p>
      </dgm:t>
    </dgm:pt>
    <dgm:pt modelId="{82BEAF35-8DC9-4CD8-AE12-32C65D02C3C0}">
      <dgm:prSet/>
      <dgm:spPr/>
      <dgm:t>
        <a:bodyPr/>
        <a:lstStyle/>
        <a:p>
          <a:pPr algn="ctr"/>
          <a:endParaRPr lang="en-US"/>
        </a:p>
      </dgm:t>
    </dgm:pt>
    <dgm:pt modelId="{CE696F33-FDA0-4330-A158-ACF49D3ED636}" type="parTrans" cxnId="{50696B49-E3FB-4538-83A0-D8A5FF34D407}">
      <dgm:prSet/>
      <dgm:spPr/>
      <dgm:t>
        <a:bodyPr/>
        <a:lstStyle/>
        <a:p>
          <a:pPr algn="ctr"/>
          <a:endParaRPr lang="en-US"/>
        </a:p>
      </dgm:t>
    </dgm:pt>
    <dgm:pt modelId="{757A8ACB-BF9C-4100-A88C-6EEC254D07BC}" type="sibTrans" cxnId="{50696B49-E3FB-4538-83A0-D8A5FF34D407}">
      <dgm:prSet/>
      <dgm:spPr/>
      <dgm:t>
        <a:bodyPr/>
        <a:lstStyle/>
        <a:p>
          <a:pPr algn="ctr"/>
          <a:endParaRPr lang="en-US"/>
        </a:p>
      </dgm:t>
    </dgm:pt>
    <dgm:pt modelId="{5C9737FF-440C-46B0-B104-73B98584242F}" type="pres">
      <dgm:prSet presAssocID="{F679D866-0FDB-4357-B5FF-37C89D53F045}" presName="Name0" presStyleCnt="0">
        <dgm:presLayoutVars>
          <dgm:chMax val="2"/>
          <dgm:chPref val="2"/>
          <dgm:animLvl val="lvl"/>
        </dgm:presLayoutVars>
      </dgm:prSet>
      <dgm:spPr/>
      <dgm:t>
        <a:bodyPr/>
        <a:lstStyle/>
        <a:p>
          <a:endParaRPr lang="en-US"/>
        </a:p>
      </dgm:t>
    </dgm:pt>
    <dgm:pt modelId="{994A4FFC-836E-4FF8-B859-DC1D524795A6}" type="pres">
      <dgm:prSet presAssocID="{F679D866-0FDB-4357-B5FF-37C89D53F045}" presName="LeftText" presStyleLbl="revTx" presStyleIdx="0" presStyleCnt="0">
        <dgm:presLayoutVars>
          <dgm:bulletEnabled val="1"/>
        </dgm:presLayoutVars>
      </dgm:prSet>
      <dgm:spPr/>
      <dgm:t>
        <a:bodyPr/>
        <a:lstStyle/>
        <a:p>
          <a:endParaRPr lang="en-US"/>
        </a:p>
      </dgm:t>
    </dgm:pt>
    <dgm:pt modelId="{1D31DF20-65D8-4B25-ADCF-EC74B354CDEF}" type="pres">
      <dgm:prSet presAssocID="{F679D866-0FDB-4357-B5FF-37C89D53F045}" presName="LeftNode" presStyleLbl="bgImgPlace1" presStyleIdx="0" presStyleCnt="2" custScaleY="155337">
        <dgm:presLayoutVars>
          <dgm:chMax val="2"/>
          <dgm:chPref val="2"/>
        </dgm:presLayoutVars>
      </dgm:prSet>
      <dgm:spPr/>
      <dgm:t>
        <a:bodyPr/>
        <a:lstStyle/>
        <a:p>
          <a:endParaRPr lang="en-US"/>
        </a:p>
      </dgm:t>
    </dgm:pt>
    <dgm:pt modelId="{F26A2010-92EF-4231-A2AC-92A60DD943B0}" type="pres">
      <dgm:prSet presAssocID="{F679D866-0FDB-4357-B5FF-37C89D53F045}" presName="RightText" presStyleLbl="revTx" presStyleIdx="0" presStyleCnt="0">
        <dgm:presLayoutVars>
          <dgm:bulletEnabled val="1"/>
        </dgm:presLayoutVars>
      </dgm:prSet>
      <dgm:spPr/>
      <dgm:t>
        <a:bodyPr/>
        <a:lstStyle/>
        <a:p>
          <a:endParaRPr lang="en-US"/>
        </a:p>
      </dgm:t>
    </dgm:pt>
    <dgm:pt modelId="{88C44D22-ADD2-4642-9569-A439B9065CCB}" type="pres">
      <dgm:prSet presAssocID="{F679D866-0FDB-4357-B5FF-37C89D53F045}" presName="RightNode" presStyleLbl="bgImgPlace1" presStyleIdx="1" presStyleCnt="2" custScaleY="155545">
        <dgm:presLayoutVars>
          <dgm:chMax val="0"/>
          <dgm:chPref val="0"/>
        </dgm:presLayoutVars>
      </dgm:prSet>
      <dgm:spPr/>
      <dgm:t>
        <a:bodyPr/>
        <a:lstStyle/>
        <a:p>
          <a:endParaRPr lang="en-US"/>
        </a:p>
      </dgm:t>
    </dgm:pt>
    <dgm:pt modelId="{D09CF1CE-DBE4-41AC-95B7-101407E7B0DF}" type="pres">
      <dgm:prSet presAssocID="{F679D866-0FDB-4357-B5FF-37C89D53F045}" presName="TopArrow" presStyleLbl="node1" presStyleIdx="0" presStyleCnt="2" custAng="21082166" custLinFactNeighborX="10" custLinFactNeighborY="-51559"/>
      <dgm:spPr/>
    </dgm:pt>
    <dgm:pt modelId="{3DD5C1CA-C597-401C-A5D9-0D85A167F744}" type="pres">
      <dgm:prSet presAssocID="{F679D866-0FDB-4357-B5FF-37C89D53F045}" presName="BottomArrow" presStyleLbl="node1" presStyleIdx="1" presStyleCnt="2" custAng="20908121" custLinFactNeighborX="10" custLinFactNeighborY="36398"/>
      <dgm:spPr/>
    </dgm:pt>
  </dgm:ptLst>
  <dgm:cxnLst>
    <dgm:cxn modelId="{5F776F58-8C8D-4D28-AE63-2673D8D98178}" type="presOf" srcId="{F679D866-0FDB-4357-B5FF-37C89D53F045}" destId="{5C9737FF-440C-46B0-B104-73B98584242F}" srcOrd="0" destOrd="0" presId="urn:microsoft.com/office/officeart/2009/layout/ReverseList"/>
    <dgm:cxn modelId="{00BBCE63-4BD5-460C-AB72-26F177512DB9}" srcId="{F679D866-0FDB-4357-B5FF-37C89D53F045}" destId="{96F10CF8-59F4-4845-8ECA-04E6EC80616D}" srcOrd="1" destOrd="0" parTransId="{DA85C10E-5D60-4356-A991-25AABF419CEB}" sibTransId="{324C2729-855D-4AA1-9157-4FF59C9C0BDB}"/>
    <dgm:cxn modelId="{CC584AB9-15A1-4C01-952A-B1DA1E79A29B}" type="presOf" srcId="{96F10CF8-59F4-4845-8ECA-04E6EC80616D}" destId="{F26A2010-92EF-4231-A2AC-92A60DD943B0}" srcOrd="0" destOrd="0" presId="urn:microsoft.com/office/officeart/2009/layout/ReverseList"/>
    <dgm:cxn modelId="{48F48D69-9BF4-43F6-8407-C4C741D27D4B}" srcId="{F679D866-0FDB-4357-B5FF-37C89D53F045}" destId="{2C7F5A97-6B01-4FF3-8284-A0A74B99F46B}" srcOrd="0" destOrd="0" parTransId="{38E6A2B2-64CC-4CD7-8581-C23530D244D3}" sibTransId="{59FF6C12-B189-4044-9D7F-E5B51256475B}"/>
    <dgm:cxn modelId="{C5D990F3-E1E2-482B-BB9D-D7DB1D82EDA2}" type="presOf" srcId="{96F10CF8-59F4-4845-8ECA-04E6EC80616D}" destId="{88C44D22-ADD2-4642-9569-A439B9065CCB}" srcOrd="1" destOrd="0" presId="urn:microsoft.com/office/officeart/2009/layout/ReverseList"/>
    <dgm:cxn modelId="{50696B49-E3FB-4538-83A0-D8A5FF34D407}" srcId="{F679D866-0FDB-4357-B5FF-37C89D53F045}" destId="{82BEAF35-8DC9-4CD8-AE12-32C65D02C3C0}" srcOrd="2" destOrd="0" parTransId="{CE696F33-FDA0-4330-A158-ACF49D3ED636}" sibTransId="{757A8ACB-BF9C-4100-A88C-6EEC254D07BC}"/>
    <dgm:cxn modelId="{673CED1E-DFD8-430E-82DB-B443C54CAFAB}" type="presOf" srcId="{2C7F5A97-6B01-4FF3-8284-A0A74B99F46B}" destId="{1D31DF20-65D8-4B25-ADCF-EC74B354CDEF}" srcOrd="1" destOrd="0" presId="urn:microsoft.com/office/officeart/2009/layout/ReverseList"/>
    <dgm:cxn modelId="{C27F11DD-3ABD-4E53-B3D2-BC1887DB1B6A}" type="presOf" srcId="{2C7F5A97-6B01-4FF3-8284-A0A74B99F46B}" destId="{994A4FFC-836E-4FF8-B859-DC1D524795A6}" srcOrd="0" destOrd="0" presId="urn:microsoft.com/office/officeart/2009/layout/ReverseList"/>
    <dgm:cxn modelId="{68B47556-2A44-417F-A36E-B633C4DFFB32}" type="presParOf" srcId="{5C9737FF-440C-46B0-B104-73B98584242F}" destId="{994A4FFC-836E-4FF8-B859-DC1D524795A6}" srcOrd="0" destOrd="0" presId="urn:microsoft.com/office/officeart/2009/layout/ReverseList"/>
    <dgm:cxn modelId="{F1592787-1138-41E3-8417-44D50BB2F4AE}" type="presParOf" srcId="{5C9737FF-440C-46B0-B104-73B98584242F}" destId="{1D31DF20-65D8-4B25-ADCF-EC74B354CDEF}" srcOrd="1" destOrd="0" presId="urn:microsoft.com/office/officeart/2009/layout/ReverseList"/>
    <dgm:cxn modelId="{919DA907-34F3-4A77-AE39-0AA3874CE42B}" type="presParOf" srcId="{5C9737FF-440C-46B0-B104-73B98584242F}" destId="{F26A2010-92EF-4231-A2AC-92A60DD943B0}" srcOrd="2" destOrd="0" presId="urn:microsoft.com/office/officeart/2009/layout/ReverseList"/>
    <dgm:cxn modelId="{3ECFF3BF-3F00-4F86-8F5F-182DAA4A9BC9}" type="presParOf" srcId="{5C9737FF-440C-46B0-B104-73B98584242F}" destId="{88C44D22-ADD2-4642-9569-A439B9065CCB}" srcOrd="3" destOrd="0" presId="urn:microsoft.com/office/officeart/2009/layout/ReverseList"/>
    <dgm:cxn modelId="{F74C6480-ACEB-4BD7-89D9-56C605290103}" type="presParOf" srcId="{5C9737FF-440C-46B0-B104-73B98584242F}" destId="{D09CF1CE-DBE4-41AC-95B7-101407E7B0DF}" srcOrd="4" destOrd="0" presId="urn:microsoft.com/office/officeart/2009/layout/ReverseList"/>
    <dgm:cxn modelId="{45CBD103-6F5B-4C16-A057-FAFAFED90C29}" type="presParOf" srcId="{5C9737FF-440C-46B0-B104-73B98584242F}" destId="{3DD5C1CA-C597-401C-A5D9-0D85A167F744}" srcOrd="5" destOrd="0" presId="urn:microsoft.com/office/officeart/2009/layout/Reverse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BCDDE82-FB3E-4F4A-90D6-802FA260D98E}" type="doc">
      <dgm:prSet loTypeId="urn:microsoft.com/office/officeart/2005/8/layout/hProcess4" loCatId="process" qsTypeId="urn:microsoft.com/office/officeart/2005/8/quickstyle/simple1" qsCatId="simple" csTypeId="urn:microsoft.com/office/officeart/2005/8/colors/accent1_2" csCatId="accent1" phldr="1"/>
      <dgm:spPr/>
      <dgm:t>
        <a:bodyPr/>
        <a:lstStyle/>
        <a:p>
          <a:endParaRPr lang="en-US"/>
        </a:p>
      </dgm:t>
    </dgm:pt>
    <dgm:pt modelId="{E9CD76E5-8A78-4253-88E0-B82312CA810B}">
      <dgm:prSet phldrT="[Text]"/>
      <dgm:spPr/>
      <dgm:t>
        <a:bodyPr/>
        <a:lstStyle/>
        <a:p>
          <a:pPr algn="l"/>
          <a:r>
            <a:rPr lang="en-US" dirty="0" smtClean="0"/>
            <a:t>Campus Resource </a:t>
          </a:r>
          <a:endParaRPr lang="en-US" dirty="0"/>
        </a:p>
      </dgm:t>
    </dgm:pt>
    <dgm:pt modelId="{BA50C2D6-FADC-42D4-8426-67183BE2416D}" type="parTrans" cxnId="{13ACD4C6-9CDF-42B7-9160-8064BC1D2132}">
      <dgm:prSet/>
      <dgm:spPr/>
      <dgm:t>
        <a:bodyPr/>
        <a:lstStyle/>
        <a:p>
          <a:pPr algn="l"/>
          <a:endParaRPr lang="en-US"/>
        </a:p>
      </dgm:t>
    </dgm:pt>
    <dgm:pt modelId="{0A48CFA4-020E-450A-90D0-5978FDDACC34}" type="sibTrans" cxnId="{13ACD4C6-9CDF-42B7-9160-8064BC1D2132}">
      <dgm:prSet/>
      <dgm:spPr/>
      <dgm:t>
        <a:bodyPr/>
        <a:lstStyle/>
        <a:p>
          <a:pPr algn="l"/>
          <a:endParaRPr lang="en-US"/>
        </a:p>
      </dgm:t>
    </dgm:pt>
    <dgm:pt modelId="{F2CA635D-1EC1-41C7-BC16-1C713EFBD3CB}">
      <dgm:prSet phldrT="[Text]" custT="1"/>
      <dgm:spPr/>
      <dgm:t>
        <a:bodyPr/>
        <a:lstStyle/>
        <a:p>
          <a:pPr algn="l"/>
          <a:r>
            <a:rPr lang="en-US" sz="3300" dirty="0" smtClean="0">
              <a:solidFill>
                <a:schemeClr val="accent1">
                  <a:lumMod val="50000"/>
                </a:schemeClr>
              </a:solidFill>
            </a:rPr>
            <a:t>Faculty Mentors </a:t>
          </a:r>
          <a:endParaRPr lang="en-US" sz="3300" dirty="0">
            <a:solidFill>
              <a:schemeClr val="accent1">
                <a:lumMod val="50000"/>
              </a:schemeClr>
            </a:solidFill>
          </a:endParaRPr>
        </a:p>
      </dgm:t>
    </dgm:pt>
    <dgm:pt modelId="{C3E7A43B-2186-459B-BD16-CB4FE9E97CBE}" type="parTrans" cxnId="{20E71842-F249-4BAE-BC09-45134C93311A}">
      <dgm:prSet/>
      <dgm:spPr/>
      <dgm:t>
        <a:bodyPr/>
        <a:lstStyle/>
        <a:p>
          <a:pPr algn="l"/>
          <a:endParaRPr lang="en-US"/>
        </a:p>
      </dgm:t>
    </dgm:pt>
    <dgm:pt modelId="{F3822537-3E02-419D-A31E-CA82A2C97E20}" type="sibTrans" cxnId="{20E71842-F249-4BAE-BC09-45134C93311A}">
      <dgm:prSet/>
      <dgm:spPr/>
      <dgm:t>
        <a:bodyPr/>
        <a:lstStyle/>
        <a:p>
          <a:pPr algn="l"/>
          <a:endParaRPr lang="en-US"/>
        </a:p>
      </dgm:t>
    </dgm:pt>
    <dgm:pt modelId="{4975C970-3803-4482-ADB4-C356FE83C73C}">
      <dgm:prSet phldrT="[Text]"/>
      <dgm:spPr/>
      <dgm:t>
        <a:bodyPr/>
        <a:lstStyle/>
        <a:p>
          <a:pPr algn="l"/>
          <a:r>
            <a:rPr lang="en-US" dirty="0" smtClean="0"/>
            <a:t>Community Resources </a:t>
          </a:r>
          <a:endParaRPr lang="en-US" dirty="0"/>
        </a:p>
      </dgm:t>
    </dgm:pt>
    <dgm:pt modelId="{E56F08BC-8A13-4254-8777-8330278323A5}" type="parTrans" cxnId="{8437E975-960B-4A9F-85FD-963C00F4BF39}">
      <dgm:prSet/>
      <dgm:spPr/>
      <dgm:t>
        <a:bodyPr/>
        <a:lstStyle/>
        <a:p>
          <a:pPr algn="l"/>
          <a:endParaRPr lang="en-US"/>
        </a:p>
      </dgm:t>
    </dgm:pt>
    <dgm:pt modelId="{E315A939-270F-4D5B-8A40-A783AEAE5E9D}" type="sibTrans" cxnId="{8437E975-960B-4A9F-85FD-963C00F4BF39}">
      <dgm:prSet/>
      <dgm:spPr/>
      <dgm:t>
        <a:bodyPr/>
        <a:lstStyle/>
        <a:p>
          <a:pPr algn="l"/>
          <a:endParaRPr lang="en-US"/>
        </a:p>
      </dgm:t>
    </dgm:pt>
    <dgm:pt modelId="{8060474A-52A4-42CC-9E5E-4F6846519D54}">
      <dgm:prSet phldrT="[Text]" custT="1"/>
      <dgm:spPr/>
      <dgm:t>
        <a:bodyPr/>
        <a:lstStyle/>
        <a:p>
          <a:pPr algn="l"/>
          <a:r>
            <a:rPr lang="en-US" sz="3300" dirty="0" smtClean="0">
              <a:solidFill>
                <a:schemeClr val="accent1">
                  <a:lumMod val="50000"/>
                </a:schemeClr>
              </a:solidFill>
            </a:rPr>
            <a:t>Area Agencies </a:t>
          </a:r>
          <a:endParaRPr lang="en-US" sz="3300" dirty="0">
            <a:solidFill>
              <a:schemeClr val="accent1">
                <a:lumMod val="50000"/>
              </a:schemeClr>
            </a:solidFill>
          </a:endParaRPr>
        </a:p>
      </dgm:t>
    </dgm:pt>
    <dgm:pt modelId="{3B771DA0-131C-4111-BEA6-FDB75BE2556A}" type="parTrans" cxnId="{2574E4BE-6D22-4327-952C-172E22D48FD9}">
      <dgm:prSet/>
      <dgm:spPr/>
      <dgm:t>
        <a:bodyPr/>
        <a:lstStyle/>
        <a:p>
          <a:pPr algn="l"/>
          <a:endParaRPr lang="en-US"/>
        </a:p>
      </dgm:t>
    </dgm:pt>
    <dgm:pt modelId="{FD39F588-65D4-4618-B38C-57CDBB699487}" type="sibTrans" cxnId="{2574E4BE-6D22-4327-952C-172E22D48FD9}">
      <dgm:prSet/>
      <dgm:spPr/>
      <dgm:t>
        <a:bodyPr/>
        <a:lstStyle/>
        <a:p>
          <a:pPr algn="l"/>
          <a:endParaRPr lang="en-US"/>
        </a:p>
      </dgm:t>
    </dgm:pt>
    <dgm:pt modelId="{F376786D-DBC8-40A8-8077-BC9FBBA2387D}">
      <dgm:prSet phldrT="[Text]" custT="1"/>
      <dgm:spPr/>
      <dgm:t>
        <a:bodyPr/>
        <a:lstStyle/>
        <a:p>
          <a:pPr algn="l"/>
          <a:r>
            <a:rPr lang="en-US" sz="3300" dirty="0" smtClean="0">
              <a:solidFill>
                <a:schemeClr val="accent1">
                  <a:lumMod val="50000"/>
                </a:schemeClr>
              </a:solidFill>
            </a:rPr>
            <a:t>Transition Coordinators </a:t>
          </a:r>
          <a:endParaRPr lang="en-US" sz="3300" dirty="0">
            <a:solidFill>
              <a:schemeClr val="accent1">
                <a:lumMod val="50000"/>
              </a:schemeClr>
            </a:solidFill>
          </a:endParaRPr>
        </a:p>
      </dgm:t>
    </dgm:pt>
    <dgm:pt modelId="{F7F58614-AD6F-46EA-8BDD-E2786123D668}" type="parTrans" cxnId="{D29CE3C9-7CFC-46FB-9B65-0D2AE543BF8B}">
      <dgm:prSet/>
      <dgm:spPr/>
      <dgm:t>
        <a:bodyPr/>
        <a:lstStyle/>
        <a:p>
          <a:pPr algn="l"/>
          <a:endParaRPr lang="en-US"/>
        </a:p>
      </dgm:t>
    </dgm:pt>
    <dgm:pt modelId="{7435B84A-1A40-4935-B0B4-5511C5F00D2D}" type="sibTrans" cxnId="{D29CE3C9-7CFC-46FB-9B65-0D2AE543BF8B}">
      <dgm:prSet/>
      <dgm:spPr/>
      <dgm:t>
        <a:bodyPr/>
        <a:lstStyle/>
        <a:p>
          <a:pPr algn="l"/>
          <a:endParaRPr lang="en-US"/>
        </a:p>
      </dgm:t>
    </dgm:pt>
    <dgm:pt modelId="{461A0CCC-E34B-471B-A0A6-25AB63F5E855}">
      <dgm:prSet phldrT="[Text]"/>
      <dgm:spPr/>
      <dgm:t>
        <a:bodyPr/>
        <a:lstStyle/>
        <a:p>
          <a:pPr algn="l"/>
          <a:r>
            <a:rPr lang="en-US" dirty="0" smtClean="0"/>
            <a:t>Funding </a:t>
          </a:r>
          <a:endParaRPr lang="en-US" dirty="0"/>
        </a:p>
      </dgm:t>
    </dgm:pt>
    <dgm:pt modelId="{41652266-173F-4448-9DC6-C64311E28978}" type="parTrans" cxnId="{664B1DB6-E2CD-4BF7-B822-2AD6252494D7}">
      <dgm:prSet/>
      <dgm:spPr/>
      <dgm:t>
        <a:bodyPr/>
        <a:lstStyle/>
        <a:p>
          <a:pPr algn="l"/>
          <a:endParaRPr lang="en-US"/>
        </a:p>
      </dgm:t>
    </dgm:pt>
    <dgm:pt modelId="{C4593B2C-1629-4989-A095-721D2C598FF5}" type="sibTrans" cxnId="{664B1DB6-E2CD-4BF7-B822-2AD6252494D7}">
      <dgm:prSet/>
      <dgm:spPr/>
      <dgm:t>
        <a:bodyPr/>
        <a:lstStyle/>
        <a:p>
          <a:pPr algn="l"/>
          <a:endParaRPr lang="en-US"/>
        </a:p>
      </dgm:t>
    </dgm:pt>
    <dgm:pt modelId="{95E25B05-608C-44FA-81B1-2EA2F9B30A0D}">
      <dgm:prSet phldrT="[Text]" custT="1"/>
      <dgm:spPr/>
      <dgm:t>
        <a:bodyPr/>
        <a:lstStyle/>
        <a:p>
          <a:pPr algn="l"/>
          <a:r>
            <a:rPr lang="en-US" sz="3300" dirty="0" smtClean="0">
              <a:solidFill>
                <a:schemeClr val="accent1">
                  <a:lumMod val="50000"/>
                </a:schemeClr>
              </a:solidFill>
            </a:rPr>
            <a:t>Vocational Rehab </a:t>
          </a:r>
          <a:endParaRPr lang="en-US" sz="3300" dirty="0">
            <a:solidFill>
              <a:schemeClr val="accent1">
                <a:lumMod val="50000"/>
              </a:schemeClr>
            </a:solidFill>
          </a:endParaRPr>
        </a:p>
      </dgm:t>
    </dgm:pt>
    <dgm:pt modelId="{5F78F41A-CAAB-40AE-BDEC-80B867FB3012}" type="parTrans" cxnId="{B32016E8-B7C9-4C94-9D3A-854508CE824D}">
      <dgm:prSet/>
      <dgm:spPr/>
      <dgm:t>
        <a:bodyPr/>
        <a:lstStyle/>
        <a:p>
          <a:pPr algn="l"/>
          <a:endParaRPr lang="en-US"/>
        </a:p>
      </dgm:t>
    </dgm:pt>
    <dgm:pt modelId="{DE59E0DE-2C56-4B81-A705-C9E3F94C07F9}" type="sibTrans" cxnId="{B32016E8-B7C9-4C94-9D3A-854508CE824D}">
      <dgm:prSet/>
      <dgm:spPr/>
      <dgm:t>
        <a:bodyPr/>
        <a:lstStyle/>
        <a:p>
          <a:pPr algn="l"/>
          <a:endParaRPr lang="en-US"/>
        </a:p>
      </dgm:t>
    </dgm:pt>
    <dgm:pt modelId="{961A7193-0B96-4ACB-B305-7E80973754B1}">
      <dgm:prSet phldrT="[Text]" custT="1"/>
      <dgm:spPr/>
      <dgm:t>
        <a:bodyPr/>
        <a:lstStyle/>
        <a:p>
          <a:pPr algn="l"/>
          <a:r>
            <a:rPr lang="en-US" sz="3300" dirty="0" smtClean="0">
              <a:solidFill>
                <a:schemeClr val="accent1">
                  <a:lumMod val="50000"/>
                </a:schemeClr>
              </a:solidFill>
            </a:rPr>
            <a:t>Parents</a:t>
          </a:r>
          <a:endParaRPr lang="en-US" sz="3300" dirty="0">
            <a:solidFill>
              <a:schemeClr val="accent1">
                <a:lumMod val="50000"/>
              </a:schemeClr>
            </a:solidFill>
          </a:endParaRPr>
        </a:p>
      </dgm:t>
    </dgm:pt>
    <dgm:pt modelId="{B16D426F-145E-4C49-84E5-79D9766BD555}" type="parTrans" cxnId="{DB89FD65-F904-4F7F-B6C8-EA14739E6AE0}">
      <dgm:prSet/>
      <dgm:spPr/>
      <dgm:t>
        <a:bodyPr/>
        <a:lstStyle/>
        <a:p>
          <a:pPr algn="l"/>
          <a:endParaRPr lang="en-US"/>
        </a:p>
      </dgm:t>
    </dgm:pt>
    <dgm:pt modelId="{2F63D1EA-F946-4052-87ED-FD68FE04D24F}" type="sibTrans" cxnId="{DB89FD65-F904-4F7F-B6C8-EA14739E6AE0}">
      <dgm:prSet/>
      <dgm:spPr/>
      <dgm:t>
        <a:bodyPr/>
        <a:lstStyle/>
        <a:p>
          <a:pPr algn="l"/>
          <a:endParaRPr lang="en-US"/>
        </a:p>
      </dgm:t>
    </dgm:pt>
    <dgm:pt modelId="{A79C4683-824A-4126-A31A-B9DC52C2126E}">
      <dgm:prSet phldrT="[Text]" custT="1"/>
      <dgm:spPr/>
      <dgm:t>
        <a:bodyPr/>
        <a:lstStyle/>
        <a:p>
          <a:pPr algn="l"/>
          <a:r>
            <a:rPr lang="en-US" sz="3300" dirty="0" smtClean="0">
              <a:solidFill>
                <a:schemeClr val="accent1">
                  <a:lumMod val="50000"/>
                </a:schemeClr>
              </a:solidFill>
            </a:rPr>
            <a:t>UNH Deans </a:t>
          </a:r>
          <a:endParaRPr lang="en-US" sz="3300" dirty="0">
            <a:solidFill>
              <a:schemeClr val="accent1">
                <a:lumMod val="50000"/>
              </a:schemeClr>
            </a:solidFill>
          </a:endParaRPr>
        </a:p>
      </dgm:t>
    </dgm:pt>
    <dgm:pt modelId="{F8BBA4BA-BC62-4844-842D-3D317DD92C28}" type="parTrans" cxnId="{B7DF9863-CC0F-408F-BEC3-8D9F0156D963}">
      <dgm:prSet/>
      <dgm:spPr/>
      <dgm:t>
        <a:bodyPr/>
        <a:lstStyle/>
        <a:p>
          <a:pPr algn="l"/>
          <a:endParaRPr lang="en-US"/>
        </a:p>
      </dgm:t>
    </dgm:pt>
    <dgm:pt modelId="{3412FEE2-1BE5-43F8-93DF-A4171CE8CA9D}" type="sibTrans" cxnId="{B7DF9863-CC0F-408F-BEC3-8D9F0156D963}">
      <dgm:prSet/>
      <dgm:spPr/>
      <dgm:t>
        <a:bodyPr/>
        <a:lstStyle/>
        <a:p>
          <a:pPr algn="l"/>
          <a:endParaRPr lang="en-US"/>
        </a:p>
      </dgm:t>
    </dgm:pt>
    <dgm:pt modelId="{454C71AC-E156-4EC2-99B3-E471A363E4EF}">
      <dgm:prSet phldrT="[Text]" custT="1"/>
      <dgm:spPr/>
      <dgm:t>
        <a:bodyPr/>
        <a:lstStyle/>
        <a:p>
          <a:pPr algn="l"/>
          <a:r>
            <a:rPr lang="en-US" sz="3300" dirty="0" smtClean="0">
              <a:solidFill>
                <a:schemeClr val="accent1">
                  <a:lumMod val="50000"/>
                </a:schemeClr>
              </a:solidFill>
            </a:rPr>
            <a:t>High Schools </a:t>
          </a:r>
          <a:endParaRPr lang="en-US" sz="3300" dirty="0">
            <a:solidFill>
              <a:schemeClr val="accent1">
                <a:lumMod val="50000"/>
              </a:schemeClr>
            </a:solidFill>
          </a:endParaRPr>
        </a:p>
      </dgm:t>
    </dgm:pt>
    <dgm:pt modelId="{EA876D9B-4C0F-4206-AA22-F5A832DA53DE}" type="parTrans" cxnId="{2652FB88-52BE-466B-B446-CD9F2EDF6EC8}">
      <dgm:prSet/>
      <dgm:spPr/>
      <dgm:t>
        <a:bodyPr/>
        <a:lstStyle/>
        <a:p>
          <a:pPr algn="l"/>
          <a:endParaRPr lang="en-US"/>
        </a:p>
      </dgm:t>
    </dgm:pt>
    <dgm:pt modelId="{D9F36A15-9E7D-442A-8FF5-97FB1C046DCD}" type="sibTrans" cxnId="{2652FB88-52BE-466B-B446-CD9F2EDF6EC8}">
      <dgm:prSet/>
      <dgm:spPr/>
      <dgm:t>
        <a:bodyPr/>
        <a:lstStyle/>
        <a:p>
          <a:pPr algn="l"/>
          <a:endParaRPr lang="en-US"/>
        </a:p>
      </dgm:t>
    </dgm:pt>
    <dgm:pt modelId="{6F2ADFBD-1FA8-4607-B31E-5D57D06B6299}">
      <dgm:prSet phldrT="[Text]" custT="1"/>
      <dgm:spPr/>
      <dgm:t>
        <a:bodyPr/>
        <a:lstStyle/>
        <a:p>
          <a:pPr algn="l"/>
          <a:r>
            <a:rPr lang="en-US" sz="3300" dirty="0" smtClean="0">
              <a:solidFill>
                <a:schemeClr val="accent1">
                  <a:lumMod val="50000"/>
                </a:schemeClr>
              </a:solidFill>
            </a:rPr>
            <a:t>Parents </a:t>
          </a:r>
          <a:endParaRPr lang="en-US" sz="3300" dirty="0">
            <a:solidFill>
              <a:schemeClr val="accent1">
                <a:lumMod val="50000"/>
              </a:schemeClr>
            </a:solidFill>
          </a:endParaRPr>
        </a:p>
      </dgm:t>
    </dgm:pt>
    <dgm:pt modelId="{54FC966D-AFE9-4E44-A6CB-CEE65CB65177}" type="parTrans" cxnId="{A5554BA5-6C90-461E-A1CF-8A439C4E9597}">
      <dgm:prSet/>
      <dgm:spPr/>
      <dgm:t>
        <a:bodyPr/>
        <a:lstStyle/>
        <a:p>
          <a:pPr algn="l"/>
          <a:endParaRPr lang="en-US"/>
        </a:p>
      </dgm:t>
    </dgm:pt>
    <dgm:pt modelId="{A778B6E4-379D-4A6B-B11D-7FAF84592A12}" type="sibTrans" cxnId="{A5554BA5-6C90-461E-A1CF-8A439C4E9597}">
      <dgm:prSet/>
      <dgm:spPr/>
      <dgm:t>
        <a:bodyPr/>
        <a:lstStyle/>
        <a:p>
          <a:pPr algn="l"/>
          <a:endParaRPr lang="en-US"/>
        </a:p>
      </dgm:t>
    </dgm:pt>
    <dgm:pt modelId="{0CF1669F-BC48-46FE-B850-5393DE8D6973}">
      <dgm:prSet phldrT="[Text]" custT="1"/>
      <dgm:spPr/>
      <dgm:t>
        <a:bodyPr/>
        <a:lstStyle/>
        <a:p>
          <a:pPr algn="l"/>
          <a:r>
            <a:rPr lang="en-US" sz="3300" dirty="0" smtClean="0">
              <a:solidFill>
                <a:schemeClr val="accent1">
                  <a:lumMod val="50000"/>
                </a:schemeClr>
              </a:solidFill>
            </a:rPr>
            <a:t>Students </a:t>
          </a:r>
          <a:endParaRPr lang="en-US" sz="3300" dirty="0">
            <a:solidFill>
              <a:schemeClr val="accent1">
                <a:lumMod val="50000"/>
              </a:schemeClr>
            </a:solidFill>
          </a:endParaRPr>
        </a:p>
      </dgm:t>
    </dgm:pt>
    <dgm:pt modelId="{9AA1295E-AC50-459F-A9A4-59579EDE6D66}" type="parTrans" cxnId="{B5E9291A-217E-4144-A3D8-7FEC01DD1DCD}">
      <dgm:prSet/>
      <dgm:spPr/>
      <dgm:t>
        <a:bodyPr/>
        <a:lstStyle/>
        <a:p>
          <a:pPr algn="l"/>
          <a:endParaRPr lang="en-US"/>
        </a:p>
      </dgm:t>
    </dgm:pt>
    <dgm:pt modelId="{E1476526-54D6-4285-8A4A-98D8583AD72A}" type="sibTrans" cxnId="{B5E9291A-217E-4144-A3D8-7FEC01DD1DCD}">
      <dgm:prSet/>
      <dgm:spPr/>
      <dgm:t>
        <a:bodyPr/>
        <a:lstStyle/>
        <a:p>
          <a:pPr algn="l"/>
          <a:endParaRPr lang="en-US"/>
        </a:p>
      </dgm:t>
    </dgm:pt>
    <dgm:pt modelId="{25925DE8-18D2-43E2-8D25-5C936EFB512C}">
      <dgm:prSet phldrT="[Text]" custT="1"/>
      <dgm:spPr/>
      <dgm:t>
        <a:bodyPr/>
        <a:lstStyle/>
        <a:p>
          <a:pPr algn="l"/>
          <a:r>
            <a:rPr lang="en-US" sz="3300" dirty="0" smtClean="0">
              <a:solidFill>
                <a:schemeClr val="accent1">
                  <a:lumMod val="50000"/>
                </a:schemeClr>
              </a:solidFill>
            </a:rPr>
            <a:t>Think College </a:t>
          </a:r>
          <a:endParaRPr lang="en-US" sz="3300" dirty="0">
            <a:solidFill>
              <a:schemeClr val="accent1">
                <a:lumMod val="50000"/>
              </a:schemeClr>
            </a:solidFill>
          </a:endParaRPr>
        </a:p>
      </dgm:t>
    </dgm:pt>
    <dgm:pt modelId="{80016CB4-9ED4-4EED-8F0F-6FFDF9BAF83B}" type="parTrans" cxnId="{389B206F-329F-4E02-9181-006DD67485AB}">
      <dgm:prSet/>
      <dgm:spPr/>
      <dgm:t>
        <a:bodyPr/>
        <a:lstStyle/>
        <a:p>
          <a:pPr algn="l"/>
          <a:endParaRPr lang="en-US"/>
        </a:p>
      </dgm:t>
    </dgm:pt>
    <dgm:pt modelId="{4E11480A-A897-4B46-ACF3-2032B966B484}" type="sibTrans" cxnId="{389B206F-329F-4E02-9181-006DD67485AB}">
      <dgm:prSet/>
      <dgm:spPr/>
      <dgm:t>
        <a:bodyPr/>
        <a:lstStyle/>
        <a:p>
          <a:pPr algn="l"/>
          <a:endParaRPr lang="en-US"/>
        </a:p>
      </dgm:t>
    </dgm:pt>
    <dgm:pt modelId="{0F348CC9-8B04-4D96-885E-A498DEE1315F}">
      <dgm:prSet phldrT="[Text]" custT="1"/>
      <dgm:spPr/>
      <dgm:t>
        <a:bodyPr/>
        <a:lstStyle/>
        <a:p>
          <a:pPr algn="l"/>
          <a:r>
            <a:rPr lang="en-US" sz="3300" dirty="0" smtClean="0">
              <a:solidFill>
                <a:schemeClr val="accent1">
                  <a:lumMod val="50000"/>
                </a:schemeClr>
              </a:solidFill>
            </a:rPr>
            <a:t>UNH Financial Aid Office </a:t>
          </a:r>
          <a:endParaRPr lang="en-US" sz="3300" dirty="0">
            <a:solidFill>
              <a:schemeClr val="accent1">
                <a:lumMod val="50000"/>
              </a:schemeClr>
            </a:solidFill>
          </a:endParaRPr>
        </a:p>
      </dgm:t>
    </dgm:pt>
    <dgm:pt modelId="{15DDF0CA-277A-4AA4-B95D-439F504404AC}" type="parTrans" cxnId="{FB5E64AB-9B7C-4D82-9612-995340F4BE7B}">
      <dgm:prSet/>
      <dgm:spPr/>
      <dgm:t>
        <a:bodyPr/>
        <a:lstStyle/>
        <a:p>
          <a:pPr algn="l"/>
          <a:endParaRPr lang="en-US"/>
        </a:p>
      </dgm:t>
    </dgm:pt>
    <dgm:pt modelId="{76A0B925-77A5-4B14-9414-43860B3E72B9}" type="sibTrans" cxnId="{FB5E64AB-9B7C-4D82-9612-995340F4BE7B}">
      <dgm:prSet/>
      <dgm:spPr/>
      <dgm:t>
        <a:bodyPr/>
        <a:lstStyle/>
        <a:p>
          <a:pPr algn="l"/>
          <a:endParaRPr lang="en-US"/>
        </a:p>
      </dgm:t>
    </dgm:pt>
    <dgm:pt modelId="{3A193709-A814-4B20-B6FA-DDAAD35378CA}">
      <dgm:prSet phldrT="[Text]" custT="1"/>
      <dgm:spPr/>
      <dgm:t>
        <a:bodyPr/>
        <a:lstStyle/>
        <a:p>
          <a:pPr algn="l"/>
          <a:r>
            <a:rPr lang="en-US" sz="3300" dirty="0" smtClean="0">
              <a:solidFill>
                <a:schemeClr val="accent1">
                  <a:lumMod val="50000"/>
                </a:schemeClr>
              </a:solidFill>
            </a:rPr>
            <a:t>Development / Advancement  </a:t>
          </a:r>
          <a:endParaRPr lang="en-US" sz="3300" dirty="0">
            <a:solidFill>
              <a:schemeClr val="accent1">
                <a:lumMod val="50000"/>
              </a:schemeClr>
            </a:solidFill>
          </a:endParaRPr>
        </a:p>
      </dgm:t>
    </dgm:pt>
    <dgm:pt modelId="{40E20CD6-774B-4CBA-8080-D34EB8A61ECC}" type="parTrans" cxnId="{C6E41675-C27B-4F49-B7A4-5C18B2F17DF5}">
      <dgm:prSet/>
      <dgm:spPr/>
      <dgm:t>
        <a:bodyPr/>
        <a:lstStyle/>
        <a:p>
          <a:pPr algn="l"/>
          <a:endParaRPr lang="en-US"/>
        </a:p>
      </dgm:t>
    </dgm:pt>
    <dgm:pt modelId="{9B315F05-53DB-4971-9DEB-6212BFFEAC22}" type="sibTrans" cxnId="{C6E41675-C27B-4F49-B7A4-5C18B2F17DF5}">
      <dgm:prSet/>
      <dgm:spPr/>
      <dgm:t>
        <a:bodyPr/>
        <a:lstStyle/>
        <a:p>
          <a:pPr algn="l"/>
          <a:endParaRPr lang="en-US"/>
        </a:p>
      </dgm:t>
    </dgm:pt>
    <dgm:pt modelId="{0D52EBEF-7638-40A1-B5CA-D29023E82451}">
      <dgm:prSet phldrT="[Text]" custT="1"/>
      <dgm:spPr/>
      <dgm:t>
        <a:bodyPr/>
        <a:lstStyle/>
        <a:p>
          <a:pPr algn="l"/>
          <a:r>
            <a:rPr lang="en-US" sz="3300" dirty="0" smtClean="0">
              <a:solidFill>
                <a:schemeClr val="accent1">
                  <a:lumMod val="50000"/>
                </a:schemeClr>
              </a:solidFill>
            </a:rPr>
            <a:t>Bureau of Developmental Services </a:t>
          </a:r>
          <a:endParaRPr lang="en-US" sz="3300" dirty="0">
            <a:solidFill>
              <a:schemeClr val="accent1">
                <a:lumMod val="50000"/>
              </a:schemeClr>
            </a:solidFill>
          </a:endParaRPr>
        </a:p>
      </dgm:t>
    </dgm:pt>
    <dgm:pt modelId="{326BE34E-7BBE-4B40-A32A-E1F1CB242DCF}" type="parTrans" cxnId="{03D95C37-B331-4017-A551-A9024683440C}">
      <dgm:prSet/>
      <dgm:spPr/>
      <dgm:t>
        <a:bodyPr/>
        <a:lstStyle/>
        <a:p>
          <a:pPr algn="l"/>
          <a:endParaRPr lang="en-US"/>
        </a:p>
      </dgm:t>
    </dgm:pt>
    <dgm:pt modelId="{EF0BA561-EF3E-43A1-BEE6-DD5B0718EA98}" type="sibTrans" cxnId="{03D95C37-B331-4017-A551-A9024683440C}">
      <dgm:prSet/>
      <dgm:spPr/>
      <dgm:t>
        <a:bodyPr/>
        <a:lstStyle/>
        <a:p>
          <a:pPr algn="l"/>
          <a:endParaRPr lang="en-US"/>
        </a:p>
      </dgm:t>
    </dgm:pt>
    <dgm:pt modelId="{C662F249-6A7C-4EB2-B287-995FA3E85DF8}">
      <dgm:prSet phldrT="[Text]" custT="1"/>
      <dgm:spPr/>
      <dgm:t>
        <a:bodyPr/>
        <a:lstStyle/>
        <a:p>
          <a:pPr algn="l"/>
          <a:r>
            <a:rPr lang="en-US" sz="3300" dirty="0" smtClean="0">
              <a:solidFill>
                <a:schemeClr val="accent1">
                  <a:lumMod val="50000"/>
                </a:schemeClr>
              </a:solidFill>
            </a:rPr>
            <a:t>Institute on Disability </a:t>
          </a:r>
          <a:endParaRPr lang="en-US" sz="3300" dirty="0">
            <a:solidFill>
              <a:schemeClr val="accent1">
                <a:lumMod val="50000"/>
              </a:schemeClr>
            </a:solidFill>
          </a:endParaRPr>
        </a:p>
      </dgm:t>
    </dgm:pt>
    <dgm:pt modelId="{58E91BB7-5BA6-48ED-A8F3-EBB3E51A9772}" type="parTrans" cxnId="{42E8B992-2EFA-4832-B6B1-86895AFD5A31}">
      <dgm:prSet/>
      <dgm:spPr/>
      <dgm:t>
        <a:bodyPr/>
        <a:lstStyle/>
        <a:p>
          <a:pPr algn="l"/>
          <a:endParaRPr lang="en-US"/>
        </a:p>
      </dgm:t>
    </dgm:pt>
    <dgm:pt modelId="{16A53EBE-E536-4FCB-85D4-3FCB1EB2244B}" type="sibTrans" cxnId="{42E8B992-2EFA-4832-B6B1-86895AFD5A31}">
      <dgm:prSet/>
      <dgm:spPr/>
      <dgm:t>
        <a:bodyPr/>
        <a:lstStyle/>
        <a:p>
          <a:pPr algn="l"/>
          <a:endParaRPr lang="en-US"/>
        </a:p>
      </dgm:t>
    </dgm:pt>
    <dgm:pt modelId="{F6996E32-1986-4AAF-93F7-9C64FDF73B6D}">
      <dgm:prSet phldrT="[Text]" custT="1"/>
      <dgm:spPr/>
      <dgm:t>
        <a:bodyPr/>
        <a:lstStyle/>
        <a:p>
          <a:pPr algn="l"/>
          <a:r>
            <a:rPr lang="en-US" sz="3300" dirty="0" smtClean="0">
              <a:solidFill>
                <a:schemeClr val="accent1">
                  <a:lumMod val="50000"/>
                </a:schemeClr>
              </a:solidFill>
            </a:rPr>
            <a:t>Students </a:t>
          </a:r>
          <a:endParaRPr lang="en-US" sz="3300" dirty="0">
            <a:solidFill>
              <a:schemeClr val="accent1">
                <a:lumMod val="50000"/>
              </a:schemeClr>
            </a:solidFill>
          </a:endParaRPr>
        </a:p>
      </dgm:t>
    </dgm:pt>
    <dgm:pt modelId="{CB33CB68-4CE7-461D-8192-2CE1ABAA1E93}" type="parTrans" cxnId="{632CC7E5-CF10-4C2F-8B8E-00DC3A43EDF8}">
      <dgm:prSet/>
      <dgm:spPr/>
      <dgm:t>
        <a:bodyPr/>
        <a:lstStyle/>
        <a:p>
          <a:pPr algn="l"/>
          <a:endParaRPr lang="en-US"/>
        </a:p>
      </dgm:t>
    </dgm:pt>
    <dgm:pt modelId="{DCD44CE5-045E-4A99-B909-031E15DEA6E3}" type="sibTrans" cxnId="{632CC7E5-CF10-4C2F-8B8E-00DC3A43EDF8}">
      <dgm:prSet/>
      <dgm:spPr/>
      <dgm:t>
        <a:bodyPr/>
        <a:lstStyle/>
        <a:p>
          <a:pPr algn="l"/>
          <a:endParaRPr lang="en-US"/>
        </a:p>
      </dgm:t>
    </dgm:pt>
    <dgm:pt modelId="{66AB4A6B-F537-40AE-AA2A-D847CEA48519}" type="pres">
      <dgm:prSet presAssocID="{1BCDDE82-FB3E-4F4A-90D6-802FA260D98E}" presName="Name0" presStyleCnt="0">
        <dgm:presLayoutVars>
          <dgm:dir/>
          <dgm:animLvl val="lvl"/>
          <dgm:resizeHandles val="exact"/>
        </dgm:presLayoutVars>
      </dgm:prSet>
      <dgm:spPr/>
      <dgm:t>
        <a:bodyPr/>
        <a:lstStyle/>
        <a:p>
          <a:endParaRPr lang="en-US"/>
        </a:p>
      </dgm:t>
    </dgm:pt>
    <dgm:pt modelId="{AF586BDC-A91C-4D30-8FEE-0A947E0EEC69}" type="pres">
      <dgm:prSet presAssocID="{1BCDDE82-FB3E-4F4A-90D6-802FA260D98E}" presName="tSp" presStyleCnt="0"/>
      <dgm:spPr/>
    </dgm:pt>
    <dgm:pt modelId="{CB6455D2-1BD7-48C5-9F14-C739B5CCEDCC}" type="pres">
      <dgm:prSet presAssocID="{1BCDDE82-FB3E-4F4A-90D6-802FA260D98E}" presName="bSp" presStyleCnt="0"/>
      <dgm:spPr/>
    </dgm:pt>
    <dgm:pt modelId="{B5EB3B47-4D8B-40CC-AF11-80E7C6BEBE6B}" type="pres">
      <dgm:prSet presAssocID="{1BCDDE82-FB3E-4F4A-90D6-802FA260D98E}" presName="process" presStyleCnt="0"/>
      <dgm:spPr/>
    </dgm:pt>
    <dgm:pt modelId="{F12CBC7C-33E9-4832-A672-4249EF62DF67}" type="pres">
      <dgm:prSet presAssocID="{E9CD76E5-8A78-4253-88E0-B82312CA810B}" presName="composite1" presStyleCnt="0"/>
      <dgm:spPr/>
    </dgm:pt>
    <dgm:pt modelId="{E700A9FE-2DEC-4ED5-902E-374B3BD2E889}" type="pres">
      <dgm:prSet presAssocID="{E9CD76E5-8A78-4253-88E0-B82312CA810B}" presName="dummyNode1" presStyleLbl="node1" presStyleIdx="0" presStyleCnt="3"/>
      <dgm:spPr/>
    </dgm:pt>
    <dgm:pt modelId="{F30011A5-00B7-4516-90CE-B21F9FB5C73D}" type="pres">
      <dgm:prSet presAssocID="{E9CD76E5-8A78-4253-88E0-B82312CA810B}" presName="childNode1" presStyleLbl="bgAcc1" presStyleIdx="0" presStyleCnt="3" custLinFactNeighborX="-56106" custLinFactNeighborY="-13996">
        <dgm:presLayoutVars>
          <dgm:bulletEnabled val="1"/>
        </dgm:presLayoutVars>
      </dgm:prSet>
      <dgm:spPr/>
      <dgm:t>
        <a:bodyPr/>
        <a:lstStyle/>
        <a:p>
          <a:endParaRPr lang="en-US"/>
        </a:p>
      </dgm:t>
    </dgm:pt>
    <dgm:pt modelId="{4F1423EB-BCCB-4805-82EB-E7DF94DE45E0}" type="pres">
      <dgm:prSet presAssocID="{E9CD76E5-8A78-4253-88E0-B82312CA810B}" presName="childNode1tx" presStyleLbl="bgAcc1" presStyleIdx="0" presStyleCnt="3">
        <dgm:presLayoutVars>
          <dgm:bulletEnabled val="1"/>
        </dgm:presLayoutVars>
      </dgm:prSet>
      <dgm:spPr/>
      <dgm:t>
        <a:bodyPr/>
        <a:lstStyle/>
        <a:p>
          <a:endParaRPr lang="en-US"/>
        </a:p>
      </dgm:t>
    </dgm:pt>
    <dgm:pt modelId="{2325FCE5-89F1-4B6B-A551-6E77A59B71E4}" type="pres">
      <dgm:prSet presAssocID="{E9CD76E5-8A78-4253-88E0-B82312CA810B}" presName="parentNode1" presStyleLbl="node1" presStyleIdx="0" presStyleCnt="3">
        <dgm:presLayoutVars>
          <dgm:chMax val="1"/>
          <dgm:bulletEnabled val="1"/>
        </dgm:presLayoutVars>
      </dgm:prSet>
      <dgm:spPr/>
      <dgm:t>
        <a:bodyPr/>
        <a:lstStyle/>
        <a:p>
          <a:endParaRPr lang="en-US"/>
        </a:p>
      </dgm:t>
    </dgm:pt>
    <dgm:pt modelId="{F931B6D4-7DA7-4279-825D-2D48299505BB}" type="pres">
      <dgm:prSet presAssocID="{E9CD76E5-8A78-4253-88E0-B82312CA810B}" presName="connSite1" presStyleCnt="0"/>
      <dgm:spPr/>
    </dgm:pt>
    <dgm:pt modelId="{CB09DBFA-C054-4F35-A5DA-067B80A1E36B}" type="pres">
      <dgm:prSet presAssocID="{0A48CFA4-020E-450A-90D0-5978FDDACC34}" presName="Name9" presStyleLbl="sibTrans2D1" presStyleIdx="0" presStyleCnt="2" custAng="10231146" custScaleX="85479" custScaleY="79062" custLinFactNeighborX="-9425" custLinFactNeighborY="6174"/>
      <dgm:spPr/>
      <dgm:t>
        <a:bodyPr/>
        <a:lstStyle/>
        <a:p>
          <a:endParaRPr lang="en-US"/>
        </a:p>
      </dgm:t>
    </dgm:pt>
    <dgm:pt modelId="{393FBC78-4951-470B-A37A-97A7FD471776}" type="pres">
      <dgm:prSet presAssocID="{4975C970-3803-4482-ADB4-C356FE83C73C}" presName="composite2" presStyleCnt="0"/>
      <dgm:spPr/>
    </dgm:pt>
    <dgm:pt modelId="{DAD72F9C-F01A-4EF5-B771-F1031BE313AC}" type="pres">
      <dgm:prSet presAssocID="{4975C970-3803-4482-ADB4-C356FE83C73C}" presName="dummyNode2" presStyleLbl="node1" presStyleIdx="0" presStyleCnt="3"/>
      <dgm:spPr/>
    </dgm:pt>
    <dgm:pt modelId="{D0A2BF91-E628-4494-B5F6-64F4B6473ECD}" type="pres">
      <dgm:prSet presAssocID="{4975C970-3803-4482-ADB4-C356FE83C73C}" presName="childNode2" presStyleLbl="bgAcc1" presStyleIdx="1" presStyleCnt="3" custScaleY="161882" custLinFactNeighborX="8099" custLinFactNeighborY="22755">
        <dgm:presLayoutVars>
          <dgm:bulletEnabled val="1"/>
        </dgm:presLayoutVars>
      </dgm:prSet>
      <dgm:spPr/>
      <dgm:t>
        <a:bodyPr/>
        <a:lstStyle/>
        <a:p>
          <a:endParaRPr lang="en-US"/>
        </a:p>
      </dgm:t>
    </dgm:pt>
    <dgm:pt modelId="{195CA8AE-4DB0-4987-AAD2-FC565E7118B3}" type="pres">
      <dgm:prSet presAssocID="{4975C970-3803-4482-ADB4-C356FE83C73C}" presName="childNode2tx" presStyleLbl="bgAcc1" presStyleIdx="1" presStyleCnt="3">
        <dgm:presLayoutVars>
          <dgm:bulletEnabled val="1"/>
        </dgm:presLayoutVars>
      </dgm:prSet>
      <dgm:spPr/>
      <dgm:t>
        <a:bodyPr/>
        <a:lstStyle/>
        <a:p>
          <a:endParaRPr lang="en-US"/>
        </a:p>
      </dgm:t>
    </dgm:pt>
    <dgm:pt modelId="{D0F8EDB9-7CFD-4FD4-9C2C-88BF6B50C70B}" type="pres">
      <dgm:prSet presAssocID="{4975C970-3803-4482-ADB4-C356FE83C73C}" presName="parentNode2" presStyleLbl="node1" presStyleIdx="1" presStyleCnt="3" custLinFactNeighborX="-1097" custLinFactNeighborY="-42909">
        <dgm:presLayoutVars>
          <dgm:chMax val="0"/>
          <dgm:bulletEnabled val="1"/>
        </dgm:presLayoutVars>
      </dgm:prSet>
      <dgm:spPr/>
      <dgm:t>
        <a:bodyPr/>
        <a:lstStyle/>
        <a:p>
          <a:endParaRPr lang="en-US"/>
        </a:p>
      </dgm:t>
    </dgm:pt>
    <dgm:pt modelId="{4744A3ED-CF09-4FF6-995C-D15327CA969F}" type="pres">
      <dgm:prSet presAssocID="{4975C970-3803-4482-ADB4-C356FE83C73C}" presName="connSite2" presStyleCnt="0"/>
      <dgm:spPr/>
    </dgm:pt>
    <dgm:pt modelId="{50EBE969-B0C7-4073-A79C-531DDB3D20DD}" type="pres">
      <dgm:prSet presAssocID="{E315A939-270F-4D5B-8A40-A783AEAE5E9D}" presName="Name18" presStyleLbl="sibTrans2D1" presStyleIdx="1" presStyleCnt="2" custAng="742364" custScaleX="92578" custScaleY="88329" custLinFactNeighborX="12011" custLinFactNeighborY="9573"/>
      <dgm:spPr/>
      <dgm:t>
        <a:bodyPr/>
        <a:lstStyle/>
        <a:p>
          <a:endParaRPr lang="en-US"/>
        </a:p>
      </dgm:t>
    </dgm:pt>
    <dgm:pt modelId="{8985497C-C655-4463-A34C-237063B91265}" type="pres">
      <dgm:prSet presAssocID="{461A0CCC-E34B-471B-A0A6-25AB63F5E855}" presName="composite1" presStyleCnt="0"/>
      <dgm:spPr/>
    </dgm:pt>
    <dgm:pt modelId="{3F4402E7-FA7C-4B8C-9D97-3B1A917E11EB}" type="pres">
      <dgm:prSet presAssocID="{461A0CCC-E34B-471B-A0A6-25AB63F5E855}" presName="dummyNode1" presStyleLbl="node1" presStyleIdx="1" presStyleCnt="3"/>
      <dgm:spPr/>
    </dgm:pt>
    <dgm:pt modelId="{69DBFF37-225C-4902-8F0E-560C30670C1B}" type="pres">
      <dgm:prSet presAssocID="{461A0CCC-E34B-471B-A0A6-25AB63F5E855}" presName="childNode1" presStyleLbl="bgAcc1" presStyleIdx="2" presStyleCnt="3" custLinFactNeighborY="10642">
        <dgm:presLayoutVars>
          <dgm:bulletEnabled val="1"/>
        </dgm:presLayoutVars>
      </dgm:prSet>
      <dgm:spPr/>
      <dgm:t>
        <a:bodyPr/>
        <a:lstStyle/>
        <a:p>
          <a:endParaRPr lang="en-US"/>
        </a:p>
      </dgm:t>
    </dgm:pt>
    <dgm:pt modelId="{FB5BAB54-BBCE-46EA-9090-0DE7F973AC22}" type="pres">
      <dgm:prSet presAssocID="{461A0CCC-E34B-471B-A0A6-25AB63F5E855}" presName="childNode1tx" presStyleLbl="bgAcc1" presStyleIdx="2" presStyleCnt="3">
        <dgm:presLayoutVars>
          <dgm:bulletEnabled val="1"/>
        </dgm:presLayoutVars>
      </dgm:prSet>
      <dgm:spPr/>
      <dgm:t>
        <a:bodyPr/>
        <a:lstStyle/>
        <a:p>
          <a:endParaRPr lang="en-US"/>
        </a:p>
      </dgm:t>
    </dgm:pt>
    <dgm:pt modelId="{36C0DB75-44E6-471D-AF58-08430C2DBDD0}" type="pres">
      <dgm:prSet presAssocID="{461A0CCC-E34B-471B-A0A6-25AB63F5E855}" presName="parentNode1" presStyleLbl="node1" presStyleIdx="2" presStyleCnt="3" custLinFactNeighborX="166" custLinFactNeighborY="26417">
        <dgm:presLayoutVars>
          <dgm:chMax val="1"/>
          <dgm:bulletEnabled val="1"/>
        </dgm:presLayoutVars>
      </dgm:prSet>
      <dgm:spPr/>
      <dgm:t>
        <a:bodyPr/>
        <a:lstStyle/>
        <a:p>
          <a:endParaRPr lang="en-US"/>
        </a:p>
      </dgm:t>
    </dgm:pt>
    <dgm:pt modelId="{4860B14D-1553-4F32-99EA-A89B6B97552B}" type="pres">
      <dgm:prSet presAssocID="{461A0CCC-E34B-471B-A0A6-25AB63F5E855}" presName="connSite1" presStyleCnt="0"/>
      <dgm:spPr/>
    </dgm:pt>
  </dgm:ptLst>
  <dgm:cxnLst>
    <dgm:cxn modelId="{B5E9291A-217E-4144-A3D8-7FEC01DD1DCD}" srcId="{4975C970-3803-4482-ADB4-C356FE83C73C}" destId="{0CF1669F-BC48-46FE-B850-5393DE8D6973}" srcOrd="4" destOrd="0" parTransId="{9AA1295E-AC50-459F-A9A4-59579EDE6D66}" sibTransId="{E1476526-54D6-4285-8A4A-98D8583AD72A}"/>
    <dgm:cxn modelId="{3DEDDFF1-945E-4772-81A3-76C0B3F8BE9F}" type="presOf" srcId="{0D52EBEF-7638-40A1-B5CA-D29023E82451}" destId="{69DBFF37-225C-4902-8F0E-560C30670C1B}" srcOrd="0" destOrd="3" presId="urn:microsoft.com/office/officeart/2005/8/layout/hProcess4"/>
    <dgm:cxn modelId="{E99BC327-8831-45C8-87BC-8528783A09B1}" type="presOf" srcId="{F6996E32-1986-4AAF-93F7-9C64FDF73B6D}" destId="{F30011A5-00B7-4516-90CE-B21F9FB5C73D}" srcOrd="0" destOrd="2" presId="urn:microsoft.com/office/officeart/2005/8/layout/hProcess4"/>
    <dgm:cxn modelId="{5C8A6AA6-C4BF-4F09-A0BC-9F07F5C15745}" type="presOf" srcId="{454C71AC-E156-4EC2-99B3-E471A363E4EF}" destId="{195CA8AE-4DB0-4987-AAD2-FC565E7118B3}" srcOrd="1" destOrd="2" presId="urn:microsoft.com/office/officeart/2005/8/layout/hProcess4"/>
    <dgm:cxn modelId="{8050BED5-875E-40DB-AC98-4B7254CBF576}" type="presOf" srcId="{E9CD76E5-8A78-4253-88E0-B82312CA810B}" destId="{2325FCE5-89F1-4B6B-A551-6E77A59B71E4}" srcOrd="0" destOrd="0" presId="urn:microsoft.com/office/officeart/2005/8/layout/hProcess4"/>
    <dgm:cxn modelId="{90F7A936-17CA-4B92-A020-5EFE01F3E30D}" type="presOf" srcId="{0A48CFA4-020E-450A-90D0-5978FDDACC34}" destId="{CB09DBFA-C054-4F35-A5DA-067B80A1E36B}" srcOrd="0" destOrd="0" presId="urn:microsoft.com/office/officeart/2005/8/layout/hProcess4"/>
    <dgm:cxn modelId="{5F746786-EA9A-4BCE-BDF9-DA0BE02CAADF}" type="presOf" srcId="{C662F249-6A7C-4EB2-B287-995FA3E85DF8}" destId="{D0A2BF91-E628-4494-B5F6-64F4B6473ECD}" srcOrd="0" destOrd="6" presId="urn:microsoft.com/office/officeart/2005/8/layout/hProcess4"/>
    <dgm:cxn modelId="{A5554BA5-6C90-461E-A1CF-8A439C4E9597}" srcId="{4975C970-3803-4482-ADB4-C356FE83C73C}" destId="{6F2ADFBD-1FA8-4607-B31E-5D57D06B6299}" srcOrd="3" destOrd="0" parTransId="{54FC966D-AFE9-4E44-A6CB-CEE65CB65177}" sibTransId="{A778B6E4-379D-4A6B-B11D-7FAF84592A12}"/>
    <dgm:cxn modelId="{D29CE3C9-7CFC-46FB-9B65-0D2AE543BF8B}" srcId="{4975C970-3803-4482-ADB4-C356FE83C73C}" destId="{F376786D-DBC8-40A8-8077-BC9FBBA2387D}" srcOrd="1" destOrd="0" parTransId="{F7F58614-AD6F-46EA-8BDD-E2786123D668}" sibTransId="{7435B84A-1A40-4935-B0B4-5511C5F00D2D}"/>
    <dgm:cxn modelId="{2A24556F-5388-40B9-874B-9D0D958C7A4C}" type="presOf" srcId="{961A7193-0B96-4ACB-B305-7E80973754B1}" destId="{F30011A5-00B7-4516-90CE-B21F9FB5C73D}" srcOrd="0" destOrd="1" presId="urn:microsoft.com/office/officeart/2005/8/layout/hProcess4"/>
    <dgm:cxn modelId="{B7DF9863-CC0F-408F-BEC3-8D9F0156D963}" srcId="{E9CD76E5-8A78-4253-88E0-B82312CA810B}" destId="{A79C4683-824A-4126-A31A-B9DC52C2126E}" srcOrd="3" destOrd="0" parTransId="{F8BBA4BA-BC62-4844-842D-3D317DD92C28}" sibTransId="{3412FEE2-1BE5-43F8-93DF-A4171CE8CA9D}"/>
    <dgm:cxn modelId="{F66119E2-1890-47AC-A0ED-D325C5B9DEFD}" type="presOf" srcId="{3A193709-A814-4B20-B6FA-DDAAD35378CA}" destId="{69DBFF37-225C-4902-8F0E-560C30670C1B}" srcOrd="0" destOrd="2" presId="urn:microsoft.com/office/officeart/2005/8/layout/hProcess4"/>
    <dgm:cxn modelId="{918DAC3C-D92B-4E9F-8789-85D714B48793}" type="presOf" srcId="{0F348CC9-8B04-4D96-885E-A498DEE1315F}" destId="{FB5BAB54-BBCE-46EA-9090-0DE7F973AC22}" srcOrd="1" destOrd="1" presId="urn:microsoft.com/office/officeart/2005/8/layout/hProcess4"/>
    <dgm:cxn modelId="{066A37B2-BDA9-4F34-98B9-AB41ABDF4641}" type="presOf" srcId="{95E25B05-608C-44FA-81B1-2EA2F9B30A0D}" destId="{69DBFF37-225C-4902-8F0E-560C30670C1B}" srcOrd="0" destOrd="0" presId="urn:microsoft.com/office/officeart/2005/8/layout/hProcess4"/>
    <dgm:cxn modelId="{2652FB88-52BE-466B-B446-CD9F2EDF6EC8}" srcId="{4975C970-3803-4482-ADB4-C356FE83C73C}" destId="{454C71AC-E156-4EC2-99B3-E471A363E4EF}" srcOrd="2" destOrd="0" parTransId="{EA876D9B-4C0F-4206-AA22-F5A832DA53DE}" sibTransId="{D9F36A15-9E7D-442A-8FF5-97FB1C046DCD}"/>
    <dgm:cxn modelId="{80604DC0-1DA4-45A9-B24F-2E556AA0A272}" type="presOf" srcId="{F2CA635D-1EC1-41C7-BC16-1C713EFBD3CB}" destId="{4F1423EB-BCCB-4805-82EB-E7DF94DE45E0}" srcOrd="1" destOrd="0" presId="urn:microsoft.com/office/officeart/2005/8/layout/hProcess4"/>
    <dgm:cxn modelId="{03D95C37-B331-4017-A551-A9024683440C}" srcId="{461A0CCC-E34B-471B-A0A6-25AB63F5E855}" destId="{0D52EBEF-7638-40A1-B5CA-D29023E82451}" srcOrd="3" destOrd="0" parTransId="{326BE34E-7BBE-4B40-A32A-E1F1CB242DCF}" sibTransId="{EF0BA561-EF3E-43A1-BEE6-DD5B0718EA98}"/>
    <dgm:cxn modelId="{ED3CEE8A-9441-4480-B165-2FDD925D2393}" type="presOf" srcId="{0CF1669F-BC48-46FE-B850-5393DE8D6973}" destId="{195CA8AE-4DB0-4987-AAD2-FC565E7118B3}" srcOrd="1" destOrd="4" presId="urn:microsoft.com/office/officeart/2005/8/layout/hProcess4"/>
    <dgm:cxn modelId="{3CBCC6A8-5206-4336-82F1-BA597DC83740}" type="presOf" srcId="{6F2ADFBD-1FA8-4607-B31E-5D57D06B6299}" destId="{195CA8AE-4DB0-4987-AAD2-FC565E7118B3}" srcOrd="1" destOrd="3" presId="urn:microsoft.com/office/officeart/2005/8/layout/hProcess4"/>
    <dgm:cxn modelId="{632CC7E5-CF10-4C2F-8B8E-00DC3A43EDF8}" srcId="{E9CD76E5-8A78-4253-88E0-B82312CA810B}" destId="{F6996E32-1986-4AAF-93F7-9C64FDF73B6D}" srcOrd="2" destOrd="0" parTransId="{CB33CB68-4CE7-461D-8192-2CE1ABAA1E93}" sibTransId="{DCD44CE5-045E-4A99-B909-031E15DEA6E3}"/>
    <dgm:cxn modelId="{34A1BE0F-C61B-4354-9CFE-522943E0EBA7}" type="presOf" srcId="{A79C4683-824A-4126-A31A-B9DC52C2126E}" destId="{F30011A5-00B7-4516-90CE-B21F9FB5C73D}" srcOrd="0" destOrd="3" presId="urn:microsoft.com/office/officeart/2005/8/layout/hProcess4"/>
    <dgm:cxn modelId="{FA81DB66-A504-4427-9161-B7B2F55CF0CC}" type="presOf" srcId="{0F348CC9-8B04-4D96-885E-A498DEE1315F}" destId="{69DBFF37-225C-4902-8F0E-560C30670C1B}" srcOrd="0" destOrd="1" presId="urn:microsoft.com/office/officeart/2005/8/layout/hProcess4"/>
    <dgm:cxn modelId="{20E71842-F249-4BAE-BC09-45134C93311A}" srcId="{E9CD76E5-8A78-4253-88E0-B82312CA810B}" destId="{F2CA635D-1EC1-41C7-BC16-1C713EFBD3CB}" srcOrd="0" destOrd="0" parTransId="{C3E7A43B-2186-459B-BD16-CB4FE9E97CBE}" sibTransId="{F3822537-3E02-419D-A31E-CA82A2C97E20}"/>
    <dgm:cxn modelId="{13ACD4C6-9CDF-42B7-9160-8064BC1D2132}" srcId="{1BCDDE82-FB3E-4F4A-90D6-802FA260D98E}" destId="{E9CD76E5-8A78-4253-88E0-B82312CA810B}" srcOrd="0" destOrd="0" parTransId="{BA50C2D6-FADC-42D4-8426-67183BE2416D}" sibTransId="{0A48CFA4-020E-450A-90D0-5978FDDACC34}"/>
    <dgm:cxn modelId="{664B1DB6-E2CD-4BF7-B822-2AD6252494D7}" srcId="{1BCDDE82-FB3E-4F4A-90D6-802FA260D98E}" destId="{461A0CCC-E34B-471B-A0A6-25AB63F5E855}" srcOrd="2" destOrd="0" parTransId="{41652266-173F-4448-9DC6-C64311E28978}" sibTransId="{C4593B2C-1629-4989-A095-721D2C598FF5}"/>
    <dgm:cxn modelId="{C2DBA967-AC2A-4CA6-969E-60B89D890E78}" type="presOf" srcId="{3A193709-A814-4B20-B6FA-DDAAD35378CA}" destId="{FB5BAB54-BBCE-46EA-9090-0DE7F973AC22}" srcOrd="1" destOrd="2" presId="urn:microsoft.com/office/officeart/2005/8/layout/hProcess4"/>
    <dgm:cxn modelId="{7701AF9B-E1DD-4B3E-BD64-C4710B29D078}" type="presOf" srcId="{461A0CCC-E34B-471B-A0A6-25AB63F5E855}" destId="{36C0DB75-44E6-471D-AF58-08430C2DBDD0}" srcOrd="0" destOrd="0" presId="urn:microsoft.com/office/officeart/2005/8/layout/hProcess4"/>
    <dgm:cxn modelId="{8437E975-960B-4A9F-85FD-963C00F4BF39}" srcId="{1BCDDE82-FB3E-4F4A-90D6-802FA260D98E}" destId="{4975C970-3803-4482-ADB4-C356FE83C73C}" srcOrd="1" destOrd="0" parTransId="{E56F08BC-8A13-4254-8777-8330278323A5}" sibTransId="{E315A939-270F-4D5B-8A40-A783AEAE5E9D}"/>
    <dgm:cxn modelId="{67EB2D91-B34D-4AEA-8B0B-C3DA8327B8C3}" type="presOf" srcId="{F2CA635D-1EC1-41C7-BC16-1C713EFBD3CB}" destId="{F30011A5-00B7-4516-90CE-B21F9FB5C73D}" srcOrd="0" destOrd="0" presId="urn:microsoft.com/office/officeart/2005/8/layout/hProcess4"/>
    <dgm:cxn modelId="{3A7D02EC-8E84-4790-9FD6-C8E1CF79FB97}" type="presOf" srcId="{4975C970-3803-4482-ADB4-C356FE83C73C}" destId="{D0F8EDB9-7CFD-4FD4-9C2C-88BF6B50C70B}" srcOrd="0" destOrd="0" presId="urn:microsoft.com/office/officeart/2005/8/layout/hProcess4"/>
    <dgm:cxn modelId="{DB11B15A-2CE5-4D07-9B5B-66C7FAF4CF22}" type="presOf" srcId="{25925DE8-18D2-43E2-8D25-5C936EFB512C}" destId="{195CA8AE-4DB0-4987-AAD2-FC565E7118B3}" srcOrd="1" destOrd="5" presId="urn:microsoft.com/office/officeart/2005/8/layout/hProcess4"/>
    <dgm:cxn modelId="{C67DD41F-A844-4017-AFB4-2E155D1E628F}" type="presOf" srcId="{A79C4683-824A-4126-A31A-B9DC52C2126E}" destId="{4F1423EB-BCCB-4805-82EB-E7DF94DE45E0}" srcOrd="1" destOrd="3" presId="urn:microsoft.com/office/officeart/2005/8/layout/hProcess4"/>
    <dgm:cxn modelId="{FB5E64AB-9B7C-4D82-9612-995340F4BE7B}" srcId="{461A0CCC-E34B-471B-A0A6-25AB63F5E855}" destId="{0F348CC9-8B04-4D96-885E-A498DEE1315F}" srcOrd="1" destOrd="0" parTransId="{15DDF0CA-277A-4AA4-B95D-439F504404AC}" sibTransId="{76A0B925-77A5-4B14-9414-43860B3E72B9}"/>
    <dgm:cxn modelId="{8671279B-D9BA-494F-89F9-C4EBBFB0D84E}" type="presOf" srcId="{6F2ADFBD-1FA8-4607-B31E-5D57D06B6299}" destId="{D0A2BF91-E628-4494-B5F6-64F4B6473ECD}" srcOrd="0" destOrd="3" presId="urn:microsoft.com/office/officeart/2005/8/layout/hProcess4"/>
    <dgm:cxn modelId="{1E114B4F-A929-4F58-925A-1C6B59C66582}" type="presOf" srcId="{E315A939-270F-4D5B-8A40-A783AEAE5E9D}" destId="{50EBE969-B0C7-4073-A79C-531DDB3D20DD}" srcOrd="0" destOrd="0" presId="urn:microsoft.com/office/officeart/2005/8/layout/hProcess4"/>
    <dgm:cxn modelId="{E91D4B2E-E1F3-4907-BC1D-1A447C00727F}" type="presOf" srcId="{1BCDDE82-FB3E-4F4A-90D6-802FA260D98E}" destId="{66AB4A6B-F537-40AE-AA2A-D847CEA48519}" srcOrd="0" destOrd="0" presId="urn:microsoft.com/office/officeart/2005/8/layout/hProcess4"/>
    <dgm:cxn modelId="{70977457-51A0-46F7-ADD5-9A8DC82FD6C9}" type="presOf" srcId="{95E25B05-608C-44FA-81B1-2EA2F9B30A0D}" destId="{FB5BAB54-BBCE-46EA-9090-0DE7F973AC22}" srcOrd="1" destOrd="0" presId="urn:microsoft.com/office/officeart/2005/8/layout/hProcess4"/>
    <dgm:cxn modelId="{0FA4378E-D539-4431-BF19-8D5078E8D925}" type="presOf" srcId="{961A7193-0B96-4ACB-B305-7E80973754B1}" destId="{4F1423EB-BCCB-4805-82EB-E7DF94DE45E0}" srcOrd="1" destOrd="1" presId="urn:microsoft.com/office/officeart/2005/8/layout/hProcess4"/>
    <dgm:cxn modelId="{5D9520A9-7B39-42D2-B4A7-4DC4FB155672}" type="presOf" srcId="{0D52EBEF-7638-40A1-B5CA-D29023E82451}" destId="{FB5BAB54-BBCE-46EA-9090-0DE7F973AC22}" srcOrd="1" destOrd="3" presId="urn:microsoft.com/office/officeart/2005/8/layout/hProcess4"/>
    <dgm:cxn modelId="{C9C9277C-3D32-47DC-B5DC-6656BB7EC918}" type="presOf" srcId="{F376786D-DBC8-40A8-8077-BC9FBBA2387D}" destId="{195CA8AE-4DB0-4987-AAD2-FC565E7118B3}" srcOrd="1" destOrd="1" presId="urn:microsoft.com/office/officeart/2005/8/layout/hProcess4"/>
    <dgm:cxn modelId="{7959B5BB-E4F9-4B67-8B2C-09234EFB6F9D}" type="presOf" srcId="{F376786D-DBC8-40A8-8077-BC9FBBA2387D}" destId="{D0A2BF91-E628-4494-B5F6-64F4B6473ECD}" srcOrd="0" destOrd="1" presId="urn:microsoft.com/office/officeart/2005/8/layout/hProcess4"/>
    <dgm:cxn modelId="{C7AC8BC3-96A3-4720-A906-19EA42E4B0BC}" type="presOf" srcId="{F6996E32-1986-4AAF-93F7-9C64FDF73B6D}" destId="{4F1423EB-BCCB-4805-82EB-E7DF94DE45E0}" srcOrd="1" destOrd="2" presId="urn:microsoft.com/office/officeart/2005/8/layout/hProcess4"/>
    <dgm:cxn modelId="{7DA59ABE-1083-4A2C-9066-70BB41A2F236}" type="presOf" srcId="{8060474A-52A4-42CC-9E5E-4F6846519D54}" destId="{D0A2BF91-E628-4494-B5F6-64F4B6473ECD}" srcOrd="0" destOrd="0" presId="urn:microsoft.com/office/officeart/2005/8/layout/hProcess4"/>
    <dgm:cxn modelId="{0DBCDD93-1084-49BB-A228-8CDCD32C133E}" type="presOf" srcId="{8060474A-52A4-42CC-9E5E-4F6846519D54}" destId="{195CA8AE-4DB0-4987-AAD2-FC565E7118B3}" srcOrd="1" destOrd="0" presId="urn:microsoft.com/office/officeart/2005/8/layout/hProcess4"/>
    <dgm:cxn modelId="{2574E4BE-6D22-4327-952C-172E22D48FD9}" srcId="{4975C970-3803-4482-ADB4-C356FE83C73C}" destId="{8060474A-52A4-42CC-9E5E-4F6846519D54}" srcOrd="0" destOrd="0" parTransId="{3B771DA0-131C-4111-BEA6-FDB75BE2556A}" sibTransId="{FD39F588-65D4-4618-B38C-57CDBB699487}"/>
    <dgm:cxn modelId="{42E8B992-2EFA-4832-B6B1-86895AFD5A31}" srcId="{4975C970-3803-4482-ADB4-C356FE83C73C}" destId="{C662F249-6A7C-4EB2-B287-995FA3E85DF8}" srcOrd="6" destOrd="0" parTransId="{58E91BB7-5BA6-48ED-A8F3-EBB3E51A9772}" sibTransId="{16A53EBE-E536-4FCB-85D4-3FCB1EB2244B}"/>
    <dgm:cxn modelId="{5E0F4631-2C51-4A70-98D5-36F582693E3D}" type="presOf" srcId="{C662F249-6A7C-4EB2-B287-995FA3E85DF8}" destId="{195CA8AE-4DB0-4987-AAD2-FC565E7118B3}" srcOrd="1" destOrd="6" presId="urn:microsoft.com/office/officeart/2005/8/layout/hProcess4"/>
    <dgm:cxn modelId="{DB89FD65-F904-4F7F-B6C8-EA14739E6AE0}" srcId="{E9CD76E5-8A78-4253-88E0-B82312CA810B}" destId="{961A7193-0B96-4ACB-B305-7E80973754B1}" srcOrd="1" destOrd="0" parTransId="{B16D426F-145E-4C49-84E5-79D9766BD555}" sibTransId="{2F63D1EA-F946-4052-87ED-FD68FE04D24F}"/>
    <dgm:cxn modelId="{D07D25E3-6A16-4342-A9B1-2B5344B566F7}" type="presOf" srcId="{25925DE8-18D2-43E2-8D25-5C936EFB512C}" destId="{D0A2BF91-E628-4494-B5F6-64F4B6473ECD}" srcOrd="0" destOrd="5" presId="urn:microsoft.com/office/officeart/2005/8/layout/hProcess4"/>
    <dgm:cxn modelId="{AF0FAC13-DC32-4D57-B24D-0DA61952CDFA}" type="presOf" srcId="{454C71AC-E156-4EC2-99B3-E471A363E4EF}" destId="{D0A2BF91-E628-4494-B5F6-64F4B6473ECD}" srcOrd="0" destOrd="2" presId="urn:microsoft.com/office/officeart/2005/8/layout/hProcess4"/>
    <dgm:cxn modelId="{389B206F-329F-4E02-9181-006DD67485AB}" srcId="{4975C970-3803-4482-ADB4-C356FE83C73C}" destId="{25925DE8-18D2-43E2-8D25-5C936EFB512C}" srcOrd="5" destOrd="0" parTransId="{80016CB4-9ED4-4EED-8F0F-6FFDF9BAF83B}" sibTransId="{4E11480A-A897-4B46-ACF3-2032B966B484}"/>
    <dgm:cxn modelId="{C6E41675-C27B-4F49-B7A4-5C18B2F17DF5}" srcId="{461A0CCC-E34B-471B-A0A6-25AB63F5E855}" destId="{3A193709-A814-4B20-B6FA-DDAAD35378CA}" srcOrd="2" destOrd="0" parTransId="{40E20CD6-774B-4CBA-8080-D34EB8A61ECC}" sibTransId="{9B315F05-53DB-4971-9DEB-6212BFFEAC22}"/>
    <dgm:cxn modelId="{B32016E8-B7C9-4C94-9D3A-854508CE824D}" srcId="{461A0CCC-E34B-471B-A0A6-25AB63F5E855}" destId="{95E25B05-608C-44FA-81B1-2EA2F9B30A0D}" srcOrd="0" destOrd="0" parTransId="{5F78F41A-CAAB-40AE-BDEC-80B867FB3012}" sibTransId="{DE59E0DE-2C56-4B81-A705-C9E3F94C07F9}"/>
    <dgm:cxn modelId="{D2D73A27-075A-4E04-A7EA-9E2FF590A6E1}" type="presOf" srcId="{0CF1669F-BC48-46FE-B850-5393DE8D6973}" destId="{D0A2BF91-E628-4494-B5F6-64F4B6473ECD}" srcOrd="0" destOrd="4" presId="urn:microsoft.com/office/officeart/2005/8/layout/hProcess4"/>
    <dgm:cxn modelId="{FEAC9740-B787-4B27-867A-D03DBED2733F}" type="presParOf" srcId="{66AB4A6B-F537-40AE-AA2A-D847CEA48519}" destId="{AF586BDC-A91C-4D30-8FEE-0A947E0EEC69}" srcOrd="0" destOrd="0" presId="urn:microsoft.com/office/officeart/2005/8/layout/hProcess4"/>
    <dgm:cxn modelId="{08DDB4C4-0F34-495C-A279-70018DF1141E}" type="presParOf" srcId="{66AB4A6B-F537-40AE-AA2A-D847CEA48519}" destId="{CB6455D2-1BD7-48C5-9F14-C739B5CCEDCC}" srcOrd="1" destOrd="0" presId="urn:microsoft.com/office/officeart/2005/8/layout/hProcess4"/>
    <dgm:cxn modelId="{47CDEF8F-5CC4-4EC5-BDAB-F96473C85AF5}" type="presParOf" srcId="{66AB4A6B-F537-40AE-AA2A-D847CEA48519}" destId="{B5EB3B47-4D8B-40CC-AF11-80E7C6BEBE6B}" srcOrd="2" destOrd="0" presId="urn:microsoft.com/office/officeart/2005/8/layout/hProcess4"/>
    <dgm:cxn modelId="{26186E93-CABB-4513-9027-3FDD1CE9BEB1}" type="presParOf" srcId="{B5EB3B47-4D8B-40CC-AF11-80E7C6BEBE6B}" destId="{F12CBC7C-33E9-4832-A672-4249EF62DF67}" srcOrd="0" destOrd="0" presId="urn:microsoft.com/office/officeart/2005/8/layout/hProcess4"/>
    <dgm:cxn modelId="{7EB1A8B1-A4F2-435C-B920-A1528BE12FB4}" type="presParOf" srcId="{F12CBC7C-33E9-4832-A672-4249EF62DF67}" destId="{E700A9FE-2DEC-4ED5-902E-374B3BD2E889}" srcOrd="0" destOrd="0" presId="urn:microsoft.com/office/officeart/2005/8/layout/hProcess4"/>
    <dgm:cxn modelId="{5B236B39-B417-4046-8038-CF9C8B2181A3}" type="presParOf" srcId="{F12CBC7C-33E9-4832-A672-4249EF62DF67}" destId="{F30011A5-00B7-4516-90CE-B21F9FB5C73D}" srcOrd="1" destOrd="0" presId="urn:microsoft.com/office/officeart/2005/8/layout/hProcess4"/>
    <dgm:cxn modelId="{1B3AE39E-3682-4C53-AA36-2916E80BA014}" type="presParOf" srcId="{F12CBC7C-33E9-4832-A672-4249EF62DF67}" destId="{4F1423EB-BCCB-4805-82EB-E7DF94DE45E0}" srcOrd="2" destOrd="0" presId="urn:microsoft.com/office/officeart/2005/8/layout/hProcess4"/>
    <dgm:cxn modelId="{136755FC-2B8B-4902-A0B6-96542B8E19CB}" type="presParOf" srcId="{F12CBC7C-33E9-4832-A672-4249EF62DF67}" destId="{2325FCE5-89F1-4B6B-A551-6E77A59B71E4}" srcOrd="3" destOrd="0" presId="urn:microsoft.com/office/officeart/2005/8/layout/hProcess4"/>
    <dgm:cxn modelId="{73943719-A61F-430C-A051-A733221F749B}" type="presParOf" srcId="{F12CBC7C-33E9-4832-A672-4249EF62DF67}" destId="{F931B6D4-7DA7-4279-825D-2D48299505BB}" srcOrd="4" destOrd="0" presId="urn:microsoft.com/office/officeart/2005/8/layout/hProcess4"/>
    <dgm:cxn modelId="{79368419-55E5-4950-9EDE-A8A08FF9112A}" type="presParOf" srcId="{B5EB3B47-4D8B-40CC-AF11-80E7C6BEBE6B}" destId="{CB09DBFA-C054-4F35-A5DA-067B80A1E36B}" srcOrd="1" destOrd="0" presId="urn:microsoft.com/office/officeart/2005/8/layout/hProcess4"/>
    <dgm:cxn modelId="{9CC86F02-93AE-425B-AC99-73370824EFDF}" type="presParOf" srcId="{B5EB3B47-4D8B-40CC-AF11-80E7C6BEBE6B}" destId="{393FBC78-4951-470B-A37A-97A7FD471776}" srcOrd="2" destOrd="0" presId="urn:microsoft.com/office/officeart/2005/8/layout/hProcess4"/>
    <dgm:cxn modelId="{EB263C47-C810-4D9A-8036-4EF592767350}" type="presParOf" srcId="{393FBC78-4951-470B-A37A-97A7FD471776}" destId="{DAD72F9C-F01A-4EF5-B771-F1031BE313AC}" srcOrd="0" destOrd="0" presId="urn:microsoft.com/office/officeart/2005/8/layout/hProcess4"/>
    <dgm:cxn modelId="{54EA71BA-E3F9-4A6D-8EB7-61E5A19D7AB3}" type="presParOf" srcId="{393FBC78-4951-470B-A37A-97A7FD471776}" destId="{D0A2BF91-E628-4494-B5F6-64F4B6473ECD}" srcOrd="1" destOrd="0" presId="urn:microsoft.com/office/officeart/2005/8/layout/hProcess4"/>
    <dgm:cxn modelId="{0C1DD9DE-BC96-4BD1-B247-87841B62C3CE}" type="presParOf" srcId="{393FBC78-4951-470B-A37A-97A7FD471776}" destId="{195CA8AE-4DB0-4987-AAD2-FC565E7118B3}" srcOrd="2" destOrd="0" presId="urn:microsoft.com/office/officeart/2005/8/layout/hProcess4"/>
    <dgm:cxn modelId="{EDCC0DB9-2B54-497D-82FC-36F8536B22C5}" type="presParOf" srcId="{393FBC78-4951-470B-A37A-97A7FD471776}" destId="{D0F8EDB9-7CFD-4FD4-9C2C-88BF6B50C70B}" srcOrd="3" destOrd="0" presId="urn:microsoft.com/office/officeart/2005/8/layout/hProcess4"/>
    <dgm:cxn modelId="{20D67FF6-0A94-494C-AE13-A2C8AC0D62DA}" type="presParOf" srcId="{393FBC78-4951-470B-A37A-97A7FD471776}" destId="{4744A3ED-CF09-4FF6-995C-D15327CA969F}" srcOrd="4" destOrd="0" presId="urn:microsoft.com/office/officeart/2005/8/layout/hProcess4"/>
    <dgm:cxn modelId="{53E96536-75E6-4A35-9774-38F1933D436D}" type="presParOf" srcId="{B5EB3B47-4D8B-40CC-AF11-80E7C6BEBE6B}" destId="{50EBE969-B0C7-4073-A79C-531DDB3D20DD}" srcOrd="3" destOrd="0" presId="urn:microsoft.com/office/officeart/2005/8/layout/hProcess4"/>
    <dgm:cxn modelId="{8E43E4AE-CB0E-45B4-823F-7FED81DF10E9}" type="presParOf" srcId="{B5EB3B47-4D8B-40CC-AF11-80E7C6BEBE6B}" destId="{8985497C-C655-4463-A34C-237063B91265}" srcOrd="4" destOrd="0" presId="urn:microsoft.com/office/officeart/2005/8/layout/hProcess4"/>
    <dgm:cxn modelId="{13EB04E8-6365-455C-B041-BAAC2C660AFC}" type="presParOf" srcId="{8985497C-C655-4463-A34C-237063B91265}" destId="{3F4402E7-FA7C-4B8C-9D97-3B1A917E11EB}" srcOrd="0" destOrd="0" presId="urn:microsoft.com/office/officeart/2005/8/layout/hProcess4"/>
    <dgm:cxn modelId="{3C2859AC-6461-48AE-A68F-ED02537E9A9E}" type="presParOf" srcId="{8985497C-C655-4463-A34C-237063B91265}" destId="{69DBFF37-225C-4902-8F0E-560C30670C1B}" srcOrd="1" destOrd="0" presId="urn:microsoft.com/office/officeart/2005/8/layout/hProcess4"/>
    <dgm:cxn modelId="{1E4DCBA8-3739-47E8-BF16-A6D12004AB12}" type="presParOf" srcId="{8985497C-C655-4463-A34C-237063B91265}" destId="{FB5BAB54-BBCE-46EA-9090-0DE7F973AC22}" srcOrd="2" destOrd="0" presId="urn:microsoft.com/office/officeart/2005/8/layout/hProcess4"/>
    <dgm:cxn modelId="{C1351E28-5F09-49ED-8769-7D4C43589C72}" type="presParOf" srcId="{8985497C-C655-4463-A34C-237063B91265}" destId="{36C0DB75-44E6-471D-AF58-08430C2DBDD0}" srcOrd="3" destOrd="0" presId="urn:microsoft.com/office/officeart/2005/8/layout/hProcess4"/>
    <dgm:cxn modelId="{D23EB820-6649-4010-923B-7BAD55BF2902}" type="presParOf" srcId="{8985497C-C655-4463-A34C-237063B91265}" destId="{4860B14D-1553-4F32-99EA-A89B6B97552B}" srcOrd="4" destOrd="0" presId="urn:microsoft.com/office/officeart/2005/8/layout/hProcess4"/>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31DF20-65D8-4B25-ADCF-EC74B354CDEF}">
      <dsp:nvSpPr>
        <dsp:cNvPr id="0" name=""/>
        <dsp:cNvSpPr/>
      </dsp:nvSpPr>
      <dsp:spPr>
        <a:xfrm rot="16200000">
          <a:off x="-2788750" y="3468146"/>
          <a:ext cx="11408671" cy="4488246"/>
        </a:xfrm>
        <a:prstGeom prst="round2SameRect">
          <a:avLst>
            <a:gd name="adj1" fmla="val 16670"/>
            <a:gd name="adj2" fmla="val 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0" tIns="190500" rIns="171450" bIns="190500" numCol="1" spcCol="1270" anchor="t" anchorCtr="0">
          <a:noAutofit/>
        </a:bodyPr>
        <a:lstStyle/>
        <a:p>
          <a:pPr lvl="0" algn="ctr" defTabSz="1333500">
            <a:lnSpc>
              <a:spcPct val="90000"/>
            </a:lnSpc>
            <a:spcBef>
              <a:spcPct val="0"/>
            </a:spcBef>
            <a:spcAft>
              <a:spcPct val="35000"/>
            </a:spcAft>
          </a:pPr>
          <a:r>
            <a:rPr lang="en-US" sz="3000" b="1" kern="1200" dirty="0" smtClean="0">
              <a:solidFill>
                <a:schemeClr val="accent1">
                  <a:lumMod val="50000"/>
                </a:schemeClr>
              </a:solidFill>
            </a:rPr>
            <a:t>Institute on Disability (IOD): </a:t>
          </a:r>
        </a:p>
        <a:p>
          <a:pPr lvl="0" algn="ctr" defTabSz="1333500">
            <a:lnSpc>
              <a:spcPct val="90000"/>
            </a:lnSpc>
            <a:spcBef>
              <a:spcPct val="0"/>
            </a:spcBef>
            <a:spcAft>
              <a:spcPct val="35000"/>
            </a:spcAft>
          </a:pPr>
          <a:r>
            <a:rPr lang="en-US" sz="3000" kern="1200" dirty="0" smtClean="0">
              <a:solidFill>
                <a:schemeClr val="accent1">
                  <a:lumMod val="50000"/>
                </a:schemeClr>
              </a:solidFill>
            </a:rPr>
            <a:t>The Institute on Disability at UNH (IOD) envisions and promotes full access equal opportunities, and participation for all persons through strengthening communities and advancing policy and systems change, promising practices, education, and research. The IOD is working toward a future where all people are fully engaged within their communities while providing appropriate supports to encourage a satisfying quality of life.</a:t>
          </a:r>
          <a:r>
            <a:rPr lang="en-US" sz="3000" kern="1200" baseline="30000" dirty="0" smtClean="0"/>
            <a:t> </a:t>
          </a:r>
          <a:r>
            <a:rPr lang="en-US" sz="3000" kern="1200" baseline="30000" dirty="0" smtClean="0">
              <a:solidFill>
                <a:schemeClr val="accent1">
                  <a:lumMod val="50000"/>
                </a:schemeClr>
              </a:solidFill>
            </a:rPr>
            <a:t>3</a:t>
          </a:r>
          <a:r>
            <a:rPr lang="en-US" sz="3000" kern="1200" dirty="0" smtClean="0">
              <a:solidFill>
                <a:schemeClr val="accent1">
                  <a:lumMod val="50000"/>
                </a:schemeClr>
              </a:solidFill>
            </a:rPr>
            <a:t> </a:t>
          </a:r>
          <a:endParaRPr lang="en-US" sz="3000" b="1" kern="1200" dirty="0">
            <a:solidFill>
              <a:schemeClr val="accent1">
                <a:lumMod val="50000"/>
              </a:schemeClr>
            </a:solidFill>
          </a:endParaRPr>
        </a:p>
      </dsp:txBody>
      <dsp:txXfrm rot="5400000">
        <a:off x="890600" y="227072"/>
        <a:ext cx="4269108" cy="10970395"/>
      </dsp:txXfrm>
    </dsp:sp>
    <dsp:sp modelId="{88C44D22-ADD2-4642-9569-A439B9065CCB}">
      <dsp:nvSpPr>
        <dsp:cNvPr id="0" name=""/>
        <dsp:cNvSpPr/>
      </dsp:nvSpPr>
      <dsp:spPr>
        <a:xfrm rot="5400000">
          <a:off x="1895660" y="3468146"/>
          <a:ext cx="11423948" cy="4488246"/>
        </a:xfrm>
        <a:prstGeom prst="round2SameRect">
          <a:avLst>
            <a:gd name="adj1" fmla="val 16670"/>
            <a:gd name="adj2" fmla="val 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1450" tIns="190500" rIns="114300" bIns="190500" numCol="1" spcCol="1270" anchor="t" anchorCtr="0">
          <a:noAutofit/>
        </a:bodyPr>
        <a:lstStyle/>
        <a:p>
          <a:pPr lvl="0" algn="ctr" defTabSz="1333500">
            <a:lnSpc>
              <a:spcPct val="90000"/>
            </a:lnSpc>
            <a:spcBef>
              <a:spcPct val="0"/>
            </a:spcBef>
            <a:spcAft>
              <a:spcPct val="35000"/>
            </a:spcAft>
          </a:pPr>
          <a:r>
            <a:rPr lang="en-US" sz="3000" b="1" kern="1200" dirty="0" smtClean="0">
              <a:solidFill>
                <a:schemeClr val="accent1">
                  <a:lumMod val="50000"/>
                </a:schemeClr>
              </a:solidFill>
            </a:rPr>
            <a:t>NH-ME LEND Program:</a:t>
          </a:r>
          <a:br>
            <a:rPr lang="en-US" sz="3000" b="1" kern="1200" dirty="0" smtClean="0">
              <a:solidFill>
                <a:schemeClr val="accent1">
                  <a:lumMod val="50000"/>
                </a:schemeClr>
              </a:solidFill>
            </a:rPr>
          </a:br>
          <a:r>
            <a:rPr lang="en-US" sz="3000" b="1" kern="1200" dirty="0" smtClean="0">
              <a:solidFill>
                <a:schemeClr val="accent1">
                  <a:lumMod val="50000"/>
                </a:schemeClr>
              </a:solidFill>
            </a:rPr>
            <a:t/>
          </a:r>
          <a:br>
            <a:rPr lang="en-US" sz="3000" b="1" kern="1200" dirty="0" smtClean="0">
              <a:solidFill>
                <a:schemeClr val="accent1">
                  <a:lumMod val="50000"/>
                </a:schemeClr>
              </a:solidFill>
            </a:rPr>
          </a:br>
          <a:r>
            <a:rPr lang="en-US" sz="3000" kern="1200" dirty="0" smtClean="0">
              <a:solidFill>
                <a:schemeClr val="accent1">
                  <a:lumMod val="50000"/>
                </a:schemeClr>
              </a:solidFill>
            </a:rPr>
            <a:t>The Institute on Disability at UNH (IOD) envisions and promotes full access equal opportunities, and participation for all persons through strengthening communities and advancing policy and systems change, promising practices, education, and research. The IOD is working toward a future where all people are fully engaged within their communities while providing appropriate supports to encourage a satisfying quality of life.</a:t>
          </a:r>
          <a:r>
            <a:rPr lang="en-US" sz="3000" kern="1200" baseline="30000" dirty="0" smtClean="0">
              <a:solidFill>
                <a:schemeClr val="accent1">
                  <a:lumMod val="50000"/>
                </a:schemeClr>
              </a:solidFill>
            </a:rPr>
            <a:t> 4</a:t>
          </a:r>
          <a:endParaRPr lang="en-US" sz="3000" b="1" kern="1200" dirty="0" smtClean="0">
            <a:solidFill>
              <a:schemeClr val="accent1">
                <a:lumMod val="50000"/>
              </a:schemeClr>
            </a:solidFill>
          </a:endParaRPr>
        </a:p>
        <a:p>
          <a:pPr lvl="0" algn="ctr" defTabSz="1333500">
            <a:lnSpc>
              <a:spcPct val="90000"/>
            </a:lnSpc>
            <a:spcBef>
              <a:spcPct val="0"/>
            </a:spcBef>
            <a:spcAft>
              <a:spcPct val="35000"/>
            </a:spcAft>
          </a:pPr>
          <a:endParaRPr lang="en-US" sz="2000" b="1" kern="1200" dirty="0">
            <a:solidFill>
              <a:schemeClr val="accent1">
                <a:lumMod val="50000"/>
              </a:schemeClr>
            </a:solidFill>
          </a:endParaRPr>
        </a:p>
      </dsp:txBody>
      <dsp:txXfrm rot="-5400000">
        <a:off x="5363511" y="219433"/>
        <a:ext cx="4269108" cy="10985672"/>
      </dsp:txXfrm>
    </dsp:sp>
    <dsp:sp modelId="{D09CF1CE-DBE4-41AC-95B7-101407E7B0DF}">
      <dsp:nvSpPr>
        <dsp:cNvPr id="0" name=""/>
        <dsp:cNvSpPr/>
      </dsp:nvSpPr>
      <dsp:spPr>
        <a:xfrm rot="21082166">
          <a:off x="2915595" y="-2345910"/>
          <a:ext cx="4692049" cy="4691821"/>
        </a:xfrm>
        <a:prstGeom prst="circularArrow">
          <a:avLst>
            <a:gd name="adj1" fmla="val 12500"/>
            <a:gd name="adj2" fmla="val 1142322"/>
            <a:gd name="adj3" fmla="val 20457678"/>
            <a:gd name="adj4" fmla="val 10800000"/>
            <a:gd name="adj5" fmla="val 125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DD5C1CA-C597-401C-A5D9-0D85A167F744}">
      <dsp:nvSpPr>
        <dsp:cNvPr id="0" name=""/>
        <dsp:cNvSpPr/>
      </dsp:nvSpPr>
      <dsp:spPr>
        <a:xfrm rot="10108121">
          <a:off x="2915595" y="8439587"/>
          <a:ext cx="4692049" cy="4691821"/>
        </a:xfrm>
        <a:prstGeom prst="circularArrow">
          <a:avLst>
            <a:gd name="adj1" fmla="val 12500"/>
            <a:gd name="adj2" fmla="val 1142322"/>
            <a:gd name="adj3" fmla="val 20457678"/>
            <a:gd name="adj4" fmla="val 10800000"/>
            <a:gd name="adj5" fmla="val 125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0011A5-00B7-4516-90CE-B21F9FB5C73D}">
      <dsp:nvSpPr>
        <dsp:cNvPr id="0" name=""/>
        <dsp:cNvSpPr/>
      </dsp:nvSpPr>
      <dsp:spPr>
        <a:xfrm>
          <a:off x="0" y="5917771"/>
          <a:ext cx="4934496" cy="406992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285750" lvl="1" indent="-285750" algn="l" defTabSz="1466850">
            <a:lnSpc>
              <a:spcPct val="90000"/>
            </a:lnSpc>
            <a:spcBef>
              <a:spcPct val="0"/>
            </a:spcBef>
            <a:spcAft>
              <a:spcPct val="15000"/>
            </a:spcAft>
            <a:buChar char="••"/>
          </a:pPr>
          <a:r>
            <a:rPr lang="en-US" sz="3300" kern="1200" dirty="0" smtClean="0">
              <a:solidFill>
                <a:schemeClr val="accent1">
                  <a:lumMod val="50000"/>
                </a:schemeClr>
              </a:solidFill>
            </a:rPr>
            <a:t>Faculty Mentors </a:t>
          </a:r>
          <a:endParaRPr lang="en-US" sz="3300" kern="1200" dirty="0">
            <a:solidFill>
              <a:schemeClr val="accent1">
                <a:lumMod val="50000"/>
              </a:schemeClr>
            </a:solidFill>
          </a:endParaRPr>
        </a:p>
        <a:p>
          <a:pPr marL="285750" lvl="1" indent="-285750" algn="l" defTabSz="1466850">
            <a:lnSpc>
              <a:spcPct val="90000"/>
            </a:lnSpc>
            <a:spcBef>
              <a:spcPct val="0"/>
            </a:spcBef>
            <a:spcAft>
              <a:spcPct val="15000"/>
            </a:spcAft>
            <a:buChar char="••"/>
          </a:pPr>
          <a:r>
            <a:rPr lang="en-US" sz="3300" kern="1200" dirty="0" smtClean="0">
              <a:solidFill>
                <a:schemeClr val="accent1">
                  <a:lumMod val="50000"/>
                </a:schemeClr>
              </a:solidFill>
            </a:rPr>
            <a:t>Parents</a:t>
          </a:r>
          <a:endParaRPr lang="en-US" sz="3300" kern="1200" dirty="0">
            <a:solidFill>
              <a:schemeClr val="accent1">
                <a:lumMod val="50000"/>
              </a:schemeClr>
            </a:solidFill>
          </a:endParaRPr>
        </a:p>
        <a:p>
          <a:pPr marL="285750" lvl="1" indent="-285750" algn="l" defTabSz="1466850">
            <a:lnSpc>
              <a:spcPct val="90000"/>
            </a:lnSpc>
            <a:spcBef>
              <a:spcPct val="0"/>
            </a:spcBef>
            <a:spcAft>
              <a:spcPct val="15000"/>
            </a:spcAft>
            <a:buChar char="••"/>
          </a:pPr>
          <a:r>
            <a:rPr lang="en-US" sz="3300" kern="1200" dirty="0" smtClean="0">
              <a:solidFill>
                <a:schemeClr val="accent1">
                  <a:lumMod val="50000"/>
                </a:schemeClr>
              </a:solidFill>
            </a:rPr>
            <a:t>Students </a:t>
          </a:r>
          <a:endParaRPr lang="en-US" sz="3300" kern="1200" dirty="0">
            <a:solidFill>
              <a:schemeClr val="accent1">
                <a:lumMod val="50000"/>
              </a:schemeClr>
            </a:solidFill>
          </a:endParaRPr>
        </a:p>
        <a:p>
          <a:pPr marL="285750" lvl="1" indent="-285750" algn="l" defTabSz="1466850">
            <a:lnSpc>
              <a:spcPct val="90000"/>
            </a:lnSpc>
            <a:spcBef>
              <a:spcPct val="0"/>
            </a:spcBef>
            <a:spcAft>
              <a:spcPct val="15000"/>
            </a:spcAft>
            <a:buChar char="••"/>
          </a:pPr>
          <a:r>
            <a:rPr lang="en-US" sz="3300" kern="1200" dirty="0" smtClean="0">
              <a:solidFill>
                <a:schemeClr val="accent1">
                  <a:lumMod val="50000"/>
                </a:schemeClr>
              </a:solidFill>
            </a:rPr>
            <a:t>UNH Deans </a:t>
          </a:r>
          <a:endParaRPr lang="en-US" sz="3300" kern="1200" dirty="0">
            <a:solidFill>
              <a:schemeClr val="accent1">
                <a:lumMod val="50000"/>
              </a:schemeClr>
            </a:solidFill>
          </a:endParaRPr>
        </a:p>
      </dsp:txBody>
      <dsp:txXfrm>
        <a:off x="93660" y="6011431"/>
        <a:ext cx="4747176" cy="3010479"/>
      </dsp:txXfrm>
    </dsp:sp>
    <dsp:sp modelId="{CB09DBFA-C054-4F35-A5DA-067B80A1E36B}">
      <dsp:nvSpPr>
        <dsp:cNvPr id="0" name=""/>
        <dsp:cNvSpPr/>
      </dsp:nvSpPr>
      <dsp:spPr>
        <a:xfrm rot="10231146">
          <a:off x="2964249" y="8853604"/>
          <a:ext cx="4599728" cy="4254421"/>
        </a:xfrm>
        <a:prstGeom prst="circularArrow">
          <a:avLst>
            <a:gd name="adj1" fmla="val 1646"/>
            <a:gd name="adj2" fmla="val 195568"/>
            <a:gd name="adj3" fmla="val 2695691"/>
            <a:gd name="adj4" fmla="val 9749101"/>
            <a:gd name="adj5" fmla="val 192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325FCE5-89F1-4B6B-A551-6E77A59B71E4}">
      <dsp:nvSpPr>
        <dsp:cNvPr id="0" name=""/>
        <dsp:cNvSpPr/>
      </dsp:nvSpPr>
      <dsp:spPr>
        <a:xfrm>
          <a:off x="1103836" y="9685198"/>
          <a:ext cx="4386218" cy="174425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0965" tIns="67310" rIns="100965" bIns="67310" numCol="1" spcCol="1270" anchor="ctr" anchorCtr="0">
          <a:noAutofit/>
        </a:bodyPr>
        <a:lstStyle/>
        <a:p>
          <a:pPr lvl="0" algn="l" defTabSz="2355850">
            <a:lnSpc>
              <a:spcPct val="90000"/>
            </a:lnSpc>
            <a:spcBef>
              <a:spcPct val="0"/>
            </a:spcBef>
            <a:spcAft>
              <a:spcPct val="35000"/>
            </a:spcAft>
          </a:pPr>
          <a:r>
            <a:rPr lang="en-US" sz="5300" kern="1200" dirty="0" smtClean="0"/>
            <a:t>Campus Resource </a:t>
          </a:r>
          <a:endParaRPr lang="en-US" sz="5300" kern="1200" dirty="0"/>
        </a:p>
      </dsp:txBody>
      <dsp:txXfrm>
        <a:off x="1154923" y="9736285"/>
        <a:ext cx="4284044" cy="1642080"/>
      </dsp:txXfrm>
    </dsp:sp>
    <dsp:sp modelId="{D0A2BF91-E628-4494-B5F6-64F4B6473ECD}">
      <dsp:nvSpPr>
        <dsp:cNvPr id="0" name=""/>
        <dsp:cNvSpPr/>
      </dsp:nvSpPr>
      <dsp:spPr>
        <a:xfrm>
          <a:off x="6311370" y="6154234"/>
          <a:ext cx="4934496" cy="658847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285750" lvl="1" indent="-285750" algn="l" defTabSz="1466850">
            <a:lnSpc>
              <a:spcPct val="90000"/>
            </a:lnSpc>
            <a:spcBef>
              <a:spcPct val="0"/>
            </a:spcBef>
            <a:spcAft>
              <a:spcPct val="15000"/>
            </a:spcAft>
            <a:buChar char="••"/>
          </a:pPr>
          <a:r>
            <a:rPr lang="en-US" sz="3300" kern="1200" dirty="0" smtClean="0">
              <a:solidFill>
                <a:schemeClr val="accent1">
                  <a:lumMod val="50000"/>
                </a:schemeClr>
              </a:solidFill>
            </a:rPr>
            <a:t>Area Agencies </a:t>
          </a:r>
          <a:endParaRPr lang="en-US" sz="3300" kern="1200" dirty="0">
            <a:solidFill>
              <a:schemeClr val="accent1">
                <a:lumMod val="50000"/>
              </a:schemeClr>
            </a:solidFill>
          </a:endParaRPr>
        </a:p>
        <a:p>
          <a:pPr marL="285750" lvl="1" indent="-285750" algn="l" defTabSz="1466850">
            <a:lnSpc>
              <a:spcPct val="90000"/>
            </a:lnSpc>
            <a:spcBef>
              <a:spcPct val="0"/>
            </a:spcBef>
            <a:spcAft>
              <a:spcPct val="15000"/>
            </a:spcAft>
            <a:buChar char="••"/>
          </a:pPr>
          <a:r>
            <a:rPr lang="en-US" sz="3300" kern="1200" dirty="0" smtClean="0">
              <a:solidFill>
                <a:schemeClr val="accent1">
                  <a:lumMod val="50000"/>
                </a:schemeClr>
              </a:solidFill>
            </a:rPr>
            <a:t>Transition Coordinators </a:t>
          </a:r>
          <a:endParaRPr lang="en-US" sz="3300" kern="1200" dirty="0">
            <a:solidFill>
              <a:schemeClr val="accent1">
                <a:lumMod val="50000"/>
              </a:schemeClr>
            </a:solidFill>
          </a:endParaRPr>
        </a:p>
        <a:p>
          <a:pPr marL="285750" lvl="1" indent="-285750" algn="l" defTabSz="1466850">
            <a:lnSpc>
              <a:spcPct val="90000"/>
            </a:lnSpc>
            <a:spcBef>
              <a:spcPct val="0"/>
            </a:spcBef>
            <a:spcAft>
              <a:spcPct val="15000"/>
            </a:spcAft>
            <a:buChar char="••"/>
          </a:pPr>
          <a:r>
            <a:rPr lang="en-US" sz="3300" kern="1200" dirty="0" smtClean="0">
              <a:solidFill>
                <a:schemeClr val="accent1">
                  <a:lumMod val="50000"/>
                </a:schemeClr>
              </a:solidFill>
            </a:rPr>
            <a:t>High Schools </a:t>
          </a:r>
          <a:endParaRPr lang="en-US" sz="3300" kern="1200" dirty="0">
            <a:solidFill>
              <a:schemeClr val="accent1">
                <a:lumMod val="50000"/>
              </a:schemeClr>
            </a:solidFill>
          </a:endParaRPr>
        </a:p>
        <a:p>
          <a:pPr marL="285750" lvl="1" indent="-285750" algn="l" defTabSz="1466850">
            <a:lnSpc>
              <a:spcPct val="90000"/>
            </a:lnSpc>
            <a:spcBef>
              <a:spcPct val="0"/>
            </a:spcBef>
            <a:spcAft>
              <a:spcPct val="15000"/>
            </a:spcAft>
            <a:buChar char="••"/>
          </a:pPr>
          <a:r>
            <a:rPr lang="en-US" sz="3300" kern="1200" dirty="0" smtClean="0">
              <a:solidFill>
                <a:schemeClr val="accent1">
                  <a:lumMod val="50000"/>
                </a:schemeClr>
              </a:solidFill>
            </a:rPr>
            <a:t>Parents </a:t>
          </a:r>
          <a:endParaRPr lang="en-US" sz="3300" kern="1200" dirty="0">
            <a:solidFill>
              <a:schemeClr val="accent1">
                <a:lumMod val="50000"/>
              </a:schemeClr>
            </a:solidFill>
          </a:endParaRPr>
        </a:p>
        <a:p>
          <a:pPr marL="285750" lvl="1" indent="-285750" algn="l" defTabSz="1466850">
            <a:lnSpc>
              <a:spcPct val="90000"/>
            </a:lnSpc>
            <a:spcBef>
              <a:spcPct val="0"/>
            </a:spcBef>
            <a:spcAft>
              <a:spcPct val="15000"/>
            </a:spcAft>
            <a:buChar char="••"/>
          </a:pPr>
          <a:r>
            <a:rPr lang="en-US" sz="3300" kern="1200" dirty="0" smtClean="0">
              <a:solidFill>
                <a:schemeClr val="accent1">
                  <a:lumMod val="50000"/>
                </a:schemeClr>
              </a:solidFill>
            </a:rPr>
            <a:t>Students </a:t>
          </a:r>
          <a:endParaRPr lang="en-US" sz="3300" kern="1200" dirty="0">
            <a:solidFill>
              <a:schemeClr val="accent1">
                <a:lumMod val="50000"/>
              </a:schemeClr>
            </a:solidFill>
          </a:endParaRPr>
        </a:p>
        <a:p>
          <a:pPr marL="285750" lvl="1" indent="-285750" algn="l" defTabSz="1466850">
            <a:lnSpc>
              <a:spcPct val="90000"/>
            </a:lnSpc>
            <a:spcBef>
              <a:spcPct val="0"/>
            </a:spcBef>
            <a:spcAft>
              <a:spcPct val="15000"/>
            </a:spcAft>
            <a:buChar char="••"/>
          </a:pPr>
          <a:r>
            <a:rPr lang="en-US" sz="3300" kern="1200" dirty="0" smtClean="0">
              <a:solidFill>
                <a:schemeClr val="accent1">
                  <a:lumMod val="50000"/>
                </a:schemeClr>
              </a:solidFill>
            </a:rPr>
            <a:t>Think College </a:t>
          </a:r>
          <a:endParaRPr lang="en-US" sz="3300" kern="1200" dirty="0">
            <a:solidFill>
              <a:schemeClr val="accent1">
                <a:lumMod val="50000"/>
              </a:schemeClr>
            </a:solidFill>
          </a:endParaRPr>
        </a:p>
        <a:p>
          <a:pPr marL="285750" lvl="1" indent="-285750" algn="l" defTabSz="1466850">
            <a:lnSpc>
              <a:spcPct val="90000"/>
            </a:lnSpc>
            <a:spcBef>
              <a:spcPct val="0"/>
            </a:spcBef>
            <a:spcAft>
              <a:spcPct val="15000"/>
            </a:spcAft>
            <a:buChar char="••"/>
          </a:pPr>
          <a:r>
            <a:rPr lang="en-US" sz="3300" kern="1200" dirty="0" smtClean="0">
              <a:solidFill>
                <a:schemeClr val="accent1">
                  <a:lumMod val="50000"/>
                </a:schemeClr>
              </a:solidFill>
            </a:rPr>
            <a:t>Institute on Disability </a:t>
          </a:r>
          <a:endParaRPr lang="en-US" sz="3300" kern="1200" dirty="0">
            <a:solidFill>
              <a:schemeClr val="accent1">
                <a:lumMod val="50000"/>
              </a:schemeClr>
            </a:solidFill>
          </a:endParaRPr>
        </a:p>
      </dsp:txBody>
      <dsp:txXfrm>
        <a:off x="6455896" y="7710577"/>
        <a:ext cx="4645444" cy="4887610"/>
      </dsp:txXfrm>
    </dsp:sp>
    <dsp:sp modelId="{50EBE969-B0C7-4073-A79C-531DDB3D20DD}">
      <dsp:nvSpPr>
        <dsp:cNvPr id="0" name=""/>
        <dsp:cNvSpPr/>
      </dsp:nvSpPr>
      <dsp:spPr>
        <a:xfrm rot="742364">
          <a:off x="9180934" y="4807159"/>
          <a:ext cx="5243546" cy="5002886"/>
        </a:xfrm>
        <a:prstGeom prst="circularArrow">
          <a:avLst>
            <a:gd name="adj1" fmla="val 1563"/>
            <a:gd name="adj2" fmla="val 185458"/>
            <a:gd name="adj3" fmla="val 20501702"/>
            <a:gd name="adj4" fmla="val 13438182"/>
            <a:gd name="adj5" fmla="val 1824"/>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0F8EDB9-7CFD-4FD4-9C2C-88BF6B50C70B}">
      <dsp:nvSpPr>
        <dsp:cNvPr id="0" name=""/>
        <dsp:cNvSpPr/>
      </dsp:nvSpPr>
      <dsp:spPr>
        <a:xfrm>
          <a:off x="6960163" y="4866828"/>
          <a:ext cx="4386218" cy="174425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0965" tIns="67310" rIns="100965" bIns="67310" numCol="1" spcCol="1270" anchor="ctr" anchorCtr="0">
          <a:noAutofit/>
        </a:bodyPr>
        <a:lstStyle/>
        <a:p>
          <a:pPr lvl="0" algn="l" defTabSz="2355850">
            <a:lnSpc>
              <a:spcPct val="90000"/>
            </a:lnSpc>
            <a:spcBef>
              <a:spcPct val="0"/>
            </a:spcBef>
            <a:spcAft>
              <a:spcPct val="35000"/>
            </a:spcAft>
          </a:pPr>
          <a:r>
            <a:rPr lang="en-US" sz="5300" kern="1200" dirty="0" smtClean="0"/>
            <a:t>Community Resources </a:t>
          </a:r>
          <a:endParaRPr lang="en-US" sz="5300" kern="1200" dirty="0"/>
        </a:p>
      </dsp:txBody>
      <dsp:txXfrm>
        <a:off x="7011250" y="4917915"/>
        <a:ext cx="4284044" cy="1642080"/>
      </dsp:txXfrm>
    </dsp:sp>
    <dsp:sp modelId="{69DBFF37-225C-4902-8F0E-560C30670C1B}">
      <dsp:nvSpPr>
        <dsp:cNvPr id="0" name=""/>
        <dsp:cNvSpPr/>
      </dsp:nvSpPr>
      <dsp:spPr>
        <a:xfrm>
          <a:off x="11816168" y="6920520"/>
          <a:ext cx="4934496" cy="406992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285750" lvl="1" indent="-285750" algn="l" defTabSz="1466850">
            <a:lnSpc>
              <a:spcPct val="90000"/>
            </a:lnSpc>
            <a:spcBef>
              <a:spcPct val="0"/>
            </a:spcBef>
            <a:spcAft>
              <a:spcPct val="15000"/>
            </a:spcAft>
            <a:buChar char="••"/>
          </a:pPr>
          <a:r>
            <a:rPr lang="en-US" sz="3300" kern="1200" dirty="0" smtClean="0">
              <a:solidFill>
                <a:schemeClr val="accent1">
                  <a:lumMod val="50000"/>
                </a:schemeClr>
              </a:solidFill>
            </a:rPr>
            <a:t>Vocational Rehab </a:t>
          </a:r>
          <a:endParaRPr lang="en-US" sz="3300" kern="1200" dirty="0">
            <a:solidFill>
              <a:schemeClr val="accent1">
                <a:lumMod val="50000"/>
              </a:schemeClr>
            </a:solidFill>
          </a:endParaRPr>
        </a:p>
        <a:p>
          <a:pPr marL="285750" lvl="1" indent="-285750" algn="l" defTabSz="1466850">
            <a:lnSpc>
              <a:spcPct val="90000"/>
            </a:lnSpc>
            <a:spcBef>
              <a:spcPct val="0"/>
            </a:spcBef>
            <a:spcAft>
              <a:spcPct val="15000"/>
            </a:spcAft>
            <a:buChar char="••"/>
          </a:pPr>
          <a:r>
            <a:rPr lang="en-US" sz="3300" kern="1200" dirty="0" smtClean="0">
              <a:solidFill>
                <a:schemeClr val="accent1">
                  <a:lumMod val="50000"/>
                </a:schemeClr>
              </a:solidFill>
            </a:rPr>
            <a:t>UNH Financial Aid Office </a:t>
          </a:r>
          <a:endParaRPr lang="en-US" sz="3300" kern="1200" dirty="0">
            <a:solidFill>
              <a:schemeClr val="accent1">
                <a:lumMod val="50000"/>
              </a:schemeClr>
            </a:solidFill>
          </a:endParaRPr>
        </a:p>
        <a:p>
          <a:pPr marL="285750" lvl="1" indent="-285750" algn="l" defTabSz="1466850">
            <a:lnSpc>
              <a:spcPct val="90000"/>
            </a:lnSpc>
            <a:spcBef>
              <a:spcPct val="0"/>
            </a:spcBef>
            <a:spcAft>
              <a:spcPct val="15000"/>
            </a:spcAft>
            <a:buChar char="••"/>
          </a:pPr>
          <a:r>
            <a:rPr lang="en-US" sz="3300" kern="1200" dirty="0" smtClean="0">
              <a:solidFill>
                <a:schemeClr val="accent1">
                  <a:lumMod val="50000"/>
                </a:schemeClr>
              </a:solidFill>
            </a:rPr>
            <a:t>Development / Advancement  </a:t>
          </a:r>
          <a:endParaRPr lang="en-US" sz="3300" kern="1200" dirty="0">
            <a:solidFill>
              <a:schemeClr val="accent1">
                <a:lumMod val="50000"/>
              </a:schemeClr>
            </a:solidFill>
          </a:endParaRPr>
        </a:p>
        <a:p>
          <a:pPr marL="285750" lvl="1" indent="-285750" algn="l" defTabSz="1466850">
            <a:lnSpc>
              <a:spcPct val="90000"/>
            </a:lnSpc>
            <a:spcBef>
              <a:spcPct val="0"/>
            </a:spcBef>
            <a:spcAft>
              <a:spcPct val="15000"/>
            </a:spcAft>
            <a:buChar char="••"/>
          </a:pPr>
          <a:r>
            <a:rPr lang="en-US" sz="3300" kern="1200" dirty="0" smtClean="0">
              <a:solidFill>
                <a:schemeClr val="accent1">
                  <a:lumMod val="50000"/>
                </a:schemeClr>
              </a:solidFill>
            </a:rPr>
            <a:t>Bureau of Developmental Services </a:t>
          </a:r>
          <a:endParaRPr lang="en-US" sz="3300" kern="1200" dirty="0">
            <a:solidFill>
              <a:schemeClr val="accent1">
                <a:lumMod val="50000"/>
              </a:schemeClr>
            </a:solidFill>
          </a:endParaRPr>
        </a:p>
      </dsp:txBody>
      <dsp:txXfrm>
        <a:off x="11909828" y="7014180"/>
        <a:ext cx="4747176" cy="3010479"/>
      </dsp:txXfrm>
    </dsp:sp>
    <dsp:sp modelId="{36C0DB75-44E6-471D-AF58-08430C2DBDD0}">
      <dsp:nvSpPr>
        <dsp:cNvPr id="0" name=""/>
        <dsp:cNvSpPr/>
      </dsp:nvSpPr>
      <dsp:spPr>
        <a:xfrm>
          <a:off x="12920004" y="10145978"/>
          <a:ext cx="4386218" cy="174425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0965" tIns="67310" rIns="100965" bIns="67310" numCol="1" spcCol="1270" anchor="ctr" anchorCtr="0">
          <a:noAutofit/>
        </a:bodyPr>
        <a:lstStyle/>
        <a:p>
          <a:pPr lvl="0" algn="l" defTabSz="2355850">
            <a:lnSpc>
              <a:spcPct val="90000"/>
            </a:lnSpc>
            <a:spcBef>
              <a:spcPct val="0"/>
            </a:spcBef>
            <a:spcAft>
              <a:spcPct val="35000"/>
            </a:spcAft>
          </a:pPr>
          <a:r>
            <a:rPr lang="en-US" sz="5300" kern="1200" dirty="0" smtClean="0"/>
            <a:t>Funding </a:t>
          </a:r>
          <a:endParaRPr lang="en-US" sz="5300" kern="1200" dirty="0"/>
        </a:p>
      </dsp:txBody>
      <dsp:txXfrm>
        <a:off x="12971091" y="10197065"/>
        <a:ext cx="4284044" cy="1642080"/>
      </dsp:txXfrm>
    </dsp:sp>
  </dsp:spTree>
</dsp:drawing>
</file>

<file path=ppt/diagrams/layout1.xml><?xml version="1.0" encoding="utf-8"?>
<dgm:layoutDef xmlns:dgm="http://schemas.openxmlformats.org/drawingml/2006/diagram" xmlns:a="http://schemas.openxmlformats.org/drawingml/2006/main" uniqueId="urn:microsoft.com/office/officeart/2009/layout/ReverseList">
  <dgm:title val=""/>
  <dgm:desc val=""/>
  <dgm:catLst>
    <dgm:cat type="relationship" pri="3800"/>
  </dgm:catLst>
  <dgm:samp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clrData>
  <dgm:layoutNode name="Name0">
    <dgm:varLst>
      <dgm:chMax val="2"/>
      <dgm:chPref val="2"/>
      <dgm:animLvl val="lvl"/>
    </dgm:varLst>
    <dgm:choose name="Name1">
      <dgm:if name="Name2" axis="ch" ptType="node" func="cnt" op="lte" val="1">
        <dgm:alg type="composite">
          <dgm:param type="ar" val="0.9993"/>
        </dgm:alg>
      </dgm:if>
      <dgm:else name="Name3">
        <dgm:alg type="composite">
          <dgm:param type="ar" val="0.8036"/>
        </dgm:alg>
      </dgm:else>
    </dgm:choose>
    <dgm:shape xmlns:r="http://schemas.openxmlformats.org/officeDocument/2006/relationships" r:blip="">
      <dgm:adjLst/>
    </dgm:shape>
    <dgm:choose name="Name4">
      <dgm:if name="Name5" axis="ch" ptType="node" func="cnt" op="lte" val="1">
        <dgm:constrLst>
          <dgm:constr type="primFontSz" for="des" ptType="node" op="equ" val="65"/>
          <dgm:constr type="l" for="ch" forName="LeftNode" refType="w" fact="0"/>
          <dgm:constr type="t" for="ch" forName="LeftNode" refType="h" fact="0.25"/>
          <dgm:constr type="w" for="ch" forName="LeftNode" refType="w" fact="0.5"/>
          <dgm:constr type="h" for="ch" forName="LeftNode" refType="h"/>
          <dgm:constr type="l" for="ch" forName="LeftText" refType="w" fact="0"/>
          <dgm:constr type="t" for="ch" forName="LeftText" refType="h" fact="0.25"/>
          <dgm:constr type="w" for="ch" forName="LeftText" refType="w" fact="0.5"/>
          <dgm:constr type="h" for="ch" forName="LeftText" refType="h"/>
        </dgm:constrLst>
      </dgm:if>
      <dgm:else name="Name6">
        <dgm:constrLst>
          <dgm:constr type="primFontSz" for="des" ptType="node" op="equ" val="65"/>
          <dgm:constr type="l" for="ch" forName="LeftNode" refType="w" fact="0"/>
          <dgm:constr type="t" for="ch" forName="LeftNode" refType="h" fact="0.1786"/>
          <dgm:constr type="w" for="ch" forName="LeftNode" refType="w" fact="0.4889"/>
          <dgm:constr type="h" for="ch" forName="LeftNode" refType="h" fact="0.6429"/>
          <dgm:constr type="l" for="ch" forName="LeftText" refType="w" fact="0"/>
          <dgm:constr type="t" for="ch" forName="LeftText" refType="h" fact="0.1786"/>
          <dgm:constr type="w" for="ch" forName="LeftText" refType="w" fact="0.4889"/>
          <dgm:constr type="h" for="ch" forName="LeftText" refType="h" fact="0.6429"/>
          <dgm:constr type="l" for="ch" forName="RightNode" refType="w" fact="0.5111"/>
          <dgm:constr type="t" for="ch" forName="RightNode" refType="h" fact="0.1786"/>
          <dgm:constr type="w" for="ch" forName="RightNode" refType="w" fact="0.4889"/>
          <dgm:constr type="h" for="ch" forName="RightNode" refType="h" fact="0.6429"/>
          <dgm:constr type="l" for="ch" forName="RightText" refType="w" fact="0.5111"/>
          <dgm:constr type="t" for="ch" forName="RightText" refType="h" fact="0.1786"/>
          <dgm:constr type="w" for="ch" forName="RightText" refType="w" fact="0.4889"/>
          <dgm:constr type="h" for="ch" forName="RightText" refType="h" fact="0.6429"/>
          <dgm:constr type="l" for="ch" forName="TopArrow" refType="w" fact="0.2444"/>
          <dgm:constr type="t" for="ch" forName="TopArrow" refType="h" fact="0"/>
          <dgm:constr type="w" for="ch" forName="TopArrow" refType="w" fact="0.5111"/>
          <dgm:constr type="h" for="ch" forName="TopArrow" refType="h" fact="0.4107"/>
          <dgm:constr type="l" for="ch" forName="BottomArrow" refType="w" fact="0.2444"/>
          <dgm:constr type="t" for="ch" forName="BottomArrow" refType="h" fact="0.5893"/>
          <dgm:constr type="w" for="ch" forName="BottomArrow" refType="w" fact="0.5111"/>
          <dgm:constr type="h" for="ch" forName="BottomArrow" refType="h" fact="0.4107"/>
        </dgm:constrLst>
      </dgm:else>
    </dgm:choose>
    <dgm:choose name="Name7">
      <dgm:if name="Name8" axis="ch" ptType="node" func="cnt" op="gte" val="1">
        <dgm:layoutNode name="LeftText" styleLbl="revTx" moveWith="LeftNode">
          <dgm:varLst>
            <dgm:bulletEnabled val="1"/>
          </dgm:varLst>
          <dgm:alg type="tx">
            <dgm:param type="txAnchorVert" val="t"/>
            <dgm:param type="parTxLTRAlign" val="l"/>
          </dgm:alg>
          <dgm:choose name="Name9">
            <dgm:if name="Name10" axis="ch" ptType="node" func="cnt" op="lte" val="1">
              <dgm:shape xmlns:r="http://schemas.openxmlformats.org/officeDocument/2006/relationships" type="roundRect" r:blip="" hideGeom="1">
                <dgm:adjLst>
                  <dgm:adj idx="1" val="0.1667"/>
                  <dgm:adj idx="2" val="0"/>
                </dgm:adjLst>
              </dgm:shape>
              <dgm:presOf axis="ch desOrSelf" ptType="node node" st="1 1" cnt="1 0"/>
              <dgm:constrLst>
                <dgm:constr type="lMarg" refType="primFontSz" fact="0.3"/>
                <dgm:constr type="rMarg" refType="primFontSz" fact="0.3"/>
                <dgm:constr type="tMarg" refType="primFontSz" fact="0.5"/>
                <dgm:constr type="bMarg" refType="primFontSz" fact="0.5"/>
              </dgm:constrLst>
            </dgm:if>
            <dgm:else name="Name11">
              <dgm:shape xmlns:r="http://schemas.openxmlformats.org/officeDocument/2006/relationships" rot="270" type="round2SameRect" r:blip="" hideGeom="1">
                <dgm:adjLst>
                  <dgm:adj idx="1" val="0.1667"/>
                  <dgm:adj idx="2" val="0"/>
                </dgm:adjLst>
              </dgm:shape>
              <dgm:presOf axis="ch desOrSelf" ptType="node node" st="1 1" cnt="1 0"/>
              <dgm:constrLst>
                <dgm:constr type="lMarg" refType="primFontSz" fact="0.3"/>
                <dgm:constr type="rMarg" refType="primFontSz" fact="0.45"/>
                <dgm:constr type="tMarg" refType="primFontSz" fact="0.5"/>
                <dgm:constr type="bMarg" refType="primFontSz" fact="0.5"/>
              </dgm:constrLst>
            </dgm:else>
          </dgm:choose>
          <dgm:ruleLst>
            <dgm:rule type="primFontSz" val="5" fact="NaN" max="NaN"/>
          </dgm:ruleLst>
        </dgm:layoutNode>
        <dgm:layoutNode name="LeftNode" styleLbl="bgImgPlace1">
          <dgm:varLst>
            <dgm:chMax val="2"/>
            <dgm:chPref val="2"/>
          </dgm:varLst>
          <dgm:alg type="sp"/>
          <dgm:choose name="Name12">
            <dgm:if name="Name13" axis="ch" ptType="node" func="cnt" op="lte" val="1">
              <dgm:shape xmlns:r="http://schemas.openxmlformats.org/officeDocument/2006/relationships" type="roundRect" r:blip="">
                <dgm:adjLst>
                  <dgm:adj idx="1" val="0.1667"/>
                  <dgm:adj idx="2" val="0"/>
                </dgm:adjLst>
              </dgm:shape>
            </dgm:if>
            <dgm:else name="Name14">
              <dgm:shape xmlns:r="http://schemas.openxmlformats.org/officeDocument/2006/relationships" rot="270" type="round2SameRect" r:blip="">
                <dgm:adjLst>
                  <dgm:adj idx="1" val="0.1667"/>
                  <dgm:adj idx="2" val="0"/>
                </dgm:adjLst>
              </dgm:shape>
            </dgm:else>
          </dgm:choose>
          <dgm:presOf axis="ch desOrSelf" ptType="node node" st="1 1" cnt="1 0"/>
        </dgm:layoutNode>
        <dgm:choose name="Name15">
          <dgm:if name="Name16" axis="ch" ptType="node" func="cnt" op="gte" val="2">
            <dgm:layoutNode name="RightText" styleLbl="revTx" moveWith="RightNode">
              <dgm:varLst>
                <dgm:bulletEnabled val="1"/>
              </dgm:varLst>
              <dgm:alg type="tx">
                <dgm:param type="txAnchorVert" val="t"/>
                <dgm:param type="parTxLTRAlign" val="l"/>
              </dgm:alg>
              <dgm:shape xmlns:r="http://schemas.openxmlformats.org/officeDocument/2006/relationships" rot="90" type="round2SameRect" r:blip="" hideGeom="1">
                <dgm:adjLst>
                  <dgm:adj idx="1" val="0.1667"/>
                  <dgm:adj idx="2" val="0"/>
                </dgm:adjLst>
              </dgm:shape>
              <dgm:presOf axis="ch desOrSelf" ptType="node node" st="2 1" cnt="1 0"/>
              <dgm:constrLst>
                <dgm:constr type="lMarg" refType="primFontSz" fact="0.45"/>
                <dgm:constr type="rMarg" refType="primFontSz" fact="0.3"/>
                <dgm:constr type="tMarg" refType="primFontSz" fact="0.5"/>
                <dgm:constr type="bMarg" refType="primFontSz" fact="0.5"/>
              </dgm:constrLst>
              <dgm:ruleLst>
                <dgm:rule type="primFontSz" val="5" fact="NaN" max="NaN"/>
              </dgm:ruleLst>
            </dgm:layoutNode>
            <dgm:layoutNode name="RightNode" styleLbl="bgImgPlace1">
              <dgm:varLst>
                <dgm:chMax val="0"/>
                <dgm:chPref val="0"/>
              </dgm:varLst>
              <dgm:alg type="sp"/>
              <dgm:shape xmlns:r="http://schemas.openxmlformats.org/officeDocument/2006/relationships" rot="90" type="round2SameRect" r:blip="">
                <dgm:adjLst>
                  <dgm:adj idx="1" val="0.1667"/>
                  <dgm:adj idx="2" val="0"/>
                </dgm:adjLst>
              </dgm:shape>
              <dgm:presOf axis="ch desOrSelf" ptType="node node" st="2 1" cnt="1 0"/>
            </dgm:layoutNode>
            <dgm:layoutNode name="TopArrow">
              <dgm:alg type="sp"/>
              <dgm:shape xmlns:r="http://schemas.openxmlformats.org/officeDocument/2006/relationships" type="circularArrow" r:blip="">
                <dgm:adjLst>
                  <dgm:adj idx="1" val="0.125"/>
                  <dgm:adj idx="2" val="19.0387"/>
                  <dgm:adj idx="3" val="-19.0387"/>
                  <dgm:adj idx="4" val="180"/>
                  <dgm:adj idx="5" val="0.125"/>
                </dgm:adjLst>
              </dgm:shape>
              <dgm:presOf/>
            </dgm:layoutNode>
            <dgm:layoutNode name="BottomArrow">
              <dgm:alg type="sp"/>
              <dgm:shape xmlns:r="http://schemas.openxmlformats.org/officeDocument/2006/relationships" rot="180" type="circularArrow" r:blip="">
                <dgm:adjLst>
                  <dgm:adj idx="1" val="0.125"/>
                  <dgm:adj idx="2" val="19.0387"/>
                  <dgm:adj idx="3" val="-19.0387"/>
                  <dgm:adj idx="4" val="180"/>
                  <dgm:adj idx="5" val="0.125"/>
                </dgm:adjLst>
              </dgm:shape>
              <dgm:presOf/>
            </dgm:layoutNode>
          </dgm:if>
          <dgm:else name="Name17"/>
        </dgm:choose>
      </dgm:if>
      <dgm:else name="Name18"/>
    </dgm:choose>
  </dgm:layoutNode>
</dgm:layoutDef>
</file>

<file path=ppt/diagrams/layout2.xml><?xml version="1.0" encoding="utf-8"?>
<dgm:layoutDef xmlns:dgm="http://schemas.openxmlformats.org/drawingml/2006/diagram" xmlns:a="http://schemas.openxmlformats.org/drawingml/2006/main" uniqueId="urn:microsoft.com/office/officeart/2005/8/layout/hProcess4">
  <dgm:title val=""/>
  <dgm:desc val=""/>
  <dgm:catLst>
    <dgm:cat type="process"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composite"/>
    <dgm:shape xmlns:r="http://schemas.openxmlformats.org/officeDocument/2006/relationships" r:blip="">
      <dgm:adjLst/>
    </dgm:shape>
    <dgm:presOf/>
    <dgm:constrLst>
      <dgm:constr type="w" for="ch" forName="tSp" refType="w"/>
      <dgm:constr type="h" for="ch" forName="tSp" refType="h" fact="0.15"/>
      <dgm:constr type="l" for="ch" forName="tSp"/>
      <dgm:constr type="t" for="ch" forName="tSp"/>
      <dgm:constr type="w" for="ch" forName="bSp" refType="w"/>
      <dgm:constr type="h" for="ch" forName="bSp" refType="h" fact="0.15"/>
      <dgm:constr type="l" for="ch" forName="bSp"/>
      <dgm:constr type="t" for="ch" forName="bSp" refType="h" fact="0.85"/>
      <dgm:constr type="w" for="ch" forName="process" refType="w"/>
      <dgm:constr type="h" for="ch" forName="process" refType="h" fact="0.7"/>
      <dgm:constr type="l" for="ch" forName="process"/>
      <dgm:constr type="t" for="ch" forName="process" refType="h" fact="0.15"/>
    </dgm:constrLst>
    <dgm:ruleLst/>
    <dgm:layoutNode name="tSp">
      <dgm:alg type="sp"/>
      <dgm:shape xmlns:r="http://schemas.openxmlformats.org/officeDocument/2006/relationships" r:blip="">
        <dgm:adjLst/>
      </dgm:shape>
      <dgm:presOf/>
      <dgm:constrLst/>
      <dgm:ruleLst/>
    </dgm:layoutNode>
    <dgm:layoutNode name="bSp">
      <dgm:alg type="sp"/>
      <dgm:shape xmlns:r="http://schemas.openxmlformats.org/officeDocument/2006/relationships" r:blip="">
        <dgm:adjLst/>
      </dgm:shape>
      <dgm:presOf/>
      <dgm:constrLst/>
      <dgm:ruleLst/>
    </dgm:layoutNode>
    <dgm:layoutNode name="process">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composite1" refType="w"/>
        <dgm:constr type="w" for="ch" forName="composite2" refType="w" refFor="ch" refForName="composite1" op="equ"/>
        <dgm:constr type="h" for="ch" forName="composite1" refType="h"/>
        <dgm:constr type="h" for="ch" forName="composite2" refType="h" refFor="ch" refForName="composite1" op="equ"/>
        <dgm:constr type="primFontSz" for="des" forName="parentNode1" val="65"/>
        <dgm:constr type="primFontSz" for="des" forName="parentNode2" refType="primFontSz" refFor="des" refForName="parentNode1" op="equ"/>
        <dgm:constr type="secFontSz" for="des" forName="childNode1tx" val="65"/>
        <dgm:constr type="secFontSz" for="des" forName="childNode2tx" refType="secFontSz" refFor="des" refForName="childNode1tx" op="equ"/>
        <dgm:constr type="w" for="des" ptType="sibTrans" refType="w" refFor="ch" refForName="composite1" op="equ" fact="0.05"/>
      </dgm:constrLst>
      <dgm:ruleLst/>
      <dgm:forEach name="Name4" axis="ch" ptType="node" step="2">
        <dgm:layoutNode name="composite1">
          <dgm:alg type="composite">
            <dgm:param type="ar" val="0.943"/>
          </dgm:alg>
          <dgm:shape xmlns:r="http://schemas.openxmlformats.org/officeDocument/2006/relationships" r:blip="">
            <dgm:adjLst/>
          </dgm:shape>
          <dgm:presOf/>
          <dgm:choose name="Name5">
            <dgm:if name="Name6" func="var" arg="dir" op="equ" val="norm">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dgm:constr type="w" for="ch" forName="childNode1tx" refType="w" fact="0.9"/>
                <dgm:constr type="h" for="ch" forName="childNode1tx" refType="h" fact="0.55"/>
                <dgm:constr type="t" for="ch" forName="childNode1tx" refType="h" fact="0.15"/>
                <dgm:constr type="l" for="ch" forName="childNode1tx"/>
                <dgm:constr type="w" for="ch" forName="parentNode1" refType="w" fact="0.8"/>
                <dgm:constr type="h" for="ch" forName="parentNode1" refType="h" fact="0.3"/>
                <dgm:constr type="t" for="ch" forName="parentNode1" refType="h" fact="0.7"/>
                <dgm:constr type="l" for="ch" forName="parentNode1" refType="w" fact="0.2"/>
                <dgm:constr type="w" for="ch" forName="connSite1" refType="w" fact="0.01"/>
                <dgm:constr type="h" for="ch" forName="connSite1" refType="h" fact="0.01"/>
                <dgm:constr type="t" for="ch" forName="connSite1"/>
                <dgm:constr type="l" for="ch" forName="connSite1" refType="w" fact="0.35"/>
              </dgm:constrLst>
            </dgm:if>
            <dgm:else name="Name7">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refType="w" fact="0.1"/>
                <dgm:constr type="w" for="ch" forName="childNode1tx" refType="w" fact="0.9"/>
                <dgm:constr type="h" for="ch" forName="childNode1tx" refType="h" fact="0.55"/>
                <dgm:constr type="t" for="ch" forName="childNode1tx" refType="h" fact="0.15"/>
                <dgm:constr type="l" for="ch" forName="childNode1tx" refType="w" fact="0.1"/>
                <dgm:constr type="w" for="ch" forName="parentNode1" refType="w" fact="0.8"/>
                <dgm:constr type="h" for="ch" forName="parentNode1" refType="h" fact="0.3"/>
                <dgm:constr type="t" for="ch" forName="parentNode1" refType="h" fact="0.7"/>
                <dgm:constr type="l" for="ch" forName="parentNode1"/>
                <dgm:constr type="w" for="ch" forName="connSite1" refType="w" fact="0.01"/>
                <dgm:constr type="h" for="ch" forName="connSite1" refType="h" fact="0.01"/>
                <dgm:constr type="t" for="ch" forName="connSite1"/>
                <dgm:constr type="l" for="ch" forName="connSite1" refType="w" fact="0.65"/>
              </dgm:constrLst>
            </dgm:else>
          </dgm:choose>
          <dgm:ruleLst/>
          <dgm:layoutNode name="dummyNode1">
            <dgm:alg type="sp"/>
            <dgm:shape xmlns:r="http://schemas.openxmlformats.org/officeDocument/2006/relationships" type="rect" r:blip="" hideGeom="1">
              <dgm:adjLst/>
            </dgm:shape>
            <dgm:presOf/>
            <dgm:constrLst/>
            <dgm:ruleLst/>
          </dgm:layoutNode>
          <dgm:layoutNode name="childNode1"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1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1" styleLbl="node1">
            <dgm:varLst>
              <dgm:chMax val="1"/>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1" moveWith="childNode1">
            <dgm:alg type="sp"/>
            <dgm:shape xmlns:r="http://schemas.openxmlformats.org/officeDocument/2006/relationships" r:blip="">
              <dgm:adjLst/>
            </dgm:shape>
            <dgm:presOf/>
            <dgm:constrLst/>
            <dgm:ruleLst/>
          </dgm:layoutNode>
        </dgm:layoutNode>
        <dgm:forEach name="Name8" axis="followSib" ptType="sibTrans" cnt="1">
          <dgm:layoutNode name="Name9">
            <dgm:alg type="conn">
              <dgm:param type="connRout" val="curve"/>
              <dgm:param type="srcNode" val="parentNode1"/>
              <dgm:param type="dstNode" val="connSite2"/>
              <dgm:param type="begPts" val="bCtr"/>
              <dgm:param type="endPts" val="bCtr"/>
            </dgm:alg>
            <dgm:shape xmlns:r="http://schemas.openxmlformats.org/officeDocument/2006/relationships" type="conn" r:blip="" zOrderOff="-2">
              <dgm:adjLst/>
            </dgm:shape>
            <dgm:presOf axis="self"/>
            <dgm:choose name="Name10">
              <dgm:if name="Name11" func="var" arg="dir" op="equ" val="norm">
                <dgm:constrLst>
                  <dgm:constr type="h" refType="w" fact="0.35"/>
                  <dgm:constr type="wArH" refType="h"/>
                  <dgm:constr type="hArH" refType="h"/>
                  <dgm:constr type="connDist"/>
                  <dgm:constr type="diam" refType="connDist" fact="-1.15"/>
                  <dgm:constr type="begPad"/>
                  <dgm:constr type="endPad"/>
                </dgm:constrLst>
              </dgm:if>
              <dgm:else name="Name12">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name="Name13" axis="followSib" ptType="node" cnt="1">
          <dgm:layoutNode name="composite2">
            <dgm:alg type="composite">
              <dgm:param type="ar" val="0.943"/>
            </dgm:alg>
            <dgm:shape xmlns:r="http://schemas.openxmlformats.org/officeDocument/2006/relationships" r:blip="">
              <dgm:adjLst/>
            </dgm:shape>
            <dgm:presOf/>
            <dgm:choose name="Name14">
              <dgm:if name="Name15" func="var" arg="dir" op="equ" val="norm">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dgm:constr type="w" for="ch" forName="childNode2tx" refType="w" fact="0.9"/>
                  <dgm:constr type="h" for="ch" forName="childNode2tx" refType="h" fact="0.55"/>
                  <dgm:constr type="t" for="ch" forName="childNode2tx" refType="h" fact="0.3"/>
                  <dgm:constr type="l" for="ch" forName="childNode2tx"/>
                  <dgm:constr type="w" for="ch" forName="parentNode2" refType="w" fact="0.8"/>
                  <dgm:constr type="h" for="ch" forName="parentNode2" refType="h" fact="0.3"/>
                  <dgm:constr type="t" for="ch" forName="parentNode2"/>
                  <dgm:constr type="l" for="ch" forName="parentNode2" refType="w" fact="0.2"/>
                  <dgm:constr type="w" for="ch" forName="connSite2" refType="w" fact="0.01"/>
                  <dgm:constr type="h" for="ch" forName="connSite2" refType="h" fact="0.01"/>
                  <dgm:constr type="t" for="ch" forName="connSite2" refType="h" fact="0.99"/>
                  <dgm:constr type="l" for="ch" forName="connSite2" refType="w" fact="0.25"/>
                </dgm:constrLst>
              </dgm:if>
              <dgm:else name="Name16">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refType="w" fact="0.1"/>
                  <dgm:constr type="w" for="ch" forName="childNode2tx" refType="w" fact="0.9"/>
                  <dgm:constr type="h" for="ch" forName="childNode2tx" refType="h" fact="0.55"/>
                  <dgm:constr type="t" for="ch" forName="childNode2tx" refType="h" fact="0.3"/>
                  <dgm:constr type="l" for="ch" forName="childNode2tx" refType="w" fact="0.1"/>
                  <dgm:constr type="w" for="ch" forName="parentNode2" refType="w" fact="0.8"/>
                  <dgm:constr type="h" for="ch" forName="parentNode2" refType="h" fact="0.3"/>
                  <dgm:constr type="t" for="ch" forName="parentNode2"/>
                  <dgm:constr type="l" for="ch" forName="parentNode2"/>
                  <dgm:constr type="w" for="ch" forName="connSite2" refType="w" fact="0.01"/>
                  <dgm:constr type="h" for="ch" forName="connSite2" refType="h" fact="0.01"/>
                  <dgm:constr type="t" for="ch" forName="connSite2" refType="h" fact="0.99"/>
                  <dgm:constr type="l" for="ch" forName="connSite2" refType="w" fact="0.85"/>
                </dgm:constrLst>
              </dgm:else>
            </dgm:choose>
            <dgm:ruleLst/>
            <dgm:layoutNode name="dummyNode2">
              <dgm:alg type="sp"/>
              <dgm:shape xmlns:r="http://schemas.openxmlformats.org/officeDocument/2006/relationships" type="rect" r:blip="" hideGeom="1">
                <dgm:adjLst/>
              </dgm:shape>
              <dgm:presOf/>
              <dgm:constrLst/>
              <dgm:ruleLst/>
            </dgm:layoutNode>
            <dgm:layoutNode name="childNode2"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2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2" styleLbl="node1">
              <dgm:varLst>
                <dgm:chMax val="0"/>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2" moveWith="childNode2">
              <dgm:alg type="sp"/>
              <dgm:shape xmlns:r="http://schemas.openxmlformats.org/officeDocument/2006/relationships" r:blip="">
                <dgm:adjLst/>
              </dgm:shape>
              <dgm:presOf/>
              <dgm:constrLst/>
              <dgm:ruleLst/>
            </dgm:layoutNode>
          </dgm:layoutNode>
          <dgm:forEach name="Name17" axis="followSib" ptType="sibTrans" cnt="1">
            <dgm:layoutNode name="Name18">
              <dgm:alg type="conn">
                <dgm:param type="connRout" val="curve"/>
                <dgm:param type="srcNode" val="parentNode2"/>
                <dgm:param type="dstNode" val="connSite1"/>
                <dgm:param type="begPts" val="tCtr"/>
                <dgm:param type="endPts" val="tCtr"/>
              </dgm:alg>
              <dgm:shape xmlns:r="http://schemas.openxmlformats.org/officeDocument/2006/relationships" type="conn" r:blip="" zOrderOff="-2">
                <dgm:adjLst/>
              </dgm:shape>
              <dgm:presOf axis="self"/>
              <dgm:choose name="Name19">
                <dgm:if name="Name20" func="var" arg="dir" op="equ" val="norm">
                  <dgm:constrLst>
                    <dgm:constr type="h" refType="w" fact="0.35"/>
                    <dgm:constr type="wArH" refType="h"/>
                    <dgm:constr type="hArH" refType="h"/>
                    <dgm:constr type="connDist"/>
                    <dgm:constr type="diam" refType="connDist" fact="1.15"/>
                    <dgm:constr type="begPad"/>
                    <dgm:constr type="endPad"/>
                  </dgm:constrLst>
                </dgm:if>
                <dgm:else name="Name21">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4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180013" y="0"/>
            <a:ext cx="3962400" cy="344488"/>
          </a:xfrm>
          <a:prstGeom prst="rect">
            <a:avLst/>
          </a:prstGeom>
        </p:spPr>
        <p:txBody>
          <a:bodyPr vert="horz" lIns="91440" tIns="45720" rIns="91440" bIns="45720" rtlCol="0"/>
          <a:lstStyle>
            <a:lvl1pPr algn="r">
              <a:defRPr sz="1200"/>
            </a:lvl1pPr>
          </a:lstStyle>
          <a:p>
            <a:fld id="{A9ACC673-3C34-456C-BB7A-6EDDDAA4278F}" type="datetimeFigureOut">
              <a:rPr lang="en-US" smtClean="0"/>
              <a:t>4/6/2017</a:t>
            </a:fld>
            <a:endParaRPr lang="en-US"/>
          </a:p>
        </p:txBody>
      </p:sp>
      <p:sp>
        <p:nvSpPr>
          <p:cNvPr id="4" name="Slide Image Placeholder 3"/>
          <p:cNvSpPr>
            <a:spLocks noGrp="1" noRot="1" noChangeAspect="1"/>
          </p:cNvSpPr>
          <p:nvPr>
            <p:ph type="sldImg" idx="2"/>
          </p:nvPr>
        </p:nvSpPr>
        <p:spPr>
          <a:xfrm>
            <a:off x="3028950" y="857250"/>
            <a:ext cx="3086100" cy="23145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14400" y="3300413"/>
            <a:ext cx="7315200" cy="2700337"/>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6513513"/>
            <a:ext cx="3962400" cy="3444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180013" y="6513513"/>
            <a:ext cx="3962400" cy="344487"/>
          </a:xfrm>
          <a:prstGeom prst="rect">
            <a:avLst/>
          </a:prstGeom>
        </p:spPr>
        <p:txBody>
          <a:bodyPr vert="horz" lIns="91440" tIns="45720" rIns="91440" bIns="45720" rtlCol="0" anchor="b"/>
          <a:lstStyle>
            <a:lvl1pPr algn="r">
              <a:defRPr sz="1200"/>
            </a:lvl1pPr>
          </a:lstStyle>
          <a:p>
            <a:fld id="{D0B7D9A1-D7E4-4DCB-B31E-821821BAD34B}" type="slidenum">
              <a:rPr lang="en-US" smtClean="0"/>
              <a:t>‹#›</a:t>
            </a:fld>
            <a:endParaRPr lang="en-US"/>
          </a:p>
        </p:txBody>
      </p:sp>
    </p:spTree>
    <p:extLst>
      <p:ext uri="{BB962C8B-B14F-4D97-AF65-F5344CB8AC3E}">
        <p14:creationId xmlns:p14="http://schemas.microsoft.com/office/powerpoint/2010/main" val="36556651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										^</a:t>
            </a:r>
            <a:endParaRPr lang="en-US" dirty="0"/>
          </a:p>
        </p:txBody>
      </p:sp>
      <p:sp>
        <p:nvSpPr>
          <p:cNvPr id="4" name="Slide Number Placeholder 3"/>
          <p:cNvSpPr>
            <a:spLocks noGrp="1"/>
          </p:cNvSpPr>
          <p:nvPr>
            <p:ph type="sldNum" sz="quarter" idx="10"/>
          </p:nvPr>
        </p:nvSpPr>
        <p:spPr/>
        <p:txBody>
          <a:bodyPr/>
          <a:lstStyle/>
          <a:p>
            <a:fld id="{D0B7D9A1-D7E4-4DCB-B31E-821821BAD34B}" type="slidenum">
              <a:rPr lang="en-US" smtClean="0"/>
              <a:t>1</a:t>
            </a:fld>
            <a:endParaRPr lang="en-US"/>
          </a:p>
        </p:txBody>
      </p:sp>
    </p:spTree>
    <p:extLst>
      <p:ext uri="{BB962C8B-B14F-4D97-AF65-F5344CB8AC3E}">
        <p14:creationId xmlns:p14="http://schemas.microsoft.com/office/powerpoint/2010/main" val="20793780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n-US" smtClean="0"/>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D9F2A90-EBCC-4A33-A5B5-1BD96337D968}" type="datetimeFigureOut">
              <a:rPr lang="en-US" smtClean="0"/>
              <a:t>4/6/2017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5862107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D9F2A90-EBCC-4A33-A5B5-1BD96337D968}" type="datetimeFigureOut">
              <a:rPr lang="en-US" smtClean="0"/>
              <a:t>4/6/2017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3723239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en-US" smtClean="0"/>
              <a:t>Click to edit Master title style</a:t>
            </a:r>
            <a:endParaRPr lang="en-US" dirty="0"/>
          </a:p>
        </p:txBody>
      </p:sp>
      <p:sp>
        <p:nvSpPr>
          <p:cNvPr id="3" name="Text Placeholder 2"/>
          <p:cNvSpPr>
            <a:spLocks noGrp="1"/>
          </p:cNvSpPr>
          <p:nvPr>
            <p:ph type="body" idx="1"/>
          </p:nvPr>
        </p:nvSpPr>
        <p:spPr>
          <a:xfrm>
            <a:off x="2994662" y="22029429"/>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D9F2A90-EBCC-4A33-A5B5-1BD96337D968}" type="datetimeFigureOut">
              <a:rPr lang="en-US" smtClean="0"/>
              <a:t>4/6/2017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19273257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3017520" y="8763000"/>
            <a:ext cx="1865376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22219920" y="8763000"/>
            <a:ext cx="1865376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D9F2A90-EBCC-4A33-A5B5-1BD96337D968}" type="datetimeFigureOut">
              <a:rPr lang="en-US" smtClean="0"/>
              <a:t>4/6/2017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11129988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smtClean="0"/>
              <a:t>Click to edit Master text styles</a:t>
            </a:r>
          </a:p>
        </p:txBody>
      </p:sp>
      <p:sp>
        <p:nvSpPr>
          <p:cNvPr id="4" name="Content Placeholder 3"/>
          <p:cNvSpPr>
            <a:spLocks noGrp="1"/>
          </p:cNvSpPr>
          <p:nvPr>
            <p:ph sz="half" idx="2"/>
          </p:nvPr>
        </p:nvSpPr>
        <p:spPr>
          <a:xfrm>
            <a:off x="3023242" y="12024360"/>
            <a:ext cx="18568032"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smtClean="0"/>
              <a:t>Click to edit Master text styles</a:t>
            </a:r>
          </a:p>
        </p:txBody>
      </p:sp>
      <p:sp>
        <p:nvSpPr>
          <p:cNvPr id="6" name="Content Placeholder 5"/>
          <p:cNvSpPr>
            <a:spLocks noGrp="1"/>
          </p:cNvSpPr>
          <p:nvPr>
            <p:ph sz="quarter" idx="4"/>
          </p:nvPr>
        </p:nvSpPr>
        <p:spPr>
          <a:xfrm>
            <a:off x="22219922" y="12024360"/>
            <a:ext cx="18659477"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D9F2A90-EBCC-4A33-A5B5-1BD96337D968}" type="datetimeFigureOut">
              <a:rPr lang="en-US" smtClean="0"/>
              <a:t>4/6/2017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26787893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D9F2A90-EBCC-4A33-A5B5-1BD96337D968}" type="datetimeFigureOut">
              <a:rPr lang="en-US" smtClean="0"/>
              <a:t>4/6/2017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40531949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D9F2A90-EBCC-4A33-A5B5-1BD96337D968}" type="datetimeFigureOut">
              <a:rPr lang="en-US" smtClean="0"/>
              <a:t>4/6/2017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22946144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smtClean="0"/>
              <a:t>Click to edit Master title style</a:t>
            </a:r>
            <a:endParaRPr lang="en-US" dirty="0"/>
          </a:p>
        </p:txBody>
      </p:sp>
      <p:sp>
        <p:nvSpPr>
          <p:cNvPr id="3" name="Content Placeholder 2"/>
          <p:cNvSpPr>
            <a:spLocks noGrp="1"/>
          </p:cNvSpPr>
          <p:nvPr>
            <p:ph idx="1"/>
          </p:nvPr>
        </p:nvSpPr>
        <p:spPr>
          <a:xfrm>
            <a:off x="18659477" y="4739647"/>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D9F2A90-EBCC-4A33-A5B5-1BD96337D968}" type="datetimeFigureOut">
              <a:rPr lang="en-US" smtClean="0"/>
              <a:t>4/6/2017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2753874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smtClean="0"/>
              <a:t>Click icon to add picture</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D9F2A90-EBCC-4A33-A5B5-1BD96337D968}" type="datetimeFigureOut">
              <a:rPr lang="en-US" smtClean="0"/>
              <a:t>4/6/2017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4454884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D9F2A90-EBCC-4A33-A5B5-1BD96337D968}" type="datetimeFigureOut">
              <a:rPr lang="en-US" smtClean="0"/>
              <a:t>4/6/2017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26898700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D9F2A90-EBCC-4A33-A5B5-1BD96337D968}" type="datetimeFigureOut">
              <a:rPr lang="en-US" smtClean="0"/>
              <a:t>4/6/2017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25728336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486400" y="5387975"/>
            <a:ext cx="32918400" cy="11460163"/>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5486400" y="17289463"/>
            <a:ext cx="32918400" cy="794861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4AEEAC0-AE7D-41F2-BB8B-88041E3E93C6}" type="datetimeFigureOut">
              <a:rPr lang="en-US" smtClean="0"/>
              <a:t>4/6/2017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17077074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4AEEAC0-AE7D-41F2-BB8B-88041E3E93C6}" type="datetimeFigureOut">
              <a:rPr lang="en-US" smtClean="0"/>
              <a:t>4/6/2017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571806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025" y="8207375"/>
            <a:ext cx="37857113" cy="13692188"/>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2994025" y="22029738"/>
            <a:ext cx="37857113" cy="7200900"/>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4AEEAC0-AE7D-41F2-BB8B-88041E3E93C6}" type="datetimeFigureOut">
              <a:rPr lang="en-US" smtClean="0"/>
              <a:t>4/6/2017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22595484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017838" y="8763000"/>
            <a:ext cx="18851562" cy="208867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021800" y="8763000"/>
            <a:ext cx="18851563" cy="208867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4AEEAC0-AE7D-41F2-BB8B-88041E3E93C6}" type="datetimeFigureOut">
              <a:rPr lang="en-US" smtClean="0"/>
              <a:t>4/6/2017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9671871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2600" y="1752600"/>
            <a:ext cx="37857113" cy="6362700"/>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3022600" y="8069263"/>
            <a:ext cx="18568988" cy="39544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3022600" y="12023725"/>
            <a:ext cx="18568988" cy="17686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20238" y="8069263"/>
            <a:ext cx="18659475" cy="39544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2220238" y="12023725"/>
            <a:ext cx="18659475" cy="17686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4AEEAC0-AE7D-41F2-BB8B-88041E3E93C6}" type="datetimeFigureOut">
              <a:rPr lang="en-US" smtClean="0"/>
              <a:t>4/6/2017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11490138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4AEEAC0-AE7D-41F2-BB8B-88041E3E93C6}" type="datetimeFigureOut">
              <a:rPr lang="en-US" smtClean="0"/>
              <a:t>4/6/2017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122049621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AEEAC0-AE7D-41F2-BB8B-88041E3E93C6}" type="datetimeFigureOut">
              <a:rPr lang="en-US" smtClean="0"/>
              <a:t>4/6/2017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29695159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2600" y="2193925"/>
            <a:ext cx="14157325" cy="7681913"/>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18659475" y="4740275"/>
            <a:ext cx="22220238" cy="233934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3022600" y="9875838"/>
            <a:ext cx="14157325" cy="1829593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4AEEAC0-AE7D-41F2-BB8B-88041E3E93C6}" type="datetimeFigureOut">
              <a:rPr lang="en-US" smtClean="0"/>
              <a:t>4/6/2017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59411061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2600" y="2193925"/>
            <a:ext cx="14157325" cy="7681913"/>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18659475" y="4740275"/>
            <a:ext cx="22220238" cy="23393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3022600" y="9875838"/>
            <a:ext cx="14157325" cy="1829593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4AEEAC0-AE7D-41F2-BB8B-88041E3E93C6}" type="datetimeFigureOut">
              <a:rPr lang="en-US" smtClean="0"/>
              <a:t>4/6/2017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21195752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4AEEAC0-AE7D-41F2-BB8B-88041E3E93C6}" type="datetimeFigureOut">
              <a:rPr lang="en-US" smtClean="0"/>
              <a:t>4/6/2017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198690357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10275" y="1752600"/>
            <a:ext cx="9463088" cy="278971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017838" y="1752600"/>
            <a:ext cx="28240037" cy="278971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4AEEAC0-AE7D-41F2-BB8B-88041E3E93C6}" type="datetimeFigureOut">
              <a:rPr lang="en-US" smtClean="0"/>
              <a:t>4/6/2017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1618777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37837" y="0"/>
            <a:ext cx="43891200" cy="32975249"/>
          </a:xfrm>
          <a:prstGeom prst="rect">
            <a:avLst/>
          </a:prstGeom>
        </p:spPr>
      </p:pic>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6D9F2A90-EBCC-4A33-A5B5-1BD96337D968}" type="datetimeFigureOut">
              <a:rPr lang="en-US" smtClean="0"/>
              <a:t>4/6/2017</a:t>
            </a:fld>
            <a:endParaRPr lang="en-US"/>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3D8A0F4E-6A04-4FB6-BF85-C12A642EB0E1}" type="slidenum">
              <a:rPr lang="en-US" smtClean="0"/>
              <a:t>‹#›</a:t>
            </a:fld>
            <a:endParaRPr lang="en-US"/>
          </a:p>
        </p:txBody>
      </p:sp>
    </p:spTree>
    <p:extLst>
      <p:ext uri="{BB962C8B-B14F-4D97-AF65-F5344CB8AC3E}">
        <p14:creationId xmlns:p14="http://schemas.microsoft.com/office/powerpoint/2010/main" val="21504896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838" y="1752600"/>
            <a:ext cx="37855525" cy="63627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3017838" y="8763000"/>
            <a:ext cx="37855525" cy="208867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3017838" y="30510163"/>
            <a:ext cx="9875837" cy="1752600"/>
          </a:xfrm>
          <a:prstGeom prst="rect">
            <a:avLst/>
          </a:prstGeom>
        </p:spPr>
        <p:txBody>
          <a:bodyPr vert="horz" lIns="91440" tIns="45720" rIns="91440" bIns="45720" rtlCol="0" anchor="ctr"/>
          <a:lstStyle>
            <a:lvl1pPr algn="l">
              <a:defRPr sz="1200">
                <a:solidFill>
                  <a:schemeClr val="tx1">
                    <a:tint val="75000"/>
                  </a:schemeClr>
                </a:solidFill>
              </a:defRPr>
            </a:lvl1pPr>
          </a:lstStyle>
          <a:p>
            <a:fld id="{24AEEAC0-AE7D-41F2-BB8B-88041E3E93C6}" type="datetimeFigureOut">
              <a:rPr lang="en-US" smtClean="0"/>
              <a:t>4/6/2017</a:t>
            </a:fld>
            <a:endParaRPr lang="en-US"/>
          </a:p>
        </p:txBody>
      </p:sp>
      <p:sp>
        <p:nvSpPr>
          <p:cNvPr id="5" name="Footer Placeholder 4"/>
          <p:cNvSpPr>
            <a:spLocks noGrp="1"/>
          </p:cNvSpPr>
          <p:nvPr>
            <p:ph type="ftr" sz="quarter" idx="3"/>
          </p:nvPr>
        </p:nvSpPr>
        <p:spPr>
          <a:xfrm>
            <a:off x="14538325" y="30510163"/>
            <a:ext cx="14814550" cy="1752600"/>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7525" y="30510163"/>
            <a:ext cx="9875838" cy="1752600"/>
          </a:xfrm>
          <a:prstGeom prst="rect">
            <a:avLst/>
          </a:prstGeom>
        </p:spPr>
        <p:txBody>
          <a:bodyPr vert="horz" lIns="91440" tIns="45720" rIns="91440" bIns="45720" rtlCol="0" anchor="ctr"/>
          <a:lstStyle>
            <a:lvl1pPr algn="r">
              <a:defRPr sz="1200">
                <a:solidFill>
                  <a:schemeClr val="tx1">
                    <a:tint val="75000"/>
                  </a:schemeClr>
                </a:solidFill>
              </a:defRPr>
            </a:lvl1pPr>
          </a:lstStyle>
          <a:p>
            <a:fld id="{E38260B6-AD4F-41D9-A024-2F7061D6CFD4}" type="slidenum">
              <a:rPr lang="en-US" smtClean="0"/>
              <a:t>‹#›</a:t>
            </a:fld>
            <a:endParaRPr lang="en-US"/>
          </a:p>
        </p:txBody>
      </p:sp>
    </p:spTree>
    <p:extLst>
      <p:ext uri="{BB962C8B-B14F-4D97-AF65-F5344CB8AC3E}">
        <p14:creationId xmlns:p14="http://schemas.microsoft.com/office/powerpoint/2010/main" val="85901953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diagramDrawing" Target="../diagrams/drawing1.xml"/><Relationship Id="rId13" Type="http://schemas.microsoft.com/office/2007/relationships/diagramDrawing" Target="../diagrams/drawing2.xml"/><Relationship Id="rId3" Type="http://schemas.openxmlformats.org/officeDocument/2006/relationships/image" Target="../media/image2.jpg"/><Relationship Id="rId7" Type="http://schemas.openxmlformats.org/officeDocument/2006/relationships/diagramColors" Target="../diagrams/colors1.xml"/><Relationship Id="rId12" Type="http://schemas.openxmlformats.org/officeDocument/2006/relationships/diagramColors" Target="../diagrams/colors2.xm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diagramQuickStyle" Target="../diagrams/quickStyle1.xml"/><Relationship Id="rId11" Type="http://schemas.openxmlformats.org/officeDocument/2006/relationships/diagramQuickStyle" Target="../diagrams/quickStyle2.xml"/><Relationship Id="rId5" Type="http://schemas.openxmlformats.org/officeDocument/2006/relationships/diagramLayout" Target="../diagrams/layout1.xml"/><Relationship Id="rId10" Type="http://schemas.openxmlformats.org/officeDocument/2006/relationships/diagramLayout" Target="../diagrams/layout2.xml"/><Relationship Id="rId4" Type="http://schemas.openxmlformats.org/officeDocument/2006/relationships/diagramData" Target="../diagrams/data1.xml"/><Relationship Id="rId9" Type="http://schemas.openxmlformats.org/officeDocument/2006/relationships/diagramData" Target="../diagrams/data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7082" y="19110811"/>
            <a:ext cx="16061098" cy="5674741"/>
          </a:xfrm>
          <a:prstGeom prst="rect">
            <a:avLst/>
          </a:prstGeom>
        </p:spPr>
      </p:pic>
      <p:sp>
        <p:nvSpPr>
          <p:cNvPr id="5" name="TextBox 4"/>
          <p:cNvSpPr txBox="1"/>
          <p:nvPr/>
        </p:nvSpPr>
        <p:spPr>
          <a:xfrm>
            <a:off x="26878547" y="4095418"/>
            <a:ext cx="16347979" cy="5740033"/>
          </a:xfrm>
          <a:prstGeom prst="rect">
            <a:avLst/>
          </a:prstGeom>
          <a:noFill/>
          <a:ln>
            <a:noFill/>
          </a:ln>
        </p:spPr>
        <p:txBody>
          <a:bodyPr wrap="square" rtlCol="0">
            <a:spAutoFit/>
          </a:bodyPr>
          <a:lstStyle/>
          <a:p>
            <a:r>
              <a:rPr lang="en-US" sz="5900" b="1" dirty="0" smtClean="0">
                <a:solidFill>
                  <a:schemeClr val="accent1">
                    <a:lumMod val="50000"/>
                  </a:schemeClr>
                </a:solidFill>
              </a:rPr>
              <a:t>Goals:</a:t>
            </a:r>
          </a:p>
          <a:p>
            <a:pPr marL="571500" indent="-571500">
              <a:buFont typeface="Arial" panose="020B0604020202020204" pitchFamily="34" charset="0"/>
              <a:buChar char="•"/>
            </a:pPr>
            <a:r>
              <a:rPr lang="en-US" sz="4400" dirty="0" smtClean="0">
                <a:solidFill>
                  <a:schemeClr val="accent1">
                    <a:lumMod val="50000"/>
                  </a:schemeClr>
                </a:solidFill>
              </a:rPr>
              <a:t>Observe and document the different levels of leadership needed to become a Comprehensive Transition Program (CTP). A CTP is a degree, certificate, or non-degree program for students with intellectual disabilities. </a:t>
            </a:r>
          </a:p>
          <a:p>
            <a:pPr marL="571500" indent="-571500">
              <a:buFont typeface="Arial" panose="020B0604020202020204" pitchFamily="34" charset="0"/>
              <a:buChar char="•"/>
            </a:pPr>
            <a:r>
              <a:rPr lang="en-US" sz="4400" dirty="0" smtClean="0">
                <a:solidFill>
                  <a:schemeClr val="accent1">
                    <a:lumMod val="50000"/>
                  </a:schemeClr>
                </a:solidFill>
              </a:rPr>
              <a:t>New Hampshire does not currently have an inclusive higher education program for Students with Intellectual Disabilities (ID) anywhere in the state. </a:t>
            </a:r>
            <a:endParaRPr lang="en-US" sz="4400" b="1" dirty="0">
              <a:solidFill>
                <a:schemeClr val="accent1">
                  <a:lumMod val="50000"/>
                </a:schemeClr>
              </a:solidFill>
            </a:endParaRPr>
          </a:p>
        </p:txBody>
      </p:sp>
      <p:sp>
        <p:nvSpPr>
          <p:cNvPr id="6" name="TextBox 5"/>
          <p:cNvSpPr txBox="1"/>
          <p:nvPr/>
        </p:nvSpPr>
        <p:spPr>
          <a:xfrm rot="10800000" flipV="1">
            <a:off x="26613853" y="9752005"/>
            <a:ext cx="16877368" cy="8211159"/>
          </a:xfrm>
          <a:prstGeom prst="rect">
            <a:avLst/>
          </a:prstGeom>
          <a:noFill/>
          <a:ln>
            <a:noFill/>
          </a:ln>
        </p:spPr>
        <p:txBody>
          <a:bodyPr wrap="square" rtlCol="0">
            <a:spAutoFit/>
          </a:bodyPr>
          <a:lstStyle/>
          <a:p>
            <a:r>
              <a:rPr lang="en-US" sz="5900" b="1" dirty="0" smtClean="0">
                <a:solidFill>
                  <a:schemeClr val="accent1">
                    <a:lumMod val="50000"/>
                  </a:schemeClr>
                </a:solidFill>
              </a:rPr>
              <a:t>My Contributions: </a:t>
            </a:r>
          </a:p>
          <a:p>
            <a:pPr marL="571500" indent="-571500">
              <a:buFont typeface="Arial" panose="020B0604020202020204" pitchFamily="34" charset="0"/>
              <a:buChar char="•"/>
            </a:pPr>
            <a:r>
              <a:rPr lang="en-US" sz="4400" dirty="0" smtClean="0">
                <a:solidFill>
                  <a:schemeClr val="accent1">
                    <a:lumMod val="50000"/>
                  </a:schemeClr>
                </a:solidFill>
              </a:rPr>
              <a:t>Documentation of the different levels of leadership that go into receiving a CTP credential. </a:t>
            </a:r>
          </a:p>
          <a:p>
            <a:pPr marL="571500" indent="-571500">
              <a:buFont typeface="Arial" panose="020B0604020202020204" pitchFamily="34" charset="0"/>
              <a:buChar char="•"/>
            </a:pPr>
            <a:r>
              <a:rPr lang="en-US" sz="4400" dirty="0" smtClean="0">
                <a:solidFill>
                  <a:schemeClr val="accent1">
                    <a:lumMod val="50000"/>
                  </a:schemeClr>
                </a:solidFill>
              </a:rPr>
              <a:t>Attending a CTP retreat, sitting in on the President’s Commission on the Status of People with Disabilities meeting at the University, analyzed employment data, and sat in on advancement meetings. </a:t>
            </a:r>
          </a:p>
          <a:p>
            <a:pPr marL="571500" indent="-571500">
              <a:buFont typeface="Arial" panose="020B0604020202020204" pitchFamily="34" charset="0"/>
              <a:buChar char="•"/>
            </a:pPr>
            <a:r>
              <a:rPr lang="en-US" sz="4400" dirty="0" smtClean="0">
                <a:solidFill>
                  <a:schemeClr val="accent1">
                    <a:lumMod val="50000"/>
                  </a:schemeClr>
                </a:solidFill>
              </a:rPr>
              <a:t>Overall I met and engaged with the many leaders involved in  initiating this program at the University of New Hampshire and learned why there is such a need for inclusive higher education for Students with ID, not only at UNH but nation wide.. </a:t>
            </a:r>
            <a:endParaRPr lang="en-US" sz="4400" dirty="0">
              <a:solidFill>
                <a:schemeClr val="accent1">
                  <a:lumMod val="50000"/>
                </a:schemeClr>
              </a:solidFill>
            </a:endParaRPr>
          </a:p>
          <a:p>
            <a:pPr algn="ctr"/>
            <a:endParaRPr lang="en-US" b="1" dirty="0" smtClean="0">
              <a:solidFill>
                <a:schemeClr val="accent1">
                  <a:lumMod val="50000"/>
                </a:schemeClr>
              </a:solidFill>
            </a:endParaRPr>
          </a:p>
        </p:txBody>
      </p:sp>
      <p:graphicFrame>
        <p:nvGraphicFramePr>
          <p:cNvPr id="10" name="Diagram 9"/>
          <p:cNvGraphicFramePr/>
          <p:nvPr>
            <p:extLst>
              <p:ext uri="{D42A27DB-BD31-4B8C-83A1-F6EECF244321}">
                <p14:modId xmlns:p14="http://schemas.microsoft.com/office/powerpoint/2010/main" val="3635917582"/>
              </p:ext>
            </p:extLst>
          </p:nvPr>
        </p:nvGraphicFramePr>
        <p:xfrm>
          <a:off x="16381874" y="5757133"/>
          <a:ext cx="10523220" cy="1142396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TextBox 10"/>
          <p:cNvSpPr txBox="1"/>
          <p:nvPr/>
        </p:nvSpPr>
        <p:spPr>
          <a:xfrm rot="10800000" flipV="1">
            <a:off x="5747524" y="24137989"/>
            <a:ext cx="34009444" cy="6102889"/>
          </a:xfrm>
          <a:prstGeom prst="rect">
            <a:avLst/>
          </a:prstGeom>
          <a:noFill/>
          <a:ln>
            <a:noFill/>
          </a:ln>
        </p:spPr>
        <p:txBody>
          <a:bodyPr wrap="square" rtlCol="0">
            <a:spAutoFit/>
          </a:bodyPr>
          <a:lstStyle/>
          <a:p>
            <a:pPr algn="ctr"/>
            <a:r>
              <a:rPr lang="en-US" sz="5400" b="1" dirty="0" smtClean="0">
                <a:solidFill>
                  <a:schemeClr val="accent1">
                    <a:lumMod val="50000"/>
                  </a:schemeClr>
                </a:solidFill>
              </a:rPr>
              <a:t>Leadership Takeaways:</a:t>
            </a:r>
          </a:p>
          <a:p>
            <a:pPr marL="571500" indent="-571500">
              <a:buFont typeface="Arial" panose="020B0604020202020204" pitchFamily="34" charset="0"/>
              <a:buChar char="•"/>
            </a:pPr>
            <a:r>
              <a:rPr lang="en-US" sz="4400" dirty="0" smtClean="0">
                <a:solidFill>
                  <a:schemeClr val="accent1">
                    <a:lumMod val="50000"/>
                  </a:schemeClr>
                </a:solidFill>
              </a:rPr>
              <a:t>Engaging </a:t>
            </a:r>
            <a:r>
              <a:rPr lang="en-US" sz="4400" dirty="0">
                <a:solidFill>
                  <a:schemeClr val="accent1">
                    <a:lumMod val="50000"/>
                  </a:schemeClr>
                </a:solidFill>
              </a:rPr>
              <a:t>in this project has taught me that leadership is never just one person or group of people, it is a construct that takes many different inputs and aspects to have better outcomes. </a:t>
            </a:r>
            <a:endParaRPr lang="en-US" sz="4400" dirty="0" smtClean="0">
              <a:solidFill>
                <a:schemeClr val="accent1">
                  <a:lumMod val="50000"/>
                </a:schemeClr>
              </a:solidFill>
            </a:endParaRPr>
          </a:p>
          <a:p>
            <a:pPr marL="571500" indent="-571500">
              <a:buFont typeface="Arial" panose="020B0604020202020204" pitchFamily="34" charset="0"/>
              <a:buChar char="•"/>
            </a:pPr>
            <a:r>
              <a:rPr lang="en-US" sz="4400" dirty="0" smtClean="0">
                <a:solidFill>
                  <a:schemeClr val="accent1">
                    <a:lumMod val="50000"/>
                  </a:schemeClr>
                </a:solidFill>
              </a:rPr>
              <a:t>Watching </a:t>
            </a:r>
            <a:r>
              <a:rPr lang="en-US" sz="4400" dirty="0">
                <a:solidFill>
                  <a:schemeClr val="accent1">
                    <a:lumMod val="50000"/>
                  </a:schemeClr>
                </a:solidFill>
              </a:rPr>
              <a:t>the work being done </a:t>
            </a:r>
            <a:r>
              <a:rPr lang="en-US" sz="4400" dirty="0" smtClean="0">
                <a:solidFill>
                  <a:schemeClr val="accent1">
                    <a:lumMod val="50000"/>
                  </a:schemeClr>
                </a:solidFill>
              </a:rPr>
              <a:t>to bring </a:t>
            </a:r>
            <a:r>
              <a:rPr lang="en-US" sz="4400" dirty="0">
                <a:solidFill>
                  <a:schemeClr val="accent1">
                    <a:lumMod val="50000"/>
                  </a:schemeClr>
                </a:solidFill>
              </a:rPr>
              <a:t>the comprehensive transition program to UNH has reiterated this for me. </a:t>
            </a:r>
            <a:endParaRPr lang="en-US" sz="4400" dirty="0" smtClean="0">
              <a:solidFill>
                <a:schemeClr val="accent1">
                  <a:lumMod val="50000"/>
                </a:schemeClr>
              </a:solidFill>
            </a:endParaRPr>
          </a:p>
          <a:p>
            <a:pPr marL="571500" indent="-571500">
              <a:buFont typeface="Arial" panose="020B0604020202020204" pitchFamily="34" charset="0"/>
              <a:buChar char="•"/>
            </a:pPr>
            <a:r>
              <a:rPr lang="en-US" sz="4400" dirty="0" smtClean="0">
                <a:solidFill>
                  <a:schemeClr val="accent1">
                    <a:lumMod val="50000"/>
                  </a:schemeClr>
                </a:solidFill>
              </a:rPr>
              <a:t>In </a:t>
            </a:r>
            <a:r>
              <a:rPr lang="en-US" sz="4400" dirty="0">
                <a:solidFill>
                  <a:schemeClr val="accent1">
                    <a:lumMod val="50000"/>
                  </a:schemeClr>
                </a:solidFill>
              </a:rPr>
              <a:t>my studies we have called the transition from high school to post high school life for persons with disabilities falling off the cliff. As I see it, this program is the bridge from high school to postsecondary education. </a:t>
            </a:r>
            <a:endParaRPr lang="en-US" sz="4400" dirty="0" smtClean="0">
              <a:solidFill>
                <a:schemeClr val="accent1">
                  <a:lumMod val="50000"/>
                </a:schemeClr>
              </a:solidFill>
            </a:endParaRPr>
          </a:p>
          <a:p>
            <a:pPr marL="571500" indent="-571500">
              <a:buFont typeface="Arial" panose="020B0604020202020204" pitchFamily="34" charset="0"/>
              <a:buChar char="•"/>
            </a:pPr>
            <a:r>
              <a:rPr lang="en-US" sz="4400" dirty="0" smtClean="0">
                <a:solidFill>
                  <a:schemeClr val="accent1">
                    <a:lumMod val="50000"/>
                  </a:schemeClr>
                </a:solidFill>
              </a:rPr>
              <a:t>This </a:t>
            </a:r>
            <a:r>
              <a:rPr lang="en-US" sz="4400" dirty="0">
                <a:solidFill>
                  <a:schemeClr val="accent1">
                    <a:lumMod val="50000"/>
                  </a:schemeClr>
                </a:solidFill>
              </a:rPr>
              <a:t>placement has shown me the opportunities and leadership capability needed to close gaps within the disability </a:t>
            </a:r>
            <a:r>
              <a:rPr lang="en-US" sz="4400" dirty="0" smtClean="0">
                <a:solidFill>
                  <a:schemeClr val="accent1">
                    <a:lumMod val="50000"/>
                  </a:schemeClr>
                </a:solidFill>
              </a:rPr>
              <a:t>field.</a:t>
            </a:r>
            <a:endParaRPr lang="en-US" sz="4400" b="1" dirty="0" smtClean="0">
              <a:solidFill>
                <a:schemeClr val="accent1">
                  <a:lumMod val="50000"/>
                </a:schemeClr>
              </a:solidFill>
            </a:endParaRPr>
          </a:p>
          <a:p>
            <a:r>
              <a:rPr lang="en-US" b="1" dirty="0" smtClean="0">
                <a:solidFill>
                  <a:schemeClr val="accent1">
                    <a:lumMod val="50000"/>
                  </a:schemeClr>
                </a:solidFill>
              </a:rPr>
              <a:t> </a:t>
            </a:r>
          </a:p>
        </p:txBody>
      </p:sp>
      <p:sp>
        <p:nvSpPr>
          <p:cNvPr id="12" name="TextBox 11"/>
          <p:cNvSpPr txBox="1"/>
          <p:nvPr/>
        </p:nvSpPr>
        <p:spPr>
          <a:xfrm>
            <a:off x="15270480" y="1062586"/>
            <a:ext cx="17739360" cy="3671454"/>
          </a:xfrm>
          <a:prstGeom prst="rect">
            <a:avLst/>
          </a:prstGeom>
          <a:noFill/>
        </p:spPr>
        <p:txBody>
          <a:bodyPr wrap="square" rtlCol="0">
            <a:spAutoFit/>
          </a:bodyPr>
          <a:lstStyle/>
          <a:p>
            <a:pPr algn="ctr"/>
            <a:r>
              <a:rPr lang="en-US" sz="8800" b="1" dirty="0">
                <a:solidFill>
                  <a:schemeClr val="accent1">
                    <a:lumMod val="50000"/>
                  </a:schemeClr>
                </a:solidFill>
              </a:rPr>
              <a:t>What It Takes: Levels of Leadership </a:t>
            </a:r>
            <a:endParaRPr lang="en-US" sz="8800" b="1" dirty="0" smtClean="0">
              <a:solidFill>
                <a:schemeClr val="accent1">
                  <a:lumMod val="50000"/>
                </a:schemeClr>
              </a:solidFill>
            </a:endParaRPr>
          </a:p>
          <a:p>
            <a:pPr algn="ctr"/>
            <a:r>
              <a:rPr lang="en-US" sz="6600" b="1" dirty="0" smtClean="0">
                <a:solidFill>
                  <a:schemeClr val="accent1">
                    <a:lumMod val="50000"/>
                  </a:schemeClr>
                </a:solidFill>
              </a:rPr>
              <a:t>Julia Williams B.S. Nutrition and Dietetics </a:t>
            </a:r>
            <a:endParaRPr lang="en-US" sz="6600" b="1" dirty="0">
              <a:solidFill>
                <a:schemeClr val="accent1">
                  <a:lumMod val="50000"/>
                </a:schemeClr>
              </a:solidFill>
            </a:endParaRPr>
          </a:p>
          <a:p>
            <a:endParaRPr lang="en-US" dirty="0"/>
          </a:p>
        </p:txBody>
      </p:sp>
      <p:graphicFrame>
        <p:nvGraphicFramePr>
          <p:cNvPr id="2" name="Diagram 1"/>
          <p:cNvGraphicFramePr/>
          <p:nvPr>
            <p:extLst>
              <p:ext uri="{D42A27DB-BD31-4B8C-83A1-F6EECF244321}">
                <p14:modId xmlns:p14="http://schemas.microsoft.com/office/powerpoint/2010/main" val="4082719828"/>
              </p:ext>
            </p:extLst>
          </p:nvPr>
        </p:nvGraphicFramePr>
        <p:xfrm>
          <a:off x="25682077" y="12042841"/>
          <a:ext cx="17306224" cy="17044724"/>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
        <p:nvSpPr>
          <p:cNvPr id="3" name="TextBox 2"/>
          <p:cNvSpPr txBox="1"/>
          <p:nvPr/>
        </p:nvSpPr>
        <p:spPr>
          <a:xfrm>
            <a:off x="717082" y="5455935"/>
            <a:ext cx="15116476" cy="14542443"/>
          </a:xfrm>
          <a:prstGeom prst="rect">
            <a:avLst/>
          </a:prstGeom>
          <a:noFill/>
        </p:spPr>
        <p:txBody>
          <a:bodyPr wrap="square" rtlCol="0">
            <a:spAutoFit/>
          </a:bodyPr>
          <a:lstStyle/>
          <a:p>
            <a:r>
              <a:rPr lang="en-US" sz="4800" b="1" dirty="0" smtClean="0">
                <a:solidFill>
                  <a:schemeClr val="accent1">
                    <a:lumMod val="50000"/>
                  </a:schemeClr>
                </a:solidFill>
              </a:rPr>
              <a:t> </a:t>
            </a:r>
            <a:r>
              <a:rPr lang="en-US" sz="5900" b="1" dirty="0" smtClean="0">
                <a:solidFill>
                  <a:schemeClr val="accent1">
                    <a:lumMod val="50000"/>
                  </a:schemeClr>
                </a:solidFill>
              </a:rPr>
              <a:t>Background: </a:t>
            </a:r>
          </a:p>
          <a:p>
            <a:pPr marL="571500" indent="-571500">
              <a:buFont typeface="Arial" panose="020B0604020202020204" pitchFamily="34" charset="0"/>
              <a:buChar char="•"/>
            </a:pPr>
            <a:r>
              <a:rPr lang="en-US" sz="4400" dirty="0" smtClean="0">
                <a:solidFill>
                  <a:schemeClr val="accent1">
                    <a:lumMod val="50000"/>
                  </a:schemeClr>
                </a:solidFill>
              </a:rPr>
              <a:t>Currently in NH there is no inclusive higher education program  for </a:t>
            </a:r>
            <a:r>
              <a:rPr lang="en-US" sz="4400" dirty="0">
                <a:solidFill>
                  <a:schemeClr val="accent1">
                    <a:lumMod val="50000"/>
                  </a:schemeClr>
                </a:solidFill>
              </a:rPr>
              <a:t>S</a:t>
            </a:r>
            <a:r>
              <a:rPr lang="en-US" sz="4400" dirty="0" smtClean="0">
                <a:solidFill>
                  <a:schemeClr val="accent1">
                    <a:lumMod val="50000"/>
                  </a:schemeClr>
                </a:solidFill>
              </a:rPr>
              <a:t>tudents with ID. </a:t>
            </a:r>
          </a:p>
          <a:p>
            <a:pPr marL="571500" indent="-571500">
              <a:buFont typeface="Arial" panose="020B0604020202020204" pitchFamily="34" charset="0"/>
              <a:buChar char="•"/>
            </a:pPr>
            <a:r>
              <a:rPr lang="en-US" sz="4400" dirty="0" smtClean="0">
                <a:solidFill>
                  <a:schemeClr val="accent1">
                    <a:lumMod val="50000"/>
                  </a:schemeClr>
                </a:solidFill>
              </a:rPr>
              <a:t>The initiative at UNH  has been to develop a plan to implement a CTP program that will not only benefit Students with ID but students, employees, and community members around  the University. </a:t>
            </a:r>
          </a:p>
          <a:p>
            <a:pPr marL="571500" lvl="0" indent="-571500">
              <a:buFont typeface="Arial" panose="020B0604020202020204" pitchFamily="34" charset="0"/>
              <a:buChar char="•"/>
            </a:pPr>
            <a:r>
              <a:rPr lang="en-US" sz="4400" dirty="0" smtClean="0">
                <a:solidFill>
                  <a:schemeClr val="accent1">
                    <a:lumMod val="50000"/>
                  </a:schemeClr>
                </a:solidFill>
              </a:rPr>
              <a:t>People with disabilities have the lowest rates for education, work, or prep for work post high school.</a:t>
            </a:r>
            <a:r>
              <a:rPr lang="en-US" sz="4400" baseline="30000" dirty="0" smtClean="0">
                <a:solidFill>
                  <a:schemeClr val="accent1">
                    <a:lumMod val="50000"/>
                  </a:schemeClr>
                </a:solidFill>
              </a:rPr>
              <a:t>1</a:t>
            </a:r>
            <a:endParaRPr lang="en-US" sz="4400" dirty="0" smtClean="0">
              <a:solidFill>
                <a:schemeClr val="accent1">
                  <a:lumMod val="50000"/>
                </a:schemeClr>
              </a:solidFill>
            </a:endParaRPr>
          </a:p>
          <a:p>
            <a:pPr marL="571500" lvl="0" indent="-571500">
              <a:buFont typeface="Arial" panose="020B0604020202020204" pitchFamily="34" charset="0"/>
              <a:buChar char="•"/>
            </a:pPr>
            <a:r>
              <a:rPr lang="en-US" sz="4400" dirty="0">
                <a:solidFill>
                  <a:schemeClr val="accent1">
                    <a:lumMod val="50000"/>
                  </a:schemeClr>
                </a:solidFill>
              </a:rPr>
              <a:t>In August 2016 the labor force participation rate for people without disabilities was 76.3% </a:t>
            </a:r>
            <a:r>
              <a:rPr lang="en-US" sz="4400" dirty="0" smtClean="0">
                <a:solidFill>
                  <a:schemeClr val="accent1">
                    <a:lumMod val="50000"/>
                  </a:schemeClr>
                </a:solidFill>
              </a:rPr>
              <a:t>vs. </a:t>
            </a:r>
            <a:r>
              <a:rPr lang="en-US" sz="4400" dirty="0">
                <a:solidFill>
                  <a:schemeClr val="accent1">
                    <a:lumMod val="50000"/>
                  </a:schemeClr>
                </a:solidFill>
              </a:rPr>
              <a:t>people with disabilities at 30.4%.</a:t>
            </a:r>
            <a:r>
              <a:rPr lang="en-US" sz="4400" baseline="30000" dirty="0" smtClean="0">
                <a:solidFill>
                  <a:schemeClr val="accent1">
                    <a:lumMod val="50000"/>
                  </a:schemeClr>
                </a:solidFill>
              </a:rPr>
              <a:t>1</a:t>
            </a:r>
            <a:endParaRPr lang="en-US" sz="4400" dirty="0">
              <a:solidFill>
                <a:schemeClr val="accent1">
                  <a:lumMod val="50000"/>
                </a:schemeClr>
              </a:solidFill>
            </a:endParaRPr>
          </a:p>
          <a:p>
            <a:pPr marL="571500" lvl="0" indent="-571500">
              <a:buFont typeface="Arial" panose="020B0604020202020204" pitchFamily="34" charset="0"/>
              <a:buChar char="•"/>
            </a:pPr>
            <a:r>
              <a:rPr lang="en-US" sz="4400" dirty="0">
                <a:solidFill>
                  <a:schemeClr val="accent1">
                    <a:lumMod val="50000"/>
                  </a:schemeClr>
                </a:solidFill>
              </a:rPr>
              <a:t>From 2010-2014 employment trends for </a:t>
            </a:r>
            <a:r>
              <a:rPr lang="en-US" sz="4400" dirty="0" smtClean="0">
                <a:solidFill>
                  <a:schemeClr val="accent1">
                    <a:lumMod val="50000"/>
                  </a:schemeClr>
                </a:solidFill>
              </a:rPr>
              <a:t>adults </a:t>
            </a:r>
            <a:r>
              <a:rPr lang="en-US" sz="4400" dirty="0">
                <a:solidFill>
                  <a:schemeClr val="accent1">
                    <a:lumMod val="50000"/>
                  </a:schemeClr>
                </a:solidFill>
              </a:rPr>
              <a:t>with ID remained between 14-16%. Rates for students who exited an inclusive higher education program have risen from 16% (2010) to 40% (2015).</a:t>
            </a:r>
            <a:r>
              <a:rPr lang="en-US" sz="4400" baseline="30000" dirty="0">
                <a:solidFill>
                  <a:schemeClr val="accent1">
                    <a:lumMod val="50000"/>
                  </a:schemeClr>
                </a:solidFill>
              </a:rPr>
              <a:t>2</a:t>
            </a:r>
            <a:endParaRPr lang="en-US" sz="4400" dirty="0">
              <a:solidFill>
                <a:schemeClr val="accent1">
                  <a:lumMod val="50000"/>
                </a:schemeClr>
              </a:solidFill>
            </a:endParaRPr>
          </a:p>
          <a:p>
            <a:pPr marL="571500" indent="-571500">
              <a:buFont typeface="Arial" panose="020B0604020202020204" pitchFamily="34" charset="0"/>
              <a:buChar char="•"/>
            </a:pPr>
            <a:r>
              <a:rPr lang="en-US" sz="4400" dirty="0" smtClean="0">
                <a:solidFill>
                  <a:schemeClr val="accent1">
                    <a:lumMod val="50000"/>
                  </a:schemeClr>
                </a:solidFill>
              </a:rPr>
              <a:t>Access to higher education through programs like a CTP has shown the impact that further learning can have on competitive employment for Students with  ID.</a:t>
            </a:r>
            <a:r>
              <a:rPr lang="en-US" sz="4400" baseline="30000" dirty="0" smtClean="0">
                <a:solidFill>
                  <a:schemeClr val="accent1">
                    <a:lumMod val="50000"/>
                  </a:schemeClr>
                </a:solidFill>
              </a:rPr>
              <a:t>5</a:t>
            </a:r>
            <a:r>
              <a:rPr lang="en-US" sz="4400" dirty="0" smtClean="0">
                <a:solidFill>
                  <a:schemeClr val="accent1">
                    <a:lumMod val="50000"/>
                  </a:schemeClr>
                </a:solidFill>
              </a:rPr>
              <a:t/>
            </a:r>
            <a:br>
              <a:rPr lang="en-US" sz="4400" dirty="0" smtClean="0">
                <a:solidFill>
                  <a:schemeClr val="accent1">
                    <a:lumMod val="50000"/>
                  </a:schemeClr>
                </a:solidFill>
              </a:rPr>
            </a:br>
            <a:r>
              <a:rPr lang="en-US" sz="4400" dirty="0" smtClean="0">
                <a:solidFill>
                  <a:schemeClr val="accent1">
                    <a:lumMod val="50000"/>
                  </a:schemeClr>
                </a:solidFill>
              </a:rPr>
              <a:t/>
            </a:r>
            <a:br>
              <a:rPr lang="en-US" sz="4400" dirty="0" smtClean="0">
                <a:solidFill>
                  <a:schemeClr val="accent1">
                    <a:lumMod val="50000"/>
                  </a:schemeClr>
                </a:solidFill>
              </a:rPr>
            </a:br>
            <a:endParaRPr lang="en-US" sz="4400" dirty="0">
              <a:solidFill>
                <a:schemeClr val="accent1">
                  <a:lumMod val="50000"/>
                </a:schemeClr>
              </a:solidFill>
            </a:endParaRPr>
          </a:p>
        </p:txBody>
      </p:sp>
    </p:spTree>
    <p:extLst>
      <p:ext uri="{BB962C8B-B14F-4D97-AF65-F5344CB8AC3E}">
        <p14:creationId xmlns:p14="http://schemas.microsoft.com/office/powerpoint/2010/main" val="127982139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254</TotalTime>
  <Words>566</Words>
  <Application>Microsoft Office PowerPoint</Application>
  <PresentationFormat>Custom</PresentationFormat>
  <Paragraphs>45</Paragraphs>
  <Slides>1</Slides>
  <Notes>1</Notes>
  <HiddenSlides>0</HiddenSlides>
  <MMClips>0</MMClips>
  <ScaleCrop>false</ScaleCrop>
  <HeadingPairs>
    <vt:vector size="4" baseType="variant">
      <vt:variant>
        <vt:lpstr>Theme</vt:lpstr>
      </vt:variant>
      <vt:variant>
        <vt:i4>2</vt:i4>
      </vt:variant>
      <vt:variant>
        <vt:lpstr>Slide Titles</vt:lpstr>
      </vt:variant>
      <vt:variant>
        <vt:i4>1</vt:i4>
      </vt:variant>
    </vt:vector>
  </HeadingPairs>
  <TitlesOfParts>
    <vt:vector size="3" baseType="lpstr">
      <vt:lpstr>Office Theme</vt:lpstr>
      <vt:lpstr>Custom Design</vt:lpstr>
      <vt:lpstr>PowerPoint Presentation</vt:lpstr>
    </vt:vector>
  </TitlesOfParts>
  <Company>UNH Institute on Disability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Brennan-Curry, Anna</dc:creator>
  <cp:lastModifiedBy>Julia Williams</cp:lastModifiedBy>
  <cp:revision>38</cp:revision>
  <dcterms:created xsi:type="dcterms:W3CDTF">2016-11-23T16:20:03Z</dcterms:created>
  <dcterms:modified xsi:type="dcterms:W3CDTF">2017-04-06T18:53:26Z</dcterms:modified>
</cp:coreProperties>
</file>