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7" r:id="rId2"/>
    <p:sldMasterId id="2147483653" r:id="rId3"/>
    <p:sldMasterId id="2147483659" r:id="rId4"/>
  </p:sldMasterIdLst>
  <p:notesMasterIdLst>
    <p:notesMasterId r:id="rId6"/>
  </p:notesMasterIdLst>
  <p:handoutMasterIdLst>
    <p:handoutMasterId r:id="rId7"/>
  </p:handoutMasterIdLst>
  <p:sldIdLst>
    <p:sldId id="257" r:id="rId5"/>
  </p:sldIdLst>
  <p:sldSz cx="43891200" cy="32918400"/>
  <p:notesSz cx="7023100" cy="9309100"/>
  <p:defaultText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318">
          <p15:clr>
            <a:srgbClr val="A4A3A4"/>
          </p15:clr>
        </p15:guide>
        <p15:guide id="2" orient="horz" pos="288">
          <p15:clr>
            <a:srgbClr val="A4A3A4"/>
          </p15:clr>
        </p15:guide>
        <p15:guide id="3" orient="horz" pos="20160">
          <p15:clr>
            <a:srgbClr val="A4A3A4"/>
          </p15:clr>
        </p15:guide>
        <p15:guide id="4" orient="horz">
          <p15:clr>
            <a:srgbClr val="A4A3A4"/>
          </p15:clr>
        </p15:guide>
        <p15:guide id="5" pos="72" userDrawn="1">
          <p15:clr>
            <a:srgbClr val="A4A3A4"/>
          </p15:clr>
        </p15:guide>
        <p15:guide id="6" pos="27096"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guide id="3" orient="horz" pos="2932">
          <p15:clr>
            <a:srgbClr val="A4A3A4"/>
          </p15:clr>
        </p15:guide>
        <p15:guide id="4" pos="2212">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OTOULAS" initials="AK" lastIdx="2" clrIdx="0"/>
  <p:cmAuthor id="1" name="A.KOTOULAS" initials="HELP" lastIdx="1" clrIdx="1"/>
  <p:cmAuthor id="2" name="A.KOTOULAS" initials="HELP - " lastIdx="1" clrIdx="2"/>
  <p:cmAuthor id="3" name="PosterPresentations.com - 510.649.3001" initials="HELP - " lastIdx="1"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B5695"/>
    <a:srgbClr val="F3F5FA"/>
    <a:srgbClr val="CDD2DE"/>
    <a:srgbClr val="E3E9E5"/>
    <a:srgbClr val="EAEAE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658" autoAdjust="0"/>
    <p:restoredTop sz="94701" autoAdjust="0"/>
  </p:normalViewPr>
  <p:slideViewPr>
    <p:cSldViewPr snapToGrid="0" snapToObjects="1" showGuides="1">
      <p:cViewPr>
        <p:scale>
          <a:sx n="20" d="100"/>
          <a:sy n="20" d="100"/>
        </p:scale>
        <p:origin x="712" y="-140"/>
      </p:cViewPr>
      <p:guideLst>
        <p:guide orient="horz" pos="3318"/>
        <p:guide orient="horz" pos="288"/>
        <p:guide orient="horz" pos="20160"/>
        <p:guide orient="horz"/>
        <p:guide pos="72"/>
        <p:guide pos="27096"/>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snapToObjects="1" showGuides="1">
      <p:cViewPr varScale="1">
        <p:scale>
          <a:sx n="79" d="100"/>
          <a:sy n="79" d="100"/>
        </p:scale>
        <p:origin x="-3768" y="-102"/>
      </p:cViewPr>
      <p:guideLst>
        <p:guide orient="horz" pos="2880"/>
        <p:guide pos="2160"/>
        <p:guide orient="horz" pos="2932"/>
        <p:guide pos="2212"/>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3" Type="http://schemas.openxmlformats.org/officeDocument/2006/relationships/slideMaster" Target="slideMasters/slideMaster3.xml"/><Relationship Id="rId7" Type="http://schemas.openxmlformats.org/officeDocument/2006/relationships/handoutMaster" Target="handoutMasters/handoutMaster1.xml"/><Relationship Id="rId12" Type="http://schemas.openxmlformats.org/officeDocument/2006/relationships/tableStyles" Target="tableStyle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image" Target="../media/image1.wmf"/><Relationship Id="rId4"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image" Target="../media/image4.wmf"/><Relationship Id="rId1" Type="http://schemas.openxmlformats.org/officeDocument/2006/relationships/image" Target="../media/image3.wmf"/><Relationship Id="rId4" Type="http://schemas.openxmlformats.org/officeDocument/2006/relationships/image" Target="../media/image2.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image" Target="../media/image4.wmf"/><Relationship Id="rId1" Type="http://schemas.openxmlformats.org/officeDocument/2006/relationships/image" Target="../media/image3.wmf"/><Relationship Id="rId4" Type="http://schemas.openxmlformats.org/officeDocument/2006/relationships/image" Target="../media/image2.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image" Target="../media/image1.wmf"/><Relationship Id="rId4" Type="http://schemas.openxmlformats.org/officeDocument/2006/relationships/image" Target="../media/image4.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5455"/>
          </a:xfrm>
          <a:prstGeom prst="rect">
            <a:avLst/>
          </a:prstGeom>
        </p:spPr>
        <p:txBody>
          <a:bodyPr vert="horz" lIns="93324" tIns="46662" rIns="93324" bIns="46662" rtlCol="0"/>
          <a:lstStyle>
            <a:lvl1pPr algn="l">
              <a:defRPr sz="1200"/>
            </a:lvl1pPr>
          </a:lstStyle>
          <a:p>
            <a:endParaRPr lang="en-US"/>
          </a:p>
        </p:txBody>
      </p:sp>
      <p:sp>
        <p:nvSpPr>
          <p:cNvPr id="3" name="Date Placeholder 2"/>
          <p:cNvSpPr>
            <a:spLocks noGrp="1"/>
          </p:cNvSpPr>
          <p:nvPr>
            <p:ph type="dt" sz="quarter" idx="1"/>
          </p:nvPr>
        </p:nvSpPr>
        <p:spPr>
          <a:xfrm>
            <a:off x="3978132" y="0"/>
            <a:ext cx="3043343" cy="465455"/>
          </a:xfrm>
          <a:prstGeom prst="rect">
            <a:avLst/>
          </a:prstGeom>
        </p:spPr>
        <p:txBody>
          <a:bodyPr vert="horz" lIns="93324" tIns="46662" rIns="93324" bIns="46662" rtlCol="0"/>
          <a:lstStyle>
            <a:lvl1pPr algn="r">
              <a:defRPr sz="1200"/>
            </a:lvl1pPr>
          </a:lstStyle>
          <a:p>
            <a:fld id="{0158C5BC-9A70-462C-B28D-9600239EAC64}" type="datetimeFigureOut">
              <a:rPr lang="en-US" smtClean="0"/>
              <a:pPr/>
              <a:t>4/7/2017</a:t>
            </a:fld>
            <a:endParaRPr lang="en-US"/>
          </a:p>
        </p:txBody>
      </p:sp>
      <p:sp>
        <p:nvSpPr>
          <p:cNvPr id="4" name="Footer Placeholder 3"/>
          <p:cNvSpPr>
            <a:spLocks noGrp="1"/>
          </p:cNvSpPr>
          <p:nvPr>
            <p:ph type="ftr" sz="quarter" idx="2"/>
          </p:nvPr>
        </p:nvSpPr>
        <p:spPr>
          <a:xfrm>
            <a:off x="0" y="8842029"/>
            <a:ext cx="3043343" cy="465455"/>
          </a:xfrm>
          <a:prstGeom prst="rect">
            <a:avLst/>
          </a:prstGeom>
        </p:spPr>
        <p:txBody>
          <a:bodyPr vert="horz" lIns="93324" tIns="46662" rIns="93324" bIns="46662" rtlCol="0" anchor="b"/>
          <a:lstStyle>
            <a:lvl1pPr algn="l">
              <a:defRPr sz="1200"/>
            </a:lvl1pPr>
          </a:lstStyle>
          <a:p>
            <a:endParaRPr lang="en-US"/>
          </a:p>
        </p:txBody>
      </p:sp>
      <p:sp>
        <p:nvSpPr>
          <p:cNvPr id="5" name="Slide Number Placeholder 4"/>
          <p:cNvSpPr>
            <a:spLocks noGrp="1"/>
          </p:cNvSpPr>
          <p:nvPr>
            <p:ph type="sldNum" sz="quarter" idx="3"/>
          </p:nvPr>
        </p:nvSpPr>
        <p:spPr>
          <a:xfrm>
            <a:off x="3978132" y="8842029"/>
            <a:ext cx="3043343" cy="465455"/>
          </a:xfrm>
          <a:prstGeom prst="rect">
            <a:avLst/>
          </a:prstGeom>
        </p:spPr>
        <p:txBody>
          <a:bodyPr vert="horz" lIns="93324" tIns="46662" rIns="93324" bIns="46662" rtlCol="0" anchor="b"/>
          <a:lstStyle>
            <a:lvl1pPr algn="r">
              <a:defRPr sz="1200"/>
            </a:lvl1pPr>
          </a:lstStyle>
          <a:p>
            <a:fld id="{79C131B7-05CA-4AEE-9267-6D0ED4DC84F3}" type="slidenum">
              <a:rPr lang="en-US" smtClean="0"/>
              <a:pPr/>
              <a:t>‹#›</a:t>
            </a:fld>
            <a:endParaRPr lang="en-US"/>
          </a:p>
        </p:txBody>
      </p:sp>
    </p:spTree>
    <p:extLst>
      <p:ext uri="{BB962C8B-B14F-4D97-AF65-F5344CB8AC3E}">
        <p14:creationId xmlns:p14="http://schemas.microsoft.com/office/powerpoint/2010/main" val="39740682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5455"/>
          </a:xfrm>
          <a:prstGeom prst="rect">
            <a:avLst/>
          </a:prstGeom>
        </p:spPr>
        <p:txBody>
          <a:bodyPr vert="horz" lIns="93324" tIns="46662" rIns="93324" bIns="46662" rtlCol="0"/>
          <a:lstStyle>
            <a:lvl1pPr algn="l">
              <a:defRPr sz="1200"/>
            </a:lvl1pPr>
          </a:lstStyle>
          <a:p>
            <a:endParaRPr lang="en-US" dirty="0"/>
          </a:p>
        </p:txBody>
      </p:sp>
      <p:sp>
        <p:nvSpPr>
          <p:cNvPr id="3" name="Date Placeholder 2"/>
          <p:cNvSpPr>
            <a:spLocks noGrp="1"/>
          </p:cNvSpPr>
          <p:nvPr>
            <p:ph type="dt" idx="1"/>
          </p:nvPr>
        </p:nvSpPr>
        <p:spPr>
          <a:xfrm>
            <a:off x="3978132" y="0"/>
            <a:ext cx="3043343" cy="465455"/>
          </a:xfrm>
          <a:prstGeom prst="rect">
            <a:avLst/>
          </a:prstGeom>
        </p:spPr>
        <p:txBody>
          <a:bodyPr vert="horz" lIns="93324" tIns="46662" rIns="93324" bIns="46662" rtlCol="0"/>
          <a:lstStyle>
            <a:lvl1pPr algn="r">
              <a:defRPr sz="1200"/>
            </a:lvl1pPr>
          </a:lstStyle>
          <a:p>
            <a:fld id="{E6CC2317-6751-4CD4-9995-8782DD78E936}" type="datetimeFigureOut">
              <a:rPr lang="en-US" smtClean="0"/>
              <a:pPr/>
              <a:t>4/7/2017</a:t>
            </a:fld>
            <a:endParaRPr lang="en-US" dirty="0"/>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3324" tIns="46662" rIns="93324" bIns="46662" rtlCol="0" anchor="ctr"/>
          <a:lstStyle/>
          <a:p>
            <a:endParaRPr lang="en-US" dirty="0"/>
          </a:p>
        </p:txBody>
      </p:sp>
      <p:sp>
        <p:nvSpPr>
          <p:cNvPr id="5" name="Notes Placeholder 4"/>
          <p:cNvSpPr>
            <a:spLocks noGrp="1"/>
          </p:cNvSpPr>
          <p:nvPr>
            <p:ph type="body" sz="quarter" idx="3"/>
          </p:nvPr>
        </p:nvSpPr>
        <p:spPr>
          <a:xfrm>
            <a:off x="702310" y="4421823"/>
            <a:ext cx="5618480" cy="4189095"/>
          </a:xfrm>
          <a:prstGeom prst="rect">
            <a:avLst/>
          </a:prstGeom>
        </p:spPr>
        <p:txBody>
          <a:bodyPr vert="horz" lIns="93324" tIns="46662" rIns="93324" bIns="46662"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029"/>
            <a:ext cx="3043343" cy="465455"/>
          </a:xfrm>
          <a:prstGeom prst="rect">
            <a:avLst/>
          </a:prstGeom>
        </p:spPr>
        <p:txBody>
          <a:bodyPr vert="horz" lIns="93324" tIns="46662" rIns="93324" bIns="46662"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8132" y="8842029"/>
            <a:ext cx="3043343" cy="465455"/>
          </a:xfrm>
          <a:prstGeom prst="rect">
            <a:avLst/>
          </a:prstGeom>
        </p:spPr>
        <p:txBody>
          <a:bodyPr vert="horz" lIns="93324" tIns="46662" rIns="93324" bIns="46662" rtlCol="0" anchor="b"/>
          <a:lstStyle>
            <a:lvl1pPr algn="r">
              <a:defRPr sz="1200"/>
            </a:lvl1pPr>
          </a:lstStyle>
          <a:p>
            <a:fld id="{26A1A87D-CAF7-4BDC-A0D3-C0DBEDE81619}" type="slidenum">
              <a:rPr lang="en-US" smtClean="0"/>
              <a:pPr/>
              <a:t>‹#›</a:t>
            </a:fld>
            <a:endParaRPr lang="en-US" dirty="0"/>
          </a:p>
        </p:txBody>
      </p:sp>
    </p:spTree>
    <p:extLst>
      <p:ext uri="{BB962C8B-B14F-4D97-AF65-F5344CB8AC3E}">
        <p14:creationId xmlns:p14="http://schemas.microsoft.com/office/powerpoint/2010/main" val="2414637987"/>
      </p:ext>
    </p:extLst>
  </p:cSld>
  <p:clrMap bg1="lt1" tx1="dk1" bg2="lt2" tx2="dk2" accent1="accent1" accent2="accent2" accent3="accent3" accent4="accent4" accent5="accent5" accent6="accent6" hlink="hlink" folHlink="folHlink"/>
  <p:notesStyle>
    <a:lvl1pPr marL="0" algn="l" defTabSz="4388900" rtl="0" eaLnBrk="1" latinLnBrk="0" hangingPunct="1">
      <a:defRPr sz="5800" kern="1200">
        <a:solidFill>
          <a:schemeClr val="tx1"/>
        </a:solidFill>
        <a:latin typeface="+mn-lt"/>
        <a:ea typeface="+mn-ea"/>
        <a:cs typeface="+mn-cs"/>
      </a:defRPr>
    </a:lvl1pPr>
    <a:lvl2pPr marL="2194451" algn="l" defTabSz="4388900" rtl="0" eaLnBrk="1" latinLnBrk="0" hangingPunct="1">
      <a:defRPr sz="5800" kern="1200">
        <a:solidFill>
          <a:schemeClr val="tx1"/>
        </a:solidFill>
        <a:latin typeface="+mn-lt"/>
        <a:ea typeface="+mn-ea"/>
        <a:cs typeface="+mn-cs"/>
      </a:defRPr>
    </a:lvl2pPr>
    <a:lvl3pPr marL="4388900" algn="l" defTabSz="4388900" rtl="0" eaLnBrk="1" latinLnBrk="0" hangingPunct="1">
      <a:defRPr sz="5800" kern="1200">
        <a:solidFill>
          <a:schemeClr val="tx1"/>
        </a:solidFill>
        <a:latin typeface="+mn-lt"/>
        <a:ea typeface="+mn-ea"/>
        <a:cs typeface="+mn-cs"/>
      </a:defRPr>
    </a:lvl3pPr>
    <a:lvl4pPr marL="6583351" algn="l" defTabSz="4388900" rtl="0" eaLnBrk="1" latinLnBrk="0" hangingPunct="1">
      <a:defRPr sz="5800" kern="1200">
        <a:solidFill>
          <a:schemeClr val="tx1"/>
        </a:solidFill>
        <a:latin typeface="+mn-lt"/>
        <a:ea typeface="+mn-ea"/>
        <a:cs typeface="+mn-cs"/>
      </a:defRPr>
    </a:lvl4pPr>
    <a:lvl5pPr marL="8777801" algn="l" defTabSz="4388900" rtl="0" eaLnBrk="1" latinLnBrk="0" hangingPunct="1">
      <a:defRPr sz="5800" kern="1200">
        <a:solidFill>
          <a:schemeClr val="tx1"/>
        </a:solidFill>
        <a:latin typeface="+mn-lt"/>
        <a:ea typeface="+mn-ea"/>
        <a:cs typeface="+mn-cs"/>
      </a:defRPr>
    </a:lvl5pPr>
    <a:lvl6pPr marL="10972252" algn="l" defTabSz="4388900" rtl="0" eaLnBrk="1" latinLnBrk="0" hangingPunct="1">
      <a:defRPr sz="5800" kern="1200">
        <a:solidFill>
          <a:schemeClr val="tx1"/>
        </a:solidFill>
        <a:latin typeface="+mn-lt"/>
        <a:ea typeface="+mn-ea"/>
        <a:cs typeface="+mn-cs"/>
      </a:defRPr>
    </a:lvl6pPr>
    <a:lvl7pPr marL="13166703" algn="l" defTabSz="4388900" rtl="0" eaLnBrk="1" latinLnBrk="0" hangingPunct="1">
      <a:defRPr sz="5800" kern="1200">
        <a:solidFill>
          <a:schemeClr val="tx1"/>
        </a:solidFill>
        <a:latin typeface="+mn-lt"/>
        <a:ea typeface="+mn-ea"/>
        <a:cs typeface="+mn-cs"/>
      </a:defRPr>
    </a:lvl7pPr>
    <a:lvl8pPr marL="15361152" algn="l" defTabSz="4388900" rtl="0" eaLnBrk="1" latinLnBrk="0" hangingPunct="1">
      <a:defRPr sz="5800" kern="1200">
        <a:solidFill>
          <a:schemeClr val="tx1"/>
        </a:solidFill>
        <a:latin typeface="+mn-lt"/>
        <a:ea typeface="+mn-ea"/>
        <a:cs typeface="+mn-cs"/>
      </a:defRPr>
    </a:lvl8pPr>
    <a:lvl9pPr marL="17555603" algn="l" defTabSz="4388900" rtl="0" eaLnBrk="1" latinLnBrk="0" hangingPunct="1">
      <a:defRPr sz="5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mtClean="0"/>
              <a:t>In</a:t>
            </a:r>
            <a:endParaRPr lang="en-US" dirty="0"/>
          </a:p>
        </p:txBody>
      </p:sp>
      <p:sp>
        <p:nvSpPr>
          <p:cNvPr id="4" name="Slide Number Placeholder 3"/>
          <p:cNvSpPr>
            <a:spLocks noGrp="1"/>
          </p:cNvSpPr>
          <p:nvPr>
            <p:ph type="sldNum" sz="quarter" idx="10"/>
          </p:nvPr>
        </p:nvSpPr>
        <p:spPr/>
        <p:txBody>
          <a:bodyPr/>
          <a:lstStyle/>
          <a:p>
            <a:fld id="{26A1A87D-CAF7-4BDC-A0D3-C0DBEDE81619}" type="slidenum">
              <a:rPr lang="en-US" smtClean="0">
                <a:solidFill>
                  <a:prstClr val="black"/>
                </a:solidFill>
              </a:rPr>
              <a:pPr/>
              <a:t>1</a:t>
            </a:fld>
            <a:endParaRPr lang="en-US" dirty="0">
              <a:solidFill>
                <a:prstClr val="black"/>
              </a:solidFill>
            </a:endParaRPr>
          </a:p>
        </p:txBody>
      </p:sp>
    </p:spTree>
    <p:extLst>
      <p:ext uri="{BB962C8B-B14F-4D97-AF65-F5344CB8AC3E}">
        <p14:creationId xmlns:p14="http://schemas.microsoft.com/office/powerpoint/2010/main" val="19010300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8" y="6378481"/>
            <a:ext cx="100568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 name="Text Placeholder 5"/>
          <p:cNvSpPr>
            <a:spLocks noGrp="1"/>
          </p:cNvSpPr>
          <p:nvPr>
            <p:ph type="body" sz="quarter" idx="11" hasCustomPrompt="1"/>
          </p:nvPr>
        </p:nvSpPr>
        <p:spPr>
          <a:xfrm>
            <a:off x="922341" y="5548749"/>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INTRODUCTION or ABSTRACT</a:t>
            </a:r>
            <a:endParaRPr lang="en-US" dirty="0"/>
          </a:p>
        </p:txBody>
      </p:sp>
      <p:sp>
        <p:nvSpPr>
          <p:cNvPr id="20" name="Text Placeholder 5"/>
          <p:cNvSpPr>
            <a:spLocks noGrp="1"/>
          </p:cNvSpPr>
          <p:nvPr>
            <p:ph type="body" sz="quarter" idx="20" hasCustomPrompt="1"/>
          </p:nvPr>
        </p:nvSpPr>
        <p:spPr>
          <a:xfrm>
            <a:off x="922339" y="14212513"/>
            <a:ext cx="10050462"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OBJECTIVES</a:t>
            </a:r>
            <a:endParaRPr lang="en-US" dirty="0"/>
          </a:p>
        </p:txBody>
      </p:sp>
      <p:sp>
        <p:nvSpPr>
          <p:cNvPr id="21" name="Text Placeholder 3"/>
          <p:cNvSpPr>
            <a:spLocks noGrp="1"/>
          </p:cNvSpPr>
          <p:nvPr>
            <p:ph type="body" sz="quarter" idx="21" hasCustomPrompt="1"/>
          </p:nvPr>
        </p:nvSpPr>
        <p:spPr>
          <a:xfrm>
            <a:off x="11587165" y="6378481"/>
            <a:ext cx="1004887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2" name="Text Placeholder 5"/>
          <p:cNvSpPr>
            <a:spLocks noGrp="1"/>
          </p:cNvSpPr>
          <p:nvPr>
            <p:ph type="body" sz="quarter" idx="22" hasCustomPrompt="1"/>
          </p:nvPr>
        </p:nvSpPr>
        <p:spPr>
          <a:xfrm>
            <a:off x="11587166" y="5548749"/>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MATERIALS &amp; METHODS</a:t>
            </a:r>
            <a:endParaRPr lang="en-US" dirty="0"/>
          </a:p>
        </p:txBody>
      </p:sp>
      <p:sp>
        <p:nvSpPr>
          <p:cNvPr id="23" name="Text Placeholder 3"/>
          <p:cNvSpPr>
            <a:spLocks noGrp="1"/>
          </p:cNvSpPr>
          <p:nvPr>
            <p:ph type="body" sz="quarter" idx="23" hasCustomPrompt="1"/>
          </p:nvPr>
        </p:nvSpPr>
        <p:spPr>
          <a:xfrm>
            <a:off x="22258339" y="6378481"/>
            <a:ext cx="1004887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4" name="Text Placeholder 5"/>
          <p:cNvSpPr>
            <a:spLocks noGrp="1"/>
          </p:cNvSpPr>
          <p:nvPr>
            <p:ph type="body" sz="quarter" idx="24" hasCustomPrompt="1"/>
          </p:nvPr>
        </p:nvSpPr>
        <p:spPr>
          <a:xfrm>
            <a:off x="22250400" y="5548749"/>
            <a:ext cx="10058400"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RESULTS</a:t>
            </a:r>
            <a:endParaRPr lang="en-US" dirty="0"/>
          </a:p>
        </p:txBody>
      </p:sp>
      <p:sp>
        <p:nvSpPr>
          <p:cNvPr id="25" name="Text Placeholder 5"/>
          <p:cNvSpPr>
            <a:spLocks noGrp="1"/>
          </p:cNvSpPr>
          <p:nvPr>
            <p:ph type="body" sz="quarter" idx="25" hasCustomPrompt="1"/>
          </p:nvPr>
        </p:nvSpPr>
        <p:spPr>
          <a:xfrm>
            <a:off x="32914027" y="5548749"/>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CONCLUSIONS</a:t>
            </a:r>
            <a:endParaRPr lang="en-US" dirty="0"/>
          </a:p>
        </p:txBody>
      </p:sp>
      <p:sp>
        <p:nvSpPr>
          <p:cNvPr id="26" name="Text Placeholder 3"/>
          <p:cNvSpPr>
            <a:spLocks noGrp="1"/>
          </p:cNvSpPr>
          <p:nvPr>
            <p:ph type="body" sz="quarter" idx="26" hasCustomPrompt="1"/>
          </p:nvPr>
        </p:nvSpPr>
        <p:spPr>
          <a:xfrm>
            <a:off x="32914027" y="6378481"/>
            <a:ext cx="10047018"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7" name="Text Placeholder 5"/>
          <p:cNvSpPr>
            <a:spLocks noGrp="1"/>
          </p:cNvSpPr>
          <p:nvPr>
            <p:ph type="body" sz="quarter" idx="27" hasCustomPrompt="1"/>
          </p:nvPr>
        </p:nvSpPr>
        <p:spPr>
          <a:xfrm>
            <a:off x="32914027" y="14272738"/>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REFERENCES</a:t>
            </a:r>
            <a:endParaRPr lang="en-US" dirty="0"/>
          </a:p>
        </p:txBody>
      </p:sp>
      <p:sp>
        <p:nvSpPr>
          <p:cNvPr id="28" name="Text Placeholder 3"/>
          <p:cNvSpPr>
            <a:spLocks noGrp="1"/>
          </p:cNvSpPr>
          <p:nvPr>
            <p:ph type="body" sz="quarter" idx="28" hasCustomPrompt="1"/>
          </p:nvPr>
        </p:nvSpPr>
        <p:spPr>
          <a:xfrm>
            <a:off x="32914027" y="15011402"/>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9" name="Text Placeholder 5"/>
          <p:cNvSpPr>
            <a:spLocks noGrp="1"/>
          </p:cNvSpPr>
          <p:nvPr>
            <p:ph type="body" sz="quarter" idx="29" hasCustomPrompt="1"/>
          </p:nvPr>
        </p:nvSpPr>
        <p:spPr>
          <a:xfrm>
            <a:off x="32914027" y="25679401"/>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ACKNOWLEDGEMENTS or  CONTACT</a:t>
            </a:r>
            <a:endParaRPr lang="en-US" dirty="0"/>
          </a:p>
        </p:txBody>
      </p:sp>
      <p:sp>
        <p:nvSpPr>
          <p:cNvPr id="30" name="Text Placeholder 3"/>
          <p:cNvSpPr>
            <a:spLocks noGrp="1"/>
          </p:cNvSpPr>
          <p:nvPr>
            <p:ph type="body" sz="quarter" idx="30" hasCustomPrompt="1"/>
          </p:nvPr>
        </p:nvSpPr>
        <p:spPr>
          <a:xfrm>
            <a:off x="32914027" y="26433446"/>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0" name="Text Placeholder 3"/>
          <p:cNvSpPr>
            <a:spLocks noGrp="1"/>
          </p:cNvSpPr>
          <p:nvPr>
            <p:ph type="body" sz="quarter" idx="96" hasCustomPrompt="1"/>
          </p:nvPr>
        </p:nvSpPr>
        <p:spPr>
          <a:xfrm>
            <a:off x="904188" y="14951552"/>
            <a:ext cx="100568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77" name="Text Placeholder 76"/>
          <p:cNvSpPr>
            <a:spLocks noGrp="1"/>
          </p:cNvSpPr>
          <p:nvPr>
            <p:ph type="body" sz="quarter" idx="150" hasCustomPrompt="1"/>
          </p:nvPr>
        </p:nvSpPr>
        <p:spPr>
          <a:xfrm>
            <a:off x="5932593" y="3383947"/>
            <a:ext cx="31998968" cy="1280160"/>
          </a:xfrm>
          <a:prstGeom prst="rect">
            <a:avLst/>
          </a:prstGeom>
        </p:spPr>
        <p:txBody>
          <a:bodyPr>
            <a:normAutofit/>
          </a:bodyPr>
          <a:lstStyle>
            <a:lvl1pPr marL="0" indent="0" algn="ctr">
              <a:buFontTx/>
              <a:buNone/>
              <a:defRPr sz="60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78" name="Text Placeholder 76"/>
          <p:cNvSpPr>
            <a:spLocks noGrp="1"/>
          </p:cNvSpPr>
          <p:nvPr>
            <p:ph type="body" sz="quarter" idx="151" hasCustomPrompt="1"/>
          </p:nvPr>
        </p:nvSpPr>
        <p:spPr>
          <a:xfrm>
            <a:off x="5932593" y="2103787"/>
            <a:ext cx="31998968" cy="1280160"/>
          </a:xfrm>
          <a:prstGeom prst="rect">
            <a:avLst/>
          </a:prstGeom>
        </p:spPr>
        <p:txBody>
          <a:bodyPr anchor="t" anchorCtr="1">
            <a:normAutofit/>
          </a:bodyPr>
          <a:lstStyle>
            <a:lvl1pPr marL="0" indent="0" algn="ctr">
              <a:buFontTx/>
              <a:buNone/>
              <a:defRPr sz="88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79" name="Text Placeholder 76"/>
          <p:cNvSpPr>
            <a:spLocks noGrp="1"/>
          </p:cNvSpPr>
          <p:nvPr>
            <p:ph type="body" sz="quarter" idx="153" hasCustomPrompt="1"/>
          </p:nvPr>
        </p:nvSpPr>
        <p:spPr>
          <a:xfrm>
            <a:off x="5932593" y="465813"/>
            <a:ext cx="31998968" cy="1637973"/>
          </a:xfrm>
          <a:prstGeom prst="rect">
            <a:avLst/>
          </a:prstGeom>
        </p:spPr>
        <p:txBody>
          <a:bodyPr anchor="t" anchorCtr="1">
            <a:normAutofit/>
          </a:bodyPr>
          <a:lstStyle>
            <a:lvl1pPr marL="0" indent="0" algn="ctr">
              <a:buFontTx/>
              <a:buNone/>
              <a:defRPr sz="115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tandard 3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6" y="6295353"/>
            <a:ext cx="13591277"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 name="Text Placeholder 5"/>
          <p:cNvSpPr>
            <a:spLocks noGrp="1"/>
          </p:cNvSpPr>
          <p:nvPr>
            <p:ph type="body" sz="quarter" idx="11" hasCustomPrompt="1"/>
          </p:nvPr>
        </p:nvSpPr>
        <p:spPr>
          <a:xfrm>
            <a:off x="922338" y="5431995"/>
            <a:ext cx="13573126"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INTRODUCTION or ABSTRACT</a:t>
            </a:r>
            <a:endParaRPr lang="en-US" dirty="0"/>
          </a:p>
        </p:txBody>
      </p:sp>
      <p:sp>
        <p:nvSpPr>
          <p:cNvPr id="19" name="Text Placeholder 3"/>
          <p:cNvSpPr>
            <a:spLocks noGrp="1"/>
          </p:cNvSpPr>
          <p:nvPr>
            <p:ph type="body" sz="quarter" idx="19" hasCustomPrompt="1"/>
          </p:nvPr>
        </p:nvSpPr>
        <p:spPr>
          <a:xfrm>
            <a:off x="922338" y="18240478"/>
            <a:ext cx="13592864"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0" name="Text Placeholder 5"/>
          <p:cNvSpPr>
            <a:spLocks noGrp="1"/>
          </p:cNvSpPr>
          <p:nvPr>
            <p:ph type="body" sz="quarter" idx="20" hasCustomPrompt="1"/>
          </p:nvPr>
        </p:nvSpPr>
        <p:spPr>
          <a:xfrm>
            <a:off x="942080" y="17409229"/>
            <a:ext cx="1357312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OBJECTIVES</a:t>
            </a:r>
            <a:endParaRPr lang="en-US" dirty="0"/>
          </a:p>
        </p:txBody>
      </p:sp>
      <p:sp>
        <p:nvSpPr>
          <p:cNvPr id="21" name="Text Placeholder 3"/>
          <p:cNvSpPr>
            <a:spLocks noGrp="1"/>
          </p:cNvSpPr>
          <p:nvPr>
            <p:ph type="body" sz="quarter" idx="21" hasCustomPrompt="1"/>
          </p:nvPr>
        </p:nvSpPr>
        <p:spPr>
          <a:xfrm>
            <a:off x="15154276" y="21595083"/>
            <a:ext cx="13571534"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2" name="Text Placeholder 5"/>
          <p:cNvSpPr>
            <a:spLocks noGrp="1"/>
          </p:cNvSpPr>
          <p:nvPr>
            <p:ph type="body" sz="quarter" idx="22" hasCustomPrompt="1"/>
          </p:nvPr>
        </p:nvSpPr>
        <p:spPr>
          <a:xfrm>
            <a:off x="15154276" y="20739663"/>
            <a:ext cx="13571534"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MATERIALS &amp; METHODS</a:t>
            </a:r>
            <a:endParaRPr lang="en-US" dirty="0"/>
          </a:p>
        </p:txBody>
      </p:sp>
      <p:sp>
        <p:nvSpPr>
          <p:cNvPr id="23" name="Text Placeholder 3"/>
          <p:cNvSpPr>
            <a:spLocks noGrp="1"/>
          </p:cNvSpPr>
          <p:nvPr>
            <p:ph type="body" sz="quarter" idx="23" hasCustomPrompt="1"/>
          </p:nvPr>
        </p:nvSpPr>
        <p:spPr>
          <a:xfrm>
            <a:off x="15162215" y="6295353"/>
            <a:ext cx="13571534"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4" name="Text Placeholder 5"/>
          <p:cNvSpPr>
            <a:spLocks noGrp="1"/>
          </p:cNvSpPr>
          <p:nvPr>
            <p:ph type="body" sz="quarter" idx="24" hasCustomPrompt="1"/>
          </p:nvPr>
        </p:nvSpPr>
        <p:spPr>
          <a:xfrm>
            <a:off x="15154277" y="5431995"/>
            <a:ext cx="1357947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RESULTS</a:t>
            </a:r>
            <a:endParaRPr lang="en-US" dirty="0"/>
          </a:p>
        </p:txBody>
      </p:sp>
      <p:sp>
        <p:nvSpPr>
          <p:cNvPr id="25" name="Text Placeholder 5"/>
          <p:cNvSpPr>
            <a:spLocks noGrp="1"/>
          </p:cNvSpPr>
          <p:nvPr>
            <p:ph type="body" sz="quarter" idx="25" hasCustomPrompt="1"/>
          </p:nvPr>
        </p:nvSpPr>
        <p:spPr>
          <a:xfrm>
            <a:off x="29395741" y="5431995"/>
            <a:ext cx="13576029"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CONCLUSIONS</a:t>
            </a:r>
            <a:endParaRPr lang="en-US" dirty="0"/>
          </a:p>
        </p:txBody>
      </p:sp>
      <p:sp>
        <p:nvSpPr>
          <p:cNvPr id="26" name="Text Placeholder 3"/>
          <p:cNvSpPr>
            <a:spLocks noGrp="1"/>
          </p:cNvSpPr>
          <p:nvPr>
            <p:ph type="body" sz="quarter" idx="26" hasCustomPrompt="1"/>
          </p:nvPr>
        </p:nvSpPr>
        <p:spPr>
          <a:xfrm>
            <a:off x="29395741" y="6295353"/>
            <a:ext cx="13576029"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7" name="Text Placeholder 5"/>
          <p:cNvSpPr>
            <a:spLocks noGrp="1"/>
          </p:cNvSpPr>
          <p:nvPr>
            <p:ph type="body" sz="quarter" idx="27" hasCustomPrompt="1"/>
          </p:nvPr>
        </p:nvSpPr>
        <p:spPr>
          <a:xfrm>
            <a:off x="29395741" y="17377122"/>
            <a:ext cx="13576029" cy="754045"/>
          </a:xfrm>
          <a:prstGeom prst="rect">
            <a:avLst/>
          </a:prstGeom>
          <a:noFill/>
        </p:spPr>
        <p:txBody>
          <a:bodyPr wrap="square" lIns="91436" tIns="91436" rIns="91436" bIns="91436" anchor="ctr" anchorCtr="0">
            <a:spAutoFit/>
          </a:bodyPr>
          <a:lstStyle>
            <a:lvl1pPr marL="0" indent="0" algn="ctr">
              <a:buNone/>
              <a:tabLst/>
              <a:defRPr sz="3700" b="1" u="sng" baseline="0">
                <a:solidFill>
                  <a:schemeClr val="accent5">
                    <a:lumMod val="50000"/>
                  </a:schemeClr>
                </a:solidFill>
              </a:defRPr>
            </a:lvl1pPr>
          </a:lstStyle>
          <a:p>
            <a:pPr lvl="0"/>
            <a:r>
              <a:rPr lang="en-US" dirty="0" smtClean="0"/>
              <a:t>(click to add)  REFERENCES</a:t>
            </a:r>
            <a:endParaRPr lang="en-US" dirty="0"/>
          </a:p>
        </p:txBody>
      </p:sp>
      <p:sp>
        <p:nvSpPr>
          <p:cNvPr id="28" name="Text Placeholder 3"/>
          <p:cNvSpPr>
            <a:spLocks noGrp="1"/>
          </p:cNvSpPr>
          <p:nvPr>
            <p:ph type="body" sz="quarter" idx="28" hasCustomPrompt="1"/>
          </p:nvPr>
        </p:nvSpPr>
        <p:spPr>
          <a:xfrm>
            <a:off x="29390710" y="18157350"/>
            <a:ext cx="13581061"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9" name="Text Placeholder 5"/>
          <p:cNvSpPr>
            <a:spLocks noGrp="1"/>
          </p:cNvSpPr>
          <p:nvPr>
            <p:ph type="body" sz="quarter" idx="29" hasCustomPrompt="1"/>
          </p:nvPr>
        </p:nvSpPr>
        <p:spPr>
          <a:xfrm>
            <a:off x="29395741" y="25845657"/>
            <a:ext cx="13576029"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ACKNOWLEDGEMENTS  or  CONTACT</a:t>
            </a:r>
            <a:endParaRPr lang="en-US" dirty="0"/>
          </a:p>
        </p:txBody>
      </p:sp>
      <p:sp>
        <p:nvSpPr>
          <p:cNvPr id="30" name="Text Placeholder 3"/>
          <p:cNvSpPr>
            <a:spLocks noGrp="1"/>
          </p:cNvSpPr>
          <p:nvPr>
            <p:ph type="body" sz="quarter" idx="30" hasCustomPrompt="1"/>
          </p:nvPr>
        </p:nvSpPr>
        <p:spPr>
          <a:xfrm>
            <a:off x="29395742" y="26625887"/>
            <a:ext cx="13581061"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4" name="Text Placeholder 76"/>
          <p:cNvSpPr>
            <a:spLocks noGrp="1"/>
          </p:cNvSpPr>
          <p:nvPr>
            <p:ph type="body" sz="quarter" idx="150" hasCustomPrompt="1"/>
          </p:nvPr>
        </p:nvSpPr>
        <p:spPr>
          <a:xfrm>
            <a:off x="5932593" y="3383947"/>
            <a:ext cx="31998968" cy="1280160"/>
          </a:xfrm>
          <a:prstGeom prst="rect">
            <a:avLst/>
          </a:prstGeom>
        </p:spPr>
        <p:txBody>
          <a:bodyPr>
            <a:normAutofit/>
          </a:bodyPr>
          <a:lstStyle>
            <a:lvl1pPr marL="0" indent="0" algn="ctr">
              <a:buFontTx/>
              <a:buNone/>
              <a:defRPr sz="60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65" name="Text Placeholder 76"/>
          <p:cNvSpPr>
            <a:spLocks noGrp="1"/>
          </p:cNvSpPr>
          <p:nvPr>
            <p:ph type="body" sz="quarter" idx="151" hasCustomPrompt="1"/>
          </p:nvPr>
        </p:nvSpPr>
        <p:spPr>
          <a:xfrm>
            <a:off x="5932593" y="2103787"/>
            <a:ext cx="31998968" cy="1280160"/>
          </a:xfrm>
          <a:prstGeom prst="rect">
            <a:avLst/>
          </a:prstGeom>
        </p:spPr>
        <p:txBody>
          <a:bodyPr anchor="t" anchorCtr="1">
            <a:normAutofit/>
          </a:bodyPr>
          <a:lstStyle>
            <a:lvl1pPr marL="0" indent="0" algn="ctr">
              <a:buFontTx/>
              <a:buNone/>
              <a:defRPr sz="88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66" name="Text Placeholder 76"/>
          <p:cNvSpPr>
            <a:spLocks noGrp="1"/>
          </p:cNvSpPr>
          <p:nvPr>
            <p:ph type="body" sz="quarter" idx="153" hasCustomPrompt="1"/>
          </p:nvPr>
        </p:nvSpPr>
        <p:spPr>
          <a:xfrm>
            <a:off x="5932593" y="465813"/>
            <a:ext cx="31998968" cy="1637973"/>
          </a:xfrm>
          <a:prstGeom prst="rect">
            <a:avLst/>
          </a:prstGeom>
        </p:spPr>
        <p:txBody>
          <a:bodyPr anchor="t" anchorCtr="1">
            <a:normAutofit/>
          </a:bodyPr>
          <a:lstStyle>
            <a:lvl1pPr marL="0" indent="0" algn="ctr">
              <a:buFontTx/>
              <a:buNone/>
              <a:defRPr sz="115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Wide center column">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8" y="6212225"/>
            <a:ext cx="10056813"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6" name="Text Placeholder 5"/>
          <p:cNvSpPr>
            <a:spLocks noGrp="1"/>
          </p:cNvSpPr>
          <p:nvPr>
            <p:ph type="body" sz="quarter" idx="11" hasCustomPrompt="1"/>
          </p:nvPr>
        </p:nvSpPr>
        <p:spPr>
          <a:xfrm>
            <a:off x="922341" y="5348867"/>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INTRODUCTION or ABSTRACT</a:t>
            </a:r>
            <a:endParaRPr lang="en-US" dirty="0"/>
          </a:p>
        </p:txBody>
      </p:sp>
      <p:sp>
        <p:nvSpPr>
          <p:cNvPr id="19" name="Text Placeholder 3"/>
          <p:cNvSpPr>
            <a:spLocks noGrp="1"/>
          </p:cNvSpPr>
          <p:nvPr>
            <p:ph type="body" sz="quarter" idx="19" hasCustomPrompt="1"/>
          </p:nvPr>
        </p:nvSpPr>
        <p:spPr>
          <a:xfrm>
            <a:off x="902598" y="15043762"/>
            <a:ext cx="10058400"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0" name="Text Placeholder 5"/>
          <p:cNvSpPr>
            <a:spLocks noGrp="1"/>
          </p:cNvSpPr>
          <p:nvPr>
            <p:ph type="body" sz="quarter" idx="20" hasCustomPrompt="1"/>
          </p:nvPr>
        </p:nvSpPr>
        <p:spPr>
          <a:xfrm>
            <a:off x="922339" y="14212513"/>
            <a:ext cx="10050462"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OBJECTIVES</a:t>
            </a:r>
            <a:endParaRPr lang="en-US" dirty="0"/>
          </a:p>
        </p:txBody>
      </p:sp>
      <p:sp>
        <p:nvSpPr>
          <p:cNvPr id="21" name="Text Placeholder 3"/>
          <p:cNvSpPr>
            <a:spLocks noGrp="1"/>
          </p:cNvSpPr>
          <p:nvPr>
            <p:ph type="body" sz="quarter" idx="21" hasCustomPrompt="1"/>
          </p:nvPr>
        </p:nvSpPr>
        <p:spPr>
          <a:xfrm>
            <a:off x="11587163" y="6204287"/>
            <a:ext cx="20720048"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2" name="Text Placeholder 5"/>
          <p:cNvSpPr>
            <a:spLocks noGrp="1"/>
          </p:cNvSpPr>
          <p:nvPr>
            <p:ph type="body" sz="quarter" idx="22" hasCustomPrompt="1"/>
          </p:nvPr>
        </p:nvSpPr>
        <p:spPr>
          <a:xfrm>
            <a:off x="11587164" y="5348867"/>
            <a:ext cx="20720050"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(header)  MATERIALS &amp; METHODS</a:t>
            </a:r>
            <a:endParaRPr lang="en-US" dirty="0"/>
          </a:p>
        </p:txBody>
      </p:sp>
      <p:sp>
        <p:nvSpPr>
          <p:cNvPr id="23" name="Text Placeholder 3"/>
          <p:cNvSpPr>
            <a:spLocks noGrp="1"/>
          </p:cNvSpPr>
          <p:nvPr>
            <p:ph type="body" sz="quarter" idx="23" hasCustomPrompt="1"/>
          </p:nvPr>
        </p:nvSpPr>
        <p:spPr>
          <a:xfrm>
            <a:off x="11587164" y="21896538"/>
            <a:ext cx="20720050"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4" name="Text Placeholder 5"/>
          <p:cNvSpPr>
            <a:spLocks noGrp="1"/>
          </p:cNvSpPr>
          <p:nvPr>
            <p:ph type="body" sz="quarter" idx="24" hasCustomPrompt="1"/>
          </p:nvPr>
        </p:nvSpPr>
        <p:spPr>
          <a:xfrm>
            <a:off x="11587162" y="21074746"/>
            <a:ext cx="20720050"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RESULTS</a:t>
            </a:r>
            <a:endParaRPr lang="en-US" dirty="0"/>
          </a:p>
        </p:txBody>
      </p:sp>
      <p:sp>
        <p:nvSpPr>
          <p:cNvPr id="25" name="Text Placeholder 5"/>
          <p:cNvSpPr>
            <a:spLocks noGrp="1"/>
          </p:cNvSpPr>
          <p:nvPr>
            <p:ph type="body" sz="quarter" idx="25" hasCustomPrompt="1"/>
          </p:nvPr>
        </p:nvSpPr>
        <p:spPr>
          <a:xfrm>
            <a:off x="32905536" y="5348867"/>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CONCLUSIONS</a:t>
            </a:r>
            <a:endParaRPr lang="en-US" dirty="0"/>
          </a:p>
        </p:txBody>
      </p:sp>
      <p:sp>
        <p:nvSpPr>
          <p:cNvPr id="26" name="Text Placeholder 3"/>
          <p:cNvSpPr>
            <a:spLocks noGrp="1"/>
          </p:cNvSpPr>
          <p:nvPr>
            <p:ph type="body" sz="quarter" idx="26" hasCustomPrompt="1"/>
          </p:nvPr>
        </p:nvSpPr>
        <p:spPr>
          <a:xfrm>
            <a:off x="32905536" y="6212225"/>
            <a:ext cx="10047018"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7" name="Text Placeholder 5"/>
          <p:cNvSpPr>
            <a:spLocks noGrp="1"/>
          </p:cNvSpPr>
          <p:nvPr>
            <p:ph type="body" sz="quarter" idx="27" hasCustomPrompt="1"/>
          </p:nvPr>
        </p:nvSpPr>
        <p:spPr>
          <a:xfrm>
            <a:off x="32905536" y="14272738"/>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REFERENCES</a:t>
            </a:r>
            <a:endParaRPr lang="en-US" dirty="0"/>
          </a:p>
        </p:txBody>
      </p:sp>
      <p:sp>
        <p:nvSpPr>
          <p:cNvPr id="28" name="Text Placeholder 3"/>
          <p:cNvSpPr>
            <a:spLocks noGrp="1"/>
          </p:cNvSpPr>
          <p:nvPr>
            <p:ph type="body" sz="quarter" idx="28" hasCustomPrompt="1"/>
          </p:nvPr>
        </p:nvSpPr>
        <p:spPr>
          <a:xfrm>
            <a:off x="32905536" y="15011402"/>
            <a:ext cx="10052050"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9" name="Text Placeholder 5"/>
          <p:cNvSpPr>
            <a:spLocks noGrp="1"/>
          </p:cNvSpPr>
          <p:nvPr>
            <p:ph type="body" sz="quarter" idx="29" hasCustomPrompt="1"/>
          </p:nvPr>
        </p:nvSpPr>
        <p:spPr>
          <a:xfrm>
            <a:off x="32905536" y="25669876"/>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ACKNOWLEDGEMENTS or CONTACT</a:t>
            </a:r>
            <a:endParaRPr lang="en-US" dirty="0"/>
          </a:p>
        </p:txBody>
      </p:sp>
      <p:sp>
        <p:nvSpPr>
          <p:cNvPr id="30" name="Text Placeholder 3"/>
          <p:cNvSpPr>
            <a:spLocks noGrp="1"/>
          </p:cNvSpPr>
          <p:nvPr>
            <p:ph type="body" sz="quarter" idx="30" hasCustomPrompt="1"/>
          </p:nvPr>
        </p:nvSpPr>
        <p:spPr>
          <a:xfrm>
            <a:off x="32905536" y="26436774"/>
            <a:ext cx="10052050"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64" name="Text Placeholder 76"/>
          <p:cNvSpPr>
            <a:spLocks noGrp="1"/>
          </p:cNvSpPr>
          <p:nvPr>
            <p:ph type="body" sz="quarter" idx="150" hasCustomPrompt="1"/>
          </p:nvPr>
        </p:nvSpPr>
        <p:spPr>
          <a:xfrm>
            <a:off x="5932593" y="3383947"/>
            <a:ext cx="31998968" cy="1280160"/>
          </a:xfrm>
          <a:prstGeom prst="rect">
            <a:avLst/>
          </a:prstGeom>
        </p:spPr>
        <p:txBody>
          <a:bodyPr>
            <a:normAutofit/>
          </a:bodyPr>
          <a:lstStyle>
            <a:lvl1pPr marL="0" indent="0" algn="ctr">
              <a:buFontTx/>
              <a:buNone/>
              <a:defRPr sz="60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65" name="Text Placeholder 76"/>
          <p:cNvSpPr>
            <a:spLocks noGrp="1"/>
          </p:cNvSpPr>
          <p:nvPr>
            <p:ph type="body" sz="quarter" idx="151" hasCustomPrompt="1"/>
          </p:nvPr>
        </p:nvSpPr>
        <p:spPr>
          <a:xfrm>
            <a:off x="5932593" y="2103787"/>
            <a:ext cx="31998968" cy="1280160"/>
          </a:xfrm>
          <a:prstGeom prst="rect">
            <a:avLst/>
          </a:prstGeom>
        </p:spPr>
        <p:txBody>
          <a:bodyPr anchor="t" anchorCtr="1">
            <a:normAutofit/>
          </a:bodyPr>
          <a:lstStyle>
            <a:lvl1pPr marL="0" indent="0" algn="ctr">
              <a:buFontTx/>
              <a:buNone/>
              <a:defRPr sz="88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66" name="Text Placeholder 76"/>
          <p:cNvSpPr>
            <a:spLocks noGrp="1"/>
          </p:cNvSpPr>
          <p:nvPr>
            <p:ph type="body" sz="quarter" idx="153" hasCustomPrompt="1"/>
          </p:nvPr>
        </p:nvSpPr>
        <p:spPr>
          <a:xfrm>
            <a:off x="5932593" y="465813"/>
            <a:ext cx="31998968" cy="1637973"/>
          </a:xfrm>
          <a:prstGeom prst="rect">
            <a:avLst/>
          </a:prstGeom>
        </p:spPr>
        <p:txBody>
          <a:bodyPr anchor="t" anchorCtr="1">
            <a:normAutofit/>
          </a:bodyPr>
          <a:lstStyle>
            <a:lvl1pPr marL="0" indent="0" algn="ctr">
              <a:buFontTx/>
              <a:buNone/>
              <a:defRPr sz="115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92" y="6378483"/>
            <a:ext cx="10056812" cy="750311"/>
          </a:xfrm>
          <a:prstGeom prst="rect">
            <a:avLst/>
          </a:prstGeom>
        </p:spPr>
        <p:txBody>
          <a:bodyPr wrap="square" lIns="228589" tIns="228589" rIns="228589" bIns="228589">
            <a:spAutoFit/>
          </a:bodyPr>
          <a:lstStyle>
            <a:lvl1pPr marL="0" indent="0">
              <a:buNone/>
              <a:defRPr sz="1876">
                <a:solidFill>
                  <a:schemeClr val="accent5">
                    <a:lumMod val="50000"/>
                  </a:schemeClr>
                </a:solidFill>
                <a:latin typeface="Times New Roman" pitchFamily="18" charset="0"/>
                <a:cs typeface="Times New Roman" pitchFamily="18" charset="0"/>
              </a:defRPr>
            </a:lvl1pPr>
            <a:lvl2pPr marL="1114189" indent="-428533">
              <a:defRPr sz="1876">
                <a:latin typeface="Trebuchet MS" pitchFamily="34" charset="0"/>
              </a:defRPr>
            </a:lvl2pPr>
            <a:lvl3pPr marL="1542726" indent="-428533">
              <a:defRPr sz="1876">
                <a:latin typeface="Trebuchet MS" pitchFamily="34" charset="0"/>
              </a:defRPr>
            </a:lvl3pPr>
            <a:lvl4pPr marL="2014114" indent="-471388">
              <a:defRPr sz="1876">
                <a:latin typeface="Trebuchet MS" pitchFamily="34" charset="0"/>
              </a:defRPr>
            </a:lvl4pPr>
            <a:lvl5pPr marL="2356942" indent="-342828">
              <a:defRPr sz="1876">
                <a:latin typeface="Trebuchet MS" pitchFamily="34" charset="0"/>
              </a:defRPr>
            </a:lvl5pPr>
          </a:lstStyle>
          <a:p>
            <a:pPr lvl="0"/>
            <a:r>
              <a:rPr lang="en-US" dirty="0" smtClean="0"/>
              <a:t>Type in or paste your text here</a:t>
            </a:r>
            <a:endParaRPr lang="en-US" dirty="0"/>
          </a:p>
        </p:txBody>
      </p:sp>
      <p:sp>
        <p:nvSpPr>
          <p:cNvPr id="6" name="Text Placeholder 5"/>
          <p:cNvSpPr>
            <a:spLocks noGrp="1"/>
          </p:cNvSpPr>
          <p:nvPr>
            <p:ph type="body" sz="quarter" idx="11" hasCustomPrompt="1"/>
          </p:nvPr>
        </p:nvSpPr>
        <p:spPr>
          <a:xfrm>
            <a:off x="922342" y="5619860"/>
            <a:ext cx="10048874" cy="611826"/>
          </a:xfrm>
          <a:prstGeom prst="rect">
            <a:avLst/>
          </a:prstGeom>
          <a:noFill/>
        </p:spPr>
        <p:txBody>
          <a:bodyPr lIns="91436" tIns="91436" rIns="91436" bIns="91436" anchor="ctr" anchorCtr="0">
            <a:spAutoFit/>
          </a:bodyPr>
          <a:lstStyle>
            <a:lvl1pPr marL="0" indent="0" algn="ctr">
              <a:buNone/>
              <a:defRPr sz="2776" b="1" u="sng" baseline="0">
                <a:solidFill>
                  <a:schemeClr val="accent5">
                    <a:lumMod val="50000"/>
                  </a:schemeClr>
                </a:solidFill>
              </a:defRPr>
            </a:lvl1pPr>
          </a:lstStyle>
          <a:p>
            <a:pPr lvl="0"/>
            <a:r>
              <a:rPr lang="en-US" dirty="0" smtClean="0"/>
              <a:t>(click to edit) INTRODUCTION or ABSTRACT</a:t>
            </a:r>
            <a:endParaRPr lang="en-US" dirty="0"/>
          </a:p>
        </p:txBody>
      </p:sp>
      <p:sp>
        <p:nvSpPr>
          <p:cNvPr id="20" name="Text Placeholder 5"/>
          <p:cNvSpPr>
            <a:spLocks noGrp="1"/>
          </p:cNvSpPr>
          <p:nvPr>
            <p:ph type="body" sz="quarter" idx="20" hasCustomPrompt="1"/>
          </p:nvPr>
        </p:nvSpPr>
        <p:spPr>
          <a:xfrm>
            <a:off x="922340" y="14283625"/>
            <a:ext cx="10050462" cy="611826"/>
          </a:xfrm>
          <a:prstGeom prst="rect">
            <a:avLst/>
          </a:prstGeom>
          <a:noFill/>
        </p:spPr>
        <p:txBody>
          <a:bodyPr wrap="square" lIns="91436" tIns="91436" rIns="91436" bIns="91436" anchor="ctr" anchorCtr="0">
            <a:spAutoFit/>
          </a:bodyPr>
          <a:lstStyle>
            <a:lvl1pPr marL="0" indent="0" algn="ctr">
              <a:buNone/>
              <a:defRPr sz="2776" b="1" u="sng" baseline="0">
                <a:solidFill>
                  <a:schemeClr val="accent5">
                    <a:lumMod val="50000"/>
                  </a:schemeClr>
                </a:solidFill>
              </a:defRPr>
            </a:lvl1pPr>
          </a:lstStyle>
          <a:p>
            <a:pPr lvl="0"/>
            <a:r>
              <a:rPr lang="en-US" dirty="0" smtClean="0"/>
              <a:t>(click to edit)  OBJECTIVES</a:t>
            </a:r>
            <a:endParaRPr lang="en-US" dirty="0"/>
          </a:p>
        </p:txBody>
      </p:sp>
      <p:sp>
        <p:nvSpPr>
          <p:cNvPr id="21" name="Text Placeholder 3"/>
          <p:cNvSpPr>
            <a:spLocks noGrp="1"/>
          </p:cNvSpPr>
          <p:nvPr>
            <p:ph type="body" sz="quarter" idx="21" hasCustomPrompt="1"/>
          </p:nvPr>
        </p:nvSpPr>
        <p:spPr>
          <a:xfrm>
            <a:off x="11587165" y="6378483"/>
            <a:ext cx="10048874" cy="750311"/>
          </a:xfrm>
          <a:prstGeom prst="rect">
            <a:avLst/>
          </a:prstGeom>
        </p:spPr>
        <p:txBody>
          <a:bodyPr wrap="square" lIns="228589" tIns="228589" rIns="228589" bIns="228589">
            <a:spAutoFit/>
          </a:bodyPr>
          <a:lstStyle>
            <a:lvl1pPr marL="0" indent="0">
              <a:buNone/>
              <a:defRPr sz="1876">
                <a:solidFill>
                  <a:schemeClr val="accent5">
                    <a:lumMod val="50000"/>
                  </a:schemeClr>
                </a:solidFill>
                <a:latin typeface="Times New Roman" pitchFamily="18" charset="0"/>
                <a:cs typeface="Times New Roman" pitchFamily="18" charset="0"/>
              </a:defRPr>
            </a:lvl1pPr>
            <a:lvl2pPr marL="1114189" indent="-428533">
              <a:defRPr sz="1876">
                <a:latin typeface="Trebuchet MS" pitchFamily="34" charset="0"/>
              </a:defRPr>
            </a:lvl2pPr>
            <a:lvl3pPr marL="1542726" indent="-428533">
              <a:defRPr sz="1876">
                <a:latin typeface="Trebuchet MS" pitchFamily="34" charset="0"/>
              </a:defRPr>
            </a:lvl3pPr>
            <a:lvl4pPr marL="2014114" indent="-471388">
              <a:defRPr sz="1876">
                <a:latin typeface="Trebuchet MS" pitchFamily="34" charset="0"/>
              </a:defRPr>
            </a:lvl4pPr>
            <a:lvl5pPr marL="2356942" indent="-342828">
              <a:defRPr sz="1876">
                <a:latin typeface="Trebuchet MS" pitchFamily="34" charset="0"/>
              </a:defRPr>
            </a:lvl5pPr>
          </a:lstStyle>
          <a:p>
            <a:pPr lvl="0"/>
            <a:r>
              <a:rPr lang="en-US" dirty="0" smtClean="0"/>
              <a:t>Type in or paste your text here</a:t>
            </a:r>
            <a:endParaRPr lang="en-US" dirty="0"/>
          </a:p>
        </p:txBody>
      </p:sp>
      <p:sp>
        <p:nvSpPr>
          <p:cNvPr id="22" name="Text Placeholder 5"/>
          <p:cNvSpPr>
            <a:spLocks noGrp="1"/>
          </p:cNvSpPr>
          <p:nvPr>
            <p:ph type="body" sz="quarter" idx="22" hasCustomPrompt="1"/>
          </p:nvPr>
        </p:nvSpPr>
        <p:spPr>
          <a:xfrm>
            <a:off x="11587165" y="5619860"/>
            <a:ext cx="10048874" cy="611826"/>
          </a:xfrm>
          <a:prstGeom prst="rect">
            <a:avLst/>
          </a:prstGeom>
          <a:noFill/>
        </p:spPr>
        <p:txBody>
          <a:bodyPr lIns="91436" tIns="91436" rIns="91436" bIns="91436" anchor="ctr" anchorCtr="0">
            <a:spAutoFit/>
          </a:bodyPr>
          <a:lstStyle>
            <a:lvl1pPr marL="0" indent="0" algn="ctr">
              <a:buNone/>
              <a:defRPr sz="2776" b="1" u="sng" baseline="0">
                <a:solidFill>
                  <a:schemeClr val="accent5">
                    <a:lumMod val="50000"/>
                  </a:schemeClr>
                </a:solidFill>
              </a:defRPr>
            </a:lvl1pPr>
          </a:lstStyle>
          <a:p>
            <a:pPr lvl="0"/>
            <a:r>
              <a:rPr lang="en-US" dirty="0" smtClean="0"/>
              <a:t>(click to edit)  MATERIALS &amp; METHODS</a:t>
            </a:r>
            <a:endParaRPr lang="en-US" dirty="0"/>
          </a:p>
        </p:txBody>
      </p:sp>
      <p:sp>
        <p:nvSpPr>
          <p:cNvPr id="23" name="Text Placeholder 3"/>
          <p:cNvSpPr>
            <a:spLocks noGrp="1"/>
          </p:cNvSpPr>
          <p:nvPr>
            <p:ph type="body" sz="quarter" idx="23" hasCustomPrompt="1"/>
          </p:nvPr>
        </p:nvSpPr>
        <p:spPr>
          <a:xfrm>
            <a:off x="22258339" y="6378483"/>
            <a:ext cx="10048874" cy="750311"/>
          </a:xfrm>
          <a:prstGeom prst="rect">
            <a:avLst/>
          </a:prstGeom>
        </p:spPr>
        <p:txBody>
          <a:bodyPr wrap="square" lIns="228589" tIns="228589" rIns="228589" bIns="228589">
            <a:spAutoFit/>
          </a:bodyPr>
          <a:lstStyle>
            <a:lvl1pPr marL="0" indent="0">
              <a:buNone/>
              <a:defRPr sz="1876">
                <a:solidFill>
                  <a:schemeClr val="accent5">
                    <a:lumMod val="50000"/>
                  </a:schemeClr>
                </a:solidFill>
                <a:latin typeface="Times New Roman" pitchFamily="18" charset="0"/>
                <a:cs typeface="Times New Roman" pitchFamily="18" charset="0"/>
              </a:defRPr>
            </a:lvl1pPr>
            <a:lvl2pPr marL="1114189" indent="-428533">
              <a:defRPr sz="1876">
                <a:latin typeface="Trebuchet MS" pitchFamily="34" charset="0"/>
              </a:defRPr>
            </a:lvl2pPr>
            <a:lvl3pPr marL="1542726" indent="-428533">
              <a:defRPr sz="1876">
                <a:latin typeface="Trebuchet MS" pitchFamily="34" charset="0"/>
              </a:defRPr>
            </a:lvl3pPr>
            <a:lvl4pPr marL="2014114" indent="-471388">
              <a:defRPr sz="1876">
                <a:latin typeface="Trebuchet MS" pitchFamily="34" charset="0"/>
              </a:defRPr>
            </a:lvl4pPr>
            <a:lvl5pPr marL="2356942" indent="-342828">
              <a:defRPr sz="1876">
                <a:latin typeface="Trebuchet MS" pitchFamily="34" charset="0"/>
              </a:defRPr>
            </a:lvl5pPr>
          </a:lstStyle>
          <a:p>
            <a:pPr lvl="0"/>
            <a:r>
              <a:rPr lang="en-US" dirty="0" smtClean="0"/>
              <a:t>Type in or paste your text here</a:t>
            </a:r>
            <a:endParaRPr lang="en-US" dirty="0"/>
          </a:p>
        </p:txBody>
      </p:sp>
      <p:sp>
        <p:nvSpPr>
          <p:cNvPr id="24" name="Text Placeholder 5"/>
          <p:cNvSpPr>
            <a:spLocks noGrp="1"/>
          </p:cNvSpPr>
          <p:nvPr>
            <p:ph type="body" sz="quarter" idx="24" hasCustomPrompt="1"/>
          </p:nvPr>
        </p:nvSpPr>
        <p:spPr>
          <a:xfrm>
            <a:off x="22250401" y="5619860"/>
            <a:ext cx="10058400" cy="611826"/>
          </a:xfrm>
          <a:prstGeom prst="rect">
            <a:avLst/>
          </a:prstGeom>
          <a:noFill/>
        </p:spPr>
        <p:txBody>
          <a:bodyPr lIns="91436" tIns="91436" rIns="91436" bIns="91436" anchor="ctr" anchorCtr="0">
            <a:spAutoFit/>
          </a:bodyPr>
          <a:lstStyle>
            <a:lvl1pPr marL="0" indent="0" algn="ctr">
              <a:buNone/>
              <a:defRPr sz="2776" b="1" u="sng" baseline="0">
                <a:solidFill>
                  <a:schemeClr val="accent5">
                    <a:lumMod val="50000"/>
                  </a:schemeClr>
                </a:solidFill>
              </a:defRPr>
            </a:lvl1pPr>
          </a:lstStyle>
          <a:p>
            <a:pPr lvl="0"/>
            <a:r>
              <a:rPr lang="en-US" dirty="0" smtClean="0"/>
              <a:t>(click to edit)  RESULTS</a:t>
            </a:r>
            <a:endParaRPr lang="en-US" dirty="0"/>
          </a:p>
        </p:txBody>
      </p:sp>
      <p:sp>
        <p:nvSpPr>
          <p:cNvPr id="25" name="Text Placeholder 5"/>
          <p:cNvSpPr>
            <a:spLocks noGrp="1"/>
          </p:cNvSpPr>
          <p:nvPr>
            <p:ph type="body" sz="quarter" idx="25" hasCustomPrompt="1"/>
          </p:nvPr>
        </p:nvSpPr>
        <p:spPr>
          <a:xfrm>
            <a:off x="32914026" y="5619860"/>
            <a:ext cx="10047017" cy="611826"/>
          </a:xfrm>
          <a:prstGeom prst="rect">
            <a:avLst/>
          </a:prstGeom>
          <a:noFill/>
        </p:spPr>
        <p:txBody>
          <a:bodyPr wrap="square" lIns="91436" tIns="91436" rIns="91436" bIns="91436" anchor="ctr" anchorCtr="0">
            <a:spAutoFit/>
          </a:bodyPr>
          <a:lstStyle>
            <a:lvl1pPr marL="0" indent="0" algn="ctr">
              <a:buNone/>
              <a:defRPr sz="2776" b="1" u="sng" baseline="0">
                <a:solidFill>
                  <a:schemeClr val="accent5">
                    <a:lumMod val="50000"/>
                  </a:schemeClr>
                </a:solidFill>
              </a:defRPr>
            </a:lvl1pPr>
          </a:lstStyle>
          <a:p>
            <a:pPr lvl="0"/>
            <a:r>
              <a:rPr lang="en-US" dirty="0" smtClean="0"/>
              <a:t>(click to edit)  CONCLUSIONS</a:t>
            </a:r>
            <a:endParaRPr lang="en-US" dirty="0"/>
          </a:p>
        </p:txBody>
      </p:sp>
      <p:sp>
        <p:nvSpPr>
          <p:cNvPr id="26" name="Text Placeholder 3"/>
          <p:cNvSpPr>
            <a:spLocks noGrp="1"/>
          </p:cNvSpPr>
          <p:nvPr>
            <p:ph type="body" sz="quarter" idx="26" hasCustomPrompt="1"/>
          </p:nvPr>
        </p:nvSpPr>
        <p:spPr>
          <a:xfrm>
            <a:off x="32914026" y="6378483"/>
            <a:ext cx="10047017" cy="750311"/>
          </a:xfrm>
          <a:prstGeom prst="rect">
            <a:avLst/>
          </a:prstGeom>
        </p:spPr>
        <p:txBody>
          <a:bodyPr wrap="square" lIns="228589" tIns="228589" rIns="228589" bIns="228589">
            <a:spAutoFit/>
          </a:bodyPr>
          <a:lstStyle>
            <a:lvl1pPr marL="0" indent="0">
              <a:buNone/>
              <a:defRPr sz="1876">
                <a:solidFill>
                  <a:schemeClr val="accent5">
                    <a:lumMod val="50000"/>
                  </a:schemeClr>
                </a:solidFill>
                <a:latin typeface="Times New Roman" pitchFamily="18" charset="0"/>
                <a:cs typeface="Times New Roman" pitchFamily="18" charset="0"/>
              </a:defRPr>
            </a:lvl1pPr>
            <a:lvl2pPr marL="1114189" indent="-428533">
              <a:defRPr sz="1876">
                <a:latin typeface="Trebuchet MS" pitchFamily="34" charset="0"/>
              </a:defRPr>
            </a:lvl2pPr>
            <a:lvl3pPr marL="1542726" indent="-428533">
              <a:defRPr sz="1876">
                <a:latin typeface="Trebuchet MS" pitchFamily="34" charset="0"/>
              </a:defRPr>
            </a:lvl3pPr>
            <a:lvl4pPr marL="2014114" indent="-471388">
              <a:defRPr sz="1876">
                <a:latin typeface="Trebuchet MS" pitchFamily="34" charset="0"/>
              </a:defRPr>
            </a:lvl4pPr>
            <a:lvl5pPr marL="2356942" indent="-342828">
              <a:defRPr sz="1876">
                <a:latin typeface="Trebuchet MS" pitchFamily="34" charset="0"/>
              </a:defRPr>
            </a:lvl5pPr>
          </a:lstStyle>
          <a:p>
            <a:pPr lvl="0"/>
            <a:r>
              <a:rPr lang="en-US" dirty="0" smtClean="0"/>
              <a:t>Type in or paste your text here</a:t>
            </a:r>
            <a:endParaRPr lang="en-US" dirty="0"/>
          </a:p>
        </p:txBody>
      </p:sp>
      <p:sp>
        <p:nvSpPr>
          <p:cNvPr id="27" name="Text Placeholder 5"/>
          <p:cNvSpPr>
            <a:spLocks noGrp="1"/>
          </p:cNvSpPr>
          <p:nvPr>
            <p:ph type="body" sz="quarter" idx="27" hasCustomPrompt="1"/>
          </p:nvPr>
        </p:nvSpPr>
        <p:spPr>
          <a:xfrm>
            <a:off x="32914026" y="14343850"/>
            <a:ext cx="10047017" cy="611826"/>
          </a:xfrm>
          <a:prstGeom prst="rect">
            <a:avLst/>
          </a:prstGeom>
          <a:noFill/>
        </p:spPr>
        <p:txBody>
          <a:bodyPr wrap="square" lIns="91436" tIns="91436" rIns="91436" bIns="91436" anchor="ctr" anchorCtr="0">
            <a:spAutoFit/>
          </a:bodyPr>
          <a:lstStyle>
            <a:lvl1pPr marL="0" indent="0" algn="ctr">
              <a:buNone/>
              <a:defRPr sz="2776" b="1" u="sng" baseline="0">
                <a:solidFill>
                  <a:schemeClr val="accent5">
                    <a:lumMod val="50000"/>
                  </a:schemeClr>
                </a:solidFill>
              </a:defRPr>
            </a:lvl1pPr>
          </a:lstStyle>
          <a:p>
            <a:pPr lvl="0"/>
            <a:r>
              <a:rPr lang="en-US" dirty="0" smtClean="0"/>
              <a:t>(click to edit)  REFERENCES</a:t>
            </a:r>
            <a:endParaRPr lang="en-US" dirty="0"/>
          </a:p>
        </p:txBody>
      </p:sp>
      <p:sp>
        <p:nvSpPr>
          <p:cNvPr id="28" name="Text Placeholder 3"/>
          <p:cNvSpPr>
            <a:spLocks noGrp="1"/>
          </p:cNvSpPr>
          <p:nvPr>
            <p:ph type="body" sz="quarter" idx="28" hasCustomPrompt="1"/>
          </p:nvPr>
        </p:nvSpPr>
        <p:spPr>
          <a:xfrm>
            <a:off x="32914026" y="15011403"/>
            <a:ext cx="10052050" cy="750311"/>
          </a:xfrm>
          <a:prstGeom prst="rect">
            <a:avLst/>
          </a:prstGeom>
        </p:spPr>
        <p:txBody>
          <a:bodyPr wrap="square" lIns="228589" tIns="228589" rIns="228589" bIns="228589">
            <a:spAutoFit/>
          </a:bodyPr>
          <a:lstStyle>
            <a:lvl1pPr marL="0" indent="0">
              <a:buNone/>
              <a:defRPr sz="1876">
                <a:solidFill>
                  <a:schemeClr val="accent5">
                    <a:lumMod val="50000"/>
                  </a:schemeClr>
                </a:solidFill>
                <a:latin typeface="Times New Roman" pitchFamily="18" charset="0"/>
                <a:cs typeface="Times New Roman" pitchFamily="18" charset="0"/>
              </a:defRPr>
            </a:lvl1pPr>
            <a:lvl2pPr marL="1114189" indent="-428533">
              <a:defRPr sz="1876">
                <a:latin typeface="Trebuchet MS" pitchFamily="34" charset="0"/>
              </a:defRPr>
            </a:lvl2pPr>
            <a:lvl3pPr marL="1542726" indent="-428533">
              <a:defRPr sz="1876">
                <a:latin typeface="Trebuchet MS" pitchFamily="34" charset="0"/>
              </a:defRPr>
            </a:lvl3pPr>
            <a:lvl4pPr marL="2014114" indent="-471388">
              <a:defRPr sz="1876">
                <a:latin typeface="Trebuchet MS" pitchFamily="34" charset="0"/>
              </a:defRPr>
            </a:lvl4pPr>
            <a:lvl5pPr marL="2356942" indent="-342828">
              <a:defRPr sz="1876">
                <a:latin typeface="Trebuchet MS" pitchFamily="34" charset="0"/>
              </a:defRPr>
            </a:lvl5pPr>
          </a:lstStyle>
          <a:p>
            <a:pPr lvl="0"/>
            <a:r>
              <a:rPr lang="en-US" dirty="0" smtClean="0"/>
              <a:t>Type in or paste your text here</a:t>
            </a:r>
            <a:endParaRPr lang="en-US" dirty="0"/>
          </a:p>
        </p:txBody>
      </p:sp>
      <p:sp>
        <p:nvSpPr>
          <p:cNvPr id="29" name="Text Placeholder 5"/>
          <p:cNvSpPr>
            <a:spLocks noGrp="1"/>
          </p:cNvSpPr>
          <p:nvPr>
            <p:ph type="body" sz="quarter" idx="29" hasCustomPrompt="1"/>
          </p:nvPr>
        </p:nvSpPr>
        <p:spPr>
          <a:xfrm>
            <a:off x="32914026" y="25750513"/>
            <a:ext cx="10047017" cy="611826"/>
          </a:xfrm>
          <a:prstGeom prst="rect">
            <a:avLst/>
          </a:prstGeom>
          <a:noFill/>
        </p:spPr>
        <p:txBody>
          <a:bodyPr wrap="square" lIns="91436" tIns="91436" rIns="91436" bIns="91436" anchor="ctr" anchorCtr="0">
            <a:spAutoFit/>
          </a:bodyPr>
          <a:lstStyle>
            <a:lvl1pPr marL="0" indent="0" algn="ctr">
              <a:buNone/>
              <a:defRPr sz="2776" b="1" u="sng" baseline="0">
                <a:solidFill>
                  <a:schemeClr val="accent5">
                    <a:lumMod val="50000"/>
                  </a:schemeClr>
                </a:solidFill>
              </a:defRPr>
            </a:lvl1pPr>
          </a:lstStyle>
          <a:p>
            <a:pPr lvl="0"/>
            <a:r>
              <a:rPr lang="en-US" dirty="0" smtClean="0"/>
              <a:t>(click to edit)  ACKNOWLEDGEMENTS or  CONTACT</a:t>
            </a:r>
            <a:endParaRPr lang="en-US" dirty="0"/>
          </a:p>
        </p:txBody>
      </p:sp>
      <p:sp>
        <p:nvSpPr>
          <p:cNvPr id="30" name="Text Placeholder 3"/>
          <p:cNvSpPr>
            <a:spLocks noGrp="1"/>
          </p:cNvSpPr>
          <p:nvPr>
            <p:ph type="body" sz="quarter" idx="30" hasCustomPrompt="1"/>
          </p:nvPr>
        </p:nvSpPr>
        <p:spPr>
          <a:xfrm>
            <a:off x="32914026" y="26433449"/>
            <a:ext cx="10052050" cy="750311"/>
          </a:xfrm>
          <a:prstGeom prst="rect">
            <a:avLst/>
          </a:prstGeom>
        </p:spPr>
        <p:txBody>
          <a:bodyPr wrap="square" lIns="228589" tIns="228589" rIns="228589" bIns="228589">
            <a:spAutoFit/>
          </a:bodyPr>
          <a:lstStyle>
            <a:lvl1pPr marL="0" indent="0">
              <a:buNone/>
              <a:defRPr sz="1876">
                <a:solidFill>
                  <a:schemeClr val="accent5">
                    <a:lumMod val="50000"/>
                  </a:schemeClr>
                </a:solidFill>
                <a:latin typeface="Times New Roman" pitchFamily="18" charset="0"/>
                <a:cs typeface="Times New Roman" pitchFamily="18" charset="0"/>
              </a:defRPr>
            </a:lvl1pPr>
            <a:lvl2pPr marL="1114189" indent="-428533">
              <a:defRPr sz="1876">
                <a:latin typeface="Trebuchet MS" pitchFamily="34" charset="0"/>
              </a:defRPr>
            </a:lvl2pPr>
            <a:lvl3pPr marL="1542726" indent="-428533">
              <a:defRPr sz="1876">
                <a:latin typeface="Trebuchet MS" pitchFamily="34" charset="0"/>
              </a:defRPr>
            </a:lvl3pPr>
            <a:lvl4pPr marL="2014114" indent="-471388">
              <a:defRPr sz="1876">
                <a:latin typeface="Trebuchet MS" pitchFamily="34" charset="0"/>
              </a:defRPr>
            </a:lvl4pPr>
            <a:lvl5pPr marL="2356942" indent="-342828">
              <a:defRPr sz="1876">
                <a:latin typeface="Trebuchet MS" pitchFamily="34" charset="0"/>
              </a:defRPr>
            </a:lvl5pPr>
          </a:lstStyle>
          <a:p>
            <a:pPr lvl="0"/>
            <a:r>
              <a:rPr lang="en-US" dirty="0" smtClean="0"/>
              <a:t>Type in or paste your text here</a:t>
            </a:r>
            <a:endParaRPr lang="en-US" dirty="0"/>
          </a:p>
        </p:txBody>
      </p:sp>
      <p:sp>
        <p:nvSpPr>
          <p:cNvPr id="60" name="Text Placeholder 3"/>
          <p:cNvSpPr>
            <a:spLocks noGrp="1"/>
          </p:cNvSpPr>
          <p:nvPr>
            <p:ph type="body" sz="quarter" idx="96" hasCustomPrompt="1"/>
          </p:nvPr>
        </p:nvSpPr>
        <p:spPr>
          <a:xfrm>
            <a:off x="904192" y="14951556"/>
            <a:ext cx="10056812" cy="750311"/>
          </a:xfrm>
          <a:prstGeom prst="rect">
            <a:avLst/>
          </a:prstGeom>
        </p:spPr>
        <p:txBody>
          <a:bodyPr wrap="square" lIns="228589" tIns="228589" rIns="228589" bIns="228589">
            <a:spAutoFit/>
          </a:bodyPr>
          <a:lstStyle>
            <a:lvl1pPr marL="0" indent="0">
              <a:buNone/>
              <a:defRPr sz="1876">
                <a:solidFill>
                  <a:schemeClr val="accent5">
                    <a:lumMod val="50000"/>
                  </a:schemeClr>
                </a:solidFill>
                <a:latin typeface="Times New Roman" pitchFamily="18" charset="0"/>
                <a:cs typeface="Times New Roman" pitchFamily="18" charset="0"/>
              </a:defRPr>
            </a:lvl1pPr>
            <a:lvl2pPr marL="1114189" indent="-428533">
              <a:defRPr sz="1876">
                <a:latin typeface="Trebuchet MS" pitchFamily="34" charset="0"/>
              </a:defRPr>
            </a:lvl2pPr>
            <a:lvl3pPr marL="1542726" indent="-428533">
              <a:defRPr sz="1876">
                <a:latin typeface="Trebuchet MS" pitchFamily="34" charset="0"/>
              </a:defRPr>
            </a:lvl3pPr>
            <a:lvl4pPr marL="2014114" indent="-471388">
              <a:defRPr sz="1876">
                <a:latin typeface="Trebuchet MS" pitchFamily="34" charset="0"/>
              </a:defRPr>
            </a:lvl4pPr>
            <a:lvl5pPr marL="2356942" indent="-342828">
              <a:defRPr sz="1876">
                <a:latin typeface="Trebuchet MS" pitchFamily="34" charset="0"/>
              </a:defRPr>
            </a:lvl5pPr>
          </a:lstStyle>
          <a:p>
            <a:pPr lvl="0"/>
            <a:r>
              <a:rPr lang="en-US" dirty="0" smtClean="0"/>
              <a:t>Type in or paste your text here</a:t>
            </a:r>
            <a:endParaRPr lang="en-US" dirty="0"/>
          </a:p>
        </p:txBody>
      </p:sp>
      <p:sp>
        <p:nvSpPr>
          <p:cNvPr id="77" name="Text Placeholder 76"/>
          <p:cNvSpPr>
            <a:spLocks noGrp="1"/>
          </p:cNvSpPr>
          <p:nvPr>
            <p:ph type="body" sz="quarter" idx="150" hasCustomPrompt="1"/>
          </p:nvPr>
        </p:nvSpPr>
        <p:spPr>
          <a:xfrm>
            <a:off x="5932595" y="3383947"/>
            <a:ext cx="31998967" cy="1280160"/>
          </a:xfrm>
          <a:prstGeom prst="rect">
            <a:avLst/>
          </a:prstGeom>
        </p:spPr>
        <p:txBody>
          <a:bodyPr>
            <a:normAutofit/>
          </a:bodyPr>
          <a:lstStyle>
            <a:lvl1pPr marL="0" indent="0" algn="ctr">
              <a:buFontTx/>
              <a:buNone/>
              <a:defRPr sz="4500">
                <a:solidFill>
                  <a:schemeClr val="bg1"/>
                </a:solidFill>
                <a:latin typeface="+mj-lt"/>
              </a:defRPr>
            </a:lvl1pPr>
            <a:lvl2pPr>
              <a:buFontTx/>
              <a:buNone/>
              <a:defRPr sz="5400"/>
            </a:lvl2pPr>
            <a:lvl3pPr>
              <a:buFontTx/>
              <a:buNone/>
              <a:defRPr sz="5400"/>
            </a:lvl3pPr>
            <a:lvl4pPr>
              <a:buFontTx/>
              <a:buNone/>
              <a:defRPr sz="5400"/>
            </a:lvl4pPr>
            <a:lvl5pPr>
              <a:buFontTx/>
              <a:buNone/>
              <a:defRPr sz="5400"/>
            </a:lvl5pPr>
          </a:lstStyle>
          <a:p>
            <a:pPr lvl="0"/>
            <a:r>
              <a:rPr lang="en-US" dirty="0" smtClean="0"/>
              <a:t>Click here to add affiliations</a:t>
            </a:r>
            <a:endParaRPr lang="en-US" dirty="0"/>
          </a:p>
        </p:txBody>
      </p:sp>
      <p:sp>
        <p:nvSpPr>
          <p:cNvPr id="78" name="Text Placeholder 76"/>
          <p:cNvSpPr>
            <a:spLocks noGrp="1"/>
          </p:cNvSpPr>
          <p:nvPr>
            <p:ph type="body" sz="quarter" idx="151" hasCustomPrompt="1"/>
          </p:nvPr>
        </p:nvSpPr>
        <p:spPr>
          <a:xfrm>
            <a:off x="5932595" y="2103787"/>
            <a:ext cx="31998967" cy="1280160"/>
          </a:xfrm>
          <a:prstGeom prst="rect">
            <a:avLst/>
          </a:prstGeom>
        </p:spPr>
        <p:txBody>
          <a:bodyPr anchor="t" anchorCtr="1">
            <a:normAutofit/>
          </a:bodyPr>
          <a:lstStyle>
            <a:lvl1pPr marL="0" indent="0" algn="ctr">
              <a:buFontTx/>
              <a:buNone/>
              <a:defRPr sz="6599">
                <a:solidFill>
                  <a:schemeClr val="bg1"/>
                </a:solidFill>
                <a:latin typeface="+mj-lt"/>
              </a:defRPr>
            </a:lvl1pPr>
            <a:lvl2pPr>
              <a:buFontTx/>
              <a:buNone/>
              <a:defRPr sz="5400"/>
            </a:lvl2pPr>
            <a:lvl3pPr>
              <a:buFontTx/>
              <a:buNone/>
              <a:defRPr sz="5400"/>
            </a:lvl3pPr>
            <a:lvl4pPr>
              <a:buFontTx/>
              <a:buNone/>
              <a:defRPr sz="5400"/>
            </a:lvl4pPr>
            <a:lvl5pPr>
              <a:buFontTx/>
              <a:buNone/>
              <a:defRPr sz="5400"/>
            </a:lvl5pPr>
          </a:lstStyle>
          <a:p>
            <a:pPr lvl="0"/>
            <a:r>
              <a:rPr lang="en-US" dirty="0" smtClean="0"/>
              <a:t>Click here to add authors</a:t>
            </a:r>
            <a:endParaRPr lang="en-US" dirty="0"/>
          </a:p>
        </p:txBody>
      </p:sp>
      <p:sp>
        <p:nvSpPr>
          <p:cNvPr id="79" name="Text Placeholder 76"/>
          <p:cNvSpPr>
            <a:spLocks noGrp="1"/>
          </p:cNvSpPr>
          <p:nvPr>
            <p:ph type="body" sz="quarter" idx="153" hasCustomPrompt="1"/>
          </p:nvPr>
        </p:nvSpPr>
        <p:spPr>
          <a:xfrm>
            <a:off x="5932595" y="465816"/>
            <a:ext cx="31998967" cy="1637971"/>
          </a:xfrm>
          <a:prstGeom prst="rect">
            <a:avLst/>
          </a:prstGeom>
        </p:spPr>
        <p:txBody>
          <a:bodyPr anchor="t" anchorCtr="1">
            <a:normAutofit/>
          </a:bodyPr>
          <a:lstStyle>
            <a:lvl1pPr marL="0" indent="0" algn="ctr">
              <a:buFontTx/>
              <a:buNone/>
              <a:defRPr sz="8622">
                <a:solidFill>
                  <a:schemeClr val="bg1"/>
                </a:solidFill>
                <a:latin typeface="+mj-lt"/>
              </a:defRPr>
            </a:lvl1pPr>
            <a:lvl2pPr>
              <a:buFontTx/>
              <a:buNone/>
              <a:defRPr sz="5400"/>
            </a:lvl2pPr>
            <a:lvl3pPr>
              <a:buFontTx/>
              <a:buNone/>
              <a:defRPr sz="5400"/>
            </a:lvl3pPr>
            <a:lvl4pPr>
              <a:buFontTx/>
              <a:buNone/>
              <a:defRPr sz="5400"/>
            </a:lvl4pPr>
            <a:lvl5pPr>
              <a:buFontTx/>
              <a:buNone/>
              <a:defRPr sz="5400"/>
            </a:lvl5pPr>
          </a:lstStyle>
          <a:p>
            <a:pPr lvl="0"/>
            <a:r>
              <a:rPr lang="en-US" dirty="0" smtClean="0"/>
              <a:t>Click here to add title</a:t>
            </a:r>
            <a:endParaRPr lang="en-US" dirty="0"/>
          </a:p>
        </p:txBody>
      </p:sp>
    </p:spTree>
    <p:extLst>
      <p:ext uri="{BB962C8B-B14F-4D97-AF65-F5344CB8AC3E}">
        <p14:creationId xmlns:p14="http://schemas.microsoft.com/office/powerpoint/2010/main" val="2652697873"/>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oleObject" Target="../embeddings/oleObject1.bin"/><Relationship Id="rId13" Type="http://schemas.openxmlformats.org/officeDocument/2006/relationships/image" Target="../media/image3.wmf"/><Relationship Id="rId18" Type="http://schemas.openxmlformats.org/officeDocument/2006/relationships/image" Target="../media/image10.jpeg"/><Relationship Id="rId3" Type="http://schemas.openxmlformats.org/officeDocument/2006/relationships/vmlDrawing" Target="../drawings/vmlDrawing1.vml"/><Relationship Id="rId7" Type="http://schemas.openxmlformats.org/officeDocument/2006/relationships/image" Target="../media/image8.png"/><Relationship Id="rId12" Type="http://schemas.openxmlformats.org/officeDocument/2006/relationships/oleObject" Target="../embeddings/oleObject3.bin"/><Relationship Id="rId17" Type="http://schemas.openxmlformats.org/officeDocument/2006/relationships/hyperlink" Target="http://www.facebook.com/pages/PosterPresentationscom/217914411419?v=app_4949752878&amp;ref=ts" TargetMode="External"/><Relationship Id="rId2" Type="http://schemas.openxmlformats.org/officeDocument/2006/relationships/theme" Target="../theme/theme1.xml"/><Relationship Id="rId16" Type="http://schemas.openxmlformats.org/officeDocument/2006/relationships/image" Target="../media/image4.wmf"/><Relationship Id="rId1" Type="http://schemas.openxmlformats.org/officeDocument/2006/relationships/slideLayout" Target="../slideLayouts/slideLayout1.xml"/><Relationship Id="rId6" Type="http://schemas.openxmlformats.org/officeDocument/2006/relationships/image" Target="../media/image7.png"/><Relationship Id="rId11" Type="http://schemas.openxmlformats.org/officeDocument/2006/relationships/image" Target="../media/image2.wmf"/><Relationship Id="rId5" Type="http://schemas.openxmlformats.org/officeDocument/2006/relationships/image" Target="../media/image6.png"/><Relationship Id="rId15" Type="http://schemas.openxmlformats.org/officeDocument/2006/relationships/oleObject" Target="../embeddings/oleObject4.bin"/><Relationship Id="rId10" Type="http://schemas.openxmlformats.org/officeDocument/2006/relationships/oleObject" Target="../embeddings/oleObject2.bin"/><Relationship Id="rId4" Type="http://schemas.openxmlformats.org/officeDocument/2006/relationships/image" Target="../media/image5.png"/><Relationship Id="rId9" Type="http://schemas.openxmlformats.org/officeDocument/2006/relationships/image" Target="../media/image1.wmf"/><Relationship Id="rId14" Type="http://schemas.openxmlformats.org/officeDocument/2006/relationships/image" Target="../media/image9.png"/></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4.wmf"/><Relationship Id="rId13" Type="http://schemas.openxmlformats.org/officeDocument/2006/relationships/image" Target="../media/image7.png"/><Relationship Id="rId18" Type="http://schemas.openxmlformats.org/officeDocument/2006/relationships/image" Target="../media/image2.wmf"/><Relationship Id="rId3" Type="http://schemas.openxmlformats.org/officeDocument/2006/relationships/vmlDrawing" Target="../drawings/vmlDrawing2.vml"/><Relationship Id="rId7" Type="http://schemas.openxmlformats.org/officeDocument/2006/relationships/oleObject" Target="../embeddings/oleObject6.bin"/><Relationship Id="rId12" Type="http://schemas.openxmlformats.org/officeDocument/2006/relationships/image" Target="../media/image6.png"/><Relationship Id="rId17" Type="http://schemas.openxmlformats.org/officeDocument/2006/relationships/oleObject" Target="../embeddings/oleObject8.bin"/><Relationship Id="rId2" Type="http://schemas.openxmlformats.org/officeDocument/2006/relationships/theme" Target="../theme/theme2.xml"/><Relationship Id="rId16" Type="http://schemas.openxmlformats.org/officeDocument/2006/relationships/image" Target="../media/image1.wmf"/><Relationship Id="rId1" Type="http://schemas.openxmlformats.org/officeDocument/2006/relationships/slideLayout" Target="../slideLayouts/slideLayout2.xml"/><Relationship Id="rId6" Type="http://schemas.openxmlformats.org/officeDocument/2006/relationships/image" Target="../media/image9.png"/><Relationship Id="rId11" Type="http://schemas.openxmlformats.org/officeDocument/2006/relationships/image" Target="../media/image5.png"/><Relationship Id="rId5" Type="http://schemas.openxmlformats.org/officeDocument/2006/relationships/image" Target="../media/image3.wmf"/><Relationship Id="rId15" Type="http://schemas.openxmlformats.org/officeDocument/2006/relationships/oleObject" Target="../embeddings/oleObject7.bin"/><Relationship Id="rId10" Type="http://schemas.openxmlformats.org/officeDocument/2006/relationships/image" Target="../media/image10.jpeg"/><Relationship Id="rId4" Type="http://schemas.openxmlformats.org/officeDocument/2006/relationships/oleObject" Target="../embeddings/oleObject5.bin"/><Relationship Id="rId9" Type="http://schemas.openxmlformats.org/officeDocument/2006/relationships/hyperlink" Target="http://www.facebook.com/pages/PosterPresentationscom/217914411419?v=app_4949752878&amp;ref=ts" TargetMode="External"/><Relationship Id="rId14" Type="http://schemas.openxmlformats.org/officeDocument/2006/relationships/image" Target="../media/image8.png"/></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4.wmf"/><Relationship Id="rId13" Type="http://schemas.openxmlformats.org/officeDocument/2006/relationships/image" Target="../media/image7.png"/><Relationship Id="rId18" Type="http://schemas.openxmlformats.org/officeDocument/2006/relationships/image" Target="../media/image2.wmf"/><Relationship Id="rId3" Type="http://schemas.openxmlformats.org/officeDocument/2006/relationships/vmlDrawing" Target="../drawings/vmlDrawing3.vml"/><Relationship Id="rId7" Type="http://schemas.openxmlformats.org/officeDocument/2006/relationships/oleObject" Target="../embeddings/oleObject10.bin"/><Relationship Id="rId12" Type="http://schemas.openxmlformats.org/officeDocument/2006/relationships/image" Target="../media/image6.png"/><Relationship Id="rId17" Type="http://schemas.openxmlformats.org/officeDocument/2006/relationships/oleObject" Target="../embeddings/oleObject12.bin"/><Relationship Id="rId2" Type="http://schemas.openxmlformats.org/officeDocument/2006/relationships/theme" Target="../theme/theme3.xml"/><Relationship Id="rId16" Type="http://schemas.openxmlformats.org/officeDocument/2006/relationships/image" Target="../media/image1.wmf"/><Relationship Id="rId1" Type="http://schemas.openxmlformats.org/officeDocument/2006/relationships/slideLayout" Target="../slideLayouts/slideLayout3.xml"/><Relationship Id="rId6" Type="http://schemas.openxmlformats.org/officeDocument/2006/relationships/image" Target="../media/image9.png"/><Relationship Id="rId11" Type="http://schemas.openxmlformats.org/officeDocument/2006/relationships/image" Target="../media/image5.png"/><Relationship Id="rId5" Type="http://schemas.openxmlformats.org/officeDocument/2006/relationships/image" Target="../media/image3.wmf"/><Relationship Id="rId15" Type="http://schemas.openxmlformats.org/officeDocument/2006/relationships/oleObject" Target="../embeddings/oleObject11.bin"/><Relationship Id="rId10" Type="http://schemas.openxmlformats.org/officeDocument/2006/relationships/image" Target="../media/image10.jpeg"/><Relationship Id="rId4" Type="http://schemas.openxmlformats.org/officeDocument/2006/relationships/oleObject" Target="../embeddings/oleObject9.bin"/><Relationship Id="rId9" Type="http://schemas.openxmlformats.org/officeDocument/2006/relationships/hyperlink" Target="http://www.facebook.com/pages/PosterPresentationscom/217914411419?v=app_4949752878&amp;ref=ts" TargetMode="External"/><Relationship Id="rId14" Type="http://schemas.openxmlformats.org/officeDocument/2006/relationships/image" Target="../media/image8.png"/></Relationships>
</file>

<file path=ppt/slideMasters/_rels/slideMaster4.xml.rels><?xml version="1.0" encoding="UTF-8" standalone="yes"?>
<Relationships xmlns="http://schemas.openxmlformats.org/package/2006/relationships"><Relationship Id="rId8" Type="http://schemas.openxmlformats.org/officeDocument/2006/relationships/oleObject" Target="../embeddings/oleObject13.bin"/><Relationship Id="rId13" Type="http://schemas.openxmlformats.org/officeDocument/2006/relationships/image" Target="../media/image3.wmf"/><Relationship Id="rId18" Type="http://schemas.openxmlformats.org/officeDocument/2006/relationships/image" Target="../media/image10.jpeg"/><Relationship Id="rId3" Type="http://schemas.openxmlformats.org/officeDocument/2006/relationships/vmlDrawing" Target="../drawings/vmlDrawing4.vml"/><Relationship Id="rId7" Type="http://schemas.openxmlformats.org/officeDocument/2006/relationships/image" Target="../media/image8.png"/><Relationship Id="rId12" Type="http://schemas.openxmlformats.org/officeDocument/2006/relationships/oleObject" Target="../embeddings/oleObject15.bin"/><Relationship Id="rId17" Type="http://schemas.openxmlformats.org/officeDocument/2006/relationships/hyperlink" Target="http://www.facebook.com/pages/PosterPresentationscom/217914411419?v=app_4949752878&amp;ref=ts" TargetMode="External"/><Relationship Id="rId2" Type="http://schemas.openxmlformats.org/officeDocument/2006/relationships/theme" Target="../theme/theme4.xml"/><Relationship Id="rId16" Type="http://schemas.openxmlformats.org/officeDocument/2006/relationships/image" Target="../media/image4.wmf"/><Relationship Id="rId1" Type="http://schemas.openxmlformats.org/officeDocument/2006/relationships/slideLayout" Target="../slideLayouts/slideLayout4.xml"/><Relationship Id="rId6" Type="http://schemas.openxmlformats.org/officeDocument/2006/relationships/image" Target="../media/image7.png"/><Relationship Id="rId11" Type="http://schemas.openxmlformats.org/officeDocument/2006/relationships/image" Target="../media/image2.wmf"/><Relationship Id="rId5" Type="http://schemas.openxmlformats.org/officeDocument/2006/relationships/image" Target="../media/image6.png"/><Relationship Id="rId15" Type="http://schemas.openxmlformats.org/officeDocument/2006/relationships/oleObject" Target="../embeddings/oleObject16.bin"/><Relationship Id="rId10" Type="http://schemas.openxmlformats.org/officeDocument/2006/relationships/oleObject" Target="../embeddings/oleObject14.bin"/><Relationship Id="rId4" Type="http://schemas.openxmlformats.org/officeDocument/2006/relationships/image" Target="../media/image5.png"/><Relationship Id="rId9" Type="http://schemas.openxmlformats.org/officeDocument/2006/relationships/image" Target="../media/image1.wmf"/><Relationship Id="rId14" Type="http://schemas.openxmlformats.org/officeDocument/2006/relationships/image" Target="../media/image9.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34000">
              <a:schemeClr val="tx2">
                <a:lumMod val="40000"/>
                <a:lumOff val="6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0"/>
            <a:ext cx="43891200" cy="4800600"/>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a:defRPr/>
            </a:pPr>
            <a:endParaRPr lang="en-US" dirty="0"/>
          </a:p>
        </p:txBody>
      </p:sp>
      <p:sp>
        <p:nvSpPr>
          <p:cNvPr id="9" name="Rectangle 9"/>
          <p:cNvSpPr>
            <a:spLocks noChangeArrowheads="1"/>
          </p:cNvSpPr>
          <p:nvPr/>
        </p:nvSpPr>
        <p:spPr bwMode="auto">
          <a:xfrm>
            <a:off x="0" y="4800600"/>
            <a:ext cx="43891200" cy="45719"/>
          </a:xfrm>
          <a:prstGeom prst="rect">
            <a:avLst/>
          </a:prstGeom>
          <a:solidFill>
            <a:schemeClr val="accent5">
              <a:lumMod val="50000"/>
            </a:schemeClr>
          </a:solidFill>
          <a:ln w="152400">
            <a:solidFill>
              <a:schemeClr val="accent5">
                <a:lumMod val="50000"/>
              </a:schemeClr>
            </a:solidFill>
            <a:miter lim="800000"/>
            <a:headEnd/>
            <a:tailEnd/>
          </a:ln>
          <a:effectLst/>
        </p:spPr>
        <p:txBody>
          <a:bodyPr wrap="none" lIns="91436" tIns="45717" rIns="91436" bIns="45717" anchor="ctr"/>
          <a:lstStyle/>
          <a:p>
            <a:pPr>
              <a:defRPr/>
            </a:pPr>
            <a:endParaRPr lang="en-US" dirty="0"/>
          </a:p>
        </p:txBody>
      </p:sp>
      <p:sp>
        <p:nvSpPr>
          <p:cNvPr id="10" name="Text Box 14"/>
          <p:cNvSpPr txBox="1">
            <a:spLocks noChangeArrowheads="1"/>
          </p:cNvSpPr>
          <p:nvPr/>
        </p:nvSpPr>
        <p:spPr bwMode="auto">
          <a:xfrm>
            <a:off x="1567305" y="32315729"/>
            <a:ext cx="2514600" cy="336819"/>
          </a:xfrm>
          <a:prstGeom prst="rect">
            <a:avLst/>
          </a:prstGeom>
          <a:noFill/>
          <a:ln w="9525">
            <a:solidFill>
              <a:schemeClr val="accent5">
                <a:lumMod val="50000"/>
              </a:schemeClr>
            </a:solid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dirty="0" smtClean="0">
                <a:solidFill>
                  <a:schemeClr val="bg1">
                    <a:lumMod val="75000"/>
                  </a:schemeClr>
                </a:solidFill>
                <a:latin typeface="Arial" charset="0"/>
              </a:rPr>
              <a:t>RESEARCH POSTER PRESENTATION </a:t>
            </a:r>
            <a:r>
              <a:rPr lang="en-US" sz="500" b="1" dirty="0">
                <a:solidFill>
                  <a:schemeClr val="bg1">
                    <a:lumMod val="75000"/>
                  </a:schemeClr>
                </a:solidFill>
                <a:latin typeface="Arial" charset="0"/>
              </a:rPr>
              <a:t>DESIGN © </a:t>
            </a:r>
            <a:r>
              <a:rPr lang="en-US" sz="500" b="1" dirty="0" smtClean="0">
                <a:solidFill>
                  <a:schemeClr val="bg1">
                    <a:lumMod val="75000"/>
                  </a:schemeClr>
                </a:solidFill>
                <a:latin typeface="Arial" charset="0"/>
              </a:rPr>
              <a:t>2012</a:t>
            </a:r>
            <a:endParaRPr lang="en-US" sz="500" b="1" dirty="0">
              <a:solidFill>
                <a:schemeClr val="bg1">
                  <a:lumMod val="75000"/>
                </a:schemeClr>
              </a:solidFill>
              <a:latin typeface="Arial" charset="0"/>
            </a:endParaRP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sp>
        <p:nvSpPr>
          <p:cNvPr id="2" name="Rounded Rectangle 1"/>
          <p:cNvSpPr/>
          <p:nvPr userDrawn="1"/>
        </p:nvSpPr>
        <p:spPr>
          <a:xfrm>
            <a:off x="922338" y="5475145"/>
            <a:ext cx="10058400"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ounded Rectangle 22"/>
          <p:cNvSpPr/>
          <p:nvPr userDrawn="1"/>
        </p:nvSpPr>
        <p:spPr>
          <a:xfrm>
            <a:off x="11587692" y="5475145"/>
            <a:ext cx="10058400"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ounded Rectangle 23"/>
          <p:cNvSpPr/>
          <p:nvPr userDrawn="1"/>
        </p:nvSpPr>
        <p:spPr>
          <a:xfrm>
            <a:off x="22253046" y="5475145"/>
            <a:ext cx="10058400"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ounded Rectangle 25"/>
          <p:cNvSpPr/>
          <p:nvPr userDrawn="1"/>
        </p:nvSpPr>
        <p:spPr>
          <a:xfrm>
            <a:off x="32918400" y="5475145"/>
            <a:ext cx="10058400"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0" name="Group 29"/>
          <p:cNvGrpSpPr/>
          <p:nvPr userDrawn="1"/>
        </p:nvGrpSpPr>
        <p:grpSpPr>
          <a:xfrm>
            <a:off x="-11225189" y="-1"/>
            <a:ext cx="11018865" cy="32918401"/>
            <a:chOff x="-11225189" y="-1"/>
            <a:chExt cx="11018865" cy="32918401"/>
          </a:xfrm>
        </p:grpSpPr>
        <p:sp>
          <p:nvSpPr>
            <p:cNvPr id="31" name="Rectangle 30"/>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smtClean="0">
                  <a:solidFill>
                    <a:srgbClr val="FF0000"/>
                  </a:solidFill>
                  <a:latin typeface="Trebuchet MS" pitchFamily="34" charset="0"/>
                </a:rPr>
                <a:t>(—THIS SIDEBAR DOES NOT PRINT—)</a:t>
              </a:r>
              <a:endParaRPr lang="en-US" sz="3200" b="1" spc="600"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DESIGN</a:t>
              </a:r>
              <a:r>
                <a:rPr lang="en-US" sz="4000" b="1" spc="600" baseline="0" dirty="0" smtClean="0">
                  <a:solidFill>
                    <a:schemeClr val="bg1"/>
                  </a:solidFill>
                  <a:latin typeface="Trebuchet MS" pitchFamily="34" charset="0"/>
                </a:rPr>
                <a:t> </a:t>
              </a:r>
              <a:r>
                <a:rPr lang="en-US" sz="4000" b="1" spc="600" dirty="0" smtClean="0">
                  <a:solidFill>
                    <a:schemeClr val="bg1"/>
                  </a:solidFill>
                  <a:latin typeface="Trebuchet MS" pitchFamily="34" charset="0"/>
                </a:rPr>
                <a:t>GUIDE</a:t>
              </a:r>
            </a:p>
            <a:p>
              <a:pPr algn="ctr"/>
              <a:endParaRPr lang="en-US" sz="2800" b="1" dirty="0" smtClean="0">
                <a:latin typeface="Trebuchet MS" pitchFamily="34" charset="0"/>
              </a:endParaRPr>
            </a:p>
            <a:p>
              <a:pPr defTabSz="3765639"/>
              <a:r>
                <a:rPr lang="en-US" sz="2800" i="0" dirty="0" smtClean="0">
                  <a:latin typeface="Trebuchet MS" pitchFamily="34" charset="0"/>
                </a:rPr>
                <a:t>This PowerPoint</a:t>
              </a:r>
              <a:r>
                <a:rPr lang="en-US" sz="2800" i="0" baseline="0" dirty="0" smtClean="0">
                  <a:latin typeface="Trebuchet MS" pitchFamily="34" charset="0"/>
                </a:rPr>
                <a:t> </a:t>
              </a:r>
              <a:r>
                <a:rPr lang="en-US" sz="2800" i="0" dirty="0" smtClean="0">
                  <a:latin typeface="Trebuchet MS" pitchFamily="34" charset="0"/>
                </a:rPr>
                <a:t>2007 template produces</a:t>
              </a:r>
              <a:r>
                <a:rPr lang="en-US" sz="2800" i="0" baseline="0" dirty="0" smtClean="0">
                  <a:latin typeface="Trebuchet MS" pitchFamily="34" charset="0"/>
                </a:rPr>
                <a:t> </a:t>
              </a:r>
              <a:r>
                <a:rPr lang="en-US" sz="2800" i="0" dirty="0" smtClean="0">
                  <a:latin typeface="Trebuchet MS" pitchFamily="34" charset="0"/>
                </a:rPr>
                <a:t>a 36”x48” presentation poster. </a:t>
              </a:r>
              <a:r>
                <a:rPr lang="en-US" sz="2800" dirty="0" smtClean="0">
                  <a:latin typeface="Trebuchet MS" pitchFamily="34" charset="0"/>
                </a:rPr>
                <a:t>You</a:t>
              </a:r>
              <a:r>
                <a:rPr lang="en-US" sz="2800" baseline="0" dirty="0" smtClean="0">
                  <a:latin typeface="Trebuchet MS" pitchFamily="34" charset="0"/>
                </a:rPr>
                <a:t> can u</a:t>
              </a:r>
              <a:r>
                <a:rPr lang="en-US" sz="2800" dirty="0" smtClean="0">
                  <a:latin typeface="Trebuchet MS" pitchFamily="34" charset="0"/>
                </a:rPr>
                <a:t>se</a:t>
              </a:r>
              <a:r>
                <a:rPr lang="en-US" sz="2800" baseline="0" dirty="0" smtClean="0">
                  <a:latin typeface="Trebuchet MS" pitchFamily="34" charset="0"/>
                </a:rPr>
                <a:t> it to create your research poster and </a:t>
              </a:r>
              <a:r>
                <a:rPr lang="en-US" sz="2800" dirty="0" smtClean="0">
                  <a:latin typeface="Trebuchet MS" pitchFamily="34" charset="0"/>
                </a:rPr>
                <a:t>save valuable time placing titles, subtitles,</a:t>
              </a:r>
              <a:r>
                <a:rPr lang="en-US" sz="2800" baseline="0" dirty="0" smtClean="0">
                  <a:latin typeface="Trebuchet MS" pitchFamily="34" charset="0"/>
                </a:rPr>
                <a:t> text, and graphics</a:t>
              </a:r>
              <a:r>
                <a:rPr lang="en-US" sz="2800" dirty="0" smtClean="0">
                  <a:latin typeface="Trebuchet MS" pitchFamily="34" charset="0"/>
                </a:rPr>
                <a:t>. </a:t>
              </a:r>
            </a:p>
            <a:p>
              <a:pPr defTabSz="3765639"/>
              <a:endParaRPr lang="en-US" sz="2800" dirty="0" smtClean="0">
                <a:latin typeface="Trebuchet MS" pitchFamily="34" charset="0"/>
              </a:endParaRPr>
            </a:p>
            <a:p>
              <a:pPr defTabSz="4389219"/>
              <a:r>
                <a:rPr lang="en-US" sz="2800" dirty="0" smtClean="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smtClean="0">
                  <a:solidFill>
                    <a:srgbClr val="FFC000"/>
                  </a:solidFill>
                  <a:latin typeface="Trebuchet MS" pitchFamily="34" charset="0"/>
                </a:rPr>
                <a:t>PosterPresentations.com</a:t>
              </a:r>
              <a:r>
                <a:rPr lang="en-US" sz="2800" b="1" dirty="0" smtClean="0">
                  <a:solidFill>
                    <a:schemeClr val="bg1"/>
                  </a:solidFill>
                  <a:latin typeface="Trebuchet MS" pitchFamily="34" charset="0"/>
                </a:rPr>
                <a:t> </a:t>
              </a:r>
              <a:r>
                <a:rPr lang="en-US" sz="2800" dirty="0" smtClean="0">
                  <a:solidFill>
                    <a:schemeClr val="bg1"/>
                  </a:solidFill>
                  <a:latin typeface="Trebuchet MS" pitchFamily="34" charset="0"/>
                </a:rPr>
                <a:t>and click on HELP DESK.</a:t>
              </a:r>
            </a:p>
            <a:p>
              <a:pPr defTabSz="4389219"/>
              <a:endParaRPr lang="en-US" sz="2800" dirty="0" smtClean="0">
                <a:latin typeface="Trebuchet MS" pitchFamily="34" charset="0"/>
              </a:endParaRPr>
            </a:p>
            <a:p>
              <a:pPr defTabSz="4389219"/>
              <a:r>
                <a:rPr lang="en-US" sz="2800" dirty="0" smtClean="0">
                  <a:solidFill>
                    <a:schemeClr val="bg1"/>
                  </a:solidFill>
                  <a:latin typeface="Trebuchet MS" pitchFamily="34" charset="0"/>
                </a:rPr>
                <a:t>When</a:t>
              </a:r>
              <a:r>
                <a:rPr lang="en-US" sz="2800" baseline="0" dirty="0" smtClean="0">
                  <a:solidFill>
                    <a:schemeClr val="bg1"/>
                  </a:solidFill>
                  <a:latin typeface="Trebuchet MS" pitchFamily="34" charset="0"/>
                </a:rPr>
                <a:t> you are ready to print your poster</a:t>
              </a:r>
              <a:r>
                <a:rPr lang="en-US" sz="2800" dirty="0" smtClean="0">
                  <a:solidFill>
                    <a:schemeClr val="bg1"/>
                  </a:solidFill>
                  <a:latin typeface="Trebuchet MS" pitchFamily="34" charset="0"/>
                </a:rPr>
                <a:t>,</a:t>
              </a:r>
              <a:r>
                <a:rPr lang="en-US" sz="2800" baseline="0" dirty="0" smtClean="0">
                  <a:solidFill>
                    <a:schemeClr val="bg1"/>
                  </a:solidFill>
                  <a:latin typeface="Trebuchet MS" pitchFamily="34" charset="0"/>
                </a:rPr>
                <a:t> go online to </a:t>
              </a:r>
              <a:r>
                <a:rPr lang="en-US" sz="2800" b="0" dirty="0" smtClean="0">
                  <a:solidFill>
                    <a:schemeClr val="bg1"/>
                  </a:solidFill>
                  <a:latin typeface="Trebuchet MS" pitchFamily="34" charset="0"/>
                </a:rPr>
                <a:t>PosterPresentations.com</a:t>
              </a:r>
              <a:r>
                <a:rPr lang="en-US" sz="2800" dirty="0" smtClean="0">
                  <a:solidFill>
                    <a:schemeClr val="bg1"/>
                  </a:solidFill>
                  <a:latin typeface="Trebuchet MS" pitchFamily="34" charset="0"/>
                </a:rPr>
                <a:t/>
              </a:r>
              <a:br>
                <a:rPr lang="en-US" sz="2800" dirty="0" smtClean="0">
                  <a:solidFill>
                    <a:schemeClr val="bg1"/>
                  </a:solidFill>
                  <a:latin typeface="Trebuchet MS" pitchFamily="34" charset="0"/>
                </a:rPr>
              </a:br>
              <a:endParaRPr lang="en-US" sz="2800" dirty="0" smtClean="0">
                <a:solidFill>
                  <a:schemeClr val="bg1"/>
                </a:solidFill>
                <a:latin typeface="Trebuchet MS" pitchFamily="34" charset="0"/>
              </a:endParaRPr>
            </a:p>
            <a:p>
              <a:pPr algn="l" defTabSz="3765639"/>
              <a:r>
                <a:rPr lang="en-US" sz="2800" b="0" dirty="0" smtClean="0">
                  <a:solidFill>
                    <a:schemeClr val="bg1"/>
                  </a:solidFill>
                  <a:latin typeface="Trebuchet MS" pitchFamily="34" charset="0"/>
                </a:rPr>
                <a:t>Need</a:t>
              </a:r>
              <a:r>
                <a:rPr lang="en-US" sz="2800" b="0" baseline="0" dirty="0" smtClean="0">
                  <a:solidFill>
                    <a:schemeClr val="bg1"/>
                  </a:solidFill>
                  <a:latin typeface="Trebuchet MS" pitchFamily="34" charset="0"/>
                </a:rPr>
                <a:t> assistance? Call us at </a:t>
              </a:r>
              <a:r>
                <a:rPr lang="en-US" sz="2800" b="0" dirty="0" smtClean="0">
                  <a:solidFill>
                    <a:srgbClr val="FFC000"/>
                  </a:solidFill>
                  <a:latin typeface="Trebuchet MS" pitchFamily="34" charset="0"/>
                </a:rPr>
                <a:t>1.510.649.3001</a:t>
              </a:r>
            </a:p>
            <a:p>
              <a:pPr algn="l" defTabSz="3765639"/>
              <a:endParaRPr lang="en-US" sz="3600" b="1" dirty="0" smtClean="0">
                <a:solidFill>
                  <a:srgbClr val="FFFF00"/>
                </a:solidFill>
                <a:latin typeface="Trebuchet MS" pitchFamily="34" charset="0"/>
              </a:endParaRPr>
            </a:p>
            <a:p>
              <a:pPr algn="ctr"/>
              <a:endParaRPr lang="en-US" sz="2400" b="1"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QUICK START</a:t>
              </a:r>
            </a:p>
            <a:p>
              <a:pPr algn="ctr"/>
              <a:endParaRPr lang="en-US" sz="32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Zoom in and out</a:t>
              </a:r>
            </a:p>
            <a:p>
              <a:pPr marL="1892300" indent="-1892300" algn="l" defTabSz="850900"/>
              <a:r>
                <a:rPr lang="en-US" sz="2400" b="0" baseline="0" dirty="0" smtClean="0">
                  <a:solidFill>
                    <a:schemeClr val="bg1"/>
                  </a:solidFill>
                  <a:latin typeface="Trebuchet MS" pitchFamily="34" charset="0"/>
                </a:rPr>
                <a:t>	</a:t>
              </a:r>
              <a:r>
                <a:rPr lang="en-US" sz="2400" b="0" baseline="0" dirty="0" smtClean="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smtClean="0">
                  <a:solidFill>
                    <a:schemeClr val="bg1">
                      <a:lumMod val="75000"/>
                    </a:schemeClr>
                  </a:solidFill>
                  <a:latin typeface="Trebuchet MS" pitchFamily="34" charset="0"/>
                </a:rPr>
                <a:t>	</a:t>
              </a:r>
              <a:r>
                <a:rPr lang="en-US" sz="2400" b="0" baseline="0" dirty="0" smtClean="0">
                  <a:solidFill>
                    <a:schemeClr val="bg1">
                      <a:lumMod val="75000"/>
                    </a:schemeClr>
                  </a:solidFill>
                  <a:latin typeface="Trebuchet MS" pitchFamily="34" charset="0"/>
                </a:rPr>
                <a:t>Go to VIEW &gt; ZOOM.</a:t>
              </a:r>
            </a:p>
            <a:p>
              <a:pPr algn="l"/>
              <a:endParaRPr lang="en-US" sz="2800" b="0"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Title, Authors, and Affiliations</a:t>
              </a:r>
            </a:p>
            <a:p>
              <a:pPr algn="l"/>
              <a:r>
                <a:rPr lang="en-US" sz="24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The font size of your title should be bigger than your name(s) and institution name(s).</a:t>
              </a:r>
            </a:p>
            <a:p>
              <a:pPr algn="l"/>
              <a:r>
                <a:rPr lang="en-US" sz="2800" b="1" baseline="0" dirty="0" smtClean="0">
                  <a:solidFill>
                    <a:schemeClr val="bg1"/>
                  </a:solidFill>
                  <a:latin typeface="Trebuchet MS" pitchFamily="34" charset="0"/>
                </a:rPr>
                <a:t/>
              </a:r>
              <a:br>
                <a:rPr lang="en-US" sz="2800" b="1" baseline="0" dirty="0" smtClean="0">
                  <a:solidFill>
                    <a:schemeClr val="bg1"/>
                  </a:solidFill>
                  <a:latin typeface="Trebuchet MS" pitchFamily="34" charset="0"/>
                </a:rPr>
              </a:br>
              <a:endParaRPr lang="en-US" sz="2800" b="1" dirty="0" smtClean="0">
                <a:solidFill>
                  <a:schemeClr val="bg1"/>
                </a:solidFill>
                <a:latin typeface="Trebuchet MS" pitchFamily="34" charset="0"/>
              </a:endParaRPr>
            </a:p>
            <a:p>
              <a:pPr algn="ctr"/>
              <a:endParaRPr lang="en-US" sz="2800" b="1" dirty="0" smtClean="0">
                <a:solidFill>
                  <a:srgbClr val="FFC000"/>
                </a:solidFill>
                <a:latin typeface="Trebuchet MS" pitchFamily="34" charset="0"/>
              </a:endParaRPr>
            </a:p>
            <a:p>
              <a:pPr algn="ctr"/>
              <a:endParaRPr lang="en-US" sz="2800" b="1" dirty="0" smtClean="0">
                <a:solidFill>
                  <a:srgbClr val="FFC000"/>
                </a:solidFill>
                <a:latin typeface="Trebuchet MS" pitchFamily="34" charset="0"/>
              </a:endParaRPr>
            </a:p>
            <a:p>
              <a:pPr algn="ctr"/>
              <a:r>
                <a:rPr lang="en-US" sz="3200" b="1" dirty="0" smtClean="0">
                  <a:solidFill>
                    <a:srgbClr val="FFC000"/>
                  </a:solidFill>
                  <a:latin typeface="Trebuchet MS" pitchFamily="34" charset="0"/>
                </a:rPr>
                <a:t>Adding Logos</a:t>
              </a:r>
              <a:r>
                <a:rPr lang="en-US" sz="3200" b="1" baseline="0" dirty="0" smtClean="0">
                  <a:solidFill>
                    <a:srgbClr val="FFC000"/>
                  </a:solidFill>
                  <a:latin typeface="Trebuchet MS" pitchFamily="34" charset="0"/>
                </a:rPr>
                <a:t> / Seals</a:t>
              </a:r>
            </a:p>
            <a:p>
              <a:pPr algn="l"/>
              <a:r>
                <a:rPr lang="en-US" sz="24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spc="0"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See if your school’s logo is available on our free poster templates page.</a:t>
              </a:r>
            </a:p>
            <a:p>
              <a:pPr algn="l"/>
              <a:endParaRPr lang="en-US" sz="2400" b="0" baseline="0" dirty="0" smtClean="0">
                <a:latin typeface="Trebuchet MS" pitchFamily="34" charset="0"/>
              </a:endParaRPr>
            </a:p>
            <a:p>
              <a:pPr algn="ctr"/>
              <a:r>
                <a:rPr lang="en-US" sz="3200" b="1" baseline="0" dirty="0" smtClean="0">
                  <a:solidFill>
                    <a:srgbClr val="FFC000"/>
                  </a:solidFill>
                  <a:latin typeface="Trebuchet MS" pitchFamily="34" charset="0"/>
                </a:rPr>
                <a:t>Photographs / Graphics</a:t>
              </a:r>
            </a:p>
            <a:p>
              <a:pPr algn="l" defTabSz="977900"/>
              <a:r>
                <a:rPr lang="en-US" sz="24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smtClean="0">
                  <a:solidFill>
                    <a:schemeClr val="bg1">
                      <a:lumMod val="75000"/>
                    </a:schemeClr>
                  </a:solidFill>
                  <a:latin typeface="Trebuchet MS" pitchFamily="34" charset="0"/>
                </a:rPr>
                <a:t>disproportionally.</a:t>
              </a:r>
            </a:p>
            <a:p>
              <a:pPr algn="l" defTabSz="977900"/>
              <a:endParaRPr lang="en-US" sz="2400" b="0" baseline="0" dirty="0" smtClean="0">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r>
                <a:rPr lang="en-US" sz="3200" b="1" baseline="0" dirty="0" smtClean="0">
                  <a:solidFill>
                    <a:srgbClr val="FFC000"/>
                  </a:solidFill>
                  <a:latin typeface="Trebuchet MS" pitchFamily="34" charset="0"/>
                </a:rPr>
                <a:t>Image Quality Check</a:t>
              </a:r>
            </a:p>
            <a:p>
              <a:pPr lvl="0" algn="l" defTabSz="977900"/>
              <a:r>
                <a:rPr lang="en-US" sz="2400" b="0" baseline="0" dirty="0" smtClean="0">
                  <a:solidFill>
                    <a:schemeClr val="bg1">
                      <a:lumMod val="75000"/>
                    </a:schemeClr>
                  </a:solidFill>
                  <a:latin typeface="Trebuchet MS" pitchFamily="34" charset="0"/>
                </a:rPr>
                <a:t>Zoom in and look at your images at 100% magnification. If they look good they will print well. </a:t>
              </a:r>
              <a:endParaRPr lang="en-US" sz="2800" b="0" dirty="0" smtClean="0">
                <a:latin typeface="Trebuchet MS" pitchFamily="34" charset="0"/>
              </a:endParaRPr>
            </a:p>
          </p:txBody>
        </p:sp>
        <p:cxnSp>
          <p:nvCxnSpPr>
            <p:cNvPr id="32" name="Straight Connector 31"/>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36" name="Picture 35"/>
            <p:cNvPicPr>
              <a:picLocks noChangeAspect="1"/>
            </p:cNvPicPr>
            <p:nvPr userDrawn="1"/>
          </p:nvPicPr>
          <p:blipFill>
            <a:blip r:embed="rId4"/>
            <a:stretch>
              <a:fillRect/>
            </a:stretch>
          </p:blipFill>
          <p:spPr>
            <a:xfrm>
              <a:off x="-10740740" y="10261718"/>
              <a:ext cx="1597666" cy="1201935"/>
            </a:xfrm>
            <a:prstGeom prst="rect">
              <a:avLst/>
            </a:prstGeom>
          </p:spPr>
        </p:pic>
        <p:pic>
          <p:nvPicPr>
            <p:cNvPr id="37" name="Picture 36"/>
            <p:cNvPicPr>
              <a:picLocks noChangeAspect="1"/>
            </p:cNvPicPr>
            <p:nvPr userDrawn="1"/>
          </p:nvPicPr>
          <p:blipFill>
            <a:blip r:embed="rId5"/>
            <a:stretch>
              <a:fillRect/>
            </a:stretch>
          </p:blipFill>
          <p:spPr>
            <a:xfrm>
              <a:off x="-10732765" y="15696927"/>
              <a:ext cx="9986808" cy="1053596"/>
            </a:xfrm>
            <a:prstGeom prst="rect">
              <a:avLst/>
            </a:prstGeom>
          </p:spPr>
        </p:pic>
        <p:grpSp>
          <p:nvGrpSpPr>
            <p:cNvPr id="38" name="Group 37"/>
            <p:cNvGrpSpPr/>
            <p:nvPr userDrawn="1"/>
          </p:nvGrpSpPr>
          <p:grpSpPr>
            <a:xfrm>
              <a:off x="-9744993" y="23540957"/>
              <a:ext cx="7531182" cy="2120439"/>
              <a:chOff x="-4470427" y="11016658"/>
              <a:chExt cx="3470785" cy="974220"/>
            </a:xfrm>
          </p:grpSpPr>
          <p:grpSp>
            <p:nvGrpSpPr>
              <p:cNvPr id="46" name="Group 45"/>
              <p:cNvGrpSpPr/>
              <p:nvPr userDrawn="1"/>
            </p:nvGrpSpPr>
            <p:grpSpPr>
              <a:xfrm>
                <a:off x="-2783495" y="11060886"/>
                <a:ext cx="624431" cy="893535"/>
                <a:chOff x="-3958697" y="11117435"/>
                <a:chExt cx="779338" cy="1280430"/>
              </a:xfrm>
            </p:grpSpPr>
            <p:pic>
              <p:nvPicPr>
                <p:cNvPr id="52" name="Picture 51"/>
                <p:cNvPicPr>
                  <a:picLocks noChangeAspect="1"/>
                </p:cNvPicPr>
                <p:nvPr userDrawn="1"/>
              </p:nvPicPr>
              <p:blipFill>
                <a:blip r:embed="rId6"/>
                <a:stretch>
                  <a:fillRect/>
                </a:stretch>
              </p:blipFill>
              <p:spPr>
                <a:xfrm>
                  <a:off x="-3948160" y="11117435"/>
                  <a:ext cx="768801" cy="1090857"/>
                </a:xfrm>
                <a:prstGeom prst="rect">
                  <a:avLst/>
                </a:prstGeom>
              </p:spPr>
            </p:pic>
            <p:sp>
              <p:nvSpPr>
                <p:cNvPr id="53" name="TextBox 52"/>
                <p:cNvSpPr txBox="1"/>
                <p:nvPr userDrawn="1"/>
              </p:nvSpPr>
              <p:spPr>
                <a:xfrm>
                  <a:off x="-3958697" y="12114178"/>
                  <a:ext cx="779337" cy="283687"/>
                </a:xfrm>
                <a:prstGeom prst="rect">
                  <a:avLst/>
                </a:prstGeom>
                <a:solidFill>
                  <a:schemeClr val="accent1"/>
                </a:solidFill>
                <a:ln>
                  <a:noFill/>
                </a:ln>
              </p:spPr>
              <p:txBody>
                <a:bodyPr wrap="square" lIns="91440" tIns="91440" rIns="91440" bIns="91440" rtlCol="0">
                  <a:spAutoFit/>
                </a:bodyPr>
                <a:lstStyle/>
                <a:p>
                  <a:pPr algn="ctr"/>
                  <a:r>
                    <a:rPr lang="en-US" sz="1600" b="1" dirty="0" smtClean="0">
                      <a:solidFill>
                        <a:schemeClr val="tx1"/>
                      </a:solidFill>
                    </a:rPr>
                    <a:t>ORIGINAL</a:t>
                  </a:r>
                  <a:endParaRPr lang="en-US" sz="1600" b="1" dirty="0">
                    <a:solidFill>
                      <a:schemeClr val="tx1"/>
                    </a:solidFill>
                  </a:endParaRPr>
                </a:p>
              </p:txBody>
            </p:sp>
          </p:grpSp>
          <p:grpSp>
            <p:nvGrpSpPr>
              <p:cNvPr id="47" name="Group 46"/>
              <p:cNvGrpSpPr/>
              <p:nvPr userDrawn="1"/>
            </p:nvGrpSpPr>
            <p:grpSpPr>
              <a:xfrm>
                <a:off x="-2033159" y="11060889"/>
                <a:ext cx="1033517" cy="893529"/>
                <a:chOff x="-2921738" y="11200127"/>
                <a:chExt cx="1420279" cy="1227904"/>
              </a:xfrm>
            </p:grpSpPr>
            <p:pic>
              <p:nvPicPr>
                <p:cNvPr id="50" name="Picture 49"/>
                <p:cNvPicPr>
                  <a:picLocks noChangeAspect="1"/>
                </p:cNvPicPr>
                <p:nvPr userDrawn="1"/>
              </p:nvPicPr>
              <p:blipFill>
                <a:blip r:embed="rId6"/>
                <a:stretch>
                  <a:fillRect/>
                </a:stretch>
              </p:blipFill>
              <p:spPr>
                <a:xfrm>
                  <a:off x="-2921738" y="11200127"/>
                  <a:ext cx="1420279" cy="1029694"/>
                </a:xfrm>
                <a:prstGeom prst="rect">
                  <a:avLst/>
                </a:prstGeom>
              </p:spPr>
            </p:pic>
            <p:sp>
              <p:nvSpPr>
                <p:cNvPr id="51" name="TextBox 50"/>
                <p:cNvSpPr txBox="1"/>
                <p:nvPr userDrawn="1"/>
              </p:nvSpPr>
              <p:spPr>
                <a:xfrm>
                  <a:off x="-2918991" y="12175418"/>
                  <a:ext cx="1417532" cy="252613"/>
                </a:xfrm>
                <a:prstGeom prst="rect">
                  <a:avLst/>
                </a:prstGeom>
                <a:solidFill>
                  <a:srgbClr val="FF0000"/>
                </a:solidFill>
              </p:spPr>
              <p:txBody>
                <a:bodyPr wrap="square" lIns="457200" tIns="91440" rIns="457200" bIns="91440" rtlCol="0">
                  <a:spAutoFit/>
                </a:bodyPr>
                <a:lstStyle/>
                <a:p>
                  <a:pPr algn="ctr"/>
                  <a:r>
                    <a:rPr lang="en-US" sz="1400" b="1" dirty="0" smtClean="0">
                      <a:solidFill>
                        <a:schemeClr val="bg1"/>
                      </a:solidFill>
                    </a:rPr>
                    <a:t>DISTORTED</a:t>
                  </a:r>
                  <a:endParaRPr lang="en-US" sz="700" b="1" dirty="0">
                    <a:solidFill>
                      <a:schemeClr val="bg1"/>
                    </a:solidFill>
                  </a:endParaRPr>
                </a:p>
              </p:txBody>
            </p:sp>
          </p:grpSp>
          <p:pic>
            <p:nvPicPr>
              <p:cNvPr id="48" name="Picture 47"/>
              <p:cNvPicPr>
                <a:picLocks noChangeAspect="1"/>
              </p:cNvPicPr>
              <p:nvPr userDrawn="1"/>
            </p:nvPicPr>
            <p:blipFill>
              <a:blip r:embed="rId7"/>
              <a:stretch>
                <a:fillRect/>
              </a:stretch>
            </p:blipFill>
            <p:spPr>
              <a:xfrm>
                <a:off x="-4470427" y="11016658"/>
                <a:ext cx="1098742" cy="847761"/>
              </a:xfrm>
              <a:prstGeom prst="rect">
                <a:avLst/>
              </a:prstGeom>
            </p:spPr>
          </p:pic>
          <p:sp>
            <p:nvSpPr>
              <p:cNvPr id="49" name="TextBox 48"/>
              <p:cNvSpPr txBox="1"/>
              <p:nvPr userDrawn="1"/>
            </p:nvSpPr>
            <p:spPr>
              <a:xfrm>
                <a:off x="-4440600" y="11665645"/>
                <a:ext cx="1035685" cy="325233"/>
              </a:xfrm>
              <a:prstGeom prst="rect">
                <a:avLst/>
              </a:prstGeom>
              <a:noFill/>
            </p:spPr>
            <p:txBody>
              <a:bodyPr wrap="square" lIns="457200" tIns="457200" rIns="457200" bIns="0" rtlCol="0">
                <a:spAutoFit/>
              </a:bodyPr>
              <a:lstStyle/>
              <a:p>
                <a:pPr algn="ctr"/>
                <a:r>
                  <a:rPr lang="en-US" sz="1600" dirty="0" smtClean="0">
                    <a:solidFill>
                      <a:schemeClr val="bg1"/>
                    </a:solidFill>
                  </a:rPr>
                  <a:t>Corner</a:t>
                </a:r>
                <a:r>
                  <a:rPr lang="en-US" sz="1600" baseline="0" dirty="0" smtClean="0">
                    <a:solidFill>
                      <a:schemeClr val="bg1"/>
                    </a:solidFill>
                  </a:rPr>
                  <a:t> handles</a:t>
                </a:r>
                <a:endParaRPr lang="en-US" sz="1600" dirty="0">
                  <a:solidFill>
                    <a:schemeClr val="bg1"/>
                  </a:solidFill>
                </a:endParaRPr>
              </a:p>
            </p:txBody>
          </p:sp>
        </p:grpSp>
        <p:grpSp>
          <p:nvGrpSpPr>
            <p:cNvPr id="39" name="Group 38"/>
            <p:cNvGrpSpPr/>
            <p:nvPr userDrawn="1"/>
          </p:nvGrpSpPr>
          <p:grpSpPr>
            <a:xfrm>
              <a:off x="-10398793" y="27751410"/>
              <a:ext cx="9323012" cy="2453251"/>
              <a:chOff x="-4754996" y="12734136"/>
              <a:chExt cx="4296559" cy="1127128"/>
            </a:xfrm>
          </p:grpSpPr>
          <p:graphicFrame>
            <p:nvGraphicFramePr>
              <p:cNvPr id="41" name="Object 40"/>
              <p:cNvGraphicFramePr>
                <a:graphicFrameLocks noChangeAspect="1"/>
              </p:cNvGraphicFramePr>
              <p:nvPr userDrawn="1">
                <p:extLst>
                  <p:ext uri="{D42A27DB-BD31-4B8C-83A1-F6EECF244321}">
                    <p14:modId xmlns:p14="http://schemas.microsoft.com/office/powerpoint/2010/main" val="2923600614"/>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1226" name="Image" r:id="rId8" imgW="1828440" imgH="1117440" progId="Photoshop.Image.13">
                      <p:embed/>
                    </p:oleObj>
                  </mc:Choice>
                  <mc:Fallback>
                    <p:oleObj name="Image" r:id="rId8" imgW="1828440" imgH="1117440" progId="Photoshop.Image.13">
                      <p:embed/>
                      <p:pic>
                        <p:nvPicPr>
                          <p:cNvPr id="0" name=""/>
                          <p:cNvPicPr/>
                          <p:nvPr/>
                        </p:nvPicPr>
                        <p:blipFill>
                          <a:blip r:embed="rId9"/>
                          <a:stretch>
                            <a:fillRect/>
                          </a:stretch>
                        </p:blipFill>
                        <p:spPr>
                          <a:xfrm>
                            <a:off x="-4533347" y="12734142"/>
                            <a:ext cx="1828800" cy="1117600"/>
                          </a:xfrm>
                          <a:prstGeom prst="rect">
                            <a:avLst/>
                          </a:prstGeom>
                        </p:spPr>
                      </p:pic>
                    </p:oleObj>
                  </mc:Fallback>
                </mc:AlternateContent>
              </a:graphicData>
            </a:graphic>
          </p:graphicFrame>
          <p:graphicFrame>
            <p:nvGraphicFramePr>
              <p:cNvPr id="43" name="Object 42"/>
              <p:cNvGraphicFramePr>
                <a:graphicFrameLocks noChangeAspect="1"/>
              </p:cNvGraphicFramePr>
              <p:nvPr userDrawn="1">
                <p:extLst>
                  <p:ext uri="{D42A27DB-BD31-4B8C-83A1-F6EECF244321}">
                    <p14:modId xmlns:p14="http://schemas.microsoft.com/office/powerpoint/2010/main" val="3743875991"/>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1227" name="Image" r:id="rId10" imgW="1828440" imgH="1117440" progId="Photoshop.Image.13">
                      <p:embed/>
                    </p:oleObj>
                  </mc:Choice>
                  <mc:Fallback>
                    <p:oleObj name="Image" r:id="rId10" imgW="1828440" imgH="1117440" progId="Photoshop.Image.13">
                      <p:embed/>
                      <p:pic>
                        <p:nvPicPr>
                          <p:cNvPr id="0" name=""/>
                          <p:cNvPicPr/>
                          <p:nvPr/>
                        </p:nvPicPr>
                        <p:blipFill>
                          <a:blip r:embed="rId11"/>
                          <a:stretch>
                            <a:fillRect/>
                          </a:stretch>
                        </p:blipFill>
                        <p:spPr>
                          <a:xfrm>
                            <a:off x="-2456641" y="12737835"/>
                            <a:ext cx="1828800" cy="1117600"/>
                          </a:xfrm>
                          <a:prstGeom prst="rect">
                            <a:avLst/>
                          </a:prstGeom>
                        </p:spPr>
                      </p:pic>
                    </p:oleObj>
                  </mc:Fallback>
                </mc:AlternateContent>
              </a:graphicData>
            </a:graphic>
          </p:graphicFrame>
          <p:sp>
            <p:nvSpPr>
              <p:cNvPr id="44" name="TextBox 43"/>
              <p:cNvSpPr txBox="1"/>
              <p:nvPr userDrawn="1"/>
            </p:nvSpPr>
            <p:spPr>
              <a:xfrm rot="16200000">
                <a:off x="-5235785" y="13214925"/>
                <a:ext cx="1117601" cy="156024"/>
              </a:xfrm>
              <a:prstGeom prst="rect">
                <a:avLst/>
              </a:prstGeom>
              <a:noFill/>
            </p:spPr>
            <p:txBody>
              <a:bodyPr wrap="square" lIns="91440" tIns="91440" rIns="91440" bIns="0" rtlCol="0">
                <a:spAutoFit/>
              </a:bodyPr>
              <a:lstStyle/>
              <a:p>
                <a:pPr algn="ctr"/>
                <a:r>
                  <a:rPr lang="en-US" sz="1600" dirty="0" smtClean="0">
                    <a:solidFill>
                      <a:srgbClr val="92D050"/>
                    </a:solidFill>
                  </a:rPr>
                  <a:t>Good</a:t>
                </a:r>
                <a:r>
                  <a:rPr lang="en-US" sz="1600" baseline="0" dirty="0" smtClean="0">
                    <a:solidFill>
                      <a:srgbClr val="92D050"/>
                    </a:solidFill>
                  </a:rPr>
                  <a:t> </a:t>
                </a:r>
                <a:r>
                  <a:rPr lang="en-US" sz="1600" baseline="0" dirty="0" smtClean="0">
                    <a:solidFill>
                      <a:schemeClr val="bg1"/>
                    </a:solidFill>
                  </a:rPr>
                  <a:t>printing quality</a:t>
                </a:r>
                <a:endParaRPr lang="en-US" sz="1600" dirty="0">
                  <a:solidFill>
                    <a:schemeClr val="bg1"/>
                  </a:solidFill>
                </a:endParaRPr>
              </a:p>
            </p:txBody>
          </p:sp>
          <p:sp>
            <p:nvSpPr>
              <p:cNvPr id="45" name="TextBox 44"/>
              <p:cNvSpPr txBox="1"/>
              <p:nvPr userDrawn="1"/>
            </p:nvSpPr>
            <p:spPr>
              <a:xfrm rot="16200000">
                <a:off x="-1095250" y="13224452"/>
                <a:ext cx="1117601" cy="156024"/>
              </a:xfrm>
              <a:prstGeom prst="rect">
                <a:avLst/>
              </a:prstGeom>
              <a:noFill/>
            </p:spPr>
            <p:txBody>
              <a:bodyPr wrap="square" lIns="91440" tIns="91440" rIns="91440" bIns="0" rtlCol="0">
                <a:spAutoFit/>
              </a:bodyPr>
              <a:lstStyle/>
              <a:p>
                <a:pPr algn="ctr"/>
                <a:r>
                  <a:rPr lang="en-US" sz="1600" dirty="0" smtClean="0">
                    <a:solidFill>
                      <a:srgbClr val="FF0000"/>
                    </a:solidFill>
                  </a:rPr>
                  <a:t>Bad </a:t>
                </a:r>
                <a:r>
                  <a:rPr lang="en-US" sz="1600" dirty="0" smtClean="0">
                    <a:solidFill>
                      <a:schemeClr val="bg1"/>
                    </a:solidFill>
                  </a:rPr>
                  <a:t>printing quality</a:t>
                </a:r>
                <a:endParaRPr lang="en-US" sz="1600" dirty="0">
                  <a:solidFill>
                    <a:schemeClr val="bg1"/>
                  </a:solidFill>
                </a:endParaRPr>
              </a:p>
            </p:txBody>
          </p:sp>
        </p:grpSp>
      </p:grpSp>
      <p:grpSp>
        <p:nvGrpSpPr>
          <p:cNvPr id="54" name="Group 53"/>
          <p:cNvGrpSpPr/>
          <p:nvPr userDrawn="1"/>
        </p:nvGrpSpPr>
        <p:grpSpPr>
          <a:xfrm>
            <a:off x="44157839" y="-55065"/>
            <a:ext cx="11062139" cy="32973465"/>
            <a:chOff x="44157839" y="-55065"/>
            <a:chExt cx="11062139" cy="32973465"/>
          </a:xfrm>
        </p:grpSpPr>
        <p:sp>
          <p:nvSpPr>
            <p:cNvPr id="55" name="Rectangle 54"/>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smtClean="0">
                  <a:solidFill>
                    <a:schemeClr val="bg1"/>
                  </a:solidFill>
                  <a:latin typeface="Trebuchet MS" pitchFamily="34" charset="0"/>
                </a:rPr>
                <a:t>QUICK START (cont.)</a:t>
              </a:r>
            </a:p>
            <a:p>
              <a:pPr algn="ctr"/>
              <a:endParaRPr lang="en-US" sz="36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smtClean="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r>
                <a:rPr lang="en-US" sz="24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Text</a:t>
              </a:r>
            </a:p>
            <a:p>
              <a:pPr marL="3265488" lvl="2" indent="0" algn="l" defTabSz="114300"/>
              <a:r>
                <a:rPr lang="en-US" sz="24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 </a:t>
              </a:r>
              <a:r>
                <a:rPr kumimoji="0" lang="en-US" sz="32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smtClean="0">
                <a:solidFill>
                  <a:schemeClr val="bg1">
                    <a:lumMod val="75000"/>
                  </a:schemeClr>
                </a:solidFill>
                <a:latin typeface="Trebuchet MS" pitchFamily="34" charset="0"/>
              </a:endParaRPr>
            </a:p>
            <a:p>
              <a:pPr marL="1518341" lvl="2"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Tables</a:t>
              </a:r>
            </a:p>
            <a:p>
              <a:pPr marL="1730375" lvl="1" indent="0" algn="l" defTabSz="114300"/>
              <a:r>
                <a:rPr lang="en-US" sz="2400" b="0" baseline="0" dirty="0" smtClean="0">
                  <a:solidFill>
                    <a:schemeClr val="bg1">
                      <a:lumMod val="75000"/>
                    </a:schemeClr>
                  </a:solidFill>
                  <a:latin typeface="Trebuchet MS" pitchFamily="34" charset="0"/>
                </a:rPr>
                <a:t>To add a table from scratch go to the INSERT menu and </a:t>
              </a:r>
              <a:br>
                <a:rPr lang="en-US" sz="2400" b="0" baseline="0" dirty="0" smtClean="0">
                  <a:solidFill>
                    <a:schemeClr val="bg1">
                      <a:lumMod val="75000"/>
                    </a:schemeClr>
                  </a:solidFill>
                  <a:latin typeface="Trebuchet MS" pitchFamily="34" charset="0"/>
                </a:rPr>
              </a:br>
              <a:r>
                <a:rPr lang="en-US" sz="2400" b="0" baseline="0" dirty="0" smtClean="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of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graphicFrame>
          <p:nvGraphicFramePr>
            <p:cNvPr id="56" name="Object 55"/>
            <p:cNvGraphicFramePr>
              <a:graphicFrameLocks noChangeAspect="1"/>
            </p:cNvGraphicFramePr>
            <p:nvPr userDrawn="1">
              <p:extLst>
                <p:ext uri="{D42A27DB-BD31-4B8C-83A1-F6EECF244321}">
                  <p14:modId xmlns:p14="http://schemas.microsoft.com/office/powerpoint/2010/main" val="262704017"/>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1228" name="Image" r:id="rId12" imgW="4571280" imgH="1688760" progId="Photoshop.Image.13">
                    <p:embed/>
                  </p:oleObj>
                </mc:Choice>
                <mc:Fallback>
                  <p:oleObj name="Image" r:id="rId12" imgW="4571280" imgH="1688760" progId="Photoshop.Image.13">
                    <p:embed/>
                    <p:pic>
                      <p:nvPicPr>
                        <p:cNvPr id="0" name=""/>
                        <p:cNvPicPr/>
                        <p:nvPr/>
                      </p:nvPicPr>
                      <p:blipFill>
                        <a:blip r:embed="rId13"/>
                        <a:stretch>
                          <a:fillRect/>
                        </a:stretch>
                      </p:blipFill>
                      <p:spPr>
                        <a:xfrm>
                          <a:off x="46915679" y="3349444"/>
                          <a:ext cx="5586150" cy="2063772"/>
                        </a:xfrm>
                        <a:prstGeom prst="rect">
                          <a:avLst/>
                        </a:prstGeom>
                      </p:spPr>
                    </p:pic>
                  </p:oleObj>
                </mc:Fallback>
              </mc:AlternateContent>
            </a:graphicData>
          </a:graphic>
        </p:graphicFrame>
        <p:pic>
          <p:nvPicPr>
            <p:cNvPr id="57" name="Picture 56"/>
            <p:cNvPicPr>
              <a:picLocks noChangeAspect="1"/>
            </p:cNvPicPr>
            <p:nvPr userDrawn="1"/>
          </p:nvPicPr>
          <p:blipFill>
            <a:blip r:embed="rId14"/>
            <a:stretch>
              <a:fillRect/>
            </a:stretch>
          </p:blipFill>
          <p:spPr>
            <a:xfrm>
              <a:off x="44621819" y="7740040"/>
              <a:ext cx="2969584" cy="1370577"/>
            </a:xfrm>
            <a:prstGeom prst="rect">
              <a:avLst/>
            </a:prstGeom>
            <a:ln>
              <a:noFill/>
            </a:ln>
          </p:spPr>
        </p:pic>
        <p:graphicFrame>
          <p:nvGraphicFramePr>
            <p:cNvPr id="58" name="Object 57"/>
            <p:cNvGraphicFramePr>
              <a:graphicFrameLocks noChangeAspect="1"/>
            </p:cNvGraphicFramePr>
            <p:nvPr userDrawn="1">
              <p:extLst>
                <p:ext uri="{D42A27DB-BD31-4B8C-83A1-F6EECF244321}">
                  <p14:modId xmlns:p14="http://schemas.microsoft.com/office/powerpoint/2010/main" val="2040245264"/>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1229" name="Image" r:id="rId15" imgW="1574280" imgH="1053720" progId="Photoshop.Image.13">
                    <p:embed/>
                  </p:oleObj>
                </mc:Choice>
                <mc:Fallback>
                  <p:oleObj name="Image" r:id="rId15" imgW="1574280" imgH="1053720" progId="Photoshop.Image.13">
                    <p:embed/>
                    <p:pic>
                      <p:nvPicPr>
                        <p:cNvPr id="0" name=""/>
                        <p:cNvPicPr/>
                        <p:nvPr/>
                      </p:nvPicPr>
                      <p:blipFill>
                        <a:blip r:embed="rId16"/>
                        <a:stretch>
                          <a:fillRect/>
                        </a:stretch>
                      </p:blipFill>
                      <p:spPr>
                        <a:xfrm>
                          <a:off x="44629619" y="12347263"/>
                          <a:ext cx="1482266" cy="992162"/>
                        </a:xfrm>
                        <a:prstGeom prst="rect">
                          <a:avLst/>
                        </a:prstGeom>
                      </p:spPr>
                    </p:pic>
                  </p:oleObj>
                </mc:Fallback>
              </mc:AlternateContent>
            </a:graphicData>
          </a:graphic>
        </p:graphicFrame>
        <p:grpSp>
          <p:nvGrpSpPr>
            <p:cNvPr id="59" name="Group 58"/>
            <p:cNvGrpSpPr/>
            <p:nvPr userDrawn="1"/>
          </p:nvGrpSpPr>
          <p:grpSpPr>
            <a:xfrm>
              <a:off x="44487207" y="29414560"/>
              <a:ext cx="10354213" cy="1265612"/>
              <a:chOff x="44200453" y="28362386"/>
              <a:chExt cx="9771399" cy="1090622"/>
            </a:xfrm>
          </p:grpSpPr>
          <p:sp>
            <p:nvSpPr>
              <p:cNvPr id="61" name="Rounded Rectangle 60"/>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2" name="Picture 7" descr="http://t2.gstatic.com/images?q=tbn:ANd9GcR4APHC6TT9w54M2zn_pvCiBxUNcspYPoVxirLRphBoJabfSvu7zw">
                <a:hlinkClick r:id="rId17"/>
              </p:cNvPr>
              <p:cNvPicPr>
                <a:picLocks noChangeAspect="1" noChangeArrowheads="1"/>
              </p:cNvPicPr>
              <p:nvPr userDrawn="1"/>
            </p:nvPicPr>
            <p:blipFill>
              <a:blip r:embed="rId18" cstate="print"/>
              <a:srcRect/>
              <a:stretch>
                <a:fillRect/>
              </a:stretch>
            </p:blipFill>
            <p:spPr bwMode="auto">
              <a:xfrm>
                <a:off x="44326393" y="28460718"/>
                <a:ext cx="914401" cy="914399"/>
              </a:xfrm>
              <a:prstGeom prst="rect">
                <a:avLst/>
              </a:prstGeom>
              <a:noFill/>
              <a:ln>
                <a:noFill/>
              </a:ln>
            </p:spPr>
          </p:pic>
          <p:sp>
            <p:nvSpPr>
              <p:cNvPr id="63" name="TextBox 62"/>
              <p:cNvSpPr txBox="1"/>
              <p:nvPr userDrawn="1"/>
            </p:nvSpPr>
            <p:spPr>
              <a:xfrm>
                <a:off x="45300663" y="28552305"/>
                <a:ext cx="8671189" cy="716099"/>
              </a:xfrm>
              <a:prstGeom prst="rect">
                <a:avLst/>
              </a:prstGeom>
              <a:noFill/>
              <a:ln>
                <a:noFill/>
              </a:ln>
            </p:spPr>
            <p:txBody>
              <a:bodyPr wrap="square" rtlCol="0">
                <a:spAutoFit/>
              </a:bodyPr>
              <a:lstStyle/>
              <a:p>
                <a:r>
                  <a:rPr lang="en-US" sz="2400" dirty="0" smtClean="0">
                    <a:solidFill>
                      <a:schemeClr val="tx2"/>
                    </a:solidFill>
                    <a:latin typeface="Trebuchet MS" pitchFamily="34" charset="0"/>
                  </a:rPr>
                  <a:t>Student</a:t>
                </a:r>
                <a:r>
                  <a:rPr lang="en-US" sz="2400" baseline="0" dirty="0" smtClean="0">
                    <a:solidFill>
                      <a:schemeClr val="tx2"/>
                    </a:solidFill>
                    <a:latin typeface="Trebuchet MS" pitchFamily="34" charset="0"/>
                  </a:rPr>
                  <a:t> discounts are available on our </a:t>
                </a:r>
                <a:r>
                  <a:rPr lang="en-US" sz="2400" baseline="0" dirty="0" err="1" smtClean="0">
                    <a:solidFill>
                      <a:schemeClr val="tx2"/>
                    </a:solidFill>
                    <a:latin typeface="Trebuchet MS" pitchFamily="34" charset="0"/>
                  </a:rPr>
                  <a:t>Facebook</a:t>
                </a:r>
                <a:r>
                  <a:rPr lang="en-US" sz="2400" baseline="0" dirty="0" smtClean="0">
                    <a:solidFill>
                      <a:schemeClr val="tx2"/>
                    </a:solidFill>
                    <a:latin typeface="Trebuchet MS" pitchFamily="34" charset="0"/>
                  </a:rPr>
                  <a:t> page.</a:t>
                </a:r>
                <a:br>
                  <a:rPr lang="en-US" sz="2400" baseline="0" dirty="0" smtClean="0">
                    <a:solidFill>
                      <a:schemeClr val="tx2"/>
                    </a:solidFill>
                    <a:latin typeface="Trebuchet MS" pitchFamily="34" charset="0"/>
                  </a:rPr>
                </a:br>
                <a:r>
                  <a:rPr lang="en-US" sz="2400" baseline="0" dirty="0" smtClean="0">
                    <a:solidFill>
                      <a:schemeClr val="tx2"/>
                    </a:solidFill>
                    <a:latin typeface="Trebuchet MS" pitchFamily="34" charset="0"/>
                  </a:rPr>
                  <a:t>Go to </a:t>
                </a:r>
                <a:r>
                  <a:rPr lang="en-US" sz="2400" u="sng" baseline="0" dirty="0" smtClean="0">
                    <a:solidFill>
                      <a:schemeClr val="tx2"/>
                    </a:solidFill>
                    <a:latin typeface="Trebuchet MS" pitchFamily="34" charset="0"/>
                  </a:rPr>
                  <a:t>PosterPresentations.com</a:t>
                </a:r>
                <a:r>
                  <a:rPr lang="en-US" sz="2400" baseline="0" dirty="0" smtClean="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sp>
          <p:nvSpPr>
            <p:cNvPr id="60" name="TextBox 59"/>
            <p:cNvSpPr txBox="1"/>
            <p:nvPr userDrawn="1"/>
          </p:nvSpPr>
          <p:spPr>
            <a:xfrm>
              <a:off x="44262808" y="31169782"/>
              <a:ext cx="6870215" cy="1399638"/>
            </a:xfrm>
            <a:prstGeom prst="rect">
              <a:avLst/>
            </a:prstGeom>
            <a:noFill/>
          </p:spPr>
          <p:txBody>
            <a:bodyPr wrap="square" lIns="65304" tIns="32651" rIns="65304" bIns="32651" rtlCol="0">
              <a:spAutoFit/>
            </a:bodyPr>
            <a:lstStyle/>
            <a:p>
              <a:pPr>
                <a:lnSpc>
                  <a:spcPts val="2600"/>
                </a:lnSpc>
              </a:pPr>
              <a:r>
                <a:rPr lang="en-US" sz="2800" dirty="0" smtClean="0">
                  <a:solidFill>
                    <a:schemeClr val="bg1"/>
                  </a:solidFill>
                </a:rPr>
                <a:t>© 2013</a:t>
              </a:r>
              <a:r>
                <a:rPr lang="en-US" sz="2800" baseline="0" dirty="0" smtClean="0">
                  <a:solidFill>
                    <a:schemeClr val="bg1"/>
                  </a:solidFill>
                </a:rPr>
                <a:t> </a:t>
              </a:r>
              <a:r>
                <a:rPr lang="en-US" sz="2800" dirty="0" smtClean="0">
                  <a:solidFill>
                    <a:schemeClr val="bg1"/>
                  </a:solidFill>
                </a:rPr>
                <a:t>PosterPresentations.com</a:t>
              </a:r>
              <a:br>
                <a:rPr lang="en-US" sz="2800" dirty="0" smtClean="0">
                  <a:solidFill>
                    <a:schemeClr val="bg1"/>
                  </a:solidFill>
                </a:rPr>
              </a:br>
              <a:r>
                <a:rPr lang="en-US" sz="2800" dirty="0" smtClean="0">
                  <a:solidFill>
                    <a:schemeClr val="bg1"/>
                  </a:solidFill>
                </a:rPr>
                <a:t>    </a:t>
              </a:r>
              <a:r>
                <a:rPr lang="en-US" sz="2400" dirty="0" smtClean="0">
                  <a:solidFill>
                    <a:schemeClr val="bg1"/>
                  </a:solidFill>
                </a:rPr>
                <a:t>2117 Fourth Street ,</a:t>
              </a:r>
              <a:r>
                <a:rPr lang="en-US" sz="2400" baseline="0" dirty="0" smtClean="0">
                  <a:solidFill>
                    <a:schemeClr val="bg1"/>
                  </a:solidFill>
                </a:rPr>
                <a:t> Unit C        </a:t>
              </a:r>
            </a:p>
            <a:p>
              <a:pPr>
                <a:lnSpc>
                  <a:spcPts val="2600"/>
                </a:lnSpc>
              </a:pPr>
              <a:r>
                <a:rPr lang="en-US" sz="2400" baseline="0" dirty="0" smtClean="0">
                  <a:solidFill>
                    <a:schemeClr val="bg1"/>
                  </a:solidFill>
                </a:rPr>
                <a:t>     Berkeley CA </a:t>
              </a:r>
              <a:r>
                <a:rPr lang="en-US" sz="2000" baseline="0" dirty="0" smtClean="0">
                  <a:solidFill>
                    <a:schemeClr val="bg1"/>
                  </a:solidFill>
                </a:rPr>
                <a:t>94710</a:t>
              </a:r>
              <a:r>
                <a:rPr lang="en-US" sz="2400" baseline="0" dirty="0" smtClean="0">
                  <a:solidFill>
                    <a:schemeClr val="bg1"/>
                  </a:solidFill>
                </a:rPr>
                <a:t/>
              </a:r>
              <a:br>
                <a:rPr lang="en-US" sz="2400" baseline="0" dirty="0" smtClean="0">
                  <a:solidFill>
                    <a:schemeClr val="bg1"/>
                  </a:solidFill>
                </a:rPr>
              </a:br>
              <a:r>
                <a:rPr lang="en-US" sz="2400" baseline="0" dirty="0" smtClean="0">
                  <a:solidFill>
                    <a:schemeClr val="bg1"/>
                  </a:solidFill>
                </a:rPr>
                <a:t>    </a:t>
              </a:r>
              <a:r>
                <a:rPr lang="en-US" sz="2400" b="1" baseline="0" dirty="0" smtClean="0">
                  <a:solidFill>
                    <a:srgbClr val="FFFF00"/>
                  </a:solidFill>
                </a:rPr>
                <a:t>posterpresenter@gmail.com</a:t>
              </a:r>
              <a:endParaRPr lang="en-US" sz="2800" b="1" dirty="0">
                <a:solidFill>
                  <a:srgbClr val="FFFF00"/>
                </a:solidFill>
              </a:endParaRPr>
            </a:p>
          </p:txBody>
        </p:sp>
      </p:grpSp>
    </p:spTree>
  </p:cSld>
  <p:clrMap bg1="lt1" tx1="dk1" bg2="lt2" tx2="dk2" accent1="accent1" accent2="accent2" accent3="accent3" accent4="accent4" accent5="accent5" accent6="accent6" hlink="hlink" folHlink="folHlink"/>
  <p:sldLayoutIdLst>
    <p:sldLayoutId id="2147483652" r:id="rId1"/>
  </p:sldLayoutIdLst>
  <p:timing>
    <p:tnLst>
      <p:par>
        <p:cTn id="1" dur="indefinite" restart="never" nodeType="tmRoot"/>
      </p:par>
    </p:tnLst>
  </p:timing>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34000">
              <a:schemeClr val="tx2">
                <a:lumMod val="40000"/>
                <a:lumOff val="6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0"/>
            <a:ext cx="43891200" cy="4800600"/>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a:defRPr/>
            </a:pPr>
            <a:endParaRPr lang="en-US" dirty="0"/>
          </a:p>
        </p:txBody>
      </p:sp>
      <p:sp>
        <p:nvSpPr>
          <p:cNvPr id="9" name="Rectangle 9"/>
          <p:cNvSpPr>
            <a:spLocks noChangeArrowheads="1"/>
          </p:cNvSpPr>
          <p:nvPr/>
        </p:nvSpPr>
        <p:spPr bwMode="auto">
          <a:xfrm>
            <a:off x="0" y="4805363"/>
            <a:ext cx="43891200" cy="152400"/>
          </a:xfrm>
          <a:prstGeom prst="rect">
            <a:avLst/>
          </a:prstGeom>
          <a:solidFill>
            <a:schemeClr val="accent5">
              <a:lumMod val="50000"/>
            </a:schemeClr>
          </a:solidFill>
          <a:ln w="152400">
            <a:noFill/>
            <a:miter lim="800000"/>
            <a:headEnd/>
            <a:tailEnd/>
          </a:ln>
          <a:effectLst/>
        </p:spPr>
        <p:txBody>
          <a:bodyPr wrap="none" lIns="91436" tIns="45717" rIns="91436" bIns="45717" anchor="ctr"/>
          <a:lstStyle/>
          <a:p>
            <a:pPr>
              <a:defRPr/>
            </a:pPr>
            <a:endParaRPr lang="en-US" dirty="0"/>
          </a:p>
        </p:txBody>
      </p:sp>
      <p:sp>
        <p:nvSpPr>
          <p:cNvPr id="10" name="Text Box 14"/>
          <p:cNvSpPr txBox="1">
            <a:spLocks noChangeArrowheads="1"/>
          </p:cNvSpPr>
          <p:nvPr/>
        </p:nvSpPr>
        <p:spPr bwMode="auto">
          <a:xfrm>
            <a:off x="1484177" y="32232601"/>
            <a:ext cx="2514600" cy="336819"/>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dirty="0" smtClean="0">
                <a:solidFill>
                  <a:schemeClr val="bg1">
                    <a:lumMod val="75000"/>
                  </a:schemeClr>
                </a:solidFill>
                <a:latin typeface="Arial" charset="0"/>
              </a:rPr>
              <a:t>RESEARCH POSTER PRESENTATION </a:t>
            </a:r>
            <a:r>
              <a:rPr lang="en-US" sz="500" b="1" dirty="0">
                <a:solidFill>
                  <a:schemeClr val="bg1">
                    <a:lumMod val="75000"/>
                  </a:schemeClr>
                </a:solidFill>
                <a:latin typeface="Arial" charset="0"/>
              </a:rPr>
              <a:t>DESIGN © </a:t>
            </a:r>
            <a:r>
              <a:rPr lang="en-US" sz="500" b="1" dirty="0" smtClean="0">
                <a:solidFill>
                  <a:schemeClr val="bg1">
                    <a:lumMod val="75000"/>
                  </a:schemeClr>
                </a:solidFill>
                <a:latin typeface="Arial" charset="0"/>
              </a:rPr>
              <a:t>2012</a:t>
            </a:r>
            <a:endParaRPr lang="en-US" sz="500" b="1" dirty="0">
              <a:solidFill>
                <a:schemeClr val="bg1">
                  <a:lumMod val="75000"/>
                </a:schemeClr>
              </a:solidFill>
              <a:latin typeface="Arial" charset="0"/>
            </a:endParaRP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cxnSp>
        <p:nvCxnSpPr>
          <p:cNvPr id="38" name="Straight Connector 37"/>
          <p:cNvCxnSpPr/>
          <p:nvPr/>
        </p:nvCxnSpPr>
        <p:spPr>
          <a:xfrm flipV="1">
            <a:off x="-13946601" y="11526118"/>
            <a:ext cx="13577436" cy="81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21" name="Rounded Rectangle 20"/>
          <p:cNvSpPr/>
          <p:nvPr userDrawn="1"/>
        </p:nvSpPr>
        <p:spPr>
          <a:xfrm>
            <a:off x="922338" y="5392017"/>
            <a:ext cx="13577436"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ounded Rectangle 21"/>
          <p:cNvSpPr/>
          <p:nvPr userDrawn="1"/>
        </p:nvSpPr>
        <p:spPr>
          <a:xfrm>
            <a:off x="15154504" y="5392017"/>
            <a:ext cx="13577436"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ounded Rectangle 22"/>
          <p:cNvSpPr/>
          <p:nvPr userDrawn="1"/>
        </p:nvSpPr>
        <p:spPr>
          <a:xfrm>
            <a:off x="29386670" y="5392017"/>
            <a:ext cx="13577436"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4" name="Group 43"/>
          <p:cNvGrpSpPr/>
          <p:nvPr userDrawn="1"/>
        </p:nvGrpSpPr>
        <p:grpSpPr>
          <a:xfrm>
            <a:off x="44157839" y="-55065"/>
            <a:ext cx="11062139" cy="32973465"/>
            <a:chOff x="44157839" y="-55065"/>
            <a:chExt cx="11062139" cy="32973465"/>
          </a:xfrm>
        </p:grpSpPr>
        <p:sp>
          <p:nvSpPr>
            <p:cNvPr id="45" name="Rectangle 44"/>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smtClean="0">
                  <a:solidFill>
                    <a:schemeClr val="bg1"/>
                  </a:solidFill>
                  <a:latin typeface="Trebuchet MS" pitchFamily="34" charset="0"/>
                </a:rPr>
                <a:t>QUICK START (cont.)</a:t>
              </a:r>
            </a:p>
            <a:p>
              <a:pPr algn="ctr"/>
              <a:endParaRPr lang="en-US" sz="36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smtClean="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r>
                <a:rPr lang="en-US" sz="24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Text</a:t>
              </a:r>
            </a:p>
            <a:p>
              <a:pPr marL="3265488" lvl="2" indent="0" algn="l" defTabSz="114300"/>
              <a:r>
                <a:rPr lang="en-US" sz="24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 </a:t>
              </a:r>
              <a:r>
                <a:rPr kumimoji="0" lang="en-US" sz="32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smtClean="0">
                <a:solidFill>
                  <a:schemeClr val="bg1">
                    <a:lumMod val="75000"/>
                  </a:schemeClr>
                </a:solidFill>
                <a:latin typeface="Trebuchet MS" pitchFamily="34" charset="0"/>
              </a:endParaRPr>
            </a:p>
            <a:p>
              <a:pPr marL="1518341" lvl="2"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Tables</a:t>
              </a:r>
            </a:p>
            <a:p>
              <a:pPr marL="1730375" lvl="1" indent="0" algn="l" defTabSz="114300"/>
              <a:r>
                <a:rPr lang="en-US" sz="2400" b="0" baseline="0" dirty="0" smtClean="0">
                  <a:solidFill>
                    <a:schemeClr val="bg1">
                      <a:lumMod val="75000"/>
                    </a:schemeClr>
                  </a:solidFill>
                  <a:latin typeface="Trebuchet MS" pitchFamily="34" charset="0"/>
                </a:rPr>
                <a:t>To add a table from scratch go to the INSERT menu and </a:t>
              </a:r>
              <a:br>
                <a:rPr lang="en-US" sz="2400" b="0" baseline="0" dirty="0" smtClean="0">
                  <a:solidFill>
                    <a:schemeClr val="bg1">
                      <a:lumMod val="75000"/>
                    </a:schemeClr>
                  </a:solidFill>
                  <a:latin typeface="Trebuchet MS" pitchFamily="34" charset="0"/>
                </a:rPr>
              </a:br>
              <a:r>
                <a:rPr lang="en-US" sz="2400" b="0" baseline="0" dirty="0" smtClean="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of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graphicFrame>
          <p:nvGraphicFramePr>
            <p:cNvPr id="46" name="Object 45"/>
            <p:cNvGraphicFramePr>
              <a:graphicFrameLocks noChangeAspect="1"/>
            </p:cNvGraphicFramePr>
            <p:nvPr userDrawn="1">
              <p:extLst>
                <p:ext uri="{D42A27DB-BD31-4B8C-83A1-F6EECF244321}">
                  <p14:modId xmlns:p14="http://schemas.microsoft.com/office/powerpoint/2010/main" val="262704017"/>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2250" name="Image" r:id="rId4" imgW="4571280" imgH="1688760" progId="Photoshop.Image.13">
                    <p:embed/>
                  </p:oleObj>
                </mc:Choice>
                <mc:Fallback>
                  <p:oleObj name="Image" r:id="rId4" imgW="4571280" imgH="1688760" progId="Photoshop.Image.13">
                    <p:embed/>
                    <p:pic>
                      <p:nvPicPr>
                        <p:cNvPr id="0" name=""/>
                        <p:cNvPicPr/>
                        <p:nvPr/>
                      </p:nvPicPr>
                      <p:blipFill>
                        <a:blip r:embed="rId5"/>
                        <a:stretch>
                          <a:fillRect/>
                        </a:stretch>
                      </p:blipFill>
                      <p:spPr>
                        <a:xfrm>
                          <a:off x="46915679" y="3349444"/>
                          <a:ext cx="5586150" cy="2063772"/>
                        </a:xfrm>
                        <a:prstGeom prst="rect">
                          <a:avLst/>
                        </a:prstGeom>
                      </p:spPr>
                    </p:pic>
                  </p:oleObj>
                </mc:Fallback>
              </mc:AlternateContent>
            </a:graphicData>
          </a:graphic>
        </p:graphicFrame>
        <p:pic>
          <p:nvPicPr>
            <p:cNvPr id="47" name="Picture 46"/>
            <p:cNvPicPr>
              <a:picLocks noChangeAspect="1"/>
            </p:cNvPicPr>
            <p:nvPr userDrawn="1"/>
          </p:nvPicPr>
          <p:blipFill>
            <a:blip r:embed="rId6"/>
            <a:stretch>
              <a:fillRect/>
            </a:stretch>
          </p:blipFill>
          <p:spPr>
            <a:xfrm>
              <a:off x="44621819" y="7740040"/>
              <a:ext cx="2969584" cy="1370577"/>
            </a:xfrm>
            <a:prstGeom prst="rect">
              <a:avLst/>
            </a:prstGeom>
            <a:ln>
              <a:noFill/>
            </a:ln>
          </p:spPr>
        </p:pic>
        <p:graphicFrame>
          <p:nvGraphicFramePr>
            <p:cNvPr id="48" name="Object 47"/>
            <p:cNvGraphicFramePr>
              <a:graphicFrameLocks noChangeAspect="1"/>
            </p:cNvGraphicFramePr>
            <p:nvPr userDrawn="1">
              <p:extLst>
                <p:ext uri="{D42A27DB-BD31-4B8C-83A1-F6EECF244321}">
                  <p14:modId xmlns:p14="http://schemas.microsoft.com/office/powerpoint/2010/main" val="2040245264"/>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2251" name="Image" r:id="rId7" imgW="1574280" imgH="1053720" progId="Photoshop.Image.13">
                    <p:embed/>
                  </p:oleObj>
                </mc:Choice>
                <mc:Fallback>
                  <p:oleObj name="Image" r:id="rId7" imgW="1574280" imgH="1053720" progId="Photoshop.Image.13">
                    <p:embed/>
                    <p:pic>
                      <p:nvPicPr>
                        <p:cNvPr id="0" name=""/>
                        <p:cNvPicPr/>
                        <p:nvPr/>
                      </p:nvPicPr>
                      <p:blipFill>
                        <a:blip r:embed="rId8"/>
                        <a:stretch>
                          <a:fillRect/>
                        </a:stretch>
                      </p:blipFill>
                      <p:spPr>
                        <a:xfrm>
                          <a:off x="44629619" y="12347263"/>
                          <a:ext cx="1482266" cy="992162"/>
                        </a:xfrm>
                        <a:prstGeom prst="rect">
                          <a:avLst/>
                        </a:prstGeom>
                      </p:spPr>
                    </p:pic>
                  </p:oleObj>
                </mc:Fallback>
              </mc:AlternateContent>
            </a:graphicData>
          </a:graphic>
        </p:graphicFrame>
        <p:grpSp>
          <p:nvGrpSpPr>
            <p:cNvPr id="49" name="Group 48"/>
            <p:cNvGrpSpPr/>
            <p:nvPr userDrawn="1"/>
          </p:nvGrpSpPr>
          <p:grpSpPr>
            <a:xfrm>
              <a:off x="44487207" y="29414560"/>
              <a:ext cx="10354213" cy="1265612"/>
              <a:chOff x="44200453" y="28362386"/>
              <a:chExt cx="9771399" cy="1090622"/>
            </a:xfrm>
          </p:grpSpPr>
          <p:sp>
            <p:nvSpPr>
              <p:cNvPr id="51" name="Rounded Rectangle 50"/>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2" name="Picture 7" descr="http://t2.gstatic.com/images?q=tbn:ANd9GcR4APHC6TT9w54M2zn_pvCiBxUNcspYPoVxirLRphBoJabfSvu7zw">
                <a:hlinkClick r:id="rId9"/>
              </p:cNvPr>
              <p:cNvPicPr>
                <a:picLocks noChangeAspect="1" noChangeArrowheads="1"/>
              </p:cNvPicPr>
              <p:nvPr userDrawn="1"/>
            </p:nvPicPr>
            <p:blipFill>
              <a:blip r:embed="rId10" cstate="print"/>
              <a:srcRect/>
              <a:stretch>
                <a:fillRect/>
              </a:stretch>
            </p:blipFill>
            <p:spPr bwMode="auto">
              <a:xfrm>
                <a:off x="44326393" y="28460718"/>
                <a:ext cx="914401" cy="914399"/>
              </a:xfrm>
              <a:prstGeom prst="rect">
                <a:avLst/>
              </a:prstGeom>
              <a:noFill/>
              <a:ln>
                <a:noFill/>
              </a:ln>
            </p:spPr>
          </p:pic>
          <p:sp>
            <p:nvSpPr>
              <p:cNvPr id="53" name="TextBox 52"/>
              <p:cNvSpPr txBox="1"/>
              <p:nvPr userDrawn="1"/>
            </p:nvSpPr>
            <p:spPr>
              <a:xfrm>
                <a:off x="45300663" y="28552305"/>
                <a:ext cx="8671189" cy="716099"/>
              </a:xfrm>
              <a:prstGeom prst="rect">
                <a:avLst/>
              </a:prstGeom>
              <a:noFill/>
              <a:ln>
                <a:noFill/>
              </a:ln>
            </p:spPr>
            <p:txBody>
              <a:bodyPr wrap="square" rtlCol="0">
                <a:spAutoFit/>
              </a:bodyPr>
              <a:lstStyle/>
              <a:p>
                <a:r>
                  <a:rPr lang="en-US" sz="2400" dirty="0" smtClean="0">
                    <a:solidFill>
                      <a:schemeClr val="tx2"/>
                    </a:solidFill>
                    <a:latin typeface="Trebuchet MS" pitchFamily="34" charset="0"/>
                  </a:rPr>
                  <a:t>Student</a:t>
                </a:r>
                <a:r>
                  <a:rPr lang="en-US" sz="2400" baseline="0" dirty="0" smtClean="0">
                    <a:solidFill>
                      <a:schemeClr val="tx2"/>
                    </a:solidFill>
                    <a:latin typeface="Trebuchet MS" pitchFamily="34" charset="0"/>
                  </a:rPr>
                  <a:t> discounts are available on our </a:t>
                </a:r>
                <a:r>
                  <a:rPr lang="en-US" sz="2400" baseline="0" dirty="0" err="1" smtClean="0">
                    <a:solidFill>
                      <a:schemeClr val="tx2"/>
                    </a:solidFill>
                    <a:latin typeface="Trebuchet MS" pitchFamily="34" charset="0"/>
                  </a:rPr>
                  <a:t>Facebook</a:t>
                </a:r>
                <a:r>
                  <a:rPr lang="en-US" sz="2400" baseline="0" dirty="0" smtClean="0">
                    <a:solidFill>
                      <a:schemeClr val="tx2"/>
                    </a:solidFill>
                    <a:latin typeface="Trebuchet MS" pitchFamily="34" charset="0"/>
                  </a:rPr>
                  <a:t> page.</a:t>
                </a:r>
                <a:br>
                  <a:rPr lang="en-US" sz="2400" baseline="0" dirty="0" smtClean="0">
                    <a:solidFill>
                      <a:schemeClr val="tx2"/>
                    </a:solidFill>
                    <a:latin typeface="Trebuchet MS" pitchFamily="34" charset="0"/>
                  </a:rPr>
                </a:br>
                <a:r>
                  <a:rPr lang="en-US" sz="2400" baseline="0" dirty="0" smtClean="0">
                    <a:solidFill>
                      <a:schemeClr val="tx2"/>
                    </a:solidFill>
                    <a:latin typeface="Trebuchet MS" pitchFamily="34" charset="0"/>
                  </a:rPr>
                  <a:t>Go to </a:t>
                </a:r>
                <a:r>
                  <a:rPr lang="en-US" sz="2400" u="sng" baseline="0" dirty="0" smtClean="0">
                    <a:solidFill>
                      <a:schemeClr val="tx2"/>
                    </a:solidFill>
                    <a:latin typeface="Trebuchet MS" pitchFamily="34" charset="0"/>
                  </a:rPr>
                  <a:t>PosterPresentations.com</a:t>
                </a:r>
                <a:r>
                  <a:rPr lang="en-US" sz="2400" baseline="0" dirty="0" smtClean="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sp>
          <p:nvSpPr>
            <p:cNvPr id="50" name="TextBox 49"/>
            <p:cNvSpPr txBox="1"/>
            <p:nvPr userDrawn="1"/>
          </p:nvSpPr>
          <p:spPr>
            <a:xfrm>
              <a:off x="44262808" y="31169782"/>
              <a:ext cx="6870215" cy="1399638"/>
            </a:xfrm>
            <a:prstGeom prst="rect">
              <a:avLst/>
            </a:prstGeom>
            <a:noFill/>
          </p:spPr>
          <p:txBody>
            <a:bodyPr wrap="square" lIns="65304" tIns="32651" rIns="65304" bIns="32651" rtlCol="0">
              <a:spAutoFit/>
            </a:bodyPr>
            <a:lstStyle/>
            <a:p>
              <a:pPr>
                <a:lnSpc>
                  <a:spcPts val="2600"/>
                </a:lnSpc>
              </a:pPr>
              <a:r>
                <a:rPr lang="en-US" sz="2800" dirty="0" smtClean="0">
                  <a:solidFill>
                    <a:schemeClr val="bg1"/>
                  </a:solidFill>
                </a:rPr>
                <a:t>© 2013</a:t>
              </a:r>
              <a:r>
                <a:rPr lang="en-US" sz="2800" baseline="0" dirty="0" smtClean="0">
                  <a:solidFill>
                    <a:schemeClr val="bg1"/>
                  </a:solidFill>
                </a:rPr>
                <a:t> </a:t>
              </a:r>
              <a:r>
                <a:rPr lang="en-US" sz="2800" dirty="0" smtClean="0">
                  <a:solidFill>
                    <a:schemeClr val="bg1"/>
                  </a:solidFill>
                </a:rPr>
                <a:t>PosterPresentations.com</a:t>
              </a:r>
              <a:br>
                <a:rPr lang="en-US" sz="2800" dirty="0" smtClean="0">
                  <a:solidFill>
                    <a:schemeClr val="bg1"/>
                  </a:solidFill>
                </a:rPr>
              </a:br>
              <a:r>
                <a:rPr lang="en-US" sz="2800" dirty="0" smtClean="0">
                  <a:solidFill>
                    <a:schemeClr val="bg1"/>
                  </a:solidFill>
                </a:rPr>
                <a:t>    </a:t>
              </a:r>
              <a:r>
                <a:rPr lang="en-US" sz="2400" dirty="0" smtClean="0">
                  <a:solidFill>
                    <a:schemeClr val="bg1"/>
                  </a:solidFill>
                </a:rPr>
                <a:t>2117 Fourth Street ,</a:t>
              </a:r>
              <a:r>
                <a:rPr lang="en-US" sz="2400" baseline="0" dirty="0" smtClean="0">
                  <a:solidFill>
                    <a:schemeClr val="bg1"/>
                  </a:solidFill>
                </a:rPr>
                <a:t> Unit C        </a:t>
              </a:r>
            </a:p>
            <a:p>
              <a:pPr>
                <a:lnSpc>
                  <a:spcPts val="2600"/>
                </a:lnSpc>
              </a:pPr>
              <a:r>
                <a:rPr lang="en-US" sz="2400" baseline="0" dirty="0" smtClean="0">
                  <a:solidFill>
                    <a:schemeClr val="bg1"/>
                  </a:solidFill>
                </a:rPr>
                <a:t>     Berkeley CA </a:t>
              </a:r>
              <a:r>
                <a:rPr lang="en-US" sz="2000" baseline="0" dirty="0" smtClean="0">
                  <a:solidFill>
                    <a:schemeClr val="bg1"/>
                  </a:solidFill>
                </a:rPr>
                <a:t>94710</a:t>
              </a:r>
              <a:r>
                <a:rPr lang="en-US" sz="2400" baseline="0" dirty="0" smtClean="0">
                  <a:solidFill>
                    <a:schemeClr val="bg1"/>
                  </a:solidFill>
                </a:rPr>
                <a:t/>
              </a:r>
              <a:br>
                <a:rPr lang="en-US" sz="2400" baseline="0" dirty="0" smtClean="0">
                  <a:solidFill>
                    <a:schemeClr val="bg1"/>
                  </a:solidFill>
                </a:rPr>
              </a:br>
              <a:r>
                <a:rPr lang="en-US" sz="2400" baseline="0" dirty="0" smtClean="0">
                  <a:solidFill>
                    <a:schemeClr val="bg1"/>
                  </a:solidFill>
                </a:rPr>
                <a:t>    </a:t>
              </a:r>
              <a:r>
                <a:rPr lang="en-US" sz="2400" b="1" baseline="0" dirty="0" smtClean="0">
                  <a:solidFill>
                    <a:srgbClr val="FFFF00"/>
                  </a:solidFill>
                </a:rPr>
                <a:t>posterpresenter@gmail.com</a:t>
              </a:r>
              <a:endParaRPr lang="en-US" sz="2800" b="1" dirty="0">
                <a:solidFill>
                  <a:srgbClr val="FFFF00"/>
                </a:solidFill>
              </a:endParaRPr>
            </a:p>
          </p:txBody>
        </p:sp>
      </p:grpSp>
      <p:grpSp>
        <p:nvGrpSpPr>
          <p:cNvPr id="54" name="Group 53"/>
          <p:cNvGrpSpPr/>
          <p:nvPr userDrawn="1"/>
        </p:nvGrpSpPr>
        <p:grpSpPr>
          <a:xfrm>
            <a:off x="-11225189" y="-1"/>
            <a:ext cx="11018865" cy="32918401"/>
            <a:chOff x="-11225189" y="-1"/>
            <a:chExt cx="11018865" cy="32918401"/>
          </a:xfrm>
        </p:grpSpPr>
        <p:sp>
          <p:nvSpPr>
            <p:cNvPr id="55" name="Rectangle 54"/>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smtClean="0">
                  <a:solidFill>
                    <a:srgbClr val="FF0000"/>
                  </a:solidFill>
                  <a:latin typeface="Trebuchet MS" pitchFamily="34" charset="0"/>
                </a:rPr>
                <a:t>(—THIS SIDEBAR DOES NOT PRINT—)</a:t>
              </a:r>
              <a:endParaRPr lang="en-US" sz="3200" b="1" spc="600"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DESIGN</a:t>
              </a:r>
              <a:r>
                <a:rPr lang="en-US" sz="4000" b="1" spc="600" baseline="0" dirty="0" smtClean="0">
                  <a:solidFill>
                    <a:schemeClr val="bg1"/>
                  </a:solidFill>
                  <a:latin typeface="Trebuchet MS" pitchFamily="34" charset="0"/>
                </a:rPr>
                <a:t> </a:t>
              </a:r>
              <a:r>
                <a:rPr lang="en-US" sz="4000" b="1" spc="600" dirty="0" smtClean="0">
                  <a:solidFill>
                    <a:schemeClr val="bg1"/>
                  </a:solidFill>
                  <a:latin typeface="Trebuchet MS" pitchFamily="34" charset="0"/>
                </a:rPr>
                <a:t>GUIDE</a:t>
              </a:r>
            </a:p>
            <a:p>
              <a:pPr algn="ctr"/>
              <a:endParaRPr lang="en-US" sz="2800" b="1" dirty="0" smtClean="0">
                <a:latin typeface="Trebuchet MS" pitchFamily="34" charset="0"/>
              </a:endParaRPr>
            </a:p>
            <a:p>
              <a:pPr defTabSz="3765639"/>
              <a:r>
                <a:rPr lang="en-US" sz="2800" i="0" dirty="0" smtClean="0">
                  <a:latin typeface="Trebuchet MS" pitchFamily="34" charset="0"/>
                </a:rPr>
                <a:t>This PowerPoint</a:t>
              </a:r>
              <a:r>
                <a:rPr lang="en-US" sz="2800" i="0" baseline="0" dirty="0" smtClean="0">
                  <a:latin typeface="Trebuchet MS" pitchFamily="34" charset="0"/>
                </a:rPr>
                <a:t> </a:t>
              </a:r>
              <a:r>
                <a:rPr lang="en-US" sz="2800" i="0" dirty="0" smtClean="0">
                  <a:latin typeface="Trebuchet MS" pitchFamily="34" charset="0"/>
                </a:rPr>
                <a:t>2007 template produces</a:t>
              </a:r>
              <a:r>
                <a:rPr lang="en-US" sz="2800" i="0" baseline="0" dirty="0" smtClean="0">
                  <a:latin typeface="Trebuchet MS" pitchFamily="34" charset="0"/>
                </a:rPr>
                <a:t> </a:t>
              </a:r>
              <a:r>
                <a:rPr lang="en-US" sz="2800" i="0" dirty="0" smtClean="0">
                  <a:latin typeface="Trebuchet MS" pitchFamily="34" charset="0"/>
                </a:rPr>
                <a:t>a 36”x48” presentation poster. </a:t>
              </a:r>
              <a:r>
                <a:rPr lang="en-US" sz="2800" dirty="0" smtClean="0">
                  <a:latin typeface="Trebuchet MS" pitchFamily="34" charset="0"/>
                </a:rPr>
                <a:t>You</a:t>
              </a:r>
              <a:r>
                <a:rPr lang="en-US" sz="2800" baseline="0" dirty="0" smtClean="0">
                  <a:latin typeface="Trebuchet MS" pitchFamily="34" charset="0"/>
                </a:rPr>
                <a:t> can u</a:t>
              </a:r>
              <a:r>
                <a:rPr lang="en-US" sz="2800" dirty="0" smtClean="0">
                  <a:latin typeface="Trebuchet MS" pitchFamily="34" charset="0"/>
                </a:rPr>
                <a:t>se</a:t>
              </a:r>
              <a:r>
                <a:rPr lang="en-US" sz="2800" baseline="0" dirty="0" smtClean="0">
                  <a:latin typeface="Trebuchet MS" pitchFamily="34" charset="0"/>
                </a:rPr>
                <a:t> it to create your research poster and </a:t>
              </a:r>
              <a:r>
                <a:rPr lang="en-US" sz="2800" dirty="0" smtClean="0">
                  <a:latin typeface="Trebuchet MS" pitchFamily="34" charset="0"/>
                </a:rPr>
                <a:t>save valuable time placing titles, subtitles,</a:t>
              </a:r>
              <a:r>
                <a:rPr lang="en-US" sz="2800" baseline="0" dirty="0" smtClean="0">
                  <a:latin typeface="Trebuchet MS" pitchFamily="34" charset="0"/>
                </a:rPr>
                <a:t> text, and graphics</a:t>
              </a:r>
              <a:r>
                <a:rPr lang="en-US" sz="2800" dirty="0" smtClean="0">
                  <a:latin typeface="Trebuchet MS" pitchFamily="34" charset="0"/>
                </a:rPr>
                <a:t>. </a:t>
              </a:r>
            </a:p>
            <a:p>
              <a:pPr defTabSz="3765639"/>
              <a:endParaRPr lang="en-US" sz="2800" dirty="0" smtClean="0">
                <a:latin typeface="Trebuchet MS" pitchFamily="34" charset="0"/>
              </a:endParaRPr>
            </a:p>
            <a:p>
              <a:pPr defTabSz="4389219"/>
              <a:r>
                <a:rPr lang="en-US" sz="2800" dirty="0" smtClean="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smtClean="0">
                  <a:solidFill>
                    <a:srgbClr val="FFC000"/>
                  </a:solidFill>
                  <a:latin typeface="Trebuchet MS" pitchFamily="34" charset="0"/>
                </a:rPr>
                <a:t>PosterPresentations.com</a:t>
              </a:r>
              <a:r>
                <a:rPr lang="en-US" sz="2800" b="1" dirty="0" smtClean="0">
                  <a:solidFill>
                    <a:schemeClr val="bg1"/>
                  </a:solidFill>
                  <a:latin typeface="Trebuchet MS" pitchFamily="34" charset="0"/>
                </a:rPr>
                <a:t> </a:t>
              </a:r>
              <a:r>
                <a:rPr lang="en-US" sz="2800" dirty="0" smtClean="0">
                  <a:solidFill>
                    <a:schemeClr val="bg1"/>
                  </a:solidFill>
                  <a:latin typeface="Trebuchet MS" pitchFamily="34" charset="0"/>
                </a:rPr>
                <a:t>and click on HELP DESK.</a:t>
              </a:r>
            </a:p>
            <a:p>
              <a:pPr defTabSz="4389219"/>
              <a:endParaRPr lang="en-US" sz="2800" dirty="0" smtClean="0">
                <a:latin typeface="Trebuchet MS" pitchFamily="34" charset="0"/>
              </a:endParaRPr>
            </a:p>
            <a:p>
              <a:pPr defTabSz="4389219"/>
              <a:r>
                <a:rPr lang="en-US" sz="2800" dirty="0" smtClean="0">
                  <a:solidFill>
                    <a:schemeClr val="bg1"/>
                  </a:solidFill>
                  <a:latin typeface="Trebuchet MS" pitchFamily="34" charset="0"/>
                </a:rPr>
                <a:t>When</a:t>
              </a:r>
              <a:r>
                <a:rPr lang="en-US" sz="2800" baseline="0" dirty="0" smtClean="0">
                  <a:solidFill>
                    <a:schemeClr val="bg1"/>
                  </a:solidFill>
                  <a:latin typeface="Trebuchet MS" pitchFamily="34" charset="0"/>
                </a:rPr>
                <a:t> you are ready to print your poster</a:t>
              </a:r>
              <a:r>
                <a:rPr lang="en-US" sz="2800" dirty="0" smtClean="0">
                  <a:solidFill>
                    <a:schemeClr val="bg1"/>
                  </a:solidFill>
                  <a:latin typeface="Trebuchet MS" pitchFamily="34" charset="0"/>
                </a:rPr>
                <a:t>,</a:t>
              </a:r>
              <a:r>
                <a:rPr lang="en-US" sz="2800" baseline="0" dirty="0" smtClean="0">
                  <a:solidFill>
                    <a:schemeClr val="bg1"/>
                  </a:solidFill>
                  <a:latin typeface="Trebuchet MS" pitchFamily="34" charset="0"/>
                </a:rPr>
                <a:t> go online to </a:t>
              </a:r>
              <a:r>
                <a:rPr lang="en-US" sz="2800" b="0" dirty="0" smtClean="0">
                  <a:solidFill>
                    <a:schemeClr val="bg1"/>
                  </a:solidFill>
                  <a:latin typeface="Trebuchet MS" pitchFamily="34" charset="0"/>
                </a:rPr>
                <a:t>PosterPresentations.com</a:t>
              </a:r>
              <a:r>
                <a:rPr lang="en-US" sz="2800" dirty="0" smtClean="0">
                  <a:solidFill>
                    <a:schemeClr val="bg1"/>
                  </a:solidFill>
                  <a:latin typeface="Trebuchet MS" pitchFamily="34" charset="0"/>
                </a:rPr>
                <a:t/>
              </a:r>
              <a:br>
                <a:rPr lang="en-US" sz="2800" dirty="0" smtClean="0">
                  <a:solidFill>
                    <a:schemeClr val="bg1"/>
                  </a:solidFill>
                  <a:latin typeface="Trebuchet MS" pitchFamily="34" charset="0"/>
                </a:rPr>
              </a:br>
              <a:endParaRPr lang="en-US" sz="2800" dirty="0" smtClean="0">
                <a:solidFill>
                  <a:schemeClr val="bg1"/>
                </a:solidFill>
                <a:latin typeface="Trebuchet MS" pitchFamily="34" charset="0"/>
              </a:endParaRPr>
            </a:p>
            <a:p>
              <a:pPr algn="l" defTabSz="3765639"/>
              <a:r>
                <a:rPr lang="en-US" sz="2800" b="0" dirty="0" smtClean="0">
                  <a:solidFill>
                    <a:schemeClr val="bg1"/>
                  </a:solidFill>
                  <a:latin typeface="Trebuchet MS" pitchFamily="34" charset="0"/>
                </a:rPr>
                <a:t>Need</a:t>
              </a:r>
              <a:r>
                <a:rPr lang="en-US" sz="2800" b="0" baseline="0" dirty="0" smtClean="0">
                  <a:solidFill>
                    <a:schemeClr val="bg1"/>
                  </a:solidFill>
                  <a:latin typeface="Trebuchet MS" pitchFamily="34" charset="0"/>
                </a:rPr>
                <a:t> assistance? Call us at </a:t>
              </a:r>
              <a:r>
                <a:rPr lang="en-US" sz="2800" b="0" dirty="0" smtClean="0">
                  <a:solidFill>
                    <a:srgbClr val="FFC000"/>
                  </a:solidFill>
                  <a:latin typeface="Trebuchet MS" pitchFamily="34" charset="0"/>
                </a:rPr>
                <a:t>1.510.649.3001</a:t>
              </a:r>
            </a:p>
            <a:p>
              <a:pPr algn="l" defTabSz="3765639"/>
              <a:endParaRPr lang="en-US" sz="3600" b="1" dirty="0" smtClean="0">
                <a:solidFill>
                  <a:srgbClr val="FFFF00"/>
                </a:solidFill>
                <a:latin typeface="Trebuchet MS" pitchFamily="34" charset="0"/>
              </a:endParaRPr>
            </a:p>
            <a:p>
              <a:pPr algn="ctr"/>
              <a:endParaRPr lang="en-US" sz="2400" b="1"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QUICK START</a:t>
              </a:r>
            </a:p>
            <a:p>
              <a:pPr algn="ctr"/>
              <a:endParaRPr lang="en-US" sz="32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Zoom in and out</a:t>
              </a:r>
            </a:p>
            <a:p>
              <a:pPr marL="1892300" indent="-1892300" algn="l" defTabSz="850900"/>
              <a:r>
                <a:rPr lang="en-US" sz="2400" b="0" baseline="0" dirty="0" smtClean="0">
                  <a:solidFill>
                    <a:schemeClr val="bg1"/>
                  </a:solidFill>
                  <a:latin typeface="Trebuchet MS" pitchFamily="34" charset="0"/>
                </a:rPr>
                <a:t>	</a:t>
              </a:r>
              <a:r>
                <a:rPr lang="en-US" sz="2400" b="0" baseline="0" dirty="0" smtClean="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smtClean="0">
                  <a:solidFill>
                    <a:schemeClr val="bg1">
                      <a:lumMod val="75000"/>
                    </a:schemeClr>
                  </a:solidFill>
                  <a:latin typeface="Trebuchet MS" pitchFamily="34" charset="0"/>
                </a:rPr>
                <a:t>	</a:t>
              </a:r>
              <a:r>
                <a:rPr lang="en-US" sz="2400" b="0" baseline="0" dirty="0" smtClean="0">
                  <a:solidFill>
                    <a:schemeClr val="bg1">
                      <a:lumMod val="75000"/>
                    </a:schemeClr>
                  </a:solidFill>
                  <a:latin typeface="Trebuchet MS" pitchFamily="34" charset="0"/>
                </a:rPr>
                <a:t>Go to VIEW &gt; ZOOM.</a:t>
              </a:r>
            </a:p>
            <a:p>
              <a:pPr algn="l"/>
              <a:endParaRPr lang="en-US" sz="2800" b="0"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Title, Authors, and Affiliations</a:t>
              </a:r>
            </a:p>
            <a:p>
              <a:pPr algn="l"/>
              <a:r>
                <a:rPr lang="en-US" sz="24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The font size of your title should be bigger than your name(s) and institution name(s).</a:t>
              </a:r>
            </a:p>
            <a:p>
              <a:pPr algn="l"/>
              <a:r>
                <a:rPr lang="en-US" sz="2800" b="1" baseline="0" dirty="0" smtClean="0">
                  <a:solidFill>
                    <a:schemeClr val="bg1"/>
                  </a:solidFill>
                  <a:latin typeface="Trebuchet MS" pitchFamily="34" charset="0"/>
                </a:rPr>
                <a:t/>
              </a:r>
              <a:br>
                <a:rPr lang="en-US" sz="2800" b="1" baseline="0" dirty="0" smtClean="0">
                  <a:solidFill>
                    <a:schemeClr val="bg1"/>
                  </a:solidFill>
                  <a:latin typeface="Trebuchet MS" pitchFamily="34" charset="0"/>
                </a:rPr>
              </a:br>
              <a:endParaRPr lang="en-US" sz="2800" b="1" dirty="0" smtClean="0">
                <a:solidFill>
                  <a:schemeClr val="bg1"/>
                </a:solidFill>
                <a:latin typeface="Trebuchet MS" pitchFamily="34" charset="0"/>
              </a:endParaRPr>
            </a:p>
            <a:p>
              <a:pPr algn="ctr"/>
              <a:endParaRPr lang="en-US" sz="2800" b="1" dirty="0" smtClean="0">
                <a:solidFill>
                  <a:srgbClr val="FFC000"/>
                </a:solidFill>
                <a:latin typeface="Trebuchet MS" pitchFamily="34" charset="0"/>
              </a:endParaRPr>
            </a:p>
            <a:p>
              <a:pPr algn="ctr"/>
              <a:endParaRPr lang="en-US" sz="2800" b="1" dirty="0" smtClean="0">
                <a:solidFill>
                  <a:srgbClr val="FFC000"/>
                </a:solidFill>
                <a:latin typeface="Trebuchet MS" pitchFamily="34" charset="0"/>
              </a:endParaRPr>
            </a:p>
            <a:p>
              <a:pPr algn="ctr"/>
              <a:r>
                <a:rPr lang="en-US" sz="3200" b="1" dirty="0" smtClean="0">
                  <a:solidFill>
                    <a:srgbClr val="FFC000"/>
                  </a:solidFill>
                  <a:latin typeface="Trebuchet MS" pitchFamily="34" charset="0"/>
                </a:rPr>
                <a:t>Adding Logos</a:t>
              </a:r>
              <a:r>
                <a:rPr lang="en-US" sz="3200" b="1" baseline="0" dirty="0" smtClean="0">
                  <a:solidFill>
                    <a:srgbClr val="FFC000"/>
                  </a:solidFill>
                  <a:latin typeface="Trebuchet MS" pitchFamily="34" charset="0"/>
                </a:rPr>
                <a:t> / Seals</a:t>
              </a:r>
            </a:p>
            <a:p>
              <a:pPr algn="l"/>
              <a:r>
                <a:rPr lang="en-US" sz="24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spc="0"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See if your school’s logo is available on our free poster templates page.</a:t>
              </a:r>
            </a:p>
            <a:p>
              <a:pPr algn="l"/>
              <a:endParaRPr lang="en-US" sz="2400" b="0" baseline="0" dirty="0" smtClean="0">
                <a:latin typeface="Trebuchet MS" pitchFamily="34" charset="0"/>
              </a:endParaRPr>
            </a:p>
            <a:p>
              <a:pPr algn="ctr"/>
              <a:r>
                <a:rPr lang="en-US" sz="3200" b="1" baseline="0" dirty="0" smtClean="0">
                  <a:solidFill>
                    <a:srgbClr val="FFC000"/>
                  </a:solidFill>
                  <a:latin typeface="Trebuchet MS" pitchFamily="34" charset="0"/>
                </a:rPr>
                <a:t>Photographs / Graphics</a:t>
              </a:r>
            </a:p>
            <a:p>
              <a:pPr algn="l" defTabSz="977900"/>
              <a:r>
                <a:rPr lang="en-US" sz="24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smtClean="0">
                  <a:solidFill>
                    <a:schemeClr val="bg1">
                      <a:lumMod val="75000"/>
                    </a:schemeClr>
                  </a:solidFill>
                  <a:latin typeface="Trebuchet MS" pitchFamily="34" charset="0"/>
                </a:rPr>
                <a:t>disproportionally.</a:t>
              </a:r>
            </a:p>
            <a:p>
              <a:pPr algn="l" defTabSz="977900"/>
              <a:endParaRPr lang="en-US" sz="2400" b="0" baseline="0" dirty="0" smtClean="0">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r>
                <a:rPr lang="en-US" sz="3200" b="1" baseline="0" dirty="0" smtClean="0">
                  <a:solidFill>
                    <a:srgbClr val="FFC000"/>
                  </a:solidFill>
                  <a:latin typeface="Trebuchet MS" pitchFamily="34" charset="0"/>
                </a:rPr>
                <a:t>Image Quality Check</a:t>
              </a:r>
            </a:p>
            <a:p>
              <a:pPr lvl="0" algn="l" defTabSz="977900"/>
              <a:r>
                <a:rPr lang="en-US" sz="2400" b="0" baseline="0" dirty="0" smtClean="0">
                  <a:solidFill>
                    <a:schemeClr val="bg1">
                      <a:lumMod val="75000"/>
                    </a:schemeClr>
                  </a:solidFill>
                  <a:latin typeface="Trebuchet MS" pitchFamily="34" charset="0"/>
                </a:rPr>
                <a:t>Zoom in and look at your images at 100% magnification. If they look good they will print well. </a:t>
              </a:r>
              <a:endParaRPr lang="en-US" sz="2800" b="0" dirty="0" smtClean="0">
                <a:latin typeface="Trebuchet MS" pitchFamily="34" charset="0"/>
              </a:endParaRPr>
            </a:p>
          </p:txBody>
        </p:sp>
        <p:cxnSp>
          <p:nvCxnSpPr>
            <p:cNvPr id="56" name="Straight Connector 55"/>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57" name="Picture 56"/>
            <p:cNvPicPr>
              <a:picLocks noChangeAspect="1"/>
            </p:cNvPicPr>
            <p:nvPr userDrawn="1"/>
          </p:nvPicPr>
          <p:blipFill>
            <a:blip r:embed="rId11"/>
            <a:stretch>
              <a:fillRect/>
            </a:stretch>
          </p:blipFill>
          <p:spPr>
            <a:xfrm>
              <a:off x="-10740740" y="10261718"/>
              <a:ext cx="1597666" cy="1201935"/>
            </a:xfrm>
            <a:prstGeom prst="rect">
              <a:avLst/>
            </a:prstGeom>
          </p:spPr>
        </p:pic>
        <p:pic>
          <p:nvPicPr>
            <p:cNvPr id="58" name="Picture 57"/>
            <p:cNvPicPr>
              <a:picLocks noChangeAspect="1"/>
            </p:cNvPicPr>
            <p:nvPr userDrawn="1"/>
          </p:nvPicPr>
          <p:blipFill>
            <a:blip r:embed="rId12"/>
            <a:stretch>
              <a:fillRect/>
            </a:stretch>
          </p:blipFill>
          <p:spPr>
            <a:xfrm>
              <a:off x="-10732765" y="15696927"/>
              <a:ext cx="9986808" cy="1053596"/>
            </a:xfrm>
            <a:prstGeom prst="rect">
              <a:avLst/>
            </a:prstGeom>
          </p:spPr>
        </p:pic>
        <p:grpSp>
          <p:nvGrpSpPr>
            <p:cNvPr id="59" name="Group 58"/>
            <p:cNvGrpSpPr/>
            <p:nvPr userDrawn="1"/>
          </p:nvGrpSpPr>
          <p:grpSpPr>
            <a:xfrm>
              <a:off x="-9744993" y="23540957"/>
              <a:ext cx="7531182" cy="2120439"/>
              <a:chOff x="-4470427" y="11016658"/>
              <a:chExt cx="3470785" cy="974220"/>
            </a:xfrm>
          </p:grpSpPr>
          <p:grpSp>
            <p:nvGrpSpPr>
              <p:cNvPr id="65" name="Group 64"/>
              <p:cNvGrpSpPr/>
              <p:nvPr userDrawn="1"/>
            </p:nvGrpSpPr>
            <p:grpSpPr>
              <a:xfrm>
                <a:off x="-2783495" y="11060886"/>
                <a:ext cx="624431" cy="893535"/>
                <a:chOff x="-3958697" y="11117435"/>
                <a:chExt cx="779338" cy="1280430"/>
              </a:xfrm>
            </p:grpSpPr>
            <p:pic>
              <p:nvPicPr>
                <p:cNvPr id="71" name="Picture 70"/>
                <p:cNvPicPr>
                  <a:picLocks noChangeAspect="1"/>
                </p:cNvPicPr>
                <p:nvPr userDrawn="1"/>
              </p:nvPicPr>
              <p:blipFill>
                <a:blip r:embed="rId13"/>
                <a:stretch>
                  <a:fillRect/>
                </a:stretch>
              </p:blipFill>
              <p:spPr>
                <a:xfrm>
                  <a:off x="-3948160" y="11117435"/>
                  <a:ext cx="768801" cy="1090857"/>
                </a:xfrm>
                <a:prstGeom prst="rect">
                  <a:avLst/>
                </a:prstGeom>
              </p:spPr>
            </p:pic>
            <p:sp>
              <p:nvSpPr>
                <p:cNvPr id="72" name="TextBox 71"/>
                <p:cNvSpPr txBox="1"/>
                <p:nvPr userDrawn="1"/>
              </p:nvSpPr>
              <p:spPr>
                <a:xfrm>
                  <a:off x="-3958697" y="12114178"/>
                  <a:ext cx="779337" cy="283687"/>
                </a:xfrm>
                <a:prstGeom prst="rect">
                  <a:avLst/>
                </a:prstGeom>
                <a:solidFill>
                  <a:schemeClr val="accent1"/>
                </a:solidFill>
                <a:ln>
                  <a:noFill/>
                </a:ln>
              </p:spPr>
              <p:txBody>
                <a:bodyPr wrap="square" lIns="91440" tIns="91440" rIns="91440" bIns="91440" rtlCol="0">
                  <a:spAutoFit/>
                </a:bodyPr>
                <a:lstStyle/>
                <a:p>
                  <a:pPr algn="ctr"/>
                  <a:r>
                    <a:rPr lang="en-US" sz="1600" b="1" dirty="0" smtClean="0">
                      <a:solidFill>
                        <a:schemeClr val="tx1"/>
                      </a:solidFill>
                    </a:rPr>
                    <a:t>ORIGINAL</a:t>
                  </a:r>
                  <a:endParaRPr lang="en-US" sz="1600" b="1" dirty="0">
                    <a:solidFill>
                      <a:schemeClr val="tx1"/>
                    </a:solidFill>
                  </a:endParaRPr>
                </a:p>
              </p:txBody>
            </p:sp>
          </p:grpSp>
          <p:grpSp>
            <p:nvGrpSpPr>
              <p:cNvPr id="66" name="Group 65"/>
              <p:cNvGrpSpPr/>
              <p:nvPr userDrawn="1"/>
            </p:nvGrpSpPr>
            <p:grpSpPr>
              <a:xfrm>
                <a:off x="-2033159" y="11060889"/>
                <a:ext cx="1033517" cy="893529"/>
                <a:chOff x="-2921738" y="11200127"/>
                <a:chExt cx="1420279" cy="1227904"/>
              </a:xfrm>
            </p:grpSpPr>
            <p:pic>
              <p:nvPicPr>
                <p:cNvPr id="69" name="Picture 68"/>
                <p:cNvPicPr>
                  <a:picLocks noChangeAspect="1"/>
                </p:cNvPicPr>
                <p:nvPr userDrawn="1"/>
              </p:nvPicPr>
              <p:blipFill>
                <a:blip r:embed="rId13"/>
                <a:stretch>
                  <a:fillRect/>
                </a:stretch>
              </p:blipFill>
              <p:spPr>
                <a:xfrm>
                  <a:off x="-2921738" y="11200127"/>
                  <a:ext cx="1420279" cy="1029694"/>
                </a:xfrm>
                <a:prstGeom prst="rect">
                  <a:avLst/>
                </a:prstGeom>
              </p:spPr>
            </p:pic>
            <p:sp>
              <p:nvSpPr>
                <p:cNvPr id="70" name="TextBox 69"/>
                <p:cNvSpPr txBox="1"/>
                <p:nvPr userDrawn="1"/>
              </p:nvSpPr>
              <p:spPr>
                <a:xfrm>
                  <a:off x="-2918991" y="12175418"/>
                  <a:ext cx="1417532" cy="252613"/>
                </a:xfrm>
                <a:prstGeom prst="rect">
                  <a:avLst/>
                </a:prstGeom>
                <a:solidFill>
                  <a:srgbClr val="FF0000"/>
                </a:solidFill>
              </p:spPr>
              <p:txBody>
                <a:bodyPr wrap="square" lIns="457200" tIns="91440" rIns="457200" bIns="91440" rtlCol="0">
                  <a:spAutoFit/>
                </a:bodyPr>
                <a:lstStyle/>
                <a:p>
                  <a:pPr algn="ctr"/>
                  <a:r>
                    <a:rPr lang="en-US" sz="1400" b="1" dirty="0" smtClean="0">
                      <a:solidFill>
                        <a:schemeClr val="bg1"/>
                      </a:solidFill>
                    </a:rPr>
                    <a:t>DISTORTED</a:t>
                  </a:r>
                  <a:endParaRPr lang="en-US" sz="700" b="1" dirty="0">
                    <a:solidFill>
                      <a:schemeClr val="bg1"/>
                    </a:solidFill>
                  </a:endParaRPr>
                </a:p>
              </p:txBody>
            </p:sp>
          </p:grpSp>
          <p:pic>
            <p:nvPicPr>
              <p:cNvPr id="67" name="Picture 66"/>
              <p:cNvPicPr>
                <a:picLocks noChangeAspect="1"/>
              </p:cNvPicPr>
              <p:nvPr userDrawn="1"/>
            </p:nvPicPr>
            <p:blipFill>
              <a:blip r:embed="rId14"/>
              <a:stretch>
                <a:fillRect/>
              </a:stretch>
            </p:blipFill>
            <p:spPr>
              <a:xfrm>
                <a:off x="-4470427" y="11016658"/>
                <a:ext cx="1098742" cy="847761"/>
              </a:xfrm>
              <a:prstGeom prst="rect">
                <a:avLst/>
              </a:prstGeom>
            </p:spPr>
          </p:pic>
          <p:sp>
            <p:nvSpPr>
              <p:cNvPr id="68" name="TextBox 67"/>
              <p:cNvSpPr txBox="1"/>
              <p:nvPr userDrawn="1"/>
            </p:nvSpPr>
            <p:spPr>
              <a:xfrm>
                <a:off x="-4440600" y="11665645"/>
                <a:ext cx="1035685" cy="325233"/>
              </a:xfrm>
              <a:prstGeom prst="rect">
                <a:avLst/>
              </a:prstGeom>
              <a:noFill/>
            </p:spPr>
            <p:txBody>
              <a:bodyPr wrap="square" lIns="457200" tIns="457200" rIns="457200" bIns="0" rtlCol="0">
                <a:spAutoFit/>
              </a:bodyPr>
              <a:lstStyle/>
              <a:p>
                <a:pPr algn="ctr"/>
                <a:r>
                  <a:rPr lang="en-US" sz="1600" dirty="0" smtClean="0">
                    <a:solidFill>
                      <a:schemeClr val="bg1"/>
                    </a:solidFill>
                  </a:rPr>
                  <a:t>Corner</a:t>
                </a:r>
                <a:r>
                  <a:rPr lang="en-US" sz="1600" baseline="0" dirty="0" smtClean="0">
                    <a:solidFill>
                      <a:schemeClr val="bg1"/>
                    </a:solidFill>
                  </a:rPr>
                  <a:t> handles</a:t>
                </a:r>
                <a:endParaRPr lang="en-US" sz="1600" dirty="0">
                  <a:solidFill>
                    <a:schemeClr val="bg1"/>
                  </a:solidFill>
                </a:endParaRPr>
              </a:p>
            </p:txBody>
          </p:sp>
        </p:grpSp>
        <p:grpSp>
          <p:nvGrpSpPr>
            <p:cNvPr id="60" name="Group 59"/>
            <p:cNvGrpSpPr/>
            <p:nvPr userDrawn="1"/>
          </p:nvGrpSpPr>
          <p:grpSpPr>
            <a:xfrm>
              <a:off x="-10398793" y="27751410"/>
              <a:ext cx="9323012" cy="2453251"/>
              <a:chOff x="-4754996" y="12734136"/>
              <a:chExt cx="4296559" cy="1127128"/>
            </a:xfrm>
          </p:grpSpPr>
          <p:graphicFrame>
            <p:nvGraphicFramePr>
              <p:cNvPr id="61" name="Object 60"/>
              <p:cNvGraphicFramePr>
                <a:graphicFrameLocks noChangeAspect="1"/>
              </p:cNvGraphicFramePr>
              <p:nvPr userDrawn="1">
                <p:extLst>
                  <p:ext uri="{D42A27DB-BD31-4B8C-83A1-F6EECF244321}">
                    <p14:modId xmlns:p14="http://schemas.microsoft.com/office/powerpoint/2010/main" val="1199812768"/>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2252" name="Image" r:id="rId15" imgW="1828440" imgH="1117440" progId="Photoshop.Image.13">
                      <p:embed/>
                    </p:oleObj>
                  </mc:Choice>
                  <mc:Fallback>
                    <p:oleObj name="Image" r:id="rId15" imgW="1828440" imgH="1117440" progId="Photoshop.Image.13">
                      <p:embed/>
                      <p:pic>
                        <p:nvPicPr>
                          <p:cNvPr id="0" name=""/>
                          <p:cNvPicPr/>
                          <p:nvPr/>
                        </p:nvPicPr>
                        <p:blipFill>
                          <a:blip r:embed="rId16"/>
                          <a:stretch>
                            <a:fillRect/>
                          </a:stretch>
                        </p:blipFill>
                        <p:spPr>
                          <a:xfrm>
                            <a:off x="-4533347" y="12734142"/>
                            <a:ext cx="1828800" cy="1117600"/>
                          </a:xfrm>
                          <a:prstGeom prst="rect">
                            <a:avLst/>
                          </a:prstGeom>
                        </p:spPr>
                      </p:pic>
                    </p:oleObj>
                  </mc:Fallback>
                </mc:AlternateContent>
              </a:graphicData>
            </a:graphic>
          </p:graphicFrame>
          <p:graphicFrame>
            <p:nvGraphicFramePr>
              <p:cNvPr id="62" name="Object 61"/>
              <p:cNvGraphicFramePr>
                <a:graphicFrameLocks noChangeAspect="1"/>
              </p:cNvGraphicFramePr>
              <p:nvPr userDrawn="1">
                <p:extLst>
                  <p:ext uri="{D42A27DB-BD31-4B8C-83A1-F6EECF244321}">
                    <p14:modId xmlns:p14="http://schemas.microsoft.com/office/powerpoint/2010/main" val="4096349677"/>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2253" name="Image" r:id="rId17" imgW="1828440" imgH="1117440" progId="Photoshop.Image.13">
                      <p:embed/>
                    </p:oleObj>
                  </mc:Choice>
                  <mc:Fallback>
                    <p:oleObj name="Image" r:id="rId17" imgW="1828440" imgH="1117440" progId="Photoshop.Image.13">
                      <p:embed/>
                      <p:pic>
                        <p:nvPicPr>
                          <p:cNvPr id="0" name=""/>
                          <p:cNvPicPr/>
                          <p:nvPr/>
                        </p:nvPicPr>
                        <p:blipFill>
                          <a:blip r:embed="rId18"/>
                          <a:stretch>
                            <a:fillRect/>
                          </a:stretch>
                        </p:blipFill>
                        <p:spPr>
                          <a:xfrm>
                            <a:off x="-2456641" y="12737835"/>
                            <a:ext cx="1828800" cy="1117600"/>
                          </a:xfrm>
                          <a:prstGeom prst="rect">
                            <a:avLst/>
                          </a:prstGeom>
                        </p:spPr>
                      </p:pic>
                    </p:oleObj>
                  </mc:Fallback>
                </mc:AlternateContent>
              </a:graphicData>
            </a:graphic>
          </p:graphicFrame>
          <p:sp>
            <p:nvSpPr>
              <p:cNvPr id="63" name="TextBox 62"/>
              <p:cNvSpPr txBox="1"/>
              <p:nvPr userDrawn="1"/>
            </p:nvSpPr>
            <p:spPr>
              <a:xfrm rot="16200000">
                <a:off x="-5235785" y="13214925"/>
                <a:ext cx="1117601" cy="156024"/>
              </a:xfrm>
              <a:prstGeom prst="rect">
                <a:avLst/>
              </a:prstGeom>
              <a:noFill/>
            </p:spPr>
            <p:txBody>
              <a:bodyPr wrap="square" lIns="91440" tIns="91440" rIns="91440" bIns="0" rtlCol="0">
                <a:spAutoFit/>
              </a:bodyPr>
              <a:lstStyle/>
              <a:p>
                <a:pPr algn="ctr"/>
                <a:r>
                  <a:rPr lang="en-US" sz="1600" dirty="0" smtClean="0">
                    <a:solidFill>
                      <a:srgbClr val="92D050"/>
                    </a:solidFill>
                  </a:rPr>
                  <a:t>Good</a:t>
                </a:r>
                <a:r>
                  <a:rPr lang="en-US" sz="1600" baseline="0" dirty="0" smtClean="0">
                    <a:solidFill>
                      <a:srgbClr val="92D050"/>
                    </a:solidFill>
                  </a:rPr>
                  <a:t> </a:t>
                </a:r>
                <a:r>
                  <a:rPr lang="en-US" sz="1600" baseline="0" dirty="0" smtClean="0">
                    <a:solidFill>
                      <a:schemeClr val="bg1"/>
                    </a:solidFill>
                  </a:rPr>
                  <a:t>printing quality</a:t>
                </a:r>
                <a:endParaRPr lang="en-US" sz="1600" dirty="0">
                  <a:solidFill>
                    <a:schemeClr val="bg1"/>
                  </a:solidFill>
                </a:endParaRPr>
              </a:p>
            </p:txBody>
          </p:sp>
          <p:sp>
            <p:nvSpPr>
              <p:cNvPr id="64" name="TextBox 63"/>
              <p:cNvSpPr txBox="1"/>
              <p:nvPr userDrawn="1"/>
            </p:nvSpPr>
            <p:spPr>
              <a:xfrm rot="16200000">
                <a:off x="-1095250" y="13224452"/>
                <a:ext cx="1117601" cy="156024"/>
              </a:xfrm>
              <a:prstGeom prst="rect">
                <a:avLst/>
              </a:prstGeom>
              <a:noFill/>
            </p:spPr>
            <p:txBody>
              <a:bodyPr wrap="square" lIns="91440" tIns="91440" rIns="91440" bIns="0" rtlCol="0">
                <a:spAutoFit/>
              </a:bodyPr>
              <a:lstStyle/>
              <a:p>
                <a:pPr algn="ctr"/>
                <a:r>
                  <a:rPr lang="en-US" sz="1600" dirty="0" smtClean="0">
                    <a:solidFill>
                      <a:srgbClr val="FF0000"/>
                    </a:solidFill>
                  </a:rPr>
                  <a:t>Bad </a:t>
                </a:r>
                <a:r>
                  <a:rPr lang="en-US" sz="1600" dirty="0" smtClean="0">
                    <a:solidFill>
                      <a:schemeClr val="bg1"/>
                    </a:solidFill>
                  </a:rPr>
                  <a:t>printing quality</a:t>
                </a:r>
                <a:endParaRPr lang="en-US" sz="1600" dirty="0">
                  <a:solidFill>
                    <a:schemeClr val="bg1"/>
                  </a:solidFill>
                </a:endParaRPr>
              </a:p>
            </p:txBody>
          </p:sp>
        </p:grpSp>
      </p:grpSp>
    </p:spTree>
  </p:cSld>
  <p:clrMap bg1="lt1" tx1="dk1" bg2="lt2" tx2="dk2" accent1="accent1" accent2="accent2" accent3="accent3" accent4="accent4" accent5="accent5" accent6="accent6" hlink="hlink" folHlink="folHlink"/>
  <p:sldLayoutIdLst>
    <p:sldLayoutId id="2147483658" r:id="rId1"/>
  </p:sldLayoutIdLst>
  <p:timing>
    <p:tnLst>
      <p:par>
        <p:cTn id="1" dur="indefinite" restart="never" nodeType="tmRoot"/>
      </p:par>
    </p:tnLst>
  </p:timing>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34000">
              <a:schemeClr val="tx2">
                <a:lumMod val="40000"/>
                <a:lumOff val="6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0"/>
            <a:ext cx="43891200" cy="4800600"/>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a:defRPr/>
            </a:pPr>
            <a:endParaRPr lang="en-US" dirty="0"/>
          </a:p>
        </p:txBody>
      </p:sp>
      <p:sp>
        <p:nvSpPr>
          <p:cNvPr id="9" name="Rectangle 9"/>
          <p:cNvSpPr>
            <a:spLocks noChangeArrowheads="1"/>
          </p:cNvSpPr>
          <p:nvPr/>
        </p:nvSpPr>
        <p:spPr bwMode="auto">
          <a:xfrm>
            <a:off x="0" y="4805363"/>
            <a:ext cx="43891200" cy="152400"/>
          </a:xfrm>
          <a:prstGeom prst="rect">
            <a:avLst/>
          </a:prstGeom>
          <a:solidFill>
            <a:schemeClr val="accent5">
              <a:lumMod val="50000"/>
            </a:schemeClr>
          </a:solidFill>
          <a:ln w="152400">
            <a:noFill/>
            <a:miter lim="800000"/>
            <a:headEnd/>
            <a:tailEnd/>
          </a:ln>
          <a:effectLst/>
        </p:spPr>
        <p:txBody>
          <a:bodyPr wrap="none" lIns="91436" tIns="45717" rIns="91436" bIns="45717" anchor="ctr"/>
          <a:lstStyle/>
          <a:p>
            <a:pPr>
              <a:defRPr/>
            </a:pPr>
            <a:endParaRPr lang="en-US" dirty="0"/>
          </a:p>
        </p:txBody>
      </p:sp>
      <p:sp>
        <p:nvSpPr>
          <p:cNvPr id="10" name="Text Box 14"/>
          <p:cNvSpPr txBox="1">
            <a:spLocks noChangeArrowheads="1"/>
          </p:cNvSpPr>
          <p:nvPr/>
        </p:nvSpPr>
        <p:spPr bwMode="auto">
          <a:xfrm>
            <a:off x="1484177" y="32232601"/>
            <a:ext cx="2514600" cy="336819"/>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dirty="0" smtClean="0">
                <a:solidFill>
                  <a:schemeClr val="bg1">
                    <a:lumMod val="75000"/>
                  </a:schemeClr>
                </a:solidFill>
                <a:latin typeface="Arial" charset="0"/>
              </a:rPr>
              <a:t>RESEARCH POSTER PRESENTATION </a:t>
            </a:r>
            <a:r>
              <a:rPr lang="en-US" sz="500" b="1" dirty="0">
                <a:solidFill>
                  <a:schemeClr val="bg1">
                    <a:lumMod val="75000"/>
                  </a:schemeClr>
                </a:solidFill>
                <a:latin typeface="Arial" charset="0"/>
              </a:rPr>
              <a:t>DESIGN © </a:t>
            </a:r>
            <a:r>
              <a:rPr lang="en-US" sz="500" b="1" dirty="0" smtClean="0">
                <a:solidFill>
                  <a:schemeClr val="bg1">
                    <a:lumMod val="75000"/>
                  </a:schemeClr>
                </a:solidFill>
                <a:latin typeface="Arial" charset="0"/>
              </a:rPr>
              <a:t>2012</a:t>
            </a:r>
            <a:endParaRPr lang="en-US" sz="500" b="1" dirty="0">
              <a:solidFill>
                <a:schemeClr val="bg1">
                  <a:lumMod val="75000"/>
                </a:schemeClr>
              </a:solidFill>
              <a:latin typeface="Arial" charset="0"/>
            </a:endParaRP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sp>
        <p:nvSpPr>
          <p:cNvPr id="21" name="Rounded Rectangle 20"/>
          <p:cNvSpPr/>
          <p:nvPr userDrawn="1"/>
        </p:nvSpPr>
        <p:spPr>
          <a:xfrm>
            <a:off x="922338" y="5257800"/>
            <a:ext cx="10050462"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ounded Rectangle 21"/>
          <p:cNvSpPr/>
          <p:nvPr userDrawn="1"/>
        </p:nvSpPr>
        <p:spPr>
          <a:xfrm>
            <a:off x="32918400" y="5257800"/>
            <a:ext cx="10050462"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ounded Rectangle 22"/>
          <p:cNvSpPr/>
          <p:nvPr userDrawn="1"/>
        </p:nvSpPr>
        <p:spPr>
          <a:xfrm>
            <a:off x="11583194" y="5267325"/>
            <a:ext cx="20724813" cy="26736675"/>
          </a:xfrm>
          <a:prstGeom prst="roundRect">
            <a:avLst>
              <a:gd name="adj" fmla="val 2853"/>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3" name="Group 42"/>
          <p:cNvGrpSpPr/>
          <p:nvPr userDrawn="1"/>
        </p:nvGrpSpPr>
        <p:grpSpPr>
          <a:xfrm>
            <a:off x="44157839" y="-55065"/>
            <a:ext cx="11062139" cy="32973465"/>
            <a:chOff x="44157839" y="-55065"/>
            <a:chExt cx="11062139" cy="32973465"/>
          </a:xfrm>
        </p:grpSpPr>
        <p:sp>
          <p:nvSpPr>
            <p:cNvPr id="44" name="Rectangle 43"/>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smtClean="0">
                  <a:solidFill>
                    <a:schemeClr val="bg1"/>
                  </a:solidFill>
                  <a:latin typeface="Trebuchet MS" pitchFamily="34" charset="0"/>
                </a:rPr>
                <a:t>QUICK START (cont.)</a:t>
              </a:r>
            </a:p>
            <a:p>
              <a:pPr algn="ctr"/>
              <a:endParaRPr lang="en-US" sz="36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smtClean="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r>
                <a:rPr lang="en-US" sz="24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Text</a:t>
              </a:r>
            </a:p>
            <a:p>
              <a:pPr marL="3265488" lvl="2" indent="0" algn="l" defTabSz="114300"/>
              <a:r>
                <a:rPr lang="en-US" sz="24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 </a:t>
              </a:r>
              <a:r>
                <a:rPr kumimoji="0" lang="en-US" sz="32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smtClean="0">
                <a:solidFill>
                  <a:schemeClr val="bg1">
                    <a:lumMod val="75000"/>
                  </a:schemeClr>
                </a:solidFill>
                <a:latin typeface="Trebuchet MS" pitchFamily="34" charset="0"/>
              </a:endParaRPr>
            </a:p>
            <a:p>
              <a:pPr marL="1518341" lvl="2"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Tables</a:t>
              </a:r>
            </a:p>
            <a:p>
              <a:pPr marL="1730375" lvl="1" indent="0" algn="l" defTabSz="114300"/>
              <a:r>
                <a:rPr lang="en-US" sz="2400" b="0" baseline="0" dirty="0" smtClean="0">
                  <a:solidFill>
                    <a:schemeClr val="bg1">
                      <a:lumMod val="75000"/>
                    </a:schemeClr>
                  </a:solidFill>
                  <a:latin typeface="Trebuchet MS" pitchFamily="34" charset="0"/>
                </a:rPr>
                <a:t>To add a table from scratch go to the INSERT menu and </a:t>
              </a:r>
              <a:br>
                <a:rPr lang="en-US" sz="2400" b="0" baseline="0" dirty="0" smtClean="0">
                  <a:solidFill>
                    <a:schemeClr val="bg1">
                      <a:lumMod val="75000"/>
                    </a:schemeClr>
                  </a:solidFill>
                  <a:latin typeface="Trebuchet MS" pitchFamily="34" charset="0"/>
                </a:rPr>
              </a:br>
              <a:r>
                <a:rPr lang="en-US" sz="2400" b="0" baseline="0" dirty="0" smtClean="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of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graphicFrame>
          <p:nvGraphicFramePr>
            <p:cNvPr id="45" name="Object 44"/>
            <p:cNvGraphicFramePr>
              <a:graphicFrameLocks noChangeAspect="1"/>
            </p:cNvGraphicFramePr>
            <p:nvPr userDrawn="1">
              <p:extLst>
                <p:ext uri="{D42A27DB-BD31-4B8C-83A1-F6EECF244321}">
                  <p14:modId xmlns:p14="http://schemas.microsoft.com/office/powerpoint/2010/main" val="262704017"/>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3274" name="Image" r:id="rId4" imgW="4571280" imgH="1688760" progId="Photoshop.Image.13">
                    <p:embed/>
                  </p:oleObj>
                </mc:Choice>
                <mc:Fallback>
                  <p:oleObj name="Image" r:id="rId4" imgW="4571280" imgH="1688760" progId="Photoshop.Image.13">
                    <p:embed/>
                    <p:pic>
                      <p:nvPicPr>
                        <p:cNvPr id="0" name=""/>
                        <p:cNvPicPr/>
                        <p:nvPr/>
                      </p:nvPicPr>
                      <p:blipFill>
                        <a:blip r:embed="rId5"/>
                        <a:stretch>
                          <a:fillRect/>
                        </a:stretch>
                      </p:blipFill>
                      <p:spPr>
                        <a:xfrm>
                          <a:off x="46915679" y="3349444"/>
                          <a:ext cx="5586150" cy="2063772"/>
                        </a:xfrm>
                        <a:prstGeom prst="rect">
                          <a:avLst/>
                        </a:prstGeom>
                      </p:spPr>
                    </p:pic>
                  </p:oleObj>
                </mc:Fallback>
              </mc:AlternateContent>
            </a:graphicData>
          </a:graphic>
        </p:graphicFrame>
        <p:pic>
          <p:nvPicPr>
            <p:cNvPr id="46" name="Picture 45"/>
            <p:cNvPicPr>
              <a:picLocks noChangeAspect="1"/>
            </p:cNvPicPr>
            <p:nvPr userDrawn="1"/>
          </p:nvPicPr>
          <p:blipFill>
            <a:blip r:embed="rId6"/>
            <a:stretch>
              <a:fillRect/>
            </a:stretch>
          </p:blipFill>
          <p:spPr>
            <a:xfrm>
              <a:off x="44621819" y="7740040"/>
              <a:ext cx="2969584" cy="1370577"/>
            </a:xfrm>
            <a:prstGeom prst="rect">
              <a:avLst/>
            </a:prstGeom>
            <a:ln>
              <a:noFill/>
            </a:ln>
          </p:spPr>
        </p:pic>
        <p:graphicFrame>
          <p:nvGraphicFramePr>
            <p:cNvPr id="47" name="Object 46"/>
            <p:cNvGraphicFramePr>
              <a:graphicFrameLocks noChangeAspect="1"/>
            </p:cNvGraphicFramePr>
            <p:nvPr userDrawn="1">
              <p:extLst>
                <p:ext uri="{D42A27DB-BD31-4B8C-83A1-F6EECF244321}">
                  <p14:modId xmlns:p14="http://schemas.microsoft.com/office/powerpoint/2010/main" val="2040245264"/>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3275" name="Image" r:id="rId7" imgW="1574280" imgH="1053720" progId="Photoshop.Image.13">
                    <p:embed/>
                  </p:oleObj>
                </mc:Choice>
                <mc:Fallback>
                  <p:oleObj name="Image" r:id="rId7" imgW="1574280" imgH="1053720" progId="Photoshop.Image.13">
                    <p:embed/>
                    <p:pic>
                      <p:nvPicPr>
                        <p:cNvPr id="0" name=""/>
                        <p:cNvPicPr/>
                        <p:nvPr/>
                      </p:nvPicPr>
                      <p:blipFill>
                        <a:blip r:embed="rId8"/>
                        <a:stretch>
                          <a:fillRect/>
                        </a:stretch>
                      </p:blipFill>
                      <p:spPr>
                        <a:xfrm>
                          <a:off x="44629619" y="12347263"/>
                          <a:ext cx="1482266" cy="992162"/>
                        </a:xfrm>
                        <a:prstGeom prst="rect">
                          <a:avLst/>
                        </a:prstGeom>
                      </p:spPr>
                    </p:pic>
                  </p:oleObj>
                </mc:Fallback>
              </mc:AlternateContent>
            </a:graphicData>
          </a:graphic>
        </p:graphicFrame>
        <p:grpSp>
          <p:nvGrpSpPr>
            <p:cNvPr id="48" name="Group 47"/>
            <p:cNvGrpSpPr/>
            <p:nvPr userDrawn="1"/>
          </p:nvGrpSpPr>
          <p:grpSpPr>
            <a:xfrm>
              <a:off x="44487207" y="29414560"/>
              <a:ext cx="10354213" cy="1265612"/>
              <a:chOff x="44200453" y="28362386"/>
              <a:chExt cx="9771399" cy="1090622"/>
            </a:xfrm>
          </p:grpSpPr>
          <p:sp>
            <p:nvSpPr>
              <p:cNvPr id="50" name="Rounded Rectangle 49"/>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 name="Picture 7" descr="http://t2.gstatic.com/images?q=tbn:ANd9GcR4APHC6TT9w54M2zn_pvCiBxUNcspYPoVxirLRphBoJabfSvu7zw">
                <a:hlinkClick r:id="rId9"/>
              </p:cNvPr>
              <p:cNvPicPr>
                <a:picLocks noChangeAspect="1" noChangeArrowheads="1"/>
              </p:cNvPicPr>
              <p:nvPr userDrawn="1"/>
            </p:nvPicPr>
            <p:blipFill>
              <a:blip r:embed="rId10" cstate="print"/>
              <a:srcRect/>
              <a:stretch>
                <a:fillRect/>
              </a:stretch>
            </p:blipFill>
            <p:spPr bwMode="auto">
              <a:xfrm>
                <a:off x="44326393" y="28460718"/>
                <a:ext cx="914401" cy="914399"/>
              </a:xfrm>
              <a:prstGeom prst="rect">
                <a:avLst/>
              </a:prstGeom>
              <a:noFill/>
              <a:ln>
                <a:noFill/>
              </a:ln>
            </p:spPr>
          </p:pic>
          <p:sp>
            <p:nvSpPr>
              <p:cNvPr id="52" name="TextBox 51"/>
              <p:cNvSpPr txBox="1"/>
              <p:nvPr userDrawn="1"/>
            </p:nvSpPr>
            <p:spPr>
              <a:xfrm>
                <a:off x="45300663" y="28552305"/>
                <a:ext cx="8671189" cy="716099"/>
              </a:xfrm>
              <a:prstGeom prst="rect">
                <a:avLst/>
              </a:prstGeom>
              <a:noFill/>
              <a:ln>
                <a:noFill/>
              </a:ln>
            </p:spPr>
            <p:txBody>
              <a:bodyPr wrap="square" rtlCol="0">
                <a:spAutoFit/>
              </a:bodyPr>
              <a:lstStyle/>
              <a:p>
                <a:r>
                  <a:rPr lang="en-US" sz="2400" dirty="0" smtClean="0">
                    <a:solidFill>
                      <a:schemeClr val="tx2"/>
                    </a:solidFill>
                    <a:latin typeface="Trebuchet MS" pitchFamily="34" charset="0"/>
                  </a:rPr>
                  <a:t>Student</a:t>
                </a:r>
                <a:r>
                  <a:rPr lang="en-US" sz="2400" baseline="0" dirty="0" smtClean="0">
                    <a:solidFill>
                      <a:schemeClr val="tx2"/>
                    </a:solidFill>
                    <a:latin typeface="Trebuchet MS" pitchFamily="34" charset="0"/>
                  </a:rPr>
                  <a:t> discounts are available on our </a:t>
                </a:r>
                <a:r>
                  <a:rPr lang="en-US" sz="2400" baseline="0" dirty="0" err="1" smtClean="0">
                    <a:solidFill>
                      <a:schemeClr val="tx2"/>
                    </a:solidFill>
                    <a:latin typeface="Trebuchet MS" pitchFamily="34" charset="0"/>
                  </a:rPr>
                  <a:t>Facebook</a:t>
                </a:r>
                <a:r>
                  <a:rPr lang="en-US" sz="2400" baseline="0" dirty="0" smtClean="0">
                    <a:solidFill>
                      <a:schemeClr val="tx2"/>
                    </a:solidFill>
                    <a:latin typeface="Trebuchet MS" pitchFamily="34" charset="0"/>
                  </a:rPr>
                  <a:t> page.</a:t>
                </a:r>
                <a:br>
                  <a:rPr lang="en-US" sz="2400" baseline="0" dirty="0" smtClean="0">
                    <a:solidFill>
                      <a:schemeClr val="tx2"/>
                    </a:solidFill>
                    <a:latin typeface="Trebuchet MS" pitchFamily="34" charset="0"/>
                  </a:rPr>
                </a:br>
                <a:r>
                  <a:rPr lang="en-US" sz="2400" baseline="0" dirty="0" smtClean="0">
                    <a:solidFill>
                      <a:schemeClr val="tx2"/>
                    </a:solidFill>
                    <a:latin typeface="Trebuchet MS" pitchFamily="34" charset="0"/>
                  </a:rPr>
                  <a:t>Go to </a:t>
                </a:r>
                <a:r>
                  <a:rPr lang="en-US" sz="2400" u="sng" baseline="0" dirty="0" smtClean="0">
                    <a:solidFill>
                      <a:schemeClr val="tx2"/>
                    </a:solidFill>
                    <a:latin typeface="Trebuchet MS" pitchFamily="34" charset="0"/>
                  </a:rPr>
                  <a:t>PosterPresentations.com</a:t>
                </a:r>
                <a:r>
                  <a:rPr lang="en-US" sz="2400" baseline="0" dirty="0" smtClean="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sp>
          <p:nvSpPr>
            <p:cNvPr id="49" name="TextBox 48"/>
            <p:cNvSpPr txBox="1"/>
            <p:nvPr userDrawn="1"/>
          </p:nvSpPr>
          <p:spPr>
            <a:xfrm>
              <a:off x="44262808" y="31169782"/>
              <a:ext cx="6870215" cy="1399638"/>
            </a:xfrm>
            <a:prstGeom prst="rect">
              <a:avLst/>
            </a:prstGeom>
            <a:noFill/>
          </p:spPr>
          <p:txBody>
            <a:bodyPr wrap="square" lIns="65304" tIns="32651" rIns="65304" bIns="32651" rtlCol="0">
              <a:spAutoFit/>
            </a:bodyPr>
            <a:lstStyle/>
            <a:p>
              <a:pPr>
                <a:lnSpc>
                  <a:spcPts val="2600"/>
                </a:lnSpc>
              </a:pPr>
              <a:r>
                <a:rPr lang="en-US" sz="2800" dirty="0" smtClean="0">
                  <a:solidFill>
                    <a:schemeClr val="bg1"/>
                  </a:solidFill>
                </a:rPr>
                <a:t>© 2013</a:t>
              </a:r>
              <a:r>
                <a:rPr lang="en-US" sz="2800" baseline="0" dirty="0" smtClean="0">
                  <a:solidFill>
                    <a:schemeClr val="bg1"/>
                  </a:solidFill>
                </a:rPr>
                <a:t> </a:t>
              </a:r>
              <a:r>
                <a:rPr lang="en-US" sz="2800" dirty="0" smtClean="0">
                  <a:solidFill>
                    <a:schemeClr val="bg1"/>
                  </a:solidFill>
                </a:rPr>
                <a:t>PosterPresentations.com</a:t>
              </a:r>
              <a:br>
                <a:rPr lang="en-US" sz="2800" dirty="0" smtClean="0">
                  <a:solidFill>
                    <a:schemeClr val="bg1"/>
                  </a:solidFill>
                </a:rPr>
              </a:br>
              <a:r>
                <a:rPr lang="en-US" sz="2800" dirty="0" smtClean="0">
                  <a:solidFill>
                    <a:schemeClr val="bg1"/>
                  </a:solidFill>
                </a:rPr>
                <a:t>    </a:t>
              </a:r>
              <a:r>
                <a:rPr lang="en-US" sz="2400" dirty="0" smtClean="0">
                  <a:solidFill>
                    <a:schemeClr val="bg1"/>
                  </a:solidFill>
                </a:rPr>
                <a:t>2117 Fourth Street ,</a:t>
              </a:r>
              <a:r>
                <a:rPr lang="en-US" sz="2400" baseline="0" dirty="0" smtClean="0">
                  <a:solidFill>
                    <a:schemeClr val="bg1"/>
                  </a:solidFill>
                </a:rPr>
                <a:t> Unit C        </a:t>
              </a:r>
            </a:p>
            <a:p>
              <a:pPr>
                <a:lnSpc>
                  <a:spcPts val="2600"/>
                </a:lnSpc>
              </a:pPr>
              <a:r>
                <a:rPr lang="en-US" sz="2400" baseline="0" dirty="0" smtClean="0">
                  <a:solidFill>
                    <a:schemeClr val="bg1"/>
                  </a:solidFill>
                </a:rPr>
                <a:t>     Berkeley CA </a:t>
              </a:r>
              <a:r>
                <a:rPr lang="en-US" sz="2000" baseline="0" dirty="0" smtClean="0">
                  <a:solidFill>
                    <a:schemeClr val="bg1"/>
                  </a:solidFill>
                </a:rPr>
                <a:t>94710</a:t>
              </a:r>
              <a:r>
                <a:rPr lang="en-US" sz="2400" baseline="0" dirty="0" smtClean="0">
                  <a:solidFill>
                    <a:schemeClr val="bg1"/>
                  </a:solidFill>
                </a:rPr>
                <a:t/>
              </a:r>
              <a:br>
                <a:rPr lang="en-US" sz="2400" baseline="0" dirty="0" smtClean="0">
                  <a:solidFill>
                    <a:schemeClr val="bg1"/>
                  </a:solidFill>
                </a:rPr>
              </a:br>
              <a:r>
                <a:rPr lang="en-US" sz="2400" baseline="0" dirty="0" smtClean="0">
                  <a:solidFill>
                    <a:schemeClr val="bg1"/>
                  </a:solidFill>
                </a:rPr>
                <a:t>    </a:t>
              </a:r>
              <a:r>
                <a:rPr lang="en-US" sz="2400" b="1" baseline="0" dirty="0" smtClean="0">
                  <a:solidFill>
                    <a:srgbClr val="FFFF00"/>
                  </a:solidFill>
                </a:rPr>
                <a:t>posterpresenter@gmail.com</a:t>
              </a:r>
              <a:endParaRPr lang="en-US" sz="2800" b="1" dirty="0">
                <a:solidFill>
                  <a:srgbClr val="FFFF00"/>
                </a:solidFill>
              </a:endParaRPr>
            </a:p>
          </p:txBody>
        </p:sp>
      </p:grpSp>
      <p:grpSp>
        <p:nvGrpSpPr>
          <p:cNvPr id="53" name="Group 52"/>
          <p:cNvGrpSpPr/>
          <p:nvPr userDrawn="1"/>
        </p:nvGrpSpPr>
        <p:grpSpPr>
          <a:xfrm>
            <a:off x="-11225189" y="-1"/>
            <a:ext cx="11018865" cy="32918401"/>
            <a:chOff x="-11225189" y="-1"/>
            <a:chExt cx="11018865" cy="32918401"/>
          </a:xfrm>
        </p:grpSpPr>
        <p:sp>
          <p:nvSpPr>
            <p:cNvPr id="54" name="Rectangle 53"/>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smtClean="0">
                  <a:solidFill>
                    <a:srgbClr val="FF0000"/>
                  </a:solidFill>
                  <a:latin typeface="Trebuchet MS" pitchFamily="34" charset="0"/>
                </a:rPr>
                <a:t>(—THIS SIDEBAR DOES NOT PRINT—)</a:t>
              </a:r>
              <a:endParaRPr lang="en-US" sz="3200" b="1" spc="600"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DESIGN</a:t>
              </a:r>
              <a:r>
                <a:rPr lang="en-US" sz="4000" b="1" spc="600" baseline="0" dirty="0" smtClean="0">
                  <a:solidFill>
                    <a:schemeClr val="bg1"/>
                  </a:solidFill>
                  <a:latin typeface="Trebuchet MS" pitchFamily="34" charset="0"/>
                </a:rPr>
                <a:t> </a:t>
              </a:r>
              <a:r>
                <a:rPr lang="en-US" sz="4000" b="1" spc="600" dirty="0" smtClean="0">
                  <a:solidFill>
                    <a:schemeClr val="bg1"/>
                  </a:solidFill>
                  <a:latin typeface="Trebuchet MS" pitchFamily="34" charset="0"/>
                </a:rPr>
                <a:t>GUIDE</a:t>
              </a:r>
            </a:p>
            <a:p>
              <a:pPr algn="ctr"/>
              <a:endParaRPr lang="en-US" sz="2800" b="1" dirty="0" smtClean="0">
                <a:latin typeface="Trebuchet MS" pitchFamily="34" charset="0"/>
              </a:endParaRPr>
            </a:p>
            <a:p>
              <a:pPr defTabSz="3765639"/>
              <a:r>
                <a:rPr lang="en-US" sz="2800" i="0" dirty="0" smtClean="0">
                  <a:latin typeface="Trebuchet MS" pitchFamily="34" charset="0"/>
                </a:rPr>
                <a:t>This PowerPoint</a:t>
              </a:r>
              <a:r>
                <a:rPr lang="en-US" sz="2800" i="0" baseline="0" dirty="0" smtClean="0">
                  <a:latin typeface="Trebuchet MS" pitchFamily="34" charset="0"/>
                </a:rPr>
                <a:t> </a:t>
              </a:r>
              <a:r>
                <a:rPr lang="en-US" sz="2800" i="0" dirty="0" smtClean="0">
                  <a:latin typeface="Trebuchet MS" pitchFamily="34" charset="0"/>
                </a:rPr>
                <a:t>2007 template produces</a:t>
              </a:r>
              <a:r>
                <a:rPr lang="en-US" sz="2800" i="0" baseline="0" dirty="0" smtClean="0">
                  <a:latin typeface="Trebuchet MS" pitchFamily="34" charset="0"/>
                </a:rPr>
                <a:t> </a:t>
              </a:r>
              <a:r>
                <a:rPr lang="en-US" sz="2800" i="0" dirty="0" smtClean="0">
                  <a:latin typeface="Trebuchet MS" pitchFamily="34" charset="0"/>
                </a:rPr>
                <a:t>a 36”x48” presentation poster. </a:t>
              </a:r>
              <a:r>
                <a:rPr lang="en-US" sz="2800" dirty="0" smtClean="0">
                  <a:latin typeface="Trebuchet MS" pitchFamily="34" charset="0"/>
                </a:rPr>
                <a:t>You</a:t>
              </a:r>
              <a:r>
                <a:rPr lang="en-US" sz="2800" baseline="0" dirty="0" smtClean="0">
                  <a:latin typeface="Trebuchet MS" pitchFamily="34" charset="0"/>
                </a:rPr>
                <a:t> can u</a:t>
              </a:r>
              <a:r>
                <a:rPr lang="en-US" sz="2800" dirty="0" smtClean="0">
                  <a:latin typeface="Trebuchet MS" pitchFamily="34" charset="0"/>
                </a:rPr>
                <a:t>se</a:t>
              </a:r>
              <a:r>
                <a:rPr lang="en-US" sz="2800" baseline="0" dirty="0" smtClean="0">
                  <a:latin typeface="Trebuchet MS" pitchFamily="34" charset="0"/>
                </a:rPr>
                <a:t> it to create your research poster and </a:t>
              </a:r>
              <a:r>
                <a:rPr lang="en-US" sz="2800" dirty="0" smtClean="0">
                  <a:latin typeface="Trebuchet MS" pitchFamily="34" charset="0"/>
                </a:rPr>
                <a:t>save valuable time placing titles, subtitles,</a:t>
              </a:r>
              <a:r>
                <a:rPr lang="en-US" sz="2800" baseline="0" dirty="0" smtClean="0">
                  <a:latin typeface="Trebuchet MS" pitchFamily="34" charset="0"/>
                </a:rPr>
                <a:t> text, and graphics</a:t>
              </a:r>
              <a:r>
                <a:rPr lang="en-US" sz="2800" dirty="0" smtClean="0">
                  <a:latin typeface="Trebuchet MS" pitchFamily="34" charset="0"/>
                </a:rPr>
                <a:t>. </a:t>
              </a:r>
            </a:p>
            <a:p>
              <a:pPr defTabSz="3765639"/>
              <a:endParaRPr lang="en-US" sz="2800" dirty="0" smtClean="0">
                <a:latin typeface="Trebuchet MS" pitchFamily="34" charset="0"/>
              </a:endParaRPr>
            </a:p>
            <a:p>
              <a:pPr defTabSz="4389219"/>
              <a:r>
                <a:rPr lang="en-US" sz="2800" dirty="0" smtClean="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smtClean="0">
                  <a:solidFill>
                    <a:srgbClr val="FFC000"/>
                  </a:solidFill>
                  <a:latin typeface="Trebuchet MS" pitchFamily="34" charset="0"/>
                </a:rPr>
                <a:t>PosterPresentations.com</a:t>
              </a:r>
              <a:r>
                <a:rPr lang="en-US" sz="2800" b="1" dirty="0" smtClean="0">
                  <a:solidFill>
                    <a:schemeClr val="bg1"/>
                  </a:solidFill>
                  <a:latin typeface="Trebuchet MS" pitchFamily="34" charset="0"/>
                </a:rPr>
                <a:t> </a:t>
              </a:r>
              <a:r>
                <a:rPr lang="en-US" sz="2800" dirty="0" smtClean="0">
                  <a:solidFill>
                    <a:schemeClr val="bg1"/>
                  </a:solidFill>
                  <a:latin typeface="Trebuchet MS" pitchFamily="34" charset="0"/>
                </a:rPr>
                <a:t>and click on HELP DESK.</a:t>
              </a:r>
            </a:p>
            <a:p>
              <a:pPr defTabSz="4389219"/>
              <a:endParaRPr lang="en-US" sz="2800" dirty="0" smtClean="0">
                <a:latin typeface="Trebuchet MS" pitchFamily="34" charset="0"/>
              </a:endParaRPr>
            </a:p>
            <a:p>
              <a:pPr defTabSz="4389219"/>
              <a:r>
                <a:rPr lang="en-US" sz="2800" dirty="0" smtClean="0">
                  <a:solidFill>
                    <a:schemeClr val="bg1"/>
                  </a:solidFill>
                  <a:latin typeface="Trebuchet MS" pitchFamily="34" charset="0"/>
                </a:rPr>
                <a:t>When</a:t>
              </a:r>
              <a:r>
                <a:rPr lang="en-US" sz="2800" baseline="0" dirty="0" smtClean="0">
                  <a:solidFill>
                    <a:schemeClr val="bg1"/>
                  </a:solidFill>
                  <a:latin typeface="Trebuchet MS" pitchFamily="34" charset="0"/>
                </a:rPr>
                <a:t> you are ready to print your poster</a:t>
              </a:r>
              <a:r>
                <a:rPr lang="en-US" sz="2800" dirty="0" smtClean="0">
                  <a:solidFill>
                    <a:schemeClr val="bg1"/>
                  </a:solidFill>
                  <a:latin typeface="Trebuchet MS" pitchFamily="34" charset="0"/>
                </a:rPr>
                <a:t>,</a:t>
              </a:r>
              <a:r>
                <a:rPr lang="en-US" sz="2800" baseline="0" dirty="0" smtClean="0">
                  <a:solidFill>
                    <a:schemeClr val="bg1"/>
                  </a:solidFill>
                  <a:latin typeface="Trebuchet MS" pitchFamily="34" charset="0"/>
                </a:rPr>
                <a:t> go online to </a:t>
              </a:r>
              <a:r>
                <a:rPr lang="en-US" sz="2800" b="0" dirty="0" smtClean="0">
                  <a:solidFill>
                    <a:schemeClr val="bg1"/>
                  </a:solidFill>
                  <a:latin typeface="Trebuchet MS" pitchFamily="34" charset="0"/>
                </a:rPr>
                <a:t>PosterPresentations.com</a:t>
              </a:r>
              <a:r>
                <a:rPr lang="en-US" sz="2800" dirty="0" smtClean="0">
                  <a:solidFill>
                    <a:schemeClr val="bg1"/>
                  </a:solidFill>
                  <a:latin typeface="Trebuchet MS" pitchFamily="34" charset="0"/>
                </a:rPr>
                <a:t/>
              </a:r>
              <a:br>
                <a:rPr lang="en-US" sz="2800" dirty="0" smtClean="0">
                  <a:solidFill>
                    <a:schemeClr val="bg1"/>
                  </a:solidFill>
                  <a:latin typeface="Trebuchet MS" pitchFamily="34" charset="0"/>
                </a:rPr>
              </a:br>
              <a:endParaRPr lang="en-US" sz="2800" dirty="0" smtClean="0">
                <a:solidFill>
                  <a:schemeClr val="bg1"/>
                </a:solidFill>
                <a:latin typeface="Trebuchet MS" pitchFamily="34" charset="0"/>
              </a:endParaRPr>
            </a:p>
            <a:p>
              <a:pPr algn="l" defTabSz="3765639"/>
              <a:r>
                <a:rPr lang="en-US" sz="2800" b="0" dirty="0" smtClean="0">
                  <a:solidFill>
                    <a:schemeClr val="bg1"/>
                  </a:solidFill>
                  <a:latin typeface="Trebuchet MS" pitchFamily="34" charset="0"/>
                </a:rPr>
                <a:t>Need</a:t>
              </a:r>
              <a:r>
                <a:rPr lang="en-US" sz="2800" b="0" baseline="0" dirty="0" smtClean="0">
                  <a:solidFill>
                    <a:schemeClr val="bg1"/>
                  </a:solidFill>
                  <a:latin typeface="Trebuchet MS" pitchFamily="34" charset="0"/>
                </a:rPr>
                <a:t> assistance? Call us at </a:t>
              </a:r>
              <a:r>
                <a:rPr lang="en-US" sz="2800" b="0" dirty="0" smtClean="0">
                  <a:solidFill>
                    <a:srgbClr val="FFC000"/>
                  </a:solidFill>
                  <a:latin typeface="Trebuchet MS" pitchFamily="34" charset="0"/>
                </a:rPr>
                <a:t>1.510.649.3001</a:t>
              </a:r>
            </a:p>
            <a:p>
              <a:pPr algn="l" defTabSz="3765639"/>
              <a:endParaRPr lang="en-US" sz="3600" b="1" dirty="0" smtClean="0">
                <a:solidFill>
                  <a:srgbClr val="FFFF00"/>
                </a:solidFill>
                <a:latin typeface="Trebuchet MS" pitchFamily="34" charset="0"/>
              </a:endParaRPr>
            </a:p>
            <a:p>
              <a:pPr algn="ctr"/>
              <a:endParaRPr lang="en-US" sz="2400" b="1"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QUICK START</a:t>
              </a:r>
            </a:p>
            <a:p>
              <a:pPr algn="ctr"/>
              <a:endParaRPr lang="en-US" sz="32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Zoom in and out</a:t>
              </a:r>
            </a:p>
            <a:p>
              <a:pPr marL="1892300" indent="-1892300" algn="l" defTabSz="850900"/>
              <a:r>
                <a:rPr lang="en-US" sz="2400" b="0" baseline="0" dirty="0" smtClean="0">
                  <a:solidFill>
                    <a:schemeClr val="bg1"/>
                  </a:solidFill>
                  <a:latin typeface="Trebuchet MS" pitchFamily="34" charset="0"/>
                </a:rPr>
                <a:t>	</a:t>
              </a:r>
              <a:r>
                <a:rPr lang="en-US" sz="2400" b="0" baseline="0" dirty="0" smtClean="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smtClean="0">
                  <a:solidFill>
                    <a:schemeClr val="bg1">
                      <a:lumMod val="75000"/>
                    </a:schemeClr>
                  </a:solidFill>
                  <a:latin typeface="Trebuchet MS" pitchFamily="34" charset="0"/>
                </a:rPr>
                <a:t>	</a:t>
              </a:r>
              <a:r>
                <a:rPr lang="en-US" sz="2400" b="0" baseline="0" dirty="0" smtClean="0">
                  <a:solidFill>
                    <a:schemeClr val="bg1">
                      <a:lumMod val="75000"/>
                    </a:schemeClr>
                  </a:solidFill>
                  <a:latin typeface="Trebuchet MS" pitchFamily="34" charset="0"/>
                </a:rPr>
                <a:t>Go to VIEW &gt; ZOOM.</a:t>
              </a:r>
            </a:p>
            <a:p>
              <a:pPr algn="l"/>
              <a:endParaRPr lang="en-US" sz="2800" b="0"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Title, Authors, and Affiliations</a:t>
              </a:r>
            </a:p>
            <a:p>
              <a:pPr algn="l"/>
              <a:r>
                <a:rPr lang="en-US" sz="24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The font size of your title should be bigger than your name(s) and institution name(s).</a:t>
              </a:r>
            </a:p>
            <a:p>
              <a:pPr algn="l"/>
              <a:r>
                <a:rPr lang="en-US" sz="2800" b="1" baseline="0" dirty="0" smtClean="0">
                  <a:solidFill>
                    <a:schemeClr val="bg1"/>
                  </a:solidFill>
                  <a:latin typeface="Trebuchet MS" pitchFamily="34" charset="0"/>
                </a:rPr>
                <a:t/>
              </a:r>
              <a:br>
                <a:rPr lang="en-US" sz="2800" b="1" baseline="0" dirty="0" smtClean="0">
                  <a:solidFill>
                    <a:schemeClr val="bg1"/>
                  </a:solidFill>
                  <a:latin typeface="Trebuchet MS" pitchFamily="34" charset="0"/>
                </a:rPr>
              </a:br>
              <a:endParaRPr lang="en-US" sz="2800" b="1" dirty="0" smtClean="0">
                <a:solidFill>
                  <a:schemeClr val="bg1"/>
                </a:solidFill>
                <a:latin typeface="Trebuchet MS" pitchFamily="34" charset="0"/>
              </a:endParaRPr>
            </a:p>
            <a:p>
              <a:pPr algn="ctr"/>
              <a:endParaRPr lang="en-US" sz="2800" b="1" dirty="0" smtClean="0">
                <a:solidFill>
                  <a:srgbClr val="FFC000"/>
                </a:solidFill>
                <a:latin typeface="Trebuchet MS" pitchFamily="34" charset="0"/>
              </a:endParaRPr>
            </a:p>
            <a:p>
              <a:pPr algn="ctr"/>
              <a:endParaRPr lang="en-US" sz="2800" b="1" dirty="0" smtClean="0">
                <a:solidFill>
                  <a:srgbClr val="FFC000"/>
                </a:solidFill>
                <a:latin typeface="Trebuchet MS" pitchFamily="34" charset="0"/>
              </a:endParaRPr>
            </a:p>
            <a:p>
              <a:pPr algn="ctr"/>
              <a:r>
                <a:rPr lang="en-US" sz="3200" b="1" dirty="0" smtClean="0">
                  <a:solidFill>
                    <a:srgbClr val="FFC000"/>
                  </a:solidFill>
                  <a:latin typeface="Trebuchet MS" pitchFamily="34" charset="0"/>
                </a:rPr>
                <a:t>Adding Logos</a:t>
              </a:r>
              <a:r>
                <a:rPr lang="en-US" sz="3200" b="1" baseline="0" dirty="0" smtClean="0">
                  <a:solidFill>
                    <a:srgbClr val="FFC000"/>
                  </a:solidFill>
                  <a:latin typeface="Trebuchet MS" pitchFamily="34" charset="0"/>
                </a:rPr>
                <a:t> / Seals</a:t>
              </a:r>
            </a:p>
            <a:p>
              <a:pPr algn="l"/>
              <a:r>
                <a:rPr lang="en-US" sz="24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spc="0"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See if your school’s logo is available on our free poster templates page.</a:t>
              </a:r>
            </a:p>
            <a:p>
              <a:pPr algn="l"/>
              <a:endParaRPr lang="en-US" sz="2400" b="0" baseline="0" dirty="0" smtClean="0">
                <a:latin typeface="Trebuchet MS" pitchFamily="34" charset="0"/>
              </a:endParaRPr>
            </a:p>
            <a:p>
              <a:pPr algn="ctr"/>
              <a:r>
                <a:rPr lang="en-US" sz="3200" b="1" baseline="0" dirty="0" smtClean="0">
                  <a:solidFill>
                    <a:srgbClr val="FFC000"/>
                  </a:solidFill>
                  <a:latin typeface="Trebuchet MS" pitchFamily="34" charset="0"/>
                </a:rPr>
                <a:t>Photographs / Graphics</a:t>
              </a:r>
            </a:p>
            <a:p>
              <a:pPr algn="l" defTabSz="977900"/>
              <a:r>
                <a:rPr lang="en-US" sz="24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smtClean="0">
                  <a:solidFill>
                    <a:schemeClr val="bg1">
                      <a:lumMod val="75000"/>
                    </a:schemeClr>
                  </a:solidFill>
                  <a:latin typeface="Trebuchet MS" pitchFamily="34" charset="0"/>
                </a:rPr>
                <a:t>disproportionally.</a:t>
              </a:r>
            </a:p>
            <a:p>
              <a:pPr algn="l" defTabSz="977900"/>
              <a:endParaRPr lang="en-US" sz="2400" b="0" baseline="0" dirty="0" smtClean="0">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r>
                <a:rPr lang="en-US" sz="3200" b="1" baseline="0" dirty="0" smtClean="0">
                  <a:solidFill>
                    <a:srgbClr val="FFC000"/>
                  </a:solidFill>
                  <a:latin typeface="Trebuchet MS" pitchFamily="34" charset="0"/>
                </a:rPr>
                <a:t>Image Quality Check</a:t>
              </a:r>
            </a:p>
            <a:p>
              <a:pPr lvl="0" algn="l" defTabSz="977900"/>
              <a:r>
                <a:rPr lang="en-US" sz="2400" b="0" baseline="0" dirty="0" smtClean="0">
                  <a:solidFill>
                    <a:schemeClr val="bg1">
                      <a:lumMod val="75000"/>
                    </a:schemeClr>
                  </a:solidFill>
                  <a:latin typeface="Trebuchet MS" pitchFamily="34" charset="0"/>
                </a:rPr>
                <a:t>Zoom in and look at your images at 100% magnification. If they look good they will print well. </a:t>
              </a:r>
              <a:endParaRPr lang="en-US" sz="2800" b="0" dirty="0" smtClean="0">
                <a:latin typeface="Trebuchet MS" pitchFamily="34" charset="0"/>
              </a:endParaRPr>
            </a:p>
          </p:txBody>
        </p:sp>
        <p:cxnSp>
          <p:nvCxnSpPr>
            <p:cNvPr id="55" name="Straight Connector 54"/>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56" name="Picture 55"/>
            <p:cNvPicPr>
              <a:picLocks noChangeAspect="1"/>
            </p:cNvPicPr>
            <p:nvPr userDrawn="1"/>
          </p:nvPicPr>
          <p:blipFill>
            <a:blip r:embed="rId11"/>
            <a:stretch>
              <a:fillRect/>
            </a:stretch>
          </p:blipFill>
          <p:spPr>
            <a:xfrm>
              <a:off x="-10740740" y="10261718"/>
              <a:ext cx="1597666" cy="1201935"/>
            </a:xfrm>
            <a:prstGeom prst="rect">
              <a:avLst/>
            </a:prstGeom>
          </p:spPr>
        </p:pic>
        <p:pic>
          <p:nvPicPr>
            <p:cNvPr id="57" name="Picture 56"/>
            <p:cNvPicPr>
              <a:picLocks noChangeAspect="1"/>
            </p:cNvPicPr>
            <p:nvPr userDrawn="1"/>
          </p:nvPicPr>
          <p:blipFill>
            <a:blip r:embed="rId12"/>
            <a:stretch>
              <a:fillRect/>
            </a:stretch>
          </p:blipFill>
          <p:spPr>
            <a:xfrm>
              <a:off x="-10732765" y="15696927"/>
              <a:ext cx="9986808" cy="1053596"/>
            </a:xfrm>
            <a:prstGeom prst="rect">
              <a:avLst/>
            </a:prstGeom>
          </p:spPr>
        </p:pic>
        <p:grpSp>
          <p:nvGrpSpPr>
            <p:cNvPr id="58" name="Group 57"/>
            <p:cNvGrpSpPr/>
            <p:nvPr userDrawn="1"/>
          </p:nvGrpSpPr>
          <p:grpSpPr>
            <a:xfrm>
              <a:off x="-9744993" y="23540957"/>
              <a:ext cx="7531182" cy="2120439"/>
              <a:chOff x="-4470427" y="11016658"/>
              <a:chExt cx="3470785" cy="974220"/>
            </a:xfrm>
          </p:grpSpPr>
          <p:grpSp>
            <p:nvGrpSpPr>
              <p:cNvPr id="64" name="Group 63"/>
              <p:cNvGrpSpPr/>
              <p:nvPr userDrawn="1"/>
            </p:nvGrpSpPr>
            <p:grpSpPr>
              <a:xfrm>
                <a:off x="-2783495" y="11060886"/>
                <a:ext cx="624431" cy="893535"/>
                <a:chOff x="-3958697" y="11117435"/>
                <a:chExt cx="779338" cy="1280430"/>
              </a:xfrm>
            </p:grpSpPr>
            <p:pic>
              <p:nvPicPr>
                <p:cNvPr id="70" name="Picture 69"/>
                <p:cNvPicPr>
                  <a:picLocks noChangeAspect="1"/>
                </p:cNvPicPr>
                <p:nvPr userDrawn="1"/>
              </p:nvPicPr>
              <p:blipFill>
                <a:blip r:embed="rId13"/>
                <a:stretch>
                  <a:fillRect/>
                </a:stretch>
              </p:blipFill>
              <p:spPr>
                <a:xfrm>
                  <a:off x="-3948160" y="11117435"/>
                  <a:ext cx="768801" cy="1090857"/>
                </a:xfrm>
                <a:prstGeom prst="rect">
                  <a:avLst/>
                </a:prstGeom>
              </p:spPr>
            </p:pic>
            <p:sp>
              <p:nvSpPr>
                <p:cNvPr id="71" name="TextBox 70"/>
                <p:cNvSpPr txBox="1"/>
                <p:nvPr userDrawn="1"/>
              </p:nvSpPr>
              <p:spPr>
                <a:xfrm>
                  <a:off x="-3958697" y="12114178"/>
                  <a:ext cx="779337" cy="283687"/>
                </a:xfrm>
                <a:prstGeom prst="rect">
                  <a:avLst/>
                </a:prstGeom>
                <a:solidFill>
                  <a:schemeClr val="accent1"/>
                </a:solidFill>
                <a:ln>
                  <a:noFill/>
                </a:ln>
              </p:spPr>
              <p:txBody>
                <a:bodyPr wrap="square" lIns="91440" tIns="91440" rIns="91440" bIns="91440" rtlCol="0">
                  <a:spAutoFit/>
                </a:bodyPr>
                <a:lstStyle/>
                <a:p>
                  <a:pPr algn="ctr"/>
                  <a:r>
                    <a:rPr lang="en-US" sz="1600" b="1" dirty="0" smtClean="0">
                      <a:solidFill>
                        <a:schemeClr val="tx1"/>
                      </a:solidFill>
                    </a:rPr>
                    <a:t>ORIGINAL</a:t>
                  </a:r>
                  <a:endParaRPr lang="en-US" sz="1600" b="1" dirty="0">
                    <a:solidFill>
                      <a:schemeClr val="tx1"/>
                    </a:solidFill>
                  </a:endParaRPr>
                </a:p>
              </p:txBody>
            </p:sp>
          </p:grpSp>
          <p:grpSp>
            <p:nvGrpSpPr>
              <p:cNvPr id="65" name="Group 64"/>
              <p:cNvGrpSpPr/>
              <p:nvPr userDrawn="1"/>
            </p:nvGrpSpPr>
            <p:grpSpPr>
              <a:xfrm>
                <a:off x="-2033159" y="11060889"/>
                <a:ext cx="1033517" cy="893529"/>
                <a:chOff x="-2921738" y="11200127"/>
                <a:chExt cx="1420279" cy="1227904"/>
              </a:xfrm>
            </p:grpSpPr>
            <p:pic>
              <p:nvPicPr>
                <p:cNvPr id="68" name="Picture 67"/>
                <p:cNvPicPr>
                  <a:picLocks noChangeAspect="1"/>
                </p:cNvPicPr>
                <p:nvPr userDrawn="1"/>
              </p:nvPicPr>
              <p:blipFill>
                <a:blip r:embed="rId13"/>
                <a:stretch>
                  <a:fillRect/>
                </a:stretch>
              </p:blipFill>
              <p:spPr>
                <a:xfrm>
                  <a:off x="-2921738" y="11200127"/>
                  <a:ext cx="1420279" cy="1029694"/>
                </a:xfrm>
                <a:prstGeom prst="rect">
                  <a:avLst/>
                </a:prstGeom>
              </p:spPr>
            </p:pic>
            <p:sp>
              <p:nvSpPr>
                <p:cNvPr id="69" name="TextBox 68"/>
                <p:cNvSpPr txBox="1"/>
                <p:nvPr userDrawn="1"/>
              </p:nvSpPr>
              <p:spPr>
                <a:xfrm>
                  <a:off x="-2918991" y="12175418"/>
                  <a:ext cx="1417532" cy="252613"/>
                </a:xfrm>
                <a:prstGeom prst="rect">
                  <a:avLst/>
                </a:prstGeom>
                <a:solidFill>
                  <a:srgbClr val="FF0000"/>
                </a:solidFill>
              </p:spPr>
              <p:txBody>
                <a:bodyPr wrap="square" lIns="457200" tIns="91440" rIns="457200" bIns="91440" rtlCol="0">
                  <a:spAutoFit/>
                </a:bodyPr>
                <a:lstStyle/>
                <a:p>
                  <a:pPr algn="ctr"/>
                  <a:r>
                    <a:rPr lang="en-US" sz="1400" b="1" dirty="0" smtClean="0">
                      <a:solidFill>
                        <a:schemeClr val="bg1"/>
                      </a:solidFill>
                    </a:rPr>
                    <a:t>DISTORTED</a:t>
                  </a:r>
                  <a:endParaRPr lang="en-US" sz="700" b="1" dirty="0">
                    <a:solidFill>
                      <a:schemeClr val="bg1"/>
                    </a:solidFill>
                  </a:endParaRPr>
                </a:p>
              </p:txBody>
            </p:sp>
          </p:grpSp>
          <p:pic>
            <p:nvPicPr>
              <p:cNvPr id="66" name="Picture 65"/>
              <p:cNvPicPr>
                <a:picLocks noChangeAspect="1"/>
              </p:cNvPicPr>
              <p:nvPr userDrawn="1"/>
            </p:nvPicPr>
            <p:blipFill>
              <a:blip r:embed="rId14"/>
              <a:stretch>
                <a:fillRect/>
              </a:stretch>
            </p:blipFill>
            <p:spPr>
              <a:xfrm>
                <a:off x="-4470427" y="11016658"/>
                <a:ext cx="1098742" cy="847761"/>
              </a:xfrm>
              <a:prstGeom prst="rect">
                <a:avLst/>
              </a:prstGeom>
            </p:spPr>
          </p:pic>
          <p:sp>
            <p:nvSpPr>
              <p:cNvPr id="67" name="TextBox 66"/>
              <p:cNvSpPr txBox="1"/>
              <p:nvPr userDrawn="1"/>
            </p:nvSpPr>
            <p:spPr>
              <a:xfrm>
                <a:off x="-4440600" y="11665645"/>
                <a:ext cx="1035685" cy="325233"/>
              </a:xfrm>
              <a:prstGeom prst="rect">
                <a:avLst/>
              </a:prstGeom>
              <a:noFill/>
            </p:spPr>
            <p:txBody>
              <a:bodyPr wrap="square" lIns="457200" tIns="457200" rIns="457200" bIns="0" rtlCol="0">
                <a:spAutoFit/>
              </a:bodyPr>
              <a:lstStyle/>
              <a:p>
                <a:pPr algn="ctr"/>
                <a:r>
                  <a:rPr lang="en-US" sz="1600" dirty="0" smtClean="0">
                    <a:solidFill>
                      <a:schemeClr val="bg1"/>
                    </a:solidFill>
                  </a:rPr>
                  <a:t>Corner</a:t>
                </a:r>
                <a:r>
                  <a:rPr lang="en-US" sz="1600" baseline="0" dirty="0" smtClean="0">
                    <a:solidFill>
                      <a:schemeClr val="bg1"/>
                    </a:solidFill>
                  </a:rPr>
                  <a:t> handles</a:t>
                </a:r>
                <a:endParaRPr lang="en-US" sz="1600" dirty="0">
                  <a:solidFill>
                    <a:schemeClr val="bg1"/>
                  </a:solidFill>
                </a:endParaRPr>
              </a:p>
            </p:txBody>
          </p:sp>
        </p:grpSp>
        <p:grpSp>
          <p:nvGrpSpPr>
            <p:cNvPr id="59" name="Group 58"/>
            <p:cNvGrpSpPr/>
            <p:nvPr userDrawn="1"/>
          </p:nvGrpSpPr>
          <p:grpSpPr>
            <a:xfrm>
              <a:off x="-10398793" y="27751410"/>
              <a:ext cx="9323012" cy="2453251"/>
              <a:chOff x="-4754996" y="12734136"/>
              <a:chExt cx="4296559" cy="1127128"/>
            </a:xfrm>
          </p:grpSpPr>
          <p:graphicFrame>
            <p:nvGraphicFramePr>
              <p:cNvPr id="60" name="Object 59"/>
              <p:cNvGraphicFramePr>
                <a:graphicFrameLocks noChangeAspect="1"/>
              </p:cNvGraphicFramePr>
              <p:nvPr userDrawn="1">
                <p:extLst>
                  <p:ext uri="{D42A27DB-BD31-4B8C-83A1-F6EECF244321}">
                    <p14:modId xmlns:p14="http://schemas.microsoft.com/office/powerpoint/2010/main" val="1199812768"/>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3276" name="Image" r:id="rId15" imgW="1828440" imgH="1117440" progId="Photoshop.Image.13">
                      <p:embed/>
                    </p:oleObj>
                  </mc:Choice>
                  <mc:Fallback>
                    <p:oleObj name="Image" r:id="rId15" imgW="1828440" imgH="1117440" progId="Photoshop.Image.13">
                      <p:embed/>
                      <p:pic>
                        <p:nvPicPr>
                          <p:cNvPr id="0" name=""/>
                          <p:cNvPicPr/>
                          <p:nvPr/>
                        </p:nvPicPr>
                        <p:blipFill>
                          <a:blip r:embed="rId16"/>
                          <a:stretch>
                            <a:fillRect/>
                          </a:stretch>
                        </p:blipFill>
                        <p:spPr>
                          <a:xfrm>
                            <a:off x="-4533347" y="12734142"/>
                            <a:ext cx="1828800" cy="1117600"/>
                          </a:xfrm>
                          <a:prstGeom prst="rect">
                            <a:avLst/>
                          </a:prstGeom>
                        </p:spPr>
                      </p:pic>
                    </p:oleObj>
                  </mc:Fallback>
                </mc:AlternateContent>
              </a:graphicData>
            </a:graphic>
          </p:graphicFrame>
          <p:graphicFrame>
            <p:nvGraphicFramePr>
              <p:cNvPr id="61" name="Object 60"/>
              <p:cNvGraphicFramePr>
                <a:graphicFrameLocks noChangeAspect="1"/>
              </p:cNvGraphicFramePr>
              <p:nvPr userDrawn="1">
                <p:extLst>
                  <p:ext uri="{D42A27DB-BD31-4B8C-83A1-F6EECF244321}">
                    <p14:modId xmlns:p14="http://schemas.microsoft.com/office/powerpoint/2010/main" val="4096349677"/>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3277" name="Image" r:id="rId17" imgW="1828440" imgH="1117440" progId="Photoshop.Image.13">
                      <p:embed/>
                    </p:oleObj>
                  </mc:Choice>
                  <mc:Fallback>
                    <p:oleObj name="Image" r:id="rId17" imgW="1828440" imgH="1117440" progId="Photoshop.Image.13">
                      <p:embed/>
                      <p:pic>
                        <p:nvPicPr>
                          <p:cNvPr id="0" name=""/>
                          <p:cNvPicPr/>
                          <p:nvPr/>
                        </p:nvPicPr>
                        <p:blipFill>
                          <a:blip r:embed="rId18"/>
                          <a:stretch>
                            <a:fillRect/>
                          </a:stretch>
                        </p:blipFill>
                        <p:spPr>
                          <a:xfrm>
                            <a:off x="-2456641" y="12737835"/>
                            <a:ext cx="1828800" cy="1117600"/>
                          </a:xfrm>
                          <a:prstGeom prst="rect">
                            <a:avLst/>
                          </a:prstGeom>
                        </p:spPr>
                      </p:pic>
                    </p:oleObj>
                  </mc:Fallback>
                </mc:AlternateContent>
              </a:graphicData>
            </a:graphic>
          </p:graphicFrame>
          <p:sp>
            <p:nvSpPr>
              <p:cNvPr id="62" name="TextBox 61"/>
              <p:cNvSpPr txBox="1"/>
              <p:nvPr userDrawn="1"/>
            </p:nvSpPr>
            <p:spPr>
              <a:xfrm rot="16200000">
                <a:off x="-5235785" y="13214925"/>
                <a:ext cx="1117601" cy="156024"/>
              </a:xfrm>
              <a:prstGeom prst="rect">
                <a:avLst/>
              </a:prstGeom>
              <a:noFill/>
            </p:spPr>
            <p:txBody>
              <a:bodyPr wrap="square" lIns="91440" tIns="91440" rIns="91440" bIns="0" rtlCol="0">
                <a:spAutoFit/>
              </a:bodyPr>
              <a:lstStyle/>
              <a:p>
                <a:pPr algn="ctr"/>
                <a:r>
                  <a:rPr lang="en-US" sz="1600" dirty="0" smtClean="0">
                    <a:solidFill>
                      <a:srgbClr val="92D050"/>
                    </a:solidFill>
                  </a:rPr>
                  <a:t>Good</a:t>
                </a:r>
                <a:r>
                  <a:rPr lang="en-US" sz="1600" baseline="0" dirty="0" smtClean="0">
                    <a:solidFill>
                      <a:srgbClr val="92D050"/>
                    </a:solidFill>
                  </a:rPr>
                  <a:t> </a:t>
                </a:r>
                <a:r>
                  <a:rPr lang="en-US" sz="1600" baseline="0" dirty="0" smtClean="0">
                    <a:solidFill>
                      <a:schemeClr val="bg1"/>
                    </a:solidFill>
                  </a:rPr>
                  <a:t>printing quality</a:t>
                </a:r>
                <a:endParaRPr lang="en-US" sz="1600" dirty="0">
                  <a:solidFill>
                    <a:schemeClr val="bg1"/>
                  </a:solidFill>
                </a:endParaRPr>
              </a:p>
            </p:txBody>
          </p:sp>
          <p:sp>
            <p:nvSpPr>
              <p:cNvPr id="63" name="TextBox 62"/>
              <p:cNvSpPr txBox="1"/>
              <p:nvPr userDrawn="1"/>
            </p:nvSpPr>
            <p:spPr>
              <a:xfrm rot="16200000">
                <a:off x="-1095250" y="13224452"/>
                <a:ext cx="1117601" cy="156024"/>
              </a:xfrm>
              <a:prstGeom prst="rect">
                <a:avLst/>
              </a:prstGeom>
              <a:noFill/>
            </p:spPr>
            <p:txBody>
              <a:bodyPr wrap="square" lIns="91440" tIns="91440" rIns="91440" bIns="0" rtlCol="0">
                <a:spAutoFit/>
              </a:bodyPr>
              <a:lstStyle/>
              <a:p>
                <a:pPr algn="ctr"/>
                <a:r>
                  <a:rPr lang="en-US" sz="1600" dirty="0" smtClean="0">
                    <a:solidFill>
                      <a:srgbClr val="FF0000"/>
                    </a:solidFill>
                  </a:rPr>
                  <a:t>Bad </a:t>
                </a:r>
                <a:r>
                  <a:rPr lang="en-US" sz="1600" dirty="0" smtClean="0">
                    <a:solidFill>
                      <a:schemeClr val="bg1"/>
                    </a:solidFill>
                  </a:rPr>
                  <a:t>printing quality</a:t>
                </a:r>
                <a:endParaRPr lang="en-US" sz="1600" dirty="0">
                  <a:solidFill>
                    <a:schemeClr val="bg1"/>
                  </a:solidFill>
                </a:endParaRPr>
              </a:p>
            </p:txBody>
          </p:sp>
        </p:grpSp>
      </p:grpSp>
    </p:spTree>
  </p:cSld>
  <p:clrMap bg1="lt1" tx1="dk1" bg2="lt2" tx2="dk2" accent1="accent1" accent2="accent2" accent3="accent3" accent4="accent4" accent5="accent5" accent6="accent6" hlink="hlink" folHlink="folHlink"/>
  <p:sldLayoutIdLst>
    <p:sldLayoutId id="2147483654" r:id="rId1"/>
  </p:sldLayoutIdLst>
  <p:timing>
    <p:tnLst>
      <p:par>
        <p:cTn id="1" dur="indefinite" restart="never" nodeType="tmRoot"/>
      </p:par>
    </p:tnLst>
  </p:timing>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34000">
              <a:schemeClr val="tx2">
                <a:lumMod val="40000"/>
                <a:lumOff val="6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2"/>
            <a:ext cx="43891200" cy="4800600"/>
          </a:xfrm>
          <a:prstGeom prst="rect">
            <a:avLst/>
          </a:prstGeom>
          <a:solidFill>
            <a:schemeClr val="accent5">
              <a:lumMod val="75000"/>
            </a:schemeClr>
          </a:solidFill>
          <a:ln w="9525">
            <a:solidFill>
              <a:schemeClr val="tx1"/>
            </a:solidFill>
            <a:miter lim="800000"/>
            <a:headEnd/>
            <a:tailEnd/>
          </a:ln>
          <a:effectLst/>
        </p:spPr>
        <p:txBody>
          <a:bodyPr wrap="none" lIns="68576" tIns="34286" rIns="68576" bIns="34286" anchor="ctr"/>
          <a:lstStyle/>
          <a:p>
            <a:pPr defTabSz="3291149">
              <a:defRPr/>
            </a:pPr>
            <a:endParaRPr lang="en-US" sz="6448" dirty="0">
              <a:solidFill>
                <a:prstClr val="black"/>
              </a:solidFill>
            </a:endParaRPr>
          </a:p>
        </p:txBody>
      </p:sp>
      <p:sp>
        <p:nvSpPr>
          <p:cNvPr id="9" name="Rectangle 9"/>
          <p:cNvSpPr>
            <a:spLocks noChangeArrowheads="1"/>
          </p:cNvSpPr>
          <p:nvPr/>
        </p:nvSpPr>
        <p:spPr bwMode="auto">
          <a:xfrm>
            <a:off x="0" y="4800602"/>
            <a:ext cx="43891200" cy="45720"/>
          </a:xfrm>
          <a:prstGeom prst="rect">
            <a:avLst/>
          </a:prstGeom>
          <a:solidFill>
            <a:schemeClr val="accent5">
              <a:lumMod val="50000"/>
            </a:schemeClr>
          </a:solidFill>
          <a:ln w="152400">
            <a:solidFill>
              <a:schemeClr val="accent5">
                <a:lumMod val="50000"/>
              </a:schemeClr>
            </a:solidFill>
            <a:miter lim="800000"/>
            <a:headEnd/>
            <a:tailEnd/>
          </a:ln>
          <a:effectLst/>
        </p:spPr>
        <p:txBody>
          <a:bodyPr wrap="none" lIns="68576" tIns="34286" rIns="68576" bIns="34286" anchor="ctr"/>
          <a:lstStyle/>
          <a:p>
            <a:pPr defTabSz="3291149">
              <a:defRPr/>
            </a:pPr>
            <a:endParaRPr lang="en-US" sz="6448" dirty="0">
              <a:solidFill>
                <a:prstClr val="black"/>
              </a:solidFill>
            </a:endParaRPr>
          </a:p>
        </p:txBody>
      </p:sp>
      <p:sp>
        <p:nvSpPr>
          <p:cNvPr id="10" name="Text Box 14"/>
          <p:cNvSpPr txBox="1">
            <a:spLocks noChangeArrowheads="1"/>
          </p:cNvSpPr>
          <p:nvPr/>
        </p:nvSpPr>
        <p:spPr bwMode="auto">
          <a:xfrm>
            <a:off x="1567307" y="32315729"/>
            <a:ext cx="2514600" cy="252424"/>
          </a:xfrm>
          <a:prstGeom prst="rect">
            <a:avLst/>
          </a:prstGeom>
          <a:noFill/>
          <a:ln w="9525">
            <a:solidFill>
              <a:schemeClr val="accent5">
                <a:lumMod val="50000"/>
              </a:schemeClr>
            </a:solidFill>
            <a:miter lim="800000"/>
            <a:headEnd/>
            <a:tailEnd/>
          </a:ln>
          <a:effectLst/>
        </p:spPr>
        <p:txBody>
          <a:bodyPr lIns="68447" tIns="34218" rIns="68447" bIns="34218">
            <a:spAutoFit/>
          </a:bodyPr>
          <a:lstStyle/>
          <a:p>
            <a:pPr defTabSz="3291149" eaLnBrk="0" hangingPunct="0">
              <a:lnSpc>
                <a:spcPct val="65000"/>
              </a:lnSpc>
              <a:spcBef>
                <a:spcPct val="50000"/>
              </a:spcBef>
              <a:defRPr/>
            </a:pPr>
            <a:r>
              <a:rPr lang="en-US" sz="374" b="1" dirty="0" smtClean="0">
                <a:solidFill>
                  <a:prstClr val="white">
                    <a:lumMod val="75000"/>
                  </a:prstClr>
                </a:solidFill>
                <a:latin typeface="Arial" charset="0"/>
              </a:rPr>
              <a:t>RESEARCH POSTER PRESENTATION </a:t>
            </a:r>
            <a:r>
              <a:rPr lang="en-US" sz="374" b="1" dirty="0">
                <a:solidFill>
                  <a:prstClr val="white">
                    <a:lumMod val="75000"/>
                  </a:prstClr>
                </a:solidFill>
                <a:latin typeface="Arial" charset="0"/>
              </a:rPr>
              <a:t>DESIGN © </a:t>
            </a:r>
            <a:r>
              <a:rPr lang="en-US" sz="374" b="1" dirty="0" smtClean="0">
                <a:solidFill>
                  <a:prstClr val="white">
                    <a:lumMod val="75000"/>
                  </a:prstClr>
                </a:solidFill>
                <a:latin typeface="Arial" charset="0"/>
              </a:rPr>
              <a:t>2012</a:t>
            </a:r>
            <a:endParaRPr lang="en-US" sz="374" b="1" dirty="0">
              <a:solidFill>
                <a:prstClr val="white">
                  <a:lumMod val="75000"/>
                </a:prstClr>
              </a:solidFill>
              <a:latin typeface="Arial" charset="0"/>
            </a:endParaRPr>
          </a:p>
          <a:p>
            <a:pPr defTabSz="3291149" eaLnBrk="0" hangingPunct="0">
              <a:lnSpc>
                <a:spcPct val="65000"/>
              </a:lnSpc>
              <a:spcBef>
                <a:spcPct val="50000"/>
              </a:spcBef>
              <a:defRPr/>
            </a:pPr>
            <a:r>
              <a:rPr lang="en-US" sz="824" b="1" dirty="0">
                <a:solidFill>
                  <a:prstClr val="white">
                    <a:lumMod val="75000"/>
                  </a:prstClr>
                </a:solidFill>
                <a:latin typeface="Arial" charset="0"/>
              </a:rPr>
              <a:t>www.PosterPresentations.com</a:t>
            </a:r>
          </a:p>
        </p:txBody>
      </p:sp>
      <p:sp>
        <p:nvSpPr>
          <p:cNvPr id="2" name="Rounded Rectangle 1"/>
          <p:cNvSpPr/>
          <p:nvPr userDrawn="1"/>
        </p:nvSpPr>
        <p:spPr>
          <a:xfrm>
            <a:off x="922338" y="5475146"/>
            <a:ext cx="10058400" cy="26736677"/>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291149"/>
            <a:endParaRPr lang="en-US" sz="6448">
              <a:solidFill>
                <a:prstClr val="white"/>
              </a:solidFill>
            </a:endParaRPr>
          </a:p>
        </p:txBody>
      </p:sp>
      <p:sp>
        <p:nvSpPr>
          <p:cNvPr id="23" name="Rounded Rectangle 22"/>
          <p:cNvSpPr/>
          <p:nvPr userDrawn="1"/>
        </p:nvSpPr>
        <p:spPr>
          <a:xfrm>
            <a:off x="11587691" y="5475146"/>
            <a:ext cx="10058400" cy="26736677"/>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291149"/>
            <a:endParaRPr lang="en-US" sz="6448">
              <a:solidFill>
                <a:prstClr val="white"/>
              </a:solidFill>
            </a:endParaRPr>
          </a:p>
        </p:txBody>
      </p:sp>
      <p:sp>
        <p:nvSpPr>
          <p:cNvPr id="24" name="Rounded Rectangle 23"/>
          <p:cNvSpPr/>
          <p:nvPr userDrawn="1"/>
        </p:nvSpPr>
        <p:spPr>
          <a:xfrm>
            <a:off x="22253047" y="5475146"/>
            <a:ext cx="10058400" cy="26736677"/>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291149"/>
            <a:endParaRPr lang="en-US" sz="6448">
              <a:solidFill>
                <a:prstClr val="white"/>
              </a:solidFill>
            </a:endParaRPr>
          </a:p>
        </p:txBody>
      </p:sp>
      <p:sp>
        <p:nvSpPr>
          <p:cNvPr id="26" name="Rounded Rectangle 25"/>
          <p:cNvSpPr/>
          <p:nvPr userDrawn="1"/>
        </p:nvSpPr>
        <p:spPr>
          <a:xfrm>
            <a:off x="32918400" y="5475146"/>
            <a:ext cx="10058400" cy="26736677"/>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291149"/>
            <a:endParaRPr lang="en-US" sz="6448">
              <a:solidFill>
                <a:prstClr val="white"/>
              </a:solidFill>
            </a:endParaRPr>
          </a:p>
        </p:txBody>
      </p:sp>
      <p:grpSp>
        <p:nvGrpSpPr>
          <p:cNvPr id="30" name="Group 29"/>
          <p:cNvGrpSpPr/>
          <p:nvPr userDrawn="1"/>
        </p:nvGrpSpPr>
        <p:grpSpPr>
          <a:xfrm>
            <a:off x="-11225188" y="0"/>
            <a:ext cx="11018863" cy="32918400"/>
            <a:chOff x="-11225189" y="-1"/>
            <a:chExt cx="11018865" cy="32918401"/>
          </a:xfrm>
        </p:grpSpPr>
        <p:sp>
          <p:nvSpPr>
            <p:cNvPr id="31" name="Rectangle 30"/>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defTabSz="1138572">
                <a:defRPr/>
              </a:pPr>
              <a:r>
                <a:rPr lang="en-US" sz="2401" b="1" dirty="0" smtClean="0">
                  <a:solidFill>
                    <a:srgbClr val="FF0000"/>
                  </a:solidFill>
                  <a:latin typeface="Trebuchet MS" pitchFamily="34" charset="0"/>
                </a:rPr>
                <a:t>(—THIS SIDEBAR DOES NOT PRINT—)</a:t>
              </a:r>
              <a:endParaRPr lang="en-US" sz="2401" b="1" spc="450" dirty="0" smtClean="0">
                <a:solidFill>
                  <a:prstClr val="white"/>
                </a:solidFill>
                <a:latin typeface="Trebuchet MS" pitchFamily="34" charset="0"/>
              </a:endParaRPr>
            </a:p>
            <a:p>
              <a:pPr algn="ctr" defTabSz="3291149"/>
              <a:r>
                <a:rPr lang="en-US" sz="2999" b="1" spc="450" dirty="0" smtClean="0">
                  <a:solidFill>
                    <a:prstClr val="white"/>
                  </a:solidFill>
                  <a:latin typeface="Trebuchet MS" pitchFamily="34" charset="0"/>
                </a:rPr>
                <a:t>DESIGN GUIDE</a:t>
              </a:r>
            </a:p>
            <a:p>
              <a:pPr algn="ctr" defTabSz="3291149"/>
              <a:endParaRPr lang="en-US" sz="2099" b="1" dirty="0" smtClean="0">
                <a:solidFill>
                  <a:prstClr val="white"/>
                </a:solidFill>
                <a:latin typeface="Trebuchet MS" pitchFamily="34" charset="0"/>
              </a:endParaRPr>
            </a:p>
            <a:p>
              <a:pPr defTabSz="2823779"/>
              <a:r>
                <a:rPr lang="en-US" sz="2099" dirty="0" smtClean="0">
                  <a:solidFill>
                    <a:prstClr val="white"/>
                  </a:solidFill>
                  <a:latin typeface="Trebuchet MS" pitchFamily="34" charset="0"/>
                </a:rPr>
                <a:t>This PowerPoint 2007 template produces a 36”x48” presentation poster. You can use it to create your research poster and save valuable time placing titles, subtitles, text, and graphics. </a:t>
              </a:r>
            </a:p>
            <a:p>
              <a:pPr defTabSz="2823779"/>
              <a:endParaRPr lang="en-US" sz="2099" dirty="0" smtClean="0">
                <a:solidFill>
                  <a:prstClr val="white"/>
                </a:solidFill>
                <a:latin typeface="Trebuchet MS" pitchFamily="34" charset="0"/>
              </a:endParaRPr>
            </a:p>
            <a:p>
              <a:pPr defTabSz="3291386"/>
              <a:r>
                <a:rPr lang="en-US" sz="2099" dirty="0" smtClean="0">
                  <a:solidFill>
                    <a:prstClr val="white"/>
                  </a:solidFill>
                  <a:latin typeface="Trebuchet MS" pitchFamily="34" charset="0"/>
                </a:rPr>
                <a:t>We provide a series of online tutorials that will guide you through the poster design process and answer your poster production questions. To view our template tutorials, go online to </a:t>
              </a:r>
              <a:r>
                <a:rPr lang="en-US" sz="2099" b="1" dirty="0" smtClean="0">
                  <a:solidFill>
                    <a:srgbClr val="FFC000"/>
                  </a:solidFill>
                  <a:latin typeface="Trebuchet MS" pitchFamily="34" charset="0"/>
                </a:rPr>
                <a:t>PosterPresentations.com</a:t>
              </a:r>
              <a:r>
                <a:rPr lang="en-US" sz="2099" b="1" dirty="0" smtClean="0">
                  <a:solidFill>
                    <a:prstClr val="white"/>
                  </a:solidFill>
                  <a:latin typeface="Trebuchet MS" pitchFamily="34" charset="0"/>
                </a:rPr>
                <a:t> </a:t>
              </a:r>
              <a:r>
                <a:rPr lang="en-US" sz="2099" dirty="0" smtClean="0">
                  <a:solidFill>
                    <a:prstClr val="white"/>
                  </a:solidFill>
                  <a:latin typeface="Trebuchet MS" pitchFamily="34" charset="0"/>
                </a:rPr>
                <a:t>and click on HELP DESK.</a:t>
              </a:r>
            </a:p>
            <a:p>
              <a:pPr defTabSz="3291386"/>
              <a:endParaRPr lang="en-US" sz="2099" dirty="0" smtClean="0">
                <a:solidFill>
                  <a:prstClr val="white"/>
                </a:solidFill>
                <a:latin typeface="Trebuchet MS" pitchFamily="34" charset="0"/>
              </a:endParaRPr>
            </a:p>
            <a:p>
              <a:pPr defTabSz="3291386"/>
              <a:r>
                <a:rPr lang="en-US" sz="2099" dirty="0" smtClean="0">
                  <a:solidFill>
                    <a:prstClr val="white"/>
                  </a:solidFill>
                  <a:latin typeface="Trebuchet MS" pitchFamily="34" charset="0"/>
                </a:rPr>
                <a:t>When you are ready to print your poster, go online to PosterPresentations.com</a:t>
              </a:r>
              <a:br>
                <a:rPr lang="en-US" sz="2099" dirty="0" smtClean="0">
                  <a:solidFill>
                    <a:prstClr val="white"/>
                  </a:solidFill>
                  <a:latin typeface="Trebuchet MS" pitchFamily="34" charset="0"/>
                </a:rPr>
              </a:br>
              <a:endParaRPr lang="en-US" sz="2099" dirty="0" smtClean="0">
                <a:solidFill>
                  <a:prstClr val="white"/>
                </a:solidFill>
                <a:latin typeface="Trebuchet MS" pitchFamily="34" charset="0"/>
              </a:endParaRPr>
            </a:p>
            <a:p>
              <a:pPr defTabSz="2823779"/>
              <a:r>
                <a:rPr lang="en-US" sz="2099" dirty="0" smtClean="0">
                  <a:solidFill>
                    <a:prstClr val="white"/>
                  </a:solidFill>
                  <a:latin typeface="Trebuchet MS" pitchFamily="34" charset="0"/>
                </a:rPr>
                <a:t>Need assistance? Call us at </a:t>
              </a:r>
              <a:r>
                <a:rPr lang="en-US" sz="2099" dirty="0" smtClean="0">
                  <a:solidFill>
                    <a:srgbClr val="FFC000"/>
                  </a:solidFill>
                  <a:latin typeface="Trebuchet MS" pitchFamily="34" charset="0"/>
                </a:rPr>
                <a:t>1.510.649.3001</a:t>
              </a:r>
            </a:p>
            <a:p>
              <a:pPr defTabSz="2823779"/>
              <a:endParaRPr lang="en-US" sz="2700" b="1" dirty="0" smtClean="0">
                <a:solidFill>
                  <a:srgbClr val="FFFF00"/>
                </a:solidFill>
                <a:latin typeface="Trebuchet MS" pitchFamily="34" charset="0"/>
              </a:endParaRPr>
            </a:p>
            <a:p>
              <a:pPr algn="ctr" defTabSz="3291149"/>
              <a:endParaRPr lang="en-US" sz="1800" b="1" dirty="0" smtClean="0">
                <a:solidFill>
                  <a:prstClr val="white"/>
                </a:solidFill>
                <a:latin typeface="Trebuchet MS" pitchFamily="34" charset="0"/>
              </a:endParaRPr>
            </a:p>
            <a:p>
              <a:pPr algn="ctr" defTabSz="3291149"/>
              <a:r>
                <a:rPr lang="en-US" sz="2999" b="1" spc="450" dirty="0" smtClean="0">
                  <a:solidFill>
                    <a:prstClr val="white"/>
                  </a:solidFill>
                  <a:latin typeface="Trebuchet MS" pitchFamily="34" charset="0"/>
                </a:rPr>
                <a:t>QUICK START</a:t>
              </a:r>
            </a:p>
            <a:p>
              <a:pPr algn="ctr" defTabSz="3291149"/>
              <a:endParaRPr lang="en-US" sz="2401" b="1" dirty="0" smtClean="0">
                <a:solidFill>
                  <a:prstClr val="white"/>
                </a:solidFill>
                <a:latin typeface="Trebuchet MS" pitchFamily="34" charset="0"/>
              </a:endParaRPr>
            </a:p>
            <a:p>
              <a:pPr algn="ctr" defTabSz="3291149"/>
              <a:r>
                <a:rPr lang="en-US" sz="2401" b="1" dirty="0" smtClean="0">
                  <a:solidFill>
                    <a:srgbClr val="FFC000"/>
                  </a:solidFill>
                  <a:latin typeface="Trebuchet MS" pitchFamily="34" charset="0"/>
                </a:rPr>
                <a:t>Zoom in and out</a:t>
              </a:r>
            </a:p>
            <a:p>
              <a:pPr marL="1418998" indent="-1418998" defTabSz="638071"/>
              <a:r>
                <a:rPr lang="en-US" sz="1800" dirty="0" smtClean="0">
                  <a:solidFill>
                    <a:prstClr val="white"/>
                  </a:solidFill>
                  <a:latin typeface="Trebuchet MS" pitchFamily="34" charset="0"/>
                </a:rPr>
                <a:t>	</a:t>
              </a:r>
              <a:r>
                <a:rPr lang="en-US" sz="1800" dirty="0" smtClean="0">
                  <a:solidFill>
                    <a:prstClr val="white">
                      <a:lumMod val="75000"/>
                    </a:prstClr>
                  </a:solidFill>
                  <a:latin typeface="Trebuchet MS" pitchFamily="34" charset="0"/>
                </a:rPr>
                <a:t>As you work on your poster zoom in and out to the level that is more comfortable to you. </a:t>
              </a:r>
            </a:p>
            <a:p>
              <a:pPr marL="1418998" indent="-1418998" defTabSz="638071"/>
              <a:r>
                <a:rPr lang="en-US" sz="1800" b="1" dirty="0" smtClean="0">
                  <a:solidFill>
                    <a:prstClr val="white">
                      <a:lumMod val="75000"/>
                    </a:prstClr>
                  </a:solidFill>
                  <a:latin typeface="Trebuchet MS" pitchFamily="34" charset="0"/>
                </a:rPr>
                <a:t>	</a:t>
              </a:r>
              <a:r>
                <a:rPr lang="en-US" sz="1800" dirty="0" smtClean="0">
                  <a:solidFill>
                    <a:prstClr val="white">
                      <a:lumMod val="75000"/>
                    </a:prstClr>
                  </a:solidFill>
                  <a:latin typeface="Trebuchet MS" pitchFamily="34" charset="0"/>
                </a:rPr>
                <a:t>Go to VIEW &gt; ZOOM.</a:t>
              </a:r>
            </a:p>
            <a:p>
              <a:pPr defTabSz="3291149"/>
              <a:endParaRPr lang="en-US" sz="2099" dirty="0" smtClean="0">
                <a:solidFill>
                  <a:prstClr val="white"/>
                </a:solidFill>
                <a:latin typeface="Trebuchet MS" pitchFamily="34" charset="0"/>
              </a:endParaRPr>
            </a:p>
            <a:p>
              <a:pPr algn="ctr" defTabSz="3291149"/>
              <a:r>
                <a:rPr lang="en-US" sz="2401" b="1" dirty="0" smtClean="0">
                  <a:solidFill>
                    <a:srgbClr val="FFC000"/>
                  </a:solidFill>
                  <a:latin typeface="Trebuchet MS" pitchFamily="34" charset="0"/>
                </a:rPr>
                <a:t>Title, Authors, and Affiliations</a:t>
              </a:r>
            </a:p>
            <a:p>
              <a:pPr defTabSz="3291149"/>
              <a:r>
                <a:rPr lang="en-US" sz="1800" dirty="0" smtClean="0">
                  <a:solidFill>
                    <a:prstClr val="white">
                      <a:lumMod val="75000"/>
                    </a:prstClr>
                  </a:solidFill>
                  <a:latin typeface="Trebuchet MS" pitchFamily="34" charset="0"/>
                </a:rPr>
                <a:t>Start designing your poster by adding the title, the names of the authors, and the affiliated institutions. You can type or paste text into the provided boxes. The template will automatically adjust the size of your text to fit the title box. You can manually override this feature and change the size of your text. </a:t>
              </a:r>
            </a:p>
            <a:p>
              <a:pPr defTabSz="3291149"/>
              <a:endParaRPr lang="en-US" sz="1800" dirty="0" smtClean="0">
                <a:solidFill>
                  <a:prstClr val="white">
                    <a:lumMod val="75000"/>
                  </a:prstClr>
                </a:solidFill>
                <a:latin typeface="Trebuchet MS" pitchFamily="34" charset="0"/>
              </a:endParaRPr>
            </a:p>
            <a:p>
              <a:pPr defTabSz="3291149"/>
              <a:r>
                <a:rPr lang="en-US" sz="1800" b="1" spc="223" dirty="0" smtClean="0">
                  <a:solidFill>
                    <a:srgbClr val="FFC000"/>
                  </a:solidFill>
                  <a:latin typeface="Trebuchet MS" pitchFamily="34" charset="0"/>
                </a:rPr>
                <a:t>TIP</a:t>
              </a:r>
              <a:r>
                <a:rPr lang="en-US" sz="1800" b="1" dirty="0" smtClean="0">
                  <a:solidFill>
                    <a:srgbClr val="FFC000"/>
                  </a:solidFill>
                  <a:latin typeface="Trebuchet MS" pitchFamily="34" charset="0"/>
                </a:rPr>
                <a:t>: </a:t>
              </a:r>
              <a:r>
                <a:rPr lang="en-US" sz="1800" dirty="0" smtClean="0">
                  <a:solidFill>
                    <a:prstClr val="white">
                      <a:lumMod val="75000"/>
                    </a:prstClr>
                  </a:solidFill>
                  <a:latin typeface="Trebuchet MS" pitchFamily="34" charset="0"/>
                </a:rPr>
                <a:t>The font size of your title should be bigger than your name(s) and institution name(s).</a:t>
              </a:r>
            </a:p>
            <a:p>
              <a:pPr defTabSz="3291149"/>
              <a:r>
                <a:rPr lang="en-US" sz="2099" b="1" dirty="0" smtClean="0">
                  <a:solidFill>
                    <a:prstClr val="white"/>
                  </a:solidFill>
                  <a:latin typeface="Trebuchet MS" pitchFamily="34" charset="0"/>
                </a:rPr>
                <a:t/>
              </a:r>
              <a:br>
                <a:rPr lang="en-US" sz="2099" b="1" dirty="0" smtClean="0">
                  <a:solidFill>
                    <a:prstClr val="white"/>
                  </a:solidFill>
                  <a:latin typeface="Trebuchet MS" pitchFamily="34" charset="0"/>
                </a:rPr>
              </a:br>
              <a:endParaRPr lang="en-US" sz="2099" b="1" dirty="0" smtClean="0">
                <a:solidFill>
                  <a:prstClr val="white"/>
                </a:solidFill>
                <a:latin typeface="Trebuchet MS" pitchFamily="34" charset="0"/>
              </a:endParaRPr>
            </a:p>
            <a:p>
              <a:pPr algn="ctr" defTabSz="3291149"/>
              <a:endParaRPr lang="en-US" sz="2099" b="1" dirty="0" smtClean="0">
                <a:solidFill>
                  <a:srgbClr val="FFC000"/>
                </a:solidFill>
                <a:latin typeface="Trebuchet MS" pitchFamily="34" charset="0"/>
              </a:endParaRPr>
            </a:p>
            <a:p>
              <a:pPr algn="ctr" defTabSz="3291149"/>
              <a:endParaRPr lang="en-US" sz="2099" b="1" dirty="0" smtClean="0">
                <a:solidFill>
                  <a:srgbClr val="FFC000"/>
                </a:solidFill>
                <a:latin typeface="Trebuchet MS" pitchFamily="34" charset="0"/>
              </a:endParaRPr>
            </a:p>
            <a:p>
              <a:pPr algn="ctr" defTabSz="3291149"/>
              <a:r>
                <a:rPr lang="en-US" sz="2401" b="1" dirty="0" smtClean="0">
                  <a:solidFill>
                    <a:srgbClr val="FFC000"/>
                  </a:solidFill>
                  <a:latin typeface="Trebuchet MS" pitchFamily="34" charset="0"/>
                </a:rPr>
                <a:t>Adding Logos / Seals</a:t>
              </a:r>
            </a:p>
            <a:p>
              <a:pPr defTabSz="3291149"/>
              <a:r>
                <a:rPr lang="en-US" sz="1800" dirty="0" smtClean="0">
                  <a:solidFill>
                    <a:prstClr val="white">
                      <a:lumMod val="75000"/>
                    </a:prst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defTabSz="3291149"/>
              <a:endParaRPr lang="en-US" sz="1800" spc="223" dirty="0" smtClean="0">
                <a:solidFill>
                  <a:prstClr val="white">
                    <a:lumMod val="75000"/>
                  </a:prstClr>
                </a:solidFill>
                <a:latin typeface="Trebuchet MS" pitchFamily="34" charset="0"/>
              </a:endParaRPr>
            </a:p>
            <a:p>
              <a:pPr defTabSz="3291149"/>
              <a:r>
                <a:rPr lang="en-US" sz="1800" b="1" spc="223" dirty="0" smtClean="0">
                  <a:solidFill>
                    <a:srgbClr val="FFC000"/>
                  </a:solidFill>
                  <a:latin typeface="Trebuchet MS" pitchFamily="34" charset="0"/>
                </a:rPr>
                <a:t>TIP:</a:t>
              </a:r>
              <a:r>
                <a:rPr lang="en-US" sz="1800" b="1" dirty="0" smtClean="0">
                  <a:solidFill>
                    <a:srgbClr val="FFC000"/>
                  </a:solidFill>
                  <a:latin typeface="Trebuchet MS" pitchFamily="34" charset="0"/>
                </a:rPr>
                <a:t> </a:t>
              </a:r>
              <a:r>
                <a:rPr lang="en-US" sz="1800" dirty="0" smtClean="0">
                  <a:solidFill>
                    <a:prstClr val="white">
                      <a:lumMod val="75000"/>
                    </a:prstClr>
                  </a:solidFill>
                  <a:latin typeface="Trebuchet MS" pitchFamily="34" charset="0"/>
                </a:rPr>
                <a:t>See if your school’s logo is available on our free poster templates page.</a:t>
              </a:r>
            </a:p>
            <a:p>
              <a:pPr defTabSz="3291149"/>
              <a:endParaRPr lang="en-US" sz="1800" dirty="0" smtClean="0">
                <a:solidFill>
                  <a:prstClr val="white"/>
                </a:solidFill>
                <a:latin typeface="Trebuchet MS" pitchFamily="34" charset="0"/>
              </a:endParaRPr>
            </a:p>
            <a:p>
              <a:pPr algn="ctr" defTabSz="3291149"/>
              <a:r>
                <a:rPr lang="en-US" sz="2401" b="1" dirty="0" smtClean="0">
                  <a:solidFill>
                    <a:srgbClr val="FFC000"/>
                  </a:solidFill>
                  <a:latin typeface="Trebuchet MS" pitchFamily="34" charset="0"/>
                </a:rPr>
                <a:t>Photographs / Graphics</a:t>
              </a:r>
            </a:p>
            <a:p>
              <a:pPr defTabSz="733309"/>
              <a:r>
                <a:rPr lang="en-US" sz="1800" dirty="0" smtClean="0">
                  <a:solidFill>
                    <a:prstClr val="white">
                      <a:lumMod val="75000"/>
                    </a:prst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disproportionally.</a:t>
              </a:r>
            </a:p>
            <a:p>
              <a:pPr defTabSz="733309"/>
              <a:endParaRPr lang="en-US" sz="1800" dirty="0" smtClean="0">
                <a:solidFill>
                  <a:prstClr val="white"/>
                </a:solidFill>
                <a:latin typeface="Trebuchet MS" pitchFamily="34" charset="0"/>
              </a:endParaRPr>
            </a:p>
            <a:p>
              <a:pPr algn="ctr" defTabSz="3291149"/>
              <a:endParaRPr lang="en-US" sz="2099" b="1" dirty="0" smtClean="0">
                <a:solidFill>
                  <a:srgbClr val="FFC000"/>
                </a:solidFill>
                <a:latin typeface="Trebuchet MS" pitchFamily="34" charset="0"/>
              </a:endParaRPr>
            </a:p>
            <a:p>
              <a:pPr algn="ctr" defTabSz="3291149"/>
              <a:endParaRPr lang="en-US" sz="2099" b="1" dirty="0" smtClean="0">
                <a:solidFill>
                  <a:srgbClr val="FFC000"/>
                </a:solidFill>
                <a:latin typeface="Trebuchet MS" pitchFamily="34" charset="0"/>
              </a:endParaRPr>
            </a:p>
            <a:p>
              <a:pPr algn="ctr" defTabSz="3291149"/>
              <a:endParaRPr lang="en-US" sz="2099" b="1" dirty="0" smtClean="0">
                <a:solidFill>
                  <a:srgbClr val="FFC000"/>
                </a:solidFill>
                <a:latin typeface="Trebuchet MS" pitchFamily="34" charset="0"/>
              </a:endParaRPr>
            </a:p>
            <a:p>
              <a:pPr algn="ctr" defTabSz="3291149"/>
              <a:endParaRPr lang="en-US" sz="2099" b="1" dirty="0" smtClean="0">
                <a:solidFill>
                  <a:srgbClr val="FFC000"/>
                </a:solidFill>
                <a:latin typeface="Trebuchet MS" pitchFamily="34" charset="0"/>
              </a:endParaRPr>
            </a:p>
            <a:p>
              <a:pPr algn="ctr" defTabSz="3291149"/>
              <a:endParaRPr lang="en-US" sz="2099" b="1" dirty="0" smtClean="0">
                <a:solidFill>
                  <a:srgbClr val="FFC000"/>
                </a:solidFill>
                <a:latin typeface="Trebuchet MS" pitchFamily="34" charset="0"/>
              </a:endParaRPr>
            </a:p>
            <a:p>
              <a:pPr algn="ctr" defTabSz="3291149"/>
              <a:endParaRPr lang="en-US" sz="2099" b="1" dirty="0" smtClean="0">
                <a:solidFill>
                  <a:srgbClr val="FFC000"/>
                </a:solidFill>
                <a:latin typeface="Trebuchet MS" pitchFamily="34" charset="0"/>
              </a:endParaRPr>
            </a:p>
            <a:p>
              <a:pPr algn="ctr" defTabSz="3291149"/>
              <a:r>
                <a:rPr lang="en-US" sz="2401" b="1" dirty="0" smtClean="0">
                  <a:solidFill>
                    <a:srgbClr val="FFC000"/>
                  </a:solidFill>
                  <a:latin typeface="Trebuchet MS" pitchFamily="34" charset="0"/>
                </a:rPr>
                <a:t>Image Quality Check</a:t>
              </a:r>
            </a:p>
            <a:p>
              <a:pPr defTabSz="733309"/>
              <a:r>
                <a:rPr lang="en-US" sz="1800" dirty="0" smtClean="0">
                  <a:solidFill>
                    <a:prstClr val="white">
                      <a:lumMod val="75000"/>
                    </a:prstClr>
                  </a:solidFill>
                  <a:latin typeface="Trebuchet MS" pitchFamily="34" charset="0"/>
                </a:rPr>
                <a:t>Zoom in and look at your images at 100% magnification. If they look good they will print well. </a:t>
              </a:r>
              <a:endParaRPr lang="en-US" sz="2099" dirty="0" smtClean="0">
                <a:solidFill>
                  <a:prstClr val="white"/>
                </a:solidFill>
                <a:latin typeface="Trebuchet MS" pitchFamily="34" charset="0"/>
              </a:endParaRPr>
            </a:p>
          </p:txBody>
        </p:sp>
        <p:cxnSp>
          <p:nvCxnSpPr>
            <p:cNvPr id="32" name="Straight Connector 31"/>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36" name="Picture 35"/>
            <p:cNvPicPr>
              <a:picLocks noChangeAspect="1"/>
            </p:cNvPicPr>
            <p:nvPr userDrawn="1"/>
          </p:nvPicPr>
          <p:blipFill>
            <a:blip r:embed="rId4"/>
            <a:stretch>
              <a:fillRect/>
            </a:stretch>
          </p:blipFill>
          <p:spPr>
            <a:xfrm>
              <a:off x="-10740740" y="10261718"/>
              <a:ext cx="1597666" cy="1201935"/>
            </a:xfrm>
            <a:prstGeom prst="rect">
              <a:avLst/>
            </a:prstGeom>
          </p:spPr>
        </p:pic>
        <p:pic>
          <p:nvPicPr>
            <p:cNvPr id="37" name="Picture 36"/>
            <p:cNvPicPr>
              <a:picLocks noChangeAspect="1"/>
            </p:cNvPicPr>
            <p:nvPr userDrawn="1"/>
          </p:nvPicPr>
          <p:blipFill>
            <a:blip r:embed="rId5"/>
            <a:stretch>
              <a:fillRect/>
            </a:stretch>
          </p:blipFill>
          <p:spPr>
            <a:xfrm>
              <a:off x="-10732765" y="15696927"/>
              <a:ext cx="9986808" cy="1053596"/>
            </a:xfrm>
            <a:prstGeom prst="rect">
              <a:avLst/>
            </a:prstGeom>
          </p:spPr>
        </p:pic>
        <p:grpSp>
          <p:nvGrpSpPr>
            <p:cNvPr id="38" name="Group 37"/>
            <p:cNvGrpSpPr/>
            <p:nvPr userDrawn="1"/>
          </p:nvGrpSpPr>
          <p:grpSpPr>
            <a:xfrm>
              <a:off x="-9744993" y="23540962"/>
              <a:ext cx="7531182" cy="2058756"/>
              <a:chOff x="-4470427" y="11016658"/>
              <a:chExt cx="3470785" cy="945880"/>
            </a:xfrm>
          </p:grpSpPr>
          <p:grpSp>
            <p:nvGrpSpPr>
              <p:cNvPr id="46" name="Group 45"/>
              <p:cNvGrpSpPr/>
              <p:nvPr userDrawn="1"/>
            </p:nvGrpSpPr>
            <p:grpSpPr>
              <a:xfrm>
                <a:off x="-2783495" y="11060877"/>
                <a:ext cx="624431" cy="865194"/>
                <a:chOff x="-3958697" y="11117435"/>
                <a:chExt cx="779338" cy="1239819"/>
              </a:xfrm>
            </p:grpSpPr>
            <p:pic>
              <p:nvPicPr>
                <p:cNvPr id="52" name="Picture 51"/>
                <p:cNvPicPr>
                  <a:picLocks noChangeAspect="1"/>
                </p:cNvPicPr>
                <p:nvPr userDrawn="1"/>
              </p:nvPicPr>
              <p:blipFill>
                <a:blip r:embed="rId6"/>
                <a:stretch>
                  <a:fillRect/>
                </a:stretch>
              </p:blipFill>
              <p:spPr>
                <a:xfrm>
                  <a:off x="-3948160" y="11117435"/>
                  <a:ext cx="768801" cy="1090857"/>
                </a:xfrm>
                <a:prstGeom prst="rect">
                  <a:avLst/>
                </a:prstGeom>
              </p:spPr>
            </p:pic>
            <p:sp>
              <p:nvSpPr>
                <p:cNvPr id="53" name="TextBox 52"/>
                <p:cNvSpPr txBox="1"/>
                <p:nvPr userDrawn="1"/>
              </p:nvSpPr>
              <p:spPr>
                <a:xfrm>
                  <a:off x="-3958697" y="12114178"/>
                  <a:ext cx="779338" cy="243076"/>
                </a:xfrm>
                <a:prstGeom prst="rect">
                  <a:avLst/>
                </a:prstGeom>
                <a:solidFill>
                  <a:schemeClr val="accent1"/>
                </a:solidFill>
                <a:ln>
                  <a:noFill/>
                </a:ln>
              </p:spPr>
              <p:txBody>
                <a:bodyPr wrap="square" lIns="91440" tIns="91440" rIns="91440" bIns="91440" rtlCol="0">
                  <a:spAutoFit/>
                </a:bodyPr>
                <a:lstStyle/>
                <a:p>
                  <a:pPr algn="ctr" defTabSz="3291149"/>
                  <a:r>
                    <a:rPr lang="en-US" sz="1199" b="1" dirty="0" smtClean="0">
                      <a:solidFill>
                        <a:prstClr val="black"/>
                      </a:solidFill>
                    </a:rPr>
                    <a:t>ORIGINAL</a:t>
                  </a:r>
                  <a:endParaRPr lang="en-US" sz="1199" b="1" dirty="0">
                    <a:solidFill>
                      <a:prstClr val="black"/>
                    </a:solidFill>
                  </a:endParaRPr>
                </a:p>
              </p:txBody>
            </p:sp>
          </p:grpSp>
          <p:grpSp>
            <p:nvGrpSpPr>
              <p:cNvPr id="47" name="Group 46"/>
              <p:cNvGrpSpPr/>
              <p:nvPr userDrawn="1"/>
            </p:nvGrpSpPr>
            <p:grpSpPr>
              <a:xfrm>
                <a:off x="-2033159" y="11060893"/>
                <a:ext cx="1033517" cy="868847"/>
                <a:chOff x="-2921738" y="11200127"/>
                <a:chExt cx="1420279" cy="1193985"/>
              </a:xfrm>
            </p:grpSpPr>
            <p:pic>
              <p:nvPicPr>
                <p:cNvPr id="50" name="Picture 49"/>
                <p:cNvPicPr>
                  <a:picLocks noChangeAspect="1"/>
                </p:cNvPicPr>
                <p:nvPr userDrawn="1"/>
              </p:nvPicPr>
              <p:blipFill>
                <a:blip r:embed="rId6"/>
                <a:stretch>
                  <a:fillRect/>
                </a:stretch>
              </p:blipFill>
              <p:spPr>
                <a:xfrm>
                  <a:off x="-2921738" y="11200127"/>
                  <a:ext cx="1420279" cy="1029694"/>
                </a:xfrm>
                <a:prstGeom prst="rect">
                  <a:avLst/>
                </a:prstGeom>
              </p:spPr>
            </p:pic>
            <p:sp>
              <p:nvSpPr>
                <p:cNvPr id="51" name="TextBox 50"/>
                <p:cNvSpPr txBox="1"/>
                <p:nvPr userDrawn="1"/>
              </p:nvSpPr>
              <p:spPr>
                <a:xfrm>
                  <a:off x="-2918991" y="12175418"/>
                  <a:ext cx="1417532" cy="218694"/>
                </a:xfrm>
                <a:prstGeom prst="rect">
                  <a:avLst/>
                </a:prstGeom>
                <a:solidFill>
                  <a:srgbClr val="FF0000"/>
                </a:solidFill>
              </p:spPr>
              <p:txBody>
                <a:bodyPr wrap="square" lIns="457200" tIns="91440" rIns="457200" bIns="91440" rtlCol="0">
                  <a:spAutoFit/>
                </a:bodyPr>
                <a:lstStyle/>
                <a:p>
                  <a:pPr algn="ctr" defTabSz="3291149"/>
                  <a:r>
                    <a:rPr lang="en-US" sz="1051" b="1" dirty="0" smtClean="0">
                      <a:solidFill>
                        <a:prstClr val="white"/>
                      </a:solidFill>
                    </a:rPr>
                    <a:t>DISTORTED</a:t>
                  </a:r>
                  <a:endParaRPr lang="en-US" sz="526" b="1" dirty="0">
                    <a:solidFill>
                      <a:prstClr val="white"/>
                    </a:solidFill>
                  </a:endParaRPr>
                </a:p>
              </p:txBody>
            </p:sp>
          </p:grpSp>
          <p:pic>
            <p:nvPicPr>
              <p:cNvPr id="48" name="Picture 47"/>
              <p:cNvPicPr>
                <a:picLocks noChangeAspect="1"/>
              </p:cNvPicPr>
              <p:nvPr userDrawn="1"/>
            </p:nvPicPr>
            <p:blipFill>
              <a:blip r:embed="rId7"/>
              <a:stretch>
                <a:fillRect/>
              </a:stretch>
            </p:blipFill>
            <p:spPr>
              <a:xfrm>
                <a:off x="-4470427" y="11016658"/>
                <a:ext cx="1098742" cy="847761"/>
              </a:xfrm>
              <a:prstGeom prst="rect">
                <a:avLst/>
              </a:prstGeom>
            </p:spPr>
          </p:pic>
          <p:sp>
            <p:nvSpPr>
              <p:cNvPr id="49" name="TextBox 48"/>
              <p:cNvSpPr txBox="1"/>
              <p:nvPr userDrawn="1"/>
            </p:nvSpPr>
            <p:spPr>
              <a:xfrm>
                <a:off x="-4440600" y="11665645"/>
                <a:ext cx="1035685" cy="296893"/>
              </a:xfrm>
              <a:prstGeom prst="rect">
                <a:avLst/>
              </a:prstGeom>
              <a:noFill/>
            </p:spPr>
            <p:txBody>
              <a:bodyPr wrap="square" lIns="457200" tIns="457200" rIns="457200" bIns="0" rtlCol="0">
                <a:spAutoFit/>
              </a:bodyPr>
              <a:lstStyle/>
              <a:p>
                <a:pPr algn="ctr" defTabSz="3291149"/>
                <a:r>
                  <a:rPr lang="en-US" sz="1199" dirty="0" smtClean="0">
                    <a:solidFill>
                      <a:prstClr val="white"/>
                    </a:solidFill>
                  </a:rPr>
                  <a:t>Corner handles</a:t>
                </a:r>
                <a:endParaRPr lang="en-US" sz="1199" dirty="0">
                  <a:solidFill>
                    <a:prstClr val="white"/>
                  </a:solidFill>
                </a:endParaRPr>
              </a:p>
            </p:txBody>
          </p:sp>
        </p:grpSp>
        <p:grpSp>
          <p:nvGrpSpPr>
            <p:cNvPr id="39" name="Group 38"/>
            <p:cNvGrpSpPr/>
            <p:nvPr userDrawn="1"/>
          </p:nvGrpSpPr>
          <p:grpSpPr>
            <a:xfrm>
              <a:off x="-10367950" y="27751412"/>
              <a:ext cx="9261326" cy="2453251"/>
              <a:chOff x="-4740782" y="12734137"/>
              <a:chExt cx="4268131" cy="1127128"/>
            </a:xfrm>
          </p:grpSpPr>
          <p:graphicFrame>
            <p:nvGraphicFramePr>
              <p:cNvPr id="41" name="Object 40"/>
              <p:cNvGraphicFramePr>
                <a:graphicFrameLocks noChangeAspect="1"/>
              </p:cNvGraphicFramePr>
              <p:nvPr userDrawn="1">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4274" name="Image" r:id="rId8" imgW="1828440" imgH="1117440" progId="Photoshop.Image.13">
                      <p:embed/>
                    </p:oleObj>
                  </mc:Choice>
                  <mc:Fallback>
                    <p:oleObj name="Image" r:id="rId8" imgW="1828440" imgH="1117440" progId="Photoshop.Image.13">
                      <p:embed/>
                      <p:pic>
                        <p:nvPicPr>
                          <p:cNvPr id="0" name=""/>
                          <p:cNvPicPr/>
                          <p:nvPr/>
                        </p:nvPicPr>
                        <p:blipFill>
                          <a:blip r:embed="rId9"/>
                          <a:stretch>
                            <a:fillRect/>
                          </a:stretch>
                        </p:blipFill>
                        <p:spPr>
                          <a:xfrm>
                            <a:off x="-4533347" y="12734142"/>
                            <a:ext cx="1828800" cy="1117600"/>
                          </a:xfrm>
                          <a:prstGeom prst="rect">
                            <a:avLst/>
                          </a:prstGeom>
                        </p:spPr>
                      </p:pic>
                    </p:oleObj>
                  </mc:Fallback>
                </mc:AlternateContent>
              </a:graphicData>
            </a:graphic>
          </p:graphicFrame>
          <p:graphicFrame>
            <p:nvGraphicFramePr>
              <p:cNvPr id="43" name="Object 42"/>
              <p:cNvGraphicFramePr>
                <a:graphicFrameLocks noChangeAspect="1"/>
              </p:cNvGraphicFramePr>
              <p:nvPr userDrawn="1">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4275" name="Image" r:id="rId10" imgW="1828440" imgH="1117440" progId="Photoshop.Image.13">
                      <p:embed/>
                    </p:oleObj>
                  </mc:Choice>
                  <mc:Fallback>
                    <p:oleObj name="Image" r:id="rId10" imgW="1828440" imgH="1117440" progId="Photoshop.Image.13">
                      <p:embed/>
                      <p:pic>
                        <p:nvPicPr>
                          <p:cNvPr id="0" name=""/>
                          <p:cNvPicPr/>
                          <p:nvPr/>
                        </p:nvPicPr>
                        <p:blipFill>
                          <a:blip r:embed="rId11"/>
                          <a:stretch>
                            <a:fillRect/>
                          </a:stretch>
                        </p:blipFill>
                        <p:spPr>
                          <a:xfrm>
                            <a:off x="-2456641" y="12737835"/>
                            <a:ext cx="1828800" cy="1117600"/>
                          </a:xfrm>
                          <a:prstGeom prst="rect">
                            <a:avLst/>
                          </a:prstGeom>
                        </p:spPr>
                      </p:pic>
                    </p:oleObj>
                  </mc:Fallback>
                </mc:AlternateContent>
              </a:graphicData>
            </a:graphic>
          </p:graphicFrame>
          <p:sp>
            <p:nvSpPr>
              <p:cNvPr id="44" name="TextBox 43"/>
              <p:cNvSpPr txBox="1"/>
              <p:nvPr userDrawn="1"/>
            </p:nvSpPr>
            <p:spPr>
              <a:xfrm rot="16200000">
                <a:off x="-5235784" y="13229139"/>
                <a:ext cx="1117601" cy="127597"/>
              </a:xfrm>
              <a:prstGeom prst="rect">
                <a:avLst/>
              </a:prstGeom>
              <a:noFill/>
            </p:spPr>
            <p:txBody>
              <a:bodyPr wrap="square" lIns="91440" tIns="91440" rIns="91440" bIns="0" rtlCol="0">
                <a:spAutoFit/>
              </a:bodyPr>
              <a:lstStyle/>
              <a:p>
                <a:pPr algn="ctr" defTabSz="3291149"/>
                <a:r>
                  <a:rPr lang="en-US" sz="1199" dirty="0" smtClean="0">
                    <a:solidFill>
                      <a:srgbClr val="92D050"/>
                    </a:solidFill>
                  </a:rPr>
                  <a:t>Good </a:t>
                </a:r>
                <a:r>
                  <a:rPr lang="en-US" sz="1199" dirty="0" smtClean="0">
                    <a:solidFill>
                      <a:prstClr val="white"/>
                    </a:solidFill>
                  </a:rPr>
                  <a:t>printing quality</a:t>
                </a:r>
                <a:endParaRPr lang="en-US" sz="1199" dirty="0">
                  <a:solidFill>
                    <a:prstClr val="white"/>
                  </a:solidFill>
                </a:endParaRPr>
              </a:p>
            </p:txBody>
          </p:sp>
          <p:sp>
            <p:nvSpPr>
              <p:cNvPr id="45" name="TextBox 44"/>
              <p:cNvSpPr txBox="1"/>
              <p:nvPr userDrawn="1"/>
            </p:nvSpPr>
            <p:spPr>
              <a:xfrm rot="16200000">
                <a:off x="-1095250" y="13238665"/>
                <a:ext cx="1117602" cy="127597"/>
              </a:xfrm>
              <a:prstGeom prst="rect">
                <a:avLst/>
              </a:prstGeom>
              <a:noFill/>
            </p:spPr>
            <p:txBody>
              <a:bodyPr wrap="square" lIns="91440" tIns="91440" rIns="91440" bIns="0" rtlCol="0">
                <a:spAutoFit/>
              </a:bodyPr>
              <a:lstStyle/>
              <a:p>
                <a:pPr algn="ctr" defTabSz="3291149"/>
                <a:r>
                  <a:rPr lang="en-US" sz="1199" dirty="0" smtClean="0">
                    <a:solidFill>
                      <a:srgbClr val="FF0000"/>
                    </a:solidFill>
                  </a:rPr>
                  <a:t>Bad </a:t>
                </a:r>
                <a:r>
                  <a:rPr lang="en-US" sz="1199" dirty="0" smtClean="0">
                    <a:solidFill>
                      <a:prstClr val="white"/>
                    </a:solidFill>
                  </a:rPr>
                  <a:t>printing quality</a:t>
                </a:r>
                <a:endParaRPr lang="en-US" sz="1199" dirty="0">
                  <a:solidFill>
                    <a:prstClr val="white"/>
                  </a:solidFill>
                </a:endParaRPr>
              </a:p>
            </p:txBody>
          </p:sp>
        </p:grpSp>
      </p:grpSp>
      <p:grpSp>
        <p:nvGrpSpPr>
          <p:cNvPr id="54" name="Group 53"/>
          <p:cNvGrpSpPr/>
          <p:nvPr userDrawn="1"/>
        </p:nvGrpSpPr>
        <p:grpSpPr>
          <a:xfrm>
            <a:off x="44157841" y="-55063"/>
            <a:ext cx="11062138" cy="32973463"/>
            <a:chOff x="44157839" y="-55065"/>
            <a:chExt cx="11062139" cy="32973465"/>
          </a:xfrm>
        </p:grpSpPr>
        <p:sp>
          <p:nvSpPr>
            <p:cNvPr id="55" name="Rectangle 54"/>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defTabSz="3291149"/>
              <a:r>
                <a:rPr lang="en-US" sz="2999" b="1" spc="450" dirty="0" smtClean="0">
                  <a:solidFill>
                    <a:prstClr val="white"/>
                  </a:solidFill>
                  <a:latin typeface="Trebuchet MS" pitchFamily="34" charset="0"/>
                </a:rPr>
                <a:t>QUICK START (cont.)</a:t>
              </a:r>
            </a:p>
            <a:p>
              <a:pPr algn="ctr" defTabSz="3291149"/>
              <a:endParaRPr lang="en-US" sz="2700" b="1" dirty="0" smtClean="0">
                <a:solidFill>
                  <a:prstClr val="white"/>
                </a:solidFill>
                <a:latin typeface="Trebuchet MS" pitchFamily="34" charset="0"/>
              </a:endParaRPr>
            </a:p>
            <a:p>
              <a:pPr algn="ctr" defTabSz="3291149"/>
              <a:r>
                <a:rPr lang="en-US" sz="2401" b="1" dirty="0" smtClean="0">
                  <a:solidFill>
                    <a:srgbClr val="FFC000"/>
                  </a:solidFill>
                  <a:latin typeface="Trebuchet MS" pitchFamily="34" charset="0"/>
                </a:rPr>
                <a:t>How to change the template color theme</a:t>
              </a:r>
            </a:p>
            <a:p>
              <a:pPr marL="0" lvl="2" defTabSz="85712">
                <a:defRPr/>
              </a:pPr>
              <a:r>
                <a:rPr lang="en-US" sz="1800" dirty="0" smtClean="0">
                  <a:solidFill>
                    <a:prstClr val="white">
                      <a:lumMod val="75000"/>
                    </a:prstClr>
                  </a:solidFill>
                  <a:latin typeface="Trebuchet MS" pitchFamily="34" charset="0"/>
                </a:rPr>
                <a:t>You can easily change the color theme of your poster by going to the DESIGN menu, click on COLORS, and choose the color theme of your choice. You can also create your own color theme.</a:t>
              </a:r>
            </a:p>
            <a:p>
              <a:pPr marL="0" lvl="2" defTabSz="85712">
                <a:defRPr/>
              </a:pPr>
              <a:endParaRPr lang="en-US" sz="1800" dirty="0" smtClean="0">
                <a:solidFill>
                  <a:prstClr val="white">
                    <a:lumMod val="75000"/>
                  </a:prstClr>
                </a:solidFill>
                <a:latin typeface="Trebuchet MS" pitchFamily="34" charset="0"/>
              </a:endParaRPr>
            </a:p>
            <a:p>
              <a:pPr defTabSz="85712"/>
              <a:endParaRPr lang="en-US" sz="1800" dirty="0" smtClean="0">
                <a:solidFill>
                  <a:prstClr val="white">
                    <a:lumMod val="75000"/>
                  </a:prstClr>
                </a:solidFill>
                <a:latin typeface="Trebuchet MS" pitchFamily="34" charset="0"/>
              </a:endParaRPr>
            </a:p>
            <a:p>
              <a:pPr defTabSz="85712"/>
              <a:endParaRPr lang="en-US" sz="1800" dirty="0" smtClean="0">
                <a:solidFill>
                  <a:prstClr val="white">
                    <a:lumMod val="75000"/>
                  </a:prstClr>
                </a:solidFill>
                <a:latin typeface="Trebuchet MS" pitchFamily="34" charset="0"/>
              </a:endParaRPr>
            </a:p>
            <a:p>
              <a:pPr defTabSz="85712"/>
              <a:endParaRPr lang="en-US" sz="1800" dirty="0" smtClean="0">
                <a:solidFill>
                  <a:prstClr val="white">
                    <a:lumMod val="75000"/>
                  </a:prstClr>
                </a:solidFill>
                <a:latin typeface="Trebuchet MS" pitchFamily="34" charset="0"/>
              </a:endParaRPr>
            </a:p>
            <a:p>
              <a:pPr defTabSz="85712"/>
              <a:endParaRPr lang="en-US" sz="1800" dirty="0" smtClean="0">
                <a:solidFill>
                  <a:prstClr val="white">
                    <a:lumMod val="75000"/>
                  </a:prstClr>
                </a:solidFill>
                <a:latin typeface="Trebuchet MS" pitchFamily="34" charset="0"/>
              </a:endParaRPr>
            </a:p>
            <a:p>
              <a:pPr defTabSz="85712"/>
              <a:endParaRPr lang="en-US" sz="1800" dirty="0" smtClean="0">
                <a:solidFill>
                  <a:prstClr val="white">
                    <a:lumMod val="75000"/>
                  </a:prstClr>
                </a:solidFill>
                <a:latin typeface="Trebuchet MS" pitchFamily="34" charset="0"/>
              </a:endParaRPr>
            </a:p>
            <a:p>
              <a:pPr defTabSz="85712"/>
              <a:endParaRPr lang="en-US" sz="1800" dirty="0" smtClean="0">
                <a:solidFill>
                  <a:prstClr val="white">
                    <a:lumMod val="75000"/>
                  </a:prstClr>
                </a:solidFill>
                <a:latin typeface="Trebuchet MS" pitchFamily="34" charset="0"/>
              </a:endParaRPr>
            </a:p>
            <a:p>
              <a:pPr defTabSz="85712"/>
              <a:r>
                <a:rPr lang="en-US" sz="1800" dirty="0" smtClean="0">
                  <a:solidFill>
                    <a:prstClr val="white">
                      <a:lumMod val="75000"/>
                    </a:prst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defTabSz="85712"/>
              <a:endParaRPr lang="en-US" sz="1800" dirty="0" smtClean="0">
                <a:solidFill>
                  <a:prstClr val="white">
                    <a:lumMod val="75000"/>
                  </a:prstClr>
                </a:solidFill>
                <a:latin typeface="Trebuchet MS" pitchFamily="34" charset="0"/>
              </a:endParaRPr>
            </a:p>
            <a:p>
              <a:pPr algn="ctr" defTabSz="3291149"/>
              <a:r>
                <a:rPr lang="en-US" sz="2401" b="1" dirty="0" smtClean="0">
                  <a:solidFill>
                    <a:srgbClr val="FFC000"/>
                  </a:solidFill>
                  <a:latin typeface="Trebuchet MS" pitchFamily="34" charset="0"/>
                </a:rPr>
                <a:t>How to add Text</a:t>
              </a:r>
            </a:p>
            <a:p>
              <a:pPr marL="2448724" lvl="2" defTabSz="85712"/>
              <a:r>
                <a:rPr lang="en-US" sz="1800" dirty="0" smtClean="0">
                  <a:solidFill>
                    <a:prstClr val="white">
                      <a:lumMod val="75000"/>
                    </a:prst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138572" lvl="2" defTabSz="85712"/>
              <a:endParaRPr lang="en-US" sz="1800" dirty="0" smtClean="0">
                <a:solidFill>
                  <a:prstClr val="white">
                    <a:lumMod val="75000"/>
                  </a:prstClr>
                </a:solidFill>
                <a:latin typeface="Trebuchet MS" pitchFamily="34" charset="0"/>
              </a:endParaRPr>
            </a:p>
            <a:p>
              <a:pPr algn="ctr" defTabSz="1138572">
                <a:defRPr/>
              </a:pPr>
              <a:r>
                <a:rPr lang="en-US" sz="1800" dirty="0" smtClean="0">
                  <a:solidFill>
                    <a:prstClr val="white">
                      <a:lumMod val="75000"/>
                    </a:prstClr>
                  </a:solidFill>
                  <a:latin typeface="Trebuchet MS" pitchFamily="34" charset="0"/>
                </a:rPr>
                <a:t> </a:t>
              </a:r>
              <a:r>
                <a:rPr lang="en-US" sz="2401" b="1" dirty="0" smtClean="0">
                  <a:solidFill>
                    <a:srgbClr val="FFC000"/>
                  </a:solidFill>
                  <a:latin typeface="Trebuchet MS" pitchFamily="34" charset="0"/>
                </a:rPr>
                <a:t>Text size</a:t>
              </a:r>
            </a:p>
            <a:p>
              <a:pPr defTabSz="85712">
                <a:defRPr/>
              </a:pPr>
              <a:r>
                <a:rPr lang="en-US" sz="1800" dirty="0" smtClean="0">
                  <a:solidFill>
                    <a:prstClr val="white">
                      <a:lumMod val="75000"/>
                    </a:prstClr>
                  </a:solidFill>
                  <a:latin typeface="Trebuchet MS" pitchFamily="34" charset="0"/>
                </a:rPr>
                <a:t>Adjust the size of your text based on how much content you have to present. The default template text offers a good starting point. Follow the conference requirements.</a:t>
              </a:r>
            </a:p>
            <a:p>
              <a:pPr marL="1138572" lvl="2" defTabSz="85712"/>
              <a:endParaRPr lang="en-US" sz="1800" dirty="0" smtClean="0">
                <a:solidFill>
                  <a:prstClr val="white">
                    <a:lumMod val="75000"/>
                  </a:prstClr>
                </a:solidFill>
                <a:latin typeface="Trebuchet MS" pitchFamily="34" charset="0"/>
              </a:endParaRPr>
            </a:p>
            <a:p>
              <a:pPr algn="ctr" defTabSz="3291149"/>
              <a:r>
                <a:rPr lang="en-US" sz="2401" b="1" dirty="0" smtClean="0">
                  <a:solidFill>
                    <a:srgbClr val="FFC000"/>
                  </a:solidFill>
                  <a:latin typeface="Trebuchet MS" pitchFamily="34" charset="0"/>
                </a:rPr>
                <a:t>How to add Tables</a:t>
              </a:r>
            </a:p>
            <a:p>
              <a:pPr marL="1297573" lvl="1" defTabSz="85712"/>
              <a:r>
                <a:rPr lang="en-US" sz="1800" dirty="0" smtClean="0">
                  <a:solidFill>
                    <a:prstClr val="white">
                      <a:lumMod val="75000"/>
                    </a:prstClr>
                  </a:solidFill>
                  <a:latin typeface="Trebuchet MS" pitchFamily="34" charset="0"/>
                </a:rPr>
                <a:t>To add a table from scratch go to the INSERT menu and </a:t>
              </a:r>
              <a:br>
                <a:rPr lang="en-US" sz="1800" dirty="0" smtClean="0">
                  <a:solidFill>
                    <a:prstClr val="white">
                      <a:lumMod val="75000"/>
                    </a:prstClr>
                  </a:solidFill>
                  <a:latin typeface="Trebuchet MS" pitchFamily="34" charset="0"/>
                </a:rPr>
              </a:br>
              <a:r>
                <a:rPr lang="en-US" sz="1800" dirty="0" smtClean="0">
                  <a:solidFill>
                    <a:prstClr val="white">
                      <a:lumMod val="75000"/>
                    </a:prstClr>
                  </a:solidFill>
                  <a:latin typeface="Trebuchet MS" pitchFamily="34" charset="0"/>
                </a:rPr>
                <a:t>click on TABLE. A drop-down box will help you select rows and columns. </a:t>
              </a:r>
            </a:p>
            <a:p>
              <a:pPr defTabSz="85712"/>
              <a:r>
                <a:rPr lang="en-US" sz="1800" dirty="0" smtClean="0">
                  <a:solidFill>
                    <a:prstClr val="white">
                      <a:lumMod val="75000"/>
                    </a:prstClr>
                  </a:solidFill>
                  <a:latin typeface="Trebuchet MS" pitchFamily="34" charset="0"/>
                </a:rPr>
                <a:t>You can also copy and a paste a table from Word or another PowerPoint document. A pasted table may need to be re-formatted by RIGHT-CLICK &gt; FORMAT SHAPE, TEXT BOX, Margins.</a:t>
              </a:r>
            </a:p>
            <a:p>
              <a:pPr defTabSz="85712"/>
              <a:endParaRPr lang="en-US" sz="1800" dirty="0" smtClean="0">
                <a:solidFill>
                  <a:prstClr val="white">
                    <a:lumMod val="75000"/>
                  </a:prstClr>
                </a:solidFill>
                <a:latin typeface="Trebuchet MS" pitchFamily="34" charset="0"/>
              </a:endParaRPr>
            </a:p>
            <a:p>
              <a:pPr algn="ctr" defTabSz="1138572">
                <a:defRPr/>
              </a:pPr>
              <a:r>
                <a:rPr lang="en-US" sz="2401" b="1" dirty="0" smtClean="0">
                  <a:solidFill>
                    <a:srgbClr val="FFC000"/>
                  </a:solidFill>
                  <a:latin typeface="Trebuchet MS" pitchFamily="34" charset="0"/>
                </a:rPr>
                <a:t>Graphs / Charts</a:t>
              </a:r>
            </a:p>
            <a:p>
              <a:pPr defTabSz="85712">
                <a:defRPr/>
              </a:pPr>
              <a:r>
                <a:rPr lang="en-US" sz="1800" dirty="0" smtClean="0">
                  <a:solidFill>
                    <a:prstClr val="white">
                      <a:lumMod val="75000"/>
                    </a:prstClr>
                  </a:solidFill>
                  <a:latin typeface="Trebuchet MS" pitchFamily="34" charset="0"/>
                </a:rPr>
                <a:t>You can simply copy and paste charts and graphs from Excel or Word. Some reformatting may be required depending on how the original document has been created.</a:t>
              </a:r>
            </a:p>
            <a:p>
              <a:pPr defTabSz="85712">
                <a:defRPr/>
              </a:pPr>
              <a:endParaRPr lang="en-US" sz="1800" dirty="0" smtClean="0">
                <a:solidFill>
                  <a:prstClr val="white">
                    <a:lumMod val="75000"/>
                  </a:prstClr>
                </a:solidFill>
                <a:latin typeface="Trebuchet MS" pitchFamily="34" charset="0"/>
              </a:endParaRPr>
            </a:p>
            <a:p>
              <a:pPr algn="ctr" defTabSz="1138572">
                <a:defRPr/>
              </a:pPr>
              <a:r>
                <a:rPr lang="en-US" sz="2401" b="1" dirty="0" smtClean="0">
                  <a:solidFill>
                    <a:srgbClr val="FFC000"/>
                  </a:solidFill>
                  <a:latin typeface="Trebuchet MS" pitchFamily="34" charset="0"/>
                </a:rPr>
                <a:t>How to change the column configuration</a:t>
              </a:r>
            </a:p>
            <a:p>
              <a:pPr defTabSz="85712">
                <a:defRPr/>
              </a:pPr>
              <a:r>
                <a:rPr lang="en-US" sz="1800" dirty="0" smtClean="0">
                  <a:solidFill>
                    <a:prstClr val="white">
                      <a:lumMod val="75000"/>
                    </a:prstClr>
                  </a:solidFill>
                  <a:latin typeface="Trebuchet MS" pitchFamily="34" charset="0"/>
                </a:rPr>
                <a:t>RIGHT-CLICK on the poster background and select LAYOUT to see the column options available for this template. The poster columns can also be customized on the Master. VIEW &gt; MASTER.</a:t>
              </a:r>
            </a:p>
            <a:p>
              <a:pPr algn="ctr" defTabSz="1138572">
                <a:defRPr/>
              </a:pPr>
              <a:endParaRPr lang="en-US" sz="2401" b="1" dirty="0" smtClean="0">
                <a:solidFill>
                  <a:srgbClr val="FFC000"/>
                </a:solidFill>
                <a:latin typeface="Trebuchet MS" pitchFamily="34" charset="0"/>
              </a:endParaRPr>
            </a:p>
            <a:p>
              <a:pPr algn="ctr" defTabSz="1138572">
                <a:defRPr/>
              </a:pPr>
              <a:r>
                <a:rPr lang="en-US" sz="2401" b="1" dirty="0" smtClean="0">
                  <a:solidFill>
                    <a:srgbClr val="FFC000"/>
                  </a:solidFill>
                  <a:latin typeface="Trebuchet MS" pitchFamily="34" charset="0"/>
                </a:rPr>
                <a:t>How to remove the info bars</a:t>
              </a:r>
            </a:p>
            <a:p>
              <a:pPr defTabSz="85712">
                <a:defRPr/>
              </a:pPr>
              <a:r>
                <a:rPr lang="en-US" sz="1800" dirty="0" smtClean="0">
                  <a:solidFill>
                    <a:prstClr val="white">
                      <a:lumMod val="75000"/>
                    </a:prstClr>
                  </a:solidFill>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defTabSz="85712">
                <a:defRPr/>
              </a:pPr>
              <a:endParaRPr lang="en-US" sz="1800" dirty="0" smtClean="0">
                <a:solidFill>
                  <a:prstClr val="white">
                    <a:lumMod val="75000"/>
                  </a:prstClr>
                </a:solidFill>
                <a:latin typeface="Trebuchet MS" pitchFamily="34" charset="0"/>
              </a:endParaRPr>
            </a:p>
            <a:p>
              <a:pPr algn="ctr" defTabSz="1138572">
                <a:defRPr/>
              </a:pPr>
              <a:r>
                <a:rPr lang="en-US" sz="2401" b="1" dirty="0" smtClean="0">
                  <a:solidFill>
                    <a:srgbClr val="FFC000"/>
                  </a:solidFill>
                  <a:latin typeface="Trebuchet MS" pitchFamily="34" charset="0"/>
                </a:rPr>
                <a:t>Save your work</a:t>
              </a:r>
            </a:p>
            <a:p>
              <a:pPr defTabSz="85712">
                <a:defRPr/>
              </a:pPr>
              <a:r>
                <a:rPr lang="en-US" sz="1800" dirty="0" smtClean="0">
                  <a:solidFill>
                    <a:prstClr val="white">
                      <a:lumMod val="75000"/>
                    </a:prstClr>
                  </a:solidFill>
                  <a:latin typeface="Trebuchet MS" pitchFamily="34" charset="0"/>
                </a:rPr>
                <a:t>Save your template as a PowerPoint document. For printing, save as PowerPoint of “Print-quality” PDF.</a:t>
              </a:r>
            </a:p>
            <a:p>
              <a:pPr defTabSz="85712">
                <a:defRPr/>
              </a:pPr>
              <a:endParaRPr lang="en-US" sz="1800" dirty="0" smtClean="0">
                <a:solidFill>
                  <a:prstClr val="white">
                    <a:lumMod val="75000"/>
                  </a:prstClr>
                </a:solidFill>
                <a:latin typeface="Trebuchet MS" pitchFamily="34" charset="0"/>
              </a:endParaRPr>
            </a:p>
            <a:p>
              <a:pPr algn="ctr" defTabSz="1138572">
                <a:defRPr/>
              </a:pPr>
              <a:r>
                <a:rPr lang="en-US" sz="2401" b="1" dirty="0" smtClean="0">
                  <a:solidFill>
                    <a:srgbClr val="FFC000"/>
                  </a:solidFill>
                  <a:latin typeface="Trebuchet MS" pitchFamily="34" charset="0"/>
                </a:rPr>
                <a:t>Print your poster</a:t>
              </a:r>
            </a:p>
            <a:p>
              <a:pPr defTabSz="85712">
                <a:defRPr/>
              </a:pPr>
              <a:r>
                <a:rPr lang="en-US" sz="1800" dirty="0" smtClean="0">
                  <a:solidFill>
                    <a:prstClr val="white">
                      <a:lumMod val="75000"/>
                    </a:prstClr>
                  </a:solidFill>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defTabSz="85712">
                <a:defRPr/>
              </a:pPr>
              <a:endParaRPr lang="en-US" sz="2099" dirty="0" smtClean="0">
                <a:solidFill>
                  <a:prstClr val="white">
                    <a:lumMod val="75000"/>
                  </a:prstClr>
                </a:solidFill>
                <a:latin typeface="Trebuchet MS" pitchFamily="34" charset="0"/>
              </a:endParaRPr>
            </a:p>
          </p:txBody>
        </p:sp>
        <p:graphicFrame>
          <p:nvGraphicFramePr>
            <p:cNvPr id="56" name="Object 55"/>
            <p:cNvGraphicFramePr>
              <a:graphicFrameLocks noChangeAspect="1"/>
            </p:cNvGraphicFramePr>
            <p:nvPr userDrawn="1">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4276" name="Image" r:id="rId12" imgW="4571280" imgH="1688760" progId="Photoshop.Image.13">
                    <p:embed/>
                  </p:oleObj>
                </mc:Choice>
                <mc:Fallback>
                  <p:oleObj name="Image" r:id="rId12" imgW="4571280" imgH="1688760" progId="Photoshop.Image.13">
                    <p:embed/>
                    <p:pic>
                      <p:nvPicPr>
                        <p:cNvPr id="0" name=""/>
                        <p:cNvPicPr/>
                        <p:nvPr/>
                      </p:nvPicPr>
                      <p:blipFill>
                        <a:blip r:embed="rId13"/>
                        <a:stretch>
                          <a:fillRect/>
                        </a:stretch>
                      </p:blipFill>
                      <p:spPr>
                        <a:xfrm>
                          <a:off x="46915679" y="3349444"/>
                          <a:ext cx="5586150" cy="2063772"/>
                        </a:xfrm>
                        <a:prstGeom prst="rect">
                          <a:avLst/>
                        </a:prstGeom>
                      </p:spPr>
                    </p:pic>
                  </p:oleObj>
                </mc:Fallback>
              </mc:AlternateContent>
            </a:graphicData>
          </a:graphic>
        </p:graphicFrame>
        <p:pic>
          <p:nvPicPr>
            <p:cNvPr id="57" name="Picture 56"/>
            <p:cNvPicPr>
              <a:picLocks noChangeAspect="1"/>
            </p:cNvPicPr>
            <p:nvPr userDrawn="1"/>
          </p:nvPicPr>
          <p:blipFill>
            <a:blip r:embed="rId14"/>
            <a:stretch>
              <a:fillRect/>
            </a:stretch>
          </p:blipFill>
          <p:spPr>
            <a:xfrm>
              <a:off x="44621819" y="7740040"/>
              <a:ext cx="2969584" cy="1370577"/>
            </a:xfrm>
            <a:prstGeom prst="rect">
              <a:avLst/>
            </a:prstGeom>
            <a:ln>
              <a:noFill/>
            </a:ln>
          </p:spPr>
        </p:pic>
        <p:graphicFrame>
          <p:nvGraphicFramePr>
            <p:cNvPr id="58" name="Object 57"/>
            <p:cNvGraphicFramePr>
              <a:graphicFrameLocks noChangeAspect="1"/>
            </p:cNvGraphicFramePr>
            <p:nvPr userDrawn="1">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4277" name="Image" r:id="rId15" imgW="1574280" imgH="1053720" progId="Photoshop.Image.13">
                    <p:embed/>
                  </p:oleObj>
                </mc:Choice>
                <mc:Fallback>
                  <p:oleObj name="Image" r:id="rId15" imgW="1574280" imgH="1053720" progId="Photoshop.Image.13">
                    <p:embed/>
                    <p:pic>
                      <p:nvPicPr>
                        <p:cNvPr id="0" name=""/>
                        <p:cNvPicPr/>
                        <p:nvPr/>
                      </p:nvPicPr>
                      <p:blipFill>
                        <a:blip r:embed="rId16"/>
                        <a:stretch>
                          <a:fillRect/>
                        </a:stretch>
                      </p:blipFill>
                      <p:spPr>
                        <a:xfrm>
                          <a:off x="44629619" y="12347263"/>
                          <a:ext cx="1482266" cy="992162"/>
                        </a:xfrm>
                        <a:prstGeom prst="rect">
                          <a:avLst/>
                        </a:prstGeom>
                      </p:spPr>
                    </p:pic>
                  </p:oleObj>
                </mc:Fallback>
              </mc:AlternateContent>
            </a:graphicData>
          </a:graphic>
        </p:graphicFrame>
        <p:grpSp>
          <p:nvGrpSpPr>
            <p:cNvPr id="59" name="Group 58"/>
            <p:cNvGrpSpPr/>
            <p:nvPr userDrawn="1"/>
          </p:nvGrpSpPr>
          <p:grpSpPr>
            <a:xfrm>
              <a:off x="44487207" y="29414560"/>
              <a:ext cx="10354213" cy="1265612"/>
              <a:chOff x="44200453" y="28362386"/>
              <a:chExt cx="9771399" cy="1090622"/>
            </a:xfrm>
          </p:grpSpPr>
          <p:sp>
            <p:nvSpPr>
              <p:cNvPr id="61" name="Rounded Rectangle 60"/>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291149"/>
                <a:endParaRPr lang="en-US" sz="6448">
                  <a:solidFill>
                    <a:prstClr val="white"/>
                  </a:solidFill>
                </a:endParaRPr>
              </a:p>
            </p:txBody>
          </p:sp>
          <p:pic>
            <p:nvPicPr>
              <p:cNvPr id="62" name="Picture 7" descr="http://t2.gstatic.com/images?q=tbn:ANd9GcR4APHC6TT9w54M2zn_pvCiBxUNcspYPoVxirLRphBoJabfSvu7zw">
                <a:hlinkClick r:id="rId17"/>
              </p:cNvPr>
              <p:cNvPicPr>
                <a:picLocks noChangeAspect="1" noChangeArrowheads="1"/>
              </p:cNvPicPr>
              <p:nvPr userDrawn="1"/>
            </p:nvPicPr>
            <p:blipFill>
              <a:blip r:embed="rId18" cstate="print"/>
              <a:srcRect/>
              <a:stretch>
                <a:fillRect/>
              </a:stretch>
            </p:blipFill>
            <p:spPr bwMode="auto">
              <a:xfrm>
                <a:off x="44326393" y="28460718"/>
                <a:ext cx="914401" cy="914399"/>
              </a:xfrm>
              <a:prstGeom prst="rect">
                <a:avLst/>
              </a:prstGeom>
              <a:noFill/>
              <a:ln>
                <a:noFill/>
              </a:ln>
            </p:spPr>
          </p:pic>
          <p:sp>
            <p:nvSpPr>
              <p:cNvPr id="63" name="TextBox 62"/>
              <p:cNvSpPr txBox="1"/>
              <p:nvPr userDrawn="1"/>
            </p:nvSpPr>
            <p:spPr>
              <a:xfrm>
                <a:off x="45300662" y="28552306"/>
                <a:ext cx="8671190" cy="556966"/>
              </a:xfrm>
              <a:prstGeom prst="rect">
                <a:avLst/>
              </a:prstGeom>
              <a:noFill/>
              <a:ln>
                <a:noFill/>
              </a:ln>
            </p:spPr>
            <p:txBody>
              <a:bodyPr wrap="square" rtlCol="0">
                <a:spAutoFit/>
              </a:bodyPr>
              <a:lstStyle/>
              <a:p>
                <a:pPr defTabSz="3291149"/>
                <a:r>
                  <a:rPr lang="en-US" sz="1800" dirty="0" smtClean="0">
                    <a:solidFill>
                      <a:srgbClr val="4E5B6F"/>
                    </a:solidFill>
                    <a:latin typeface="Trebuchet MS" pitchFamily="34" charset="0"/>
                  </a:rPr>
                  <a:t>Student discounts are available on our </a:t>
                </a:r>
                <a:r>
                  <a:rPr lang="en-US" sz="1800" dirty="0" err="1" smtClean="0">
                    <a:solidFill>
                      <a:srgbClr val="4E5B6F"/>
                    </a:solidFill>
                    <a:latin typeface="Trebuchet MS" pitchFamily="34" charset="0"/>
                  </a:rPr>
                  <a:t>Facebook</a:t>
                </a:r>
                <a:r>
                  <a:rPr lang="en-US" sz="1800" dirty="0" smtClean="0">
                    <a:solidFill>
                      <a:srgbClr val="4E5B6F"/>
                    </a:solidFill>
                    <a:latin typeface="Trebuchet MS" pitchFamily="34" charset="0"/>
                  </a:rPr>
                  <a:t> page.</a:t>
                </a:r>
                <a:br>
                  <a:rPr lang="en-US" sz="1800" dirty="0" smtClean="0">
                    <a:solidFill>
                      <a:srgbClr val="4E5B6F"/>
                    </a:solidFill>
                    <a:latin typeface="Trebuchet MS" pitchFamily="34" charset="0"/>
                  </a:rPr>
                </a:br>
                <a:r>
                  <a:rPr lang="en-US" sz="1800" dirty="0" smtClean="0">
                    <a:solidFill>
                      <a:srgbClr val="4E5B6F"/>
                    </a:solidFill>
                    <a:latin typeface="Trebuchet MS" pitchFamily="34" charset="0"/>
                  </a:rPr>
                  <a:t>Go to </a:t>
                </a:r>
                <a:r>
                  <a:rPr lang="en-US" sz="1800" u="sng" dirty="0" smtClean="0">
                    <a:solidFill>
                      <a:srgbClr val="4E5B6F"/>
                    </a:solidFill>
                    <a:latin typeface="Trebuchet MS" pitchFamily="34" charset="0"/>
                  </a:rPr>
                  <a:t>PosterPresentations.com</a:t>
                </a:r>
                <a:r>
                  <a:rPr lang="en-US" sz="1800" dirty="0" smtClean="0">
                    <a:solidFill>
                      <a:srgbClr val="4E5B6F"/>
                    </a:solidFill>
                    <a:latin typeface="Trebuchet MS" pitchFamily="34" charset="0"/>
                  </a:rPr>
                  <a:t> and click on the FB icon. </a:t>
                </a:r>
                <a:endParaRPr lang="en-US" sz="1800" dirty="0">
                  <a:solidFill>
                    <a:srgbClr val="4E5B6F"/>
                  </a:solidFill>
                  <a:latin typeface="Trebuchet MS" pitchFamily="34" charset="0"/>
                </a:endParaRPr>
              </a:p>
            </p:txBody>
          </p:sp>
        </p:grpSp>
        <p:sp>
          <p:nvSpPr>
            <p:cNvPr id="60" name="TextBox 59"/>
            <p:cNvSpPr txBox="1"/>
            <p:nvPr userDrawn="1"/>
          </p:nvSpPr>
          <p:spPr>
            <a:xfrm>
              <a:off x="44262808" y="31169786"/>
              <a:ext cx="6870216" cy="1091862"/>
            </a:xfrm>
            <a:prstGeom prst="rect">
              <a:avLst/>
            </a:prstGeom>
            <a:noFill/>
          </p:spPr>
          <p:txBody>
            <a:bodyPr wrap="square" lIns="65304" tIns="32651" rIns="65304" bIns="32651" rtlCol="0">
              <a:spAutoFit/>
            </a:bodyPr>
            <a:lstStyle/>
            <a:p>
              <a:pPr defTabSz="3291149">
                <a:lnSpc>
                  <a:spcPts val="1951"/>
                </a:lnSpc>
              </a:pPr>
              <a:r>
                <a:rPr lang="en-US" sz="2099" dirty="0" smtClean="0">
                  <a:solidFill>
                    <a:prstClr val="white"/>
                  </a:solidFill>
                </a:rPr>
                <a:t>© 2013 PosterPresentations.com</a:t>
              </a:r>
              <a:br>
                <a:rPr lang="en-US" sz="2099" dirty="0" smtClean="0">
                  <a:solidFill>
                    <a:prstClr val="white"/>
                  </a:solidFill>
                </a:rPr>
              </a:br>
              <a:r>
                <a:rPr lang="en-US" sz="2099" dirty="0" smtClean="0">
                  <a:solidFill>
                    <a:prstClr val="white"/>
                  </a:solidFill>
                </a:rPr>
                <a:t>    </a:t>
              </a:r>
              <a:r>
                <a:rPr lang="en-US" sz="1800" dirty="0" smtClean="0">
                  <a:solidFill>
                    <a:prstClr val="white"/>
                  </a:solidFill>
                </a:rPr>
                <a:t>2117 Fourth Street , Unit C        </a:t>
              </a:r>
            </a:p>
            <a:p>
              <a:pPr defTabSz="3291149">
                <a:lnSpc>
                  <a:spcPts val="1951"/>
                </a:lnSpc>
              </a:pPr>
              <a:r>
                <a:rPr lang="en-US" sz="1800" dirty="0" smtClean="0">
                  <a:solidFill>
                    <a:prstClr val="white"/>
                  </a:solidFill>
                </a:rPr>
                <a:t>     Berkeley CA </a:t>
              </a:r>
              <a:r>
                <a:rPr lang="en-US" sz="1501" dirty="0" smtClean="0">
                  <a:solidFill>
                    <a:prstClr val="white"/>
                  </a:solidFill>
                </a:rPr>
                <a:t>94710</a:t>
              </a:r>
              <a:r>
                <a:rPr lang="en-US" sz="1800" dirty="0" smtClean="0">
                  <a:solidFill>
                    <a:prstClr val="white"/>
                  </a:solidFill>
                </a:rPr>
                <a:t/>
              </a:r>
              <a:br>
                <a:rPr lang="en-US" sz="1800" dirty="0" smtClean="0">
                  <a:solidFill>
                    <a:prstClr val="white"/>
                  </a:solidFill>
                </a:rPr>
              </a:br>
              <a:r>
                <a:rPr lang="en-US" sz="1800" dirty="0" smtClean="0">
                  <a:solidFill>
                    <a:prstClr val="white"/>
                  </a:solidFill>
                </a:rPr>
                <a:t>    </a:t>
              </a:r>
              <a:r>
                <a:rPr lang="en-US" sz="1800" b="1" dirty="0" smtClean="0">
                  <a:solidFill>
                    <a:srgbClr val="FFFF00"/>
                  </a:solidFill>
                </a:rPr>
                <a:t>posterpresenter@gmail.com</a:t>
              </a:r>
              <a:endParaRPr lang="en-US" sz="2099" b="1" dirty="0">
                <a:solidFill>
                  <a:srgbClr val="FFFF00"/>
                </a:solidFill>
              </a:endParaRPr>
            </a:p>
          </p:txBody>
        </p:sp>
      </p:grpSp>
    </p:spTree>
    <p:extLst>
      <p:ext uri="{BB962C8B-B14F-4D97-AF65-F5344CB8AC3E}">
        <p14:creationId xmlns:p14="http://schemas.microsoft.com/office/powerpoint/2010/main" val="3582212345"/>
      </p:ext>
    </p:extLst>
  </p:cSld>
  <p:clrMap bg1="lt1" tx1="dk1" bg2="lt2" tx2="dk2" accent1="accent1" accent2="accent2" accent3="accent3" accent4="accent4" accent5="accent5" accent6="accent6" hlink="hlink" folHlink="folHlink"/>
  <p:sldLayoutIdLst>
    <p:sldLayoutId id="2147483660" r:id="rId1"/>
  </p:sldLayoutIdLst>
  <p:timing>
    <p:tnLst>
      <p:par>
        <p:cTn id="1" dur="indefinite" restart="never" nodeType="tmRoot"/>
      </p:par>
    </p:tnLst>
  </p:timing>
  <p:txStyles>
    <p:titleStyle>
      <a:lvl1pPr algn="ctr" defTabSz="3291149" rtl="0" eaLnBrk="1" latinLnBrk="0" hangingPunct="1">
        <a:spcBef>
          <a:spcPct val="0"/>
        </a:spcBef>
        <a:buNone/>
        <a:defRPr sz="6599" kern="1200">
          <a:solidFill>
            <a:schemeClr val="bg1"/>
          </a:solidFill>
          <a:latin typeface="Trebuchet MS" pitchFamily="34" charset="0"/>
          <a:ea typeface="+mj-ea"/>
          <a:cs typeface="+mj-cs"/>
        </a:defRPr>
      </a:lvl1pPr>
    </p:titleStyle>
    <p:bodyStyle>
      <a:lvl1pPr marL="1234181" indent="-1234181" algn="l" defTabSz="3291149" rtl="0" eaLnBrk="1" latinLnBrk="0" hangingPunct="1">
        <a:spcBef>
          <a:spcPct val="20000"/>
        </a:spcBef>
        <a:buFont typeface="Arial" pitchFamily="34" charset="0"/>
        <a:buChar char="•"/>
        <a:defRPr sz="11549" kern="1200">
          <a:solidFill>
            <a:schemeClr val="tx1"/>
          </a:solidFill>
          <a:latin typeface="+mn-lt"/>
          <a:ea typeface="+mn-ea"/>
          <a:cs typeface="+mn-cs"/>
        </a:defRPr>
      </a:lvl1pPr>
      <a:lvl2pPr marL="2674058" indent="-1028484" algn="l" defTabSz="3291149" rtl="0" eaLnBrk="1" latinLnBrk="0" hangingPunct="1">
        <a:spcBef>
          <a:spcPct val="20000"/>
        </a:spcBef>
        <a:buFont typeface="Arial" pitchFamily="34" charset="0"/>
        <a:buChar char="–"/>
        <a:defRPr sz="10123" kern="1200">
          <a:solidFill>
            <a:schemeClr val="tx1"/>
          </a:solidFill>
          <a:latin typeface="+mn-lt"/>
          <a:ea typeface="+mn-ea"/>
          <a:cs typeface="+mn-cs"/>
        </a:defRPr>
      </a:lvl2pPr>
      <a:lvl3pPr marL="4113936" indent="-822787" algn="l" defTabSz="3291149" rtl="0" eaLnBrk="1" latinLnBrk="0" hangingPunct="1">
        <a:spcBef>
          <a:spcPct val="20000"/>
        </a:spcBef>
        <a:buFont typeface="Arial" pitchFamily="34" charset="0"/>
        <a:buChar char="•"/>
        <a:defRPr sz="8698" kern="1200">
          <a:solidFill>
            <a:schemeClr val="tx1"/>
          </a:solidFill>
          <a:latin typeface="+mn-lt"/>
          <a:ea typeface="+mn-ea"/>
          <a:cs typeface="+mn-cs"/>
        </a:defRPr>
      </a:lvl3pPr>
      <a:lvl4pPr marL="5759510" indent="-822787" algn="l" defTabSz="3291149" rtl="0" eaLnBrk="1" latinLnBrk="0" hangingPunct="1">
        <a:spcBef>
          <a:spcPct val="20000"/>
        </a:spcBef>
        <a:buFont typeface="Arial" pitchFamily="34" charset="0"/>
        <a:buChar char="–"/>
        <a:defRPr sz="7200" kern="1200">
          <a:solidFill>
            <a:schemeClr val="tx1"/>
          </a:solidFill>
          <a:latin typeface="+mn-lt"/>
          <a:ea typeface="+mn-ea"/>
          <a:cs typeface="+mn-cs"/>
        </a:defRPr>
      </a:lvl4pPr>
      <a:lvl5pPr marL="7405085" indent="-822787" algn="l" defTabSz="3291149" rtl="0" eaLnBrk="1" latinLnBrk="0" hangingPunct="1">
        <a:spcBef>
          <a:spcPct val="20000"/>
        </a:spcBef>
        <a:buFont typeface="Arial" pitchFamily="34" charset="0"/>
        <a:buChar char="»"/>
        <a:defRPr sz="7200" kern="1200">
          <a:solidFill>
            <a:schemeClr val="tx1"/>
          </a:solidFill>
          <a:latin typeface="+mn-lt"/>
          <a:ea typeface="+mn-ea"/>
          <a:cs typeface="+mn-cs"/>
        </a:defRPr>
      </a:lvl5pPr>
      <a:lvl6pPr marL="9050659" indent="-822787" algn="l" defTabSz="3291149" rtl="0" eaLnBrk="1" latinLnBrk="0" hangingPunct="1">
        <a:spcBef>
          <a:spcPct val="20000"/>
        </a:spcBef>
        <a:buFont typeface="Arial" pitchFamily="34" charset="0"/>
        <a:buChar char="•"/>
        <a:defRPr sz="7200" kern="1200">
          <a:solidFill>
            <a:schemeClr val="tx1"/>
          </a:solidFill>
          <a:latin typeface="+mn-lt"/>
          <a:ea typeface="+mn-ea"/>
          <a:cs typeface="+mn-cs"/>
        </a:defRPr>
      </a:lvl6pPr>
      <a:lvl7pPr marL="10696234" indent="-822787" algn="l" defTabSz="3291149" rtl="0" eaLnBrk="1" latinLnBrk="0" hangingPunct="1">
        <a:spcBef>
          <a:spcPct val="20000"/>
        </a:spcBef>
        <a:buFont typeface="Arial" pitchFamily="34" charset="0"/>
        <a:buChar char="•"/>
        <a:defRPr sz="7200" kern="1200">
          <a:solidFill>
            <a:schemeClr val="tx1"/>
          </a:solidFill>
          <a:latin typeface="+mn-lt"/>
          <a:ea typeface="+mn-ea"/>
          <a:cs typeface="+mn-cs"/>
        </a:defRPr>
      </a:lvl7pPr>
      <a:lvl8pPr marL="12341808" indent="-822787" algn="l" defTabSz="3291149" rtl="0" eaLnBrk="1" latinLnBrk="0" hangingPunct="1">
        <a:spcBef>
          <a:spcPct val="20000"/>
        </a:spcBef>
        <a:buFont typeface="Arial" pitchFamily="34" charset="0"/>
        <a:buChar char="•"/>
        <a:defRPr sz="7200" kern="1200">
          <a:solidFill>
            <a:schemeClr val="tx1"/>
          </a:solidFill>
          <a:latin typeface="+mn-lt"/>
          <a:ea typeface="+mn-ea"/>
          <a:cs typeface="+mn-cs"/>
        </a:defRPr>
      </a:lvl8pPr>
      <a:lvl9pPr marL="13987382" indent="-822787" algn="l" defTabSz="3291149" rtl="0" eaLnBrk="1" latinLnBrk="0" hangingPunct="1">
        <a:spcBef>
          <a:spcPct val="20000"/>
        </a:spcBef>
        <a:buFont typeface="Arial" pitchFamily="34" charset="0"/>
        <a:buChar char="•"/>
        <a:defRPr sz="7200" kern="1200">
          <a:solidFill>
            <a:schemeClr val="tx1"/>
          </a:solidFill>
          <a:latin typeface="+mn-lt"/>
          <a:ea typeface="+mn-ea"/>
          <a:cs typeface="+mn-cs"/>
        </a:defRPr>
      </a:lvl9pPr>
    </p:bodyStyle>
    <p:otherStyle>
      <a:defPPr>
        <a:defRPr lang="en-US"/>
      </a:defPPr>
      <a:lvl1pPr marL="0" algn="l" defTabSz="3291149" rtl="0" eaLnBrk="1" latinLnBrk="0" hangingPunct="1">
        <a:defRPr sz="6448" kern="1200">
          <a:solidFill>
            <a:schemeClr val="tx1"/>
          </a:solidFill>
          <a:latin typeface="+mn-lt"/>
          <a:ea typeface="+mn-ea"/>
          <a:cs typeface="+mn-cs"/>
        </a:defRPr>
      </a:lvl1pPr>
      <a:lvl2pPr marL="1645574" algn="l" defTabSz="3291149" rtl="0" eaLnBrk="1" latinLnBrk="0" hangingPunct="1">
        <a:defRPr sz="6448" kern="1200">
          <a:solidFill>
            <a:schemeClr val="tx1"/>
          </a:solidFill>
          <a:latin typeface="+mn-lt"/>
          <a:ea typeface="+mn-ea"/>
          <a:cs typeface="+mn-cs"/>
        </a:defRPr>
      </a:lvl2pPr>
      <a:lvl3pPr marL="3291149" algn="l" defTabSz="3291149" rtl="0" eaLnBrk="1" latinLnBrk="0" hangingPunct="1">
        <a:defRPr sz="6448" kern="1200">
          <a:solidFill>
            <a:schemeClr val="tx1"/>
          </a:solidFill>
          <a:latin typeface="+mn-lt"/>
          <a:ea typeface="+mn-ea"/>
          <a:cs typeface="+mn-cs"/>
        </a:defRPr>
      </a:lvl3pPr>
      <a:lvl4pPr marL="4936723" algn="l" defTabSz="3291149" rtl="0" eaLnBrk="1" latinLnBrk="0" hangingPunct="1">
        <a:defRPr sz="6448" kern="1200">
          <a:solidFill>
            <a:schemeClr val="tx1"/>
          </a:solidFill>
          <a:latin typeface="+mn-lt"/>
          <a:ea typeface="+mn-ea"/>
          <a:cs typeface="+mn-cs"/>
        </a:defRPr>
      </a:lvl4pPr>
      <a:lvl5pPr marL="6582298" algn="l" defTabSz="3291149" rtl="0" eaLnBrk="1" latinLnBrk="0" hangingPunct="1">
        <a:defRPr sz="6448" kern="1200">
          <a:solidFill>
            <a:schemeClr val="tx1"/>
          </a:solidFill>
          <a:latin typeface="+mn-lt"/>
          <a:ea typeface="+mn-ea"/>
          <a:cs typeface="+mn-cs"/>
        </a:defRPr>
      </a:lvl5pPr>
      <a:lvl6pPr marL="8227872" algn="l" defTabSz="3291149" rtl="0" eaLnBrk="1" latinLnBrk="0" hangingPunct="1">
        <a:defRPr sz="6448" kern="1200">
          <a:solidFill>
            <a:schemeClr val="tx1"/>
          </a:solidFill>
          <a:latin typeface="+mn-lt"/>
          <a:ea typeface="+mn-ea"/>
          <a:cs typeface="+mn-cs"/>
        </a:defRPr>
      </a:lvl6pPr>
      <a:lvl7pPr marL="9873446" algn="l" defTabSz="3291149" rtl="0" eaLnBrk="1" latinLnBrk="0" hangingPunct="1">
        <a:defRPr sz="6448" kern="1200">
          <a:solidFill>
            <a:schemeClr val="tx1"/>
          </a:solidFill>
          <a:latin typeface="+mn-lt"/>
          <a:ea typeface="+mn-ea"/>
          <a:cs typeface="+mn-cs"/>
        </a:defRPr>
      </a:lvl7pPr>
      <a:lvl8pPr marL="11519021" algn="l" defTabSz="3291149" rtl="0" eaLnBrk="1" latinLnBrk="0" hangingPunct="1">
        <a:defRPr sz="6448" kern="1200">
          <a:solidFill>
            <a:schemeClr val="tx1"/>
          </a:solidFill>
          <a:latin typeface="+mn-lt"/>
          <a:ea typeface="+mn-ea"/>
          <a:cs typeface="+mn-cs"/>
        </a:defRPr>
      </a:lvl8pPr>
      <a:lvl9pPr marL="13164595" algn="l" defTabSz="3291149" rtl="0" eaLnBrk="1" latinLnBrk="0" hangingPunct="1">
        <a:defRPr sz="644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5000">
              <a:schemeClr val="accent5">
                <a:lumMod val="50000"/>
              </a:schemeClr>
            </a:gs>
            <a:gs pos="34000">
              <a:schemeClr val="tx2">
                <a:lumMod val="40000"/>
                <a:lumOff val="60000"/>
              </a:schemeClr>
            </a:gs>
            <a:gs pos="100000">
              <a:schemeClr val="accent5">
                <a:lumMod val="20000"/>
                <a:lumOff val="80000"/>
              </a:schemeClr>
            </a:gs>
          </a:gsLst>
          <a:lin ang="16200000" scaled="1"/>
        </a:gradFill>
        <a:effectLst/>
      </p:bgPr>
    </p:bg>
    <p:spTree>
      <p:nvGrpSpPr>
        <p:cNvPr id="1" name=""/>
        <p:cNvGrpSpPr/>
        <p:nvPr/>
      </p:nvGrpSpPr>
      <p:grpSpPr>
        <a:xfrm>
          <a:off x="0" y="0"/>
          <a:ext cx="0" cy="0"/>
          <a:chOff x="0" y="0"/>
          <a:chExt cx="0" cy="0"/>
        </a:xfrm>
      </p:grpSpPr>
      <p:sp>
        <p:nvSpPr>
          <p:cNvPr id="16" name="Text Placeholder 15"/>
          <p:cNvSpPr>
            <a:spLocks noGrp="1"/>
          </p:cNvSpPr>
          <p:nvPr>
            <p:ph type="body" sz="quarter" idx="153"/>
          </p:nvPr>
        </p:nvSpPr>
        <p:spPr>
          <a:xfrm>
            <a:off x="5507026" y="1153896"/>
            <a:ext cx="34630175" cy="1637973"/>
          </a:xfrm>
        </p:spPr>
        <p:txBody>
          <a:bodyPr>
            <a:normAutofit/>
          </a:bodyPr>
          <a:lstStyle/>
          <a:p>
            <a:r>
              <a:rPr lang="en-US" sz="8800" b="1" dirty="0" smtClean="0"/>
              <a:t>Midline Catheters at Portsmouth Regional Hospital </a:t>
            </a:r>
            <a:endParaRPr lang="en-US" sz="8800" b="1"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5927" y="465816"/>
            <a:ext cx="4419842" cy="3769300"/>
          </a:xfrm>
          <a:prstGeom prst="rect">
            <a:avLst/>
          </a:prstGeom>
        </p:spPr>
      </p:pic>
      <p:pic>
        <p:nvPicPr>
          <p:cNvPr id="4" name="Picture 3"/>
          <p:cNvPicPr>
            <a:picLocks noChangeAspect="1"/>
          </p:cNvPicPr>
          <p:nvPr/>
        </p:nvPicPr>
        <p:blipFill>
          <a:blip r:embed="rId4"/>
          <a:stretch>
            <a:fillRect/>
          </a:stretch>
        </p:blipFill>
        <p:spPr>
          <a:xfrm>
            <a:off x="39875944" y="481451"/>
            <a:ext cx="3105619" cy="3736670"/>
          </a:xfrm>
          <a:prstGeom prst="rect">
            <a:avLst/>
          </a:prstGeom>
        </p:spPr>
      </p:pic>
      <p:sp>
        <p:nvSpPr>
          <p:cNvPr id="18" name="Text Placeholder 17"/>
          <p:cNvSpPr>
            <a:spLocks noGrp="1"/>
          </p:cNvSpPr>
          <p:nvPr>
            <p:ph type="body" sz="quarter" idx="10"/>
          </p:nvPr>
        </p:nvSpPr>
        <p:spPr>
          <a:xfrm>
            <a:off x="986626" y="6814219"/>
            <a:ext cx="13591277" cy="24375882"/>
          </a:xfrm>
        </p:spPr>
        <p:txBody>
          <a:bodyPr/>
          <a:lstStyle/>
          <a:p>
            <a:pPr marL="742950" marR="0" lvl="1" indent="-285750">
              <a:lnSpc>
                <a:spcPct val="150000"/>
              </a:lnSpc>
              <a:spcBef>
                <a:spcPts val="0"/>
              </a:spcBef>
              <a:spcAft>
                <a:spcPts val="0"/>
              </a:spcAft>
              <a:buFont typeface="Symbol" panose="05050102010706020507" pitchFamily="18" charset="2"/>
              <a:buChar char=""/>
            </a:pPr>
            <a:r>
              <a:rPr lang="en-US" sz="3600" dirty="0" smtClean="0">
                <a:latin typeface="Calibri" panose="020F0502020204030204" pitchFamily="34" charset="0"/>
                <a:ea typeface="Calibri" panose="020F0502020204030204" pitchFamily="34" charset="0"/>
                <a:cs typeface="Times New Roman" panose="02020603050405020304" pitchFamily="18" charset="0"/>
              </a:rPr>
              <a:t>Midline </a:t>
            </a:r>
            <a:r>
              <a:rPr lang="en-US" sz="3600" dirty="0">
                <a:latin typeface="Calibri" panose="020F0502020204030204" pitchFamily="34" charset="0"/>
                <a:ea typeface="Calibri" panose="020F0502020204030204" pitchFamily="34" charset="0"/>
                <a:cs typeface="Times New Roman" panose="02020603050405020304" pitchFamily="18" charset="0"/>
              </a:rPr>
              <a:t>catheters are peripheral, venous access devices that enter through a large vein near the antecubital (AC) fossa and extend no further than the axilla</a:t>
            </a:r>
            <a:r>
              <a:rPr lang="en-US" sz="3600" dirty="0" smtClean="0">
                <a:latin typeface="Calibri" panose="020F0502020204030204" pitchFamily="34" charset="0"/>
                <a:ea typeface="Calibri" panose="020F0502020204030204" pitchFamily="34" charset="0"/>
                <a:cs typeface="Times New Roman" panose="02020603050405020304" pitchFamily="18" charset="0"/>
              </a:rPr>
              <a:t>.</a:t>
            </a:r>
          </a:p>
          <a:p>
            <a:pPr marL="457200" marR="0" lvl="1" indent="0">
              <a:lnSpc>
                <a:spcPct val="150000"/>
              </a:lnSpc>
              <a:spcBef>
                <a:spcPts val="0"/>
              </a:spcBef>
              <a:spcAft>
                <a:spcPts val="0"/>
              </a:spcAft>
              <a:buNone/>
            </a:pPr>
            <a:endParaRPr lang="en-US" sz="2400" dirty="0">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50000"/>
              </a:lnSpc>
              <a:spcBef>
                <a:spcPts val="0"/>
              </a:spcBef>
              <a:spcAft>
                <a:spcPts val="0"/>
              </a:spcAft>
              <a:buFont typeface="Symbol" panose="05050102010706020507" pitchFamily="18" charset="2"/>
              <a:buChar char=""/>
            </a:pPr>
            <a:r>
              <a:rPr lang="en-US" sz="3600" dirty="0" smtClean="0">
                <a:latin typeface="Calibri" panose="020F0502020204030204" pitchFamily="34" charset="0"/>
                <a:ea typeface="Calibri" panose="020F0502020204030204" pitchFamily="34" charset="0"/>
                <a:cs typeface="Times New Roman" panose="02020603050405020304" pitchFamily="18" charset="0"/>
              </a:rPr>
              <a:t>Recently</a:t>
            </a:r>
            <a:r>
              <a:rPr lang="en-US" sz="3600" dirty="0">
                <a:latin typeface="Calibri" panose="020F0502020204030204" pitchFamily="34" charset="0"/>
                <a:ea typeface="Calibri" panose="020F0502020204030204" pitchFamily="34" charset="0"/>
                <a:cs typeface="Times New Roman" panose="02020603050405020304" pitchFamily="18" charset="0"/>
              </a:rPr>
              <a:t>, Portsmouth Regional Hospital has increased its reliance on midline catheters</a:t>
            </a:r>
            <a:r>
              <a:rPr lang="en-US" sz="3600" dirty="0" smtClean="0">
                <a:latin typeface="Calibri" panose="020F0502020204030204" pitchFamily="34" charset="0"/>
                <a:ea typeface="Calibri" panose="020F0502020204030204" pitchFamily="34" charset="0"/>
                <a:cs typeface="Times New Roman" panose="02020603050405020304" pitchFamily="18" charset="0"/>
              </a:rPr>
              <a:t>.</a:t>
            </a:r>
          </a:p>
          <a:p>
            <a:pPr marL="457200" marR="0" lvl="1" indent="0">
              <a:lnSpc>
                <a:spcPct val="150000"/>
              </a:lnSpc>
              <a:spcBef>
                <a:spcPts val="0"/>
              </a:spcBef>
              <a:spcAft>
                <a:spcPts val="0"/>
              </a:spcAft>
              <a:buNone/>
            </a:pPr>
            <a:endParaRPr lang="en-US" sz="2400" dirty="0">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50000"/>
              </a:lnSpc>
              <a:spcBef>
                <a:spcPts val="0"/>
              </a:spcBef>
              <a:spcAft>
                <a:spcPts val="0"/>
              </a:spcAft>
              <a:buFont typeface="Symbol" panose="05050102010706020507" pitchFamily="18" charset="2"/>
              <a:buChar char=""/>
            </a:pPr>
            <a:r>
              <a:rPr lang="en-US" sz="3600" dirty="0" smtClean="0">
                <a:latin typeface="Calibri" panose="020F0502020204030204" pitchFamily="34" charset="0"/>
                <a:ea typeface="Calibri" panose="020F0502020204030204" pitchFamily="34" charset="0"/>
                <a:cs typeface="Times New Roman" panose="02020603050405020304" pitchFamily="18" charset="0"/>
              </a:rPr>
              <a:t>Nursing </a:t>
            </a:r>
            <a:r>
              <a:rPr lang="en-US" sz="3600" dirty="0">
                <a:latin typeface="Calibri" panose="020F0502020204030204" pitchFamily="34" charset="0"/>
                <a:ea typeface="Calibri" panose="020F0502020204030204" pitchFamily="34" charset="0"/>
                <a:cs typeface="Times New Roman" panose="02020603050405020304" pitchFamily="18" charset="0"/>
              </a:rPr>
              <a:t>personnel are relatively unfamiliar with midline catheters and unsure of how to care for them. </a:t>
            </a:r>
            <a:endParaRPr lang="en-US" sz="3600" dirty="0" smtClean="0">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50000"/>
              </a:lnSpc>
              <a:spcBef>
                <a:spcPts val="0"/>
              </a:spcBef>
              <a:spcAft>
                <a:spcPts val="0"/>
              </a:spcAft>
              <a:buFont typeface="Symbol" panose="05050102010706020507" pitchFamily="18" charset="2"/>
              <a:buChar char=""/>
            </a:pPr>
            <a:endParaRPr lang="en-US" sz="4000" dirty="0">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50000"/>
              </a:lnSpc>
              <a:spcBef>
                <a:spcPts val="0"/>
              </a:spcBef>
              <a:spcAft>
                <a:spcPts val="0"/>
              </a:spcAft>
              <a:buFont typeface="Symbol" panose="05050102010706020507" pitchFamily="18" charset="2"/>
              <a:buChar char=""/>
            </a:pPr>
            <a:endParaRPr lang="en-US" sz="4000" dirty="0" smtClean="0">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50000"/>
              </a:lnSpc>
              <a:spcBef>
                <a:spcPts val="0"/>
              </a:spcBef>
              <a:spcAft>
                <a:spcPts val="0"/>
              </a:spcAft>
              <a:buFont typeface="Symbol" panose="05050102010706020507" pitchFamily="18" charset="2"/>
              <a:buChar char=""/>
            </a:pPr>
            <a:endParaRPr lang="en-US" sz="4000" dirty="0">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50000"/>
              </a:lnSpc>
              <a:spcBef>
                <a:spcPts val="0"/>
              </a:spcBef>
              <a:spcAft>
                <a:spcPts val="0"/>
              </a:spcAft>
              <a:buFont typeface="Symbol" panose="05050102010706020507" pitchFamily="18" charset="2"/>
              <a:buChar char=""/>
            </a:pPr>
            <a:endParaRPr lang="en-US" sz="4000" dirty="0" smtClean="0">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50000"/>
              </a:lnSpc>
              <a:spcBef>
                <a:spcPts val="0"/>
              </a:spcBef>
              <a:spcAft>
                <a:spcPts val="0"/>
              </a:spcAft>
              <a:buFont typeface="Symbol" panose="05050102010706020507" pitchFamily="18" charset="2"/>
              <a:buChar char=""/>
            </a:pPr>
            <a:endParaRPr lang="en-US" sz="4000" dirty="0">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50000"/>
              </a:lnSpc>
              <a:spcBef>
                <a:spcPts val="0"/>
              </a:spcBef>
              <a:spcAft>
                <a:spcPts val="0"/>
              </a:spcAft>
              <a:buFont typeface="Symbol" panose="05050102010706020507" pitchFamily="18" charset="2"/>
              <a:buChar char=""/>
            </a:pPr>
            <a:endParaRPr lang="en-US" sz="4000" dirty="0" smtClean="0">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50000"/>
              </a:lnSpc>
              <a:spcBef>
                <a:spcPts val="0"/>
              </a:spcBef>
              <a:spcAft>
                <a:spcPts val="0"/>
              </a:spcAft>
              <a:buFont typeface="Symbol" panose="05050102010706020507" pitchFamily="18" charset="2"/>
              <a:buChar char=""/>
            </a:pPr>
            <a:endParaRPr lang="en-US" sz="4000" dirty="0">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50000"/>
              </a:lnSpc>
              <a:spcBef>
                <a:spcPts val="0"/>
              </a:spcBef>
              <a:spcAft>
                <a:spcPts val="0"/>
              </a:spcAft>
              <a:buFont typeface="Symbol" panose="05050102010706020507" pitchFamily="18" charset="2"/>
              <a:buChar char=""/>
            </a:pPr>
            <a:endParaRPr lang="en-US" sz="4000" dirty="0" smtClean="0">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50000"/>
              </a:lnSpc>
              <a:spcBef>
                <a:spcPts val="0"/>
              </a:spcBef>
              <a:spcAft>
                <a:spcPts val="0"/>
              </a:spcAft>
              <a:buFont typeface="Symbol" panose="05050102010706020507" pitchFamily="18" charset="2"/>
              <a:buChar char=""/>
            </a:pPr>
            <a:endParaRPr lang="en-US" sz="4000" dirty="0">
              <a:latin typeface="Calibri" panose="020F0502020204030204" pitchFamily="34" charset="0"/>
              <a:ea typeface="Calibri" panose="020F0502020204030204" pitchFamily="34" charset="0"/>
              <a:cs typeface="Times New Roman" panose="02020603050405020304" pitchFamily="18" charset="0"/>
            </a:endParaRPr>
          </a:p>
          <a:p>
            <a:pPr marL="457200" marR="0" lvl="1" indent="0">
              <a:lnSpc>
                <a:spcPct val="150000"/>
              </a:lnSpc>
              <a:spcBef>
                <a:spcPts val="0"/>
              </a:spcBef>
              <a:spcAft>
                <a:spcPts val="0"/>
              </a:spcAft>
              <a:buNone/>
            </a:pPr>
            <a:endParaRPr lang="en-US" sz="3200" dirty="0" smtClean="0">
              <a:latin typeface="Calibri" panose="020F0502020204030204" pitchFamily="34" charset="0"/>
              <a:ea typeface="Calibri" panose="020F0502020204030204" pitchFamily="34" charset="0"/>
              <a:cs typeface="Times New Roman" panose="02020603050405020304" pitchFamily="18" charset="0"/>
            </a:endParaRPr>
          </a:p>
          <a:p>
            <a:pPr marL="457200" marR="0" lvl="1" indent="0">
              <a:lnSpc>
                <a:spcPct val="150000"/>
              </a:lnSpc>
              <a:spcBef>
                <a:spcPts val="0"/>
              </a:spcBef>
              <a:spcAft>
                <a:spcPts val="0"/>
              </a:spcAft>
              <a:buNone/>
            </a:pPr>
            <a:endParaRPr lang="en-US" sz="3200" dirty="0">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50000"/>
              </a:lnSpc>
              <a:spcBef>
                <a:spcPts val="0"/>
              </a:spcBef>
              <a:spcAft>
                <a:spcPts val="0"/>
              </a:spcAft>
              <a:buFont typeface="Symbol" panose="05050102010706020507" pitchFamily="18" charset="2"/>
              <a:buChar char=""/>
            </a:pPr>
            <a:r>
              <a:rPr lang="en-US" sz="3600" dirty="0" smtClean="0">
                <a:latin typeface="Calibri" panose="020F0502020204030204" pitchFamily="34" charset="0"/>
                <a:ea typeface="Calibri" panose="020F0502020204030204" pitchFamily="34" charset="0"/>
                <a:cs typeface="Times New Roman" panose="02020603050405020304" pitchFamily="18" charset="0"/>
              </a:rPr>
              <a:t>The </a:t>
            </a:r>
            <a:r>
              <a:rPr lang="en-US" sz="3600" dirty="0">
                <a:latin typeface="Calibri" panose="020F0502020204030204" pitchFamily="34" charset="0"/>
                <a:ea typeface="Calibri" panose="020F0502020204030204" pitchFamily="34" charset="0"/>
                <a:cs typeface="Times New Roman" panose="02020603050405020304" pitchFamily="18" charset="0"/>
              </a:rPr>
              <a:t>purpose of this poster is to review and summarize the current policy on midline catheters</a:t>
            </a:r>
            <a:r>
              <a:rPr lang="en-US" sz="3600" dirty="0" smtClean="0">
                <a:latin typeface="Calibri" panose="020F0502020204030204" pitchFamily="34" charset="0"/>
                <a:ea typeface="Calibri" panose="020F0502020204030204" pitchFamily="34" charset="0"/>
                <a:cs typeface="Times New Roman" panose="02020603050405020304" pitchFamily="18" charset="0"/>
              </a:rPr>
              <a:t>.</a:t>
            </a:r>
          </a:p>
          <a:p>
            <a:pPr marL="742950" marR="0" lvl="1" indent="-285750">
              <a:lnSpc>
                <a:spcPct val="150000"/>
              </a:lnSpc>
              <a:spcBef>
                <a:spcPts val="0"/>
              </a:spcBef>
              <a:spcAft>
                <a:spcPts val="0"/>
              </a:spcAft>
              <a:buFont typeface="Symbol" panose="05050102010706020507" pitchFamily="18" charset="2"/>
              <a:buChar char=""/>
            </a:pPr>
            <a:endParaRPr lang="en-US" sz="2400" dirty="0">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50000"/>
              </a:lnSpc>
              <a:spcBef>
                <a:spcPts val="0"/>
              </a:spcBef>
              <a:spcAft>
                <a:spcPts val="0"/>
              </a:spcAft>
              <a:buFont typeface="Symbol" panose="05050102010706020507" pitchFamily="18" charset="2"/>
              <a:buChar char=""/>
            </a:pPr>
            <a:r>
              <a:rPr lang="en-US" sz="3600" dirty="0" smtClean="0">
                <a:latin typeface="Calibri" panose="020F0502020204030204" pitchFamily="34" charset="0"/>
                <a:ea typeface="Calibri" panose="020F0502020204030204" pitchFamily="34" charset="0"/>
                <a:cs typeface="Times New Roman" panose="02020603050405020304" pitchFamily="18" charset="0"/>
              </a:rPr>
              <a:t>This </a:t>
            </a:r>
            <a:r>
              <a:rPr lang="en-US" sz="3600" dirty="0">
                <a:latin typeface="Calibri" panose="020F0502020204030204" pitchFamily="34" charset="0"/>
                <a:ea typeface="Calibri" panose="020F0502020204030204" pitchFamily="34" charset="0"/>
                <a:cs typeface="Times New Roman" panose="02020603050405020304" pitchFamily="18" charset="0"/>
              </a:rPr>
              <a:t>poster will also review the literature on midline catheters make evidence-based recommendations for Portsmouth’s policy. </a:t>
            </a:r>
            <a:endParaRPr lang="en-US" sz="3600" dirty="0" smtClean="0">
              <a:latin typeface="Calibri" panose="020F0502020204030204" pitchFamily="34" charset="0"/>
              <a:ea typeface="Calibri" panose="020F0502020204030204" pitchFamily="34" charset="0"/>
              <a:cs typeface="Times New Roman" panose="02020603050405020304" pitchFamily="18" charset="0"/>
            </a:endParaRPr>
          </a:p>
          <a:p>
            <a:pPr marL="457200" marR="0" lvl="1" indent="0">
              <a:lnSpc>
                <a:spcPct val="150000"/>
              </a:lnSpc>
              <a:spcBef>
                <a:spcPts val="0"/>
              </a:spcBef>
              <a:spcAft>
                <a:spcPts val="0"/>
              </a:spcAft>
              <a:buNone/>
            </a:pPr>
            <a:r>
              <a:rPr lang="en-US" sz="3600" dirty="0" smtClean="0">
                <a:latin typeface="Calibri" panose="020F0502020204030204" pitchFamily="34" charset="0"/>
                <a:ea typeface="Calibri" panose="020F0502020204030204" pitchFamily="34" charset="0"/>
                <a:cs typeface="Times New Roman" panose="02020603050405020304" pitchFamily="18" charset="0"/>
              </a:rPr>
              <a:t> </a:t>
            </a:r>
            <a:endParaRPr lang="en-US" sz="2800" dirty="0" smtClean="0">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50000"/>
              </a:lnSpc>
              <a:spcBef>
                <a:spcPts val="0"/>
              </a:spcBef>
              <a:spcAft>
                <a:spcPts val="0"/>
              </a:spcAft>
              <a:buFont typeface="Symbol" panose="05050102010706020507" pitchFamily="18" charset="2"/>
              <a:buChar char=""/>
            </a:pPr>
            <a:r>
              <a:rPr lang="en-US" sz="3600" dirty="0" smtClean="0">
                <a:latin typeface="Calibri" panose="020F0502020204030204" pitchFamily="34" charset="0"/>
                <a:ea typeface="Calibri" panose="020F0502020204030204" pitchFamily="34" charset="0"/>
                <a:cs typeface="Times New Roman" panose="02020603050405020304" pitchFamily="18" charset="0"/>
              </a:rPr>
              <a:t>Research Questions: In a acutely ill adults, does the midline catheter policy increase adequate venous access while decreasing complication rates at Portsmouth Regional Hospital?</a:t>
            </a:r>
            <a:endParaRPr lang="en-US" sz="3600" dirty="0">
              <a:latin typeface="Calibri" panose="020F0502020204030204" pitchFamily="34" charset="0"/>
              <a:ea typeface="Calibri" panose="020F0502020204030204" pitchFamily="34" charset="0"/>
              <a:cs typeface="Times New Roman" panose="02020603050405020304" pitchFamily="18" charset="0"/>
            </a:endParaRPr>
          </a:p>
        </p:txBody>
      </p:sp>
      <p:sp>
        <p:nvSpPr>
          <p:cNvPr id="25" name="Text Placeholder 24"/>
          <p:cNvSpPr>
            <a:spLocks noGrp="1"/>
          </p:cNvSpPr>
          <p:nvPr>
            <p:ph type="body" sz="quarter" idx="21"/>
          </p:nvPr>
        </p:nvSpPr>
        <p:spPr>
          <a:xfrm>
            <a:off x="29397322" y="18643196"/>
            <a:ext cx="13571534" cy="13634480"/>
          </a:xfrm>
        </p:spPr>
        <p:txBody>
          <a:bodyPr/>
          <a:lstStyle/>
          <a:p>
            <a:pPr marL="457200" lvl="1" indent="0">
              <a:lnSpc>
                <a:spcPct val="150000"/>
              </a:lnSpc>
              <a:spcBef>
                <a:spcPts val="0"/>
              </a:spcBef>
              <a:spcAft>
                <a:spcPts val="800"/>
              </a:spcAft>
              <a:buNone/>
            </a:pPr>
            <a:endParaRPr lang="en-US" sz="4000" dirty="0" smtClean="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50000"/>
              </a:lnSpc>
              <a:spcBef>
                <a:spcPts val="0"/>
              </a:spcBef>
              <a:spcAft>
                <a:spcPts val="800"/>
              </a:spcAft>
              <a:buFont typeface="Symbol" panose="05050102010706020507" pitchFamily="18" charset="2"/>
              <a:buChar char=""/>
            </a:pPr>
            <a:r>
              <a:rPr lang="en-US" sz="3600" dirty="0" smtClean="0">
                <a:solidFill>
                  <a:prstClr val="black"/>
                </a:solidFill>
                <a:latin typeface="Calibri" panose="020F0502020204030204" pitchFamily="34" charset="0"/>
                <a:ea typeface="Calibri" panose="020F0502020204030204" pitchFamily="34" charset="0"/>
                <a:cs typeface="Times New Roman" panose="02020603050405020304" pitchFamily="18" charset="0"/>
              </a:rPr>
              <a:t>Under indications, emphasize that midlines are not a good option for patients who may require rapid fluid infusion or infusion via gravity/pressure bag. </a:t>
            </a:r>
          </a:p>
          <a:p>
            <a:pPr marL="742950" lvl="1" indent="-285750">
              <a:lnSpc>
                <a:spcPct val="150000"/>
              </a:lnSpc>
              <a:spcBef>
                <a:spcPts val="0"/>
              </a:spcBef>
              <a:spcAft>
                <a:spcPts val="800"/>
              </a:spcAft>
              <a:buFont typeface="Symbol" panose="05050102010706020507" pitchFamily="18" charset="2"/>
              <a:buChar char=""/>
            </a:pPr>
            <a:r>
              <a:rPr lang="en-US" sz="3600" dirty="0" smtClean="0">
                <a:solidFill>
                  <a:prstClr val="black"/>
                </a:solidFill>
                <a:latin typeface="Calibri" panose="020F0502020204030204" pitchFamily="34" charset="0"/>
                <a:ea typeface="Calibri" panose="020F0502020204030204" pitchFamily="34" charset="0"/>
                <a:cs typeface="Times New Roman" panose="02020603050405020304" pitchFamily="18" charset="0"/>
              </a:rPr>
              <a:t>Seek guidance from the midline manufacturer on the necessity of using a syringe ≥ 10mL; Likely unnecessary. </a:t>
            </a:r>
          </a:p>
          <a:p>
            <a:pPr marL="742950" lvl="1" indent="-285750">
              <a:lnSpc>
                <a:spcPct val="150000"/>
              </a:lnSpc>
              <a:spcBef>
                <a:spcPts val="0"/>
              </a:spcBef>
              <a:spcAft>
                <a:spcPts val="800"/>
              </a:spcAft>
              <a:buFont typeface="Symbol" panose="05050102010706020507" pitchFamily="18" charset="2"/>
              <a:buChar char=""/>
            </a:pPr>
            <a:r>
              <a:rPr lang="en-US" sz="3600" dirty="0" smtClean="0">
                <a:solidFill>
                  <a:prstClr val="black"/>
                </a:solidFill>
                <a:latin typeface="Calibri" panose="020F0502020204030204" pitchFamily="34" charset="0"/>
                <a:ea typeface="Calibri" panose="020F0502020204030204" pitchFamily="34" charset="0"/>
                <a:cs typeface="Times New Roman" panose="02020603050405020304" pitchFamily="18" charset="0"/>
              </a:rPr>
              <a:t>The number of days indwelling should not be a firm 29; rather, the days indwelling should be dictated by the patient’s required length of therapy and midline condition.</a:t>
            </a:r>
          </a:p>
          <a:p>
            <a:pPr marL="742950" lvl="1" indent="-285750">
              <a:lnSpc>
                <a:spcPct val="150000"/>
              </a:lnSpc>
              <a:spcBef>
                <a:spcPts val="0"/>
              </a:spcBef>
              <a:spcAft>
                <a:spcPts val="800"/>
              </a:spcAft>
              <a:buFont typeface="Symbol" panose="05050102010706020507" pitchFamily="18" charset="2"/>
              <a:buChar char=""/>
            </a:pPr>
            <a:r>
              <a:rPr lang="en-US" sz="3600" dirty="0" smtClean="0">
                <a:solidFill>
                  <a:prstClr val="black"/>
                </a:solidFill>
                <a:latin typeface="Calibri" panose="020F0502020204030204" pitchFamily="34" charset="0"/>
                <a:ea typeface="Calibri" panose="020F0502020204030204" pitchFamily="34" charset="0"/>
                <a:cs typeface="Times New Roman" panose="02020603050405020304" pitchFamily="18" charset="0"/>
              </a:rPr>
              <a:t>Educate staff on the benefits of midlines including decreased rates of bacteremia. </a:t>
            </a:r>
          </a:p>
          <a:p>
            <a:pPr marL="742950" lvl="1" indent="-285750">
              <a:lnSpc>
                <a:spcPct val="150000"/>
              </a:lnSpc>
              <a:spcBef>
                <a:spcPts val="0"/>
              </a:spcBef>
              <a:spcAft>
                <a:spcPts val="800"/>
              </a:spcAft>
              <a:buFont typeface="Symbol" panose="05050102010706020507" pitchFamily="18" charset="2"/>
              <a:buChar char=""/>
            </a:pPr>
            <a:r>
              <a:rPr lang="en-US" sz="3600" dirty="0" smtClean="0">
                <a:solidFill>
                  <a:prstClr val="black"/>
                </a:solidFill>
                <a:latin typeface="Calibri" panose="020F0502020204030204" pitchFamily="34" charset="0"/>
                <a:ea typeface="Calibri" panose="020F0502020204030204" pitchFamily="34" charset="0"/>
                <a:cs typeface="Times New Roman" panose="02020603050405020304" pitchFamily="18" charset="0"/>
              </a:rPr>
              <a:t>Educate staff to question before administering anything through a midline: </a:t>
            </a:r>
            <a:r>
              <a:rPr lang="en-US" sz="3600" b="1" dirty="0" smtClean="0">
                <a:solidFill>
                  <a:prstClr val="black"/>
                </a:solidFill>
                <a:latin typeface="Calibri" panose="020F0502020204030204" pitchFamily="34" charset="0"/>
                <a:ea typeface="Calibri" panose="020F0502020204030204" pitchFamily="34" charset="0"/>
                <a:cs typeface="Times New Roman" panose="02020603050405020304" pitchFamily="18" charset="0"/>
              </a:rPr>
              <a:t>could I administer this through a peripheral</a:t>
            </a:r>
            <a:r>
              <a:rPr lang="en-US" sz="3600" dirty="0" smtClean="0">
                <a:solidFill>
                  <a:prstClr val="black"/>
                </a:solidFill>
                <a:latin typeface="Calibri" panose="020F0502020204030204" pitchFamily="34" charset="0"/>
                <a:ea typeface="Calibri" panose="020F0502020204030204" pitchFamily="34" charset="0"/>
                <a:cs typeface="Times New Roman" panose="02020603050405020304" pitchFamily="18" charset="0"/>
              </a:rPr>
              <a:t>? Only continue if the answer is </a:t>
            </a:r>
            <a:r>
              <a:rPr lang="en-US" sz="3600" b="1" dirty="0" smtClean="0">
                <a:solidFill>
                  <a:prstClr val="black"/>
                </a:solidFill>
                <a:latin typeface="Calibri" panose="020F0502020204030204" pitchFamily="34" charset="0"/>
                <a:ea typeface="Calibri" panose="020F0502020204030204" pitchFamily="34" charset="0"/>
                <a:cs typeface="Times New Roman" panose="02020603050405020304" pitchFamily="18" charset="0"/>
              </a:rPr>
              <a:t>YES.  </a:t>
            </a:r>
          </a:p>
          <a:p>
            <a:pPr marL="742950" lvl="1" indent="-285750">
              <a:lnSpc>
                <a:spcPct val="150000"/>
              </a:lnSpc>
              <a:spcBef>
                <a:spcPts val="0"/>
              </a:spcBef>
              <a:spcAft>
                <a:spcPts val="800"/>
              </a:spcAft>
              <a:buFont typeface="Symbol" panose="05050102010706020507" pitchFamily="18" charset="2"/>
              <a:buChar char=""/>
            </a:pPr>
            <a:r>
              <a:rPr lang="en-US" sz="3600" dirty="0" smtClean="0">
                <a:solidFill>
                  <a:prstClr val="black"/>
                </a:solidFill>
                <a:latin typeface="Calibri" panose="020F0502020204030204" pitchFamily="34" charset="0"/>
                <a:ea typeface="Calibri" panose="020F0502020204030204" pitchFamily="34" charset="0"/>
                <a:cs typeface="Times New Roman" panose="02020603050405020304" pitchFamily="18" charset="0"/>
              </a:rPr>
              <a:t>Future research should evaluate PRH’s experience with midlines.</a:t>
            </a:r>
            <a:endParaRPr lang="en-US" sz="2400" dirty="0"/>
          </a:p>
        </p:txBody>
      </p:sp>
      <p:sp>
        <p:nvSpPr>
          <p:cNvPr id="42" name="Text Placeholder 457"/>
          <p:cNvSpPr>
            <a:spLocks noGrp="1"/>
          </p:cNvSpPr>
          <p:nvPr>
            <p:ph type="body" sz="quarter" idx="20"/>
          </p:nvPr>
        </p:nvSpPr>
        <p:spPr>
          <a:xfrm>
            <a:off x="803964" y="5531982"/>
            <a:ext cx="13573125" cy="1015655"/>
          </a:xfrm>
        </p:spPr>
        <p:txBody>
          <a:bodyPr/>
          <a:lstStyle/>
          <a:p>
            <a:r>
              <a:rPr lang="en-US" sz="5400" dirty="0" smtClean="0">
                <a:solidFill>
                  <a:schemeClr val="tx1"/>
                </a:solidFill>
                <a:latin typeface="+mj-lt"/>
                <a:cs typeface="Times New Roman" panose="02020603050405020304" pitchFamily="18" charset="0"/>
              </a:rPr>
              <a:t>Background &amp; Purpose </a:t>
            </a:r>
            <a:endParaRPr lang="en-US" sz="5400" dirty="0">
              <a:solidFill>
                <a:schemeClr val="tx1"/>
              </a:solidFill>
              <a:latin typeface="+mj-lt"/>
              <a:cs typeface="Times New Roman" panose="02020603050405020304" pitchFamily="18" charset="0"/>
            </a:endParaRPr>
          </a:p>
        </p:txBody>
      </p:sp>
      <p:sp>
        <p:nvSpPr>
          <p:cNvPr id="43" name="Text Placeholder 457"/>
          <p:cNvSpPr>
            <a:spLocks noGrp="1"/>
          </p:cNvSpPr>
          <p:nvPr>
            <p:ph type="body" sz="quarter" idx="20"/>
          </p:nvPr>
        </p:nvSpPr>
        <p:spPr>
          <a:xfrm>
            <a:off x="15154276" y="5537691"/>
            <a:ext cx="13573125" cy="1015655"/>
          </a:xfrm>
        </p:spPr>
        <p:txBody>
          <a:bodyPr/>
          <a:lstStyle/>
          <a:p>
            <a:r>
              <a:rPr lang="en-US" sz="5400" u="none" dirty="0" smtClean="0">
                <a:solidFill>
                  <a:schemeClr val="tx1"/>
                </a:solidFill>
                <a:latin typeface="+mj-lt"/>
                <a:cs typeface="Times New Roman" panose="02020603050405020304" pitchFamily="18" charset="0"/>
              </a:rPr>
              <a:t>Policy Summary </a:t>
            </a:r>
            <a:endParaRPr lang="en-US" sz="5400" u="none" dirty="0">
              <a:solidFill>
                <a:schemeClr val="tx1"/>
              </a:solidFill>
              <a:latin typeface="+mj-lt"/>
              <a:cs typeface="Times New Roman" panose="02020603050405020304" pitchFamily="18" charset="0"/>
            </a:endParaRPr>
          </a:p>
        </p:txBody>
      </p:sp>
      <p:sp>
        <p:nvSpPr>
          <p:cNvPr id="47" name="Text Placeholder 457"/>
          <p:cNvSpPr>
            <a:spLocks noGrp="1"/>
          </p:cNvSpPr>
          <p:nvPr>
            <p:ph type="body" sz="quarter" idx="20"/>
          </p:nvPr>
        </p:nvSpPr>
        <p:spPr>
          <a:xfrm>
            <a:off x="29397322" y="18932592"/>
            <a:ext cx="13573125" cy="1015655"/>
          </a:xfrm>
        </p:spPr>
        <p:txBody>
          <a:bodyPr/>
          <a:lstStyle/>
          <a:p>
            <a:r>
              <a:rPr lang="en-US" sz="5400" dirty="0" smtClean="0">
                <a:solidFill>
                  <a:schemeClr val="tx1"/>
                </a:solidFill>
                <a:latin typeface="+mj-lt"/>
                <a:cs typeface="Times New Roman" panose="02020603050405020304" pitchFamily="18" charset="0"/>
              </a:rPr>
              <a:t>Recommendations &amp; Implications</a:t>
            </a:r>
            <a:endParaRPr lang="en-US" sz="4400" dirty="0">
              <a:solidFill>
                <a:schemeClr val="tx1"/>
              </a:solidFill>
              <a:latin typeface="+mj-lt"/>
              <a:cs typeface="Times New Roman" panose="02020603050405020304" pitchFamily="18" charset="0"/>
            </a:endParaRPr>
          </a:p>
        </p:txBody>
      </p:sp>
      <p:sp>
        <p:nvSpPr>
          <p:cNvPr id="23" name="Text Placeholder 17"/>
          <p:cNvSpPr>
            <a:spLocks noGrp="1"/>
          </p:cNvSpPr>
          <p:nvPr>
            <p:ph type="body" sz="quarter" idx="10"/>
          </p:nvPr>
        </p:nvSpPr>
        <p:spPr>
          <a:xfrm>
            <a:off x="29398913" y="6542528"/>
            <a:ext cx="13591277" cy="8771610"/>
          </a:xfrm>
        </p:spPr>
        <p:txBody>
          <a:bodyPr/>
          <a:lstStyle/>
          <a:p>
            <a:pPr marL="742950" marR="0" lvl="1" indent="-285750">
              <a:lnSpc>
                <a:spcPct val="150000"/>
              </a:lnSpc>
              <a:spcBef>
                <a:spcPts val="0"/>
              </a:spcBef>
              <a:spcAft>
                <a:spcPts val="0"/>
              </a:spcAft>
              <a:buFont typeface="Symbol" panose="05050102010706020507" pitchFamily="18" charset="2"/>
              <a:buChar char=""/>
            </a:pPr>
            <a:r>
              <a:rPr lang="en-US" sz="3600" dirty="0" smtClean="0">
                <a:latin typeface="Calibri" panose="020F0502020204030204" pitchFamily="34" charset="0"/>
                <a:ea typeface="Calibri" panose="020F0502020204030204" pitchFamily="34" charset="0"/>
                <a:cs typeface="Times New Roman" panose="02020603050405020304" pitchFamily="18" charset="0"/>
              </a:rPr>
              <a:t>Midline catheters cannot accommodate rapid fluid infusion; they are also unreliable when infusing via gravity tubing and should always be used with an infusion pump (Griffiths, 2007). </a:t>
            </a:r>
          </a:p>
          <a:p>
            <a:pPr marL="742950" marR="0" lvl="1" indent="-285750">
              <a:lnSpc>
                <a:spcPct val="150000"/>
              </a:lnSpc>
              <a:spcBef>
                <a:spcPts val="0"/>
              </a:spcBef>
              <a:spcAft>
                <a:spcPts val="0"/>
              </a:spcAft>
              <a:buFont typeface="Symbol" panose="05050102010706020507" pitchFamily="18" charset="2"/>
              <a:buChar char=""/>
            </a:pPr>
            <a:r>
              <a:rPr lang="en-US" sz="3600" dirty="0" smtClean="0">
                <a:latin typeface="Calibri" panose="020F0502020204030204" pitchFamily="34" charset="0"/>
                <a:ea typeface="Calibri" panose="020F0502020204030204" pitchFamily="34" charset="0"/>
                <a:cs typeface="Times New Roman" panose="02020603050405020304" pitchFamily="18" charset="0"/>
              </a:rPr>
              <a:t>In some studies, midline catheters have remained patent for &gt;200 days. Strict removal guidelines are unhelpful (Griffiths, 2007). </a:t>
            </a:r>
          </a:p>
          <a:p>
            <a:pPr marL="742950" marR="0" lvl="1" indent="-285750">
              <a:lnSpc>
                <a:spcPct val="150000"/>
              </a:lnSpc>
              <a:spcBef>
                <a:spcPts val="0"/>
              </a:spcBef>
              <a:spcAft>
                <a:spcPts val="0"/>
              </a:spcAft>
              <a:buFont typeface="Symbol" panose="05050102010706020507" pitchFamily="18" charset="2"/>
              <a:buChar char=""/>
            </a:pPr>
            <a:r>
              <a:rPr lang="en-US" sz="3600" dirty="0" smtClean="0">
                <a:latin typeface="Calibri" panose="020F0502020204030204" pitchFamily="34" charset="0"/>
                <a:ea typeface="Calibri" panose="020F0502020204030204" pitchFamily="34" charset="0"/>
                <a:cs typeface="Times New Roman" panose="02020603050405020304" pitchFamily="18" charset="0"/>
              </a:rPr>
              <a:t>Midlines are experiencing a resurgence because of an improved material quality. The improved materials can accommodate higher pressures and do not require 10mL + syringes (Moreau, 2016). </a:t>
            </a:r>
          </a:p>
          <a:p>
            <a:pPr marL="742950" marR="0" lvl="1" indent="-285750">
              <a:lnSpc>
                <a:spcPct val="150000"/>
              </a:lnSpc>
              <a:spcBef>
                <a:spcPts val="0"/>
              </a:spcBef>
              <a:spcAft>
                <a:spcPts val="0"/>
              </a:spcAft>
              <a:buFont typeface="Symbol" panose="05050102010706020507" pitchFamily="18" charset="2"/>
              <a:buChar char=""/>
            </a:pPr>
            <a:r>
              <a:rPr lang="en-US" sz="3600" dirty="0" smtClean="0">
                <a:latin typeface="Calibri" panose="020F0502020204030204" pitchFamily="34" charset="0"/>
                <a:ea typeface="Calibri" panose="020F0502020204030204" pitchFamily="34" charset="0"/>
                <a:cs typeface="Times New Roman" panose="02020603050405020304" pitchFamily="18" charset="0"/>
              </a:rPr>
              <a:t>In a ventilator unit, the use of midlines (vs. central) significantly decreased rates of line-associated bacteremia (Pathak, 2015). </a:t>
            </a:r>
          </a:p>
        </p:txBody>
      </p:sp>
      <p:sp>
        <p:nvSpPr>
          <p:cNvPr id="9" name="Text Placeholder 8"/>
          <p:cNvSpPr>
            <a:spLocks noGrp="1"/>
          </p:cNvSpPr>
          <p:nvPr>
            <p:ph type="body" sz="quarter" idx="151"/>
          </p:nvPr>
        </p:nvSpPr>
        <p:spPr>
          <a:xfrm>
            <a:off x="6511020" y="3076734"/>
            <a:ext cx="31998968" cy="1280160"/>
          </a:xfrm>
        </p:spPr>
        <p:txBody>
          <a:bodyPr>
            <a:noAutofit/>
          </a:bodyPr>
          <a:lstStyle/>
          <a:p>
            <a:r>
              <a:rPr lang="en-US" sz="5400" dirty="0" smtClean="0"/>
              <a:t>Joanna Foos </a:t>
            </a:r>
            <a:r>
              <a:rPr lang="en-US" sz="5400" dirty="0" smtClean="0">
                <a:sym typeface="Wingdings 2" panose="05020102010507070707" pitchFamily="18" charset="2"/>
              </a:rPr>
              <a:t> Senior Nursing Student  University of New Hampshire</a:t>
            </a:r>
            <a:endParaRPr lang="en-US" sz="5400" dirty="0"/>
          </a:p>
        </p:txBody>
      </p:sp>
      <p:pic>
        <p:nvPicPr>
          <p:cNvPr id="12" name="Picture 11"/>
          <p:cNvPicPr>
            <a:picLocks noChangeAspect="1"/>
          </p:cNvPicPr>
          <p:nvPr/>
        </p:nvPicPr>
        <p:blipFill>
          <a:blip r:embed="rId5"/>
          <a:stretch>
            <a:fillRect/>
          </a:stretch>
        </p:blipFill>
        <p:spPr>
          <a:xfrm>
            <a:off x="3743614" y="14272148"/>
            <a:ext cx="8077299" cy="8742097"/>
          </a:xfrm>
          <a:prstGeom prst="rect">
            <a:avLst/>
          </a:prstGeom>
          <a:ln w="38100">
            <a:solidFill>
              <a:srgbClr val="2B5695"/>
            </a:solidFill>
          </a:ln>
        </p:spPr>
      </p:pic>
      <p:graphicFrame>
        <p:nvGraphicFramePr>
          <p:cNvPr id="24" name="Table 23"/>
          <p:cNvGraphicFramePr>
            <a:graphicFrameLocks noGrp="1"/>
          </p:cNvGraphicFramePr>
          <p:nvPr>
            <p:extLst>
              <p:ext uri="{D42A27DB-BD31-4B8C-83A1-F6EECF244321}">
                <p14:modId xmlns:p14="http://schemas.microsoft.com/office/powerpoint/2010/main" val="816385672"/>
              </p:ext>
            </p:extLst>
          </p:nvPr>
        </p:nvGraphicFramePr>
        <p:xfrm>
          <a:off x="15154275" y="6547638"/>
          <a:ext cx="13573126" cy="24862804"/>
        </p:xfrm>
        <a:graphic>
          <a:graphicData uri="http://schemas.openxmlformats.org/drawingml/2006/table">
            <a:tbl>
              <a:tblPr firstRow="1" firstCol="1" bandRow="1"/>
              <a:tblGrid>
                <a:gridCol w="5615668"/>
                <a:gridCol w="7957458"/>
              </a:tblGrid>
              <a:tr h="2363126">
                <a:tc>
                  <a:txBody>
                    <a:bodyPr/>
                    <a:lstStyle/>
                    <a:p>
                      <a:pPr marL="0" marR="0" algn="ctr">
                        <a:lnSpc>
                          <a:spcPct val="107000"/>
                        </a:lnSpc>
                        <a:spcBef>
                          <a:spcPts val="0"/>
                        </a:spcBef>
                        <a:spcAft>
                          <a:spcPts val="0"/>
                        </a:spcAft>
                      </a:pPr>
                      <a:r>
                        <a:rPr lang="en-US" sz="3600" b="1" dirty="0">
                          <a:effectLst/>
                          <a:latin typeface="Calibri" panose="020F0502020204030204" pitchFamily="34" charset="0"/>
                          <a:ea typeface="Calibri" panose="020F0502020204030204" pitchFamily="34" charset="0"/>
                          <a:cs typeface="Calibri" panose="020F0502020204030204" pitchFamily="34" charset="0"/>
                        </a:rPr>
                        <a:t>Indications</a:t>
                      </a:r>
                      <a:endParaRPr lang="en-US" sz="3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75000"/>
                      </a:schemeClr>
                    </a:solidFill>
                  </a:tcPr>
                </a:tc>
                <a:tc>
                  <a:txBody>
                    <a:bodyPr/>
                    <a:lstStyle/>
                    <a:p>
                      <a:pPr marL="342900" marR="0" lvl="0" indent="-342900">
                        <a:lnSpc>
                          <a:spcPct val="107000"/>
                        </a:lnSpc>
                        <a:spcBef>
                          <a:spcPts val="0"/>
                        </a:spcBef>
                        <a:spcAft>
                          <a:spcPts val="0"/>
                        </a:spcAft>
                        <a:buFont typeface="Symbol" panose="05050102010706020507" pitchFamily="18" charset="2"/>
                        <a:buChar char=""/>
                      </a:pPr>
                      <a:r>
                        <a:rPr lang="en-US" sz="3400" dirty="0">
                          <a:effectLst/>
                          <a:latin typeface="Calibri" panose="020F0502020204030204" pitchFamily="34" charset="0"/>
                          <a:ea typeface="Calibri" panose="020F0502020204030204" pitchFamily="34" charset="0"/>
                          <a:cs typeface="Calibri" panose="020F0502020204030204" pitchFamily="34" charset="0"/>
                        </a:rPr>
                        <a:t>Patients requiring standard peripheral intravenous therapy.</a:t>
                      </a:r>
                      <a:endParaRPr lang="en-US" sz="3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Symbol" panose="05050102010706020507" pitchFamily="18" charset="2"/>
                        <a:buChar char=""/>
                      </a:pPr>
                      <a:r>
                        <a:rPr lang="en-US" sz="3400" dirty="0">
                          <a:effectLst/>
                          <a:latin typeface="Calibri" panose="020F0502020204030204" pitchFamily="34" charset="0"/>
                          <a:ea typeface="Calibri" panose="020F0502020204030204" pitchFamily="34" charset="0"/>
                          <a:cs typeface="Calibri" panose="020F0502020204030204" pitchFamily="34" charset="0"/>
                        </a:rPr>
                        <a:t>Therapy expected to last more than 5, but less than 29 days. </a:t>
                      </a:r>
                      <a:endParaRPr lang="en-US" sz="3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68316">
                <a:tc>
                  <a:txBody>
                    <a:bodyPr/>
                    <a:lstStyle/>
                    <a:p>
                      <a:pPr marL="0" marR="0" algn="ctr">
                        <a:lnSpc>
                          <a:spcPct val="107000"/>
                        </a:lnSpc>
                        <a:spcBef>
                          <a:spcPts val="0"/>
                        </a:spcBef>
                        <a:spcAft>
                          <a:spcPts val="0"/>
                        </a:spcAft>
                      </a:pPr>
                      <a:r>
                        <a:rPr lang="en-US" sz="3600" b="1" dirty="0">
                          <a:effectLst/>
                          <a:latin typeface="Calibri" panose="020F0502020204030204" pitchFamily="34" charset="0"/>
                          <a:ea typeface="Calibri" panose="020F0502020204030204" pitchFamily="34" charset="0"/>
                          <a:cs typeface="Calibri" panose="020F0502020204030204" pitchFamily="34" charset="0"/>
                        </a:rPr>
                        <a:t>Insertion and Removal</a:t>
                      </a:r>
                      <a:endParaRPr lang="en-US" sz="3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75000"/>
                      </a:schemeClr>
                    </a:solidFill>
                  </a:tcPr>
                </a:tc>
                <a:tc>
                  <a:txBody>
                    <a:bodyPr/>
                    <a:lstStyle/>
                    <a:p>
                      <a:pPr marL="342900" marR="0" lvl="0" indent="-342900">
                        <a:lnSpc>
                          <a:spcPct val="107000"/>
                        </a:lnSpc>
                        <a:spcBef>
                          <a:spcPts val="0"/>
                        </a:spcBef>
                        <a:spcAft>
                          <a:spcPts val="0"/>
                        </a:spcAft>
                        <a:buFont typeface="Symbol" panose="05050102010706020507" pitchFamily="18" charset="2"/>
                        <a:buChar char=""/>
                      </a:pPr>
                      <a:r>
                        <a:rPr lang="en-US" sz="3400">
                          <a:effectLst/>
                          <a:latin typeface="Calibri" panose="020F0502020204030204" pitchFamily="34" charset="0"/>
                          <a:ea typeface="Calibri" panose="020F0502020204030204" pitchFamily="34" charset="0"/>
                          <a:cs typeface="Calibri" panose="020F0502020204030204" pitchFamily="34" charset="0"/>
                        </a:rPr>
                        <a:t>Inserted by Interventional Radiology</a:t>
                      </a:r>
                      <a:endParaRPr lang="en-US" sz="340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Symbol" panose="05050102010706020507" pitchFamily="18" charset="2"/>
                        <a:buChar char=""/>
                      </a:pPr>
                      <a:r>
                        <a:rPr lang="en-US" sz="3400" dirty="0">
                          <a:effectLst/>
                          <a:latin typeface="Calibri" panose="020F0502020204030204" pitchFamily="34" charset="0"/>
                          <a:ea typeface="Calibri" panose="020F0502020204030204" pitchFamily="34" charset="0"/>
                          <a:cs typeface="Calibri" panose="020F0502020204030204" pitchFamily="34" charset="0"/>
                        </a:rPr>
                        <a:t>Removed by RN only</a:t>
                      </a:r>
                      <a:endParaRPr lang="en-US" sz="3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10334">
                <a:tc>
                  <a:txBody>
                    <a:bodyPr/>
                    <a:lstStyle/>
                    <a:p>
                      <a:pPr marL="0" marR="0" algn="ctr">
                        <a:lnSpc>
                          <a:spcPct val="107000"/>
                        </a:lnSpc>
                        <a:spcBef>
                          <a:spcPts val="0"/>
                        </a:spcBef>
                        <a:spcAft>
                          <a:spcPts val="0"/>
                        </a:spcAft>
                      </a:pPr>
                      <a:r>
                        <a:rPr lang="en-US" sz="3600" b="1">
                          <a:effectLst/>
                          <a:latin typeface="Calibri" panose="020F0502020204030204" pitchFamily="34" charset="0"/>
                          <a:ea typeface="Calibri" panose="020F0502020204030204" pitchFamily="34" charset="0"/>
                          <a:cs typeface="Calibri" panose="020F0502020204030204" pitchFamily="34" charset="0"/>
                        </a:rPr>
                        <a:t>Days Indwelling</a:t>
                      </a:r>
                      <a:endParaRPr lang="en-US" sz="36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75000"/>
                      </a:schemeClr>
                    </a:solidFill>
                  </a:tcPr>
                </a:tc>
                <a:tc>
                  <a:txBody>
                    <a:bodyPr/>
                    <a:lstStyle/>
                    <a:p>
                      <a:pPr marL="0" marR="0" algn="l">
                        <a:lnSpc>
                          <a:spcPct val="107000"/>
                        </a:lnSpc>
                        <a:spcBef>
                          <a:spcPts val="0"/>
                        </a:spcBef>
                        <a:spcAft>
                          <a:spcPts val="0"/>
                        </a:spcAft>
                      </a:pPr>
                      <a:r>
                        <a:rPr lang="en-US" sz="3400" dirty="0">
                          <a:effectLst/>
                          <a:latin typeface="Calibri" panose="020F0502020204030204" pitchFamily="34" charset="0"/>
                          <a:ea typeface="Calibri" panose="020F0502020204030204" pitchFamily="34" charset="0"/>
                          <a:cs typeface="Calibri" panose="020F0502020204030204" pitchFamily="34" charset="0"/>
                        </a:rPr>
                        <a:t>≤29 Days</a:t>
                      </a:r>
                      <a:endParaRPr lang="en-US" sz="3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65720">
                <a:tc>
                  <a:txBody>
                    <a:bodyPr/>
                    <a:lstStyle/>
                    <a:p>
                      <a:pPr marL="0" marR="0" algn="ctr">
                        <a:lnSpc>
                          <a:spcPct val="107000"/>
                        </a:lnSpc>
                        <a:spcBef>
                          <a:spcPts val="0"/>
                        </a:spcBef>
                        <a:spcAft>
                          <a:spcPts val="0"/>
                        </a:spcAft>
                      </a:pPr>
                      <a:r>
                        <a:rPr lang="en-US" sz="3600" b="1" dirty="0">
                          <a:effectLst/>
                          <a:latin typeface="Calibri" panose="020F0502020204030204" pitchFamily="34" charset="0"/>
                          <a:ea typeface="Calibri" panose="020F0502020204030204" pitchFamily="34" charset="0"/>
                          <a:cs typeface="Calibri" panose="020F0502020204030204" pitchFamily="34" charset="0"/>
                        </a:rPr>
                        <a:t>Assessment </a:t>
                      </a:r>
                      <a:r>
                        <a:rPr lang="en-US" sz="3600" b="1" dirty="0" smtClean="0">
                          <a:effectLst/>
                          <a:latin typeface="Calibri" panose="020F0502020204030204" pitchFamily="34" charset="0"/>
                          <a:ea typeface="Calibri" panose="020F0502020204030204" pitchFamily="34" charset="0"/>
                          <a:cs typeface="Calibri" panose="020F0502020204030204" pitchFamily="34" charset="0"/>
                        </a:rPr>
                        <a:t>&amp;</a:t>
                      </a:r>
                    </a:p>
                    <a:p>
                      <a:pPr marL="0" marR="0" algn="ctr">
                        <a:lnSpc>
                          <a:spcPct val="107000"/>
                        </a:lnSpc>
                        <a:spcBef>
                          <a:spcPts val="0"/>
                        </a:spcBef>
                        <a:spcAft>
                          <a:spcPts val="0"/>
                        </a:spcAft>
                      </a:pPr>
                      <a:r>
                        <a:rPr lang="en-US" sz="3600" b="1" dirty="0" smtClean="0">
                          <a:effectLst/>
                          <a:latin typeface="Calibri" panose="020F0502020204030204" pitchFamily="34" charset="0"/>
                          <a:ea typeface="Calibri" panose="020F0502020204030204" pitchFamily="34" charset="0"/>
                          <a:cs typeface="Calibri" panose="020F0502020204030204" pitchFamily="34" charset="0"/>
                        </a:rPr>
                        <a:t> </a:t>
                      </a:r>
                      <a:r>
                        <a:rPr lang="en-US" sz="3600" b="1" dirty="0">
                          <a:effectLst/>
                          <a:latin typeface="Calibri" panose="020F0502020204030204" pitchFamily="34" charset="0"/>
                          <a:ea typeface="Calibri" panose="020F0502020204030204" pitchFamily="34" charset="0"/>
                          <a:cs typeface="Calibri" panose="020F0502020204030204" pitchFamily="34" charset="0"/>
                        </a:rPr>
                        <a:t>Documentation</a:t>
                      </a:r>
                      <a:endParaRPr lang="en-US" sz="3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75000"/>
                      </a:schemeClr>
                    </a:solidFill>
                  </a:tcPr>
                </a:tc>
                <a:tc>
                  <a:txBody>
                    <a:bodyPr/>
                    <a:lstStyle/>
                    <a:p>
                      <a:pPr marL="342900" marR="0" lvl="0" indent="-342900">
                        <a:lnSpc>
                          <a:spcPct val="107000"/>
                        </a:lnSpc>
                        <a:spcBef>
                          <a:spcPts val="0"/>
                        </a:spcBef>
                        <a:spcAft>
                          <a:spcPts val="0"/>
                        </a:spcAft>
                        <a:buFont typeface="Symbol" panose="05050102010706020507" pitchFamily="18" charset="2"/>
                        <a:buChar char=""/>
                      </a:pPr>
                      <a:r>
                        <a:rPr lang="en-US" sz="3400" dirty="0">
                          <a:effectLst/>
                          <a:latin typeface="Calibri" panose="020F0502020204030204" pitchFamily="34" charset="0"/>
                          <a:ea typeface="Calibri" panose="020F0502020204030204" pitchFamily="34" charset="0"/>
                          <a:cs typeface="Calibri" panose="020F0502020204030204" pitchFamily="34" charset="0"/>
                        </a:rPr>
                        <a:t>Assess q4 hours </a:t>
                      </a:r>
                      <a:endParaRPr lang="en-US" sz="3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Symbol" panose="05050102010706020507" pitchFamily="18" charset="2"/>
                        <a:buChar char=""/>
                      </a:pPr>
                      <a:r>
                        <a:rPr lang="en-US" sz="3400" dirty="0">
                          <a:effectLst/>
                          <a:latin typeface="Calibri" panose="020F0502020204030204" pitchFamily="34" charset="0"/>
                          <a:ea typeface="Calibri" panose="020F0502020204030204" pitchFamily="34" charset="0"/>
                          <a:cs typeface="Calibri" panose="020F0502020204030204" pitchFamily="34" charset="0"/>
                        </a:rPr>
                        <a:t>Document insertion, removal and shift assessment (NOT central line daily note)</a:t>
                      </a:r>
                      <a:endParaRPr lang="en-US" sz="3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63126">
                <a:tc>
                  <a:txBody>
                    <a:bodyPr/>
                    <a:lstStyle/>
                    <a:p>
                      <a:pPr marL="0" marR="0" algn="ctr">
                        <a:lnSpc>
                          <a:spcPct val="107000"/>
                        </a:lnSpc>
                        <a:spcBef>
                          <a:spcPts val="0"/>
                        </a:spcBef>
                        <a:spcAft>
                          <a:spcPts val="0"/>
                        </a:spcAft>
                      </a:pPr>
                      <a:r>
                        <a:rPr lang="en-US" sz="3600" b="1" dirty="0">
                          <a:effectLst/>
                          <a:latin typeface="Calibri" panose="020F0502020204030204" pitchFamily="34" charset="0"/>
                          <a:ea typeface="Calibri" panose="020F0502020204030204" pitchFamily="34" charset="0"/>
                          <a:cs typeface="Calibri" panose="020F0502020204030204" pitchFamily="34" charset="0"/>
                        </a:rPr>
                        <a:t>Medication Administration </a:t>
                      </a:r>
                      <a:endParaRPr lang="en-US" sz="3600" b="1" dirty="0" smtClean="0">
                        <a:effectLst/>
                        <a:latin typeface="Calibri" panose="020F0502020204030204" pitchFamily="34" charset="0"/>
                        <a:ea typeface="Calibri" panose="020F0502020204030204" pitchFamily="34" charset="0"/>
                        <a:cs typeface="Calibri" panose="020F0502020204030204" pitchFamily="34" charset="0"/>
                      </a:endParaRPr>
                    </a:p>
                    <a:p>
                      <a:pPr marL="0" marR="0" algn="ctr">
                        <a:lnSpc>
                          <a:spcPct val="107000"/>
                        </a:lnSpc>
                        <a:spcBef>
                          <a:spcPts val="0"/>
                        </a:spcBef>
                        <a:spcAft>
                          <a:spcPts val="0"/>
                        </a:spcAft>
                      </a:pPr>
                      <a:r>
                        <a:rPr lang="en-US" sz="3600" b="1" dirty="0" smtClean="0">
                          <a:effectLst/>
                          <a:latin typeface="Calibri" panose="020F0502020204030204" pitchFamily="34" charset="0"/>
                          <a:ea typeface="Calibri" panose="020F0502020204030204" pitchFamily="34" charset="0"/>
                          <a:cs typeface="Calibri" panose="020F0502020204030204" pitchFamily="34" charset="0"/>
                        </a:rPr>
                        <a:t>&amp; </a:t>
                      </a:r>
                      <a:r>
                        <a:rPr lang="en-US" sz="3600" b="1" dirty="0">
                          <a:effectLst/>
                          <a:latin typeface="Calibri" panose="020F0502020204030204" pitchFamily="34" charset="0"/>
                          <a:ea typeface="Calibri" panose="020F0502020204030204" pitchFamily="34" charset="0"/>
                          <a:cs typeface="Calibri" panose="020F0502020204030204" pitchFamily="34" charset="0"/>
                        </a:rPr>
                        <a:t>Flushing</a:t>
                      </a:r>
                      <a:endParaRPr lang="en-US" sz="3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75000"/>
                      </a:schemeClr>
                    </a:solidFill>
                  </a:tcPr>
                </a:tc>
                <a:tc>
                  <a:txBody>
                    <a:bodyPr/>
                    <a:lstStyle/>
                    <a:p>
                      <a:pPr marL="342900" marR="0" lvl="0" indent="-342900">
                        <a:lnSpc>
                          <a:spcPct val="107000"/>
                        </a:lnSpc>
                        <a:spcBef>
                          <a:spcPts val="0"/>
                        </a:spcBef>
                        <a:spcAft>
                          <a:spcPts val="0"/>
                        </a:spcAft>
                        <a:buFont typeface="Symbol" panose="05050102010706020507" pitchFamily="18" charset="2"/>
                        <a:buChar char=""/>
                      </a:pPr>
                      <a:r>
                        <a:rPr lang="en-US" sz="3400" dirty="0">
                          <a:effectLst/>
                          <a:latin typeface="Calibri" panose="020F0502020204030204" pitchFamily="34" charset="0"/>
                          <a:ea typeface="Calibri" panose="020F0502020204030204" pitchFamily="34" charset="0"/>
                          <a:cs typeface="Calibri" panose="020F0502020204030204" pitchFamily="34" charset="0"/>
                        </a:rPr>
                        <a:t>Scrub the hub 15-20 seconds</a:t>
                      </a:r>
                      <a:endParaRPr lang="en-US" sz="3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Symbol" panose="05050102010706020507" pitchFamily="18" charset="2"/>
                        <a:buChar char=""/>
                      </a:pPr>
                      <a:r>
                        <a:rPr lang="en-US" sz="3400" dirty="0">
                          <a:effectLst/>
                          <a:latin typeface="Calibri" panose="020F0502020204030204" pitchFamily="34" charset="0"/>
                          <a:ea typeface="Calibri" panose="020F0502020204030204" pitchFamily="34" charset="0"/>
                          <a:cs typeface="Calibri" panose="020F0502020204030204" pitchFamily="34" charset="0"/>
                        </a:rPr>
                        <a:t>Flush with 10 mL before </a:t>
                      </a:r>
                      <a:r>
                        <a:rPr lang="en-US" sz="3400" dirty="0" smtClean="0">
                          <a:effectLst/>
                          <a:latin typeface="Calibri" panose="020F0502020204030204" pitchFamily="34" charset="0"/>
                          <a:ea typeface="Calibri" panose="020F0502020204030204" pitchFamily="34" charset="0"/>
                          <a:cs typeface="Calibri" panose="020F0502020204030204" pitchFamily="34" charset="0"/>
                        </a:rPr>
                        <a:t>&amp;</a:t>
                      </a:r>
                      <a:r>
                        <a:rPr lang="en-US" sz="3400" baseline="0" dirty="0" smtClean="0">
                          <a:effectLst/>
                          <a:latin typeface="Calibri" panose="020F0502020204030204" pitchFamily="34" charset="0"/>
                          <a:ea typeface="Calibri" panose="020F0502020204030204" pitchFamily="34" charset="0"/>
                          <a:cs typeface="Calibri" panose="020F0502020204030204" pitchFamily="34" charset="0"/>
                        </a:rPr>
                        <a:t> </a:t>
                      </a:r>
                      <a:r>
                        <a:rPr lang="en-US" sz="3400" dirty="0" smtClean="0">
                          <a:effectLst/>
                          <a:latin typeface="Calibri" panose="020F0502020204030204" pitchFamily="34" charset="0"/>
                          <a:ea typeface="Calibri" panose="020F0502020204030204" pitchFamily="34" charset="0"/>
                          <a:cs typeface="Calibri" panose="020F0502020204030204" pitchFamily="34" charset="0"/>
                        </a:rPr>
                        <a:t>after </a:t>
                      </a:r>
                      <a:r>
                        <a:rPr lang="en-US" sz="3400" dirty="0">
                          <a:effectLst/>
                          <a:latin typeface="Calibri" panose="020F0502020204030204" pitchFamily="34" charset="0"/>
                          <a:ea typeface="Calibri" panose="020F0502020204030204" pitchFamily="34" charset="0"/>
                          <a:cs typeface="Calibri" panose="020F0502020204030204" pitchFamily="34" charset="0"/>
                        </a:rPr>
                        <a:t>each use</a:t>
                      </a:r>
                      <a:endParaRPr lang="en-US" sz="3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Symbol" panose="05050102010706020507" pitchFamily="18" charset="2"/>
                        <a:buChar char=""/>
                      </a:pPr>
                      <a:r>
                        <a:rPr lang="en-US" sz="3400" dirty="0">
                          <a:effectLst/>
                          <a:latin typeface="Calibri" panose="020F0502020204030204" pitchFamily="34" charset="0"/>
                          <a:ea typeface="Calibri" panose="020F0502020204030204" pitchFamily="34" charset="0"/>
                          <a:cs typeface="Calibri" panose="020F0502020204030204" pitchFamily="34" charset="0"/>
                        </a:rPr>
                        <a:t>Flush Q12 hours </a:t>
                      </a:r>
                      <a:endParaRPr lang="en-US" sz="3400" dirty="0" smtClean="0">
                        <a:effectLst/>
                        <a:latin typeface="Calibri" panose="020F0502020204030204" pitchFamily="34" charset="0"/>
                        <a:ea typeface="Calibri" panose="020F0502020204030204" pitchFamily="34" charset="0"/>
                        <a:cs typeface="Calibri" panose="020F0502020204030204" pitchFamily="34" charset="0"/>
                      </a:endParaRPr>
                    </a:p>
                    <a:p>
                      <a:pPr marL="342900" marR="0" lvl="0" indent="-342900">
                        <a:lnSpc>
                          <a:spcPct val="107000"/>
                        </a:lnSpc>
                        <a:spcBef>
                          <a:spcPts val="0"/>
                        </a:spcBef>
                        <a:spcAft>
                          <a:spcPts val="0"/>
                        </a:spcAft>
                        <a:buFont typeface="Symbol" panose="05050102010706020507" pitchFamily="18" charset="2"/>
                        <a:buChar char=""/>
                      </a:pPr>
                      <a:r>
                        <a:rPr lang="en-US" sz="3400" dirty="0" smtClean="0">
                          <a:effectLst/>
                          <a:latin typeface="Calibri" panose="020F0502020204030204" pitchFamily="34" charset="0"/>
                          <a:ea typeface="Calibri" panose="020F0502020204030204" pitchFamily="34" charset="0"/>
                          <a:cs typeface="Calibri" panose="020F0502020204030204" pitchFamily="34" charset="0"/>
                        </a:rPr>
                        <a:t>Always use 10mL syringe</a:t>
                      </a:r>
                      <a:r>
                        <a:rPr lang="en-US" sz="3400" baseline="0" dirty="0" smtClean="0">
                          <a:effectLst/>
                          <a:latin typeface="Calibri" panose="020F0502020204030204" pitchFamily="34" charset="0"/>
                          <a:ea typeface="Calibri" panose="020F0502020204030204" pitchFamily="34" charset="0"/>
                          <a:cs typeface="Calibri" panose="020F0502020204030204" pitchFamily="34" charset="0"/>
                        </a:rPr>
                        <a:t> or larger</a:t>
                      </a:r>
                      <a:endParaRPr lang="en-US" sz="3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60530">
                <a:tc>
                  <a:txBody>
                    <a:bodyPr/>
                    <a:lstStyle/>
                    <a:p>
                      <a:pPr marL="0" marR="0" algn="ctr">
                        <a:lnSpc>
                          <a:spcPct val="107000"/>
                        </a:lnSpc>
                        <a:spcBef>
                          <a:spcPts val="0"/>
                        </a:spcBef>
                        <a:spcAft>
                          <a:spcPts val="0"/>
                        </a:spcAft>
                      </a:pPr>
                      <a:r>
                        <a:rPr lang="en-US" sz="3600" b="1" dirty="0">
                          <a:effectLst/>
                          <a:latin typeface="Calibri" panose="020F0502020204030204" pitchFamily="34" charset="0"/>
                          <a:ea typeface="Calibri" panose="020F0502020204030204" pitchFamily="34" charset="0"/>
                          <a:cs typeface="Calibri" panose="020F0502020204030204" pitchFamily="34" charset="0"/>
                        </a:rPr>
                        <a:t>Infusion Therapy</a:t>
                      </a:r>
                      <a:endParaRPr lang="en-US" sz="3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75000"/>
                      </a:schemeClr>
                    </a:solidFill>
                  </a:tcPr>
                </a:tc>
                <a:tc>
                  <a:txBody>
                    <a:bodyPr/>
                    <a:lstStyle/>
                    <a:p>
                      <a:pPr marL="0" marR="0">
                        <a:lnSpc>
                          <a:spcPct val="107000"/>
                        </a:lnSpc>
                        <a:spcBef>
                          <a:spcPts val="0"/>
                        </a:spcBef>
                        <a:spcAft>
                          <a:spcPts val="0"/>
                        </a:spcAft>
                      </a:pPr>
                      <a:r>
                        <a:rPr lang="en-US" sz="3400" dirty="0">
                          <a:effectLst/>
                          <a:latin typeface="Calibri" panose="020F0502020204030204" pitchFamily="34" charset="0"/>
                          <a:ea typeface="Calibri" panose="020F0502020204030204" pitchFamily="34" charset="0"/>
                          <a:cs typeface="Calibri" panose="020F0502020204030204" pitchFamily="34" charset="0"/>
                        </a:rPr>
                        <a:t>Do </a:t>
                      </a:r>
                      <a:r>
                        <a:rPr lang="en-US" sz="3400" b="1" dirty="0" smtClean="0">
                          <a:effectLst/>
                          <a:latin typeface="Calibri" panose="020F0502020204030204" pitchFamily="34" charset="0"/>
                          <a:ea typeface="Calibri" panose="020F0502020204030204" pitchFamily="34" charset="0"/>
                          <a:cs typeface="Calibri" panose="020F0502020204030204" pitchFamily="34" charset="0"/>
                        </a:rPr>
                        <a:t>NOT</a:t>
                      </a:r>
                      <a:r>
                        <a:rPr lang="en-US" sz="3400" b="1" baseline="0" dirty="0" smtClean="0">
                          <a:effectLst/>
                          <a:latin typeface="Calibri" panose="020F0502020204030204" pitchFamily="34" charset="0"/>
                          <a:ea typeface="Calibri" panose="020F0502020204030204" pitchFamily="34" charset="0"/>
                          <a:cs typeface="Calibri" panose="020F0502020204030204" pitchFamily="34" charset="0"/>
                        </a:rPr>
                        <a:t> use </a:t>
                      </a:r>
                      <a:r>
                        <a:rPr lang="en-US" sz="3400" dirty="0" smtClean="0">
                          <a:effectLst/>
                          <a:latin typeface="Calibri" panose="020F0502020204030204" pitchFamily="34" charset="0"/>
                          <a:ea typeface="Calibri" panose="020F0502020204030204" pitchFamily="34" charset="0"/>
                          <a:cs typeface="Calibri" panose="020F0502020204030204" pitchFamily="34" charset="0"/>
                        </a:rPr>
                        <a:t>midline </a:t>
                      </a:r>
                      <a:r>
                        <a:rPr lang="en-US" sz="3400" dirty="0">
                          <a:effectLst/>
                          <a:latin typeface="Calibri" panose="020F0502020204030204" pitchFamily="34" charset="0"/>
                          <a:ea typeface="Calibri" panose="020F0502020204030204" pitchFamily="34" charset="0"/>
                          <a:cs typeface="Calibri" panose="020F0502020204030204" pitchFamily="34" charset="0"/>
                        </a:rPr>
                        <a:t>catheters for:</a:t>
                      </a:r>
                      <a:endParaRPr lang="en-US" sz="3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Symbol" panose="05050102010706020507" pitchFamily="18" charset="2"/>
                        <a:buChar char=""/>
                      </a:pPr>
                      <a:r>
                        <a:rPr lang="en-US" sz="3400" b="1" dirty="0">
                          <a:effectLst/>
                          <a:latin typeface="Calibri" panose="020F0502020204030204" pitchFamily="34" charset="0"/>
                          <a:ea typeface="Calibri" panose="020F0502020204030204" pitchFamily="34" charset="0"/>
                          <a:cs typeface="Calibri" panose="020F0502020204030204" pitchFamily="34" charset="0"/>
                        </a:rPr>
                        <a:t>TPN</a:t>
                      </a:r>
                      <a:endParaRPr lang="en-US" sz="3400" b="1"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Symbol" panose="05050102010706020507" pitchFamily="18" charset="2"/>
                        <a:buChar char=""/>
                      </a:pPr>
                      <a:r>
                        <a:rPr lang="en-US" sz="3400" dirty="0">
                          <a:effectLst/>
                          <a:latin typeface="Calibri" panose="020F0502020204030204" pitchFamily="34" charset="0"/>
                          <a:ea typeface="Calibri" panose="020F0502020204030204" pitchFamily="34" charset="0"/>
                          <a:cs typeface="Calibri" panose="020F0502020204030204" pitchFamily="34" charset="0"/>
                        </a:rPr>
                        <a:t>Vesicant drugs </a:t>
                      </a:r>
                      <a:endParaRPr lang="en-US" sz="3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Symbol" panose="05050102010706020507" pitchFamily="18" charset="2"/>
                        <a:buChar char=""/>
                      </a:pPr>
                      <a:r>
                        <a:rPr lang="en-US" sz="3400" dirty="0">
                          <a:effectLst/>
                          <a:latin typeface="Calibri" panose="020F0502020204030204" pitchFamily="34" charset="0"/>
                          <a:ea typeface="Calibri" panose="020F0502020204030204" pitchFamily="34" charset="0"/>
                          <a:cs typeface="Calibri" panose="020F0502020204030204" pitchFamily="34" charset="0"/>
                        </a:rPr>
                        <a:t>Dextrose &gt;10% or osmolality &gt;</a:t>
                      </a:r>
                      <a:r>
                        <a:rPr lang="en-US" sz="3400" dirty="0" smtClean="0">
                          <a:effectLst/>
                          <a:latin typeface="Calibri" panose="020F0502020204030204" pitchFamily="34" charset="0"/>
                          <a:ea typeface="Calibri" panose="020F0502020204030204" pitchFamily="34" charset="0"/>
                          <a:cs typeface="Calibri" panose="020F0502020204030204" pitchFamily="34" charset="0"/>
                        </a:rPr>
                        <a:t>900mOsm/L</a:t>
                      </a:r>
                      <a:endParaRPr lang="en-US" sz="3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65720">
                <a:tc>
                  <a:txBody>
                    <a:bodyPr/>
                    <a:lstStyle/>
                    <a:p>
                      <a:pPr marL="0" marR="0" algn="ctr">
                        <a:lnSpc>
                          <a:spcPct val="107000"/>
                        </a:lnSpc>
                        <a:spcBef>
                          <a:spcPts val="0"/>
                        </a:spcBef>
                        <a:spcAft>
                          <a:spcPts val="0"/>
                        </a:spcAft>
                      </a:pPr>
                      <a:r>
                        <a:rPr lang="en-US" sz="3600" b="1" dirty="0">
                          <a:effectLst/>
                          <a:latin typeface="Calibri" panose="020F0502020204030204" pitchFamily="34" charset="0"/>
                          <a:ea typeface="Calibri" panose="020F0502020204030204" pitchFamily="34" charset="0"/>
                          <a:cs typeface="Calibri" panose="020F0502020204030204" pitchFamily="34" charset="0"/>
                        </a:rPr>
                        <a:t>Dressing Change</a:t>
                      </a:r>
                      <a:endParaRPr lang="en-US" sz="3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75000"/>
                      </a:schemeClr>
                    </a:solidFill>
                  </a:tcPr>
                </a:tc>
                <a:tc>
                  <a:txBody>
                    <a:bodyPr/>
                    <a:lstStyle/>
                    <a:p>
                      <a:pPr marL="342900" marR="0" lvl="0" indent="-342900">
                        <a:lnSpc>
                          <a:spcPct val="107000"/>
                        </a:lnSpc>
                        <a:spcBef>
                          <a:spcPts val="0"/>
                        </a:spcBef>
                        <a:spcAft>
                          <a:spcPts val="0"/>
                        </a:spcAft>
                        <a:buFont typeface="Symbol" panose="05050102010706020507" pitchFamily="18" charset="2"/>
                        <a:buChar char=""/>
                      </a:pPr>
                      <a:r>
                        <a:rPr lang="en-US" sz="3400" dirty="0">
                          <a:effectLst/>
                          <a:latin typeface="Calibri" panose="020F0502020204030204" pitchFamily="34" charset="0"/>
                          <a:ea typeface="Calibri" panose="020F0502020204030204" pitchFamily="34" charset="0"/>
                          <a:cs typeface="Calibri" panose="020F0502020204030204" pitchFamily="34" charset="0"/>
                        </a:rPr>
                        <a:t>Every 7 days and PRN</a:t>
                      </a:r>
                      <a:endParaRPr lang="en-US" sz="3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Symbol" panose="05050102010706020507" pitchFamily="18" charset="2"/>
                        <a:buChar char=""/>
                      </a:pPr>
                      <a:r>
                        <a:rPr lang="en-US" sz="3400" dirty="0">
                          <a:effectLst/>
                          <a:latin typeface="Calibri" panose="020F0502020204030204" pitchFamily="34" charset="0"/>
                          <a:ea typeface="Calibri" panose="020F0502020204030204" pitchFamily="34" charset="0"/>
                          <a:cs typeface="Calibri" panose="020F0502020204030204" pitchFamily="34" charset="0"/>
                        </a:rPr>
                        <a:t>Use sterile dressing kit</a:t>
                      </a:r>
                      <a:endParaRPr lang="en-US" sz="3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Symbol" panose="05050102010706020507" pitchFamily="18" charset="2"/>
                        <a:buChar char=""/>
                      </a:pPr>
                      <a:r>
                        <a:rPr lang="en-US" sz="3400" dirty="0">
                          <a:effectLst/>
                          <a:latin typeface="Calibri" panose="020F0502020204030204" pitchFamily="34" charset="0"/>
                          <a:ea typeface="Calibri" panose="020F0502020204030204" pitchFamily="34" charset="0"/>
                          <a:cs typeface="Calibri" panose="020F0502020204030204" pitchFamily="34" charset="0"/>
                        </a:rPr>
                        <a:t>Apply a </a:t>
                      </a:r>
                      <a:r>
                        <a:rPr lang="en-US" sz="3400" dirty="0" err="1">
                          <a:effectLst/>
                          <a:latin typeface="Calibri" panose="020F0502020204030204" pitchFamily="34" charset="0"/>
                          <a:ea typeface="Calibri" panose="020F0502020204030204" pitchFamily="34" charset="0"/>
                          <a:cs typeface="Calibri" panose="020F0502020204030204" pitchFamily="34" charset="0"/>
                        </a:rPr>
                        <a:t>Biopatch</a:t>
                      </a:r>
                      <a:r>
                        <a:rPr lang="en-US" sz="3400" dirty="0">
                          <a:effectLst/>
                          <a:latin typeface="Calibri" panose="020F0502020204030204" pitchFamily="34" charset="0"/>
                          <a:ea typeface="Calibri" panose="020F0502020204030204" pitchFamily="34" charset="0"/>
                          <a:cs typeface="Calibri" panose="020F0502020204030204" pitchFamily="34" charset="0"/>
                        </a:rPr>
                        <a:t> and </a:t>
                      </a:r>
                      <a:r>
                        <a:rPr lang="en-US" sz="3400" dirty="0" err="1">
                          <a:effectLst/>
                          <a:latin typeface="Calibri" panose="020F0502020204030204" pitchFamily="34" charset="0"/>
                          <a:ea typeface="Calibri" panose="020F0502020204030204" pitchFamily="34" charset="0"/>
                          <a:cs typeface="Calibri" panose="020F0502020204030204" pitchFamily="34" charset="0"/>
                        </a:rPr>
                        <a:t>StatLock</a:t>
                      </a:r>
                      <a:endParaRPr lang="en-US" sz="3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947553">
                <a:tc>
                  <a:txBody>
                    <a:bodyPr/>
                    <a:lstStyle/>
                    <a:p>
                      <a:pPr marL="0" marR="0" algn="ctr">
                        <a:lnSpc>
                          <a:spcPct val="107000"/>
                        </a:lnSpc>
                        <a:spcBef>
                          <a:spcPts val="0"/>
                        </a:spcBef>
                        <a:spcAft>
                          <a:spcPts val="0"/>
                        </a:spcAft>
                      </a:pPr>
                      <a:r>
                        <a:rPr lang="en-US" sz="3600" b="1" dirty="0">
                          <a:effectLst/>
                          <a:latin typeface="Calibri" panose="020F0502020204030204" pitchFamily="34" charset="0"/>
                          <a:ea typeface="Calibri" panose="020F0502020204030204" pitchFamily="34" charset="0"/>
                          <a:cs typeface="Calibri" panose="020F0502020204030204" pitchFamily="34" charset="0"/>
                        </a:rPr>
                        <a:t>Blood Draw </a:t>
                      </a:r>
                      <a:endParaRPr lang="en-US" sz="3600" b="1" dirty="0" smtClean="0">
                        <a:effectLst/>
                        <a:latin typeface="Calibri" panose="020F0502020204030204" pitchFamily="34" charset="0"/>
                        <a:ea typeface="Calibri" panose="020F0502020204030204" pitchFamily="34" charset="0"/>
                        <a:cs typeface="Calibri" panose="020F0502020204030204" pitchFamily="34" charset="0"/>
                      </a:endParaRPr>
                    </a:p>
                    <a:p>
                      <a:pPr marL="0" marR="0" algn="ctr">
                        <a:lnSpc>
                          <a:spcPct val="107000"/>
                        </a:lnSpc>
                        <a:spcBef>
                          <a:spcPts val="0"/>
                        </a:spcBef>
                        <a:spcAft>
                          <a:spcPts val="0"/>
                        </a:spcAft>
                      </a:pPr>
                      <a:r>
                        <a:rPr lang="en-US" sz="3600" b="1" dirty="0" smtClean="0">
                          <a:effectLst/>
                          <a:latin typeface="Calibri" panose="020F0502020204030204" pitchFamily="34" charset="0"/>
                          <a:ea typeface="Calibri" panose="020F0502020204030204" pitchFamily="34" charset="0"/>
                          <a:cs typeface="Calibri" panose="020F0502020204030204" pitchFamily="34" charset="0"/>
                        </a:rPr>
                        <a:t>Indications</a:t>
                      </a:r>
                      <a:endParaRPr lang="en-US" sz="3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75000"/>
                      </a:schemeClr>
                    </a:solidFill>
                  </a:tcPr>
                </a:tc>
                <a:tc>
                  <a:txBody>
                    <a:bodyPr/>
                    <a:lstStyle/>
                    <a:p>
                      <a:pPr marL="342900" marR="0" lvl="0" indent="-342900">
                        <a:lnSpc>
                          <a:spcPct val="107000"/>
                        </a:lnSpc>
                        <a:spcBef>
                          <a:spcPts val="0"/>
                        </a:spcBef>
                        <a:spcAft>
                          <a:spcPts val="0"/>
                        </a:spcAft>
                        <a:buFont typeface="Symbol" panose="05050102010706020507" pitchFamily="18" charset="2"/>
                        <a:buChar char=""/>
                      </a:pPr>
                      <a:r>
                        <a:rPr lang="en-US" sz="3400" dirty="0">
                          <a:effectLst/>
                          <a:latin typeface="Calibri" panose="020F0502020204030204" pitchFamily="34" charset="0"/>
                          <a:ea typeface="Calibri" panose="020F0502020204030204" pitchFamily="34" charset="0"/>
                          <a:cs typeface="Calibri" panose="020F0502020204030204" pitchFamily="34" charset="0"/>
                        </a:rPr>
                        <a:t>Phlebotomy is the best option </a:t>
                      </a:r>
                      <a:endParaRPr lang="en-US" sz="3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Symbol" panose="05050102010706020507" pitchFamily="18" charset="2"/>
                        <a:buChar char=""/>
                      </a:pPr>
                      <a:r>
                        <a:rPr lang="en-US" sz="3400" dirty="0">
                          <a:effectLst/>
                          <a:latin typeface="Calibri" panose="020F0502020204030204" pitchFamily="34" charset="0"/>
                          <a:ea typeface="Calibri" panose="020F0502020204030204" pitchFamily="34" charset="0"/>
                          <a:cs typeface="Calibri" panose="020F0502020204030204" pitchFamily="34" charset="0"/>
                        </a:rPr>
                        <a:t>Midline catheters may be used for blood draws when:</a:t>
                      </a:r>
                      <a:endParaRPr lang="en-US" sz="3400" dirty="0">
                        <a:effectLst/>
                        <a:latin typeface="Calibri" panose="020F0502020204030204" pitchFamily="34" charset="0"/>
                        <a:ea typeface="Calibri" panose="020F0502020204030204" pitchFamily="34" charset="0"/>
                        <a:cs typeface="Times New Roman" panose="02020603050405020304" pitchFamily="18" charset="0"/>
                      </a:endParaRPr>
                    </a:p>
                    <a:p>
                      <a:pPr marL="937260" marR="0" lvl="0" indent="-457200">
                        <a:lnSpc>
                          <a:spcPct val="107000"/>
                        </a:lnSpc>
                        <a:spcBef>
                          <a:spcPts val="0"/>
                        </a:spcBef>
                        <a:spcAft>
                          <a:spcPts val="0"/>
                        </a:spcAft>
                        <a:buFont typeface="Arial" panose="020B0604020202020204" pitchFamily="34" charset="0"/>
                        <a:buChar char="•"/>
                      </a:pPr>
                      <a:r>
                        <a:rPr lang="en-US" sz="3200" dirty="0">
                          <a:effectLst/>
                          <a:latin typeface="Calibri" panose="020F0502020204030204" pitchFamily="34" charset="0"/>
                          <a:ea typeface="Calibri" panose="020F0502020204030204" pitchFamily="34" charset="0"/>
                          <a:cs typeface="Calibri" panose="020F0502020204030204" pitchFamily="34" charset="0"/>
                        </a:rPr>
                        <a:t>Known failed phlebotomies/poor venous access</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p>
                      <a:pPr marL="937260" marR="0" lvl="0" indent="-457200">
                        <a:lnSpc>
                          <a:spcPct val="107000"/>
                        </a:lnSpc>
                        <a:spcBef>
                          <a:spcPts val="0"/>
                        </a:spcBef>
                        <a:spcAft>
                          <a:spcPts val="0"/>
                        </a:spcAft>
                        <a:buFont typeface="Arial" panose="020B0604020202020204" pitchFamily="34" charset="0"/>
                        <a:buChar char="•"/>
                      </a:pPr>
                      <a:r>
                        <a:rPr lang="en-US" sz="3200" dirty="0">
                          <a:effectLst/>
                          <a:latin typeface="Calibri" panose="020F0502020204030204" pitchFamily="34" charset="0"/>
                          <a:ea typeface="Calibri" panose="020F0502020204030204" pitchFamily="34" charset="0"/>
                          <a:cs typeface="Calibri" panose="020F0502020204030204" pitchFamily="34" charset="0"/>
                        </a:rPr>
                        <a:t>Poor skin condition (skin tears)</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p>
                      <a:pPr marL="937260" marR="0" lvl="0" indent="-457200">
                        <a:lnSpc>
                          <a:spcPct val="107000"/>
                        </a:lnSpc>
                        <a:spcBef>
                          <a:spcPts val="0"/>
                        </a:spcBef>
                        <a:spcAft>
                          <a:spcPts val="0"/>
                        </a:spcAft>
                        <a:buFont typeface="Arial" panose="020B0604020202020204" pitchFamily="34" charset="0"/>
                        <a:buChar char="•"/>
                      </a:pPr>
                      <a:r>
                        <a:rPr lang="en-US" sz="3200" dirty="0">
                          <a:effectLst/>
                          <a:latin typeface="Calibri" panose="020F0502020204030204" pitchFamily="34" charset="0"/>
                          <a:ea typeface="Calibri" panose="020F0502020204030204" pitchFamily="34" charset="0"/>
                          <a:cs typeface="Calibri" panose="020F0502020204030204" pitchFamily="34" charset="0"/>
                        </a:rPr>
                        <a:t>Coagulopathy</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p>
                      <a:pPr marL="937260" marR="0" lvl="0" indent="-457200">
                        <a:lnSpc>
                          <a:spcPct val="107000"/>
                        </a:lnSpc>
                        <a:spcBef>
                          <a:spcPts val="0"/>
                        </a:spcBef>
                        <a:spcAft>
                          <a:spcPts val="0"/>
                        </a:spcAft>
                        <a:buFont typeface="Arial" panose="020B0604020202020204" pitchFamily="34" charset="0"/>
                        <a:buChar char="•"/>
                      </a:pPr>
                      <a:r>
                        <a:rPr lang="en-US" sz="3200" dirty="0">
                          <a:effectLst/>
                          <a:latin typeface="Calibri" panose="020F0502020204030204" pitchFamily="34" charset="0"/>
                          <a:ea typeface="Calibri" panose="020F0502020204030204" pitchFamily="34" charset="0"/>
                          <a:cs typeface="Calibri" panose="020F0502020204030204" pitchFamily="34" charset="0"/>
                        </a:rPr>
                        <a:t>Palliative care comfort measures</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p>
                      <a:pPr marL="937260" marR="0" lvl="0" indent="-457200">
                        <a:lnSpc>
                          <a:spcPct val="107000"/>
                        </a:lnSpc>
                        <a:spcBef>
                          <a:spcPts val="0"/>
                        </a:spcBef>
                        <a:spcAft>
                          <a:spcPts val="0"/>
                        </a:spcAft>
                        <a:buFont typeface="Arial" panose="020B0604020202020204" pitchFamily="34" charset="0"/>
                        <a:buChar char="•"/>
                      </a:pPr>
                      <a:r>
                        <a:rPr lang="en-US" sz="3200" dirty="0">
                          <a:effectLst/>
                          <a:latin typeface="Calibri" panose="020F0502020204030204" pitchFamily="34" charset="0"/>
                          <a:ea typeface="Calibri" panose="020F0502020204030204" pitchFamily="34" charset="0"/>
                          <a:cs typeface="Calibri" panose="020F0502020204030204" pitchFamily="34" charset="0"/>
                        </a:rPr>
                        <a:t>Blood culture draw when a diagnosis of infected line is being considered</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557934">
                <a:tc>
                  <a:txBody>
                    <a:bodyPr/>
                    <a:lstStyle/>
                    <a:p>
                      <a:pPr marL="0" marR="0" algn="ctr">
                        <a:lnSpc>
                          <a:spcPct val="107000"/>
                        </a:lnSpc>
                        <a:spcBef>
                          <a:spcPts val="0"/>
                        </a:spcBef>
                        <a:spcAft>
                          <a:spcPts val="0"/>
                        </a:spcAft>
                      </a:pPr>
                      <a:r>
                        <a:rPr lang="en-US" sz="3600" b="1" dirty="0">
                          <a:effectLst/>
                          <a:latin typeface="Calibri" panose="020F0502020204030204" pitchFamily="34" charset="0"/>
                          <a:ea typeface="Calibri" panose="020F0502020204030204" pitchFamily="34" charset="0"/>
                          <a:cs typeface="Calibri" panose="020F0502020204030204" pitchFamily="34" charset="0"/>
                        </a:rPr>
                        <a:t>Blood </a:t>
                      </a:r>
                      <a:r>
                        <a:rPr lang="en-US" sz="3600" b="1" dirty="0" smtClean="0">
                          <a:effectLst/>
                          <a:latin typeface="Calibri" panose="020F0502020204030204" pitchFamily="34" charset="0"/>
                          <a:ea typeface="Calibri" panose="020F0502020204030204" pitchFamily="34" charset="0"/>
                          <a:cs typeface="Calibri" panose="020F0502020204030204" pitchFamily="34" charset="0"/>
                        </a:rPr>
                        <a:t>Draw</a:t>
                      </a:r>
                    </a:p>
                    <a:p>
                      <a:pPr marL="0" marR="0" algn="ctr">
                        <a:lnSpc>
                          <a:spcPct val="107000"/>
                        </a:lnSpc>
                        <a:spcBef>
                          <a:spcPts val="0"/>
                        </a:spcBef>
                        <a:spcAft>
                          <a:spcPts val="0"/>
                        </a:spcAft>
                      </a:pPr>
                      <a:r>
                        <a:rPr lang="en-US" sz="3600" b="1" dirty="0" smtClean="0">
                          <a:effectLst/>
                          <a:latin typeface="Calibri" panose="020F0502020204030204" pitchFamily="34" charset="0"/>
                          <a:ea typeface="Calibri" panose="020F0502020204030204" pitchFamily="34" charset="0"/>
                          <a:cs typeface="Calibri" panose="020F0502020204030204" pitchFamily="34" charset="0"/>
                        </a:rPr>
                        <a:t> </a:t>
                      </a:r>
                      <a:r>
                        <a:rPr lang="en-US" sz="3600" b="1" dirty="0">
                          <a:effectLst/>
                          <a:latin typeface="Calibri" panose="020F0502020204030204" pitchFamily="34" charset="0"/>
                          <a:ea typeface="Calibri" panose="020F0502020204030204" pitchFamily="34" charset="0"/>
                          <a:cs typeface="Calibri" panose="020F0502020204030204" pitchFamily="34" charset="0"/>
                        </a:rPr>
                        <a:t>Procedure</a:t>
                      </a:r>
                      <a:endParaRPr lang="en-US" sz="3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75000"/>
                      </a:schemeClr>
                    </a:solidFill>
                  </a:tcPr>
                </a:tc>
                <a:tc>
                  <a:txBody>
                    <a:bodyPr/>
                    <a:lstStyle/>
                    <a:p>
                      <a:pPr marL="342900" marR="0" lvl="0" indent="-342900">
                        <a:lnSpc>
                          <a:spcPct val="107000"/>
                        </a:lnSpc>
                        <a:spcBef>
                          <a:spcPts val="0"/>
                        </a:spcBef>
                        <a:spcAft>
                          <a:spcPts val="0"/>
                        </a:spcAft>
                        <a:buFont typeface="Symbol" panose="05050102010706020507" pitchFamily="18" charset="2"/>
                        <a:buChar char=""/>
                      </a:pPr>
                      <a:r>
                        <a:rPr lang="en-US" sz="3400" dirty="0">
                          <a:effectLst/>
                          <a:latin typeface="Calibri" panose="020F0502020204030204" pitchFamily="34" charset="0"/>
                          <a:ea typeface="Calibri" panose="020F0502020204030204" pitchFamily="34" charset="0"/>
                          <a:cs typeface="Calibri" panose="020F0502020204030204" pitchFamily="34" charset="0"/>
                        </a:rPr>
                        <a:t>Stop infusion 5 minutes prior</a:t>
                      </a:r>
                      <a:endParaRPr lang="en-US" sz="3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Symbol" panose="05050102010706020507" pitchFamily="18" charset="2"/>
                        <a:buChar char=""/>
                      </a:pPr>
                      <a:r>
                        <a:rPr lang="en-US" sz="3400" dirty="0">
                          <a:effectLst/>
                          <a:latin typeface="Calibri" panose="020F0502020204030204" pitchFamily="34" charset="0"/>
                          <a:ea typeface="Calibri" panose="020F0502020204030204" pitchFamily="34" charset="0"/>
                          <a:cs typeface="Calibri" panose="020F0502020204030204" pitchFamily="34" charset="0"/>
                        </a:rPr>
                        <a:t>Wash hands &amp; don gloves</a:t>
                      </a:r>
                      <a:endParaRPr lang="en-US" sz="3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Symbol" panose="05050102010706020507" pitchFamily="18" charset="2"/>
                        <a:buChar char=""/>
                      </a:pPr>
                      <a:r>
                        <a:rPr lang="en-US" sz="3400" dirty="0">
                          <a:effectLst/>
                          <a:latin typeface="Calibri" panose="020F0502020204030204" pitchFamily="34" charset="0"/>
                          <a:ea typeface="Calibri" panose="020F0502020204030204" pitchFamily="34" charset="0"/>
                          <a:cs typeface="Calibri" panose="020F0502020204030204" pitchFamily="34" charset="0"/>
                        </a:rPr>
                        <a:t>Scrub the hub for 15-20 seconds</a:t>
                      </a:r>
                      <a:endParaRPr lang="en-US" sz="3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Symbol" panose="05050102010706020507" pitchFamily="18" charset="2"/>
                        <a:buChar char=""/>
                      </a:pPr>
                      <a:r>
                        <a:rPr lang="en-US" sz="3400" dirty="0">
                          <a:effectLst/>
                          <a:latin typeface="Calibri" panose="020F0502020204030204" pitchFamily="34" charset="0"/>
                          <a:ea typeface="Calibri" panose="020F0502020204030204" pitchFamily="34" charset="0"/>
                          <a:cs typeface="Calibri" panose="020F0502020204030204" pitchFamily="34" charset="0"/>
                        </a:rPr>
                        <a:t>Aspirate and discard 5mls of blood</a:t>
                      </a:r>
                      <a:endParaRPr lang="en-US" sz="3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Symbol" panose="05050102010706020507" pitchFamily="18" charset="2"/>
                        <a:buChar char=""/>
                      </a:pPr>
                      <a:r>
                        <a:rPr lang="en-US" sz="3400" dirty="0">
                          <a:effectLst/>
                          <a:latin typeface="Calibri" panose="020F0502020204030204" pitchFamily="34" charset="0"/>
                          <a:ea typeface="Calibri" panose="020F0502020204030204" pitchFamily="34" charset="0"/>
                          <a:cs typeface="Calibri" panose="020F0502020204030204" pitchFamily="34" charset="0"/>
                        </a:rPr>
                        <a:t>Aspirate blood sample</a:t>
                      </a:r>
                      <a:endParaRPr lang="en-US" sz="3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Symbol" panose="05050102010706020507" pitchFamily="18" charset="2"/>
                        <a:buChar char=""/>
                      </a:pPr>
                      <a:r>
                        <a:rPr lang="en-US" sz="3400" dirty="0">
                          <a:effectLst/>
                          <a:latin typeface="Calibri" panose="020F0502020204030204" pitchFamily="34" charset="0"/>
                          <a:ea typeface="Calibri" panose="020F0502020204030204" pitchFamily="34" charset="0"/>
                          <a:cs typeface="Calibri" panose="020F0502020204030204" pitchFamily="34" charset="0"/>
                        </a:rPr>
                        <a:t>Flush lumen with 20mls of saline</a:t>
                      </a:r>
                      <a:endParaRPr lang="en-US" sz="3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60445">
                <a:tc>
                  <a:txBody>
                    <a:bodyPr/>
                    <a:lstStyle/>
                    <a:p>
                      <a:pPr marL="0" marR="0" algn="ctr">
                        <a:lnSpc>
                          <a:spcPct val="107000"/>
                        </a:lnSpc>
                        <a:spcBef>
                          <a:spcPts val="0"/>
                        </a:spcBef>
                        <a:spcAft>
                          <a:spcPts val="0"/>
                        </a:spcAft>
                      </a:pPr>
                      <a:r>
                        <a:rPr lang="en-US" sz="3600" b="1" dirty="0">
                          <a:effectLst/>
                          <a:latin typeface="Calibri" panose="020F0502020204030204" pitchFamily="34" charset="0"/>
                          <a:ea typeface="Calibri" panose="020F0502020204030204" pitchFamily="34" charset="0"/>
                          <a:cs typeface="Calibri" panose="020F0502020204030204" pitchFamily="34" charset="0"/>
                        </a:rPr>
                        <a:t>Miscellaneous</a:t>
                      </a:r>
                      <a:endParaRPr lang="en-US" sz="3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75000"/>
                      </a:schemeClr>
                    </a:solidFill>
                  </a:tcPr>
                </a:tc>
                <a:tc>
                  <a:txBody>
                    <a:bodyPr/>
                    <a:lstStyle/>
                    <a:p>
                      <a:pPr marL="342900" marR="0" lvl="0" indent="-342900">
                        <a:lnSpc>
                          <a:spcPct val="107000"/>
                        </a:lnSpc>
                        <a:spcBef>
                          <a:spcPts val="0"/>
                        </a:spcBef>
                        <a:spcAft>
                          <a:spcPts val="0"/>
                        </a:spcAft>
                        <a:buFont typeface="Symbol" panose="05050102010706020507" pitchFamily="18" charset="2"/>
                        <a:buChar char=""/>
                      </a:pPr>
                      <a:r>
                        <a:rPr lang="en-US" sz="3400" dirty="0">
                          <a:effectLst/>
                          <a:latin typeface="Calibri" panose="020F0502020204030204" pitchFamily="34" charset="0"/>
                          <a:ea typeface="Calibri" panose="020F0502020204030204" pitchFamily="34" charset="0"/>
                          <a:cs typeface="Calibri" panose="020F0502020204030204" pitchFamily="34" charset="0"/>
                        </a:rPr>
                        <a:t>No venipuncture or blood pressure in the arm with the midline.</a:t>
                      </a:r>
                      <a:endParaRPr lang="en-US" sz="3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Symbol" panose="05050102010706020507" pitchFamily="18" charset="2"/>
                        <a:buChar char=""/>
                      </a:pPr>
                      <a:r>
                        <a:rPr lang="en-US" sz="3400" dirty="0">
                          <a:effectLst/>
                          <a:latin typeface="Calibri" panose="020F0502020204030204" pitchFamily="34" charset="0"/>
                          <a:ea typeface="Calibri" panose="020F0502020204030204" pitchFamily="34" charset="0"/>
                          <a:cs typeface="Calibri" panose="020F0502020204030204" pitchFamily="34" charset="0"/>
                        </a:rPr>
                        <a:t>Midlines at PRH have 1 lumen </a:t>
                      </a:r>
                      <a:endParaRPr lang="en-US" sz="3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Symbol" panose="05050102010706020507" pitchFamily="18" charset="2"/>
                        <a:buChar char=""/>
                      </a:pPr>
                      <a:r>
                        <a:rPr lang="en-US" sz="3400" b="1" dirty="0">
                          <a:effectLst/>
                          <a:latin typeface="Calibri" panose="020F0502020204030204" pitchFamily="34" charset="0"/>
                          <a:ea typeface="Calibri" panose="020F0502020204030204" pitchFamily="34" charset="0"/>
                          <a:cs typeface="Calibri" panose="020F0502020204030204" pitchFamily="34" charset="0"/>
                        </a:rPr>
                        <a:t>Midlines</a:t>
                      </a:r>
                      <a:r>
                        <a:rPr lang="en-US" sz="3400" dirty="0">
                          <a:effectLst/>
                          <a:latin typeface="Calibri" panose="020F0502020204030204" pitchFamily="34" charset="0"/>
                          <a:ea typeface="Calibri" panose="020F0502020204030204" pitchFamily="34" charset="0"/>
                          <a:cs typeface="Calibri" panose="020F0502020204030204" pitchFamily="34" charset="0"/>
                        </a:rPr>
                        <a:t> </a:t>
                      </a:r>
                      <a:r>
                        <a:rPr lang="en-US" sz="3400" b="1" dirty="0">
                          <a:effectLst/>
                          <a:latin typeface="Calibri" panose="020F0502020204030204" pitchFamily="34" charset="0"/>
                          <a:ea typeface="Calibri" panose="020F0502020204030204" pitchFamily="34" charset="0"/>
                          <a:cs typeface="Calibri" panose="020F0502020204030204" pitchFamily="34" charset="0"/>
                        </a:rPr>
                        <a:t>are</a:t>
                      </a:r>
                      <a:r>
                        <a:rPr lang="en-US" sz="3400" dirty="0">
                          <a:effectLst/>
                          <a:latin typeface="Calibri" panose="020F0502020204030204" pitchFamily="34" charset="0"/>
                          <a:ea typeface="Calibri" panose="020F0502020204030204" pitchFamily="34" charset="0"/>
                          <a:cs typeface="Calibri" panose="020F0502020204030204" pitchFamily="34" charset="0"/>
                        </a:rPr>
                        <a:t> </a:t>
                      </a:r>
                      <a:r>
                        <a:rPr lang="en-US" sz="3400" b="1" dirty="0">
                          <a:effectLst/>
                          <a:latin typeface="Calibri" panose="020F0502020204030204" pitchFamily="34" charset="0"/>
                          <a:ea typeface="Calibri" panose="020F0502020204030204" pitchFamily="34" charset="0"/>
                          <a:cs typeface="Calibri" panose="020F0502020204030204" pitchFamily="34" charset="0"/>
                        </a:rPr>
                        <a:t>NOT central lines</a:t>
                      </a:r>
                      <a:endParaRPr lang="en-US" sz="3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36" name="Text Placeholder 457"/>
          <p:cNvSpPr>
            <a:spLocks noGrp="1"/>
          </p:cNvSpPr>
          <p:nvPr>
            <p:ph type="body" sz="quarter" idx="20"/>
          </p:nvPr>
        </p:nvSpPr>
        <p:spPr>
          <a:xfrm>
            <a:off x="29635025" y="5751605"/>
            <a:ext cx="13573125" cy="1015655"/>
          </a:xfrm>
        </p:spPr>
        <p:txBody>
          <a:bodyPr/>
          <a:lstStyle/>
          <a:p>
            <a:r>
              <a:rPr lang="en-US" sz="5400" dirty="0" smtClean="0">
                <a:solidFill>
                  <a:schemeClr val="tx1"/>
                </a:solidFill>
                <a:latin typeface="+mj-lt"/>
                <a:cs typeface="Times New Roman" panose="02020603050405020304" pitchFamily="18" charset="0"/>
              </a:rPr>
              <a:t>Supporting Evidence </a:t>
            </a:r>
            <a:endParaRPr lang="en-US" sz="5400" dirty="0">
              <a:solidFill>
                <a:schemeClr val="tx1"/>
              </a:solidFill>
              <a:latin typeface="+mj-lt"/>
              <a:cs typeface="Times New Roman" panose="02020603050405020304" pitchFamily="18" charset="0"/>
            </a:endParaRPr>
          </a:p>
        </p:txBody>
      </p:sp>
      <p:sp>
        <p:nvSpPr>
          <p:cNvPr id="26" name="TextBox 25"/>
          <p:cNvSpPr txBox="1"/>
          <p:nvPr/>
        </p:nvSpPr>
        <p:spPr>
          <a:xfrm>
            <a:off x="15794038" y="31512042"/>
            <a:ext cx="12293599" cy="523220"/>
          </a:xfrm>
          <a:prstGeom prst="rect">
            <a:avLst/>
          </a:prstGeom>
          <a:noFill/>
        </p:spPr>
        <p:txBody>
          <a:bodyPr wrap="square" rtlCol="0">
            <a:spAutoFit/>
          </a:bodyPr>
          <a:lstStyle/>
          <a:p>
            <a:pPr algn="ctr"/>
            <a:r>
              <a:rPr lang="en-US" sz="2800" dirty="0" smtClean="0"/>
              <a:t>*See PRH policy stat for full policy* </a:t>
            </a:r>
            <a:endParaRPr lang="en-US" sz="3200" dirty="0"/>
          </a:p>
        </p:txBody>
      </p:sp>
      <p:pic>
        <p:nvPicPr>
          <p:cNvPr id="6" name="Picture 5"/>
          <p:cNvPicPr>
            <a:picLocks noChangeAspect="1"/>
          </p:cNvPicPr>
          <p:nvPr/>
        </p:nvPicPr>
        <p:blipFill rotWithShape="1">
          <a:blip r:embed="rId6"/>
          <a:srcRect t="9963" b="8115"/>
          <a:stretch/>
        </p:blipFill>
        <p:spPr>
          <a:xfrm>
            <a:off x="31609112" y="15314138"/>
            <a:ext cx="9624950" cy="3422062"/>
          </a:xfrm>
          <a:prstGeom prst="rect">
            <a:avLst/>
          </a:prstGeom>
          <a:ln w="38100">
            <a:solidFill>
              <a:srgbClr val="2B5695"/>
            </a:solidFill>
          </a:ln>
        </p:spPr>
      </p:pic>
    </p:spTree>
    <p:extLst>
      <p:ext uri="{BB962C8B-B14F-4D97-AF65-F5344CB8AC3E}">
        <p14:creationId xmlns:p14="http://schemas.microsoft.com/office/powerpoint/2010/main" val="2937231075"/>
      </p:ext>
    </p:extLst>
  </p:cSld>
  <p:clrMapOvr>
    <a:masterClrMapping/>
  </p:clrMapOvr>
  <p:timing>
    <p:tnLst>
      <p:par>
        <p:cTn id="1" dur="indefinite" restart="never" nodeType="tmRoot"/>
      </p:par>
    </p:tnLst>
  </p:timing>
</p:sld>
</file>

<file path=ppt/theme/theme1.xml><?xml version="1.0" encoding="utf-8"?>
<a:theme xmlns:a="http://schemas.openxmlformats.org/drawingml/2006/main" name="36x48-Template-V2b">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Classic 3 Columns">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lassic - Wide Center">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36x48-Template-V2b">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36x48-Template-V2b</Template>
  <TotalTime>7210</TotalTime>
  <Words>622</Words>
  <Application>Microsoft Office PowerPoint</Application>
  <PresentationFormat>Custom</PresentationFormat>
  <Paragraphs>89</Paragraphs>
  <Slides>1</Slides>
  <Notes>1</Notes>
  <HiddenSlides>0</HiddenSlides>
  <MMClips>0</MMClips>
  <ScaleCrop>false</ScaleCrop>
  <HeadingPairs>
    <vt:vector size="8" baseType="variant">
      <vt:variant>
        <vt:lpstr>Fonts Used</vt:lpstr>
      </vt:variant>
      <vt:variant>
        <vt:i4>6</vt:i4>
      </vt:variant>
      <vt:variant>
        <vt:lpstr>Theme</vt:lpstr>
      </vt:variant>
      <vt:variant>
        <vt:i4>4</vt:i4>
      </vt:variant>
      <vt:variant>
        <vt:lpstr>Embedded OLE Servers</vt:lpstr>
      </vt:variant>
      <vt:variant>
        <vt:i4>1</vt:i4>
      </vt:variant>
      <vt:variant>
        <vt:lpstr>Slide Titles</vt:lpstr>
      </vt:variant>
      <vt:variant>
        <vt:i4>1</vt:i4>
      </vt:variant>
    </vt:vector>
  </HeadingPairs>
  <TitlesOfParts>
    <vt:vector size="12" baseType="lpstr">
      <vt:lpstr>Arial</vt:lpstr>
      <vt:lpstr>Calibri</vt:lpstr>
      <vt:lpstr>Symbol</vt:lpstr>
      <vt:lpstr>Times New Roman</vt:lpstr>
      <vt:lpstr>Trebuchet MS</vt:lpstr>
      <vt:lpstr>Wingdings 2</vt:lpstr>
      <vt:lpstr>36x48-Template-V2b</vt:lpstr>
      <vt:lpstr>1_Classic 3 Columns</vt:lpstr>
      <vt:lpstr>Classic - Wide Center</vt:lpstr>
      <vt:lpstr>1_36x48-Template-V2b</vt:lpstr>
      <vt:lpstr>Image</vt:lpstr>
      <vt:lpstr>PowerPoint Presentation</vt:lpstr>
    </vt:vector>
  </TitlesOfParts>
  <Company>Hewlett-Packard Company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CanterburyMedia</dc:creator>
  <dc:description>This template is the property of PosterPresentations.com. Call us if you need help with this poster template._x000d_
1-866-649-3004           _x000d_
 (c)PosterPresentations.com</dc:description>
  <cp:lastModifiedBy>Joanna Foos</cp:lastModifiedBy>
  <cp:revision>94</cp:revision>
  <cp:lastPrinted>2017-04-07T12:06:45Z</cp:lastPrinted>
  <dcterms:created xsi:type="dcterms:W3CDTF">2012-02-03T19:11:35Z</dcterms:created>
  <dcterms:modified xsi:type="dcterms:W3CDTF">2017-04-07T23:01:16Z</dcterms:modified>
</cp:coreProperties>
</file>