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6C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930" autoAdjust="0"/>
  </p:normalViewPr>
  <p:slideViewPr>
    <p:cSldViewPr snapToGrid="0">
      <p:cViewPr>
        <p:scale>
          <a:sx n="33" d="100"/>
          <a:sy n="33" d="100"/>
        </p:scale>
        <p:origin x="-408" y="-1896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Chart%20in%20Microsoft%20Word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909074266750301"/>
          <c:y val="0.14889179508650199"/>
          <c:w val="0.79096438979343997"/>
          <c:h val="0.63239209682122999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2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dPt>
            <c:idx val="4354"/>
            <c:marker>
              <c:symbol val="circle"/>
              <c:size val="2"/>
              <c:spPr>
                <a:solidFill>
                  <a:schemeClr val="tx1"/>
                </a:solidFill>
                <a:ln w="6350">
                  <a:solidFill>
                    <a:schemeClr val="tx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D489-43F4-BCCD-156716A3AD84}"/>
              </c:ext>
            </c:extLst>
          </c:dPt>
          <c:xVal>
            <c:numRef>
              <c:f>'[Chart in Microsoft Word]NiGa'!$L$3:$L$7505</c:f>
              <c:numCache>
                <c:formatCode>General</c:formatCode>
                <c:ptCount val="7503"/>
                <c:pt idx="0">
                  <c:v>27.425599999999989</c:v>
                </c:pt>
                <c:pt idx="1">
                  <c:v>27.4374</c:v>
                </c:pt>
                <c:pt idx="2">
                  <c:v>27.447900000000001</c:v>
                </c:pt>
                <c:pt idx="3">
                  <c:v>27.471</c:v>
                </c:pt>
                <c:pt idx="4">
                  <c:v>27.486000000000001</c:v>
                </c:pt>
                <c:pt idx="5">
                  <c:v>27.491499999999991</c:v>
                </c:pt>
                <c:pt idx="6">
                  <c:v>27.5213</c:v>
                </c:pt>
                <c:pt idx="7">
                  <c:v>27.557700000000001</c:v>
                </c:pt>
                <c:pt idx="8">
                  <c:v>27.587299999999999</c:v>
                </c:pt>
                <c:pt idx="9">
                  <c:v>27.6328</c:v>
                </c:pt>
                <c:pt idx="10">
                  <c:v>27.6615</c:v>
                </c:pt>
                <c:pt idx="11">
                  <c:v>27.7121</c:v>
                </c:pt>
                <c:pt idx="12">
                  <c:v>27.764600000000002</c:v>
                </c:pt>
                <c:pt idx="13">
                  <c:v>27.8139</c:v>
                </c:pt>
                <c:pt idx="14">
                  <c:v>27.8552</c:v>
                </c:pt>
                <c:pt idx="15">
                  <c:v>27.906500000000001</c:v>
                </c:pt>
                <c:pt idx="16">
                  <c:v>27.955200000000001</c:v>
                </c:pt>
                <c:pt idx="17">
                  <c:v>28.015999999999991</c:v>
                </c:pt>
                <c:pt idx="18">
                  <c:v>28.068000000000001</c:v>
                </c:pt>
                <c:pt idx="19">
                  <c:v>28.131599999999999</c:v>
                </c:pt>
                <c:pt idx="20">
                  <c:v>28.186</c:v>
                </c:pt>
                <c:pt idx="21">
                  <c:v>28.241499999999991</c:v>
                </c:pt>
                <c:pt idx="22">
                  <c:v>28.296800000000001</c:v>
                </c:pt>
                <c:pt idx="23">
                  <c:v>28.356400000000001</c:v>
                </c:pt>
                <c:pt idx="24">
                  <c:v>28.412600000000001</c:v>
                </c:pt>
                <c:pt idx="25">
                  <c:v>28.4755</c:v>
                </c:pt>
                <c:pt idx="26">
                  <c:v>28.543600000000001</c:v>
                </c:pt>
                <c:pt idx="27">
                  <c:v>28.613099999999999</c:v>
                </c:pt>
                <c:pt idx="28">
                  <c:v>28.657399999999999</c:v>
                </c:pt>
                <c:pt idx="29">
                  <c:v>28.7164</c:v>
                </c:pt>
                <c:pt idx="30">
                  <c:v>28.785799999999991</c:v>
                </c:pt>
                <c:pt idx="31">
                  <c:v>28.852399999999999</c:v>
                </c:pt>
                <c:pt idx="32">
                  <c:v>28.9084</c:v>
                </c:pt>
                <c:pt idx="33">
                  <c:v>28.9757</c:v>
                </c:pt>
                <c:pt idx="34">
                  <c:v>29.037800000000001</c:v>
                </c:pt>
                <c:pt idx="35">
                  <c:v>29.1068</c:v>
                </c:pt>
                <c:pt idx="36">
                  <c:v>29.164000000000001</c:v>
                </c:pt>
                <c:pt idx="37">
                  <c:v>29.2272</c:v>
                </c:pt>
                <c:pt idx="38">
                  <c:v>29.295200000000001</c:v>
                </c:pt>
                <c:pt idx="39">
                  <c:v>29.362200000000001</c:v>
                </c:pt>
                <c:pt idx="40">
                  <c:v>29.423400000000001</c:v>
                </c:pt>
                <c:pt idx="41">
                  <c:v>29.488399999999992</c:v>
                </c:pt>
                <c:pt idx="42">
                  <c:v>29.555700000000002</c:v>
                </c:pt>
                <c:pt idx="43">
                  <c:v>29.6266</c:v>
                </c:pt>
                <c:pt idx="44">
                  <c:v>29.700600000000001</c:v>
                </c:pt>
                <c:pt idx="45">
                  <c:v>29.770700000000001</c:v>
                </c:pt>
                <c:pt idx="46">
                  <c:v>29.83</c:v>
                </c:pt>
                <c:pt idx="47">
                  <c:v>29.889600000000002</c:v>
                </c:pt>
                <c:pt idx="48">
                  <c:v>29.951499999999999</c:v>
                </c:pt>
                <c:pt idx="49">
                  <c:v>30.027899999999999</c:v>
                </c:pt>
                <c:pt idx="50">
                  <c:v>30.0946</c:v>
                </c:pt>
                <c:pt idx="51">
                  <c:v>30.154499999999999</c:v>
                </c:pt>
                <c:pt idx="52">
                  <c:v>30.223400000000002</c:v>
                </c:pt>
                <c:pt idx="53">
                  <c:v>30.292300000000001</c:v>
                </c:pt>
                <c:pt idx="54">
                  <c:v>30.3416</c:v>
                </c:pt>
                <c:pt idx="55">
                  <c:v>30.4175</c:v>
                </c:pt>
                <c:pt idx="56">
                  <c:v>30.49</c:v>
                </c:pt>
                <c:pt idx="57">
                  <c:v>30.558900000000001</c:v>
                </c:pt>
                <c:pt idx="58">
                  <c:v>30.631699999999999</c:v>
                </c:pt>
                <c:pt idx="59">
                  <c:v>30.703199999999999</c:v>
                </c:pt>
                <c:pt idx="60">
                  <c:v>30.776</c:v>
                </c:pt>
                <c:pt idx="61">
                  <c:v>30.838799999999999</c:v>
                </c:pt>
                <c:pt idx="62">
                  <c:v>30.901900000000001</c:v>
                </c:pt>
                <c:pt idx="63">
                  <c:v>30.974399999999999</c:v>
                </c:pt>
                <c:pt idx="64">
                  <c:v>31.0456</c:v>
                </c:pt>
                <c:pt idx="65">
                  <c:v>31.1052</c:v>
                </c:pt>
                <c:pt idx="66">
                  <c:v>31.180199999999999</c:v>
                </c:pt>
                <c:pt idx="67">
                  <c:v>31.2532</c:v>
                </c:pt>
                <c:pt idx="68">
                  <c:v>31.313700000000001</c:v>
                </c:pt>
                <c:pt idx="69">
                  <c:v>31.387</c:v>
                </c:pt>
                <c:pt idx="70">
                  <c:v>31.456299999999999</c:v>
                </c:pt>
                <c:pt idx="71">
                  <c:v>31.5214</c:v>
                </c:pt>
                <c:pt idx="72">
                  <c:v>31.5928</c:v>
                </c:pt>
                <c:pt idx="73">
                  <c:v>31.666399999999999</c:v>
                </c:pt>
                <c:pt idx="74">
                  <c:v>31.743500000000001</c:v>
                </c:pt>
                <c:pt idx="75">
                  <c:v>31.805299999999999</c:v>
                </c:pt>
                <c:pt idx="76">
                  <c:v>31.877800000000001</c:v>
                </c:pt>
                <c:pt idx="77">
                  <c:v>31.950600000000001</c:v>
                </c:pt>
                <c:pt idx="78">
                  <c:v>32.018000000000001</c:v>
                </c:pt>
                <c:pt idx="79">
                  <c:v>32.0869</c:v>
                </c:pt>
                <c:pt idx="80">
                  <c:v>32.152900000000002</c:v>
                </c:pt>
                <c:pt idx="81">
                  <c:v>32.220500000000001</c:v>
                </c:pt>
                <c:pt idx="82">
                  <c:v>32.306600000000003</c:v>
                </c:pt>
                <c:pt idx="83">
                  <c:v>32.367199999999997</c:v>
                </c:pt>
                <c:pt idx="84">
                  <c:v>32.441400000000002</c:v>
                </c:pt>
                <c:pt idx="85">
                  <c:v>32.515600000000013</c:v>
                </c:pt>
                <c:pt idx="86">
                  <c:v>32.574599999999997</c:v>
                </c:pt>
                <c:pt idx="87">
                  <c:v>32.655900000000003</c:v>
                </c:pt>
                <c:pt idx="88">
                  <c:v>32.718400000000003</c:v>
                </c:pt>
                <c:pt idx="89">
                  <c:v>32.790500000000002</c:v>
                </c:pt>
                <c:pt idx="90">
                  <c:v>32.863100000000003</c:v>
                </c:pt>
                <c:pt idx="91">
                  <c:v>32.943800000000003</c:v>
                </c:pt>
                <c:pt idx="92">
                  <c:v>33.011899999999997</c:v>
                </c:pt>
                <c:pt idx="93">
                  <c:v>33.0867</c:v>
                </c:pt>
                <c:pt idx="94">
                  <c:v>33.158499999999997</c:v>
                </c:pt>
                <c:pt idx="95">
                  <c:v>33.230800000000002</c:v>
                </c:pt>
                <c:pt idx="96">
                  <c:v>33.316299999999998</c:v>
                </c:pt>
                <c:pt idx="97">
                  <c:v>33.384</c:v>
                </c:pt>
                <c:pt idx="98">
                  <c:v>33.441600000000001</c:v>
                </c:pt>
                <c:pt idx="99">
                  <c:v>33.5351</c:v>
                </c:pt>
                <c:pt idx="100">
                  <c:v>33.6051</c:v>
                </c:pt>
                <c:pt idx="101">
                  <c:v>33.685899999999997</c:v>
                </c:pt>
                <c:pt idx="102">
                  <c:v>33.758200000000002</c:v>
                </c:pt>
                <c:pt idx="103">
                  <c:v>33.818600000000004</c:v>
                </c:pt>
                <c:pt idx="104">
                  <c:v>33.882300000000001</c:v>
                </c:pt>
                <c:pt idx="105">
                  <c:v>33.962200000000003</c:v>
                </c:pt>
                <c:pt idx="106">
                  <c:v>34.030700000000003</c:v>
                </c:pt>
                <c:pt idx="107">
                  <c:v>34.099499999999999</c:v>
                </c:pt>
                <c:pt idx="108">
                  <c:v>34.190899999999999</c:v>
                </c:pt>
                <c:pt idx="109">
                  <c:v>34.260100000000001</c:v>
                </c:pt>
                <c:pt idx="110">
                  <c:v>34.336300000000001</c:v>
                </c:pt>
                <c:pt idx="111">
                  <c:v>34.403100000000002</c:v>
                </c:pt>
                <c:pt idx="112">
                  <c:v>34.488999999999997</c:v>
                </c:pt>
                <c:pt idx="113">
                  <c:v>34.569800000000001</c:v>
                </c:pt>
                <c:pt idx="114">
                  <c:v>34.629800000000003</c:v>
                </c:pt>
                <c:pt idx="115">
                  <c:v>34.688899999999997</c:v>
                </c:pt>
                <c:pt idx="116">
                  <c:v>34.776600000000002</c:v>
                </c:pt>
                <c:pt idx="117">
                  <c:v>34.844200000000001</c:v>
                </c:pt>
                <c:pt idx="118">
                  <c:v>34.913699999999999</c:v>
                </c:pt>
                <c:pt idx="119">
                  <c:v>34.993299999999998</c:v>
                </c:pt>
                <c:pt idx="120">
                  <c:v>35.071899999999999</c:v>
                </c:pt>
                <c:pt idx="121">
                  <c:v>35.146900000000002</c:v>
                </c:pt>
                <c:pt idx="122">
                  <c:v>35.2348</c:v>
                </c:pt>
                <c:pt idx="123">
                  <c:v>35.299400000000013</c:v>
                </c:pt>
                <c:pt idx="124">
                  <c:v>35.373800000000003</c:v>
                </c:pt>
                <c:pt idx="125">
                  <c:v>35.453400000000002</c:v>
                </c:pt>
                <c:pt idx="126">
                  <c:v>35.524500000000003</c:v>
                </c:pt>
                <c:pt idx="127">
                  <c:v>35.601799999999997</c:v>
                </c:pt>
                <c:pt idx="128">
                  <c:v>35.674700000000001</c:v>
                </c:pt>
                <c:pt idx="129">
                  <c:v>35.749400000000001</c:v>
                </c:pt>
                <c:pt idx="130">
                  <c:v>35.819800000000001</c:v>
                </c:pt>
                <c:pt idx="131">
                  <c:v>35.899700000000003</c:v>
                </c:pt>
                <c:pt idx="132">
                  <c:v>35.967799999999997</c:v>
                </c:pt>
                <c:pt idx="133">
                  <c:v>36.043700000000001</c:v>
                </c:pt>
                <c:pt idx="134">
                  <c:v>36.118499999999997</c:v>
                </c:pt>
                <c:pt idx="135">
                  <c:v>36.201500000000003</c:v>
                </c:pt>
                <c:pt idx="136">
                  <c:v>36.278400000000012</c:v>
                </c:pt>
                <c:pt idx="137">
                  <c:v>36.343699999999998</c:v>
                </c:pt>
                <c:pt idx="138">
                  <c:v>36.410600000000002</c:v>
                </c:pt>
                <c:pt idx="139">
                  <c:v>36.495699999999999</c:v>
                </c:pt>
                <c:pt idx="140">
                  <c:v>36.569699999999997</c:v>
                </c:pt>
                <c:pt idx="141">
                  <c:v>36.647799999999997</c:v>
                </c:pt>
                <c:pt idx="142">
                  <c:v>36.721800000000002</c:v>
                </c:pt>
                <c:pt idx="143">
                  <c:v>36.791899999999998</c:v>
                </c:pt>
                <c:pt idx="144">
                  <c:v>36.865499999999997</c:v>
                </c:pt>
                <c:pt idx="145">
                  <c:v>36.945099999999996</c:v>
                </c:pt>
                <c:pt idx="146">
                  <c:v>37.012600000000013</c:v>
                </c:pt>
                <c:pt idx="147">
                  <c:v>37.087499999999999</c:v>
                </c:pt>
                <c:pt idx="148">
                  <c:v>37.172600000000003</c:v>
                </c:pt>
                <c:pt idx="149">
                  <c:v>37.247999999999998</c:v>
                </c:pt>
                <c:pt idx="150">
                  <c:v>37.33</c:v>
                </c:pt>
                <c:pt idx="151">
                  <c:v>37.397599999999997</c:v>
                </c:pt>
                <c:pt idx="152">
                  <c:v>37.467799999999997</c:v>
                </c:pt>
                <c:pt idx="153">
                  <c:v>37.544400000000003</c:v>
                </c:pt>
                <c:pt idx="154">
                  <c:v>37.619900000000001</c:v>
                </c:pt>
                <c:pt idx="155">
                  <c:v>37.676400000000001</c:v>
                </c:pt>
                <c:pt idx="156">
                  <c:v>37.768300000000011</c:v>
                </c:pt>
                <c:pt idx="157">
                  <c:v>37.843699999999998</c:v>
                </c:pt>
                <c:pt idx="158">
                  <c:v>37.9161</c:v>
                </c:pt>
                <c:pt idx="159">
                  <c:v>38.000500000000002</c:v>
                </c:pt>
                <c:pt idx="160">
                  <c:v>38.072699999999998</c:v>
                </c:pt>
                <c:pt idx="161">
                  <c:v>38.142699999999998</c:v>
                </c:pt>
                <c:pt idx="162">
                  <c:v>38.222200000000001</c:v>
                </c:pt>
                <c:pt idx="163">
                  <c:v>38.293500000000002</c:v>
                </c:pt>
                <c:pt idx="164">
                  <c:v>38.374400000000001</c:v>
                </c:pt>
                <c:pt idx="165">
                  <c:v>38.445800000000013</c:v>
                </c:pt>
                <c:pt idx="166">
                  <c:v>38.523600000000002</c:v>
                </c:pt>
                <c:pt idx="167">
                  <c:v>38.5854</c:v>
                </c:pt>
                <c:pt idx="168">
                  <c:v>38.660600000000002</c:v>
                </c:pt>
                <c:pt idx="169">
                  <c:v>38.7378</c:v>
                </c:pt>
                <c:pt idx="170">
                  <c:v>38.819499999999998</c:v>
                </c:pt>
                <c:pt idx="171">
                  <c:v>38.906500000000001</c:v>
                </c:pt>
                <c:pt idx="172">
                  <c:v>38.975700000000003</c:v>
                </c:pt>
                <c:pt idx="173">
                  <c:v>39.0486</c:v>
                </c:pt>
                <c:pt idx="174">
                  <c:v>39.128100000000003</c:v>
                </c:pt>
                <c:pt idx="175">
                  <c:v>39.203400000000002</c:v>
                </c:pt>
                <c:pt idx="176">
                  <c:v>39.281300000000002</c:v>
                </c:pt>
                <c:pt idx="177">
                  <c:v>39.355899999999998</c:v>
                </c:pt>
                <c:pt idx="178">
                  <c:v>39.427500000000002</c:v>
                </c:pt>
                <c:pt idx="179">
                  <c:v>39.504199999999997</c:v>
                </c:pt>
                <c:pt idx="180">
                  <c:v>39.584299999999999</c:v>
                </c:pt>
                <c:pt idx="181">
                  <c:v>39.665800000000011</c:v>
                </c:pt>
                <c:pt idx="182">
                  <c:v>39.737499999999997</c:v>
                </c:pt>
                <c:pt idx="183">
                  <c:v>39.817300000000003</c:v>
                </c:pt>
                <c:pt idx="184">
                  <c:v>39.886699999999998</c:v>
                </c:pt>
                <c:pt idx="185">
                  <c:v>39.966700000000003</c:v>
                </c:pt>
                <c:pt idx="186">
                  <c:v>40.037999999999997</c:v>
                </c:pt>
                <c:pt idx="187">
                  <c:v>40.116600000000012</c:v>
                </c:pt>
                <c:pt idx="188">
                  <c:v>40.184899999999999</c:v>
                </c:pt>
                <c:pt idx="189">
                  <c:v>40.258699999999997</c:v>
                </c:pt>
                <c:pt idx="190">
                  <c:v>40.3294</c:v>
                </c:pt>
                <c:pt idx="191">
                  <c:v>40.403000000000013</c:v>
                </c:pt>
                <c:pt idx="192">
                  <c:v>40.480600000000003</c:v>
                </c:pt>
                <c:pt idx="193">
                  <c:v>40.555100000000003</c:v>
                </c:pt>
                <c:pt idx="194">
                  <c:v>40.634500000000003</c:v>
                </c:pt>
                <c:pt idx="195">
                  <c:v>40.716000000000001</c:v>
                </c:pt>
                <c:pt idx="196">
                  <c:v>40.7851</c:v>
                </c:pt>
                <c:pt idx="197">
                  <c:v>40.854999999999997</c:v>
                </c:pt>
                <c:pt idx="198">
                  <c:v>40.935699999999997</c:v>
                </c:pt>
                <c:pt idx="199">
                  <c:v>41.0139</c:v>
                </c:pt>
                <c:pt idx="200">
                  <c:v>41.093499999999999</c:v>
                </c:pt>
                <c:pt idx="201">
                  <c:v>41.165700000000001</c:v>
                </c:pt>
                <c:pt idx="202">
                  <c:v>41.237099999999998</c:v>
                </c:pt>
                <c:pt idx="203">
                  <c:v>41.307400000000001</c:v>
                </c:pt>
                <c:pt idx="204">
                  <c:v>41.387599999999999</c:v>
                </c:pt>
                <c:pt idx="205">
                  <c:v>41.460900000000002</c:v>
                </c:pt>
                <c:pt idx="206">
                  <c:v>41.538899999999998</c:v>
                </c:pt>
                <c:pt idx="207">
                  <c:v>41.617100000000001</c:v>
                </c:pt>
                <c:pt idx="208">
                  <c:v>41.696000000000012</c:v>
                </c:pt>
                <c:pt idx="209">
                  <c:v>41.774500000000003</c:v>
                </c:pt>
                <c:pt idx="210">
                  <c:v>41.842500000000001</c:v>
                </c:pt>
                <c:pt idx="211">
                  <c:v>41.9129</c:v>
                </c:pt>
                <c:pt idx="212">
                  <c:v>41.986600000000003</c:v>
                </c:pt>
                <c:pt idx="213">
                  <c:v>42.054200000000002</c:v>
                </c:pt>
                <c:pt idx="214">
                  <c:v>42.136899999999997</c:v>
                </c:pt>
                <c:pt idx="215">
                  <c:v>42.2104</c:v>
                </c:pt>
                <c:pt idx="216">
                  <c:v>42.296900000000001</c:v>
                </c:pt>
                <c:pt idx="217">
                  <c:v>42.356200000000001</c:v>
                </c:pt>
                <c:pt idx="218">
                  <c:v>42.442800000000013</c:v>
                </c:pt>
                <c:pt idx="219">
                  <c:v>42.514000000000003</c:v>
                </c:pt>
                <c:pt idx="220">
                  <c:v>42.588500000000003</c:v>
                </c:pt>
                <c:pt idx="221">
                  <c:v>42.664200000000001</c:v>
                </c:pt>
                <c:pt idx="222">
                  <c:v>42.740099999999998</c:v>
                </c:pt>
                <c:pt idx="223">
                  <c:v>42.818100000000001</c:v>
                </c:pt>
                <c:pt idx="224">
                  <c:v>42.888300000000001</c:v>
                </c:pt>
                <c:pt idx="225">
                  <c:v>42.959200000000003</c:v>
                </c:pt>
                <c:pt idx="226">
                  <c:v>43.031500000000001</c:v>
                </c:pt>
                <c:pt idx="227">
                  <c:v>43.113400000000013</c:v>
                </c:pt>
                <c:pt idx="228">
                  <c:v>43.188600000000001</c:v>
                </c:pt>
                <c:pt idx="229">
                  <c:v>43.268500000000003</c:v>
                </c:pt>
                <c:pt idx="230">
                  <c:v>43.343600000000002</c:v>
                </c:pt>
                <c:pt idx="231">
                  <c:v>43.414099999999998</c:v>
                </c:pt>
                <c:pt idx="232">
                  <c:v>43.486400000000003</c:v>
                </c:pt>
                <c:pt idx="233">
                  <c:v>43.558400000000013</c:v>
                </c:pt>
                <c:pt idx="234">
                  <c:v>43.649000000000001</c:v>
                </c:pt>
                <c:pt idx="235">
                  <c:v>43.720200000000013</c:v>
                </c:pt>
                <c:pt idx="236">
                  <c:v>43.795699999999997</c:v>
                </c:pt>
                <c:pt idx="237">
                  <c:v>43.874200000000002</c:v>
                </c:pt>
                <c:pt idx="238">
                  <c:v>43.942400000000013</c:v>
                </c:pt>
                <c:pt idx="239">
                  <c:v>44.028300000000002</c:v>
                </c:pt>
                <c:pt idx="240">
                  <c:v>44.102800000000002</c:v>
                </c:pt>
                <c:pt idx="241">
                  <c:v>44.171300000000002</c:v>
                </c:pt>
                <c:pt idx="242">
                  <c:v>44.249200000000002</c:v>
                </c:pt>
                <c:pt idx="243">
                  <c:v>44.330199999999998</c:v>
                </c:pt>
                <c:pt idx="244">
                  <c:v>44.3949</c:v>
                </c:pt>
                <c:pt idx="245">
                  <c:v>44.472499999999997</c:v>
                </c:pt>
                <c:pt idx="246">
                  <c:v>44.542000000000002</c:v>
                </c:pt>
                <c:pt idx="247">
                  <c:v>44.624200000000002</c:v>
                </c:pt>
                <c:pt idx="248">
                  <c:v>44.700400000000002</c:v>
                </c:pt>
                <c:pt idx="249">
                  <c:v>44.784100000000002</c:v>
                </c:pt>
                <c:pt idx="250">
                  <c:v>44.847299999999997</c:v>
                </c:pt>
                <c:pt idx="251">
                  <c:v>44.925699999999999</c:v>
                </c:pt>
                <c:pt idx="252">
                  <c:v>44.993600000000001</c:v>
                </c:pt>
                <c:pt idx="253">
                  <c:v>45.067300000000003</c:v>
                </c:pt>
                <c:pt idx="254">
                  <c:v>45.151000000000003</c:v>
                </c:pt>
                <c:pt idx="255">
                  <c:v>45.225499999999997</c:v>
                </c:pt>
                <c:pt idx="256">
                  <c:v>45.307099999999998</c:v>
                </c:pt>
                <c:pt idx="257">
                  <c:v>45.3752</c:v>
                </c:pt>
                <c:pt idx="258">
                  <c:v>45.4542</c:v>
                </c:pt>
                <c:pt idx="259">
                  <c:v>45.53</c:v>
                </c:pt>
                <c:pt idx="260">
                  <c:v>45.619900000000001</c:v>
                </c:pt>
                <c:pt idx="261">
                  <c:v>45.684800000000003</c:v>
                </c:pt>
                <c:pt idx="262">
                  <c:v>45.752299999999998</c:v>
                </c:pt>
                <c:pt idx="263">
                  <c:v>45.827000000000012</c:v>
                </c:pt>
                <c:pt idx="264">
                  <c:v>45.9086</c:v>
                </c:pt>
                <c:pt idx="265">
                  <c:v>45.984000000000002</c:v>
                </c:pt>
                <c:pt idx="266">
                  <c:v>46.064</c:v>
                </c:pt>
                <c:pt idx="267">
                  <c:v>46.131100000000011</c:v>
                </c:pt>
                <c:pt idx="268">
                  <c:v>46.208500000000001</c:v>
                </c:pt>
                <c:pt idx="269">
                  <c:v>46.288699999999999</c:v>
                </c:pt>
                <c:pt idx="270">
                  <c:v>46.365299999999998</c:v>
                </c:pt>
                <c:pt idx="271">
                  <c:v>46.440899999999999</c:v>
                </c:pt>
                <c:pt idx="272">
                  <c:v>46.518300000000011</c:v>
                </c:pt>
                <c:pt idx="273">
                  <c:v>46.6</c:v>
                </c:pt>
                <c:pt idx="274">
                  <c:v>46.666000000000011</c:v>
                </c:pt>
                <c:pt idx="275">
                  <c:v>46.736499999999999</c:v>
                </c:pt>
                <c:pt idx="276">
                  <c:v>46.824399999999997</c:v>
                </c:pt>
                <c:pt idx="277">
                  <c:v>46.8947</c:v>
                </c:pt>
                <c:pt idx="278">
                  <c:v>46.954999999999998</c:v>
                </c:pt>
                <c:pt idx="279">
                  <c:v>47.046400000000013</c:v>
                </c:pt>
                <c:pt idx="280">
                  <c:v>47.1188</c:v>
                </c:pt>
                <c:pt idx="281">
                  <c:v>47.19</c:v>
                </c:pt>
                <c:pt idx="282">
                  <c:v>47.281500000000001</c:v>
                </c:pt>
                <c:pt idx="283">
                  <c:v>47.3474</c:v>
                </c:pt>
                <c:pt idx="284">
                  <c:v>47.4086</c:v>
                </c:pt>
                <c:pt idx="285">
                  <c:v>47.490200000000002</c:v>
                </c:pt>
                <c:pt idx="286">
                  <c:v>47.577000000000012</c:v>
                </c:pt>
                <c:pt idx="287">
                  <c:v>47.641800000000003</c:v>
                </c:pt>
                <c:pt idx="288">
                  <c:v>47.711100000000002</c:v>
                </c:pt>
                <c:pt idx="289">
                  <c:v>47.790800000000011</c:v>
                </c:pt>
                <c:pt idx="290">
                  <c:v>47.866799999999998</c:v>
                </c:pt>
                <c:pt idx="291">
                  <c:v>47.941899999999997</c:v>
                </c:pt>
                <c:pt idx="292">
                  <c:v>48.012500000000003</c:v>
                </c:pt>
                <c:pt idx="293">
                  <c:v>48.087899999999998</c:v>
                </c:pt>
                <c:pt idx="294">
                  <c:v>48.167099999999998</c:v>
                </c:pt>
                <c:pt idx="295">
                  <c:v>48.2408</c:v>
                </c:pt>
                <c:pt idx="296">
                  <c:v>48.324000000000012</c:v>
                </c:pt>
                <c:pt idx="297">
                  <c:v>48.395800000000001</c:v>
                </c:pt>
                <c:pt idx="298">
                  <c:v>48.4694</c:v>
                </c:pt>
                <c:pt idx="299">
                  <c:v>48.542400000000001</c:v>
                </c:pt>
                <c:pt idx="300">
                  <c:v>48.605200000000011</c:v>
                </c:pt>
                <c:pt idx="301">
                  <c:v>48.690899999999999</c:v>
                </c:pt>
                <c:pt idx="302">
                  <c:v>48.765800000000013</c:v>
                </c:pt>
                <c:pt idx="303">
                  <c:v>48.827800000000003</c:v>
                </c:pt>
                <c:pt idx="304">
                  <c:v>48.906700000000001</c:v>
                </c:pt>
                <c:pt idx="305">
                  <c:v>48.989400000000003</c:v>
                </c:pt>
                <c:pt idx="306">
                  <c:v>49.069299999999998</c:v>
                </c:pt>
                <c:pt idx="307">
                  <c:v>49.139400000000002</c:v>
                </c:pt>
                <c:pt idx="308">
                  <c:v>49.2057</c:v>
                </c:pt>
                <c:pt idx="309">
                  <c:v>49.288600000000002</c:v>
                </c:pt>
                <c:pt idx="310">
                  <c:v>49.360900000000001</c:v>
                </c:pt>
                <c:pt idx="311">
                  <c:v>49.436100000000003</c:v>
                </c:pt>
                <c:pt idx="312">
                  <c:v>49.516500000000001</c:v>
                </c:pt>
                <c:pt idx="313">
                  <c:v>49.576500000000003</c:v>
                </c:pt>
                <c:pt idx="314">
                  <c:v>49.653599999999997</c:v>
                </c:pt>
                <c:pt idx="315">
                  <c:v>49.724200000000003</c:v>
                </c:pt>
                <c:pt idx="316">
                  <c:v>49.810600000000001</c:v>
                </c:pt>
                <c:pt idx="317">
                  <c:v>49.882300000000001</c:v>
                </c:pt>
                <c:pt idx="318">
                  <c:v>49.942700000000002</c:v>
                </c:pt>
                <c:pt idx="319">
                  <c:v>50.040999999999997</c:v>
                </c:pt>
                <c:pt idx="320">
                  <c:v>50.116200000000013</c:v>
                </c:pt>
                <c:pt idx="321">
                  <c:v>50.186900000000001</c:v>
                </c:pt>
                <c:pt idx="322">
                  <c:v>50.244100000000003</c:v>
                </c:pt>
                <c:pt idx="323">
                  <c:v>50.329800000000013</c:v>
                </c:pt>
                <c:pt idx="324">
                  <c:v>50.397399999999998</c:v>
                </c:pt>
                <c:pt idx="325">
                  <c:v>50.473700000000001</c:v>
                </c:pt>
                <c:pt idx="326">
                  <c:v>50.538699999999999</c:v>
                </c:pt>
                <c:pt idx="327">
                  <c:v>50.619900000000001</c:v>
                </c:pt>
                <c:pt idx="328">
                  <c:v>50.694499999999998</c:v>
                </c:pt>
                <c:pt idx="329">
                  <c:v>50.770099999999999</c:v>
                </c:pt>
                <c:pt idx="330">
                  <c:v>50.828800000000001</c:v>
                </c:pt>
                <c:pt idx="331">
                  <c:v>50.9163</c:v>
                </c:pt>
                <c:pt idx="332">
                  <c:v>50.988300000000002</c:v>
                </c:pt>
                <c:pt idx="333">
                  <c:v>51.057899999999997</c:v>
                </c:pt>
                <c:pt idx="334">
                  <c:v>51.143300000000011</c:v>
                </c:pt>
                <c:pt idx="335">
                  <c:v>51.215000000000003</c:v>
                </c:pt>
                <c:pt idx="336">
                  <c:v>51.2879</c:v>
                </c:pt>
                <c:pt idx="337">
                  <c:v>51.372300000000003</c:v>
                </c:pt>
                <c:pt idx="338">
                  <c:v>51.432899999999997</c:v>
                </c:pt>
                <c:pt idx="339">
                  <c:v>51.506800000000013</c:v>
                </c:pt>
                <c:pt idx="340">
                  <c:v>51.577599999999997</c:v>
                </c:pt>
                <c:pt idx="341">
                  <c:v>51.657499999999999</c:v>
                </c:pt>
                <c:pt idx="342">
                  <c:v>51.735700000000001</c:v>
                </c:pt>
                <c:pt idx="343">
                  <c:v>51.799100000000003</c:v>
                </c:pt>
                <c:pt idx="344">
                  <c:v>51.868200000000002</c:v>
                </c:pt>
                <c:pt idx="345">
                  <c:v>51.953400000000002</c:v>
                </c:pt>
                <c:pt idx="346">
                  <c:v>52.021600000000007</c:v>
                </c:pt>
                <c:pt idx="347">
                  <c:v>52.103299999999997</c:v>
                </c:pt>
                <c:pt idx="348">
                  <c:v>52.167700000000011</c:v>
                </c:pt>
                <c:pt idx="349">
                  <c:v>52.237900000000003</c:v>
                </c:pt>
                <c:pt idx="350">
                  <c:v>52.314999999999998</c:v>
                </c:pt>
                <c:pt idx="351">
                  <c:v>52.391800000000003</c:v>
                </c:pt>
                <c:pt idx="352">
                  <c:v>52.4559</c:v>
                </c:pt>
                <c:pt idx="353">
                  <c:v>52.526600000000002</c:v>
                </c:pt>
                <c:pt idx="354">
                  <c:v>52.606699999999996</c:v>
                </c:pt>
                <c:pt idx="355">
                  <c:v>52.685899999999997</c:v>
                </c:pt>
                <c:pt idx="356">
                  <c:v>52.7624</c:v>
                </c:pt>
                <c:pt idx="357">
                  <c:v>52.837299999999999</c:v>
                </c:pt>
                <c:pt idx="358">
                  <c:v>52.9099</c:v>
                </c:pt>
                <c:pt idx="359">
                  <c:v>52.981000000000002</c:v>
                </c:pt>
                <c:pt idx="360">
                  <c:v>53.056899999999999</c:v>
                </c:pt>
                <c:pt idx="361">
                  <c:v>53.1188</c:v>
                </c:pt>
                <c:pt idx="362">
                  <c:v>53.2014</c:v>
                </c:pt>
                <c:pt idx="363">
                  <c:v>53.2776</c:v>
                </c:pt>
                <c:pt idx="364">
                  <c:v>53.352800000000002</c:v>
                </c:pt>
                <c:pt idx="365">
                  <c:v>53.422699999999999</c:v>
                </c:pt>
                <c:pt idx="366">
                  <c:v>53.501800000000003</c:v>
                </c:pt>
                <c:pt idx="367">
                  <c:v>53.573900000000002</c:v>
                </c:pt>
                <c:pt idx="368">
                  <c:v>53.648800000000001</c:v>
                </c:pt>
                <c:pt idx="369">
                  <c:v>53.714700000000001</c:v>
                </c:pt>
                <c:pt idx="370">
                  <c:v>53.788699999999999</c:v>
                </c:pt>
                <c:pt idx="371">
                  <c:v>53.862000000000002</c:v>
                </c:pt>
                <c:pt idx="372">
                  <c:v>53.931800000000003</c:v>
                </c:pt>
                <c:pt idx="373">
                  <c:v>53.998400000000011</c:v>
                </c:pt>
                <c:pt idx="374">
                  <c:v>54.079800000000013</c:v>
                </c:pt>
                <c:pt idx="375">
                  <c:v>54.158099999999997</c:v>
                </c:pt>
                <c:pt idx="376">
                  <c:v>54.216800000000013</c:v>
                </c:pt>
                <c:pt idx="377">
                  <c:v>54.297600000000003</c:v>
                </c:pt>
                <c:pt idx="378">
                  <c:v>54.369300000000003</c:v>
                </c:pt>
                <c:pt idx="379">
                  <c:v>54.4512</c:v>
                </c:pt>
                <c:pt idx="380">
                  <c:v>54.5214</c:v>
                </c:pt>
                <c:pt idx="381">
                  <c:v>54.587600000000002</c:v>
                </c:pt>
                <c:pt idx="382">
                  <c:v>54.659700000000001</c:v>
                </c:pt>
                <c:pt idx="383">
                  <c:v>54.724000000000011</c:v>
                </c:pt>
                <c:pt idx="384">
                  <c:v>54.796600000000012</c:v>
                </c:pt>
                <c:pt idx="385">
                  <c:v>54.875600000000013</c:v>
                </c:pt>
                <c:pt idx="386">
                  <c:v>54.944099999999999</c:v>
                </c:pt>
                <c:pt idx="387">
                  <c:v>55.019599999999997</c:v>
                </c:pt>
                <c:pt idx="388">
                  <c:v>55.087800000000001</c:v>
                </c:pt>
                <c:pt idx="389">
                  <c:v>55.168700000000001</c:v>
                </c:pt>
                <c:pt idx="390">
                  <c:v>55.241600000000012</c:v>
                </c:pt>
                <c:pt idx="391">
                  <c:v>55.320400000000006</c:v>
                </c:pt>
                <c:pt idx="392">
                  <c:v>55.392499999999998</c:v>
                </c:pt>
                <c:pt idx="393">
                  <c:v>55.462400000000002</c:v>
                </c:pt>
                <c:pt idx="394">
                  <c:v>55.535800000000002</c:v>
                </c:pt>
                <c:pt idx="395">
                  <c:v>55.605699999999999</c:v>
                </c:pt>
                <c:pt idx="396">
                  <c:v>55.685400000000001</c:v>
                </c:pt>
                <c:pt idx="397">
                  <c:v>55.749000000000002</c:v>
                </c:pt>
                <c:pt idx="398">
                  <c:v>55.815399999999997</c:v>
                </c:pt>
                <c:pt idx="399">
                  <c:v>55.892699999999998</c:v>
                </c:pt>
                <c:pt idx="400">
                  <c:v>55.954999999999998</c:v>
                </c:pt>
                <c:pt idx="401">
                  <c:v>56.032200000000003</c:v>
                </c:pt>
                <c:pt idx="402">
                  <c:v>56.109400000000001</c:v>
                </c:pt>
                <c:pt idx="403">
                  <c:v>56.185000000000002</c:v>
                </c:pt>
                <c:pt idx="404">
                  <c:v>56.246400000000001</c:v>
                </c:pt>
                <c:pt idx="405">
                  <c:v>56.3245</c:v>
                </c:pt>
                <c:pt idx="406">
                  <c:v>56.389899999999997</c:v>
                </c:pt>
                <c:pt idx="407">
                  <c:v>56.455800000000004</c:v>
                </c:pt>
                <c:pt idx="408">
                  <c:v>56.5411</c:v>
                </c:pt>
                <c:pt idx="409">
                  <c:v>56.6143</c:v>
                </c:pt>
                <c:pt idx="410">
                  <c:v>56.678400000000003</c:v>
                </c:pt>
                <c:pt idx="411">
                  <c:v>56.757100000000001</c:v>
                </c:pt>
                <c:pt idx="412">
                  <c:v>56.826800000000013</c:v>
                </c:pt>
                <c:pt idx="413">
                  <c:v>56.897100000000002</c:v>
                </c:pt>
                <c:pt idx="414">
                  <c:v>56.969000000000001</c:v>
                </c:pt>
                <c:pt idx="415">
                  <c:v>57.034799999999997</c:v>
                </c:pt>
                <c:pt idx="416">
                  <c:v>57.108899999999998</c:v>
                </c:pt>
                <c:pt idx="417">
                  <c:v>57.178899999999999</c:v>
                </c:pt>
                <c:pt idx="418">
                  <c:v>57.248600000000003</c:v>
                </c:pt>
                <c:pt idx="419">
                  <c:v>57.320400000000006</c:v>
                </c:pt>
                <c:pt idx="420">
                  <c:v>57.376399999999997</c:v>
                </c:pt>
                <c:pt idx="421">
                  <c:v>57.453600000000002</c:v>
                </c:pt>
                <c:pt idx="422">
                  <c:v>57.533499999999997</c:v>
                </c:pt>
                <c:pt idx="423">
                  <c:v>57.603000000000002</c:v>
                </c:pt>
                <c:pt idx="424">
                  <c:v>57.667900000000003</c:v>
                </c:pt>
                <c:pt idx="425">
                  <c:v>57.750600000000013</c:v>
                </c:pt>
                <c:pt idx="426">
                  <c:v>57.802700000000002</c:v>
                </c:pt>
                <c:pt idx="427">
                  <c:v>57.874299999999998</c:v>
                </c:pt>
                <c:pt idx="428">
                  <c:v>57.946399999999997</c:v>
                </c:pt>
                <c:pt idx="429">
                  <c:v>58.017400000000002</c:v>
                </c:pt>
                <c:pt idx="430">
                  <c:v>58.083599999999997</c:v>
                </c:pt>
                <c:pt idx="431">
                  <c:v>58.157400000000003</c:v>
                </c:pt>
                <c:pt idx="432">
                  <c:v>58.2301</c:v>
                </c:pt>
                <c:pt idx="433">
                  <c:v>58.299400000000013</c:v>
                </c:pt>
                <c:pt idx="434">
                  <c:v>58.365200000000002</c:v>
                </c:pt>
                <c:pt idx="435">
                  <c:v>58.437899999999999</c:v>
                </c:pt>
                <c:pt idx="436">
                  <c:v>58.509300000000003</c:v>
                </c:pt>
                <c:pt idx="437">
                  <c:v>58.577599999999997</c:v>
                </c:pt>
                <c:pt idx="438">
                  <c:v>58.636200000000002</c:v>
                </c:pt>
                <c:pt idx="439">
                  <c:v>58.703299999999999</c:v>
                </c:pt>
                <c:pt idx="440">
                  <c:v>58.766000000000012</c:v>
                </c:pt>
                <c:pt idx="441">
                  <c:v>58.842799999999997</c:v>
                </c:pt>
                <c:pt idx="442">
                  <c:v>58.906799999999997</c:v>
                </c:pt>
                <c:pt idx="443">
                  <c:v>58.982999999999997</c:v>
                </c:pt>
                <c:pt idx="444">
                  <c:v>59.050800000000002</c:v>
                </c:pt>
                <c:pt idx="445">
                  <c:v>59.115699999999997</c:v>
                </c:pt>
                <c:pt idx="446">
                  <c:v>59.183100000000003</c:v>
                </c:pt>
                <c:pt idx="447">
                  <c:v>59.241999999999997</c:v>
                </c:pt>
                <c:pt idx="448">
                  <c:v>59.309899999999999</c:v>
                </c:pt>
                <c:pt idx="449">
                  <c:v>59.3857</c:v>
                </c:pt>
                <c:pt idx="450">
                  <c:v>59.454999999999998</c:v>
                </c:pt>
                <c:pt idx="451">
                  <c:v>59.5154</c:v>
                </c:pt>
                <c:pt idx="452">
                  <c:v>59.583300000000001</c:v>
                </c:pt>
                <c:pt idx="453">
                  <c:v>59.640700000000002</c:v>
                </c:pt>
                <c:pt idx="454">
                  <c:v>59.714500000000001</c:v>
                </c:pt>
                <c:pt idx="455">
                  <c:v>59.768000000000001</c:v>
                </c:pt>
                <c:pt idx="456">
                  <c:v>59.841799999999999</c:v>
                </c:pt>
                <c:pt idx="457">
                  <c:v>59.908900000000003</c:v>
                </c:pt>
                <c:pt idx="458">
                  <c:v>59.964500000000001</c:v>
                </c:pt>
                <c:pt idx="459">
                  <c:v>60.034999999999997</c:v>
                </c:pt>
                <c:pt idx="460">
                  <c:v>60.101799999999997</c:v>
                </c:pt>
                <c:pt idx="461">
                  <c:v>60.163200000000003</c:v>
                </c:pt>
                <c:pt idx="462">
                  <c:v>60.224699999999999</c:v>
                </c:pt>
                <c:pt idx="463">
                  <c:v>60.284999999999997</c:v>
                </c:pt>
                <c:pt idx="464">
                  <c:v>60.354899999999986</c:v>
                </c:pt>
                <c:pt idx="465">
                  <c:v>60.421999999999997</c:v>
                </c:pt>
                <c:pt idx="466">
                  <c:v>60.487499999999997</c:v>
                </c:pt>
                <c:pt idx="467">
                  <c:v>60.5518</c:v>
                </c:pt>
                <c:pt idx="468">
                  <c:v>60.607500000000002</c:v>
                </c:pt>
                <c:pt idx="469">
                  <c:v>60.673099999999998</c:v>
                </c:pt>
                <c:pt idx="470">
                  <c:v>60.744</c:v>
                </c:pt>
                <c:pt idx="471">
                  <c:v>60.805200000000013</c:v>
                </c:pt>
                <c:pt idx="472">
                  <c:v>60.860100000000003</c:v>
                </c:pt>
                <c:pt idx="473">
                  <c:v>60.924799999999998</c:v>
                </c:pt>
                <c:pt idx="474">
                  <c:v>60.982999999999997</c:v>
                </c:pt>
                <c:pt idx="475">
                  <c:v>61.042200000000001</c:v>
                </c:pt>
                <c:pt idx="476">
                  <c:v>61.111499999999999</c:v>
                </c:pt>
                <c:pt idx="477">
                  <c:v>61.171500000000002</c:v>
                </c:pt>
                <c:pt idx="478">
                  <c:v>61.233200000000011</c:v>
                </c:pt>
                <c:pt idx="479">
                  <c:v>61.289000000000001</c:v>
                </c:pt>
                <c:pt idx="480">
                  <c:v>61.342799999999997</c:v>
                </c:pt>
                <c:pt idx="481">
                  <c:v>61.404000000000003</c:v>
                </c:pt>
                <c:pt idx="482">
                  <c:v>61.457099999999997</c:v>
                </c:pt>
                <c:pt idx="483">
                  <c:v>61.507899999999999</c:v>
                </c:pt>
                <c:pt idx="484">
                  <c:v>61.571000000000012</c:v>
                </c:pt>
                <c:pt idx="485">
                  <c:v>61.620400000000011</c:v>
                </c:pt>
                <c:pt idx="486">
                  <c:v>61.697699999999998</c:v>
                </c:pt>
                <c:pt idx="487">
                  <c:v>61.734000000000002</c:v>
                </c:pt>
                <c:pt idx="488">
                  <c:v>61.789200000000001</c:v>
                </c:pt>
                <c:pt idx="489">
                  <c:v>61.842200000000012</c:v>
                </c:pt>
                <c:pt idx="490">
                  <c:v>61.9024</c:v>
                </c:pt>
                <c:pt idx="491">
                  <c:v>61.959899999999998</c:v>
                </c:pt>
                <c:pt idx="492">
                  <c:v>62.026600000000002</c:v>
                </c:pt>
                <c:pt idx="493">
                  <c:v>62.067999999999998</c:v>
                </c:pt>
                <c:pt idx="494">
                  <c:v>62.113900000000001</c:v>
                </c:pt>
                <c:pt idx="495">
                  <c:v>62.184800000000003</c:v>
                </c:pt>
                <c:pt idx="496">
                  <c:v>62.222800000000007</c:v>
                </c:pt>
                <c:pt idx="497">
                  <c:v>62.262900000000002</c:v>
                </c:pt>
                <c:pt idx="498">
                  <c:v>62.322200000000002</c:v>
                </c:pt>
                <c:pt idx="499">
                  <c:v>62.371200000000002</c:v>
                </c:pt>
                <c:pt idx="500">
                  <c:v>62.401899999999998</c:v>
                </c:pt>
                <c:pt idx="501">
                  <c:v>62.4634</c:v>
                </c:pt>
                <c:pt idx="502">
                  <c:v>62.512</c:v>
                </c:pt>
                <c:pt idx="503">
                  <c:v>62.549200000000013</c:v>
                </c:pt>
                <c:pt idx="504">
                  <c:v>62.581699999999998</c:v>
                </c:pt>
                <c:pt idx="505">
                  <c:v>62.621000000000002</c:v>
                </c:pt>
                <c:pt idx="506">
                  <c:v>62.664999999999999</c:v>
                </c:pt>
                <c:pt idx="507">
                  <c:v>62.700400000000002</c:v>
                </c:pt>
                <c:pt idx="508">
                  <c:v>62.732100000000003</c:v>
                </c:pt>
                <c:pt idx="509">
                  <c:v>62.772300000000001</c:v>
                </c:pt>
                <c:pt idx="510">
                  <c:v>62.804600000000001</c:v>
                </c:pt>
                <c:pt idx="511">
                  <c:v>62.842599999999997</c:v>
                </c:pt>
                <c:pt idx="512">
                  <c:v>62.8658</c:v>
                </c:pt>
                <c:pt idx="513">
                  <c:v>62.906799999999997</c:v>
                </c:pt>
                <c:pt idx="514">
                  <c:v>62.938800000000001</c:v>
                </c:pt>
                <c:pt idx="515">
                  <c:v>62.978400000000001</c:v>
                </c:pt>
                <c:pt idx="516">
                  <c:v>63.018099999999997</c:v>
                </c:pt>
                <c:pt idx="517">
                  <c:v>63.061600000000013</c:v>
                </c:pt>
                <c:pt idx="518">
                  <c:v>63.092700000000001</c:v>
                </c:pt>
                <c:pt idx="519">
                  <c:v>63.142899999999997</c:v>
                </c:pt>
                <c:pt idx="520">
                  <c:v>63.1738</c:v>
                </c:pt>
                <c:pt idx="521">
                  <c:v>63.213800000000013</c:v>
                </c:pt>
                <c:pt idx="522">
                  <c:v>63.255400000000002</c:v>
                </c:pt>
                <c:pt idx="523">
                  <c:v>63.3035</c:v>
                </c:pt>
                <c:pt idx="524">
                  <c:v>63.354599999999998</c:v>
                </c:pt>
                <c:pt idx="525">
                  <c:v>63.401699999999998</c:v>
                </c:pt>
                <c:pt idx="526">
                  <c:v>63.464500000000001</c:v>
                </c:pt>
                <c:pt idx="527">
                  <c:v>63.526200000000003</c:v>
                </c:pt>
                <c:pt idx="528">
                  <c:v>63.577100000000002</c:v>
                </c:pt>
                <c:pt idx="529">
                  <c:v>63.639800000000001</c:v>
                </c:pt>
                <c:pt idx="530">
                  <c:v>63.697899999999997</c:v>
                </c:pt>
                <c:pt idx="531">
                  <c:v>63.757599999999996</c:v>
                </c:pt>
                <c:pt idx="532">
                  <c:v>63.813099999999999</c:v>
                </c:pt>
                <c:pt idx="533">
                  <c:v>63.871600000000001</c:v>
                </c:pt>
                <c:pt idx="534">
                  <c:v>63.9422</c:v>
                </c:pt>
                <c:pt idx="535">
                  <c:v>64.020700000000005</c:v>
                </c:pt>
                <c:pt idx="536">
                  <c:v>64.100200000000001</c:v>
                </c:pt>
                <c:pt idx="537">
                  <c:v>64.19589999999998</c:v>
                </c:pt>
                <c:pt idx="538">
                  <c:v>64.289599999999993</c:v>
                </c:pt>
                <c:pt idx="539">
                  <c:v>64.376899999999992</c:v>
                </c:pt>
                <c:pt idx="540">
                  <c:v>64.494299999999996</c:v>
                </c:pt>
                <c:pt idx="541">
                  <c:v>64.596900000000005</c:v>
                </c:pt>
                <c:pt idx="542">
                  <c:v>64.713200000000001</c:v>
                </c:pt>
                <c:pt idx="543">
                  <c:v>64.8369</c:v>
                </c:pt>
                <c:pt idx="544">
                  <c:v>64.962500000000006</c:v>
                </c:pt>
                <c:pt idx="545">
                  <c:v>65.083299999999994</c:v>
                </c:pt>
                <c:pt idx="546">
                  <c:v>65.213300000000004</c:v>
                </c:pt>
                <c:pt idx="547">
                  <c:v>65.339799999999983</c:v>
                </c:pt>
                <c:pt idx="548">
                  <c:v>65.455299999999994</c:v>
                </c:pt>
                <c:pt idx="549">
                  <c:v>65.579599999999999</c:v>
                </c:pt>
                <c:pt idx="550">
                  <c:v>65.694400000000002</c:v>
                </c:pt>
                <c:pt idx="551">
                  <c:v>65.814499999999995</c:v>
                </c:pt>
                <c:pt idx="552">
                  <c:v>65.9178</c:v>
                </c:pt>
                <c:pt idx="553">
                  <c:v>66.029899999999998</c:v>
                </c:pt>
                <c:pt idx="554">
                  <c:v>66.136700000000005</c:v>
                </c:pt>
                <c:pt idx="555">
                  <c:v>66.243099999999998</c:v>
                </c:pt>
                <c:pt idx="556">
                  <c:v>66.349300000000014</c:v>
                </c:pt>
                <c:pt idx="557">
                  <c:v>66.455000000000013</c:v>
                </c:pt>
                <c:pt idx="558">
                  <c:v>66.563999999999993</c:v>
                </c:pt>
                <c:pt idx="559">
                  <c:v>66.667100000000005</c:v>
                </c:pt>
                <c:pt idx="560">
                  <c:v>66.763499999999993</c:v>
                </c:pt>
                <c:pt idx="561">
                  <c:v>66.856099999999998</c:v>
                </c:pt>
                <c:pt idx="562">
                  <c:v>66.966800000000006</c:v>
                </c:pt>
                <c:pt idx="563">
                  <c:v>67.049499999999995</c:v>
                </c:pt>
                <c:pt idx="564">
                  <c:v>67.152499999999989</c:v>
                </c:pt>
                <c:pt idx="565">
                  <c:v>67.253699999999995</c:v>
                </c:pt>
                <c:pt idx="566">
                  <c:v>67.342100000000002</c:v>
                </c:pt>
                <c:pt idx="567">
                  <c:v>67.4452</c:v>
                </c:pt>
                <c:pt idx="568">
                  <c:v>67.538700000000006</c:v>
                </c:pt>
                <c:pt idx="569">
                  <c:v>67.632899999999992</c:v>
                </c:pt>
                <c:pt idx="570">
                  <c:v>67.720399999999998</c:v>
                </c:pt>
                <c:pt idx="571">
                  <c:v>67.8048</c:v>
                </c:pt>
                <c:pt idx="572">
                  <c:v>67.906899999999993</c:v>
                </c:pt>
                <c:pt idx="573">
                  <c:v>67.988299999999995</c:v>
                </c:pt>
                <c:pt idx="574">
                  <c:v>68.071799999999982</c:v>
                </c:pt>
                <c:pt idx="575">
                  <c:v>68.172199999999989</c:v>
                </c:pt>
                <c:pt idx="576">
                  <c:v>68.259799999999998</c:v>
                </c:pt>
                <c:pt idx="577">
                  <c:v>68.350499999999982</c:v>
                </c:pt>
                <c:pt idx="578">
                  <c:v>68.4358</c:v>
                </c:pt>
                <c:pt idx="579">
                  <c:v>68.534400000000005</c:v>
                </c:pt>
                <c:pt idx="580">
                  <c:v>68.618600000000001</c:v>
                </c:pt>
                <c:pt idx="581">
                  <c:v>68.698599999999999</c:v>
                </c:pt>
                <c:pt idx="582">
                  <c:v>68.792000000000002</c:v>
                </c:pt>
                <c:pt idx="583">
                  <c:v>68.874300000000005</c:v>
                </c:pt>
                <c:pt idx="584">
                  <c:v>68.957599999999999</c:v>
                </c:pt>
                <c:pt idx="585">
                  <c:v>69.047600000000003</c:v>
                </c:pt>
                <c:pt idx="586">
                  <c:v>69.128899999999987</c:v>
                </c:pt>
                <c:pt idx="587">
                  <c:v>69.209000000000003</c:v>
                </c:pt>
                <c:pt idx="588">
                  <c:v>69.304500000000004</c:v>
                </c:pt>
                <c:pt idx="589">
                  <c:v>69.378699999999981</c:v>
                </c:pt>
                <c:pt idx="590">
                  <c:v>69.468900000000005</c:v>
                </c:pt>
                <c:pt idx="591">
                  <c:v>69.552499999999981</c:v>
                </c:pt>
                <c:pt idx="592">
                  <c:v>69.642399999999981</c:v>
                </c:pt>
                <c:pt idx="593">
                  <c:v>69.726200000000006</c:v>
                </c:pt>
                <c:pt idx="594">
                  <c:v>69.806200000000004</c:v>
                </c:pt>
                <c:pt idx="595">
                  <c:v>69.893900000000002</c:v>
                </c:pt>
                <c:pt idx="596">
                  <c:v>69.979799999999983</c:v>
                </c:pt>
                <c:pt idx="597">
                  <c:v>70.058699999999973</c:v>
                </c:pt>
                <c:pt idx="598">
                  <c:v>70.134699999999995</c:v>
                </c:pt>
                <c:pt idx="599">
                  <c:v>70.228899999999982</c:v>
                </c:pt>
                <c:pt idx="600">
                  <c:v>70.296400000000006</c:v>
                </c:pt>
                <c:pt idx="601">
                  <c:v>70.387500000000003</c:v>
                </c:pt>
                <c:pt idx="602">
                  <c:v>70.479200000000006</c:v>
                </c:pt>
                <c:pt idx="603">
                  <c:v>70.552099999999982</c:v>
                </c:pt>
                <c:pt idx="604">
                  <c:v>70.625199999999992</c:v>
                </c:pt>
                <c:pt idx="605">
                  <c:v>70.708600000000004</c:v>
                </c:pt>
                <c:pt idx="606">
                  <c:v>70.804900000000004</c:v>
                </c:pt>
                <c:pt idx="607">
                  <c:v>70.886700000000005</c:v>
                </c:pt>
                <c:pt idx="608">
                  <c:v>70.959800000000001</c:v>
                </c:pt>
                <c:pt idx="609">
                  <c:v>71.039599999999993</c:v>
                </c:pt>
                <c:pt idx="610">
                  <c:v>71.132299999999987</c:v>
                </c:pt>
                <c:pt idx="611">
                  <c:v>71.209500000000006</c:v>
                </c:pt>
                <c:pt idx="612">
                  <c:v>71.289500000000004</c:v>
                </c:pt>
                <c:pt idx="613">
                  <c:v>71.360600000000005</c:v>
                </c:pt>
                <c:pt idx="614">
                  <c:v>71.448300000000003</c:v>
                </c:pt>
                <c:pt idx="615">
                  <c:v>71.531300000000002</c:v>
                </c:pt>
                <c:pt idx="616">
                  <c:v>71.609899999999982</c:v>
                </c:pt>
                <c:pt idx="617">
                  <c:v>71.686099999999982</c:v>
                </c:pt>
                <c:pt idx="618">
                  <c:v>71.773099999999999</c:v>
                </c:pt>
                <c:pt idx="619">
                  <c:v>71.861000000000004</c:v>
                </c:pt>
                <c:pt idx="620">
                  <c:v>71.9375</c:v>
                </c:pt>
                <c:pt idx="621">
                  <c:v>72.026600000000002</c:v>
                </c:pt>
                <c:pt idx="622">
                  <c:v>72.105299999999986</c:v>
                </c:pt>
                <c:pt idx="623">
                  <c:v>72.189299999999974</c:v>
                </c:pt>
                <c:pt idx="624">
                  <c:v>72.270399999999981</c:v>
                </c:pt>
                <c:pt idx="625">
                  <c:v>72.344499999999996</c:v>
                </c:pt>
                <c:pt idx="626">
                  <c:v>72.426100000000005</c:v>
                </c:pt>
                <c:pt idx="627">
                  <c:v>72.503699999999995</c:v>
                </c:pt>
                <c:pt idx="628">
                  <c:v>72.570999999999998</c:v>
                </c:pt>
                <c:pt idx="629">
                  <c:v>72.655799999999985</c:v>
                </c:pt>
                <c:pt idx="630">
                  <c:v>72.733800000000002</c:v>
                </c:pt>
                <c:pt idx="631">
                  <c:v>72.82559999999998</c:v>
                </c:pt>
                <c:pt idx="632">
                  <c:v>72.905500000000004</c:v>
                </c:pt>
                <c:pt idx="633">
                  <c:v>72.985200000000006</c:v>
                </c:pt>
                <c:pt idx="634">
                  <c:v>73.064700000000002</c:v>
                </c:pt>
                <c:pt idx="635">
                  <c:v>73.137900000000002</c:v>
                </c:pt>
                <c:pt idx="636">
                  <c:v>73.224199999999996</c:v>
                </c:pt>
                <c:pt idx="637">
                  <c:v>73.3095</c:v>
                </c:pt>
                <c:pt idx="638">
                  <c:v>73.388000000000005</c:v>
                </c:pt>
                <c:pt idx="639">
                  <c:v>73.464799999999997</c:v>
                </c:pt>
                <c:pt idx="640">
                  <c:v>73.542599999999993</c:v>
                </c:pt>
                <c:pt idx="641">
                  <c:v>73.616</c:v>
                </c:pt>
                <c:pt idx="642">
                  <c:v>73.704899999999995</c:v>
                </c:pt>
                <c:pt idx="643">
                  <c:v>73.787400000000005</c:v>
                </c:pt>
                <c:pt idx="644">
                  <c:v>73.864999999999995</c:v>
                </c:pt>
                <c:pt idx="645">
                  <c:v>73.942499999999995</c:v>
                </c:pt>
                <c:pt idx="646">
                  <c:v>74.018600000000006</c:v>
                </c:pt>
                <c:pt idx="647">
                  <c:v>74.112799999999979</c:v>
                </c:pt>
                <c:pt idx="648">
                  <c:v>74.185299999999998</c:v>
                </c:pt>
                <c:pt idx="649">
                  <c:v>74.261499999999998</c:v>
                </c:pt>
                <c:pt idx="650">
                  <c:v>74.346300000000014</c:v>
                </c:pt>
                <c:pt idx="651">
                  <c:v>74.438500000000005</c:v>
                </c:pt>
                <c:pt idx="652">
                  <c:v>74.522999999999982</c:v>
                </c:pt>
                <c:pt idx="653">
                  <c:v>74.5976</c:v>
                </c:pt>
                <c:pt idx="654">
                  <c:v>74.692499999999981</c:v>
                </c:pt>
                <c:pt idx="655">
                  <c:v>74.758099999999999</c:v>
                </c:pt>
                <c:pt idx="656">
                  <c:v>74.840100000000007</c:v>
                </c:pt>
                <c:pt idx="657">
                  <c:v>74.931899999999999</c:v>
                </c:pt>
                <c:pt idx="658">
                  <c:v>75.010900000000007</c:v>
                </c:pt>
                <c:pt idx="659">
                  <c:v>75.086399999999998</c:v>
                </c:pt>
                <c:pt idx="660">
                  <c:v>75.17949999999999</c:v>
                </c:pt>
                <c:pt idx="661">
                  <c:v>75.253799999999998</c:v>
                </c:pt>
                <c:pt idx="662">
                  <c:v>75.332899999999981</c:v>
                </c:pt>
                <c:pt idx="663">
                  <c:v>75.409499999999994</c:v>
                </c:pt>
                <c:pt idx="664">
                  <c:v>75.495999999999995</c:v>
                </c:pt>
                <c:pt idx="665">
                  <c:v>75.570799999999991</c:v>
                </c:pt>
                <c:pt idx="666">
                  <c:v>75.659699999999987</c:v>
                </c:pt>
                <c:pt idx="667">
                  <c:v>75.745800000000003</c:v>
                </c:pt>
                <c:pt idx="668">
                  <c:v>75.816199999999995</c:v>
                </c:pt>
                <c:pt idx="669">
                  <c:v>75.900499999999994</c:v>
                </c:pt>
                <c:pt idx="670">
                  <c:v>75.989599999999996</c:v>
                </c:pt>
                <c:pt idx="671">
                  <c:v>76.074200000000005</c:v>
                </c:pt>
                <c:pt idx="672">
                  <c:v>76.152799999999985</c:v>
                </c:pt>
                <c:pt idx="673">
                  <c:v>76.233599999999996</c:v>
                </c:pt>
                <c:pt idx="674">
                  <c:v>76.316100000000006</c:v>
                </c:pt>
                <c:pt idx="675">
                  <c:v>76.400999999999996</c:v>
                </c:pt>
                <c:pt idx="676">
                  <c:v>76.486500000000007</c:v>
                </c:pt>
                <c:pt idx="677">
                  <c:v>76.565200000000004</c:v>
                </c:pt>
                <c:pt idx="678">
                  <c:v>76.647599999999997</c:v>
                </c:pt>
                <c:pt idx="679">
                  <c:v>76.725099999999998</c:v>
                </c:pt>
                <c:pt idx="680">
                  <c:v>76.809100000000001</c:v>
                </c:pt>
                <c:pt idx="681">
                  <c:v>76.897000000000006</c:v>
                </c:pt>
                <c:pt idx="682">
                  <c:v>76.977199999999996</c:v>
                </c:pt>
                <c:pt idx="683">
                  <c:v>77.064899999999994</c:v>
                </c:pt>
                <c:pt idx="684">
                  <c:v>77.145399999999981</c:v>
                </c:pt>
                <c:pt idx="685">
                  <c:v>77.2273</c:v>
                </c:pt>
                <c:pt idx="686">
                  <c:v>77.301599999999993</c:v>
                </c:pt>
                <c:pt idx="687">
                  <c:v>77.385799999999989</c:v>
                </c:pt>
                <c:pt idx="688">
                  <c:v>77.465999999999994</c:v>
                </c:pt>
                <c:pt idx="689">
                  <c:v>77.5518</c:v>
                </c:pt>
                <c:pt idx="690">
                  <c:v>77.633499999999998</c:v>
                </c:pt>
                <c:pt idx="691">
                  <c:v>77.721700000000013</c:v>
                </c:pt>
                <c:pt idx="692">
                  <c:v>77.7928</c:v>
                </c:pt>
                <c:pt idx="693">
                  <c:v>77.878399999999985</c:v>
                </c:pt>
                <c:pt idx="694">
                  <c:v>77.964200000000005</c:v>
                </c:pt>
                <c:pt idx="695">
                  <c:v>78.044399999999996</c:v>
                </c:pt>
                <c:pt idx="696">
                  <c:v>78.120199999999983</c:v>
                </c:pt>
                <c:pt idx="697">
                  <c:v>78.207400000000007</c:v>
                </c:pt>
                <c:pt idx="698">
                  <c:v>78.292000000000002</c:v>
                </c:pt>
                <c:pt idx="699">
                  <c:v>78.373199999999983</c:v>
                </c:pt>
                <c:pt idx="700">
                  <c:v>78.455399999999983</c:v>
                </c:pt>
                <c:pt idx="701">
                  <c:v>78.531300000000002</c:v>
                </c:pt>
                <c:pt idx="702">
                  <c:v>78.614700000000013</c:v>
                </c:pt>
                <c:pt idx="703">
                  <c:v>78.694100000000006</c:v>
                </c:pt>
                <c:pt idx="704">
                  <c:v>78.7911</c:v>
                </c:pt>
                <c:pt idx="705">
                  <c:v>78.866100000000003</c:v>
                </c:pt>
                <c:pt idx="706">
                  <c:v>78.937899999999999</c:v>
                </c:pt>
                <c:pt idx="707">
                  <c:v>79.029200000000003</c:v>
                </c:pt>
                <c:pt idx="708">
                  <c:v>79.109099999999998</c:v>
                </c:pt>
                <c:pt idx="709">
                  <c:v>79.186099999999982</c:v>
                </c:pt>
                <c:pt idx="710">
                  <c:v>79.27679999999998</c:v>
                </c:pt>
                <c:pt idx="711">
                  <c:v>79.362799999999979</c:v>
                </c:pt>
                <c:pt idx="712">
                  <c:v>79.441500000000005</c:v>
                </c:pt>
                <c:pt idx="713">
                  <c:v>79.527900000000002</c:v>
                </c:pt>
                <c:pt idx="714">
                  <c:v>79.606699999999975</c:v>
                </c:pt>
                <c:pt idx="715">
                  <c:v>79.695699999999974</c:v>
                </c:pt>
                <c:pt idx="716">
                  <c:v>79.773099999999999</c:v>
                </c:pt>
                <c:pt idx="717">
                  <c:v>79.861099999999993</c:v>
                </c:pt>
                <c:pt idx="718">
                  <c:v>79.943299999999994</c:v>
                </c:pt>
                <c:pt idx="719">
                  <c:v>80.014799999999994</c:v>
                </c:pt>
                <c:pt idx="720">
                  <c:v>80.103099999999998</c:v>
                </c:pt>
                <c:pt idx="721">
                  <c:v>80.185099999999991</c:v>
                </c:pt>
                <c:pt idx="722">
                  <c:v>80.271000000000001</c:v>
                </c:pt>
                <c:pt idx="723">
                  <c:v>80.360200000000006</c:v>
                </c:pt>
                <c:pt idx="724">
                  <c:v>80.442300000000003</c:v>
                </c:pt>
                <c:pt idx="725">
                  <c:v>80.524000000000001</c:v>
                </c:pt>
                <c:pt idx="726">
                  <c:v>80.596800000000002</c:v>
                </c:pt>
                <c:pt idx="727">
                  <c:v>80.682299999999998</c:v>
                </c:pt>
                <c:pt idx="728">
                  <c:v>80.772899999999993</c:v>
                </c:pt>
                <c:pt idx="729">
                  <c:v>80.861400000000003</c:v>
                </c:pt>
                <c:pt idx="730">
                  <c:v>80.941400000000002</c:v>
                </c:pt>
                <c:pt idx="731">
                  <c:v>81.020099999999999</c:v>
                </c:pt>
                <c:pt idx="732">
                  <c:v>81.101200000000006</c:v>
                </c:pt>
                <c:pt idx="733">
                  <c:v>81.18249999999999</c:v>
                </c:pt>
                <c:pt idx="734">
                  <c:v>81.263499999999993</c:v>
                </c:pt>
                <c:pt idx="735">
                  <c:v>81.347700000000003</c:v>
                </c:pt>
                <c:pt idx="736">
                  <c:v>81.434799999999996</c:v>
                </c:pt>
                <c:pt idx="737">
                  <c:v>81.517399999999995</c:v>
                </c:pt>
                <c:pt idx="738">
                  <c:v>81.597200000000001</c:v>
                </c:pt>
                <c:pt idx="739">
                  <c:v>81.687600000000003</c:v>
                </c:pt>
                <c:pt idx="740">
                  <c:v>81.762100000000004</c:v>
                </c:pt>
                <c:pt idx="741">
                  <c:v>81.846300000000014</c:v>
                </c:pt>
                <c:pt idx="742">
                  <c:v>81.935699999999997</c:v>
                </c:pt>
                <c:pt idx="743">
                  <c:v>82.014499999999998</c:v>
                </c:pt>
                <c:pt idx="744">
                  <c:v>82.090999999999994</c:v>
                </c:pt>
                <c:pt idx="745">
                  <c:v>82.184200000000004</c:v>
                </c:pt>
                <c:pt idx="746">
                  <c:v>82.269499999999994</c:v>
                </c:pt>
                <c:pt idx="747">
                  <c:v>82.341399999999993</c:v>
                </c:pt>
                <c:pt idx="748">
                  <c:v>82.426199999999994</c:v>
                </c:pt>
                <c:pt idx="749">
                  <c:v>82.512500000000003</c:v>
                </c:pt>
                <c:pt idx="750">
                  <c:v>82.60299999999998</c:v>
                </c:pt>
                <c:pt idx="751">
                  <c:v>82.681399999999982</c:v>
                </c:pt>
                <c:pt idx="752">
                  <c:v>82.758499999999998</c:v>
                </c:pt>
                <c:pt idx="753">
                  <c:v>82.843500000000006</c:v>
                </c:pt>
                <c:pt idx="754">
                  <c:v>82.940100000000001</c:v>
                </c:pt>
                <c:pt idx="755">
                  <c:v>83.016999999999996</c:v>
                </c:pt>
                <c:pt idx="756">
                  <c:v>83.095200000000006</c:v>
                </c:pt>
                <c:pt idx="757">
                  <c:v>83.179399999999987</c:v>
                </c:pt>
                <c:pt idx="758">
                  <c:v>83.262100000000004</c:v>
                </c:pt>
                <c:pt idx="759">
                  <c:v>83.342299999999994</c:v>
                </c:pt>
                <c:pt idx="760">
                  <c:v>83.421099999999996</c:v>
                </c:pt>
                <c:pt idx="761">
                  <c:v>83.500100000000003</c:v>
                </c:pt>
                <c:pt idx="762">
                  <c:v>83.585399999999993</c:v>
                </c:pt>
                <c:pt idx="763">
                  <c:v>83.672099999999986</c:v>
                </c:pt>
                <c:pt idx="764">
                  <c:v>83.751400000000004</c:v>
                </c:pt>
                <c:pt idx="765">
                  <c:v>83.831999999999994</c:v>
                </c:pt>
                <c:pt idx="766">
                  <c:v>83.915800000000004</c:v>
                </c:pt>
                <c:pt idx="767">
                  <c:v>83.994299999999996</c:v>
                </c:pt>
                <c:pt idx="768">
                  <c:v>84.067300000000003</c:v>
                </c:pt>
                <c:pt idx="769">
                  <c:v>84.151600000000002</c:v>
                </c:pt>
                <c:pt idx="770">
                  <c:v>84.240700000000004</c:v>
                </c:pt>
                <c:pt idx="771">
                  <c:v>84.321200000000005</c:v>
                </c:pt>
                <c:pt idx="772">
                  <c:v>84.399500000000003</c:v>
                </c:pt>
                <c:pt idx="773">
                  <c:v>84.490799999999993</c:v>
                </c:pt>
                <c:pt idx="774">
                  <c:v>84.560900000000004</c:v>
                </c:pt>
                <c:pt idx="775">
                  <c:v>84.642300000000006</c:v>
                </c:pt>
                <c:pt idx="776">
                  <c:v>84.721599999999995</c:v>
                </c:pt>
                <c:pt idx="777">
                  <c:v>84.803600000000003</c:v>
                </c:pt>
                <c:pt idx="778">
                  <c:v>84.891300000000001</c:v>
                </c:pt>
                <c:pt idx="779">
                  <c:v>84.971100000000007</c:v>
                </c:pt>
                <c:pt idx="780">
                  <c:v>85.055399999999992</c:v>
                </c:pt>
                <c:pt idx="781">
                  <c:v>85.137200000000007</c:v>
                </c:pt>
                <c:pt idx="782">
                  <c:v>85.213899999999995</c:v>
                </c:pt>
                <c:pt idx="783">
                  <c:v>85.291200000000003</c:v>
                </c:pt>
                <c:pt idx="784">
                  <c:v>85.368799999999979</c:v>
                </c:pt>
                <c:pt idx="785">
                  <c:v>85.449299999999994</c:v>
                </c:pt>
                <c:pt idx="786">
                  <c:v>85.540599999999998</c:v>
                </c:pt>
                <c:pt idx="787">
                  <c:v>85.625199999999992</c:v>
                </c:pt>
                <c:pt idx="788">
                  <c:v>85.702000000000012</c:v>
                </c:pt>
                <c:pt idx="789">
                  <c:v>85.780199999999994</c:v>
                </c:pt>
                <c:pt idx="790">
                  <c:v>85.862499999999983</c:v>
                </c:pt>
                <c:pt idx="791">
                  <c:v>85.950700000000012</c:v>
                </c:pt>
                <c:pt idx="792">
                  <c:v>86.021900000000002</c:v>
                </c:pt>
                <c:pt idx="793">
                  <c:v>86.111400000000003</c:v>
                </c:pt>
                <c:pt idx="794">
                  <c:v>86.186599999999999</c:v>
                </c:pt>
                <c:pt idx="795">
                  <c:v>86.263099999999994</c:v>
                </c:pt>
                <c:pt idx="796">
                  <c:v>86.347800000000007</c:v>
                </c:pt>
                <c:pt idx="797">
                  <c:v>86.427099999999996</c:v>
                </c:pt>
                <c:pt idx="798">
                  <c:v>86.515100000000004</c:v>
                </c:pt>
                <c:pt idx="799">
                  <c:v>86.590999999999994</c:v>
                </c:pt>
                <c:pt idx="800">
                  <c:v>86.678299999999979</c:v>
                </c:pt>
                <c:pt idx="801">
                  <c:v>86.765500000000003</c:v>
                </c:pt>
                <c:pt idx="802">
                  <c:v>86.835499999999982</c:v>
                </c:pt>
                <c:pt idx="803">
                  <c:v>86.920599999999993</c:v>
                </c:pt>
                <c:pt idx="804">
                  <c:v>87.000500000000002</c:v>
                </c:pt>
                <c:pt idx="805">
                  <c:v>87.081199999999995</c:v>
                </c:pt>
                <c:pt idx="806">
                  <c:v>87.162199999999999</c:v>
                </c:pt>
                <c:pt idx="807">
                  <c:v>87.25</c:v>
                </c:pt>
                <c:pt idx="808">
                  <c:v>87.320799999999991</c:v>
                </c:pt>
                <c:pt idx="809">
                  <c:v>87.397599999999997</c:v>
                </c:pt>
                <c:pt idx="810">
                  <c:v>87.484700000000004</c:v>
                </c:pt>
                <c:pt idx="811">
                  <c:v>87.568899999999999</c:v>
                </c:pt>
                <c:pt idx="812">
                  <c:v>87.645399999999981</c:v>
                </c:pt>
                <c:pt idx="813">
                  <c:v>87.719899999999996</c:v>
                </c:pt>
                <c:pt idx="814">
                  <c:v>87.802699999999973</c:v>
                </c:pt>
                <c:pt idx="815">
                  <c:v>87.892499999999998</c:v>
                </c:pt>
                <c:pt idx="816">
                  <c:v>87.978099999999998</c:v>
                </c:pt>
                <c:pt idx="817">
                  <c:v>88.058099999999982</c:v>
                </c:pt>
                <c:pt idx="818">
                  <c:v>88.141300000000001</c:v>
                </c:pt>
                <c:pt idx="819">
                  <c:v>88.226200000000006</c:v>
                </c:pt>
                <c:pt idx="820">
                  <c:v>88.303399999999982</c:v>
                </c:pt>
                <c:pt idx="821">
                  <c:v>88.38679999999998</c:v>
                </c:pt>
                <c:pt idx="822">
                  <c:v>88.473600000000005</c:v>
                </c:pt>
                <c:pt idx="823">
                  <c:v>88.551300000000012</c:v>
                </c:pt>
                <c:pt idx="824">
                  <c:v>88.63</c:v>
                </c:pt>
                <c:pt idx="825">
                  <c:v>88.7149</c:v>
                </c:pt>
                <c:pt idx="826">
                  <c:v>88.79</c:v>
                </c:pt>
                <c:pt idx="827">
                  <c:v>88.870399999999989</c:v>
                </c:pt>
                <c:pt idx="828">
                  <c:v>88.954499999999996</c:v>
                </c:pt>
                <c:pt idx="829">
                  <c:v>89.035600000000002</c:v>
                </c:pt>
                <c:pt idx="830">
                  <c:v>89.116399999999999</c:v>
                </c:pt>
                <c:pt idx="831">
                  <c:v>89.1995</c:v>
                </c:pt>
                <c:pt idx="832">
                  <c:v>89.284899999999993</c:v>
                </c:pt>
                <c:pt idx="833">
                  <c:v>89.362300000000005</c:v>
                </c:pt>
                <c:pt idx="834">
                  <c:v>89.439800000000005</c:v>
                </c:pt>
                <c:pt idx="835">
                  <c:v>89.518000000000001</c:v>
                </c:pt>
                <c:pt idx="836">
                  <c:v>89.606699999999975</c:v>
                </c:pt>
                <c:pt idx="837">
                  <c:v>89.689599999999999</c:v>
                </c:pt>
                <c:pt idx="838">
                  <c:v>89.779600000000002</c:v>
                </c:pt>
                <c:pt idx="839">
                  <c:v>89.859300000000005</c:v>
                </c:pt>
                <c:pt idx="840">
                  <c:v>89.933999999999997</c:v>
                </c:pt>
                <c:pt idx="841">
                  <c:v>90.024900000000002</c:v>
                </c:pt>
                <c:pt idx="842">
                  <c:v>90.092500000000001</c:v>
                </c:pt>
                <c:pt idx="843">
                  <c:v>90.184799999999981</c:v>
                </c:pt>
                <c:pt idx="844">
                  <c:v>90.268600000000006</c:v>
                </c:pt>
                <c:pt idx="845">
                  <c:v>90.342399999999998</c:v>
                </c:pt>
                <c:pt idx="846">
                  <c:v>90.4191</c:v>
                </c:pt>
                <c:pt idx="847">
                  <c:v>90.500100000000003</c:v>
                </c:pt>
                <c:pt idx="848">
                  <c:v>90.581199999999995</c:v>
                </c:pt>
                <c:pt idx="849">
                  <c:v>90.66549999999998</c:v>
                </c:pt>
                <c:pt idx="850">
                  <c:v>90.74</c:v>
                </c:pt>
                <c:pt idx="851">
                  <c:v>90.821100000000001</c:v>
                </c:pt>
                <c:pt idx="852">
                  <c:v>90.900499999999994</c:v>
                </c:pt>
                <c:pt idx="853">
                  <c:v>90.986500000000007</c:v>
                </c:pt>
                <c:pt idx="854">
                  <c:v>91.074999999999974</c:v>
                </c:pt>
                <c:pt idx="855">
                  <c:v>91.148099999999999</c:v>
                </c:pt>
                <c:pt idx="856">
                  <c:v>91.235699999999994</c:v>
                </c:pt>
                <c:pt idx="857">
                  <c:v>91.321899999999999</c:v>
                </c:pt>
                <c:pt idx="858">
                  <c:v>91.4</c:v>
                </c:pt>
                <c:pt idx="859">
                  <c:v>91.472499999999982</c:v>
                </c:pt>
                <c:pt idx="860">
                  <c:v>91.558999999999983</c:v>
                </c:pt>
                <c:pt idx="861">
                  <c:v>91.631699999999995</c:v>
                </c:pt>
                <c:pt idx="862">
                  <c:v>91.7226</c:v>
                </c:pt>
                <c:pt idx="863">
                  <c:v>91.798400000000001</c:v>
                </c:pt>
                <c:pt idx="864">
                  <c:v>91.88509999999998</c:v>
                </c:pt>
                <c:pt idx="865">
                  <c:v>91.961100000000002</c:v>
                </c:pt>
                <c:pt idx="866">
                  <c:v>92.049300000000002</c:v>
                </c:pt>
                <c:pt idx="867">
                  <c:v>92.121600000000001</c:v>
                </c:pt>
                <c:pt idx="868">
                  <c:v>92.210400000000007</c:v>
                </c:pt>
                <c:pt idx="869">
                  <c:v>92.286299999999997</c:v>
                </c:pt>
                <c:pt idx="870">
                  <c:v>92.371300000000005</c:v>
                </c:pt>
                <c:pt idx="871">
                  <c:v>92.460400000000007</c:v>
                </c:pt>
                <c:pt idx="872">
                  <c:v>92.537700000000001</c:v>
                </c:pt>
                <c:pt idx="873">
                  <c:v>92.614000000000004</c:v>
                </c:pt>
                <c:pt idx="874">
                  <c:v>92.693399999999983</c:v>
                </c:pt>
                <c:pt idx="875">
                  <c:v>92.772899999999993</c:v>
                </c:pt>
                <c:pt idx="876">
                  <c:v>92.857600000000005</c:v>
                </c:pt>
                <c:pt idx="877">
                  <c:v>92.932199999999995</c:v>
                </c:pt>
                <c:pt idx="878">
                  <c:v>93.020499999999998</c:v>
                </c:pt>
                <c:pt idx="879">
                  <c:v>93.093900000000005</c:v>
                </c:pt>
                <c:pt idx="880">
                  <c:v>93.18089999999998</c:v>
                </c:pt>
                <c:pt idx="881">
                  <c:v>93.255799999999979</c:v>
                </c:pt>
                <c:pt idx="882">
                  <c:v>93.345799999999983</c:v>
                </c:pt>
                <c:pt idx="883">
                  <c:v>93.421099999999996</c:v>
                </c:pt>
                <c:pt idx="884">
                  <c:v>93.508700000000005</c:v>
                </c:pt>
                <c:pt idx="885">
                  <c:v>93.579499999999982</c:v>
                </c:pt>
                <c:pt idx="886">
                  <c:v>93.67349999999999</c:v>
                </c:pt>
                <c:pt idx="887">
                  <c:v>93.753500000000003</c:v>
                </c:pt>
                <c:pt idx="888">
                  <c:v>93.8339</c:v>
                </c:pt>
                <c:pt idx="889">
                  <c:v>93.914400000000001</c:v>
                </c:pt>
                <c:pt idx="890">
                  <c:v>93.992400000000004</c:v>
                </c:pt>
                <c:pt idx="891">
                  <c:v>94.071299999999994</c:v>
                </c:pt>
                <c:pt idx="892">
                  <c:v>94.150599999999983</c:v>
                </c:pt>
                <c:pt idx="893">
                  <c:v>94.242599999999996</c:v>
                </c:pt>
                <c:pt idx="894">
                  <c:v>94.3185</c:v>
                </c:pt>
                <c:pt idx="895">
                  <c:v>94.393699999999995</c:v>
                </c:pt>
                <c:pt idx="896">
                  <c:v>94.471800000000002</c:v>
                </c:pt>
                <c:pt idx="897">
                  <c:v>94.563699999999997</c:v>
                </c:pt>
                <c:pt idx="898">
                  <c:v>94.634</c:v>
                </c:pt>
                <c:pt idx="899">
                  <c:v>94.713499999999996</c:v>
                </c:pt>
                <c:pt idx="900">
                  <c:v>94.794399999999996</c:v>
                </c:pt>
                <c:pt idx="901">
                  <c:v>94.877899999999983</c:v>
                </c:pt>
                <c:pt idx="902">
                  <c:v>94.958000000000013</c:v>
                </c:pt>
                <c:pt idx="903">
                  <c:v>95.040700000000001</c:v>
                </c:pt>
                <c:pt idx="904">
                  <c:v>95.118099999999998</c:v>
                </c:pt>
                <c:pt idx="905">
                  <c:v>95.202399999999983</c:v>
                </c:pt>
                <c:pt idx="906">
                  <c:v>95.280199999999994</c:v>
                </c:pt>
                <c:pt idx="907">
                  <c:v>95.353699999999975</c:v>
                </c:pt>
                <c:pt idx="908">
                  <c:v>95.443700000000007</c:v>
                </c:pt>
                <c:pt idx="909">
                  <c:v>95.521900000000002</c:v>
                </c:pt>
                <c:pt idx="910">
                  <c:v>95.599500000000006</c:v>
                </c:pt>
                <c:pt idx="911">
                  <c:v>95.668699999999987</c:v>
                </c:pt>
                <c:pt idx="912">
                  <c:v>95.748999999999995</c:v>
                </c:pt>
                <c:pt idx="913">
                  <c:v>95.831999999999994</c:v>
                </c:pt>
                <c:pt idx="914">
                  <c:v>95.900999999999996</c:v>
                </c:pt>
                <c:pt idx="915">
                  <c:v>95.980700000000013</c:v>
                </c:pt>
                <c:pt idx="916">
                  <c:v>96.061000000000007</c:v>
                </c:pt>
                <c:pt idx="917">
                  <c:v>96.136399999999981</c:v>
                </c:pt>
                <c:pt idx="918">
                  <c:v>96.217299999999994</c:v>
                </c:pt>
                <c:pt idx="919">
                  <c:v>96.2898</c:v>
                </c:pt>
                <c:pt idx="920">
                  <c:v>96.365099999999998</c:v>
                </c:pt>
                <c:pt idx="921">
                  <c:v>96.443200000000004</c:v>
                </c:pt>
                <c:pt idx="922">
                  <c:v>96.52549999999998</c:v>
                </c:pt>
                <c:pt idx="923">
                  <c:v>96.606099999999998</c:v>
                </c:pt>
                <c:pt idx="924">
                  <c:v>96.678399999999968</c:v>
                </c:pt>
                <c:pt idx="925">
                  <c:v>96.746600000000001</c:v>
                </c:pt>
                <c:pt idx="926">
                  <c:v>96.8309</c:v>
                </c:pt>
                <c:pt idx="927">
                  <c:v>96.908199999999994</c:v>
                </c:pt>
                <c:pt idx="928">
                  <c:v>96.986700000000013</c:v>
                </c:pt>
                <c:pt idx="929">
                  <c:v>97.056299999999993</c:v>
                </c:pt>
                <c:pt idx="930">
                  <c:v>97.134699999999995</c:v>
                </c:pt>
                <c:pt idx="931">
                  <c:v>97.197999999999993</c:v>
                </c:pt>
                <c:pt idx="932">
                  <c:v>97.282300000000006</c:v>
                </c:pt>
                <c:pt idx="933">
                  <c:v>97.356300000000005</c:v>
                </c:pt>
                <c:pt idx="934">
                  <c:v>97.426900000000003</c:v>
                </c:pt>
                <c:pt idx="935">
                  <c:v>97.499399999999994</c:v>
                </c:pt>
                <c:pt idx="936">
                  <c:v>97.5732</c:v>
                </c:pt>
                <c:pt idx="937">
                  <c:v>97.641099999999994</c:v>
                </c:pt>
                <c:pt idx="938">
                  <c:v>97.722799999999992</c:v>
                </c:pt>
                <c:pt idx="939">
                  <c:v>97.806299999999993</c:v>
                </c:pt>
                <c:pt idx="940">
                  <c:v>97.879299999999986</c:v>
                </c:pt>
                <c:pt idx="941">
                  <c:v>97.943299999999994</c:v>
                </c:pt>
                <c:pt idx="942">
                  <c:v>98.023200000000003</c:v>
                </c:pt>
                <c:pt idx="943">
                  <c:v>98.099100000000007</c:v>
                </c:pt>
                <c:pt idx="944">
                  <c:v>98.169499999999999</c:v>
                </c:pt>
                <c:pt idx="945">
                  <c:v>98.243899999999996</c:v>
                </c:pt>
                <c:pt idx="946">
                  <c:v>98.3172</c:v>
                </c:pt>
                <c:pt idx="947">
                  <c:v>98.397400000000005</c:v>
                </c:pt>
                <c:pt idx="948">
                  <c:v>98.469499999999996</c:v>
                </c:pt>
                <c:pt idx="949">
                  <c:v>98.543400000000005</c:v>
                </c:pt>
                <c:pt idx="950">
                  <c:v>98.618899999999982</c:v>
                </c:pt>
                <c:pt idx="951">
                  <c:v>98.682399999999987</c:v>
                </c:pt>
                <c:pt idx="952">
                  <c:v>98.762100000000004</c:v>
                </c:pt>
                <c:pt idx="953">
                  <c:v>98.842000000000013</c:v>
                </c:pt>
                <c:pt idx="954">
                  <c:v>98.915599999999998</c:v>
                </c:pt>
                <c:pt idx="955">
                  <c:v>98.990200000000002</c:v>
                </c:pt>
                <c:pt idx="956">
                  <c:v>99.082399999999993</c:v>
                </c:pt>
                <c:pt idx="957">
                  <c:v>99.151600000000002</c:v>
                </c:pt>
                <c:pt idx="958">
                  <c:v>99.226500000000001</c:v>
                </c:pt>
                <c:pt idx="959">
                  <c:v>99.329699999999974</c:v>
                </c:pt>
                <c:pt idx="960">
                  <c:v>99.399799999999999</c:v>
                </c:pt>
                <c:pt idx="961">
                  <c:v>99.488900000000001</c:v>
                </c:pt>
                <c:pt idx="962">
                  <c:v>99.577399999999983</c:v>
                </c:pt>
                <c:pt idx="963">
                  <c:v>99.6631</c:v>
                </c:pt>
                <c:pt idx="964">
                  <c:v>99.746300000000005</c:v>
                </c:pt>
                <c:pt idx="965">
                  <c:v>99.837900000000005</c:v>
                </c:pt>
                <c:pt idx="966">
                  <c:v>99.926199999999994</c:v>
                </c:pt>
                <c:pt idx="967">
                  <c:v>100.018</c:v>
                </c:pt>
                <c:pt idx="968">
                  <c:v>100.09699999999999</c:v>
                </c:pt>
                <c:pt idx="969">
                  <c:v>100.18899999999999</c:v>
                </c:pt>
                <c:pt idx="970">
                  <c:v>100.29</c:v>
                </c:pt>
                <c:pt idx="971">
                  <c:v>100.366</c:v>
                </c:pt>
                <c:pt idx="972">
                  <c:v>100.46299999999999</c:v>
                </c:pt>
                <c:pt idx="973">
                  <c:v>100.551</c:v>
                </c:pt>
                <c:pt idx="974">
                  <c:v>100.636</c:v>
                </c:pt>
                <c:pt idx="975">
                  <c:v>100.732</c:v>
                </c:pt>
                <c:pt idx="976">
                  <c:v>100.82</c:v>
                </c:pt>
                <c:pt idx="977">
                  <c:v>100.898</c:v>
                </c:pt>
                <c:pt idx="978">
                  <c:v>100.986</c:v>
                </c:pt>
                <c:pt idx="979">
                  <c:v>101.07</c:v>
                </c:pt>
                <c:pt idx="980">
                  <c:v>101.158</c:v>
                </c:pt>
                <c:pt idx="981">
                  <c:v>101.253</c:v>
                </c:pt>
                <c:pt idx="982">
                  <c:v>101.331</c:v>
                </c:pt>
                <c:pt idx="983">
                  <c:v>101.42100000000001</c:v>
                </c:pt>
                <c:pt idx="984">
                  <c:v>101.502</c:v>
                </c:pt>
                <c:pt idx="985">
                  <c:v>101.587</c:v>
                </c:pt>
                <c:pt idx="986">
                  <c:v>101.679</c:v>
                </c:pt>
                <c:pt idx="987">
                  <c:v>101.768</c:v>
                </c:pt>
                <c:pt idx="988">
                  <c:v>101.85299999999999</c:v>
                </c:pt>
                <c:pt idx="989">
                  <c:v>101.937</c:v>
                </c:pt>
                <c:pt idx="990">
                  <c:v>102.018</c:v>
                </c:pt>
                <c:pt idx="991">
                  <c:v>102.10599999999999</c:v>
                </c:pt>
                <c:pt idx="992">
                  <c:v>102.19199999999999</c:v>
                </c:pt>
                <c:pt idx="993">
                  <c:v>102.27</c:v>
                </c:pt>
                <c:pt idx="994">
                  <c:v>102.35899999999999</c:v>
                </c:pt>
                <c:pt idx="995">
                  <c:v>102.449</c:v>
                </c:pt>
                <c:pt idx="996">
                  <c:v>102.533</c:v>
                </c:pt>
                <c:pt idx="997">
                  <c:v>102.623</c:v>
                </c:pt>
                <c:pt idx="998">
                  <c:v>102.7</c:v>
                </c:pt>
                <c:pt idx="999">
                  <c:v>102.791</c:v>
                </c:pt>
                <c:pt idx="1000">
                  <c:v>102.873</c:v>
                </c:pt>
                <c:pt idx="1001">
                  <c:v>102.964</c:v>
                </c:pt>
                <c:pt idx="1002">
                  <c:v>103.053</c:v>
                </c:pt>
                <c:pt idx="1003">
                  <c:v>103.13800000000001</c:v>
                </c:pt>
                <c:pt idx="1004">
                  <c:v>103.23</c:v>
                </c:pt>
                <c:pt idx="1005">
                  <c:v>103.306</c:v>
                </c:pt>
                <c:pt idx="1006">
                  <c:v>103.398</c:v>
                </c:pt>
                <c:pt idx="1007">
                  <c:v>103.483</c:v>
                </c:pt>
                <c:pt idx="1008">
                  <c:v>103.574</c:v>
                </c:pt>
                <c:pt idx="1009">
                  <c:v>103.652</c:v>
                </c:pt>
                <c:pt idx="1010">
                  <c:v>103.742</c:v>
                </c:pt>
                <c:pt idx="1011">
                  <c:v>103.82599999999999</c:v>
                </c:pt>
                <c:pt idx="1012">
                  <c:v>103.91</c:v>
                </c:pt>
                <c:pt idx="1013">
                  <c:v>103.994</c:v>
                </c:pt>
                <c:pt idx="1014">
                  <c:v>104.078</c:v>
                </c:pt>
                <c:pt idx="1015">
                  <c:v>104.16800000000001</c:v>
                </c:pt>
                <c:pt idx="1016">
                  <c:v>104.255</c:v>
                </c:pt>
                <c:pt idx="1017">
                  <c:v>104.336</c:v>
                </c:pt>
                <c:pt idx="1018">
                  <c:v>104.42400000000001</c:v>
                </c:pt>
                <c:pt idx="1019">
                  <c:v>104.502</c:v>
                </c:pt>
                <c:pt idx="1020">
                  <c:v>104.589</c:v>
                </c:pt>
                <c:pt idx="1021">
                  <c:v>104.678</c:v>
                </c:pt>
                <c:pt idx="1022">
                  <c:v>104.76900000000001</c:v>
                </c:pt>
                <c:pt idx="1023">
                  <c:v>104.85599999999999</c:v>
                </c:pt>
                <c:pt idx="1024">
                  <c:v>104.94</c:v>
                </c:pt>
                <c:pt idx="1025">
                  <c:v>105.018</c:v>
                </c:pt>
                <c:pt idx="1026">
                  <c:v>105.1</c:v>
                </c:pt>
                <c:pt idx="1027">
                  <c:v>105.19</c:v>
                </c:pt>
                <c:pt idx="1028">
                  <c:v>105.267</c:v>
                </c:pt>
                <c:pt idx="1029">
                  <c:v>105.36</c:v>
                </c:pt>
                <c:pt idx="1030">
                  <c:v>105.43899999999999</c:v>
                </c:pt>
                <c:pt idx="1031">
                  <c:v>105.529</c:v>
                </c:pt>
                <c:pt idx="1032">
                  <c:v>105.611</c:v>
                </c:pt>
                <c:pt idx="1033">
                  <c:v>105.69499999999999</c:v>
                </c:pt>
                <c:pt idx="1034">
                  <c:v>105.77500000000001</c:v>
                </c:pt>
                <c:pt idx="1035">
                  <c:v>105.863</c:v>
                </c:pt>
                <c:pt idx="1036">
                  <c:v>105.952</c:v>
                </c:pt>
                <c:pt idx="1037">
                  <c:v>106.03100000000001</c:v>
                </c:pt>
                <c:pt idx="1038">
                  <c:v>106.127</c:v>
                </c:pt>
                <c:pt idx="1039">
                  <c:v>106.208</c:v>
                </c:pt>
                <c:pt idx="1040">
                  <c:v>106.291</c:v>
                </c:pt>
                <c:pt idx="1041">
                  <c:v>106.375</c:v>
                </c:pt>
                <c:pt idx="1042">
                  <c:v>106.459</c:v>
                </c:pt>
                <c:pt idx="1043">
                  <c:v>106.539</c:v>
                </c:pt>
                <c:pt idx="1044">
                  <c:v>106.621</c:v>
                </c:pt>
                <c:pt idx="1045">
                  <c:v>106.708</c:v>
                </c:pt>
                <c:pt idx="1046">
                  <c:v>106.79900000000001</c:v>
                </c:pt>
                <c:pt idx="1047">
                  <c:v>106.872</c:v>
                </c:pt>
                <c:pt idx="1048">
                  <c:v>106.95399999999999</c:v>
                </c:pt>
                <c:pt idx="1049">
                  <c:v>107.036</c:v>
                </c:pt>
                <c:pt idx="1050">
                  <c:v>107.113</c:v>
                </c:pt>
                <c:pt idx="1051">
                  <c:v>107.208</c:v>
                </c:pt>
                <c:pt idx="1052">
                  <c:v>107.27800000000001</c:v>
                </c:pt>
                <c:pt idx="1053">
                  <c:v>107.363</c:v>
                </c:pt>
                <c:pt idx="1054">
                  <c:v>107.453</c:v>
                </c:pt>
                <c:pt idx="1055">
                  <c:v>107.54</c:v>
                </c:pt>
                <c:pt idx="1056">
                  <c:v>107.613</c:v>
                </c:pt>
                <c:pt idx="1057">
                  <c:v>107.69199999999999</c:v>
                </c:pt>
                <c:pt idx="1058">
                  <c:v>107.78</c:v>
                </c:pt>
                <c:pt idx="1059">
                  <c:v>107.864</c:v>
                </c:pt>
                <c:pt idx="1060">
                  <c:v>107.95099999999999</c:v>
                </c:pt>
                <c:pt idx="1061">
                  <c:v>108.04300000000001</c:v>
                </c:pt>
                <c:pt idx="1062">
                  <c:v>108.124</c:v>
                </c:pt>
                <c:pt idx="1063">
                  <c:v>108.19199999999999</c:v>
                </c:pt>
                <c:pt idx="1064">
                  <c:v>108.28100000000001</c:v>
                </c:pt>
                <c:pt idx="1065">
                  <c:v>108.36199999999999</c:v>
                </c:pt>
                <c:pt idx="1066">
                  <c:v>108.44499999999999</c:v>
                </c:pt>
                <c:pt idx="1067">
                  <c:v>108.52800000000001</c:v>
                </c:pt>
                <c:pt idx="1068">
                  <c:v>108.611</c:v>
                </c:pt>
                <c:pt idx="1069">
                  <c:v>108.696</c:v>
                </c:pt>
                <c:pt idx="1070">
                  <c:v>108.779</c:v>
                </c:pt>
                <c:pt idx="1071">
                  <c:v>108.861</c:v>
                </c:pt>
                <c:pt idx="1072">
                  <c:v>108.93899999999999</c:v>
                </c:pt>
                <c:pt idx="1073">
                  <c:v>109.026</c:v>
                </c:pt>
                <c:pt idx="1074">
                  <c:v>109.105</c:v>
                </c:pt>
                <c:pt idx="1075">
                  <c:v>109.19</c:v>
                </c:pt>
                <c:pt idx="1076">
                  <c:v>109.271</c:v>
                </c:pt>
                <c:pt idx="1077">
                  <c:v>109.355</c:v>
                </c:pt>
                <c:pt idx="1078">
                  <c:v>109.422</c:v>
                </c:pt>
                <c:pt idx="1079">
                  <c:v>109.508</c:v>
                </c:pt>
                <c:pt idx="1080">
                  <c:v>109.59099999999999</c:v>
                </c:pt>
                <c:pt idx="1081">
                  <c:v>109.675</c:v>
                </c:pt>
                <c:pt idx="1082">
                  <c:v>109.752</c:v>
                </c:pt>
                <c:pt idx="1083">
                  <c:v>109.831</c:v>
                </c:pt>
                <c:pt idx="1084">
                  <c:v>109.91200000000001</c:v>
                </c:pt>
                <c:pt idx="1085">
                  <c:v>110.001</c:v>
                </c:pt>
                <c:pt idx="1086">
                  <c:v>110.07899999999999</c:v>
                </c:pt>
                <c:pt idx="1087">
                  <c:v>110.167</c:v>
                </c:pt>
                <c:pt idx="1088">
                  <c:v>110.249</c:v>
                </c:pt>
                <c:pt idx="1089">
                  <c:v>110.33799999999999</c:v>
                </c:pt>
                <c:pt idx="1090">
                  <c:v>110.408</c:v>
                </c:pt>
                <c:pt idx="1091">
                  <c:v>110.495</c:v>
                </c:pt>
                <c:pt idx="1092">
                  <c:v>110.56699999999999</c:v>
                </c:pt>
                <c:pt idx="1093">
                  <c:v>110.65</c:v>
                </c:pt>
                <c:pt idx="1094">
                  <c:v>110.72499999999999</c:v>
                </c:pt>
                <c:pt idx="1095">
                  <c:v>110.81</c:v>
                </c:pt>
                <c:pt idx="1096">
                  <c:v>110.896</c:v>
                </c:pt>
                <c:pt idx="1097">
                  <c:v>110.982</c:v>
                </c:pt>
                <c:pt idx="1098">
                  <c:v>111.066</c:v>
                </c:pt>
                <c:pt idx="1099">
                  <c:v>111.15300000000001</c:v>
                </c:pt>
                <c:pt idx="1100">
                  <c:v>111.23699999999999</c:v>
                </c:pt>
                <c:pt idx="1101">
                  <c:v>111.32599999999999</c:v>
                </c:pt>
                <c:pt idx="1102">
                  <c:v>111.401</c:v>
                </c:pt>
                <c:pt idx="1103">
                  <c:v>111.49</c:v>
                </c:pt>
                <c:pt idx="1104">
                  <c:v>111.575</c:v>
                </c:pt>
                <c:pt idx="1105">
                  <c:v>111.658</c:v>
                </c:pt>
                <c:pt idx="1106">
                  <c:v>111.733</c:v>
                </c:pt>
                <c:pt idx="1107">
                  <c:v>111.81</c:v>
                </c:pt>
                <c:pt idx="1108">
                  <c:v>111.892</c:v>
                </c:pt>
                <c:pt idx="1109">
                  <c:v>111.97</c:v>
                </c:pt>
                <c:pt idx="1110">
                  <c:v>112.05</c:v>
                </c:pt>
                <c:pt idx="1111">
                  <c:v>112.137</c:v>
                </c:pt>
                <c:pt idx="1112">
                  <c:v>112.215</c:v>
                </c:pt>
                <c:pt idx="1113">
                  <c:v>112.301</c:v>
                </c:pt>
                <c:pt idx="1114">
                  <c:v>112.384</c:v>
                </c:pt>
                <c:pt idx="1115">
                  <c:v>112.46</c:v>
                </c:pt>
                <c:pt idx="1116">
                  <c:v>112.54300000000001</c:v>
                </c:pt>
                <c:pt idx="1117">
                  <c:v>112.62</c:v>
                </c:pt>
                <c:pt idx="1118">
                  <c:v>112.702</c:v>
                </c:pt>
                <c:pt idx="1119">
                  <c:v>112.788</c:v>
                </c:pt>
                <c:pt idx="1120">
                  <c:v>112.866</c:v>
                </c:pt>
                <c:pt idx="1121">
                  <c:v>112.955</c:v>
                </c:pt>
                <c:pt idx="1122">
                  <c:v>113.03400000000001</c:v>
                </c:pt>
                <c:pt idx="1123">
                  <c:v>113.11799999999999</c:v>
                </c:pt>
                <c:pt idx="1124">
                  <c:v>113.19799999999999</c:v>
                </c:pt>
                <c:pt idx="1125">
                  <c:v>113.27500000000001</c:v>
                </c:pt>
                <c:pt idx="1126">
                  <c:v>113.36</c:v>
                </c:pt>
                <c:pt idx="1127">
                  <c:v>113.434</c:v>
                </c:pt>
                <c:pt idx="1128">
                  <c:v>113.521</c:v>
                </c:pt>
                <c:pt idx="1129">
                  <c:v>113.599</c:v>
                </c:pt>
                <c:pt idx="1130">
                  <c:v>113.675</c:v>
                </c:pt>
                <c:pt idx="1131">
                  <c:v>113.762</c:v>
                </c:pt>
                <c:pt idx="1132">
                  <c:v>113.84099999999999</c:v>
                </c:pt>
                <c:pt idx="1133">
                  <c:v>113.916</c:v>
                </c:pt>
                <c:pt idx="1134">
                  <c:v>114.003</c:v>
                </c:pt>
                <c:pt idx="1135">
                  <c:v>114.087</c:v>
                </c:pt>
                <c:pt idx="1136">
                  <c:v>114.167</c:v>
                </c:pt>
                <c:pt idx="1137">
                  <c:v>114.24299999999999</c:v>
                </c:pt>
                <c:pt idx="1138">
                  <c:v>114.32899999999999</c:v>
                </c:pt>
                <c:pt idx="1139">
                  <c:v>114.408</c:v>
                </c:pt>
                <c:pt idx="1140">
                  <c:v>114.483</c:v>
                </c:pt>
                <c:pt idx="1141">
                  <c:v>114.568</c:v>
                </c:pt>
                <c:pt idx="1142">
                  <c:v>114.642</c:v>
                </c:pt>
                <c:pt idx="1143">
                  <c:v>114.72199999999999</c:v>
                </c:pt>
                <c:pt idx="1144">
                  <c:v>114.791</c:v>
                </c:pt>
                <c:pt idx="1145">
                  <c:v>114.871</c:v>
                </c:pt>
                <c:pt idx="1146">
                  <c:v>114.94199999999999</c:v>
                </c:pt>
                <c:pt idx="1147">
                  <c:v>115.003</c:v>
                </c:pt>
                <c:pt idx="1148">
                  <c:v>115.081</c:v>
                </c:pt>
                <c:pt idx="1149">
                  <c:v>115.169</c:v>
                </c:pt>
                <c:pt idx="1150">
                  <c:v>115.251</c:v>
                </c:pt>
                <c:pt idx="1151">
                  <c:v>115.337</c:v>
                </c:pt>
                <c:pt idx="1152">
                  <c:v>115.426</c:v>
                </c:pt>
                <c:pt idx="1153">
                  <c:v>115.511</c:v>
                </c:pt>
                <c:pt idx="1154">
                  <c:v>115.584</c:v>
                </c:pt>
                <c:pt idx="1155">
                  <c:v>115.664</c:v>
                </c:pt>
                <c:pt idx="1156">
                  <c:v>115.747</c:v>
                </c:pt>
                <c:pt idx="1157">
                  <c:v>115.821</c:v>
                </c:pt>
                <c:pt idx="1158">
                  <c:v>115.898</c:v>
                </c:pt>
                <c:pt idx="1159">
                  <c:v>115.98699999999999</c:v>
                </c:pt>
                <c:pt idx="1160">
                  <c:v>116.065</c:v>
                </c:pt>
                <c:pt idx="1161">
                  <c:v>116.145</c:v>
                </c:pt>
                <c:pt idx="1162">
                  <c:v>116.232</c:v>
                </c:pt>
                <c:pt idx="1163">
                  <c:v>116.298</c:v>
                </c:pt>
                <c:pt idx="1164">
                  <c:v>116.386</c:v>
                </c:pt>
                <c:pt idx="1165">
                  <c:v>116.46599999999999</c:v>
                </c:pt>
                <c:pt idx="1166">
                  <c:v>116.54300000000001</c:v>
                </c:pt>
                <c:pt idx="1167">
                  <c:v>116.633</c:v>
                </c:pt>
                <c:pt idx="1168">
                  <c:v>116.724</c:v>
                </c:pt>
                <c:pt idx="1169">
                  <c:v>116.804</c:v>
                </c:pt>
                <c:pt idx="1170">
                  <c:v>116.88800000000001</c:v>
                </c:pt>
                <c:pt idx="1171">
                  <c:v>116.974</c:v>
                </c:pt>
                <c:pt idx="1172">
                  <c:v>117.05200000000001</c:v>
                </c:pt>
                <c:pt idx="1173">
                  <c:v>117.13200000000001</c:v>
                </c:pt>
                <c:pt idx="1174">
                  <c:v>117.214</c:v>
                </c:pt>
                <c:pt idx="1175">
                  <c:v>117.288</c:v>
                </c:pt>
                <c:pt idx="1176">
                  <c:v>117.36</c:v>
                </c:pt>
                <c:pt idx="1177">
                  <c:v>117.45099999999999</c:v>
                </c:pt>
                <c:pt idx="1178">
                  <c:v>117.526</c:v>
                </c:pt>
                <c:pt idx="1179">
                  <c:v>117.60599999999999</c:v>
                </c:pt>
                <c:pt idx="1180">
                  <c:v>117.679</c:v>
                </c:pt>
                <c:pt idx="1181">
                  <c:v>117.764</c:v>
                </c:pt>
                <c:pt idx="1182">
                  <c:v>117.837</c:v>
                </c:pt>
                <c:pt idx="1183">
                  <c:v>117.919</c:v>
                </c:pt>
                <c:pt idx="1184">
                  <c:v>117.999</c:v>
                </c:pt>
                <c:pt idx="1185">
                  <c:v>118.069</c:v>
                </c:pt>
                <c:pt idx="1186">
                  <c:v>118.14700000000001</c:v>
                </c:pt>
                <c:pt idx="1187">
                  <c:v>118.23699999999999</c:v>
                </c:pt>
                <c:pt idx="1188">
                  <c:v>118.295</c:v>
                </c:pt>
                <c:pt idx="1189">
                  <c:v>118.375</c:v>
                </c:pt>
                <c:pt idx="1190">
                  <c:v>118.45099999999999</c:v>
                </c:pt>
                <c:pt idx="1191">
                  <c:v>118.526</c:v>
                </c:pt>
                <c:pt idx="1192">
                  <c:v>118.59699999999999</c:v>
                </c:pt>
                <c:pt idx="1193">
                  <c:v>118.669</c:v>
                </c:pt>
                <c:pt idx="1194">
                  <c:v>118.747</c:v>
                </c:pt>
                <c:pt idx="1195">
                  <c:v>118.82599999999999</c:v>
                </c:pt>
                <c:pt idx="1196">
                  <c:v>118.911</c:v>
                </c:pt>
                <c:pt idx="1197">
                  <c:v>118.99</c:v>
                </c:pt>
                <c:pt idx="1198">
                  <c:v>119.06</c:v>
                </c:pt>
                <c:pt idx="1199">
                  <c:v>119.14</c:v>
                </c:pt>
                <c:pt idx="1200">
                  <c:v>119.22</c:v>
                </c:pt>
                <c:pt idx="1201">
                  <c:v>119.289</c:v>
                </c:pt>
                <c:pt idx="1202">
                  <c:v>119.366</c:v>
                </c:pt>
                <c:pt idx="1203">
                  <c:v>119.455</c:v>
                </c:pt>
                <c:pt idx="1204">
                  <c:v>119.52800000000001</c:v>
                </c:pt>
                <c:pt idx="1205">
                  <c:v>119.60599999999999</c:v>
                </c:pt>
                <c:pt idx="1206">
                  <c:v>119.68899999999999</c:v>
                </c:pt>
                <c:pt idx="1207">
                  <c:v>119.76300000000001</c:v>
                </c:pt>
                <c:pt idx="1208">
                  <c:v>119.83499999999999</c:v>
                </c:pt>
                <c:pt idx="1209">
                  <c:v>119.895</c:v>
                </c:pt>
                <c:pt idx="1210">
                  <c:v>119.97799999999999</c:v>
                </c:pt>
                <c:pt idx="1211">
                  <c:v>120.051</c:v>
                </c:pt>
                <c:pt idx="1212">
                  <c:v>120.126</c:v>
                </c:pt>
                <c:pt idx="1213">
                  <c:v>120.194</c:v>
                </c:pt>
                <c:pt idx="1214">
                  <c:v>120.274</c:v>
                </c:pt>
                <c:pt idx="1215">
                  <c:v>120.34399999999999</c:v>
                </c:pt>
                <c:pt idx="1216">
                  <c:v>120.435</c:v>
                </c:pt>
                <c:pt idx="1217">
                  <c:v>120.511</c:v>
                </c:pt>
                <c:pt idx="1218">
                  <c:v>120.59699999999999</c:v>
                </c:pt>
                <c:pt idx="1219">
                  <c:v>120.675</c:v>
                </c:pt>
                <c:pt idx="1220">
                  <c:v>120.75700000000001</c:v>
                </c:pt>
                <c:pt idx="1221">
                  <c:v>120.846</c:v>
                </c:pt>
                <c:pt idx="1222">
                  <c:v>120.928</c:v>
                </c:pt>
                <c:pt idx="1223">
                  <c:v>120.999</c:v>
                </c:pt>
                <c:pt idx="1224">
                  <c:v>121.071</c:v>
                </c:pt>
                <c:pt idx="1225">
                  <c:v>121.15300000000001</c:v>
                </c:pt>
                <c:pt idx="1226">
                  <c:v>121.239</c:v>
                </c:pt>
                <c:pt idx="1227">
                  <c:v>121.322</c:v>
                </c:pt>
                <c:pt idx="1228">
                  <c:v>121.396</c:v>
                </c:pt>
                <c:pt idx="1229">
                  <c:v>121.47</c:v>
                </c:pt>
                <c:pt idx="1230">
                  <c:v>121.554</c:v>
                </c:pt>
                <c:pt idx="1231">
                  <c:v>121.63500000000001</c:v>
                </c:pt>
                <c:pt idx="1232">
                  <c:v>121.711</c:v>
                </c:pt>
                <c:pt idx="1233">
                  <c:v>121.807</c:v>
                </c:pt>
                <c:pt idx="1234">
                  <c:v>121.902</c:v>
                </c:pt>
                <c:pt idx="1235">
                  <c:v>121.985</c:v>
                </c:pt>
                <c:pt idx="1236">
                  <c:v>122.071</c:v>
                </c:pt>
                <c:pt idx="1237">
                  <c:v>122.128</c:v>
                </c:pt>
                <c:pt idx="1238">
                  <c:v>122.17</c:v>
                </c:pt>
                <c:pt idx="1239">
                  <c:v>122.246</c:v>
                </c:pt>
                <c:pt idx="1240">
                  <c:v>122.32299999999999</c:v>
                </c:pt>
                <c:pt idx="1241">
                  <c:v>122.393</c:v>
                </c:pt>
                <c:pt idx="1242">
                  <c:v>122.456</c:v>
                </c:pt>
                <c:pt idx="1243">
                  <c:v>122.541</c:v>
                </c:pt>
                <c:pt idx="1244">
                  <c:v>122.616</c:v>
                </c:pt>
                <c:pt idx="1245">
                  <c:v>122.68300000000001</c:v>
                </c:pt>
                <c:pt idx="1246">
                  <c:v>122.77</c:v>
                </c:pt>
                <c:pt idx="1247">
                  <c:v>122.864</c:v>
                </c:pt>
                <c:pt idx="1248">
                  <c:v>122.946</c:v>
                </c:pt>
                <c:pt idx="1249">
                  <c:v>123.018</c:v>
                </c:pt>
                <c:pt idx="1250">
                  <c:v>123.107</c:v>
                </c:pt>
                <c:pt idx="1251">
                  <c:v>123.187</c:v>
                </c:pt>
                <c:pt idx="1252">
                  <c:v>123.277</c:v>
                </c:pt>
                <c:pt idx="1253">
                  <c:v>123.361</c:v>
                </c:pt>
                <c:pt idx="1254">
                  <c:v>123.43600000000001</c:v>
                </c:pt>
                <c:pt idx="1255">
                  <c:v>123.53</c:v>
                </c:pt>
                <c:pt idx="1256">
                  <c:v>123.61799999999999</c:v>
                </c:pt>
                <c:pt idx="1257">
                  <c:v>123.69199999999999</c:v>
                </c:pt>
                <c:pt idx="1258">
                  <c:v>123.76900000000001</c:v>
                </c:pt>
                <c:pt idx="1259">
                  <c:v>123.86499999999999</c:v>
                </c:pt>
                <c:pt idx="1260">
                  <c:v>123.959</c:v>
                </c:pt>
                <c:pt idx="1261">
                  <c:v>124.04</c:v>
                </c:pt>
                <c:pt idx="1262">
                  <c:v>124.127</c:v>
                </c:pt>
                <c:pt idx="1263">
                  <c:v>124.22199999999999</c:v>
                </c:pt>
                <c:pt idx="1264">
                  <c:v>124.304</c:v>
                </c:pt>
                <c:pt idx="1265">
                  <c:v>124.393</c:v>
                </c:pt>
                <c:pt idx="1266">
                  <c:v>124.47199999999999</c:v>
                </c:pt>
                <c:pt idx="1267">
                  <c:v>124.55800000000001</c:v>
                </c:pt>
                <c:pt idx="1268">
                  <c:v>124.634</c:v>
                </c:pt>
                <c:pt idx="1269">
                  <c:v>124.717</c:v>
                </c:pt>
                <c:pt idx="1270">
                  <c:v>124.81100000000001</c:v>
                </c:pt>
                <c:pt idx="1271">
                  <c:v>124.899</c:v>
                </c:pt>
                <c:pt idx="1272">
                  <c:v>124.99299999999999</c:v>
                </c:pt>
                <c:pt idx="1273">
                  <c:v>125.072</c:v>
                </c:pt>
                <c:pt idx="1274">
                  <c:v>125.163</c:v>
                </c:pt>
                <c:pt idx="1275">
                  <c:v>125.24299999999999</c:v>
                </c:pt>
                <c:pt idx="1276">
                  <c:v>125.316</c:v>
                </c:pt>
                <c:pt idx="1277">
                  <c:v>125.41</c:v>
                </c:pt>
                <c:pt idx="1278">
                  <c:v>125.489</c:v>
                </c:pt>
                <c:pt idx="1279">
                  <c:v>125.56699999999999</c:v>
                </c:pt>
                <c:pt idx="1280">
                  <c:v>125.655</c:v>
                </c:pt>
                <c:pt idx="1281">
                  <c:v>125.751</c:v>
                </c:pt>
                <c:pt idx="1282">
                  <c:v>125.83</c:v>
                </c:pt>
                <c:pt idx="1283">
                  <c:v>125.90900000000001</c:v>
                </c:pt>
                <c:pt idx="1284">
                  <c:v>125.989</c:v>
                </c:pt>
                <c:pt idx="1285">
                  <c:v>126.072</c:v>
                </c:pt>
                <c:pt idx="1286">
                  <c:v>126.15300000000001</c:v>
                </c:pt>
                <c:pt idx="1287">
                  <c:v>126.23699999999999</c:v>
                </c:pt>
                <c:pt idx="1288">
                  <c:v>126.316</c:v>
                </c:pt>
                <c:pt idx="1289">
                  <c:v>126.398</c:v>
                </c:pt>
                <c:pt idx="1290">
                  <c:v>126.48399999999999</c:v>
                </c:pt>
                <c:pt idx="1291">
                  <c:v>126.57299999999999</c:v>
                </c:pt>
                <c:pt idx="1292">
                  <c:v>126.648</c:v>
                </c:pt>
                <c:pt idx="1293">
                  <c:v>126.73399999999999</c:v>
                </c:pt>
                <c:pt idx="1294">
                  <c:v>126.818</c:v>
                </c:pt>
                <c:pt idx="1295">
                  <c:v>126.913</c:v>
                </c:pt>
                <c:pt idx="1296">
                  <c:v>126.98399999999999</c:v>
                </c:pt>
                <c:pt idx="1297">
                  <c:v>127.077</c:v>
                </c:pt>
                <c:pt idx="1298">
                  <c:v>127.161</c:v>
                </c:pt>
                <c:pt idx="1299">
                  <c:v>127.253</c:v>
                </c:pt>
                <c:pt idx="1300">
                  <c:v>127.32</c:v>
                </c:pt>
                <c:pt idx="1301">
                  <c:v>127.41800000000001</c:v>
                </c:pt>
                <c:pt idx="1302">
                  <c:v>127.5</c:v>
                </c:pt>
                <c:pt idx="1303">
                  <c:v>127.586</c:v>
                </c:pt>
                <c:pt idx="1304">
                  <c:v>127.67400000000001</c:v>
                </c:pt>
                <c:pt idx="1305">
                  <c:v>127.771</c:v>
                </c:pt>
                <c:pt idx="1306">
                  <c:v>127.864</c:v>
                </c:pt>
                <c:pt idx="1307">
                  <c:v>127.95</c:v>
                </c:pt>
                <c:pt idx="1308">
                  <c:v>128.035</c:v>
                </c:pt>
                <c:pt idx="1309">
                  <c:v>128.12299999999999</c:v>
                </c:pt>
                <c:pt idx="1310">
                  <c:v>128.22</c:v>
                </c:pt>
                <c:pt idx="1311">
                  <c:v>128.30799999999999</c:v>
                </c:pt>
                <c:pt idx="1312">
                  <c:v>128.39699999999999</c:v>
                </c:pt>
                <c:pt idx="1313">
                  <c:v>128.49100000000001</c:v>
                </c:pt>
                <c:pt idx="1314">
                  <c:v>128.589</c:v>
                </c:pt>
                <c:pt idx="1315">
                  <c:v>128.68100000000001</c:v>
                </c:pt>
                <c:pt idx="1316">
                  <c:v>128.76900000000001</c:v>
                </c:pt>
                <c:pt idx="1317">
                  <c:v>128.858</c:v>
                </c:pt>
                <c:pt idx="1318">
                  <c:v>128.941</c:v>
                </c:pt>
                <c:pt idx="1319">
                  <c:v>129.04</c:v>
                </c:pt>
                <c:pt idx="1320">
                  <c:v>129.143</c:v>
                </c:pt>
                <c:pt idx="1321">
                  <c:v>129.22</c:v>
                </c:pt>
                <c:pt idx="1322">
                  <c:v>129.31200000000001</c:v>
                </c:pt>
                <c:pt idx="1323">
                  <c:v>129.411</c:v>
                </c:pt>
                <c:pt idx="1324">
                  <c:v>129.5</c:v>
                </c:pt>
                <c:pt idx="1325">
                  <c:v>129.589</c:v>
                </c:pt>
                <c:pt idx="1326">
                  <c:v>129.68899999999999</c:v>
                </c:pt>
                <c:pt idx="1327">
                  <c:v>129.77600000000001</c:v>
                </c:pt>
                <c:pt idx="1328">
                  <c:v>129.87100000000001</c:v>
                </c:pt>
                <c:pt idx="1329">
                  <c:v>129.96600000000001</c:v>
                </c:pt>
                <c:pt idx="1330">
                  <c:v>130.05500000000001</c:v>
                </c:pt>
                <c:pt idx="1331">
                  <c:v>130.15</c:v>
                </c:pt>
                <c:pt idx="1332">
                  <c:v>130.244</c:v>
                </c:pt>
                <c:pt idx="1333">
                  <c:v>130.32499999999999</c:v>
                </c:pt>
                <c:pt idx="1334">
                  <c:v>130.422</c:v>
                </c:pt>
                <c:pt idx="1335">
                  <c:v>130.51300000000001</c:v>
                </c:pt>
                <c:pt idx="1336">
                  <c:v>130.607</c:v>
                </c:pt>
                <c:pt idx="1337">
                  <c:v>130.702</c:v>
                </c:pt>
                <c:pt idx="1338">
                  <c:v>130.78899999999999</c:v>
                </c:pt>
                <c:pt idx="1339">
                  <c:v>130.88200000000001</c:v>
                </c:pt>
                <c:pt idx="1340">
                  <c:v>130.97800000000001</c:v>
                </c:pt>
                <c:pt idx="1341">
                  <c:v>131.065</c:v>
                </c:pt>
                <c:pt idx="1342">
                  <c:v>131.15299999999999</c:v>
                </c:pt>
                <c:pt idx="1343">
                  <c:v>131.24799999999999</c:v>
                </c:pt>
                <c:pt idx="1344">
                  <c:v>131.33600000000001</c:v>
                </c:pt>
                <c:pt idx="1345">
                  <c:v>131.43899999999999</c:v>
                </c:pt>
                <c:pt idx="1346">
                  <c:v>131.52600000000001</c:v>
                </c:pt>
                <c:pt idx="1347">
                  <c:v>131.61799999999999</c:v>
                </c:pt>
                <c:pt idx="1348">
                  <c:v>131.71199999999999</c:v>
                </c:pt>
                <c:pt idx="1349">
                  <c:v>131.80699999999999</c:v>
                </c:pt>
                <c:pt idx="1350">
                  <c:v>131.9</c:v>
                </c:pt>
                <c:pt idx="1351">
                  <c:v>131.982</c:v>
                </c:pt>
                <c:pt idx="1352">
                  <c:v>132.08099999999999</c:v>
                </c:pt>
                <c:pt idx="1353">
                  <c:v>132.17400000000001</c:v>
                </c:pt>
                <c:pt idx="1354">
                  <c:v>132.25399999999999</c:v>
                </c:pt>
                <c:pt idx="1355">
                  <c:v>132.352</c:v>
                </c:pt>
                <c:pt idx="1356">
                  <c:v>132.44200000000001</c:v>
                </c:pt>
                <c:pt idx="1357">
                  <c:v>132.52799999999999</c:v>
                </c:pt>
                <c:pt idx="1358">
                  <c:v>132.62100000000001</c:v>
                </c:pt>
                <c:pt idx="1359">
                  <c:v>132.72</c:v>
                </c:pt>
                <c:pt idx="1360">
                  <c:v>132.809</c:v>
                </c:pt>
                <c:pt idx="1361">
                  <c:v>132.90799999999999</c:v>
                </c:pt>
                <c:pt idx="1362">
                  <c:v>132.99</c:v>
                </c:pt>
                <c:pt idx="1363">
                  <c:v>133.08699999999999</c:v>
                </c:pt>
                <c:pt idx="1364">
                  <c:v>133.18</c:v>
                </c:pt>
                <c:pt idx="1365">
                  <c:v>133.26400000000001</c:v>
                </c:pt>
                <c:pt idx="1366">
                  <c:v>133.36000000000001</c:v>
                </c:pt>
                <c:pt idx="1367">
                  <c:v>133.45500000000001</c:v>
                </c:pt>
                <c:pt idx="1368">
                  <c:v>133.54499999999999</c:v>
                </c:pt>
                <c:pt idx="1369">
                  <c:v>133.626</c:v>
                </c:pt>
                <c:pt idx="1370">
                  <c:v>133.72</c:v>
                </c:pt>
                <c:pt idx="1371">
                  <c:v>133.81200000000001</c:v>
                </c:pt>
                <c:pt idx="1372">
                  <c:v>133.89599999999999</c:v>
                </c:pt>
                <c:pt idx="1373">
                  <c:v>133.995</c:v>
                </c:pt>
                <c:pt idx="1374">
                  <c:v>134.089</c:v>
                </c:pt>
                <c:pt idx="1375">
                  <c:v>134.16900000000001</c:v>
                </c:pt>
                <c:pt idx="1376">
                  <c:v>134.261</c:v>
                </c:pt>
                <c:pt idx="1377">
                  <c:v>134.358</c:v>
                </c:pt>
                <c:pt idx="1378">
                  <c:v>134.44</c:v>
                </c:pt>
                <c:pt idx="1379">
                  <c:v>134.53100000000001</c:v>
                </c:pt>
                <c:pt idx="1380">
                  <c:v>134.624</c:v>
                </c:pt>
                <c:pt idx="1381">
                  <c:v>134.70400000000001</c:v>
                </c:pt>
                <c:pt idx="1382">
                  <c:v>134.79300000000001</c:v>
                </c:pt>
                <c:pt idx="1383">
                  <c:v>134.87799999999999</c:v>
                </c:pt>
                <c:pt idx="1384">
                  <c:v>134.96199999999999</c:v>
                </c:pt>
                <c:pt idx="1385">
                  <c:v>135.047</c:v>
                </c:pt>
                <c:pt idx="1386">
                  <c:v>135.126</c:v>
                </c:pt>
                <c:pt idx="1387">
                  <c:v>135.21799999999999</c:v>
                </c:pt>
                <c:pt idx="1388">
                  <c:v>135.304</c:v>
                </c:pt>
                <c:pt idx="1389">
                  <c:v>135.386</c:v>
                </c:pt>
                <c:pt idx="1390">
                  <c:v>135.47900000000001</c:v>
                </c:pt>
                <c:pt idx="1391">
                  <c:v>135.565</c:v>
                </c:pt>
                <c:pt idx="1392">
                  <c:v>135.65199999999999</c:v>
                </c:pt>
                <c:pt idx="1393">
                  <c:v>135.74299999999999</c:v>
                </c:pt>
                <c:pt idx="1394">
                  <c:v>135.82900000000001</c:v>
                </c:pt>
                <c:pt idx="1395">
                  <c:v>135.905</c:v>
                </c:pt>
                <c:pt idx="1396">
                  <c:v>135.99600000000001</c:v>
                </c:pt>
                <c:pt idx="1397">
                  <c:v>136.06899999999999</c:v>
                </c:pt>
                <c:pt idx="1398">
                  <c:v>136.16300000000001</c:v>
                </c:pt>
                <c:pt idx="1399">
                  <c:v>136.25</c:v>
                </c:pt>
                <c:pt idx="1400">
                  <c:v>136.32900000000001</c:v>
                </c:pt>
                <c:pt idx="1401">
                  <c:v>136.41</c:v>
                </c:pt>
                <c:pt idx="1402">
                  <c:v>136.49299999999999</c:v>
                </c:pt>
                <c:pt idx="1403">
                  <c:v>136.578</c:v>
                </c:pt>
                <c:pt idx="1404">
                  <c:v>136.655</c:v>
                </c:pt>
                <c:pt idx="1405">
                  <c:v>136.739</c:v>
                </c:pt>
                <c:pt idx="1406">
                  <c:v>136.821</c:v>
                </c:pt>
                <c:pt idx="1407">
                  <c:v>136.90700000000001</c:v>
                </c:pt>
                <c:pt idx="1408">
                  <c:v>136.989</c:v>
                </c:pt>
                <c:pt idx="1409">
                  <c:v>137.07</c:v>
                </c:pt>
                <c:pt idx="1410">
                  <c:v>137.16200000000001</c:v>
                </c:pt>
                <c:pt idx="1411">
                  <c:v>137.245</c:v>
                </c:pt>
                <c:pt idx="1412">
                  <c:v>137.33699999999999</c:v>
                </c:pt>
                <c:pt idx="1413">
                  <c:v>137.42400000000001</c:v>
                </c:pt>
                <c:pt idx="1414">
                  <c:v>137.51</c:v>
                </c:pt>
                <c:pt idx="1415">
                  <c:v>137.589</c:v>
                </c:pt>
                <c:pt idx="1416">
                  <c:v>137.67699999999999</c:v>
                </c:pt>
                <c:pt idx="1417">
                  <c:v>137.76499999999999</c:v>
                </c:pt>
                <c:pt idx="1418">
                  <c:v>137.851</c:v>
                </c:pt>
                <c:pt idx="1419">
                  <c:v>137.92099999999999</c:v>
                </c:pt>
                <c:pt idx="1420">
                  <c:v>138.01499999999999</c:v>
                </c:pt>
                <c:pt idx="1421">
                  <c:v>138.09899999999999</c:v>
                </c:pt>
                <c:pt idx="1422">
                  <c:v>138.179</c:v>
                </c:pt>
                <c:pt idx="1423">
                  <c:v>138.27000000000001</c:v>
                </c:pt>
                <c:pt idx="1424">
                  <c:v>138.36199999999999</c:v>
                </c:pt>
                <c:pt idx="1425">
                  <c:v>138.44800000000001</c:v>
                </c:pt>
                <c:pt idx="1426">
                  <c:v>138.535</c:v>
                </c:pt>
                <c:pt idx="1427">
                  <c:v>138.62100000000001</c:v>
                </c:pt>
                <c:pt idx="1428">
                  <c:v>138.70699999999999</c:v>
                </c:pt>
                <c:pt idx="1429">
                  <c:v>138.792</c:v>
                </c:pt>
                <c:pt idx="1430">
                  <c:v>138.88499999999999</c:v>
                </c:pt>
                <c:pt idx="1431">
                  <c:v>138.97</c:v>
                </c:pt>
                <c:pt idx="1432">
                  <c:v>139.06299999999999</c:v>
                </c:pt>
                <c:pt idx="1433">
                  <c:v>139.14599999999999</c:v>
                </c:pt>
                <c:pt idx="1434">
                  <c:v>139.239</c:v>
                </c:pt>
                <c:pt idx="1435">
                  <c:v>139.31700000000001</c:v>
                </c:pt>
                <c:pt idx="1436">
                  <c:v>139.41399999999999</c:v>
                </c:pt>
                <c:pt idx="1437">
                  <c:v>139.50399999999999</c:v>
                </c:pt>
                <c:pt idx="1438">
                  <c:v>139.59100000000001</c:v>
                </c:pt>
                <c:pt idx="1439">
                  <c:v>139.673</c:v>
                </c:pt>
                <c:pt idx="1440">
                  <c:v>139.75899999999999</c:v>
                </c:pt>
                <c:pt idx="1441">
                  <c:v>139.84700000000001</c:v>
                </c:pt>
                <c:pt idx="1442">
                  <c:v>139.941</c:v>
                </c:pt>
                <c:pt idx="1443">
                  <c:v>140.02699999999999</c:v>
                </c:pt>
                <c:pt idx="1444">
                  <c:v>140.107</c:v>
                </c:pt>
                <c:pt idx="1445">
                  <c:v>140.19800000000001</c:v>
                </c:pt>
                <c:pt idx="1446">
                  <c:v>140.29499999999999</c:v>
                </c:pt>
                <c:pt idx="1447">
                  <c:v>140.37799999999999</c:v>
                </c:pt>
                <c:pt idx="1448">
                  <c:v>140.46600000000001</c:v>
                </c:pt>
                <c:pt idx="1449">
                  <c:v>140.553</c:v>
                </c:pt>
                <c:pt idx="1450">
                  <c:v>140.63</c:v>
                </c:pt>
                <c:pt idx="1451">
                  <c:v>140.72</c:v>
                </c:pt>
                <c:pt idx="1452">
                  <c:v>140.80799999999999</c:v>
                </c:pt>
                <c:pt idx="1453">
                  <c:v>140.892</c:v>
                </c:pt>
                <c:pt idx="1454">
                  <c:v>140.97999999999999</c:v>
                </c:pt>
                <c:pt idx="1455">
                  <c:v>141.071</c:v>
                </c:pt>
                <c:pt idx="1456">
                  <c:v>141.167</c:v>
                </c:pt>
                <c:pt idx="1457">
                  <c:v>141.239</c:v>
                </c:pt>
                <c:pt idx="1458">
                  <c:v>141.339</c:v>
                </c:pt>
                <c:pt idx="1459">
                  <c:v>141.423</c:v>
                </c:pt>
                <c:pt idx="1460">
                  <c:v>141.505</c:v>
                </c:pt>
                <c:pt idx="1461">
                  <c:v>141.60400000000001</c:v>
                </c:pt>
                <c:pt idx="1462">
                  <c:v>141.68299999999999</c:v>
                </c:pt>
                <c:pt idx="1463">
                  <c:v>141.76300000000001</c:v>
                </c:pt>
                <c:pt idx="1464">
                  <c:v>141.858</c:v>
                </c:pt>
                <c:pt idx="1465">
                  <c:v>141.94800000000001</c:v>
                </c:pt>
                <c:pt idx="1466">
                  <c:v>142.03899999999999</c:v>
                </c:pt>
                <c:pt idx="1467">
                  <c:v>142.11099999999999</c:v>
                </c:pt>
                <c:pt idx="1468">
                  <c:v>142.20500000000001</c:v>
                </c:pt>
                <c:pt idx="1469">
                  <c:v>142.298</c:v>
                </c:pt>
                <c:pt idx="1470">
                  <c:v>142.37700000000001</c:v>
                </c:pt>
                <c:pt idx="1471">
                  <c:v>142.46799999999999</c:v>
                </c:pt>
                <c:pt idx="1472">
                  <c:v>142.55600000000001</c:v>
                </c:pt>
                <c:pt idx="1473">
                  <c:v>142.642</c:v>
                </c:pt>
                <c:pt idx="1474">
                  <c:v>142.72999999999999</c:v>
                </c:pt>
                <c:pt idx="1475">
                  <c:v>142.81299999999999</c:v>
                </c:pt>
                <c:pt idx="1476">
                  <c:v>142.905</c:v>
                </c:pt>
                <c:pt idx="1477">
                  <c:v>142.99799999999999</c:v>
                </c:pt>
                <c:pt idx="1478">
                  <c:v>143.084</c:v>
                </c:pt>
                <c:pt idx="1479">
                  <c:v>143.16399999999999</c:v>
                </c:pt>
                <c:pt idx="1480">
                  <c:v>143.25800000000001</c:v>
                </c:pt>
                <c:pt idx="1481">
                  <c:v>143.33600000000001</c:v>
                </c:pt>
                <c:pt idx="1482">
                  <c:v>143.41900000000001</c:v>
                </c:pt>
                <c:pt idx="1483">
                  <c:v>143.50399999999999</c:v>
                </c:pt>
                <c:pt idx="1484">
                  <c:v>143.59700000000001</c:v>
                </c:pt>
                <c:pt idx="1485">
                  <c:v>143.678</c:v>
                </c:pt>
                <c:pt idx="1486">
                  <c:v>143.762</c:v>
                </c:pt>
                <c:pt idx="1487">
                  <c:v>143.84899999999999</c:v>
                </c:pt>
                <c:pt idx="1488">
                  <c:v>143.94300000000001</c:v>
                </c:pt>
                <c:pt idx="1489">
                  <c:v>144.02000000000001</c:v>
                </c:pt>
                <c:pt idx="1490">
                  <c:v>144.107</c:v>
                </c:pt>
                <c:pt idx="1491">
                  <c:v>144.19200000000001</c:v>
                </c:pt>
                <c:pt idx="1492">
                  <c:v>144.274</c:v>
                </c:pt>
                <c:pt idx="1493">
                  <c:v>144.36699999999999</c:v>
                </c:pt>
                <c:pt idx="1494">
                  <c:v>144.44999999999999</c:v>
                </c:pt>
                <c:pt idx="1495">
                  <c:v>144.53399999999999</c:v>
                </c:pt>
                <c:pt idx="1496">
                  <c:v>144.62299999999999</c:v>
                </c:pt>
                <c:pt idx="1497">
                  <c:v>144.709</c:v>
                </c:pt>
                <c:pt idx="1498">
                  <c:v>144.79499999999999</c:v>
                </c:pt>
                <c:pt idx="1499">
                  <c:v>144.88</c:v>
                </c:pt>
                <c:pt idx="1500">
                  <c:v>144.96700000000001</c:v>
                </c:pt>
                <c:pt idx="1501">
                  <c:v>145.053</c:v>
                </c:pt>
                <c:pt idx="1502">
                  <c:v>145.13800000000001</c:v>
                </c:pt>
                <c:pt idx="1503">
                  <c:v>145.215</c:v>
                </c:pt>
                <c:pt idx="1504">
                  <c:v>145.30500000000001</c:v>
                </c:pt>
                <c:pt idx="1505">
                  <c:v>145.386</c:v>
                </c:pt>
                <c:pt idx="1506">
                  <c:v>145.47999999999999</c:v>
                </c:pt>
                <c:pt idx="1507">
                  <c:v>145.565</c:v>
                </c:pt>
                <c:pt idx="1508">
                  <c:v>145.65</c:v>
                </c:pt>
                <c:pt idx="1509">
                  <c:v>145.73400000000001</c:v>
                </c:pt>
                <c:pt idx="1510">
                  <c:v>145.81299999999999</c:v>
                </c:pt>
                <c:pt idx="1511">
                  <c:v>145.89599999999999</c:v>
                </c:pt>
                <c:pt idx="1512">
                  <c:v>145.983</c:v>
                </c:pt>
                <c:pt idx="1513">
                  <c:v>146.07</c:v>
                </c:pt>
                <c:pt idx="1514">
                  <c:v>146.155</c:v>
                </c:pt>
                <c:pt idx="1515">
                  <c:v>146.23599999999999</c:v>
                </c:pt>
                <c:pt idx="1516">
                  <c:v>146.31800000000001</c:v>
                </c:pt>
                <c:pt idx="1517">
                  <c:v>146.39500000000001</c:v>
                </c:pt>
                <c:pt idx="1518">
                  <c:v>146.49299999999999</c:v>
                </c:pt>
                <c:pt idx="1519">
                  <c:v>146.57</c:v>
                </c:pt>
                <c:pt idx="1520">
                  <c:v>146.66</c:v>
                </c:pt>
                <c:pt idx="1521">
                  <c:v>146.74700000000001</c:v>
                </c:pt>
                <c:pt idx="1522">
                  <c:v>146.82900000000001</c:v>
                </c:pt>
                <c:pt idx="1523">
                  <c:v>146.91300000000001</c:v>
                </c:pt>
                <c:pt idx="1524">
                  <c:v>146.989</c:v>
                </c:pt>
                <c:pt idx="1525">
                  <c:v>147.077</c:v>
                </c:pt>
                <c:pt idx="1526">
                  <c:v>147.161</c:v>
                </c:pt>
                <c:pt idx="1527">
                  <c:v>147.24100000000001</c:v>
                </c:pt>
                <c:pt idx="1528">
                  <c:v>147.32900000000001</c:v>
                </c:pt>
                <c:pt idx="1529">
                  <c:v>147.42599999999999</c:v>
                </c:pt>
                <c:pt idx="1530">
                  <c:v>147.494</c:v>
                </c:pt>
                <c:pt idx="1531">
                  <c:v>147.58000000000001</c:v>
                </c:pt>
                <c:pt idx="1532">
                  <c:v>147.672</c:v>
                </c:pt>
                <c:pt idx="1533">
                  <c:v>147.756</c:v>
                </c:pt>
                <c:pt idx="1534">
                  <c:v>147.83699999999999</c:v>
                </c:pt>
                <c:pt idx="1535">
                  <c:v>147.92500000000001</c:v>
                </c:pt>
                <c:pt idx="1536">
                  <c:v>148.006</c:v>
                </c:pt>
                <c:pt idx="1537">
                  <c:v>148.09299999999999</c:v>
                </c:pt>
                <c:pt idx="1538">
                  <c:v>148.179</c:v>
                </c:pt>
                <c:pt idx="1539">
                  <c:v>148.262</c:v>
                </c:pt>
                <c:pt idx="1540">
                  <c:v>148.34800000000001</c:v>
                </c:pt>
                <c:pt idx="1541">
                  <c:v>148.428</c:v>
                </c:pt>
                <c:pt idx="1542">
                  <c:v>148.51900000000001</c:v>
                </c:pt>
                <c:pt idx="1543">
                  <c:v>148.608</c:v>
                </c:pt>
                <c:pt idx="1544">
                  <c:v>148.70099999999999</c:v>
                </c:pt>
                <c:pt idx="1545">
                  <c:v>148.785</c:v>
                </c:pt>
                <c:pt idx="1546">
                  <c:v>148.863</c:v>
                </c:pt>
                <c:pt idx="1547">
                  <c:v>148.94999999999999</c:v>
                </c:pt>
                <c:pt idx="1548">
                  <c:v>149.03299999999999</c:v>
                </c:pt>
                <c:pt idx="1549">
                  <c:v>149.12700000000001</c:v>
                </c:pt>
                <c:pt idx="1550">
                  <c:v>149.215</c:v>
                </c:pt>
                <c:pt idx="1551">
                  <c:v>149.297</c:v>
                </c:pt>
                <c:pt idx="1552">
                  <c:v>149.37899999999999</c:v>
                </c:pt>
                <c:pt idx="1553">
                  <c:v>149.471</c:v>
                </c:pt>
                <c:pt idx="1554">
                  <c:v>149.55500000000001</c:v>
                </c:pt>
                <c:pt idx="1555">
                  <c:v>149.65</c:v>
                </c:pt>
                <c:pt idx="1556">
                  <c:v>149.74100000000001</c:v>
                </c:pt>
                <c:pt idx="1557">
                  <c:v>149.82900000000001</c:v>
                </c:pt>
                <c:pt idx="1558">
                  <c:v>149.90700000000001</c:v>
                </c:pt>
                <c:pt idx="1559">
                  <c:v>149.99299999999999</c:v>
                </c:pt>
                <c:pt idx="1560">
                  <c:v>150.07599999999999</c:v>
                </c:pt>
                <c:pt idx="1561">
                  <c:v>150.16499999999999</c:v>
                </c:pt>
                <c:pt idx="1562">
                  <c:v>150.25399999999999</c:v>
                </c:pt>
                <c:pt idx="1563">
                  <c:v>150.34</c:v>
                </c:pt>
                <c:pt idx="1564">
                  <c:v>150.43</c:v>
                </c:pt>
                <c:pt idx="1565">
                  <c:v>150.51599999999999</c:v>
                </c:pt>
                <c:pt idx="1566">
                  <c:v>150.60499999999999</c:v>
                </c:pt>
                <c:pt idx="1567">
                  <c:v>150.68700000000001</c:v>
                </c:pt>
                <c:pt idx="1568">
                  <c:v>150.78</c:v>
                </c:pt>
                <c:pt idx="1569">
                  <c:v>150.86199999999999</c:v>
                </c:pt>
                <c:pt idx="1570">
                  <c:v>150.94399999999999</c:v>
                </c:pt>
                <c:pt idx="1571">
                  <c:v>151.03899999999999</c:v>
                </c:pt>
                <c:pt idx="1572">
                  <c:v>151.12799999999999</c:v>
                </c:pt>
                <c:pt idx="1573">
                  <c:v>151.215</c:v>
                </c:pt>
                <c:pt idx="1574">
                  <c:v>151.297</c:v>
                </c:pt>
                <c:pt idx="1575">
                  <c:v>151.39099999999999</c:v>
                </c:pt>
                <c:pt idx="1576">
                  <c:v>151.471</c:v>
                </c:pt>
                <c:pt idx="1577">
                  <c:v>151.55099999999999</c:v>
                </c:pt>
                <c:pt idx="1578">
                  <c:v>151.649</c:v>
                </c:pt>
                <c:pt idx="1579">
                  <c:v>151.73099999999999</c:v>
                </c:pt>
                <c:pt idx="1580">
                  <c:v>151.81100000000001</c:v>
                </c:pt>
                <c:pt idx="1581">
                  <c:v>151.90799999999999</c:v>
                </c:pt>
                <c:pt idx="1582">
                  <c:v>151.99299999999999</c:v>
                </c:pt>
                <c:pt idx="1583">
                  <c:v>152.077</c:v>
                </c:pt>
                <c:pt idx="1584">
                  <c:v>152.16900000000001</c:v>
                </c:pt>
                <c:pt idx="1585">
                  <c:v>152.244</c:v>
                </c:pt>
                <c:pt idx="1586">
                  <c:v>152.333</c:v>
                </c:pt>
                <c:pt idx="1587">
                  <c:v>152.42400000000001</c:v>
                </c:pt>
                <c:pt idx="1588">
                  <c:v>152.517</c:v>
                </c:pt>
                <c:pt idx="1589">
                  <c:v>152.61199999999999</c:v>
                </c:pt>
                <c:pt idx="1590">
                  <c:v>152.69300000000001</c:v>
                </c:pt>
                <c:pt idx="1591">
                  <c:v>152.78100000000001</c:v>
                </c:pt>
                <c:pt idx="1592">
                  <c:v>152.875</c:v>
                </c:pt>
                <c:pt idx="1593">
                  <c:v>152.95500000000001</c:v>
                </c:pt>
                <c:pt idx="1594">
                  <c:v>153.03800000000001</c:v>
                </c:pt>
                <c:pt idx="1595">
                  <c:v>153.12899999999999</c:v>
                </c:pt>
                <c:pt idx="1596">
                  <c:v>153.214</c:v>
                </c:pt>
                <c:pt idx="1597">
                  <c:v>153.30799999999999</c:v>
                </c:pt>
                <c:pt idx="1598">
                  <c:v>153.38900000000001</c:v>
                </c:pt>
                <c:pt idx="1599">
                  <c:v>153.46899999999999</c:v>
                </c:pt>
                <c:pt idx="1600">
                  <c:v>153.56200000000001</c:v>
                </c:pt>
                <c:pt idx="1601">
                  <c:v>153.648</c:v>
                </c:pt>
                <c:pt idx="1602">
                  <c:v>153.739</c:v>
                </c:pt>
                <c:pt idx="1603">
                  <c:v>153.82300000000001</c:v>
                </c:pt>
                <c:pt idx="1604">
                  <c:v>153.91399999999999</c:v>
                </c:pt>
                <c:pt idx="1605">
                  <c:v>154</c:v>
                </c:pt>
                <c:pt idx="1606">
                  <c:v>154.096</c:v>
                </c:pt>
                <c:pt idx="1607">
                  <c:v>154.16999999999999</c:v>
                </c:pt>
                <c:pt idx="1608">
                  <c:v>154.26400000000001</c:v>
                </c:pt>
                <c:pt idx="1609">
                  <c:v>154.351</c:v>
                </c:pt>
                <c:pt idx="1610">
                  <c:v>154.435</c:v>
                </c:pt>
                <c:pt idx="1611">
                  <c:v>154.524</c:v>
                </c:pt>
                <c:pt idx="1612">
                  <c:v>154.61600000000001</c:v>
                </c:pt>
                <c:pt idx="1613">
                  <c:v>154.69300000000001</c:v>
                </c:pt>
                <c:pt idx="1614">
                  <c:v>154.785</c:v>
                </c:pt>
                <c:pt idx="1615">
                  <c:v>154.87100000000001</c:v>
                </c:pt>
                <c:pt idx="1616">
                  <c:v>154.95599999999999</c:v>
                </c:pt>
                <c:pt idx="1617">
                  <c:v>155.048</c:v>
                </c:pt>
                <c:pt idx="1618">
                  <c:v>155.12899999999999</c:v>
                </c:pt>
                <c:pt idx="1619">
                  <c:v>155.22</c:v>
                </c:pt>
                <c:pt idx="1620">
                  <c:v>155.30600000000001</c:v>
                </c:pt>
                <c:pt idx="1621">
                  <c:v>155.399</c:v>
                </c:pt>
                <c:pt idx="1622">
                  <c:v>155.477</c:v>
                </c:pt>
                <c:pt idx="1623">
                  <c:v>155.566</c:v>
                </c:pt>
                <c:pt idx="1624">
                  <c:v>155.655</c:v>
                </c:pt>
                <c:pt idx="1625">
                  <c:v>155.74100000000001</c:v>
                </c:pt>
                <c:pt idx="1626">
                  <c:v>155.827</c:v>
                </c:pt>
                <c:pt idx="1627">
                  <c:v>155.91999999999999</c:v>
                </c:pt>
                <c:pt idx="1628">
                  <c:v>156.00700000000001</c:v>
                </c:pt>
                <c:pt idx="1629">
                  <c:v>156.08500000000001</c:v>
                </c:pt>
                <c:pt idx="1630">
                  <c:v>156.16499999999999</c:v>
                </c:pt>
                <c:pt idx="1631">
                  <c:v>156.25700000000001</c:v>
                </c:pt>
                <c:pt idx="1632">
                  <c:v>156.34200000000001</c:v>
                </c:pt>
                <c:pt idx="1633">
                  <c:v>156.428</c:v>
                </c:pt>
                <c:pt idx="1634">
                  <c:v>156.51900000000001</c:v>
                </c:pt>
                <c:pt idx="1635">
                  <c:v>156.60499999999999</c:v>
                </c:pt>
                <c:pt idx="1636">
                  <c:v>156.68899999999999</c:v>
                </c:pt>
                <c:pt idx="1637">
                  <c:v>156.78299999999999</c:v>
                </c:pt>
                <c:pt idx="1638">
                  <c:v>156.87100000000001</c:v>
                </c:pt>
                <c:pt idx="1639">
                  <c:v>156.952</c:v>
                </c:pt>
                <c:pt idx="1640">
                  <c:v>157.03800000000001</c:v>
                </c:pt>
                <c:pt idx="1641">
                  <c:v>157.12799999999999</c:v>
                </c:pt>
                <c:pt idx="1642">
                  <c:v>157.215</c:v>
                </c:pt>
                <c:pt idx="1643">
                  <c:v>157.30500000000001</c:v>
                </c:pt>
                <c:pt idx="1644">
                  <c:v>157.39599999999999</c:v>
                </c:pt>
                <c:pt idx="1645">
                  <c:v>157.47499999999999</c:v>
                </c:pt>
                <c:pt idx="1646">
                  <c:v>157.56899999999999</c:v>
                </c:pt>
                <c:pt idx="1647">
                  <c:v>157.648</c:v>
                </c:pt>
                <c:pt idx="1648">
                  <c:v>157.74100000000001</c:v>
                </c:pt>
                <c:pt idx="1649">
                  <c:v>157.82499999999999</c:v>
                </c:pt>
                <c:pt idx="1650">
                  <c:v>157.90799999999999</c:v>
                </c:pt>
                <c:pt idx="1651">
                  <c:v>157.989</c:v>
                </c:pt>
                <c:pt idx="1652">
                  <c:v>158.08000000000001</c:v>
                </c:pt>
                <c:pt idx="1653">
                  <c:v>158.179</c:v>
                </c:pt>
                <c:pt idx="1654">
                  <c:v>158.25899999999999</c:v>
                </c:pt>
                <c:pt idx="1655">
                  <c:v>158.34800000000001</c:v>
                </c:pt>
                <c:pt idx="1656">
                  <c:v>158.43299999999999</c:v>
                </c:pt>
                <c:pt idx="1657">
                  <c:v>158.523</c:v>
                </c:pt>
                <c:pt idx="1658">
                  <c:v>158.607</c:v>
                </c:pt>
                <c:pt idx="1659">
                  <c:v>158.684</c:v>
                </c:pt>
                <c:pt idx="1660">
                  <c:v>158.779</c:v>
                </c:pt>
                <c:pt idx="1661">
                  <c:v>158.86199999999999</c:v>
                </c:pt>
                <c:pt idx="1662">
                  <c:v>158.952</c:v>
                </c:pt>
                <c:pt idx="1663">
                  <c:v>159.03899999999999</c:v>
                </c:pt>
                <c:pt idx="1664">
                  <c:v>159.12200000000001</c:v>
                </c:pt>
                <c:pt idx="1665">
                  <c:v>159.20400000000001</c:v>
                </c:pt>
                <c:pt idx="1666">
                  <c:v>159.298</c:v>
                </c:pt>
                <c:pt idx="1667">
                  <c:v>159.38900000000001</c:v>
                </c:pt>
                <c:pt idx="1668">
                  <c:v>159.471</c:v>
                </c:pt>
                <c:pt idx="1669">
                  <c:v>159.553</c:v>
                </c:pt>
                <c:pt idx="1670">
                  <c:v>159.65100000000001</c:v>
                </c:pt>
                <c:pt idx="1671">
                  <c:v>159.73500000000001</c:v>
                </c:pt>
                <c:pt idx="1672">
                  <c:v>159.81700000000001</c:v>
                </c:pt>
                <c:pt idx="1673">
                  <c:v>159.898</c:v>
                </c:pt>
                <c:pt idx="1674">
                  <c:v>159.98500000000001</c:v>
                </c:pt>
                <c:pt idx="1675">
                  <c:v>160.07900000000001</c:v>
                </c:pt>
                <c:pt idx="1676">
                  <c:v>160.16300000000001</c:v>
                </c:pt>
                <c:pt idx="1677">
                  <c:v>160.251</c:v>
                </c:pt>
                <c:pt idx="1678">
                  <c:v>160.33500000000001</c:v>
                </c:pt>
                <c:pt idx="1679">
                  <c:v>160.42099999999999</c:v>
                </c:pt>
                <c:pt idx="1680">
                  <c:v>160.50399999999999</c:v>
                </c:pt>
                <c:pt idx="1681">
                  <c:v>160.59100000000001</c:v>
                </c:pt>
                <c:pt idx="1682">
                  <c:v>160.68199999999999</c:v>
                </c:pt>
                <c:pt idx="1683">
                  <c:v>160.767</c:v>
                </c:pt>
                <c:pt idx="1684">
                  <c:v>160.85400000000001</c:v>
                </c:pt>
                <c:pt idx="1685">
                  <c:v>160.93899999999999</c:v>
                </c:pt>
                <c:pt idx="1686">
                  <c:v>161.02699999999999</c:v>
                </c:pt>
                <c:pt idx="1687">
                  <c:v>161.11000000000001</c:v>
                </c:pt>
                <c:pt idx="1688">
                  <c:v>161.20500000000001</c:v>
                </c:pt>
                <c:pt idx="1689">
                  <c:v>161.286</c:v>
                </c:pt>
                <c:pt idx="1690">
                  <c:v>161.37</c:v>
                </c:pt>
                <c:pt idx="1691">
                  <c:v>161.44999999999999</c:v>
                </c:pt>
                <c:pt idx="1692">
                  <c:v>161.541</c:v>
                </c:pt>
                <c:pt idx="1693">
                  <c:v>161.63499999999999</c:v>
                </c:pt>
                <c:pt idx="1694">
                  <c:v>161.71299999999999</c:v>
                </c:pt>
                <c:pt idx="1695">
                  <c:v>161.79900000000001</c:v>
                </c:pt>
                <c:pt idx="1696">
                  <c:v>161.88200000000001</c:v>
                </c:pt>
                <c:pt idx="1697">
                  <c:v>161.97399999999999</c:v>
                </c:pt>
                <c:pt idx="1698">
                  <c:v>162.06100000000001</c:v>
                </c:pt>
                <c:pt idx="1699">
                  <c:v>162.143</c:v>
                </c:pt>
                <c:pt idx="1700">
                  <c:v>162.23099999999999</c:v>
                </c:pt>
                <c:pt idx="1701">
                  <c:v>162.32300000000001</c:v>
                </c:pt>
                <c:pt idx="1702">
                  <c:v>162.404</c:v>
                </c:pt>
                <c:pt idx="1703">
                  <c:v>162.49</c:v>
                </c:pt>
                <c:pt idx="1704">
                  <c:v>162.58099999999999</c:v>
                </c:pt>
                <c:pt idx="1705">
                  <c:v>162.65899999999999</c:v>
                </c:pt>
                <c:pt idx="1706">
                  <c:v>162.739</c:v>
                </c:pt>
                <c:pt idx="1707">
                  <c:v>162.82599999999999</c:v>
                </c:pt>
                <c:pt idx="1708">
                  <c:v>162.91800000000001</c:v>
                </c:pt>
                <c:pt idx="1709">
                  <c:v>163.001</c:v>
                </c:pt>
                <c:pt idx="1710">
                  <c:v>163.09100000000001</c:v>
                </c:pt>
                <c:pt idx="1711">
                  <c:v>163.17400000000001</c:v>
                </c:pt>
                <c:pt idx="1712">
                  <c:v>163.26400000000001</c:v>
                </c:pt>
                <c:pt idx="1713">
                  <c:v>163.34899999999999</c:v>
                </c:pt>
                <c:pt idx="1714">
                  <c:v>163.434</c:v>
                </c:pt>
                <c:pt idx="1715">
                  <c:v>163.517</c:v>
                </c:pt>
                <c:pt idx="1716">
                  <c:v>163.607</c:v>
                </c:pt>
                <c:pt idx="1717">
                  <c:v>163.691</c:v>
                </c:pt>
                <c:pt idx="1718">
                  <c:v>163.78299999999999</c:v>
                </c:pt>
                <c:pt idx="1719">
                  <c:v>163.86600000000001</c:v>
                </c:pt>
                <c:pt idx="1720">
                  <c:v>163.94800000000001</c:v>
                </c:pt>
                <c:pt idx="1721">
                  <c:v>164.035</c:v>
                </c:pt>
                <c:pt idx="1722">
                  <c:v>164.12100000000001</c:v>
                </c:pt>
                <c:pt idx="1723">
                  <c:v>164.20099999999999</c:v>
                </c:pt>
                <c:pt idx="1724">
                  <c:v>164.292</c:v>
                </c:pt>
                <c:pt idx="1725">
                  <c:v>164.376</c:v>
                </c:pt>
                <c:pt idx="1726">
                  <c:v>164.458</c:v>
                </c:pt>
                <c:pt idx="1727">
                  <c:v>164.541</c:v>
                </c:pt>
                <c:pt idx="1728">
                  <c:v>164.62700000000001</c:v>
                </c:pt>
                <c:pt idx="1729">
                  <c:v>164.72200000000001</c:v>
                </c:pt>
                <c:pt idx="1730">
                  <c:v>164.80199999999999</c:v>
                </c:pt>
                <c:pt idx="1731">
                  <c:v>164.886</c:v>
                </c:pt>
                <c:pt idx="1732">
                  <c:v>164.971</c:v>
                </c:pt>
                <c:pt idx="1733">
                  <c:v>165.05600000000001</c:v>
                </c:pt>
                <c:pt idx="1734">
                  <c:v>165.14099999999999</c:v>
                </c:pt>
                <c:pt idx="1735">
                  <c:v>165.22399999999999</c:v>
                </c:pt>
                <c:pt idx="1736">
                  <c:v>165.32</c:v>
                </c:pt>
                <c:pt idx="1737">
                  <c:v>165.4</c:v>
                </c:pt>
                <c:pt idx="1738">
                  <c:v>165.48699999999999</c:v>
                </c:pt>
                <c:pt idx="1739">
                  <c:v>165.577</c:v>
                </c:pt>
                <c:pt idx="1740">
                  <c:v>165.65600000000001</c:v>
                </c:pt>
                <c:pt idx="1741">
                  <c:v>165.74799999999999</c:v>
                </c:pt>
                <c:pt idx="1742">
                  <c:v>165.83500000000001</c:v>
                </c:pt>
                <c:pt idx="1743">
                  <c:v>165.916</c:v>
                </c:pt>
                <c:pt idx="1744">
                  <c:v>165.99700000000001</c:v>
                </c:pt>
                <c:pt idx="1745">
                  <c:v>166.083</c:v>
                </c:pt>
                <c:pt idx="1746">
                  <c:v>166.17400000000001</c:v>
                </c:pt>
                <c:pt idx="1747">
                  <c:v>166.261</c:v>
                </c:pt>
                <c:pt idx="1748">
                  <c:v>166.34200000000001</c:v>
                </c:pt>
                <c:pt idx="1749">
                  <c:v>166.42599999999999</c:v>
                </c:pt>
                <c:pt idx="1750">
                  <c:v>166.511</c:v>
                </c:pt>
                <c:pt idx="1751">
                  <c:v>166.59299999999999</c:v>
                </c:pt>
                <c:pt idx="1752">
                  <c:v>166.684</c:v>
                </c:pt>
                <c:pt idx="1753">
                  <c:v>166.762</c:v>
                </c:pt>
                <c:pt idx="1754">
                  <c:v>166.85300000000001</c:v>
                </c:pt>
                <c:pt idx="1755">
                  <c:v>166.94200000000001</c:v>
                </c:pt>
                <c:pt idx="1756">
                  <c:v>167.02199999999999</c:v>
                </c:pt>
                <c:pt idx="1757">
                  <c:v>167.108</c:v>
                </c:pt>
                <c:pt idx="1758">
                  <c:v>167.19399999999999</c:v>
                </c:pt>
                <c:pt idx="1759">
                  <c:v>167.28299999999999</c:v>
                </c:pt>
                <c:pt idx="1760">
                  <c:v>167.36099999999999</c:v>
                </c:pt>
                <c:pt idx="1761">
                  <c:v>167.44900000000001</c:v>
                </c:pt>
                <c:pt idx="1762">
                  <c:v>167.541</c:v>
                </c:pt>
                <c:pt idx="1763">
                  <c:v>167.62</c:v>
                </c:pt>
                <c:pt idx="1764">
                  <c:v>167.70699999999999</c:v>
                </c:pt>
                <c:pt idx="1765">
                  <c:v>167.79499999999999</c:v>
                </c:pt>
                <c:pt idx="1766">
                  <c:v>167.87899999999999</c:v>
                </c:pt>
                <c:pt idx="1767">
                  <c:v>167.959</c:v>
                </c:pt>
                <c:pt idx="1768">
                  <c:v>168.05099999999999</c:v>
                </c:pt>
                <c:pt idx="1769">
                  <c:v>168.14</c:v>
                </c:pt>
                <c:pt idx="1770">
                  <c:v>168.22</c:v>
                </c:pt>
                <c:pt idx="1771">
                  <c:v>168.309</c:v>
                </c:pt>
                <c:pt idx="1772">
                  <c:v>168.39099999999999</c:v>
                </c:pt>
                <c:pt idx="1773">
                  <c:v>168.477</c:v>
                </c:pt>
                <c:pt idx="1774">
                  <c:v>168.566</c:v>
                </c:pt>
                <c:pt idx="1775">
                  <c:v>168.648</c:v>
                </c:pt>
                <c:pt idx="1776">
                  <c:v>168.72900000000001</c:v>
                </c:pt>
                <c:pt idx="1777">
                  <c:v>168.81100000000001</c:v>
                </c:pt>
                <c:pt idx="1778">
                  <c:v>168.90700000000001</c:v>
                </c:pt>
                <c:pt idx="1779">
                  <c:v>168.98599999999999</c:v>
                </c:pt>
                <c:pt idx="1780">
                  <c:v>169.072</c:v>
                </c:pt>
                <c:pt idx="1781">
                  <c:v>169.161</c:v>
                </c:pt>
                <c:pt idx="1782">
                  <c:v>169.238</c:v>
                </c:pt>
                <c:pt idx="1783">
                  <c:v>169.32499999999999</c:v>
                </c:pt>
                <c:pt idx="1784">
                  <c:v>169.41300000000001</c:v>
                </c:pt>
                <c:pt idx="1785">
                  <c:v>169.495</c:v>
                </c:pt>
                <c:pt idx="1786">
                  <c:v>169.59</c:v>
                </c:pt>
                <c:pt idx="1787">
                  <c:v>169.66900000000001</c:v>
                </c:pt>
                <c:pt idx="1788">
                  <c:v>169.751</c:v>
                </c:pt>
                <c:pt idx="1789">
                  <c:v>169.83799999999999</c:v>
                </c:pt>
                <c:pt idx="1790">
                  <c:v>169.92</c:v>
                </c:pt>
                <c:pt idx="1791">
                  <c:v>170.00700000000001</c:v>
                </c:pt>
                <c:pt idx="1792">
                  <c:v>170.09100000000001</c:v>
                </c:pt>
                <c:pt idx="1793">
                  <c:v>170.17099999999999</c:v>
                </c:pt>
                <c:pt idx="1794">
                  <c:v>170.25800000000001</c:v>
                </c:pt>
                <c:pt idx="1795">
                  <c:v>170.34200000000001</c:v>
                </c:pt>
                <c:pt idx="1796">
                  <c:v>170.42500000000001</c:v>
                </c:pt>
                <c:pt idx="1797">
                  <c:v>170.51400000000001</c:v>
                </c:pt>
                <c:pt idx="1798">
                  <c:v>170.595</c:v>
                </c:pt>
                <c:pt idx="1799">
                  <c:v>170.684</c:v>
                </c:pt>
                <c:pt idx="1800">
                  <c:v>170.77199999999999</c:v>
                </c:pt>
                <c:pt idx="1801">
                  <c:v>170.85599999999999</c:v>
                </c:pt>
                <c:pt idx="1802">
                  <c:v>170.94399999999999</c:v>
                </c:pt>
                <c:pt idx="1803">
                  <c:v>171.036</c:v>
                </c:pt>
                <c:pt idx="1804">
                  <c:v>171.11500000000001</c:v>
                </c:pt>
                <c:pt idx="1805">
                  <c:v>171.20400000000001</c:v>
                </c:pt>
                <c:pt idx="1806">
                  <c:v>171.286</c:v>
                </c:pt>
                <c:pt idx="1807">
                  <c:v>171.374</c:v>
                </c:pt>
                <c:pt idx="1808">
                  <c:v>171.46100000000001</c:v>
                </c:pt>
                <c:pt idx="1809">
                  <c:v>171.54499999999999</c:v>
                </c:pt>
                <c:pt idx="1810">
                  <c:v>171.62700000000001</c:v>
                </c:pt>
                <c:pt idx="1811">
                  <c:v>171.71600000000001</c:v>
                </c:pt>
                <c:pt idx="1812">
                  <c:v>171.79900000000001</c:v>
                </c:pt>
                <c:pt idx="1813">
                  <c:v>171.87899999999999</c:v>
                </c:pt>
                <c:pt idx="1814">
                  <c:v>171.96700000000001</c:v>
                </c:pt>
                <c:pt idx="1815">
                  <c:v>172.05</c:v>
                </c:pt>
                <c:pt idx="1816">
                  <c:v>172.137</c:v>
                </c:pt>
                <c:pt idx="1817">
                  <c:v>172.226</c:v>
                </c:pt>
                <c:pt idx="1818">
                  <c:v>172.315</c:v>
                </c:pt>
                <c:pt idx="1819">
                  <c:v>172.39599999999999</c:v>
                </c:pt>
                <c:pt idx="1820">
                  <c:v>172.48500000000001</c:v>
                </c:pt>
                <c:pt idx="1821">
                  <c:v>172.565</c:v>
                </c:pt>
                <c:pt idx="1822">
                  <c:v>172.65700000000001</c:v>
                </c:pt>
                <c:pt idx="1823">
                  <c:v>172.74199999999999</c:v>
                </c:pt>
                <c:pt idx="1824">
                  <c:v>172.83099999999999</c:v>
                </c:pt>
                <c:pt idx="1825">
                  <c:v>172.911</c:v>
                </c:pt>
                <c:pt idx="1826">
                  <c:v>172.988</c:v>
                </c:pt>
                <c:pt idx="1827">
                  <c:v>173.08</c:v>
                </c:pt>
                <c:pt idx="1828">
                  <c:v>173.167</c:v>
                </c:pt>
                <c:pt idx="1829">
                  <c:v>173.244</c:v>
                </c:pt>
                <c:pt idx="1830">
                  <c:v>173.33199999999999</c:v>
                </c:pt>
                <c:pt idx="1831">
                  <c:v>173.42099999999999</c:v>
                </c:pt>
                <c:pt idx="1832">
                  <c:v>173.50200000000001</c:v>
                </c:pt>
                <c:pt idx="1833">
                  <c:v>173.59</c:v>
                </c:pt>
                <c:pt idx="1834">
                  <c:v>173.67</c:v>
                </c:pt>
                <c:pt idx="1835">
                  <c:v>173.76</c:v>
                </c:pt>
                <c:pt idx="1836">
                  <c:v>173.852</c:v>
                </c:pt>
                <c:pt idx="1837">
                  <c:v>173.928</c:v>
                </c:pt>
                <c:pt idx="1838">
                  <c:v>174.017</c:v>
                </c:pt>
                <c:pt idx="1839">
                  <c:v>174.1</c:v>
                </c:pt>
                <c:pt idx="1840">
                  <c:v>174.184</c:v>
                </c:pt>
                <c:pt idx="1841">
                  <c:v>174.273</c:v>
                </c:pt>
                <c:pt idx="1842">
                  <c:v>174.35599999999999</c:v>
                </c:pt>
                <c:pt idx="1843">
                  <c:v>174.43799999999999</c:v>
                </c:pt>
                <c:pt idx="1844">
                  <c:v>174.529</c:v>
                </c:pt>
                <c:pt idx="1845">
                  <c:v>174.613</c:v>
                </c:pt>
                <c:pt idx="1846">
                  <c:v>174.68700000000001</c:v>
                </c:pt>
                <c:pt idx="1847">
                  <c:v>174.77699999999999</c:v>
                </c:pt>
                <c:pt idx="1848">
                  <c:v>174.86600000000001</c:v>
                </c:pt>
                <c:pt idx="1849">
                  <c:v>174.95099999999999</c:v>
                </c:pt>
                <c:pt idx="1850">
                  <c:v>175.035</c:v>
                </c:pt>
                <c:pt idx="1851">
                  <c:v>175.119</c:v>
                </c:pt>
                <c:pt idx="1852">
                  <c:v>175.202</c:v>
                </c:pt>
                <c:pt idx="1853">
                  <c:v>175.285</c:v>
                </c:pt>
                <c:pt idx="1854">
                  <c:v>175.38</c:v>
                </c:pt>
                <c:pt idx="1855">
                  <c:v>175.46600000000001</c:v>
                </c:pt>
                <c:pt idx="1856">
                  <c:v>175.542</c:v>
                </c:pt>
                <c:pt idx="1857">
                  <c:v>175.63399999999999</c:v>
                </c:pt>
                <c:pt idx="1858">
                  <c:v>175.71100000000001</c:v>
                </c:pt>
                <c:pt idx="1859">
                  <c:v>175.8</c:v>
                </c:pt>
                <c:pt idx="1860">
                  <c:v>175.87899999999999</c:v>
                </c:pt>
                <c:pt idx="1861">
                  <c:v>175.97</c:v>
                </c:pt>
                <c:pt idx="1862">
                  <c:v>176.054</c:v>
                </c:pt>
                <c:pt idx="1863">
                  <c:v>176.136</c:v>
                </c:pt>
                <c:pt idx="1864">
                  <c:v>176.22499999999999</c:v>
                </c:pt>
                <c:pt idx="1865">
                  <c:v>176.31700000000001</c:v>
                </c:pt>
                <c:pt idx="1866">
                  <c:v>176.392</c:v>
                </c:pt>
                <c:pt idx="1867">
                  <c:v>176.47300000000001</c:v>
                </c:pt>
                <c:pt idx="1868">
                  <c:v>176.56399999999999</c:v>
                </c:pt>
                <c:pt idx="1869">
                  <c:v>176.64500000000001</c:v>
                </c:pt>
                <c:pt idx="1870">
                  <c:v>176.732</c:v>
                </c:pt>
                <c:pt idx="1871">
                  <c:v>176.822</c:v>
                </c:pt>
                <c:pt idx="1872">
                  <c:v>176.90700000000001</c:v>
                </c:pt>
                <c:pt idx="1873">
                  <c:v>176.98500000000001</c:v>
                </c:pt>
                <c:pt idx="1874">
                  <c:v>177.06899999999999</c:v>
                </c:pt>
                <c:pt idx="1875">
                  <c:v>177.15600000000001</c:v>
                </c:pt>
                <c:pt idx="1876">
                  <c:v>177.25200000000001</c:v>
                </c:pt>
                <c:pt idx="1877">
                  <c:v>177.33600000000001</c:v>
                </c:pt>
                <c:pt idx="1878">
                  <c:v>177.416</c:v>
                </c:pt>
                <c:pt idx="1879">
                  <c:v>177.501</c:v>
                </c:pt>
                <c:pt idx="1880">
                  <c:v>177.58699999999999</c:v>
                </c:pt>
                <c:pt idx="1881">
                  <c:v>177.67</c:v>
                </c:pt>
                <c:pt idx="1882">
                  <c:v>177.749</c:v>
                </c:pt>
                <c:pt idx="1883">
                  <c:v>177.833</c:v>
                </c:pt>
                <c:pt idx="1884">
                  <c:v>177.92099999999999</c:v>
                </c:pt>
                <c:pt idx="1885">
                  <c:v>178.017</c:v>
                </c:pt>
                <c:pt idx="1886">
                  <c:v>178.10499999999999</c:v>
                </c:pt>
                <c:pt idx="1887">
                  <c:v>178.18</c:v>
                </c:pt>
                <c:pt idx="1888">
                  <c:v>178.26599999999999</c:v>
                </c:pt>
                <c:pt idx="1889">
                  <c:v>178.36099999999999</c:v>
                </c:pt>
                <c:pt idx="1890">
                  <c:v>178.441</c:v>
                </c:pt>
                <c:pt idx="1891">
                  <c:v>178.52600000000001</c:v>
                </c:pt>
                <c:pt idx="1892">
                  <c:v>178.61099999999999</c:v>
                </c:pt>
                <c:pt idx="1893">
                  <c:v>178.69200000000001</c:v>
                </c:pt>
                <c:pt idx="1894">
                  <c:v>178.77600000000001</c:v>
                </c:pt>
                <c:pt idx="1895">
                  <c:v>178.86</c:v>
                </c:pt>
                <c:pt idx="1896">
                  <c:v>178.95</c:v>
                </c:pt>
                <c:pt idx="1897">
                  <c:v>179.03399999999999</c:v>
                </c:pt>
                <c:pt idx="1898">
                  <c:v>179.11699999999999</c:v>
                </c:pt>
                <c:pt idx="1899">
                  <c:v>179.20599999999999</c:v>
                </c:pt>
                <c:pt idx="1900">
                  <c:v>179.291</c:v>
                </c:pt>
                <c:pt idx="1901">
                  <c:v>179.37899999999999</c:v>
                </c:pt>
                <c:pt idx="1902">
                  <c:v>179.452</c:v>
                </c:pt>
                <c:pt idx="1903">
                  <c:v>179.53700000000001</c:v>
                </c:pt>
                <c:pt idx="1904">
                  <c:v>179.63200000000001</c:v>
                </c:pt>
                <c:pt idx="1905">
                  <c:v>179.715</c:v>
                </c:pt>
                <c:pt idx="1906">
                  <c:v>179.79900000000001</c:v>
                </c:pt>
                <c:pt idx="1907">
                  <c:v>179.88399999999999</c:v>
                </c:pt>
                <c:pt idx="1908">
                  <c:v>179.96899999999999</c:v>
                </c:pt>
                <c:pt idx="1909">
                  <c:v>180.05500000000001</c:v>
                </c:pt>
                <c:pt idx="1910">
                  <c:v>180.137</c:v>
                </c:pt>
                <c:pt idx="1911">
                  <c:v>180.23099999999999</c:v>
                </c:pt>
                <c:pt idx="1912">
                  <c:v>180.30600000000001</c:v>
                </c:pt>
                <c:pt idx="1913">
                  <c:v>180.39</c:v>
                </c:pt>
                <c:pt idx="1914">
                  <c:v>180.48099999999999</c:v>
                </c:pt>
                <c:pt idx="1915">
                  <c:v>180.571</c:v>
                </c:pt>
                <c:pt idx="1916">
                  <c:v>180.65100000000001</c:v>
                </c:pt>
                <c:pt idx="1917">
                  <c:v>180.733</c:v>
                </c:pt>
                <c:pt idx="1918">
                  <c:v>180.821</c:v>
                </c:pt>
                <c:pt idx="1919">
                  <c:v>180.911</c:v>
                </c:pt>
                <c:pt idx="1920">
                  <c:v>180.995</c:v>
                </c:pt>
                <c:pt idx="1921">
                  <c:v>181.07300000000001</c:v>
                </c:pt>
                <c:pt idx="1922">
                  <c:v>181.16200000000001</c:v>
                </c:pt>
                <c:pt idx="1923">
                  <c:v>181.239</c:v>
                </c:pt>
                <c:pt idx="1924">
                  <c:v>181.328</c:v>
                </c:pt>
                <c:pt idx="1925">
                  <c:v>181.41</c:v>
                </c:pt>
                <c:pt idx="1926">
                  <c:v>181.50200000000001</c:v>
                </c:pt>
                <c:pt idx="1927">
                  <c:v>181.57900000000001</c:v>
                </c:pt>
                <c:pt idx="1928">
                  <c:v>181.661</c:v>
                </c:pt>
                <c:pt idx="1929">
                  <c:v>181.751</c:v>
                </c:pt>
                <c:pt idx="1930">
                  <c:v>181.83699999999999</c:v>
                </c:pt>
                <c:pt idx="1931">
                  <c:v>181.93</c:v>
                </c:pt>
                <c:pt idx="1932">
                  <c:v>182.00200000000001</c:v>
                </c:pt>
                <c:pt idx="1933">
                  <c:v>182.09</c:v>
                </c:pt>
                <c:pt idx="1934">
                  <c:v>182.178</c:v>
                </c:pt>
                <c:pt idx="1935">
                  <c:v>182.26300000000001</c:v>
                </c:pt>
                <c:pt idx="1936">
                  <c:v>182.346</c:v>
                </c:pt>
                <c:pt idx="1937">
                  <c:v>182.423</c:v>
                </c:pt>
                <c:pt idx="1938">
                  <c:v>182.51400000000001</c:v>
                </c:pt>
                <c:pt idx="1939">
                  <c:v>182.608</c:v>
                </c:pt>
                <c:pt idx="1940">
                  <c:v>182.68299999999999</c:v>
                </c:pt>
                <c:pt idx="1941">
                  <c:v>182.77</c:v>
                </c:pt>
                <c:pt idx="1942">
                  <c:v>182.85499999999999</c:v>
                </c:pt>
                <c:pt idx="1943">
                  <c:v>182.941</c:v>
                </c:pt>
                <c:pt idx="1944">
                  <c:v>183.024</c:v>
                </c:pt>
                <c:pt idx="1945">
                  <c:v>183.101</c:v>
                </c:pt>
                <c:pt idx="1946">
                  <c:v>183.185</c:v>
                </c:pt>
                <c:pt idx="1947">
                  <c:v>183.274</c:v>
                </c:pt>
                <c:pt idx="1948">
                  <c:v>183.36199999999999</c:v>
                </c:pt>
                <c:pt idx="1949">
                  <c:v>183.441</c:v>
                </c:pt>
                <c:pt idx="1950">
                  <c:v>183.535</c:v>
                </c:pt>
                <c:pt idx="1951">
                  <c:v>183.62299999999999</c:v>
                </c:pt>
                <c:pt idx="1952">
                  <c:v>183.70599999999999</c:v>
                </c:pt>
                <c:pt idx="1953">
                  <c:v>183.78800000000001</c:v>
                </c:pt>
                <c:pt idx="1954">
                  <c:v>183.87100000000001</c:v>
                </c:pt>
                <c:pt idx="1955">
                  <c:v>183.964</c:v>
                </c:pt>
                <c:pt idx="1956">
                  <c:v>184.042</c:v>
                </c:pt>
                <c:pt idx="1957">
                  <c:v>184.124</c:v>
                </c:pt>
                <c:pt idx="1958">
                  <c:v>184.21299999999999</c:v>
                </c:pt>
                <c:pt idx="1959">
                  <c:v>184.3</c:v>
                </c:pt>
                <c:pt idx="1960">
                  <c:v>184.38399999999999</c:v>
                </c:pt>
                <c:pt idx="1961">
                  <c:v>184.46799999999999</c:v>
                </c:pt>
                <c:pt idx="1962">
                  <c:v>184.54599999999999</c:v>
                </c:pt>
                <c:pt idx="1963">
                  <c:v>184.64400000000001</c:v>
                </c:pt>
                <c:pt idx="1964">
                  <c:v>184.726</c:v>
                </c:pt>
                <c:pt idx="1965">
                  <c:v>184.80600000000001</c:v>
                </c:pt>
                <c:pt idx="1966">
                  <c:v>184.89400000000001</c:v>
                </c:pt>
                <c:pt idx="1967">
                  <c:v>184.98500000000001</c:v>
                </c:pt>
                <c:pt idx="1968">
                  <c:v>185.077</c:v>
                </c:pt>
                <c:pt idx="1969">
                  <c:v>185.149</c:v>
                </c:pt>
                <c:pt idx="1970">
                  <c:v>185.233</c:v>
                </c:pt>
                <c:pt idx="1971">
                  <c:v>185.322</c:v>
                </c:pt>
                <c:pt idx="1972">
                  <c:v>185.411</c:v>
                </c:pt>
                <c:pt idx="1973">
                  <c:v>185.49600000000001</c:v>
                </c:pt>
                <c:pt idx="1974">
                  <c:v>185.58099999999999</c:v>
                </c:pt>
                <c:pt idx="1975">
                  <c:v>185.65700000000001</c:v>
                </c:pt>
                <c:pt idx="1976">
                  <c:v>185.74199999999999</c:v>
                </c:pt>
                <c:pt idx="1977">
                  <c:v>185.828</c:v>
                </c:pt>
                <c:pt idx="1978">
                  <c:v>185.91200000000001</c:v>
                </c:pt>
                <c:pt idx="1979">
                  <c:v>185.999</c:v>
                </c:pt>
                <c:pt idx="1980">
                  <c:v>186.08500000000001</c:v>
                </c:pt>
                <c:pt idx="1981">
                  <c:v>186.16900000000001</c:v>
                </c:pt>
                <c:pt idx="1982">
                  <c:v>186.25299999999999</c:v>
                </c:pt>
                <c:pt idx="1983">
                  <c:v>186.33699999999999</c:v>
                </c:pt>
                <c:pt idx="1984">
                  <c:v>186.43100000000001</c:v>
                </c:pt>
                <c:pt idx="1985">
                  <c:v>186.50700000000001</c:v>
                </c:pt>
                <c:pt idx="1986">
                  <c:v>186.595</c:v>
                </c:pt>
                <c:pt idx="1987">
                  <c:v>186.67599999999999</c:v>
                </c:pt>
                <c:pt idx="1988">
                  <c:v>186.762</c:v>
                </c:pt>
                <c:pt idx="1989">
                  <c:v>186.85</c:v>
                </c:pt>
                <c:pt idx="1990">
                  <c:v>186.935</c:v>
                </c:pt>
                <c:pt idx="1991">
                  <c:v>187.02</c:v>
                </c:pt>
                <c:pt idx="1992">
                  <c:v>187.10300000000001</c:v>
                </c:pt>
                <c:pt idx="1993">
                  <c:v>187.18799999999999</c:v>
                </c:pt>
                <c:pt idx="1994">
                  <c:v>187.274</c:v>
                </c:pt>
                <c:pt idx="1995">
                  <c:v>187.36600000000001</c:v>
                </c:pt>
                <c:pt idx="1996">
                  <c:v>187.45500000000001</c:v>
                </c:pt>
                <c:pt idx="1997">
                  <c:v>187.53</c:v>
                </c:pt>
                <c:pt idx="1998">
                  <c:v>187.61</c:v>
                </c:pt>
                <c:pt idx="1999">
                  <c:v>187.703</c:v>
                </c:pt>
                <c:pt idx="2000">
                  <c:v>187.78399999999999</c:v>
                </c:pt>
                <c:pt idx="2001">
                  <c:v>187.864</c:v>
                </c:pt>
                <c:pt idx="2002">
                  <c:v>187.95500000000001</c:v>
                </c:pt>
                <c:pt idx="2003">
                  <c:v>188.042</c:v>
                </c:pt>
                <c:pt idx="2004">
                  <c:v>188.12299999999999</c:v>
                </c:pt>
                <c:pt idx="2005">
                  <c:v>188.21</c:v>
                </c:pt>
                <c:pt idx="2006">
                  <c:v>188.29400000000001</c:v>
                </c:pt>
                <c:pt idx="2007">
                  <c:v>188.38499999999999</c:v>
                </c:pt>
                <c:pt idx="2008">
                  <c:v>188.471</c:v>
                </c:pt>
                <c:pt idx="2009">
                  <c:v>188.54900000000001</c:v>
                </c:pt>
                <c:pt idx="2010">
                  <c:v>188.636</c:v>
                </c:pt>
                <c:pt idx="2011">
                  <c:v>188.72499999999999</c:v>
                </c:pt>
                <c:pt idx="2012">
                  <c:v>188.79900000000001</c:v>
                </c:pt>
                <c:pt idx="2013">
                  <c:v>188.88399999999999</c:v>
                </c:pt>
                <c:pt idx="2014">
                  <c:v>188.98</c:v>
                </c:pt>
                <c:pt idx="2015">
                  <c:v>189.065</c:v>
                </c:pt>
                <c:pt idx="2016">
                  <c:v>189.14099999999999</c:v>
                </c:pt>
                <c:pt idx="2017">
                  <c:v>189.23</c:v>
                </c:pt>
                <c:pt idx="2018">
                  <c:v>189.31399999999999</c:v>
                </c:pt>
                <c:pt idx="2019">
                  <c:v>189.40100000000001</c:v>
                </c:pt>
                <c:pt idx="2020">
                  <c:v>189.476</c:v>
                </c:pt>
                <c:pt idx="2021">
                  <c:v>189.57</c:v>
                </c:pt>
                <c:pt idx="2022">
                  <c:v>189.65100000000001</c:v>
                </c:pt>
                <c:pt idx="2023">
                  <c:v>189.733</c:v>
                </c:pt>
                <c:pt idx="2024">
                  <c:v>189.821</c:v>
                </c:pt>
                <c:pt idx="2025">
                  <c:v>189.90899999999999</c:v>
                </c:pt>
                <c:pt idx="2026">
                  <c:v>189.99</c:v>
                </c:pt>
                <c:pt idx="2027">
                  <c:v>190.07300000000001</c:v>
                </c:pt>
                <c:pt idx="2028">
                  <c:v>190.15899999999999</c:v>
                </c:pt>
                <c:pt idx="2029">
                  <c:v>190.24600000000001</c:v>
                </c:pt>
                <c:pt idx="2030">
                  <c:v>190.328</c:v>
                </c:pt>
                <c:pt idx="2031">
                  <c:v>190.416</c:v>
                </c:pt>
                <c:pt idx="2032">
                  <c:v>190.5</c:v>
                </c:pt>
                <c:pt idx="2033">
                  <c:v>190.58699999999999</c:v>
                </c:pt>
                <c:pt idx="2034">
                  <c:v>190.673</c:v>
                </c:pt>
                <c:pt idx="2035">
                  <c:v>190.756</c:v>
                </c:pt>
                <c:pt idx="2036">
                  <c:v>190.84399999999999</c:v>
                </c:pt>
                <c:pt idx="2037">
                  <c:v>190.928</c:v>
                </c:pt>
                <c:pt idx="2038">
                  <c:v>191.01300000000001</c:v>
                </c:pt>
                <c:pt idx="2039">
                  <c:v>191.09299999999999</c:v>
                </c:pt>
                <c:pt idx="2040">
                  <c:v>191.179</c:v>
                </c:pt>
                <c:pt idx="2041">
                  <c:v>191.261</c:v>
                </c:pt>
                <c:pt idx="2042">
                  <c:v>191.34299999999999</c:v>
                </c:pt>
                <c:pt idx="2043">
                  <c:v>191.43199999999999</c:v>
                </c:pt>
                <c:pt idx="2044">
                  <c:v>191.50899999999999</c:v>
                </c:pt>
                <c:pt idx="2045">
                  <c:v>191.59700000000001</c:v>
                </c:pt>
                <c:pt idx="2046">
                  <c:v>191.67400000000001</c:v>
                </c:pt>
                <c:pt idx="2047">
                  <c:v>191.762</c:v>
                </c:pt>
                <c:pt idx="2048">
                  <c:v>191.84700000000001</c:v>
                </c:pt>
                <c:pt idx="2049">
                  <c:v>191.93700000000001</c:v>
                </c:pt>
                <c:pt idx="2050">
                  <c:v>192.02</c:v>
                </c:pt>
                <c:pt idx="2051">
                  <c:v>192.10300000000001</c:v>
                </c:pt>
                <c:pt idx="2052">
                  <c:v>192.19900000000001</c:v>
                </c:pt>
                <c:pt idx="2053">
                  <c:v>192.28</c:v>
                </c:pt>
                <c:pt idx="2054">
                  <c:v>192.363</c:v>
                </c:pt>
                <c:pt idx="2055">
                  <c:v>192.44900000000001</c:v>
                </c:pt>
                <c:pt idx="2056">
                  <c:v>192.536</c:v>
                </c:pt>
                <c:pt idx="2057">
                  <c:v>192.62799999999999</c:v>
                </c:pt>
                <c:pt idx="2058">
                  <c:v>192.696</c:v>
                </c:pt>
                <c:pt idx="2059">
                  <c:v>192.79300000000001</c:v>
                </c:pt>
                <c:pt idx="2060">
                  <c:v>192.87899999999999</c:v>
                </c:pt>
                <c:pt idx="2061">
                  <c:v>192.96100000000001</c:v>
                </c:pt>
                <c:pt idx="2062">
                  <c:v>193.048</c:v>
                </c:pt>
                <c:pt idx="2063">
                  <c:v>193.12700000000001</c:v>
                </c:pt>
                <c:pt idx="2064">
                  <c:v>193.21700000000001</c:v>
                </c:pt>
                <c:pt idx="2065">
                  <c:v>193.30099999999999</c:v>
                </c:pt>
                <c:pt idx="2066">
                  <c:v>193.37799999999999</c:v>
                </c:pt>
                <c:pt idx="2067">
                  <c:v>193.464</c:v>
                </c:pt>
                <c:pt idx="2068">
                  <c:v>193.547</c:v>
                </c:pt>
                <c:pt idx="2069">
                  <c:v>193.63399999999999</c:v>
                </c:pt>
                <c:pt idx="2070">
                  <c:v>193.72399999999999</c:v>
                </c:pt>
                <c:pt idx="2071">
                  <c:v>193.80500000000001</c:v>
                </c:pt>
                <c:pt idx="2072">
                  <c:v>193.893</c:v>
                </c:pt>
                <c:pt idx="2073">
                  <c:v>193.977</c:v>
                </c:pt>
                <c:pt idx="2074">
                  <c:v>194.059</c:v>
                </c:pt>
                <c:pt idx="2075">
                  <c:v>194.14599999999999</c:v>
                </c:pt>
                <c:pt idx="2076">
                  <c:v>194.227</c:v>
                </c:pt>
                <c:pt idx="2077">
                  <c:v>194.31200000000001</c:v>
                </c:pt>
                <c:pt idx="2078">
                  <c:v>194.39400000000001</c:v>
                </c:pt>
                <c:pt idx="2079">
                  <c:v>194.48</c:v>
                </c:pt>
                <c:pt idx="2080">
                  <c:v>194.57300000000001</c:v>
                </c:pt>
                <c:pt idx="2081">
                  <c:v>194.65600000000001</c:v>
                </c:pt>
                <c:pt idx="2082">
                  <c:v>194.74100000000001</c:v>
                </c:pt>
                <c:pt idx="2083">
                  <c:v>194.82300000000001</c:v>
                </c:pt>
                <c:pt idx="2084">
                  <c:v>194.90700000000001</c:v>
                </c:pt>
                <c:pt idx="2085">
                  <c:v>194.989</c:v>
                </c:pt>
                <c:pt idx="2086">
                  <c:v>195.083</c:v>
                </c:pt>
                <c:pt idx="2087">
                  <c:v>195.16499999999999</c:v>
                </c:pt>
                <c:pt idx="2088">
                  <c:v>195.255</c:v>
                </c:pt>
                <c:pt idx="2089">
                  <c:v>195.32900000000001</c:v>
                </c:pt>
                <c:pt idx="2090">
                  <c:v>195.40899999999999</c:v>
                </c:pt>
                <c:pt idx="2091">
                  <c:v>195.50299999999999</c:v>
                </c:pt>
                <c:pt idx="2092">
                  <c:v>195.58799999999999</c:v>
                </c:pt>
                <c:pt idx="2093">
                  <c:v>195.67</c:v>
                </c:pt>
                <c:pt idx="2094">
                  <c:v>195.75299999999999</c:v>
                </c:pt>
                <c:pt idx="2095">
                  <c:v>195.83699999999999</c:v>
                </c:pt>
                <c:pt idx="2096">
                  <c:v>195.91800000000001</c:v>
                </c:pt>
                <c:pt idx="2097">
                  <c:v>196.00700000000001</c:v>
                </c:pt>
                <c:pt idx="2098">
                  <c:v>196.089</c:v>
                </c:pt>
                <c:pt idx="2099">
                  <c:v>196.17</c:v>
                </c:pt>
                <c:pt idx="2100">
                  <c:v>196.25899999999999</c:v>
                </c:pt>
                <c:pt idx="2101">
                  <c:v>196.34399999999999</c:v>
                </c:pt>
                <c:pt idx="2102">
                  <c:v>196.435</c:v>
                </c:pt>
                <c:pt idx="2103">
                  <c:v>196.517</c:v>
                </c:pt>
                <c:pt idx="2104">
                  <c:v>196.595</c:v>
                </c:pt>
                <c:pt idx="2105">
                  <c:v>196.68299999999999</c:v>
                </c:pt>
                <c:pt idx="2106">
                  <c:v>196.76599999999999</c:v>
                </c:pt>
                <c:pt idx="2107">
                  <c:v>196.85599999999999</c:v>
                </c:pt>
                <c:pt idx="2108">
                  <c:v>196.94300000000001</c:v>
                </c:pt>
                <c:pt idx="2109">
                  <c:v>197.02600000000001</c:v>
                </c:pt>
                <c:pt idx="2110">
                  <c:v>197.113</c:v>
                </c:pt>
                <c:pt idx="2111">
                  <c:v>197.20099999999999</c:v>
                </c:pt>
                <c:pt idx="2112">
                  <c:v>197.28</c:v>
                </c:pt>
                <c:pt idx="2113">
                  <c:v>197.36799999999999</c:v>
                </c:pt>
                <c:pt idx="2114">
                  <c:v>197.45</c:v>
                </c:pt>
                <c:pt idx="2115">
                  <c:v>197.535</c:v>
                </c:pt>
                <c:pt idx="2116">
                  <c:v>197.625</c:v>
                </c:pt>
                <c:pt idx="2117">
                  <c:v>197.702</c:v>
                </c:pt>
                <c:pt idx="2118">
                  <c:v>197.78399999999999</c:v>
                </c:pt>
                <c:pt idx="2119">
                  <c:v>197.875</c:v>
                </c:pt>
                <c:pt idx="2120">
                  <c:v>197.96</c:v>
                </c:pt>
                <c:pt idx="2121">
                  <c:v>198.04300000000001</c:v>
                </c:pt>
                <c:pt idx="2122">
                  <c:v>198.13300000000001</c:v>
                </c:pt>
                <c:pt idx="2123">
                  <c:v>198.21199999999999</c:v>
                </c:pt>
                <c:pt idx="2124">
                  <c:v>198.29300000000001</c:v>
                </c:pt>
                <c:pt idx="2125">
                  <c:v>198.37700000000001</c:v>
                </c:pt>
                <c:pt idx="2126">
                  <c:v>198.46600000000001</c:v>
                </c:pt>
                <c:pt idx="2127">
                  <c:v>198.55199999999999</c:v>
                </c:pt>
                <c:pt idx="2128">
                  <c:v>198.62799999999999</c:v>
                </c:pt>
                <c:pt idx="2129">
                  <c:v>198.721</c:v>
                </c:pt>
                <c:pt idx="2130">
                  <c:v>198.80099999999999</c:v>
                </c:pt>
                <c:pt idx="2131">
                  <c:v>198.876</c:v>
                </c:pt>
                <c:pt idx="2132">
                  <c:v>198.965</c:v>
                </c:pt>
                <c:pt idx="2133">
                  <c:v>199.05099999999999</c:v>
                </c:pt>
                <c:pt idx="2134">
                  <c:v>199.14</c:v>
                </c:pt>
                <c:pt idx="2135">
                  <c:v>199.22300000000001</c:v>
                </c:pt>
                <c:pt idx="2136">
                  <c:v>199.31100000000001</c:v>
                </c:pt>
                <c:pt idx="2137">
                  <c:v>199.393</c:v>
                </c:pt>
                <c:pt idx="2138">
                  <c:v>199.47900000000001</c:v>
                </c:pt>
                <c:pt idx="2139">
                  <c:v>199.56700000000001</c:v>
                </c:pt>
                <c:pt idx="2140">
                  <c:v>199.648</c:v>
                </c:pt>
                <c:pt idx="2141">
                  <c:v>199.74100000000001</c:v>
                </c:pt>
                <c:pt idx="2142">
                  <c:v>199.82</c:v>
                </c:pt>
                <c:pt idx="2143">
                  <c:v>199.899</c:v>
                </c:pt>
                <c:pt idx="2144">
                  <c:v>199.98699999999999</c:v>
                </c:pt>
                <c:pt idx="2145">
                  <c:v>200.06800000000001</c:v>
                </c:pt>
                <c:pt idx="2146">
                  <c:v>200.16</c:v>
                </c:pt>
                <c:pt idx="2147">
                  <c:v>200.24199999999999</c:v>
                </c:pt>
                <c:pt idx="2148">
                  <c:v>200.328</c:v>
                </c:pt>
                <c:pt idx="2149">
                  <c:v>200.41200000000001</c:v>
                </c:pt>
                <c:pt idx="2150">
                  <c:v>200.494</c:v>
                </c:pt>
                <c:pt idx="2151">
                  <c:v>200.58199999999999</c:v>
                </c:pt>
                <c:pt idx="2152">
                  <c:v>200.67</c:v>
                </c:pt>
                <c:pt idx="2153">
                  <c:v>200.755</c:v>
                </c:pt>
                <c:pt idx="2154">
                  <c:v>200.84</c:v>
                </c:pt>
                <c:pt idx="2155">
                  <c:v>200.92400000000001</c:v>
                </c:pt>
                <c:pt idx="2156">
                  <c:v>201.00200000000001</c:v>
                </c:pt>
                <c:pt idx="2157">
                  <c:v>201.09399999999999</c:v>
                </c:pt>
                <c:pt idx="2158">
                  <c:v>201.18199999999999</c:v>
                </c:pt>
                <c:pt idx="2159">
                  <c:v>201.26</c:v>
                </c:pt>
                <c:pt idx="2160">
                  <c:v>201.34899999999999</c:v>
                </c:pt>
                <c:pt idx="2161">
                  <c:v>201.43</c:v>
                </c:pt>
                <c:pt idx="2162">
                  <c:v>201.51300000000001</c:v>
                </c:pt>
                <c:pt idx="2163">
                  <c:v>201.60400000000001</c:v>
                </c:pt>
                <c:pt idx="2164">
                  <c:v>201.68199999999999</c:v>
                </c:pt>
                <c:pt idx="2165">
                  <c:v>201.76300000000001</c:v>
                </c:pt>
                <c:pt idx="2166">
                  <c:v>201.85300000000001</c:v>
                </c:pt>
                <c:pt idx="2167">
                  <c:v>201.94</c:v>
                </c:pt>
                <c:pt idx="2168">
                  <c:v>202.017</c:v>
                </c:pt>
                <c:pt idx="2169">
                  <c:v>202.11</c:v>
                </c:pt>
                <c:pt idx="2170">
                  <c:v>202.19800000000001</c:v>
                </c:pt>
                <c:pt idx="2171">
                  <c:v>202.27500000000001</c:v>
                </c:pt>
                <c:pt idx="2172">
                  <c:v>202.36500000000001</c:v>
                </c:pt>
                <c:pt idx="2173">
                  <c:v>202.44800000000001</c:v>
                </c:pt>
                <c:pt idx="2174">
                  <c:v>202.541</c:v>
                </c:pt>
                <c:pt idx="2175">
                  <c:v>202.62200000000001</c:v>
                </c:pt>
                <c:pt idx="2176">
                  <c:v>202.696</c:v>
                </c:pt>
                <c:pt idx="2177">
                  <c:v>202.78800000000001</c:v>
                </c:pt>
                <c:pt idx="2178">
                  <c:v>202.87299999999999</c:v>
                </c:pt>
                <c:pt idx="2179">
                  <c:v>202.95099999999999</c:v>
                </c:pt>
                <c:pt idx="2180">
                  <c:v>203.041</c:v>
                </c:pt>
                <c:pt idx="2181">
                  <c:v>203.125</c:v>
                </c:pt>
                <c:pt idx="2182">
                  <c:v>203.209</c:v>
                </c:pt>
                <c:pt idx="2183">
                  <c:v>203.29300000000001</c:v>
                </c:pt>
                <c:pt idx="2184">
                  <c:v>203.375</c:v>
                </c:pt>
                <c:pt idx="2185">
                  <c:v>203.46</c:v>
                </c:pt>
                <c:pt idx="2186">
                  <c:v>203.547</c:v>
                </c:pt>
                <c:pt idx="2187">
                  <c:v>203.64099999999999</c:v>
                </c:pt>
                <c:pt idx="2188">
                  <c:v>203.72200000000001</c:v>
                </c:pt>
                <c:pt idx="2189">
                  <c:v>203.80699999999999</c:v>
                </c:pt>
                <c:pt idx="2190">
                  <c:v>203.89</c:v>
                </c:pt>
                <c:pt idx="2191">
                  <c:v>203.97300000000001</c:v>
                </c:pt>
                <c:pt idx="2192">
                  <c:v>204.06200000000001</c:v>
                </c:pt>
                <c:pt idx="2193">
                  <c:v>204.13900000000001</c:v>
                </c:pt>
                <c:pt idx="2194">
                  <c:v>204.23699999999999</c:v>
                </c:pt>
                <c:pt idx="2195">
                  <c:v>204.31399999999999</c:v>
                </c:pt>
                <c:pt idx="2196">
                  <c:v>204.40100000000001</c:v>
                </c:pt>
                <c:pt idx="2197">
                  <c:v>204.49</c:v>
                </c:pt>
                <c:pt idx="2198">
                  <c:v>204.572</c:v>
                </c:pt>
                <c:pt idx="2199">
                  <c:v>204.65600000000001</c:v>
                </c:pt>
                <c:pt idx="2200">
                  <c:v>204.739</c:v>
                </c:pt>
                <c:pt idx="2201">
                  <c:v>204.822</c:v>
                </c:pt>
                <c:pt idx="2202">
                  <c:v>204.90899999999999</c:v>
                </c:pt>
                <c:pt idx="2203">
                  <c:v>204.99199999999999</c:v>
                </c:pt>
                <c:pt idx="2204">
                  <c:v>205.08099999999999</c:v>
                </c:pt>
                <c:pt idx="2205">
                  <c:v>205.16900000000001</c:v>
                </c:pt>
                <c:pt idx="2206">
                  <c:v>205.25</c:v>
                </c:pt>
                <c:pt idx="2207">
                  <c:v>205.33699999999999</c:v>
                </c:pt>
                <c:pt idx="2208">
                  <c:v>205.41499999999999</c:v>
                </c:pt>
                <c:pt idx="2209">
                  <c:v>205.50200000000001</c:v>
                </c:pt>
                <c:pt idx="2210">
                  <c:v>205.584</c:v>
                </c:pt>
                <c:pt idx="2211">
                  <c:v>205.67</c:v>
                </c:pt>
                <c:pt idx="2212">
                  <c:v>205.75899999999999</c:v>
                </c:pt>
                <c:pt idx="2213">
                  <c:v>205.84399999999999</c:v>
                </c:pt>
                <c:pt idx="2214">
                  <c:v>205.917</c:v>
                </c:pt>
                <c:pt idx="2215">
                  <c:v>205.99799999999999</c:v>
                </c:pt>
                <c:pt idx="2216">
                  <c:v>206.09100000000001</c:v>
                </c:pt>
                <c:pt idx="2217">
                  <c:v>206.173</c:v>
                </c:pt>
                <c:pt idx="2218">
                  <c:v>206.25899999999999</c:v>
                </c:pt>
                <c:pt idx="2219">
                  <c:v>206.34899999999999</c:v>
                </c:pt>
                <c:pt idx="2220">
                  <c:v>206.429</c:v>
                </c:pt>
                <c:pt idx="2221">
                  <c:v>206.51599999999999</c:v>
                </c:pt>
                <c:pt idx="2222">
                  <c:v>206.6</c:v>
                </c:pt>
                <c:pt idx="2223">
                  <c:v>206.69200000000001</c:v>
                </c:pt>
                <c:pt idx="2224">
                  <c:v>206.77</c:v>
                </c:pt>
                <c:pt idx="2225">
                  <c:v>206.85300000000001</c:v>
                </c:pt>
                <c:pt idx="2226">
                  <c:v>206.941</c:v>
                </c:pt>
                <c:pt idx="2227">
                  <c:v>207.024</c:v>
                </c:pt>
                <c:pt idx="2228">
                  <c:v>207.10900000000001</c:v>
                </c:pt>
                <c:pt idx="2229">
                  <c:v>207.18799999999999</c:v>
                </c:pt>
                <c:pt idx="2230">
                  <c:v>207.27500000000001</c:v>
                </c:pt>
                <c:pt idx="2231">
                  <c:v>207.36199999999999</c:v>
                </c:pt>
                <c:pt idx="2232">
                  <c:v>207.441</c:v>
                </c:pt>
                <c:pt idx="2233">
                  <c:v>207.529</c:v>
                </c:pt>
                <c:pt idx="2234">
                  <c:v>207.614</c:v>
                </c:pt>
                <c:pt idx="2235">
                  <c:v>207.697</c:v>
                </c:pt>
                <c:pt idx="2236">
                  <c:v>207.77799999999999</c:v>
                </c:pt>
                <c:pt idx="2237">
                  <c:v>207.869</c:v>
                </c:pt>
                <c:pt idx="2238">
                  <c:v>207.95400000000001</c:v>
                </c:pt>
                <c:pt idx="2239">
                  <c:v>208.053</c:v>
                </c:pt>
                <c:pt idx="2240">
                  <c:v>208.13499999999999</c:v>
                </c:pt>
                <c:pt idx="2241">
                  <c:v>208.22399999999999</c:v>
                </c:pt>
                <c:pt idx="2242">
                  <c:v>208.3</c:v>
                </c:pt>
                <c:pt idx="2243">
                  <c:v>208.39</c:v>
                </c:pt>
                <c:pt idx="2244">
                  <c:v>208.47</c:v>
                </c:pt>
                <c:pt idx="2245">
                  <c:v>208.56100000000001</c:v>
                </c:pt>
                <c:pt idx="2246">
                  <c:v>208.643</c:v>
                </c:pt>
                <c:pt idx="2247">
                  <c:v>208.726</c:v>
                </c:pt>
                <c:pt idx="2248">
                  <c:v>208.809</c:v>
                </c:pt>
                <c:pt idx="2249">
                  <c:v>208.89599999999999</c:v>
                </c:pt>
                <c:pt idx="2250">
                  <c:v>208.97900000000001</c:v>
                </c:pt>
                <c:pt idx="2251">
                  <c:v>209.059</c:v>
                </c:pt>
                <c:pt idx="2252">
                  <c:v>209.14099999999999</c:v>
                </c:pt>
                <c:pt idx="2253">
                  <c:v>209.23099999999999</c:v>
                </c:pt>
                <c:pt idx="2254">
                  <c:v>209.315</c:v>
                </c:pt>
                <c:pt idx="2255">
                  <c:v>209.398</c:v>
                </c:pt>
                <c:pt idx="2256">
                  <c:v>209.49700000000001</c:v>
                </c:pt>
                <c:pt idx="2257">
                  <c:v>209.57900000000001</c:v>
                </c:pt>
                <c:pt idx="2258">
                  <c:v>209.66399999999999</c:v>
                </c:pt>
                <c:pt idx="2259">
                  <c:v>209.74600000000001</c:v>
                </c:pt>
                <c:pt idx="2260">
                  <c:v>209.83099999999999</c:v>
                </c:pt>
                <c:pt idx="2261">
                  <c:v>209.92099999999999</c:v>
                </c:pt>
                <c:pt idx="2262">
                  <c:v>210.00299999999999</c:v>
                </c:pt>
                <c:pt idx="2263">
                  <c:v>210.07900000000001</c:v>
                </c:pt>
                <c:pt idx="2264">
                  <c:v>210.17099999999999</c:v>
                </c:pt>
                <c:pt idx="2265">
                  <c:v>210.25399999999999</c:v>
                </c:pt>
                <c:pt idx="2266">
                  <c:v>210.34100000000001</c:v>
                </c:pt>
                <c:pt idx="2267">
                  <c:v>210.429</c:v>
                </c:pt>
                <c:pt idx="2268">
                  <c:v>210.512</c:v>
                </c:pt>
                <c:pt idx="2269">
                  <c:v>210.595</c:v>
                </c:pt>
                <c:pt idx="2270">
                  <c:v>210.679</c:v>
                </c:pt>
                <c:pt idx="2271">
                  <c:v>210.76300000000001</c:v>
                </c:pt>
                <c:pt idx="2272">
                  <c:v>210.846</c:v>
                </c:pt>
                <c:pt idx="2273">
                  <c:v>210.935</c:v>
                </c:pt>
                <c:pt idx="2274">
                  <c:v>211.01900000000001</c:v>
                </c:pt>
                <c:pt idx="2275">
                  <c:v>211.1</c:v>
                </c:pt>
                <c:pt idx="2276">
                  <c:v>211.18899999999999</c:v>
                </c:pt>
                <c:pt idx="2277">
                  <c:v>211.268</c:v>
                </c:pt>
                <c:pt idx="2278">
                  <c:v>211.35300000000001</c:v>
                </c:pt>
                <c:pt idx="2279">
                  <c:v>211.44</c:v>
                </c:pt>
                <c:pt idx="2280">
                  <c:v>211.53299999999999</c:v>
                </c:pt>
                <c:pt idx="2281">
                  <c:v>211.614</c:v>
                </c:pt>
                <c:pt idx="2282">
                  <c:v>211.7</c:v>
                </c:pt>
                <c:pt idx="2283">
                  <c:v>211.785</c:v>
                </c:pt>
                <c:pt idx="2284">
                  <c:v>211.869</c:v>
                </c:pt>
                <c:pt idx="2285">
                  <c:v>211.95500000000001</c:v>
                </c:pt>
                <c:pt idx="2286">
                  <c:v>212.03899999999999</c:v>
                </c:pt>
                <c:pt idx="2287">
                  <c:v>212.126</c:v>
                </c:pt>
                <c:pt idx="2288">
                  <c:v>212.208</c:v>
                </c:pt>
                <c:pt idx="2289">
                  <c:v>212.29499999999999</c:v>
                </c:pt>
                <c:pt idx="2290">
                  <c:v>212.376</c:v>
                </c:pt>
                <c:pt idx="2291">
                  <c:v>212.46600000000001</c:v>
                </c:pt>
                <c:pt idx="2292">
                  <c:v>212.55</c:v>
                </c:pt>
                <c:pt idx="2293">
                  <c:v>212.636</c:v>
                </c:pt>
                <c:pt idx="2294">
                  <c:v>212.71799999999999</c:v>
                </c:pt>
                <c:pt idx="2295">
                  <c:v>212.8</c:v>
                </c:pt>
                <c:pt idx="2296">
                  <c:v>212.892</c:v>
                </c:pt>
                <c:pt idx="2297">
                  <c:v>212.971</c:v>
                </c:pt>
                <c:pt idx="2298">
                  <c:v>213.05600000000001</c:v>
                </c:pt>
                <c:pt idx="2299">
                  <c:v>213.14400000000001</c:v>
                </c:pt>
                <c:pt idx="2300">
                  <c:v>213.21799999999999</c:v>
                </c:pt>
                <c:pt idx="2301">
                  <c:v>213.31</c:v>
                </c:pt>
                <c:pt idx="2302">
                  <c:v>213.39599999999999</c:v>
                </c:pt>
                <c:pt idx="2303">
                  <c:v>213.476</c:v>
                </c:pt>
                <c:pt idx="2304">
                  <c:v>213.559</c:v>
                </c:pt>
                <c:pt idx="2305">
                  <c:v>213.649</c:v>
                </c:pt>
                <c:pt idx="2306">
                  <c:v>213.732</c:v>
                </c:pt>
                <c:pt idx="2307">
                  <c:v>213.822</c:v>
                </c:pt>
                <c:pt idx="2308">
                  <c:v>213.90799999999999</c:v>
                </c:pt>
                <c:pt idx="2309">
                  <c:v>213.99100000000001</c:v>
                </c:pt>
                <c:pt idx="2310">
                  <c:v>214.065</c:v>
                </c:pt>
                <c:pt idx="2311">
                  <c:v>214.16499999999999</c:v>
                </c:pt>
                <c:pt idx="2312">
                  <c:v>214.24299999999999</c:v>
                </c:pt>
                <c:pt idx="2313">
                  <c:v>214.328</c:v>
                </c:pt>
                <c:pt idx="2314">
                  <c:v>214.416</c:v>
                </c:pt>
                <c:pt idx="2315">
                  <c:v>214.49600000000001</c:v>
                </c:pt>
                <c:pt idx="2316">
                  <c:v>214.58099999999999</c:v>
                </c:pt>
                <c:pt idx="2317">
                  <c:v>214.66900000000001</c:v>
                </c:pt>
                <c:pt idx="2318">
                  <c:v>214.749</c:v>
                </c:pt>
                <c:pt idx="2319">
                  <c:v>214.83500000000001</c:v>
                </c:pt>
                <c:pt idx="2320">
                  <c:v>214.92500000000001</c:v>
                </c:pt>
                <c:pt idx="2321">
                  <c:v>215.00700000000001</c:v>
                </c:pt>
                <c:pt idx="2322">
                  <c:v>215.09299999999999</c:v>
                </c:pt>
                <c:pt idx="2323">
                  <c:v>215.173</c:v>
                </c:pt>
                <c:pt idx="2324">
                  <c:v>215.249</c:v>
                </c:pt>
                <c:pt idx="2325">
                  <c:v>215.345</c:v>
                </c:pt>
                <c:pt idx="2326">
                  <c:v>215.43799999999999</c:v>
                </c:pt>
                <c:pt idx="2327">
                  <c:v>215.52</c:v>
                </c:pt>
                <c:pt idx="2328">
                  <c:v>215.61099999999999</c:v>
                </c:pt>
                <c:pt idx="2329">
                  <c:v>215.68700000000001</c:v>
                </c:pt>
                <c:pt idx="2330">
                  <c:v>215.774</c:v>
                </c:pt>
                <c:pt idx="2331">
                  <c:v>215.85900000000001</c:v>
                </c:pt>
                <c:pt idx="2332">
                  <c:v>215.953</c:v>
                </c:pt>
                <c:pt idx="2333">
                  <c:v>216.03200000000001</c:v>
                </c:pt>
                <c:pt idx="2334">
                  <c:v>216.11</c:v>
                </c:pt>
                <c:pt idx="2335">
                  <c:v>216.19800000000001</c:v>
                </c:pt>
                <c:pt idx="2336">
                  <c:v>216.27500000000001</c:v>
                </c:pt>
                <c:pt idx="2337">
                  <c:v>216.364</c:v>
                </c:pt>
                <c:pt idx="2338">
                  <c:v>216.45</c:v>
                </c:pt>
                <c:pt idx="2339">
                  <c:v>216.53200000000001</c:v>
                </c:pt>
                <c:pt idx="2340">
                  <c:v>216.62299999999999</c:v>
                </c:pt>
                <c:pt idx="2341">
                  <c:v>216.70599999999999</c:v>
                </c:pt>
                <c:pt idx="2342">
                  <c:v>216.785</c:v>
                </c:pt>
                <c:pt idx="2343">
                  <c:v>216.874</c:v>
                </c:pt>
                <c:pt idx="2344">
                  <c:v>216.964</c:v>
                </c:pt>
                <c:pt idx="2345">
                  <c:v>217.04400000000001</c:v>
                </c:pt>
                <c:pt idx="2346">
                  <c:v>217.12899999999999</c:v>
                </c:pt>
                <c:pt idx="2347">
                  <c:v>217.21700000000001</c:v>
                </c:pt>
                <c:pt idx="2348">
                  <c:v>217.30099999999999</c:v>
                </c:pt>
                <c:pt idx="2349">
                  <c:v>217.38200000000001</c:v>
                </c:pt>
                <c:pt idx="2350">
                  <c:v>217.46700000000001</c:v>
                </c:pt>
                <c:pt idx="2351">
                  <c:v>217.54599999999999</c:v>
                </c:pt>
                <c:pt idx="2352">
                  <c:v>217.63800000000001</c:v>
                </c:pt>
                <c:pt idx="2353">
                  <c:v>217.72300000000001</c:v>
                </c:pt>
                <c:pt idx="2354">
                  <c:v>217.816</c:v>
                </c:pt>
                <c:pt idx="2355">
                  <c:v>217.89400000000001</c:v>
                </c:pt>
                <c:pt idx="2356">
                  <c:v>217.97800000000001</c:v>
                </c:pt>
                <c:pt idx="2357">
                  <c:v>218.066</c:v>
                </c:pt>
                <c:pt idx="2358">
                  <c:v>218.148</c:v>
                </c:pt>
                <c:pt idx="2359">
                  <c:v>218.23599999999999</c:v>
                </c:pt>
                <c:pt idx="2360">
                  <c:v>218.322</c:v>
                </c:pt>
                <c:pt idx="2361">
                  <c:v>218.404</c:v>
                </c:pt>
                <c:pt idx="2362">
                  <c:v>218.49199999999999</c:v>
                </c:pt>
                <c:pt idx="2363">
                  <c:v>218.57499999999999</c:v>
                </c:pt>
                <c:pt idx="2364">
                  <c:v>218.655</c:v>
                </c:pt>
                <c:pt idx="2365">
                  <c:v>218.74199999999999</c:v>
                </c:pt>
                <c:pt idx="2366">
                  <c:v>218.83199999999999</c:v>
                </c:pt>
                <c:pt idx="2367">
                  <c:v>218.92</c:v>
                </c:pt>
                <c:pt idx="2368">
                  <c:v>218.99799999999999</c:v>
                </c:pt>
                <c:pt idx="2369">
                  <c:v>219.08600000000001</c:v>
                </c:pt>
                <c:pt idx="2370">
                  <c:v>219.15899999999999</c:v>
                </c:pt>
                <c:pt idx="2371">
                  <c:v>219.25399999999999</c:v>
                </c:pt>
                <c:pt idx="2372">
                  <c:v>219.339</c:v>
                </c:pt>
                <c:pt idx="2373">
                  <c:v>219.42</c:v>
                </c:pt>
                <c:pt idx="2374">
                  <c:v>219.50299999999999</c:v>
                </c:pt>
                <c:pt idx="2375">
                  <c:v>219.596</c:v>
                </c:pt>
                <c:pt idx="2376">
                  <c:v>219.67599999999999</c:v>
                </c:pt>
                <c:pt idx="2377">
                  <c:v>219.76</c:v>
                </c:pt>
                <c:pt idx="2378">
                  <c:v>219.84800000000001</c:v>
                </c:pt>
                <c:pt idx="2379">
                  <c:v>219.93199999999999</c:v>
                </c:pt>
                <c:pt idx="2380">
                  <c:v>220.012</c:v>
                </c:pt>
                <c:pt idx="2381">
                  <c:v>220.1</c:v>
                </c:pt>
                <c:pt idx="2382">
                  <c:v>220.18700000000001</c:v>
                </c:pt>
                <c:pt idx="2383">
                  <c:v>220.268</c:v>
                </c:pt>
                <c:pt idx="2384">
                  <c:v>220.352</c:v>
                </c:pt>
                <c:pt idx="2385">
                  <c:v>220.43799999999999</c:v>
                </c:pt>
                <c:pt idx="2386">
                  <c:v>220.52199999999999</c:v>
                </c:pt>
                <c:pt idx="2387">
                  <c:v>220.60900000000001</c:v>
                </c:pt>
                <c:pt idx="2388">
                  <c:v>220.69499999999999</c:v>
                </c:pt>
                <c:pt idx="2389">
                  <c:v>220.779</c:v>
                </c:pt>
                <c:pt idx="2390">
                  <c:v>220.86099999999999</c:v>
                </c:pt>
                <c:pt idx="2391">
                  <c:v>220.94800000000001</c:v>
                </c:pt>
                <c:pt idx="2392">
                  <c:v>221.03299999999999</c:v>
                </c:pt>
                <c:pt idx="2393">
                  <c:v>221.12200000000001</c:v>
                </c:pt>
                <c:pt idx="2394">
                  <c:v>221.19800000000001</c:v>
                </c:pt>
                <c:pt idx="2395">
                  <c:v>221.292</c:v>
                </c:pt>
                <c:pt idx="2396">
                  <c:v>221.375</c:v>
                </c:pt>
                <c:pt idx="2397">
                  <c:v>221.464</c:v>
                </c:pt>
                <c:pt idx="2398">
                  <c:v>221.54499999999999</c:v>
                </c:pt>
                <c:pt idx="2399">
                  <c:v>221.62299999999999</c:v>
                </c:pt>
                <c:pt idx="2400">
                  <c:v>221.708</c:v>
                </c:pt>
                <c:pt idx="2401">
                  <c:v>221.79900000000001</c:v>
                </c:pt>
                <c:pt idx="2402">
                  <c:v>221.88300000000001</c:v>
                </c:pt>
                <c:pt idx="2403">
                  <c:v>221.96899999999999</c:v>
                </c:pt>
                <c:pt idx="2404">
                  <c:v>222.05</c:v>
                </c:pt>
                <c:pt idx="2405">
                  <c:v>222.13300000000001</c:v>
                </c:pt>
                <c:pt idx="2406">
                  <c:v>222.215</c:v>
                </c:pt>
                <c:pt idx="2407">
                  <c:v>222.30199999999999</c:v>
                </c:pt>
                <c:pt idx="2408">
                  <c:v>222.38499999999999</c:v>
                </c:pt>
                <c:pt idx="2409">
                  <c:v>222.471</c:v>
                </c:pt>
                <c:pt idx="2410">
                  <c:v>222.55600000000001</c:v>
                </c:pt>
                <c:pt idx="2411">
                  <c:v>222.64099999999999</c:v>
                </c:pt>
                <c:pt idx="2412">
                  <c:v>222.732</c:v>
                </c:pt>
                <c:pt idx="2413">
                  <c:v>222.81800000000001</c:v>
                </c:pt>
                <c:pt idx="2414">
                  <c:v>222.898</c:v>
                </c:pt>
                <c:pt idx="2415">
                  <c:v>222.976</c:v>
                </c:pt>
                <c:pt idx="2416">
                  <c:v>223.066</c:v>
                </c:pt>
                <c:pt idx="2417">
                  <c:v>223.15199999999999</c:v>
                </c:pt>
                <c:pt idx="2418">
                  <c:v>223.23099999999999</c:v>
                </c:pt>
                <c:pt idx="2419">
                  <c:v>223.31800000000001</c:v>
                </c:pt>
                <c:pt idx="2420">
                  <c:v>223.40600000000001</c:v>
                </c:pt>
                <c:pt idx="2421">
                  <c:v>223.488</c:v>
                </c:pt>
                <c:pt idx="2422">
                  <c:v>223.57900000000001</c:v>
                </c:pt>
                <c:pt idx="2423">
                  <c:v>223.661</c:v>
                </c:pt>
                <c:pt idx="2424">
                  <c:v>223.74600000000001</c:v>
                </c:pt>
                <c:pt idx="2425">
                  <c:v>223.827</c:v>
                </c:pt>
                <c:pt idx="2426">
                  <c:v>223.91399999999999</c:v>
                </c:pt>
                <c:pt idx="2427">
                  <c:v>224.006</c:v>
                </c:pt>
                <c:pt idx="2428">
                  <c:v>224.08</c:v>
                </c:pt>
                <c:pt idx="2429">
                  <c:v>224.173</c:v>
                </c:pt>
                <c:pt idx="2430">
                  <c:v>224.25299999999999</c:v>
                </c:pt>
                <c:pt idx="2431">
                  <c:v>224.33699999999999</c:v>
                </c:pt>
                <c:pt idx="2432">
                  <c:v>224.42099999999999</c:v>
                </c:pt>
                <c:pt idx="2433">
                  <c:v>224.50399999999999</c:v>
                </c:pt>
                <c:pt idx="2434">
                  <c:v>224.59100000000001</c:v>
                </c:pt>
                <c:pt idx="2435">
                  <c:v>224.67400000000001</c:v>
                </c:pt>
                <c:pt idx="2436">
                  <c:v>224.75800000000001</c:v>
                </c:pt>
                <c:pt idx="2437">
                  <c:v>224.84</c:v>
                </c:pt>
                <c:pt idx="2438">
                  <c:v>224.935</c:v>
                </c:pt>
                <c:pt idx="2439">
                  <c:v>225.012</c:v>
                </c:pt>
                <c:pt idx="2440">
                  <c:v>225.102</c:v>
                </c:pt>
                <c:pt idx="2441">
                  <c:v>225.18</c:v>
                </c:pt>
                <c:pt idx="2442">
                  <c:v>225.261</c:v>
                </c:pt>
                <c:pt idx="2443">
                  <c:v>225.35300000000001</c:v>
                </c:pt>
                <c:pt idx="2444">
                  <c:v>225.44300000000001</c:v>
                </c:pt>
                <c:pt idx="2445">
                  <c:v>225.523</c:v>
                </c:pt>
                <c:pt idx="2446">
                  <c:v>225.60400000000001</c:v>
                </c:pt>
                <c:pt idx="2447">
                  <c:v>225.69900000000001</c:v>
                </c:pt>
                <c:pt idx="2448">
                  <c:v>225.77199999999999</c:v>
                </c:pt>
                <c:pt idx="2449">
                  <c:v>225.864</c:v>
                </c:pt>
                <c:pt idx="2450">
                  <c:v>225.952</c:v>
                </c:pt>
                <c:pt idx="2451">
                  <c:v>226.03100000000001</c:v>
                </c:pt>
                <c:pt idx="2452">
                  <c:v>226.114</c:v>
                </c:pt>
                <c:pt idx="2453">
                  <c:v>226.20699999999999</c:v>
                </c:pt>
                <c:pt idx="2454">
                  <c:v>226.28700000000001</c:v>
                </c:pt>
                <c:pt idx="2455">
                  <c:v>226.376</c:v>
                </c:pt>
                <c:pt idx="2456">
                  <c:v>226.45099999999999</c:v>
                </c:pt>
                <c:pt idx="2457">
                  <c:v>226.54</c:v>
                </c:pt>
                <c:pt idx="2458">
                  <c:v>226.62200000000001</c:v>
                </c:pt>
                <c:pt idx="2459">
                  <c:v>226.70500000000001</c:v>
                </c:pt>
                <c:pt idx="2460">
                  <c:v>226.792</c:v>
                </c:pt>
                <c:pt idx="2461">
                  <c:v>226.875</c:v>
                </c:pt>
                <c:pt idx="2462">
                  <c:v>226.964</c:v>
                </c:pt>
                <c:pt idx="2463">
                  <c:v>227.047</c:v>
                </c:pt>
                <c:pt idx="2464">
                  <c:v>227.13499999999999</c:v>
                </c:pt>
                <c:pt idx="2465">
                  <c:v>227.214</c:v>
                </c:pt>
                <c:pt idx="2466">
                  <c:v>227.30099999999999</c:v>
                </c:pt>
                <c:pt idx="2467">
                  <c:v>227.386</c:v>
                </c:pt>
                <c:pt idx="2468">
                  <c:v>227.47800000000001</c:v>
                </c:pt>
                <c:pt idx="2469">
                  <c:v>227.554</c:v>
                </c:pt>
                <c:pt idx="2470">
                  <c:v>227.64599999999999</c:v>
                </c:pt>
                <c:pt idx="2471">
                  <c:v>227.72499999999999</c:v>
                </c:pt>
                <c:pt idx="2472">
                  <c:v>227.80500000000001</c:v>
                </c:pt>
                <c:pt idx="2473">
                  <c:v>227.893</c:v>
                </c:pt>
                <c:pt idx="2474">
                  <c:v>227.98</c:v>
                </c:pt>
                <c:pt idx="2475">
                  <c:v>228.06100000000001</c:v>
                </c:pt>
                <c:pt idx="2476">
                  <c:v>228.14500000000001</c:v>
                </c:pt>
                <c:pt idx="2477">
                  <c:v>228.23500000000001</c:v>
                </c:pt>
                <c:pt idx="2478">
                  <c:v>228.31299999999999</c:v>
                </c:pt>
                <c:pt idx="2479">
                  <c:v>228.40100000000001</c:v>
                </c:pt>
                <c:pt idx="2480">
                  <c:v>228.48699999999999</c:v>
                </c:pt>
                <c:pt idx="2481">
                  <c:v>228.57499999999999</c:v>
                </c:pt>
                <c:pt idx="2482">
                  <c:v>228.65600000000001</c:v>
                </c:pt>
                <c:pt idx="2483">
                  <c:v>228.74700000000001</c:v>
                </c:pt>
                <c:pt idx="2484">
                  <c:v>228.827</c:v>
                </c:pt>
                <c:pt idx="2485">
                  <c:v>228.911</c:v>
                </c:pt>
                <c:pt idx="2486">
                  <c:v>229.00200000000001</c:v>
                </c:pt>
                <c:pt idx="2487">
                  <c:v>229.08500000000001</c:v>
                </c:pt>
                <c:pt idx="2488">
                  <c:v>229.16800000000001</c:v>
                </c:pt>
                <c:pt idx="2489">
                  <c:v>229.25399999999999</c:v>
                </c:pt>
                <c:pt idx="2490">
                  <c:v>229.34</c:v>
                </c:pt>
                <c:pt idx="2491">
                  <c:v>229.43199999999999</c:v>
                </c:pt>
                <c:pt idx="2492">
                  <c:v>229.50899999999999</c:v>
                </c:pt>
                <c:pt idx="2493">
                  <c:v>229.59399999999999</c:v>
                </c:pt>
                <c:pt idx="2494">
                  <c:v>229.68</c:v>
                </c:pt>
                <c:pt idx="2495">
                  <c:v>229.75800000000001</c:v>
                </c:pt>
                <c:pt idx="2496">
                  <c:v>229.83600000000001</c:v>
                </c:pt>
                <c:pt idx="2497">
                  <c:v>229.928</c:v>
                </c:pt>
                <c:pt idx="2498">
                  <c:v>230.00899999999999</c:v>
                </c:pt>
                <c:pt idx="2499">
                  <c:v>230.09899999999999</c:v>
                </c:pt>
                <c:pt idx="2500">
                  <c:v>230.18299999999999</c:v>
                </c:pt>
                <c:pt idx="2501">
                  <c:v>230.268</c:v>
                </c:pt>
                <c:pt idx="2502">
                  <c:v>230.35400000000001</c:v>
                </c:pt>
                <c:pt idx="2503">
                  <c:v>230.435</c:v>
                </c:pt>
                <c:pt idx="2504">
                  <c:v>230.52600000000001</c:v>
                </c:pt>
                <c:pt idx="2505">
                  <c:v>230.608</c:v>
                </c:pt>
                <c:pt idx="2506">
                  <c:v>230.702</c:v>
                </c:pt>
                <c:pt idx="2507">
                  <c:v>230.78399999999999</c:v>
                </c:pt>
                <c:pt idx="2508">
                  <c:v>230.87100000000001</c:v>
                </c:pt>
                <c:pt idx="2509">
                  <c:v>230.94900000000001</c:v>
                </c:pt>
                <c:pt idx="2510">
                  <c:v>231.036</c:v>
                </c:pt>
                <c:pt idx="2511">
                  <c:v>231.11500000000001</c:v>
                </c:pt>
                <c:pt idx="2512">
                  <c:v>231.197</c:v>
                </c:pt>
                <c:pt idx="2513">
                  <c:v>231.28399999999999</c:v>
                </c:pt>
                <c:pt idx="2514">
                  <c:v>231.36600000000001</c:v>
                </c:pt>
                <c:pt idx="2515">
                  <c:v>231.44900000000001</c:v>
                </c:pt>
                <c:pt idx="2516">
                  <c:v>231.54400000000001</c:v>
                </c:pt>
                <c:pt idx="2517">
                  <c:v>231.631</c:v>
                </c:pt>
                <c:pt idx="2518">
                  <c:v>231.71299999999999</c:v>
                </c:pt>
                <c:pt idx="2519">
                  <c:v>231.792</c:v>
                </c:pt>
                <c:pt idx="2520">
                  <c:v>231.87799999999999</c:v>
                </c:pt>
                <c:pt idx="2521">
                  <c:v>231.96</c:v>
                </c:pt>
                <c:pt idx="2522">
                  <c:v>232.04900000000001</c:v>
                </c:pt>
                <c:pt idx="2523">
                  <c:v>232.13800000000001</c:v>
                </c:pt>
                <c:pt idx="2524">
                  <c:v>232.21700000000001</c:v>
                </c:pt>
                <c:pt idx="2525">
                  <c:v>232.304</c:v>
                </c:pt>
                <c:pt idx="2526">
                  <c:v>232.38499999999999</c:v>
                </c:pt>
                <c:pt idx="2527">
                  <c:v>232.471</c:v>
                </c:pt>
                <c:pt idx="2528">
                  <c:v>232.55799999999999</c:v>
                </c:pt>
                <c:pt idx="2529">
                  <c:v>232.63800000000001</c:v>
                </c:pt>
                <c:pt idx="2530">
                  <c:v>232.73099999999999</c:v>
                </c:pt>
                <c:pt idx="2531">
                  <c:v>232.81399999999999</c:v>
                </c:pt>
                <c:pt idx="2532">
                  <c:v>232.892</c:v>
                </c:pt>
                <c:pt idx="2533">
                  <c:v>232.97499999999999</c:v>
                </c:pt>
                <c:pt idx="2534">
                  <c:v>233.06399999999999</c:v>
                </c:pt>
                <c:pt idx="2535">
                  <c:v>233.15</c:v>
                </c:pt>
                <c:pt idx="2536">
                  <c:v>233.245</c:v>
                </c:pt>
                <c:pt idx="2537">
                  <c:v>233.32400000000001</c:v>
                </c:pt>
                <c:pt idx="2538">
                  <c:v>233.41200000000001</c:v>
                </c:pt>
                <c:pt idx="2539">
                  <c:v>233.488</c:v>
                </c:pt>
                <c:pt idx="2540">
                  <c:v>233.57300000000001</c:v>
                </c:pt>
                <c:pt idx="2541">
                  <c:v>233.65899999999999</c:v>
                </c:pt>
                <c:pt idx="2542">
                  <c:v>233.74199999999999</c:v>
                </c:pt>
                <c:pt idx="2543">
                  <c:v>233.83500000000001</c:v>
                </c:pt>
                <c:pt idx="2544">
                  <c:v>233.91800000000001</c:v>
                </c:pt>
                <c:pt idx="2545">
                  <c:v>234</c:v>
                </c:pt>
                <c:pt idx="2546">
                  <c:v>234.083</c:v>
                </c:pt>
                <c:pt idx="2547">
                  <c:v>234.172</c:v>
                </c:pt>
                <c:pt idx="2548">
                  <c:v>234.25200000000001</c:v>
                </c:pt>
                <c:pt idx="2549">
                  <c:v>234.346</c:v>
                </c:pt>
                <c:pt idx="2550">
                  <c:v>234.42</c:v>
                </c:pt>
                <c:pt idx="2551">
                  <c:v>234.50200000000001</c:v>
                </c:pt>
                <c:pt idx="2552">
                  <c:v>234.58799999999999</c:v>
                </c:pt>
                <c:pt idx="2553">
                  <c:v>234.672</c:v>
                </c:pt>
                <c:pt idx="2554">
                  <c:v>234.76</c:v>
                </c:pt>
                <c:pt idx="2555">
                  <c:v>234.858</c:v>
                </c:pt>
                <c:pt idx="2556">
                  <c:v>234.93899999999999</c:v>
                </c:pt>
                <c:pt idx="2557">
                  <c:v>235.02</c:v>
                </c:pt>
                <c:pt idx="2558">
                  <c:v>235.10300000000001</c:v>
                </c:pt>
                <c:pt idx="2559">
                  <c:v>235.19399999999999</c:v>
                </c:pt>
                <c:pt idx="2560">
                  <c:v>235.27099999999999</c:v>
                </c:pt>
                <c:pt idx="2561">
                  <c:v>235.357</c:v>
                </c:pt>
                <c:pt idx="2562">
                  <c:v>235.43799999999999</c:v>
                </c:pt>
                <c:pt idx="2563">
                  <c:v>235.524</c:v>
                </c:pt>
                <c:pt idx="2564">
                  <c:v>235.607</c:v>
                </c:pt>
                <c:pt idx="2565">
                  <c:v>235.68799999999999</c:v>
                </c:pt>
                <c:pt idx="2566">
                  <c:v>235.78</c:v>
                </c:pt>
                <c:pt idx="2567">
                  <c:v>235.86099999999999</c:v>
                </c:pt>
                <c:pt idx="2568">
                  <c:v>235.94499999999999</c:v>
                </c:pt>
                <c:pt idx="2569">
                  <c:v>236.029</c:v>
                </c:pt>
                <c:pt idx="2570">
                  <c:v>236.124</c:v>
                </c:pt>
                <c:pt idx="2571">
                  <c:v>236.20599999999999</c:v>
                </c:pt>
                <c:pt idx="2572">
                  <c:v>236.29</c:v>
                </c:pt>
                <c:pt idx="2573">
                  <c:v>236.376</c:v>
                </c:pt>
                <c:pt idx="2574">
                  <c:v>236.46100000000001</c:v>
                </c:pt>
                <c:pt idx="2575">
                  <c:v>236.54300000000001</c:v>
                </c:pt>
                <c:pt idx="2576">
                  <c:v>236.63300000000001</c:v>
                </c:pt>
                <c:pt idx="2577">
                  <c:v>236.708</c:v>
                </c:pt>
                <c:pt idx="2578">
                  <c:v>236.798</c:v>
                </c:pt>
                <c:pt idx="2579">
                  <c:v>236.88</c:v>
                </c:pt>
                <c:pt idx="2580">
                  <c:v>236.976</c:v>
                </c:pt>
                <c:pt idx="2581">
                  <c:v>237.059</c:v>
                </c:pt>
                <c:pt idx="2582">
                  <c:v>237.14699999999999</c:v>
                </c:pt>
                <c:pt idx="2583">
                  <c:v>237.23099999999999</c:v>
                </c:pt>
                <c:pt idx="2584">
                  <c:v>237.30600000000001</c:v>
                </c:pt>
                <c:pt idx="2585">
                  <c:v>237.387</c:v>
                </c:pt>
                <c:pt idx="2586">
                  <c:v>237.482</c:v>
                </c:pt>
                <c:pt idx="2587">
                  <c:v>237.56</c:v>
                </c:pt>
                <c:pt idx="2588">
                  <c:v>237.642</c:v>
                </c:pt>
                <c:pt idx="2589">
                  <c:v>237.73400000000001</c:v>
                </c:pt>
                <c:pt idx="2590">
                  <c:v>237.82</c:v>
                </c:pt>
                <c:pt idx="2591">
                  <c:v>237.904</c:v>
                </c:pt>
                <c:pt idx="2592">
                  <c:v>237.989</c:v>
                </c:pt>
                <c:pt idx="2593">
                  <c:v>238.06899999999999</c:v>
                </c:pt>
                <c:pt idx="2594">
                  <c:v>238.15600000000001</c:v>
                </c:pt>
                <c:pt idx="2595">
                  <c:v>238.24199999999999</c:v>
                </c:pt>
                <c:pt idx="2596">
                  <c:v>238.33099999999999</c:v>
                </c:pt>
                <c:pt idx="2597">
                  <c:v>238.41200000000001</c:v>
                </c:pt>
                <c:pt idx="2598">
                  <c:v>238.49799999999999</c:v>
                </c:pt>
                <c:pt idx="2599">
                  <c:v>238.58099999999999</c:v>
                </c:pt>
                <c:pt idx="2600">
                  <c:v>238.67099999999999</c:v>
                </c:pt>
                <c:pt idx="2601">
                  <c:v>238.75200000000001</c:v>
                </c:pt>
                <c:pt idx="2602">
                  <c:v>238.83600000000001</c:v>
                </c:pt>
                <c:pt idx="2603">
                  <c:v>238.91900000000001</c:v>
                </c:pt>
                <c:pt idx="2604">
                  <c:v>239.00399999999999</c:v>
                </c:pt>
                <c:pt idx="2605">
                  <c:v>239.08500000000001</c:v>
                </c:pt>
                <c:pt idx="2606">
                  <c:v>239.179</c:v>
                </c:pt>
                <c:pt idx="2607">
                  <c:v>239.26400000000001</c:v>
                </c:pt>
                <c:pt idx="2608">
                  <c:v>239.34800000000001</c:v>
                </c:pt>
                <c:pt idx="2609">
                  <c:v>239.434</c:v>
                </c:pt>
                <c:pt idx="2610">
                  <c:v>239.512</c:v>
                </c:pt>
                <c:pt idx="2611">
                  <c:v>239.60499999999999</c:v>
                </c:pt>
                <c:pt idx="2612">
                  <c:v>239.67599999999999</c:v>
                </c:pt>
                <c:pt idx="2613">
                  <c:v>239.77199999999999</c:v>
                </c:pt>
                <c:pt idx="2614">
                  <c:v>239.85400000000001</c:v>
                </c:pt>
                <c:pt idx="2615">
                  <c:v>239.93600000000001</c:v>
                </c:pt>
                <c:pt idx="2616">
                  <c:v>240.02099999999999</c:v>
                </c:pt>
                <c:pt idx="2617">
                  <c:v>240.10599999999999</c:v>
                </c:pt>
                <c:pt idx="2618">
                  <c:v>240.19300000000001</c:v>
                </c:pt>
                <c:pt idx="2619">
                  <c:v>240.27500000000001</c:v>
                </c:pt>
                <c:pt idx="2620">
                  <c:v>240.35599999999999</c:v>
                </c:pt>
                <c:pt idx="2621">
                  <c:v>240.447</c:v>
                </c:pt>
                <c:pt idx="2622">
                  <c:v>240.536</c:v>
                </c:pt>
                <c:pt idx="2623">
                  <c:v>240.61199999999999</c:v>
                </c:pt>
                <c:pt idx="2624">
                  <c:v>240.697</c:v>
                </c:pt>
                <c:pt idx="2625">
                  <c:v>240.78800000000001</c:v>
                </c:pt>
                <c:pt idx="2626">
                  <c:v>240.863</c:v>
                </c:pt>
                <c:pt idx="2627">
                  <c:v>240.95699999999999</c:v>
                </c:pt>
                <c:pt idx="2628">
                  <c:v>241.04400000000001</c:v>
                </c:pt>
                <c:pt idx="2629">
                  <c:v>241.125</c:v>
                </c:pt>
                <c:pt idx="2630">
                  <c:v>241.21100000000001</c:v>
                </c:pt>
                <c:pt idx="2631">
                  <c:v>241.29300000000001</c:v>
                </c:pt>
                <c:pt idx="2632">
                  <c:v>241.38</c:v>
                </c:pt>
                <c:pt idx="2633">
                  <c:v>241.46799999999999</c:v>
                </c:pt>
                <c:pt idx="2634">
                  <c:v>241.547</c:v>
                </c:pt>
                <c:pt idx="2635">
                  <c:v>241.62899999999999</c:v>
                </c:pt>
                <c:pt idx="2636">
                  <c:v>241.71600000000001</c:v>
                </c:pt>
                <c:pt idx="2637">
                  <c:v>241.79900000000001</c:v>
                </c:pt>
                <c:pt idx="2638">
                  <c:v>241.892</c:v>
                </c:pt>
                <c:pt idx="2639">
                  <c:v>241.977</c:v>
                </c:pt>
                <c:pt idx="2640">
                  <c:v>242.059</c:v>
                </c:pt>
                <c:pt idx="2641">
                  <c:v>242.14099999999999</c:v>
                </c:pt>
                <c:pt idx="2642">
                  <c:v>242.233</c:v>
                </c:pt>
                <c:pt idx="2643">
                  <c:v>242.327</c:v>
                </c:pt>
                <c:pt idx="2644">
                  <c:v>242.40299999999999</c:v>
                </c:pt>
                <c:pt idx="2645">
                  <c:v>242.48699999999999</c:v>
                </c:pt>
                <c:pt idx="2646">
                  <c:v>242.578</c:v>
                </c:pt>
                <c:pt idx="2647">
                  <c:v>242.65899999999999</c:v>
                </c:pt>
                <c:pt idx="2648">
                  <c:v>242.73500000000001</c:v>
                </c:pt>
                <c:pt idx="2649">
                  <c:v>242.82</c:v>
                </c:pt>
                <c:pt idx="2650">
                  <c:v>242.90600000000001</c:v>
                </c:pt>
                <c:pt idx="2651">
                  <c:v>242.99100000000001</c:v>
                </c:pt>
                <c:pt idx="2652">
                  <c:v>243.07499999999999</c:v>
                </c:pt>
                <c:pt idx="2653">
                  <c:v>243.17</c:v>
                </c:pt>
                <c:pt idx="2654">
                  <c:v>243.24799999999999</c:v>
                </c:pt>
                <c:pt idx="2655">
                  <c:v>243.33500000000001</c:v>
                </c:pt>
                <c:pt idx="2656">
                  <c:v>243.41800000000001</c:v>
                </c:pt>
                <c:pt idx="2657">
                  <c:v>243.50800000000001</c:v>
                </c:pt>
                <c:pt idx="2658">
                  <c:v>243.59200000000001</c:v>
                </c:pt>
                <c:pt idx="2659">
                  <c:v>243.67099999999999</c:v>
                </c:pt>
                <c:pt idx="2660">
                  <c:v>243.75299999999999</c:v>
                </c:pt>
                <c:pt idx="2661">
                  <c:v>243.839</c:v>
                </c:pt>
                <c:pt idx="2662">
                  <c:v>243.93600000000001</c:v>
                </c:pt>
                <c:pt idx="2663">
                  <c:v>244.017</c:v>
                </c:pt>
                <c:pt idx="2664">
                  <c:v>244.09800000000001</c:v>
                </c:pt>
                <c:pt idx="2665">
                  <c:v>244.18700000000001</c:v>
                </c:pt>
                <c:pt idx="2666">
                  <c:v>244.27199999999999</c:v>
                </c:pt>
                <c:pt idx="2667">
                  <c:v>244.363</c:v>
                </c:pt>
                <c:pt idx="2668">
                  <c:v>244.44800000000001</c:v>
                </c:pt>
                <c:pt idx="2669">
                  <c:v>244.52500000000001</c:v>
                </c:pt>
                <c:pt idx="2670">
                  <c:v>244.60900000000001</c:v>
                </c:pt>
                <c:pt idx="2671">
                  <c:v>244.697</c:v>
                </c:pt>
                <c:pt idx="2672">
                  <c:v>244.774</c:v>
                </c:pt>
                <c:pt idx="2673">
                  <c:v>244.86</c:v>
                </c:pt>
                <c:pt idx="2674">
                  <c:v>244.95400000000001</c:v>
                </c:pt>
                <c:pt idx="2675">
                  <c:v>245.03</c:v>
                </c:pt>
                <c:pt idx="2676">
                  <c:v>245.11500000000001</c:v>
                </c:pt>
                <c:pt idx="2677">
                  <c:v>245.19800000000001</c:v>
                </c:pt>
                <c:pt idx="2678">
                  <c:v>245.285</c:v>
                </c:pt>
                <c:pt idx="2679">
                  <c:v>245.37200000000001</c:v>
                </c:pt>
                <c:pt idx="2680">
                  <c:v>245.452</c:v>
                </c:pt>
                <c:pt idx="2681">
                  <c:v>245.54</c:v>
                </c:pt>
                <c:pt idx="2682">
                  <c:v>245.63200000000001</c:v>
                </c:pt>
                <c:pt idx="2683">
                  <c:v>245.70599999999999</c:v>
                </c:pt>
                <c:pt idx="2684">
                  <c:v>245.797</c:v>
                </c:pt>
                <c:pt idx="2685">
                  <c:v>245.886</c:v>
                </c:pt>
                <c:pt idx="2686">
                  <c:v>245.971</c:v>
                </c:pt>
                <c:pt idx="2687">
                  <c:v>246.048</c:v>
                </c:pt>
                <c:pt idx="2688">
                  <c:v>246.137</c:v>
                </c:pt>
                <c:pt idx="2689">
                  <c:v>246.21600000000001</c:v>
                </c:pt>
                <c:pt idx="2690">
                  <c:v>246.29900000000001</c:v>
                </c:pt>
                <c:pt idx="2691">
                  <c:v>246.386</c:v>
                </c:pt>
                <c:pt idx="2692">
                  <c:v>246.47</c:v>
                </c:pt>
                <c:pt idx="2693">
                  <c:v>246.54900000000001</c:v>
                </c:pt>
                <c:pt idx="2694">
                  <c:v>246.64099999999999</c:v>
                </c:pt>
                <c:pt idx="2695">
                  <c:v>246.727</c:v>
                </c:pt>
                <c:pt idx="2696">
                  <c:v>246.81700000000001</c:v>
                </c:pt>
                <c:pt idx="2697">
                  <c:v>246.905</c:v>
                </c:pt>
                <c:pt idx="2698">
                  <c:v>246.98</c:v>
                </c:pt>
                <c:pt idx="2699">
                  <c:v>247.066</c:v>
                </c:pt>
                <c:pt idx="2700">
                  <c:v>247.155</c:v>
                </c:pt>
                <c:pt idx="2701">
                  <c:v>247.24</c:v>
                </c:pt>
                <c:pt idx="2702">
                  <c:v>247.32</c:v>
                </c:pt>
                <c:pt idx="2703">
                  <c:v>247.40600000000001</c:v>
                </c:pt>
                <c:pt idx="2704">
                  <c:v>247.49299999999999</c:v>
                </c:pt>
                <c:pt idx="2705">
                  <c:v>247.57400000000001</c:v>
                </c:pt>
                <c:pt idx="2706">
                  <c:v>247.66399999999999</c:v>
                </c:pt>
                <c:pt idx="2707">
                  <c:v>247.745</c:v>
                </c:pt>
                <c:pt idx="2708">
                  <c:v>247.82499999999999</c:v>
                </c:pt>
                <c:pt idx="2709">
                  <c:v>247.90899999999999</c:v>
                </c:pt>
                <c:pt idx="2710">
                  <c:v>247.99600000000001</c:v>
                </c:pt>
                <c:pt idx="2711">
                  <c:v>248.08699999999999</c:v>
                </c:pt>
                <c:pt idx="2712">
                  <c:v>248.166</c:v>
                </c:pt>
                <c:pt idx="2713">
                  <c:v>248.255</c:v>
                </c:pt>
                <c:pt idx="2714">
                  <c:v>248.345</c:v>
                </c:pt>
                <c:pt idx="2715">
                  <c:v>248.42400000000001</c:v>
                </c:pt>
                <c:pt idx="2716">
                  <c:v>248.505</c:v>
                </c:pt>
                <c:pt idx="2717">
                  <c:v>248.59200000000001</c:v>
                </c:pt>
                <c:pt idx="2718">
                  <c:v>248.67400000000001</c:v>
                </c:pt>
                <c:pt idx="2719">
                  <c:v>248.76300000000001</c:v>
                </c:pt>
                <c:pt idx="2720">
                  <c:v>248.84700000000001</c:v>
                </c:pt>
                <c:pt idx="2721">
                  <c:v>248.93600000000001</c:v>
                </c:pt>
                <c:pt idx="2722">
                  <c:v>249.01400000000001</c:v>
                </c:pt>
                <c:pt idx="2723">
                  <c:v>249.10499999999999</c:v>
                </c:pt>
                <c:pt idx="2724">
                  <c:v>249.19200000000001</c:v>
                </c:pt>
                <c:pt idx="2725">
                  <c:v>249.27500000000001</c:v>
                </c:pt>
                <c:pt idx="2726">
                  <c:v>249.35900000000001</c:v>
                </c:pt>
                <c:pt idx="2727">
                  <c:v>249.44</c:v>
                </c:pt>
                <c:pt idx="2728">
                  <c:v>249.53399999999999</c:v>
                </c:pt>
                <c:pt idx="2729">
                  <c:v>249.61600000000001</c:v>
                </c:pt>
                <c:pt idx="2730">
                  <c:v>249.69900000000001</c:v>
                </c:pt>
                <c:pt idx="2731">
                  <c:v>249.78800000000001</c:v>
                </c:pt>
                <c:pt idx="2732">
                  <c:v>249.87</c:v>
                </c:pt>
                <c:pt idx="2733">
                  <c:v>249.95599999999999</c:v>
                </c:pt>
                <c:pt idx="2734">
                  <c:v>250.04900000000001</c:v>
                </c:pt>
                <c:pt idx="2735">
                  <c:v>250.126</c:v>
                </c:pt>
                <c:pt idx="2736">
                  <c:v>250.21199999999999</c:v>
                </c:pt>
                <c:pt idx="2737">
                  <c:v>250.292</c:v>
                </c:pt>
                <c:pt idx="2738">
                  <c:v>250.38</c:v>
                </c:pt>
                <c:pt idx="2739">
                  <c:v>250.459</c:v>
                </c:pt>
                <c:pt idx="2740">
                  <c:v>250.55</c:v>
                </c:pt>
                <c:pt idx="2741">
                  <c:v>250.63399999999999</c:v>
                </c:pt>
                <c:pt idx="2742">
                  <c:v>250.71899999999999</c:v>
                </c:pt>
                <c:pt idx="2743">
                  <c:v>250.804</c:v>
                </c:pt>
                <c:pt idx="2744">
                  <c:v>250.886</c:v>
                </c:pt>
                <c:pt idx="2745">
                  <c:v>250.96899999999999</c:v>
                </c:pt>
                <c:pt idx="2746">
                  <c:v>251.05600000000001</c:v>
                </c:pt>
                <c:pt idx="2747">
                  <c:v>251.136</c:v>
                </c:pt>
                <c:pt idx="2748">
                  <c:v>251.22200000000001</c:v>
                </c:pt>
                <c:pt idx="2749">
                  <c:v>251.31399999999999</c:v>
                </c:pt>
                <c:pt idx="2750">
                  <c:v>251.4</c:v>
                </c:pt>
                <c:pt idx="2751">
                  <c:v>251.48</c:v>
                </c:pt>
                <c:pt idx="2752">
                  <c:v>251.56800000000001</c:v>
                </c:pt>
                <c:pt idx="2753">
                  <c:v>251.65100000000001</c:v>
                </c:pt>
                <c:pt idx="2754">
                  <c:v>251.732</c:v>
                </c:pt>
                <c:pt idx="2755">
                  <c:v>251.83099999999999</c:v>
                </c:pt>
                <c:pt idx="2756">
                  <c:v>251.90299999999999</c:v>
                </c:pt>
                <c:pt idx="2757">
                  <c:v>251.983</c:v>
                </c:pt>
                <c:pt idx="2758">
                  <c:v>252.07</c:v>
                </c:pt>
                <c:pt idx="2759">
                  <c:v>252.15700000000001</c:v>
                </c:pt>
                <c:pt idx="2760">
                  <c:v>252.244</c:v>
                </c:pt>
                <c:pt idx="2761">
                  <c:v>252.33799999999999</c:v>
                </c:pt>
                <c:pt idx="2762">
                  <c:v>252.41300000000001</c:v>
                </c:pt>
                <c:pt idx="2763">
                  <c:v>252.49600000000001</c:v>
                </c:pt>
                <c:pt idx="2764">
                  <c:v>252.58</c:v>
                </c:pt>
                <c:pt idx="2765">
                  <c:v>252.667</c:v>
                </c:pt>
                <c:pt idx="2766">
                  <c:v>252.75</c:v>
                </c:pt>
                <c:pt idx="2767">
                  <c:v>252.83600000000001</c:v>
                </c:pt>
                <c:pt idx="2768">
                  <c:v>252.92400000000001</c:v>
                </c:pt>
                <c:pt idx="2769">
                  <c:v>253.00700000000001</c:v>
                </c:pt>
                <c:pt idx="2770">
                  <c:v>253.096</c:v>
                </c:pt>
                <c:pt idx="2771">
                  <c:v>253.17099999999999</c:v>
                </c:pt>
                <c:pt idx="2772">
                  <c:v>253.25700000000001</c:v>
                </c:pt>
                <c:pt idx="2773">
                  <c:v>253.34399999999999</c:v>
                </c:pt>
                <c:pt idx="2774">
                  <c:v>253.43100000000001</c:v>
                </c:pt>
                <c:pt idx="2775">
                  <c:v>253.517</c:v>
                </c:pt>
                <c:pt idx="2776">
                  <c:v>253.601</c:v>
                </c:pt>
                <c:pt idx="2777">
                  <c:v>253.68199999999999</c:v>
                </c:pt>
                <c:pt idx="2778">
                  <c:v>253.77199999999999</c:v>
                </c:pt>
                <c:pt idx="2779">
                  <c:v>253.85</c:v>
                </c:pt>
                <c:pt idx="2780">
                  <c:v>253.934</c:v>
                </c:pt>
                <c:pt idx="2781">
                  <c:v>254.029</c:v>
                </c:pt>
                <c:pt idx="2782">
                  <c:v>254.10499999999999</c:v>
                </c:pt>
                <c:pt idx="2783">
                  <c:v>254.19399999999999</c:v>
                </c:pt>
                <c:pt idx="2784">
                  <c:v>254.28200000000001</c:v>
                </c:pt>
                <c:pt idx="2785">
                  <c:v>254.37100000000001</c:v>
                </c:pt>
                <c:pt idx="2786">
                  <c:v>254.452</c:v>
                </c:pt>
                <c:pt idx="2787">
                  <c:v>254.54</c:v>
                </c:pt>
                <c:pt idx="2788">
                  <c:v>254.62</c:v>
                </c:pt>
                <c:pt idx="2789">
                  <c:v>254.70599999999999</c:v>
                </c:pt>
                <c:pt idx="2790">
                  <c:v>254.79400000000001</c:v>
                </c:pt>
                <c:pt idx="2791">
                  <c:v>254.87899999999999</c:v>
                </c:pt>
                <c:pt idx="2792">
                  <c:v>254.96100000000001</c:v>
                </c:pt>
                <c:pt idx="2793">
                  <c:v>255.048</c:v>
                </c:pt>
                <c:pt idx="2794">
                  <c:v>255.13300000000001</c:v>
                </c:pt>
                <c:pt idx="2795">
                  <c:v>255.21</c:v>
                </c:pt>
                <c:pt idx="2796">
                  <c:v>255.29</c:v>
                </c:pt>
                <c:pt idx="2797">
                  <c:v>255.38399999999999</c:v>
                </c:pt>
                <c:pt idx="2798">
                  <c:v>255.46199999999999</c:v>
                </c:pt>
                <c:pt idx="2799">
                  <c:v>255.54599999999999</c:v>
                </c:pt>
                <c:pt idx="2800">
                  <c:v>255.63900000000001</c:v>
                </c:pt>
                <c:pt idx="2801">
                  <c:v>255.72399999999999</c:v>
                </c:pt>
                <c:pt idx="2802">
                  <c:v>255.80699999999999</c:v>
                </c:pt>
                <c:pt idx="2803">
                  <c:v>255.88499999999999</c:v>
                </c:pt>
                <c:pt idx="2804">
                  <c:v>255.976</c:v>
                </c:pt>
                <c:pt idx="2805">
                  <c:v>256.05500000000001</c:v>
                </c:pt>
                <c:pt idx="2806">
                  <c:v>256.14699999999999</c:v>
                </c:pt>
                <c:pt idx="2807">
                  <c:v>256.22899999999993</c:v>
                </c:pt>
                <c:pt idx="2808">
                  <c:v>256.32</c:v>
                </c:pt>
                <c:pt idx="2809">
                  <c:v>256.40499999999992</c:v>
                </c:pt>
                <c:pt idx="2810">
                  <c:v>256.48299999999989</c:v>
                </c:pt>
                <c:pt idx="2811">
                  <c:v>256.55700000000002</c:v>
                </c:pt>
                <c:pt idx="2812">
                  <c:v>256.64299999999997</c:v>
                </c:pt>
                <c:pt idx="2813">
                  <c:v>256.72899999999993</c:v>
                </c:pt>
                <c:pt idx="2814">
                  <c:v>256.81900000000002</c:v>
                </c:pt>
                <c:pt idx="2815">
                  <c:v>256.90499999999992</c:v>
                </c:pt>
                <c:pt idx="2816">
                  <c:v>256.98700000000002</c:v>
                </c:pt>
                <c:pt idx="2817">
                  <c:v>257.07400000000001</c:v>
                </c:pt>
                <c:pt idx="2818">
                  <c:v>257.16399999999999</c:v>
                </c:pt>
                <c:pt idx="2819">
                  <c:v>257.245</c:v>
                </c:pt>
                <c:pt idx="2820">
                  <c:v>257.33</c:v>
                </c:pt>
                <c:pt idx="2821">
                  <c:v>257.41199999999992</c:v>
                </c:pt>
                <c:pt idx="2822">
                  <c:v>257.50299999999999</c:v>
                </c:pt>
                <c:pt idx="2823">
                  <c:v>257.58300000000003</c:v>
                </c:pt>
                <c:pt idx="2824">
                  <c:v>257.67099999999999</c:v>
                </c:pt>
                <c:pt idx="2825">
                  <c:v>257.75299999999999</c:v>
                </c:pt>
                <c:pt idx="2826">
                  <c:v>257.83300000000003</c:v>
                </c:pt>
                <c:pt idx="2827">
                  <c:v>257.92599999999987</c:v>
                </c:pt>
                <c:pt idx="2828">
                  <c:v>258.00400000000002</c:v>
                </c:pt>
                <c:pt idx="2829">
                  <c:v>258.089</c:v>
                </c:pt>
                <c:pt idx="2830">
                  <c:v>258.17899999999992</c:v>
                </c:pt>
                <c:pt idx="2831">
                  <c:v>258.262</c:v>
                </c:pt>
                <c:pt idx="2832">
                  <c:v>258.34199999999993</c:v>
                </c:pt>
                <c:pt idx="2833">
                  <c:v>258.43299999999988</c:v>
                </c:pt>
                <c:pt idx="2834">
                  <c:v>258.50799999999992</c:v>
                </c:pt>
                <c:pt idx="2835">
                  <c:v>258.59899999999988</c:v>
                </c:pt>
                <c:pt idx="2836">
                  <c:v>258.68599999999992</c:v>
                </c:pt>
                <c:pt idx="2837">
                  <c:v>258.774</c:v>
                </c:pt>
                <c:pt idx="2838">
                  <c:v>258.85700000000008</c:v>
                </c:pt>
                <c:pt idx="2839">
                  <c:v>258.93499999999989</c:v>
                </c:pt>
                <c:pt idx="2840">
                  <c:v>259.01900000000001</c:v>
                </c:pt>
                <c:pt idx="2841">
                  <c:v>259.10700000000008</c:v>
                </c:pt>
                <c:pt idx="2842">
                  <c:v>259.19</c:v>
                </c:pt>
                <c:pt idx="2843">
                  <c:v>259.27199999999988</c:v>
                </c:pt>
                <c:pt idx="2844">
                  <c:v>259.36200000000002</c:v>
                </c:pt>
                <c:pt idx="2845">
                  <c:v>259.44799999999992</c:v>
                </c:pt>
                <c:pt idx="2846">
                  <c:v>259.524</c:v>
                </c:pt>
                <c:pt idx="2847">
                  <c:v>259.61799999999999</c:v>
                </c:pt>
                <c:pt idx="2848">
                  <c:v>259.70400000000001</c:v>
                </c:pt>
                <c:pt idx="2849">
                  <c:v>259.78699999999992</c:v>
                </c:pt>
                <c:pt idx="2850">
                  <c:v>259.86900000000009</c:v>
                </c:pt>
                <c:pt idx="2851">
                  <c:v>259.952</c:v>
                </c:pt>
                <c:pt idx="2852">
                  <c:v>260.03699999999992</c:v>
                </c:pt>
                <c:pt idx="2853">
                  <c:v>260.11599999999999</c:v>
                </c:pt>
                <c:pt idx="2854">
                  <c:v>260.20100000000002</c:v>
                </c:pt>
                <c:pt idx="2855">
                  <c:v>260.28899999999987</c:v>
                </c:pt>
                <c:pt idx="2856">
                  <c:v>260.37400000000002</c:v>
                </c:pt>
                <c:pt idx="2857">
                  <c:v>260.459</c:v>
                </c:pt>
                <c:pt idx="2858">
                  <c:v>260.54899999999992</c:v>
                </c:pt>
                <c:pt idx="2859">
                  <c:v>260.63</c:v>
                </c:pt>
                <c:pt idx="2860">
                  <c:v>260.72199999999992</c:v>
                </c:pt>
                <c:pt idx="2861">
                  <c:v>260.80200000000002</c:v>
                </c:pt>
                <c:pt idx="2862">
                  <c:v>260.88900000000001</c:v>
                </c:pt>
                <c:pt idx="2863">
                  <c:v>260.97300000000001</c:v>
                </c:pt>
                <c:pt idx="2864">
                  <c:v>261.04899999999992</c:v>
                </c:pt>
                <c:pt idx="2865">
                  <c:v>261.137</c:v>
                </c:pt>
                <c:pt idx="2866">
                  <c:v>261.22300000000001</c:v>
                </c:pt>
                <c:pt idx="2867">
                  <c:v>261.31200000000001</c:v>
                </c:pt>
                <c:pt idx="2868">
                  <c:v>261.39100000000002</c:v>
                </c:pt>
                <c:pt idx="2869">
                  <c:v>261.47699999999992</c:v>
                </c:pt>
                <c:pt idx="2870">
                  <c:v>261.56400000000002</c:v>
                </c:pt>
                <c:pt idx="2871">
                  <c:v>261.64499999999998</c:v>
                </c:pt>
                <c:pt idx="2872">
                  <c:v>261.73099999999988</c:v>
                </c:pt>
                <c:pt idx="2873">
                  <c:v>261.81200000000001</c:v>
                </c:pt>
                <c:pt idx="2874">
                  <c:v>261.89999999999992</c:v>
                </c:pt>
                <c:pt idx="2875">
                  <c:v>261.98599999999988</c:v>
                </c:pt>
                <c:pt idx="2876">
                  <c:v>262.06599999999992</c:v>
                </c:pt>
                <c:pt idx="2877">
                  <c:v>262.15499999999997</c:v>
                </c:pt>
                <c:pt idx="2878">
                  <c:v>262.24400000000009</c:v>
                </c:pt>
                <c:pt idx="2879">
                  <c:v>262.32400000000001</c:v>
                </c:pt>
                <c:pt idx="2880">
                  <c:v>262.40599999999989</c:v>
                </c:pt>
                <c:pt idx="2881">
                  <c:v>262.49499999999989</c:v>
                </c:pt>
                <c:pt idx="2882">
                  <c:v>262.57900000000001</c:v>
                </c:pt>
                <c:pt idx="2883">
                  <c:v>262.66000000000008</c:v>
                </c:pt>
                <c:pt idx="2884">
                  <c:v>262.74799999999999</c:v>
                </c:pt>
                <c:pt idx="2885">
                  <c:v>262.83</c:v>
                </c:pt>
                <c:pt idx="2886">
                  <c:v>262.91399999999987</c:v>
                </c:pt>
                <c:pt idx="2887">
                  <c:v>262.99799999999988</c:v>
                </c:pt>
                <c:pt idx="2888">
                  <c:v>263.089</c:v>
                </c:pt>
                <c:pt idx="2889">
                  <c:v>263.17200000000008</c:v>
                </c:pt>
                <c:pt idx="2890">
                  <c:v>263.25200000000001</c:v>
                </c:pt>
                <c:pt idx="2891">
                  <c:v>263.33999999999992</c:v>
                </c:pt>
                <c:pt idx="2892">
                  <c:v>263.43499999999989</c:v>
                </c:pt>
                <c:pt idx="2893">
                  <c:v>263.51299999999992</c:v>
                </c:pt>
                <c:pt idx="2894">
                  <c:v>263.59699999999992</c:v>
                </c:pt>
                <c:pt idx="2895">
                  <c:v>263.685</c:v>
                </c:pt>
                <c:pt idx="2896">
                  <c:v>263.76600000000002</c:v>
                </c:pt>
                <c:pt idx="2897">
                  <c:v>263.85300000000001</c:v>
                </c:pt>
                <c:pt idx="2898">
                  <c:v>263.93499999999989</c:v>
                </c:pt>
                <c:pt idx="2899">
                  <c:v>264.02300000000002</c:v>
                </c:pt>
                <c:pt idx="2900">
                  <c:v>264.10300000000001</c:v>
                </c:pt>
                <c:pt idx="2901">
                  <c:v>264.19200000000001</c:v>
                </c:pt>
                <c:pt idx="2902">
                  <c:v>264.27100000000002</c:v>
                </c:pt>
                <c:pt idx="2903">
                  <c:v>264.35899999999992</c:v>
                </c:pt>
                <c:pt idx="2904">
                  <c:v>264.44099999999992</c:v>
                </c:pt>
                <c:pt idx="2905">
                  <c:v>264.524</c:v>
                </c:pt>
                <c:pt idx="2906">
                  <c:v>264.608</c:v>
                </c:pt>
                <c:pt idx="2907">
                  <c:v>264.69499999999999</c:v>
                </c:pt>
                <c:pt idx="2908">
                  <c:v>264.779</c:v>
                </c:pt>
                <c:pt idx="2909">
                  <c:v>264.863</c:v>
                </c:pt>
                <c:pt idx="2910">
                  <c:v>264.95600000000002</c:v>
                </c:pt>
                <c:pt idx="2911">
                  <c:v>265.03300000000002</c:v>
                </c:pt>
                <c:pt idx="2912">
                  <c:v>265.11599999999999</c:v>
                </c:pt>
                <c:pt idx="2913">
                  <c:v>265.20600000000002</c:v>
                </c:pt>
                <c:pt idx="2914">
                  <c:v>265.29399999999993</c:v>
                </c:pt>
                <c:pt idx="2915">
                  <c:v>265.37400000000002</c:v>
                </c:pt>
                <c:pt idx="2916">
                  <c:v>265.46499999999992</c:v>
                </c:pt>
                <c:pt idx="2917">
                  <c:v>265.53800000000001</c:v>
                </c:pt>
                <c:pt idx="2918">
                  <c:v>265.62900000000002</c:v>
                </c:pt>
                <c:pt idx="2919">
                  <c:v>265.714</c:v>
                </c:pt>
                <c:pt idx="2920">
                  <c:v>265.79799999999989</c:v>
                </c:pt>
                <c:pt idx="2921">
                  <c:v>265.87599999999992</c:v>
                </c:pt>
                <c:pt idx="2922">
                  <c:v>265.97000000000003</c:v>
                </c:pt>
                <c:pt idx="2923">
                  <c:v>266.05700000000002</c:v>
                </c:pt>
                <c:pt idx="2924">
                  <c:v>266.14100000000002</c:v>
                </c:pt>
                <c:pt idx="2925">
                  <c:v>266.21699999999993</c:v>
                </c:pt>
                <c:pt idx="2926">
                  <c:v>266.30599999999993</c:v>
                </c:pt>
                <c:pt idx="2927">
                  <c:v>266.38799999999992</c:v>
                </c:pt>
                <c:pt idx="2928">
                  <c:v>266.47500000000002</c:v>
                </c:pt>
                <c:pt idx="2929">
                  <c:v>266.56400000000002</c:v>
                </c:pt>
                <c:pt idx="2930">
                  <c:v>266.649</c:v>
                </c:pt>
                <c:pt idx="2931">
                  <c:v>266.73500000000001</c:v>
                </c:pt>
                <c:pt idx="2932">
                  <c:v>266.82</c:v>
                </c:pt>
                <c:pt idx="2933">
                  <c:v>266.90199999999987</c:v>
                </c:pt>
                <c:pt idx="2934">
                  <c:v>266.98500000000001</c:v>
                </c:pt>
                <c:pt idx="2935">
                  <c:v>267.07100000000003</c:v>
                </c:pt>
                <c:pt idx="2936">
                  <c:v>267.154</c:v>
                </c:pt>
                <c:pt idx="2937">
                  <c:v>267.23700000000002</c:v>
                </c:pt>
                <c:pt idx="2938">
                  <c:v>267.32299999999992</c:v>
                </c:pt>
                <c:pt idx="2939">
                  <c:v>267.40100000000001</c:v>
                </c:pt>
                <c:pt idx="2940">
                  <c:v>267.48799999999989</c:v>
                </c:pt>
                <c:pt idx="2941">
                  <c:v>267.57600000000002</c:v>
                </c:pt>
                <c:pt idx="2942">
                  <c:v>267.65600000000001</c:v>
                </c:pt>
                <c:pt idx="2943">
                  <c:v>267.73599999999988</c:v>
                </c:pt>
                <c:pt idx="2944">
                  <c:v>267.82799999999992</c:v>
                </c:pt>
                <c:pt idx="2945">
                  <c:v>267.91099999999989</c:v>
                </c:pt>
                <c:pt idx="2946">
                  <c:v>267.99599999999992</c:v>
                </c:pt>
                <c:pt idx="2947">
                  <c:v>268.07600000000002</c:v>
                </c:pt>
                <c:pt idx="2948">
                  <c:v>268.173</c:v>
                </c:pt>
                <c:pt idx="2949">
                  <c:v>268.24200000000002</c:v>
                </c:pt>
                <c:pt idx="2950">
                  <c:v>268.327</c:v>
                </c:pt>
                <c:pt idx="2951">
                  <c:v>268.41699999999992</c:v>
                </c:pt>
                <c:pt idx="2952">
                  <c:v>268.50299999999999</c:v>
                </c:pt>
                <c:pt idx="2953">
                  <c:v>268.58699999999988</c:v>
                </c:pt>
                <c:pt idx="2954">
                  <c:v>268.67500000000001</c:v>
                </c:pt>
                <c:pt idx="2955">
                  <c:v>268.76100000000002</c:v>
                </c:pt>
                <c:pt idx="2956">
                  <c:v>268.83699999999988</c:v>
                </c:pt>
                <c:pt idx="2957">
                  <c:v>268.92</c:v>
                </c:pt>
                <c:pt idx="2958">
                  <c:v>269.00400000000002</c:v>
                </c:pt>
                <c:pt idx="2959">
                  <c:v>269.084</c:v>
                </c:pt>
                <c:pt idx="2960">
                  <c:v>269.17200000000008</c:v>
                </c:pt>
                <c:pt idx="2961">
                  <c:v>269.25900000000001</c:v>
                </c:pt>
                <c:pt idx="2962">
                  <c:v>269.34100000000001</c:v>
                </c:pt>
                <c:pt idx="2963">
                  <c:v>269.42999999999989</c:v>
                </c:pt>
                <c:pt idx="2964">
                  <c:v>269.512</c:v>
                </c:pt>
                <c:pt idx="2965">
                  <c:v>269.601</c:v>
                </c:pt>
                <c:pt idx="2966">
                  <c:v>269.68</c:v>
                </c:pt>
                <c:pt idx="2967">
                  <c:v>269.76499999999999</c:v>
                </c:pt>
                <c:pt idx="2968">
                  <c:v>269.85599999999999</c:v>
                </c:pt>
                <c:pt idx="2969">
                  <c:v>269.93900000000002</c:v>
                </c:pt>
                <c:pt idx="2970">
                  <c:v>270.02199999999988</c:v>
                </c:pt>
                <c:pt idx="2971">
                  <c:v>270.10500000000002</c:v>
                </c:pt>
                <c:pt idx="2972">
                  <c:v>270.19200000000001</c:v>
                </c:pt>
                <c:pt idx="2973">
                  <c:v>270.27699999999987</c:v>
                </c:pt>
                <c:pt idx="2974">
                  <c:v>270.35700000000008</c:v>
                </c:pt>
                <c:pt idx="2975">
                  <c:v>270.44099999999992</c:v>
                </c:pt>
                <c:pt idx="2976">
                  <c:v>270.52699999999987</c:v>
                </c:pt>
                <c:pt idx="2977">
                  <c:v>270.61200000000002</c:v>
                </c:pt>
                <c:pt idx="2978">
                  <c:v>270.7</c:v>
                </c:pt>
                <c:pt idx="2979">
                  <c:v>270.78300000000002</c:v>
                </c:pt>
                <c:pt idx="2980">
                  <c:v>270.86599999999999</c:v>
                </c:pt>
                <c:pt idx="2981">
                  <c:v>270.95499999999993</c:v>
                </c:pt>
                <c:pt idx="2982">
                  <c:v>271.04000000000002</c:v>
                </c:pt>
                <c:pt idx="2983">
                  <c:v>271.12299999999999</c:v>
                </c:pt>
                <c:pt idx="2984">
                  <c:v>271.209</c:v>
                </c:pt>
                <c:pt idx="2985">
                  <c:v>271.28800000000001</c:v>
                </c:pt>
                <c:pt idx="2986">
                  <c:v>271.37799999999999</c:v>
                </c:pt>
                <c:pt idx="2987">
                  <c:v>271.45299999999992</c:v>
                </c:pt>
                <c:pt idx="2988">
                  <c:v>271.541</c:v>
                </c:pt>
                <c:pt idx="2989">
                  <c:v>271.62900000000002</c:v>
                </c:pt>
                <c:pt idx="2990">
                  <c:v>271.71499999999992</c:v>
                </c:pt>
                <c:pt idx="2991">
                  <c:v>271.79700000000003</c:v>
                </c:pt>
                <c:pt idx="2992">
                  <c:v>271.89</c:v>
                </c:pt>
                <c:pt idx="2993">
                  <c:v>271.97500000000002</c:v>
                </c:pt>
                <c:pt idx="2994">
                  <c:v>272.05500000000001</c:v>
                </c:pt>
                <c:pt idx="2995">
                  <c:v>272.13600000000002</c:v>
                </c:pt>
                <c:pt idx="2996">
                  <c:v>272.22300000000001</c:v>
                </c:pt>
                <c:pt idx="2997">
                  <c:v>272.30200000000002</c:v>
                </c:pt>
                <c:pt idx="2998">
                  <c:v>272.38400000000001</c:v>
                </c:pt>
                <c:pt idx="2999">
                  <c:v>272.47000000000003</c:v>
                </c:pt>
                <c:pt idx="3000">
                  <c:v>272.55900000000008</c:v>
                </c:pt>
                <c:pt idx="3001">
                  <c:v>272.64699999999999</c:v>
                </c:pt>
                <c:pt idx="3002">
                  <c:v>272.73099999999988</c:v>
                </c:pt>
                <c:pt idx="3003">
                  <c:v>272.80599999999993</c:v>
                </c:pt>
                <c:pt idx="3004">
                  <c:v>272.892</c:v>
                </c:pt>
                <c:pt idx="3005">
                  <c:v>272.97899999999993</c:v>
                </c:pt>
                <c:pt idx="3006">
                  <c:v>273.06400000000002</c:v>
                </c:pt>
                <c:pt idx="3007">
                  <c:v>273.14600000000002</c:v>
                </c:pt>
                <c:pt idx="3008">
                  <c:v>273.23500000000001</c:v>
                </c:pt>
                <c:pt idx="3009">
                  <c:v>273.32499999999999</c:v>
                </c:pt>
                <c:pt idx="3010">
                  <c:v>273.40199999999987</c:v>
                </c:pt>
                <c:pt idx="3011">
                  <c:v>273.48399999999992</c:v>
                </c:pt>
                <c:pt idx="3012">
                  <c:v>273.57299999999992</c:v>
                </c:pt>
                <c:pt idx="3013">
                  <c:v>273.65199999999999</c:v>
                </c:pt>
                <c:pt idx="3014">
                  <c:v>273.73099999999988</c:v>
                </c:pt>
                <c:pt idx="3015">
                  <c:v>273.82799999999992</c:v>
                </c:pt>
                <c:pt idx="3016">
                  <c:v>273.90699999999993</c:v>
                </c:pt>
                <c:pt idx="3017">
                  <c:v>273.99599999999992</c:v>
                </c:pt>
                <c:pt idx="3018">
                  <c:v>274.08199999999988</c:v>
                </c:pt>
                <c:pt idx="3019">
                  <c:v>274.16500000000002</c:v>
                </c:pt>
                <c:pt idx="3020">
                  <c:v>274.25200000000001</c:v>
                </c:pt>
                <c:pt idx="3021">
                  <c:v>274.33100000000002</c:v>
                </c:pt>
                <c:pt idx="3022">
                  <c:v>274.42399999999992</c:v>
                </c:pt>
                <c:pt idx="3023">
                  <c:v>274.49599999999992</c:v>
                </c:pt>
                <c:pt idx="3024">
                  <c:v>274.58</c:v>
                </c:pt>
                <c:pt idx="3025">
                  <c:v>274.673</c:v>
                </c:pt>
                <c:pt idx="3026">
                  <c:v>274.75400000000002</c:v>
                </c:pt>
                <c:pt idx="3027">
                  <c:v>274.84399999999999</c:v>
                </c:pt>
                <c:pt idx="3028">
                  <c:v>274.93499999999989</c:v>
                </c:pt>
                <c:pt idx="3029">
                  <c:v>275.01100000000002</c:v>
                </c:pt>
                <c:pt idx="3030">
                  <c:v>275.09399999999988</c:v>
                </c:pt>
                <c:pt idx="3031">
                  <c:v>275.17700000000002</c:v>
                </c:pt>
                <c:pt idx="3032">
                  <c:v>275.267</c:v>
                </c:pt>
                <c:pt idx="3033">
                  <c:v>275.34699999999992</c:v>
                </c:pt>
                <c:pt idx="3034">
                  <c:v>275.42299999999989</c:v>
                </c:pt>
                <c:pt idx="3035">
                  <c:v>275.512</c:v>
                </c:pt>
                <c:pt idx="3036">
                  <c:v>275.60000000000002</c:v>
                </c:pt>
                <c:pt idx="3037">
                  <c:v>275.69600000000003</c:v>
                </c:pt>
                <c:pt idx="3038">
                  <c:v>275.77600000000001</c:v>
                </c:pt>
                <c:pt idx="3039">
                  <c:v>275.86099999999999</c:v>
                </c:pt>
                <c:pt idx="3040">
                  <c:v>275.93900000000002</c:v>
                </c:pt>
                <c:pt idx="3041">
                  <c:v>276.03599999999989</c:v>
                </c:pt>
                <c:pt idx="3042">
                  <c:v>276.113</c:v>
                </c:pt>
                <c:pt idx="3043">
                  <c:v>276.20100000000002</c:v>
                </c:pt>
                <c:pt idx="3044">
                  <c:v>276.28800000000001</c:v>
                </c:pt>
                <c:pt idx="3045">
                  <c:v>276.36500000000001</c:v>
                </c:pt>
                <c:pt idx="3046">
                  <c:v>276.44600000000003</c:v>
                </c:pt>
                <c:pt idx="3047">
                  <c:v>276.53599999999989</c:v>
                </c:pt>
                <c:pt idx="3048">
                  <c:v>276.62</c:v>
                </c:pt>
                <c:pt idx="3049">
                  <c:v>276.70100000000002</c:v>
                </c:pt>
                <c:pt idx="3050">
                  <c:v>276.79299999999989</c:v>
                </c:pt>
                <c:pt idx="3051">
                  <c:v>276.86900000000009</c:v>
                </c:pt>
                <c:pt idx="3052">
                  <c:v>276.95499999999993</c:v>
                </c:pt>
                <c:pt idx="3053">
                  <c:v>277.041</c:v>
                </c:pt>
                <c:pt idx="3054">
                  <c:v>277.11799999999999</c:v>
                </c:pt>
                <c:pt idx="3055">
                  <c:v>277.21499999999992</c:v>
                </c:pt>
                <c:pt idx="3056">
                  <c:v>277.29700000000003</c:v>
                </c:pt>
                <c:pt idx="3057">
                  <c:v>277.37900000000002</c:v>
                </c:pt>
                <c:pt idx="3058">
                  <c:v>277.47300000000001</c:v>
                </c:pt>
                <c:pt idx="3059">
                  <c:v>277.55799999999999</c:v>
                </c:pt>
                <c:pt idx="3060">
                  <c:v>277.637</c:v>
                </c:pt>
                <c:pt idx="3061">
                  <c:v>277.72599999999989</c:v>
                </c:pt>
                <c:pt idx="3062">
                  <c:v>277.80399999999992</c:v>
                </c:pt>
                <c:pt idx="3063">
                  <c:v>277.88900000000001</c:v>
                </c:pt>
                <c:pt idx="3064">
                  <c:v>277.97199999999992</c:v>
                </c:pt>
                <c:pt idx="3065">
                  <c:v>278.053</c:v>
                </c:pt>
                <c:pt idx="3066">
                  <c:v>278.142</c:v>
                </c:pt>
                <c:pt idx="3067">
                  <c:v>278.22800000000001</c:v>
                </c:pt>
                <c:pt idx="3068">
                  <c:v>278.31299999999999</c:v>
                </c:pt>
                <c:pt idx="3069">
                  <c:v>278.392</c:v>
                </c:pt>
                <c:pt idx="3070">
                  <c:v>278.47500000000002</c:v>
                </c:pt>
                <c:pt idx="3071">
                  <c:v>278.56</c:v>
                </c:pt>
                <c:pt idx="3072">
                  <c:v>278.65199999999999</c:v>
                </c:pt>
                <c:pt idx="3073">
                  <c:v>278.74200000000002</c:v>
                </c:pt>
                <c:pt idx="3074">
                  <c:v>278.82400000000001</c:v>
                </c:pt>
                <c:pt idx="3075">
                  <c:v>278.89800000000002</c:v>
                </c:pt>
                <c:pt idx="3076">
                  <c:v>278.98899999999992</c:v>
                </c:pt>
                <c:pt idx="3077">
                  <c:v>279.072</c:v>
                </c:pt>
                <c:pt idx="3078">
                  <c:v>279.16699999999992</c:v>
                </c:pt>
                <c:pt idx="3079">
                  <c:v>279.24200000000002</c:v>
                </c:pt>
                <c:pt idx="3080">
                  <c:v>279.32900000000001</c:v>
                </c:pt>
                <c:pt idx="3081">
                  <c:v>279.41399999999987</c:v>
                </c:pt>
                <c:pt idx="3082">
                  <c:v>279.5</c:v>
                </c:pt>
                <c:pt idx="3083">
                  <c:v>279.58499999999992</c:v>
                </c:pt>
                <c:pt idx="3084">
                  <c:v>279.66800000000001</c:v>
                </c:pt>
                <c:pt idx="3085">
                  <c:v>279.74400000000009</c:v>
                </c:pt>
                <c:pt idx="3086">
                  <c:v>279.83199999999988</c:v>
                </c:pt>
                <c:pt idx="3087">
                  <c:v>279.92399999999992</c:v>
                </c:pt>
                <c:pt idx="3088">
                  <c:v>280</c:v>
                </c:pt>
                <c:pt idx="3089">
                  <c:v>280.08800000000002</c:v>
                </c:pt>
                <c:pt idx="3090">
                  <c:v>280.17599999999999</c:v>
                </c:pt>
                <c:pt idx="3091">
                  <c:v>280.25400000000002</c:v>
                </c:pt>
                <c:pt idx="3092">
                  <c:v>280.346</c:v>
                </c:pt>
                <c:pt idx="3093">
                  <c:v>280.43099999999993</c:v>
                </c:pt>
                <c:pt idx="3094">
                  <c:v>280.51400000000001</c:v>
                </c:pt>
                <c:pt idx="3095">
                  <c:v>280.58999999999992</c:v>
                </c:pt>
                <c:pt idx="3096">
                  <c:v>280.67899999999992</c:v>
                </c:pt>
                <c:pt idx="3097">
                  <c:v>280.76900000000001</c:v>
                </c:pt>
                <c:pt idx="3098">
                  <c:v>280.851</c:v>
                </c:pt>
                <c:pt idx="3099">
                  <c:v>280.93499999999989</c:v>
                </c:pt>
                <c:pt idx="3100">
                  <c:v>281.01499999999999</c:v>
                </c:pt>
                <c:pt idx="3101">
                  <c:v>281.101</c:v>
                </c:pt>
                <c:pt idx="3102">
                  <c:v>281.19</c:v>
                </c:pt>
                <c:pt idx="3103">
                  <c:v>281.27300000000002</c:v>
                </c:pt>
                <c:pt idx="3104">
                  <c:v>281.358</c:v>
                </c:pt>
                <c:pt idx="3105">
                  <c:v>281.447</c:v>
                </c:pt>
                <c:pt idx="3106">
                  <c:v>281.524</c:v>
                </c:pt>
                <c:pt idx="3107">
                  <c:v>281.60500000000002</c:v>
                </c:pt>
                <c:pt idx="3108">
                  <c:v>281.69299999999993</c:v>
                </c:pt>
                <c:pt idx="3109">
                  <c:v>281.77100000000002</c:v>
                </c:pt>
                <c:pt idx="3110">
                  <c:v>281.86500000000001</c:v>
                </c:pt>
                <c:pt idx="3111">
                  <c:v>281.94900000000001</c:v>
                </c:pt>
                <c:pt idx="3112">
                  <c:v>282.03099999999989</c:v>
                </c:pt>
                <c:pt idx="3113">
                  <c:v>282.11</c:v>
                </c:pt>
                <c:pt idx="3114">
                  <c:v>282.19499999999999</c:v>
                </c:pt>
                <c:pt idx="3115">
                  <c:v>282.28199999999993</c:v>
                </c:pt>
                <c:pt idx="3116">
                  <c:v>282.36599999999999</c:v>
                </c:pt>
                <c:pt idx="3117">
                  <c:v>282.447</c:v>
                </c:pt>
                <c:pt idx="3118">
                  <c:v>282.52999999999992</c:v>
                </c:pt>
                <c:pt idx="3119">
                  <c:v>282.62099999999992</c:v>
                </c:pt>
                <c:pt idx="3120">
                  <c:v>282.69900000000001</c:v>
                </c:pt>
                <c:pt idx="3121">
                  <c:v>282.78699999999992</c:v>
                </c:pt>
                <c:pt idx="3122">
                  <c:v>282.87599999999992</c:v>
                </c:pt>
                <c:pt idx="3123">
                  <c:v>282.95400000000001</c:v>
                </c:pt>
                <c:pt idx="3124">
                  <c:v>283.03500000000003</c:v>
                </c:pt>
                <c:pt idx="3125">
                  <c:v>283.12299999999999</c:v>
                </c:pt>
                <c:pt idx="3126">
                  <c:v>283.20600000000002</c:v>
                </c:pt>
                <c:pt idx="3127">
                  <c:v>283.29599999999988</c:v>
                </c:pt>
                <c:pt idx="3128">
                  <c:v>283.37599999999992</c:v>
                </c:pt>
                <c:pt idx="3129">
                  <c:v>283.47300000000001</c:v>
                </c:pt>
                <c:pt idx="3130">
                  <c:v>283.553</c:v>
                </c:pt>
                <c:pt idx="3131">
                  <c:v>283.63400000000001</c:v>
                </c:pt>
                <c:pt idx="3132">
                  <c:v>283.72199999999992</c:v>
                </c:pt>
                <c:pt idx="3133">
                  <c:v>283.80700000000002</c:v>
                </c:pt>
                <c:pt idx="3134">
                  <c:v>283.88600000000002</c:v>
                </c:pt>
                <c:pt idx="3135">
                  <c:v>283.96300000000002</c:v>
                </c:pt>
                <c:pt idx="3136">
                  <c:v>284.05</c:v>
                </c:pt>
                <c:pt idx="3137">
                  <c:v>284.13099999999991</c:v>
                </c:pt>
                <c:pt idx="3138">
                  <c:v>284.21800000000002</c:v>
                </c:pt>
                <c:pt idx="3139">
                  <c:v>284.30700000000002</c:v>
                </c:pt>
                <c:pt idx="3140">
                  <c:v>284.39299999999992</c:v>
                </c:pt>
                <c:pt idx="3141">
                  <c:v>284.48299999999989</c:v>
                </c:pt>
                <c:pt idx="3142">
                  <c:v>284.56</c:v>
                </c:pt>
                <c:pt idx="3143">
                  <c:v>284.64299999999997</c:v>
                </c:pt>
                <c:pt idx="3144">
                  <c:v>284.73</c:v>
                </c:pt>
                <c:pt idx="3145">
                  <c:v>284.81599999999992</c:v>
                </c:pt>
                <c:pt idx="3146">
                  <c:v>284.90699999999993</c:v>
                </c:pt>
                <c:pt idx="3147">
                  <c:v>284.98599999999988</c:v>
                </c:pt>
                <c:pt idx="3148">
                  <c:v>285.07</c:v>
                </c:pt>
                <c:pt idx="3149">
                  <c:v>285.15300000000002</c:v>
                </c:pt>
                <c:pt idx="3150">
                  <c:v>285.23500000000001</c:v>
                </c:pt>
                <c:pt idx="3151">
                  <c:v>285.322</c:v>
                </c:pt>
                <c:pt idx="3152">
                  <c:v>285.41399999999987</c:v>
                </c:pt>
                <c:pt idx="3153">
                  <c:v>285.49700000000001</c:v>
                </c:pt>
                <c:pt idx="3154">
                  <c:v>285.58100000000002</c:v>
                </c:pt>
                <c:pt idx="3155">
                  <c:v>285.66300000000001</c:v>
                </c:pt>
                <c:pt idx="3156">
                  <c:v>285.74299999999999</c:v>
                </c:pt>
                <c:pt idx="3157">
                  <c:v>285.827</c:v>
                </c:pt>
                <c:pt idx="3158">
                  <c:v>285.91300000000001</c:v>
                </c:pt>
                <c:pt idx="3159">
                  <c:v>285.99900000000002</c:v>
                </c:pt>
                <c:pt idx="3160">
                  <c:v>286.08499999999992</c:v>
                </c:pt>
                <c:pt idx="3161">
                  <c:v>286.16800000000001</c:v>
                </c:pt>
                <c:pt idx="3162">
                  <c:v>286.24700000000001</c:v>
                </c:pt>
                <c:pt idx="3163">
                  <c:v>286.339</c:v>
                </c:pt>
                <c:pt idx="3164">
                  <c:v>286.42700000000002</c:v>
                </c:pt>
                <c:pt idx="3165">
                  <c:v>286.50700000000001</c:v>
                </c:pt>
                <c:pt idx="3166">
                  <c:v>286.59399999999988</c:v>
                </c:pt>
                <c:pt idx="3167">
                  <c:v>286.68</c:v>
                </c:pt>
                <c:pt idx="3168">
                  <c:v>286.76299999999992</c:v>
                </c:pt>
                <c:pt idx="3169">
                  <c:v>286.846</c:v>
                </c:pt>
                <c:pt idx="3170">
                  <c:v>286.93700000000001</c:v>
                </c:pt>
                <c:pt idx="3171">
                  <c:v>287.01499999999999</c:v>
                </c:pt>
                <c:pt idx="3172">
                  <c:v>287.101</c:v>
                </c:pt>
                <c:pt idx="3173">
                  <c:v>287.18200000000002</c:v>
                </c:pt>
                <c:pt idx="3174">
                  <c:v>287.274</c:v>
                </c:pt>
                <c:pt idx="3175">
                  <c:v>287.358</c:v>
                </c:pt>
                <c:pt idx="3176">
                  <c:v>287.44299999999993</c:v>
                </c:pt>
                <c:pt idx="3177">
                  <c:v>287.524</c:v>
                </c:pt>
                <c:pt idx="3178">
                  <c:v>287.608</c:v>
                </c:pt>
                <c:pt idx="3179">
                  <c:v>287.69099999999992</c:v>
                </c:pt>
                <c:pt idx="3180">
                  <c:v>287.77699999999987</c:v>
                </c:pt>
                <c:pt idx="3181">
                  <c:v>287.86399999999992</c:v>
                </c:pt>
                <c:pt idx="3182">
                  <c:v>287.94900000000001</c:v>
                </c:pt>
                <c:pt idx="3183">
                  <c:v>288.03099999999989</c:v>
                </c:pt>
                <c:pt idx="3184">
                  <c:v>288.11799999999999</c:v>
                </c:pt>
                <c:pt idx="3185">
                  <c:v>288.20100000000002</c:v>
                </c:pt>
                <c:pt idx="3186">
                  <c:v>288.28300000000002</c:v>
                </c:pt>
                <c:pt idx="3187">
                  <c:v>288.363</c:v>
                </c:pt>
                <c:pt idx="3188">
                  <c:v>288.45499999999993</c:v>
                </c:pt>
                <c:pt idx="3189">
                  <c:v>288.52699999999987</c:v>
                </c:pt>
                <c:pt idx="3190">
                  <c:v>288.62099999999992</c:v>
                </c:pt>
                <c:pt idx="3191">
                  <c:v>288.70699999999988</c:v>
                </c:pt>
                <c:pt idx="3192">
                  <c:v>288.78699999999992</c:v>
                </c:pt>
                <c:pt idx="3193">
                  <c:v>288.86799999999999</c:v>
                </c:pt>
                <c:pt idx="3194">
                  <c:v>288.952</c:v>
                </c:pt>
                <c:pt idx="3195">
                  <c:v>289.04199999999992</c:v>
                </c:pt>
                <c:pt idx="3196">
                  <c:v>289.125</c:v>
                </c:pt>
                <c:pt idx="3197">
                  <c:v>289.214</c:v>
                </c:pt>
                <c:pt idx="3198">
                  <c:v>289.29199999999992</c:v>
                </c:pt>
                <c:pt idx="3199">
                  <c:v>289.37900000000002</c:v>
                </c:pt>
                <c:pt idx="3200">
                  <c:v>289.46600000000001</c:v>
                </c:pt>
                <c:pt idx="3201">
                  <c:v>289.54899999999992</c:v>
                </c:pt>
                <c:pt idx="3202">
                  <c:v>289.62799999999999</c:v>
                </c:pt>
                <c:pt idx="3203">
                  <c:v>289.72199999999992</c:v>
                </c:pt>
                <c:pt idx="3204">
                  <c:v>289.80099999999999</c:v>
                </c:pt>
                <c:pt idx="3205">
                  <c:v>289.88799999999992</c:v>
                </c:pt>
                <c:pt idx="3206">
                  <c:v>289.97099999999989</c:v>
                </c:pt>
                <c:pt idx="3207">
                  <c:v>290.06</c:v>
                </c:pt>
                <c:pt idx="3208">
                  <c:v>290.137</c:v>
                </c:pt>
                <c:pt idx="3209">
                  <c:v>290.22899999999993</c:v>
                </c:pt>
                <c:pt idx="3210">
                  <c:v>290.30700000000002</c:v>
                </c:pt>
                <c:pt idx="3211">
                  <c:v>290.39</c:v>
                </c:pt>
                <c:pt idx="3212">
                  <c:v>290.48099999999988</c:v>
                </c:pt>
                <c:pt idx="3213">
                  <c:v>290.565</c:v>
                </c:pt>
                <c:pt idx="3214">
                  <c:v>290.642</c:v>
                </c:pt>
                <c:pt idx="3215">
                  <c:v>290.72800000000001</c:v>
                </c:pt>
                <c:pt idx="3216">
                  <c:v>290.80700000000002</c:v>
                </c:pt>
                <c:pt idx="3217">
                  <c:v>290.90100000000001</c:v>
                </c:pt>
                <c:pt idx="3218">
                  <c:v>290.98200000000003</c:v>
                </c:pt>
                <c:pt idx="3219">
                  <c:v>291.07299999999992</c:v>
                </c:pt>
                <c:pt idx="3220">
                  <c:v>291.15600000000001</c:v>
                </c:pt>
                <c:pt idx="3221">
                  <c:v>291.23899999999992</c:v>
                </c:pt>
                <c:pt idx="3222">
                  <c:v>291.32100000000003</c:v>
                </c:pt>
                <c:pt idx="3223">
                  <c:v>291.40599999999989</c:v>
                </c:pt>
                <c:pt idx="3224">
                  <c:v>291.48799999999989</c:v>
                </c:pt>
                <c:pt idx="3225">
                  <c:v>291.57900000000001</c:v>
                </c:pt>
                <c:pt idx="3226">
                  <c:v>291.65499999999997</c:v>
                </c:pt>
                <c:pt idx="3227">
                  <c:v>291.74299999999999</c:v>
                </c:pt>
                <c:pt idx="3228">
                  <c:v>291.82799999999992</c:v>
                </c:pt>
                <c:pt idx="3229">
                  <c:v>291.90599999999989</c:v>
                </c:pt>
                <c:pt idx="3230">
                  <c:v>291.99299999999988</c:v>
                </c:pt>
                <c:pt idx="3231">
                  <c:v>292.08199999999988</c:v>
                </c:pt>
                <c:pt idx="3232">
                  <c:v>292.15800000000002</c:v>
                </c:pt>
                <c:pt idx="3233">
                  <c:v>292.24599999999992</c:v>
                </c:pt>
                <c:pt idx="3234">
                  <c:v>292.33300000000003</c:v>
                </c:pt>
                <c:pt idx="3235">
                  <c:v>292.41799999999989</c:v>
                </c:pt>
                <c:pt idx="3236">
                  <c:v>292.50700000000001</c:v>
                </c:pt>
                <c:pt idx="3237">
                  <c:v>292.59300000000002</c:v>
                </c:pt>
                <c:pt idx="3238">
                  <c:v>292.673</c:v>
                </c:pt>
                <c:pt idx="3239">
                  <c:v>292.75299999999999</c:v>
                </c:pt>
                <c:pt idx="3240">
                  <c:v>292.84399999999999</c:v>
                </c:pt>
                <c:pt idx="3241">
                  <c:v>292.92</c:v>
                </c:pt>
                <c:pt idx="3242">
                  <c:v>293</c:v>
                </c:pt>
                <c:pt idx="3243">
                  <c:v>293.09199999999993</c:v>
                </c:pt>
                <c:pt idx="3244">
                  <c:v>293.17500000000001</c:v>
                </c:pt>
                <c:pt idx="3245">
                  <c:v>293.25700000000001</c:v>
                </c:pt>
                <c:pt idx="3246">
                  <c:v>293.33800000000002</c:v>
                </c:pt>
                <c:pt idx="3247">
                  <c:v>293.42799999999988</c:v>
                </c:pt>
                <c:pt idx="3248">
                  <c:v>293.51</c:v>
                </c:pt>
                <c:pt idx="3249">
                  <c:v>293.59199999999993</c:v>
                </c:pt>
                <c:pt idx="3250">
                  <c:v>293.68200000000002</c:v>
                </c:pt>
                <c:pt idx="3251">
                  <c:v>293.76299999999992</c:v>
                </c:pt>
                <c:pt idx="3252">
                  <c:v>293.84399999999999</c:v>
                </c:pt>
                <c:pt idx="3253">
                  <c:v>293.93200000000002</c:v>
                </c:pt>
                <c:pt idx="3254">
                  <c:v>294.02300000000002</c:v>
                </c:pt>
                <c:pt idx="3255">
                  <c:v>294.10599999999999</c:v>
                </c:pt>
                <c:pt idx="3256">
                  <c:v>294.19200000000001</c:v>
                </c:pt>
                <c:pt idx="3257">
                  <c:v>294.27300000000002</c:v>
                </c:pt>
                <c:pt idx="3258">
                  <c:v>294.36</c:v>
                </c:pt>
                <c:pt idx="3259">
                  <c:v>294.44400000000002</c:v>
                </c:pt>
                <c:pt idx="3260">
                  <c:v>294.52300000000002</c:v>
                </c:pt>
                <c:pt idx="3261">
                  <c:v>294.61200000000002</c:v>
                </c:pt>
                <c:pt idx="3262">
                  <c:v>294.69499999999999</c:v>
                </c:pt>
                <c:pt idx="3263">
                  <c:v>294.78399999999988</c:v>
                </c:pt>
                <c:pt idx="3264">
                  <c:v>294.86799999999999</c:v>
                </c:pt>
                <c:pt idx="3265">
                  <c:v>294.94400000000002</c:v>
                </c:pt>
                <c:pt idx="3266">
                  <c:v>295.03199999999993</c:v>
                </c:pt>
                <c:pt idx="3267">
                  <c:v>295.11599999999999</c:v>
                </c:pt>
                <c:pt idx="3268">
                  <c:v>295.20400000000001</c:v>
                </c:pt>
                <c:pt idx="3269">
                  <c:v>295.29099999999988</c:v>
                </c:pt>
                <c:pt idx="3270">
                  <c:v>295.375</c:v>
                </c:pt>
                <c:pt idx="3271">
                  <c:v>295.46100000000001</c:v>
                </c:pt>
                <c:pt idx="3272">
                  <c:v>295.548</c:v>
                </c:pt>
                <c:pt idx="3273">
                  <c:v>295.63</c:v>
                </c:pt>
                <c:pt idx="3274">
                  <c:v>295.70800000000003</c:v>
                </c:pt>
                <c:pt idx="3275">
                  <c:v>295.79500000000002</c:v>
                </c:pt>
                <c:pt idx="3276">
                  <c:v>295.88299999999992</c:v>
                </c:pt>
                <c:pt idx="3277">
                  <c:v>295.96800000000002</c:v>
                </c:pt>
                <c:pt idx="3278">
                  <c:v>296.04500000000002</c:v>
                </c:pt>
                <c:pt idx="3279">
                  <c:v>296.125</c:v>
                </c:pt>
                <c:pt idx="3280">
                  <c:v>296.21600000000001</c:v>
                </c:pt>
                <c:pt idx="3281">
                  <c:v>296.3</c:v>
                </c:pt>
                <c:pt idx="3282">
                  <c:v>296.39</c:v>
                </c:pt>
                <c:pt idx="3283">
                  <c:v>296.47300000000001</c:v>
                </c:pt>
                <c:pt idx="3284">
                  <c:v>296.553</c:v>
                </c:pt>
                <c:pt idx="3285">
                  <c:v>296.63099999999991</c:v>
                </c:pt>
                <c:pt idx="3286">
                  <c:v>296.72000000000003</c:v>
                </c:pt>
                <c:pt idx="3287">
                  <c:v>296.80599999999993</c:v>
                </c:pt>
                <c:pt idx="3288">
                  <c:v>296.887</c:v>
                </c:pt>
                <c:pt idx="3289">
                  <c:v>296.97399999999988</c:v>
                </c:pt>
                <c:pt idx="3290">
                  <c:v>297.06400000000002</c:v>
                </c:pt>
                <c:pt idx="3291">
                  <c:v>297.14699999999999</c:v>
                </c:pt>
                <c:pt idx="3292">
                  <c:v>297.22500000000002</c:v>
                </c:pt>
                <c:pt idx="3293">
                  <c:v>297.31200000000001</c:v>
                </c:pt>
                <c:pt idx="3294">
                  <c:v>297.39499999999992</c:v>
                </c:pt>
                <c:pt idx="3295">
                  <c:v>297.47800000000001</c:v>
                </c:pt>
                <c:pt idx="3296">
                  <c:v>297.56299999999999</c:v>
                </c:pt>
                <c:pt idx="3297">
                  <c:v>297.65199999999999</c:v>
                </c:pt>
                <c:pt idx="3298">
                  <c:v>297.74099999999999</c:v>
                </c:pt>
                <c:pt idx="3299">
                  <c:v>297.82</c:v>
                </c:pt>
                <c:pt idx="3300">
                  <c:v>297.90499999999992</c:v>
                </c:pt>
                <c:pt idx="3301">
                  <c:v>297.98500000000001</c:v>
                </c:pt>
                <c:pt idx="3302">
                  <c:v>298.072</c:v>
                </c:pt>
                <c:pt idx="3303">
                  <c:v>298.15600000000001</c:v>
                </c:pt>
                <c:pt idx="3304">
                  <c:v>298.24</c:v>
                </c:pt>
                <c:pt idx="3305">
                  <c:v>298.32900000000001</c:v>
                </c:pt>
                <c:pt idx="3306">
                  <c:v>298.41000000000003</c:v>
                </c:pt>
                <c:pt idx="3307">
                  <c:v>298.48799999999989</c:v>
                </c:pt>
                <c:pt idx="3308">
                  <c:v>298.57600000000002</c:v>
                </c:pt>
                <c:pt idx="3309">
                  <c:v>298.66699999999992</c:v>
                </c:pt>
                <c:pt idx="3310">
                  <c:v>298.74900000000002</c:v>
                </c:pt>
                <c:pt idx="3311">
                  <c:v>298.83600000000001</c:v>
                </c:pt>
                <c:pt idx="3312">
                  <c:v>298.92099999999988</c:v>
                </c:pt>
                <c:pt idx="3313">
                  <c:v>299.00400000000002</c:v>
                </c:pt>
                <c:pt idx="3314">
                  <c:v>299.08699999999988</c:v>
                </c:pt>
                <c:pt idx="3315">
                  <c:v>299.17</c:v>
                </c:pt>
                <c:pt idx="3316">
                  <c:v>299.25400000000002</c:v>
                </c:pt>
                <c:pt idx="3317">
                  <c:v>299.34699999999992</c:v>
                </c:pt>
                <c:pt idx="3318">
                  <c:v>299.42500000000001</c:v>
                </c:pt>
                <c:pt idx="3319">
                  <c:v>299.50400000000002</c:v>
                </c:pt>
                <c:pt idx="3320">
                  <c:v>299.59100000000001</c:v>
                </c:pt>
                <c:pt idx="3321">
                  <c:v>299.67200000000008</c:v>
                </c:pt>
                <c:pt idx="3322">
                  <c:v>299.76</c:v>
                </c:pt>
                <c:pt idx="3323">
                  <c:v>299.84100000000001</c:v>
                </c:pt>
                <c:pt idx="3324">
                  <c:v>299.92799999999988</c:v>
                </c:pt>
                <c:pt idx="3325">
                  <c:v>300.01100000000002</c:v>
                </c:pt>
                <c:pt idx="3326">
                  <c:v>300.09599999999989</c:v>
                </c:pt>
                <c:pt idx="3327">
                  <c:v>300.185</c:v>
                </c:pt>
                <c:pt idx="3328">
                  <c:v>300.267</c:v>
                </c:pt>
                <c:pt idx="3329">
                  <c:v>300.35199999999992</c:v>
                </c:pt>
                <c:pt idx="3330">
                  <c:v>300.43700000000001</c:v>
                </c:pt>
                <c:pt idx="3331">
                  <c:v>300.524</c:v>
                </c:pt>
                <c:pt idx="3332">
                  <c:v>300.60399999999993</c:v>
                </c:pt>
                <c:pt idx="3333">
                  <c:v>300.68799999999999</c:v>
                </c:pt>
                <c:pt idx="3334">
                  <c:v>300.77300000000002</c:v>
                </c:pt>
                <c:pt idx="3335">
                  <c:v>300.84899999999999</c:v>
                </c:pt>
                <c:pt idx="3336">
                  <c:v>300.93700000000001</c:v>
                </c:pt>
                <c:pt idx="3337">
                  <c:v>301.02</c:v>
                </c:pt>
                <c:pt idx="3338">
                  <c:v>301.10500000000002</c:v>
                </c:pt>
                <c:pt idx="3339">
                  <c:v>301.19099999999992</c:v>
                </c:pt>
                <c:pt idx="3340">
                  <c:v>301.28199999999993</c:v>
                </c:pt>
                <c:pt idx="3341">
                  <c:v>301.36200000000002</c:v>
                </c:pt>
                <c:pt idx="3342">
                  <c:v>301.44499999999999</c:v>
                </c:pt>
                <c:pt idx="3343">
                  <c:v>301.53399999999988</c:v>
                </c:pt>
                <c:pt idx="3344">
                  <c:v>301.61700000000002</c:v>
                </c:pt>
                <c:pt idx="3345">
                  <c:v>301.697</c:v>
                </c:pt>
                <c:pt idx="3346">
                  <c:v>301.78399999999988</c:v>
                </c:pt>
                <c:pt idx="3347">
                  <c:v>301.87400000000002</c:v>
                </c:pt>
                <c:pt idx="3348">
                  <c:v>301.95699999999988</c:v>
                </c:pt>
                <c:pt idx="3349">
                  <c:v>302.04199999999992</c:v>
                </c:pt>
                <c:pt idx="3350">
                  <c:v>302.12</c:v>
                </c:pt>
                <c:pt idx="3351">
                  <c:v>302.20400000000001</c:v>
                </c:pt>
                <c:pt idx="3352">
                  <c:v>302.29399999999993</c:v>
                </c:pt>
                <c:pt idx="3353">
                  <c:v>302.37599999999992</c:v>
                </c:pt>
                <c:pt idx="3354">
                  <c:v>302.45699999999988</c:v>
                </c:pt>
                <c:pt idx="3355">
                  <c:v>302.54199999999992</c:v>
                </c:pt>
                <c:pt idx="3356">
                  <c:v>302.62700000000001</c:v>
                </c:pt>
                <c:pt idx="3357">
                  <c:v>302.70499999999993</c:v>
                </c:pt>
                <c:pt idx="3358">
                  <c:v>302.78800000000001</c:v>
                </c:pt>
                <c:pt idx="3359">
                  <c:v>302.87400000000002</c:v>
                </c:pt>
                <c:pt idx="3360">
                  <c:v>302.95999999999992</c:v>
                </c:pt>
                <c:pt idx="3361">
                  <c:v>303.04000000000002</c:v>
                </c:pt>
                <c:pt idx="3362">
                  <c:v>303.12799999999999</c:v>
                </c:pt>
                <c:pt idx="3363">
                  <c:v>303.21699999999993</c:v>
                </c:pt>
                <c:pt idx="3364">
                  <c:v>303.30200000000002</c:v>
                </c:pt>
                <c:pt idx="3365">
                  <c:v>303.38799999999992</c:v>
                </c:pt>
                <c:pt idx="3366">
                  <c:v>303.46699999999993</c:v>
                </c:pt>
                <c:pt idx="3367">
                  <c:v>303.548</c:v>
                </c:pt>
                <c:pt idx="3368">
                  <c:v>303.63799999999992</c:v>
                </c:pt>
                <c:pt idx="3369">
                  <c:v>303.72000000000003</c:v>
                </c:pt>
                <c:pt idx="3370">
                  <c:v>303.80500000000001</c:v>
                </c:pt>
                <c:pt idx="3371">
                  <c:v>303.89</c:v>
                </c:pt>
                <c:pt idx="3372">
                  <c:v>303.96899999999988</c:v>
                </c:pt>
                <c:pt idx="3373">
                  <c:v>304.05500000000001</c:v>
                </c:pt>
                <c:pt idx="3374">
                  <c:v>304.14</c:v>
                </c:pt>
                <c:pt idx="3375">
                  <c:v>304.22399999999988</c:v>
                </c:pt>
                <c:pt idx="3376">
                  <c:v>304.30599999999993</c:v>
                </c:pt>
                <c:pt idx="3377">
                  <c:v>304.392</c:v>
                </c:pt>
                <c:pt idx="3378">
                  <c:v>304.47599999999989</c:v>
                </c:pt>
                <c:pt idx="3379">
                  <c:v>304.56400000000002</c:v>
                </c:pt>
                <c:pt idx="3380">
                  <c:v>304.64800000000002</c:v>
                </c:pt>
                <c:pt idx="3381">
                  <c:v>304.73099999999988</c:v>
                </c:pt>
                <c:pt idx="3382">
                  <c:v>304.81599999999992</c:v>
                </c:pt>
                <c:pt idx="3383">
                  <c:v>304.90300000000002</c:v>
                </c:pt>
                <c:pt idx="3384">
                  <c:v>304.98399999999992</c:v>
                </c:pt>
                <c:pt idx="3385">
                  <c:v>305.05799999999999</c:v>
                </c:pt>
                <c:pt idx="3386">
                  <c:v>305.15100000000001</c:v>
                </c:pt>
                <c:pt idx="3387">
                  <c:v>305.23099999999988</c:v>
                </c:pt>
                <c:pt idx="3388">
                  <c:v>305.31700000000001</c:v>
                </c:pt>
                <c:pt idx="3389">
                  <c:v>305.39800000000002</c:v>
                </c:pt>
                <c:pt idx="3390">
                  <c:v>305.48599999999988</c:v>
                </c:pt>
                <c:pt idx="3391">
                  <c:v>305.57900000000001</c:v>
                </c:pt>
                <c:pt idx="3392">
                  <c:v>305.65800000000002</c:v>
                </c:pt>
                <c:pt idx="3393">
                  <c:v>305.73399999999992</c:v>
                </c:pt>
                <c:pt idx="3394">
                  <c:v>305.82499999999999</c:v>
                </c:pt>
                <c:pt idx="3395">
                  <c:v>305.90699999999993</c:v>
                </c:pt>
                <c:pt idx="3396">
                  <c:v>305.98700000000002</c:v>
                </c:pt>
                <c:pt idx="3397">
                  <c:v>306.077</c:v>
                </c:pt>
                <c:pt idx="3398">
                  <c:v>306.15899999999999</c:v>
                </c:pt>
                <c:pt idx="3399">
                  <c:v>306.25</c:v>
                </c:pt>
                <c:pt idx="3400">
                  <c:v>306.32600000000002</c:v>
                </c:pt>
                <c:pt idx="3401">
                  <c:v>306.41300000000001</c:v>
                </c:pt>
                <c:pt idx="3402">
                  <c:v>306.49799999999988</c:v>
                </c:pt>
                <c:pt idx="3403">
                  <c:v>306.577</c:v>
                </c:pt>
                <c:pt idx="3404">
                  <c:v>306.673</c:v>
                </c:pt>
                <c:pt idx="3405">
                  <c:v>306.75700000000001</c:v>
                </c:pt>
                <c:pt idx="3406">
                  <c:v>306.82900000000001</c:v>
                </c:pt>
                <c:pt idx="3407">
                  <c:v>306.91000000000003</c:v>
                </c:pt>
                <c:pt idx="3408">
                  <c:v>307.00200000000001</c:v>
                </c:pt>
                <c:pt idx="3409">
                  <c:v>307.08499999999992</c:v>
                </c:pt>
                <c:pt idx="3410">
                  <c:v>307.16399999999999</c:v>
                </c:pt>
                <c:pt idx="3411">
                  <c:v>307.24900000000002</c:v>
                </c:pt>
                <c:pt idx="3412">
                  <c:v>307.33600000000001</c:v>
                </c:pt>
                <c:pt idx="3413">
                  <c:v>307.41599999999988</c:v>
                </c:pt>
                <c:pt idx="3414">
                  <c:v>307.50200000000001</c:v>
                </c:pt>
                <c:pt idx="3415">
                  <c:v>307.58699999999988</c:v>
                </c:pt>
                <c:pt idx="3416">
                  <c:v>307.673</c:v>
                </c:pt>
                <c:pt idx="3417">
                  <c:v>307.76400000000001</c:v>
                </c:pt>
                <c:pt idx="3418">
                  <c:v>307.83999999999992</c:v>
                </c:pt>
                <c:pt idx="3419">
                  <c:v>307.92799999999988</c:v>
                </c:pt>
                <c:pt idx="3420">
                  <c:v>308.01600000000002</c:v>
                </c:pt>
                <c:pt idx="3421">
                  <c:v>308.10000000000002</c:v>
                </c:pt>
                <c:pt idx="3422">
                  <c:v>308.18400000000008</c:v>
                </c:pt>
                <c:pt idx="3423">
                  <c:v>308.26799999999992</c:v>
                </c:pt>
                <c:pt idx="3424">
                  <c:v>308.35300000000001</c:v>
                </c:pt>
                <c:pt idx="3425">
                  <c:v>308.43700000000001</c:v>
                </c:pt>
                <c:pt idx="3426">
                  <c:v>308.52300000000002</c:v>
                </c:pt>
                <c:pt idx="3427">
                  <c:v>308.60000000000002</c:v>
                </c:pt>
                <c:pt idx="3428">
                  <c:v>308.68799999999999</c:v>
                </c:pt>
                <c:pt idx="3429">
                  <c:v>308.77600000000001</c:v>
                </c:pt>
                <c:pt idx="3430">
                  <c:v>308.858</c:v>
                </c:pt>
                <c:pt idx="3431">
                  <c:v>308.94799999999992</c:v>
                </c:pt>
                <c:pt idx="3432">
                  <c:v>309.02499999999992</c:v>
                </c:pt>
                <c:pt idx="3433">
                  <c:v>309.10599999999999</c:v>
                </c:pt>
                <c:pt idx="3434">
                  <c:v>309.19299999999993</c:v>
                </c:pt>
                <c:pt idx="3435">
                  <c:v>309.27499999999992</c:v>
                </c:pt>
                <c:pt idx="3436">
                  <c:v>309.36700000000002</c:v>
                </c:pt>
                <c:pt idx="3437">
                  <c:v>309.44499999999999</c:v>
                </c:pt>
                <c:pt idx="3438">
                  <c:v>309.53099999999989</c:v>
                </c:pt>
                <c:pt idx="3439">
                  <c:v>309.61200000000002</c:v>
                </c:pt>
                <c:pt idx="3440">
                  <c:v>309.697</c:v>
                </c:pt>
                <c:pt idx="3441">
                  <c:v>309.78899999999987</c:v>
                </c:pt>
                <c:pt idx="3442">
                  <c:v>309.86399999999992</c:v>
                </c:pt>
                <c:pt idx="3443">
                  <c:v>309.95400000000001</c:v>
                </c:pt>
                <c:pt idx="3444">
                  <c:v>310.03899999999987</c:v>
                </c:pt>
                <c:pt idx="3445">
                  <c:v>310.12599999999992</c:v>
                </c:pt>
                <c:pt idx="3446">
                  <c:v>310.20800000000003</c:v>
                </c:pt>
                <c:pt idx="3447">
                  <c:v>310.28599999999989</c:v>
                </c:pt>
                <c:pt idx="3448">
                  <c:v>310.37900000000002</c:v>
                </c:pt>
                <c:pt idx="3449">
                  <c:v>310.45499999999993</c:v>
                </c:pt>
                <c:pt idx="3450">
                  <c:v>310.54399999999993</c:v>
                </c:pt>
                <c:pt idx="3451">
                  <c:v>310.62</c:v>
                </c:pt>
                <c:pt idx="3452">
                  <c:v>310.70400000000001</c:v>
                </c:pt>
                <c:pt idx="3453">
                  <c:v>310.79000000000002</c:v>
                </c:pt>
                <c:pt idx="3454">
                  <c:v>310.87400000000002</c:v>
                </c:pt>
                <c:pt idx="3455">
                  <c:v>310.95600000000002</c:v>
                </c:pt>
                <c:pt idx="3456">
                  <c:v>311.04300000000001</c:v>
                </c:pt>
                <c:pt idx="3457">
                  <c:v>311.12599999999992</c:v>
                </c:pt>
                <c:pt idx="3458">
                  <c:v>311.21600000000001</c:v>
                </c:pt>
                <c:pt idx="3459">
                  <c:v>311.29700000000003</c:v>
                </c:pt>
                <c:pt idx="3460">
                  <c:v>311.38400000000001</c:v>
                </c:pt>
                <c:pt idx="3461">
                  <c:v>311.46699999999993</c:v>
                </c:pt>
                <c:pt idx="3462">
                  <c:v>311.54700000000008</c:v>
                </c:pt>
                <c:pt idx="3463">
                  <c:v>311.63099999999991</c:v>
                </c:pt>
                <c:pt idx="3464">
                  <c:v>311.71600000000001</c:v>
                </c:pt>
                <c:pt idx="3465">
                  <c:v>311.79899999999992</c:v>
                </c:pt>
                <c:pt idx="3466">
                  <c:v>311.87900000000002</c:v>
                </c:pt>
                <c:pt idx="3467">
                  <c:v>311.97099999999989</c:v>
                </c:pt>
                <c:pt idx="3468">
                  <c:v>312.05500000000001</c:v>
                </c:pt>
                <c:pt idx="3469">
                  <c:v>312.13499999999999</c:v>
                </c:pt>
                <c:pt idx="3470">
                  <c:v>312.22399999999988</c:v>
                </c:pt>
                <c:pt idx="3471">
                  <c:v>312.31099999999992</c:v>
                </c:pt>
                <c:pt idx="3472">
                  <c:v>312.39400000000001</c:v>
                </c:pt>
                <c:pt idx="3473">
                  <c:v>312.47899999999993</c:v>
                </c:pt>
                <c:pt idx="3474">
                  <c:v>312.56400000000002</c:v>
                </c:pt>
                <c:pt idx="3475">
                  <c:v>312.642</c:v>
                </c:pt>
                <c:pt idx="3476">
                  <c:v>312.73399999999992</c:v>
                </c:pt>
                <c:pt idx="3477">
                  <c:v>312.81900000000002</c:v>
                </c:pt>
                <c:pt idx="3478">
                  <c:v>312.90100000000001</c:v>
                </c:pt>
                <c:pt idx="3479">
                  <c:v>312.98399999999992</c:v>
                </c:pt>
                <c:pt idx="3480">
                  <c:v>313.072</c:v>
                </c:pt>
                <c:pt idx="3481">
                  <c:v>313.15100000000001</c:v>
                </c:pt>
                <c:pt idx="3482">
                  <c:v>313.24</c:v>
                </c:pt>
                <c:pt idx="3483">
                  <c:v>313.31700000000001</c:v>
                </c:pt>
                <c:pt idx="3484">
                  <c:v>313.40300000000002</c:v>
                </c:pt>
                <c:pt idx="3485">
                  <c:v>313.48299999999989</c:v>
                </c:pt>
                <c:pt idx="3486">
                  <c:v>313.57</c:v>
                </c:pt>
                <c:pt idx="3487">
                  <c:v>313.65499999999997</c:v>
                </c:pt>
                <c:pt idx="3488">
                  <c:v>313.74599999999992</c:v>
                </c:pt>
                <c:pt idx="3489">
                  <c:v>313.82299999999992</c:v>
                </c:pt>
                <c:pt idx="3490">
                  <c:v>313.90499999999992</c:v>
                </c:pt>
                <c:pt idx="3491">
                  <c:v>313.98500000000001</c:v>
                </c:pt>
                <c:pt idx="3492">
                  <c:v>314.072</c:v>
                </c:pt>
                <c:pt idx="3493">
                  <c:v>314.15899999999999</c:v>
                </c:pt>
                <c:pt idx="3494">
                  <c:v>314.24099999999999</c:v>
                </c:pt>
                <c:pt idx="3495">
                  <c:v>314.32400000000001</c:v>
                </c:pt>
                <c:pt idx="3496">
                  <c:v>314.41199999999992</c:v>
                </c:pt>
                <c:pt idx="3497">
                  <c:v>314.49599999999992</c:v>
                </c:pt>
                <c:pt idx="3498">
                  <c:v>314.58100000000002</c:v>
                </c:pt>
                <c:pt idx="3499">
                  <c:v>314.66000000000008</c:v>
                </c:pt>
                <c:pt idx="3500">
                  <c:v>314.74099999999999</c:v>
                </c:pt>
                <c:pt idx="3501">
                  <c:v>314.834</c:v>
                </c:pt>
                <c:pt idx="3502">
                  <c:v>314.91500000000002</c:v>
                </c:pt>
                <c:pt idx="3503">
                  <c:v>314.98899999999992</c:v>
                </c:pt>
                <c:pt idx="3504">
                  <c:v>315.08800000000002</c:v>
                </c:pt>
                <c:pt idx="3505">
                  <c:v>315.16500000000002</c:v>
                </c:pt>
                <c:pt idx="3506">
                  <c:v>315.25099999999992</c:v>
                </c:pt>
                <c:pt idx="3507">
                  <c:v>315.33</c:v>
                </c:pt>
                <c:pt idx="3508">
                  <c:v>315.41500000000002</c:v>
                </c:pt>
                <c:pt idx="3509">
                  <c:v>315.50099999999992</c:v>
                </c:pt>
                <c:pt idx="3510">
                  <c:v>315.58699999999988</c:v>
                </c:pt>
                <c:pt idx="3511">
                  <c:v>315.66899999999993</c:v>
                </c:pt>
                <c:pt idx="3512">
                  <c:v>315.75900000000001</c:v>
                </c:pt>
                <c:pt idx="3513">
                  <c:v>315.83999999999992</c:v>
                </c:pt>
                <c:pt idx="3514">
                  <c:v>315.92899999999992</c:v>
                </c:pt>
                <c:pt idx="3515">
                  <c:v>316.01</c:v>
                </c:pt>
                <c:pt idx="3516">
                  <c:v>316.09199999999993</c:v>
                </c:pt>
                <c:pt idx="3517">
                  <c:v>316.17200000000008</c:v>
                </c:pt>
                <c:pt idx="3518">
                  <c:v>316.25400000000002</c:v>
                </c:pt>
                <c:pt idx="3519">
                  <c:v>316.34500000000008</c:v>
                </c:pt>
                <c:pt idx="3520">
                  <c:v>316.42700000000002</c:v>
                </c:pt>
                <c:pt idx="3521">
                  <c:v>316.51400000000001</c:v>
                </c:pt>
                <c:pt idx="3522">
                  <c:v>316.59399999999988</c:v>
                </c:pt>
                <c:pt idx="3523">
                  <c:v>316.67500000000001</c:v>
                </c:pt>
                <c:pt idx="3524">
                  <c:v>316.76799999999992</c:v>
                </c:pt>
                <c:pt idx="3525">
                  <c:v>316.851</c:v>
                </c:pt>
                <c:pt idx="3526">
                  <c:v>316.93599999999992</c:v>
                </c:pt>
                <c:pt idx="3527">
                  <c:v>317.02199999999988</c:v>
                </c:pt>
                <c:pt idx="3528">
                  <c:v>317.09599999999989</c:v>
                </c:pt>
                <c:pt idx="3529">
                  <c:v>317.18799999999999</c:v>
                </c:pt>
                <c:pt idx="3530">
                  <c:v>317.26799999999992</c:v>
                </c:pt>
                <c:pt idx="3531">
                  <c:v>317.35300000000001</c:v>
                </c:pt>
                <c:pt idx="3532">
                  <c:v>317.44299999999993</c:v>
                </c:pt>
                <c:pt idx="3533">
                  <c:v>317.52100000000002</c:v>
                </c:pt>
                <c:pt idx="3534">
                  <c:v>317.60599999999999</c:v>
                </c:pt>
                <c:pt idx="3535">
                  <c:v>317.68799999999999</c:v>
                </c:pt>
                <c:pt idx="3536">
                  <c:v>317.774</c:v>
                </c:pt>
                <c:pt idx="3537">
                  <c:v>317.86</c:v>
                </c:pt>
                <c:pt idx="3538">
                  <c:v>317.93799999999987</c:v>
                </c:pt>
                <c:pt idx="3539">
                  <c:v>318.024</c:v>
                </c:pt>
                <c:pt idx="3540">
                  <c:v>318.108</c:v>
                </c:pt>
                <c:pt idx="3541">
                  <c:v>318.19499999999999</c:v>
                </c:pt>
                <c:pt idx="3542">
                  <c:v>318.28199999999993</c:v>
                </c:pt>
                <c:pt idx="3543">
                  <c:v>318.36099999999999</c:v>
                </c:pt>
                <c:pt idx="3544">
                  <c:v>318.447</c:v>
                </c:pt>
                <c:pt idx="3545">
                  <c:v>318.53099999999989</c:v>
                </c:pt>
                <c:pt idx="3546">
                  <c:v>318.61799999999999</c:v>
                </c:pt>
                <c:pt idx="3547">
                  <c:v>318.702</c:v>
                </c:pt>
                <c:pt idx="3548">
                  <c:v>318.78599999999989</c:v>
                </c:pt>
                <c:pt idx="3549">
                  <c:v>318.86700000000002</c:v>
                </c:pt>
                <c:pt idx="3550">
                  <c:v>318.95100000000002</c:v>
                </c:pt>
                <c:pt idx="3551">
                  <c:v>319.04000000000002</c:v>
                </c:pt>
                <c:pt idx="3552">
                  <c:v>319.11399999999992</c:v>
                </c:pt>
                <c:pt idx="3553">
                  <c:v>319.20499999999993</c:v>
                </c:pt>
                <c:pt idx="3554">
                  <c:v>319.29099999999988</c:v>
                </c:pt>
                <c:pt idx="3555">
                  <c:v>319.37400000000002</c:v>
                </c:pt>
                <c:pt idx="3556">
                  <c:v>319.45600000000002</c:v>
                </c:pt>
                <c:pt idx="3557">
                  <c:v>319.53899999999987</c:v>
                </c:pt>
                <c:pt idx="3558">
                  <c:v>319.62799999999999</c:v>
                </c:pt>
                <c:pt idx="3559">
                  <c:v>319.71199999999988</c:v>
                </c:pt>
                <c:pt idx="3560">
                  <c:v>319.80099999999999</c:v>
                </c:pt>
                <c:pt idx="3561">
                  <c:v>319.88200000000001</c:v>
                </c:pt>
                <c:pt idx="3562">
                  <c:v>319.95800000000003</c:v>
                </c:pt>
                <c:pt idx="3563">
                  <c:v>320.041</c:v>
                </c:pt>
                <c:pt idx="3564">
                  <c:v>320.13600000000002</c:v>
                </c:pt>
                <c:pt idx="3565">
                  <c:v>320.21699999999993</c:v>
                </c:pt>
                <c:pt idx="3566">
                  <c:v>320.30200000000002</c:v>
                </c:pt>
                <c:pt idx="3567">
                  <c:v>320.38400000000001</c:v>
                </c:pt>
                <c:pt idx="3568">
                  <c:v>320.46800000000002</c:v>
                </c:pt>
                <c:pt idx="3569">
                  <c:v>320.55599999999993</c:v>
                </c:pt>
                <c:pt idx="3570">
                  <c:v>320.637</c:v>
                </c:pt>
                <c:pt idx="3571">
                  <c:v>320.71899999999988</c:v>
                </c:pt>
                <c:pt idx="3572">
                  <c:v>320.80500000000001</c:v>
                </c:pt>
                <c:pt idx="3573">
                  <c:v>320.89400000000001</c:v>
                </c:pt>
                <c:pt idx="3574">
                  <c:v>320.97199999999992</c:v>
                </c:pt>
                <c:pt idx="3575">
                  <c:v>321.05500000000001</c:v>
                </c:pt>
                <c:pt idx="3576">
                  <c:v>321.13600000000002</c:v>
                </c:pt>
                <c:pt idx="3577">
                  <c:v>321.22699999999992</c:v>
                </c:pt>
                <c:pt idx="3578">
                  <c:v>321.30900000000008</c:v>
                </c:pt>
                <c:pt idx="3579">
                  <c:v>321.39600000000002</c:v>
                </c:pt>
                <c:pt idx="3580">
                  <c:v>321.48200000000003</c:v>
                </c:pt>
                <c:pt idx="3581">
                  <c:v>321.56400000000002</c:v>
                </c:pt>
                <c:pt idx="3582">
                  <c:v>321.64499999999998</c:v>
                </c:pt>
                <c:pt idx="3583">
                  <c:v>321.73299999999989</c:v>
                </c:pt>
                <c:pt idx="3584">
                  <c:v>321.81599999999992</c:v>
                </c:pt>
                <c:pt idx="3585">
                  <c:v>321.89600000000002</c:v>
                </c:pt>
                <c:pt idx="3586">
                  <c:v>321.98399999999992</c:v>
                </c:pt>
                <c:pt idx="3587">
                  <c:v>322.06099999999992</c:v>
                </c:pt>
                <c:pt idx="3588">
                  <c:v>322.149</c:v>
                </c:pt>
                <c:pt idx="3589">
                  <c:v>322.23200000000003</c:v>
                </c:pt>
                <c:pt idx="3590">
                  <c:v>322.31200000000001</c:v>
                </c:pt>
                <c:pt idx="3591">
                  <c:v>322.39600000000002</c:v>
                </c:pt>
                <c:pt idx="3592">
                  <c:v>322.47599999999989</c:v>
                </c:pt>
                <c:pt idx="3593">
                  <c:v>322.56400000000002</c:v>
                </c:pt>
                <c:pt idx="3594">
                  <c:v>322.64999999999998</c:v>
                </c:pt>
                <c:pt idx="3595">
                  <c:v>322.74400000000009</c:v>
                </c:pt>
                <c:pt idx="3596">
                  <c:v>322.82299999999992</c:v>
                </c:pt>
                <c:pt idx="3597">
                  <c:v>322.90499999999992</c:v>
                </c:pt>
                <c:pt idx="3598">
                  <c:v>322.99299999999988</c:v>
                </c:pt>
                <c:pt idx="3599">
                  <c:v>323.07299999999992</c:v>
                </c:pt>
                <c:pt idx="3600">
                  <c:v>323.15899999999999</c:v>
                </c:pt>
                <c:pt idx="3601">
                  <c:v>323.23099999999988</c:v>
                </c:pt>
                <c:pt idx="3602">
                  <c:v>323.32299999999992</c:v>
                </c:pt>
                <c:pt idx="3603">
                  <c:v>323.40699999999993</c:v>
                </c:pt>
                <c:pt idx="3604">
                  <c:v>323.49299999999988</c:v>
                </c:pt>
                <c:pt idx="3605">
                  <c:v>323.57600000000002</c:v>
                </c:pt>
                <c:pt idx="3606">
                  <c:v>323.66000000000008</c:v>
                </c:pt>
                <c:pt idx="3607">
                  <c:v>323.74599999999992</c:v>
                </c:pt>
                <c:pt idx="3608">
                  <c:v>323.82600000000002</c:v>
                </c:pt>
                <c:pt idx="3609">
                  <c:v>323.91099999999989</c:v>
                </c:pt>
                <c:pt idx="3610">
                  <c:v>323.99499999999989</c:v>
                </c:pt>
                <c:pt idx="3611">
                  <c:v>324.07400000000001</c:v>
                </c:pt>
                <c:pt idx="3612">
                  <c:v>324.15499999999997</c:v>
                </c:pt>
                <c:pt idx="3613">
                  <c:v>324.24299999999999</c:v>
                </c:pt>
                <c:pt idx="3614">
                  <c:v>324.33300000000003</c:v>
                </c:pt>
                <c:pt idx="3615">
                  <c:v>324.42</c:v>
                </c:pt>
                <c:pt idx="3616">
                  <c:v>324.50099999999992</c:v>
                </c:pt>
                <c:pt idx="3617">
                  <c:v>324.58499999999992</c:v>
                </c:pt>
                <c:pt idx="3618">
                  <c:v>324.67099999999999</c:v>
                </c:pt>
                <c:pt idx="3619">
                  <c:v>324.74700000000001</c:v>
                </c:pt>
                <c:pt idx="3620">
                  <c:v>324.83</c:v>
                </c:pt>
                <c:pt idx="3621">
                  <c:v>324.92299999999989</c:v>
                </c:pt>
                <c:pt idx="3622">
                  <c:v>325</c:v>
                </c:pt>
                <c:pt idx="3623">
                  <c:v>325.08600000000001</c:v>
                </c:pt>
                <c:pt idx="3624">
                  <c:v>325.166</c:v>
                </c:pt>
                <c:pt idx="3625">
                  <c:v>325.25099999999992</c:v>
                </c:pt>
                <c:pt idx="3626">
                  <c:v>325.34199999999993</c:v>
                </c:pt>
                <c:pt idx="3627">
                  <c:v>325.42700000000002</c:v>
                </c:pt>
                <c:pt idx="3628">
                  <c:v>325.50400000000002</c:v>
                </c:pt>
                <c:pt idx="3629">
                  <c:v>325.59300000000002</c:v>
                </c:pt>
                <c:pt idx="3630">
                  <c:v>325.678</c:v>
                </c:pt>
                <c:pt idx="3631">
                  <c:v>325.762</c:v>
                </c:pt>
                <c:pt idx="3632">
                  <c:v>325.84500000000008</c:v>
                </c:pt>
                <c:pt idx="3633">
                  <c:v>325.93099999999993</c:v>
                </c:pt>
                <c:pt idx="3634">
                  <c:v>326.01499999999999</c:v>
                </c:pt>
                <c:pt idx="3635">
                  <c:v>326.10300000000001</c:v>
                </c:pt>
                <c:pt idx="3636">
                  <c:v>326.18200000000002</c:v>
                </c:pt>
                <c:pt idx="3637">
                  <c:v>326.26600000000002</c:v>
                </c:pt>
                <c:pt idx="3638">
                  <c:v>326.34800000000001</c:v>
                </c:pt>
                <c:pt idx="3639">
                  <c:v>326.42599999999987</c:v>
                </c:pt>
                <c:pt idx="3640">
                  <c:v>326.505</c:v>
                </c:pt>
                <c:pt idx="3641">
                  <c:v>326.59800000000001</c:v>
                </c:pt>
                <c:pt idx="3642">
                  <c:v>326.68200000000002</c:v>
                </c:pt>
                <c:pt idx="3643">
                  <c:v>326.77</c:v>
                </c:pt>
                <c:pt idx="3644">
                  <c:v>326.85000000000002</c:v>
                </c:pt>
                <c:pt idx="3645">
                  <c:v>326.93200000000002</c:v>
                </c:pt>
                <c:pt idx="3646">
                  <c:v>327.01799999999992</c:v>
                </c:pt>
                <c:pt idx="3647">
                  <c:v>327.10199999999992</c:v>
                </c:pt>
                <c:pt idx="3648">
                  <c:v>327.18400000000008</c:v>
                </c:pt>
                <c:pt idx="3649">
                  <c:v>327.26600000000002</c:v>
                </c:pt>
                <c:pt idx="3650">
                  <c:v>327.363</c:v>
                </c:pt>
                <c:pt idx="3651">
                  <c:v>327.44099999999992</c:v>
                </c:pt>
                <c:pt idx="3652">
                  <c:v>327.52</c:v>
                </c:pt>
                <c:pt idx="3653">
                  <c:v>327.60700000000008</c:v>
                </c:pt>
                <c:pt idx="3654">
                  <c:v>327.69400000000002</c:v>
                </c:pt>
                <c:pt idx="3655">
                  <c:v>327.77699999999987</c:v>
                </c:pt>
                <c:pt idx="3656">
                  <c:v>327.86</c:v>
                </c:pt>
                <c:pt idx="3657">
                  <c:v>327.94200000000001</c:v>
                </c:pt>
                <c:pt idx="3658">
                  <c:v>328.02100000000002</c:v>
                </c:pt>
                <c:pt idx="3659">
                  <c:v>328.11099999999999</c:v>
                </c:pt>
                <c:pt idx="3660">
                  <c:v>328.19299999999993</c:v>
                </c:pt>
                <c:pt idx="3661">
                  <c:v>328.27699999999987</c:v>
                </c:pt>
                <c:pt idx="3662">
                  <c:v>328.36</c:v>
                </c:pt>
                <c:pt idx="3663">
                  <c:v>328.44299999999993</c:v>
                </c:pt>
                <c:pt idx="3664">
                  <c:v>328.53</c:v>
                </c:pt>
                <c:pt idx="3665">
                  <c:v>328.61700000000002</c:v>
                </c:pt>
                <c:pt idx="3666">
                  <c:v>328.69900000000001</c:v>
                </c:pt>
                <c:pt idx="3667">
                  <c:v>328.78099999999989</c:v>
                </c:pt>
                <c:pt idx="3668">
                  <c:v>328.86599999999999</c:v>
                </c:pt>
                <c:pt idx="3669">
                  <c:v>328.94799999999992</c:v>
                </c:pt>
                <c:pt idx="3670">
                  <c:v>329.03699999999992</c:v>
                </c:pt>
                <c:pt idx="3671">
                  <c:v>329.12400000000002</c:v>
                </c:pt>
                <c:pt idx="3672">
                  <c:v>329.19799999999992</c:v>
                </c:pt>
                <c:pt idx="3673">
                  <c:v>329.28500000000003</c:v>
                </c:pt>
                <c:pt idx="3674">
                  <c:v>329.37299999999999</c:v>
                </c:pt>
                <c:pt idx="3675">
                  <c:v>329.45699999999988</c:v>
                </c:pt>
                <c:pt idx="3676">
                  <c:v>329.53699999999992</c:v>
                </c:pt>
                <c:pt idx="3677">
                  <c:v>329.61500000000001</c:v>
                </c:pt>
                <c:pt idx="3678">
                  <c:v>329.70600000000002</c:v>
                </c:pt>
                <c:pt idx="3679">
                  <c:v>329.78599999999989</c:v>
                </c:pt>
                <c:pt idx="3680">
                  <c:v>329.87200000000001</c:v>
                </c:pt>
                <c:pt idx="3681">
                  <c:v>329.952</c:v>
                </c:pt>
                <c:pt idx="3682">
                  <c:v>330.03699999999992</c:v>
                </c:pt>
                <c:pt idx="3683">
                  <c:v>330.11900000000009</c:v>
                </c:pt>
                <c:pt idx="3684">
                  <c:v>330.20400000000001</c:v>
                </c:pt>
                <c:pt idx="3685">
                  <c:v>330.29199999999992</c:v>
                </c:pt>
                <c:pt idx="3686">
                  <c:v>330.38299999999992</c:v>
                </c:pt>
                <c:pt idx="3687">
                  <c:v>330.45800000000003</c:v>
                </c:pt>
                <c:pt idx="3688">
                  <c:v>330.54300000000001</c:v>
                </c:pt>
                <c:pt idx="3689">
                  <c:v>330.62799999999999</c:v>
                </c:pt>
                <c:pt idx="3690">
                  <c:v>330.71</c:v>
                </c:pt>
                <c:pt idx="3691">
                  <c:v>330.79399999999993</c:v>
                </c:pt>
                <c:pt idx="3692">
                  <c:v>330.87599999999992</c:v>
                </c:pt>
                <c:pt idx="3693">
                  <c:v>330.96300000000002</c:v>
                </c:pt>
                <c:pt idx="3694">
                  <c:v>331.05399999999992</c:v>
                </c:pt>
                <c:pt idx="3695">
                  <c:v>331.12799999999999</c:v>
                </c:pt>
                <c:pt idx="3696">
                  <c:v>331.214</c:v>
                </c:pt>
                <c:pt idx="3697">
                  <c:v>331.29700000000003</c:v>
                </c:pt>
                <c:pt idx="3698">
                  <c:v>331.38200000000001</c:v>
                </c:pt>
                <c:pt idx="3699">
                  <c:v>331.464</c:v>
                </c:pt>
                <c:pt idx="3700">
                  <c:v>331.54399999999993</c:v>
                </c:pt>
                <c:pt idx="3701">
                  <c:v>331.63200000000001</c:v>
                </c:pt>
                <c:pt idx="3702">
                  <c:v>331.72199999999992</c:v>
                </c:pt>
                <c:pt idx="3703">
                  <c:v>331.79799999999989</c:v>
                </c:pt>
                <c:pt idx="3704">
                  <c:v>331.88200000000001</c:v>
                </c:pt>
                <c:pt idx="3705">
                  <c:v>331.96699999999993</c:v>
                </c:pt>
                <c:pt idx="3706">
                  <c:v>332.04700000000008</c:v>
                </c:pt>
                <c:pt idx="3707">
                  <c:v>332.13299999999992</c:v>
                </c:pt>
                <c:pt idx="3708">
                  <c:v>332.21800000000002</c:v>
                </c:pt>
                <c:pt idx="3709">
                  <c:v>332.30399999999992</c:v>
                </c:pt>
                <c:pt idx="3710">
                  <c:v>332.39100000000002</c:v>
                </c:pt>
                <c:pt idx="3711">
                  <c:v>332.46899999999988</c:v>
                </c:pt>
                <c:pt idx="3712">
                  <c:v>332.548</c:v>
                </c:pt>
                <c:pt idx="3713">
                  <c:v>332.63600000000002</c:v>
                </c:pt>
                <c:pt idx="3714">
                  <c:v>332.72099999999989</c:v>
                </c:pt>
                <c:pt idx="3715">
                  <c:v>332.80799999999999</c:v>
                </c:pt>
                <c:pt idx="3716">
                  <c:v>332.89800000000002</c:v>
                </c:pt>
                <c:pt idx="3717">
                  <c:v>332.96800000000002</c:v>
                </c:pt>
                <c:pt idx="3718">
                  <c:v>333.05399999999992</c:v>
                </c:pt>
                <c:pt idx="3719">
                  <c:v>333.14</c:v>
                </c:pt>
                <c:pt idx="3720">
                  <c:v>333.22199999999992</c:v>
                </c:pt>
                <c:pt idx="3721">
                  <c:v>333.30799999999999</c:v>
                </c:pt>
                <c:pt idx="3722">
                  <c:v>333.39600000000002</c:v>
                </c:pt>
                <c:pt idx="3723">
                  <c:v>333.47800000000001</c:v>
                </c:pt>
                <c:pt idx="3724">
                  <c:v>333.565</c:v>
                </c:pt>
                <c:pt idx="3725">
                  <c:v>333.64699999999999</c:v>
                </c:pt>
                <c:pt idx="3726">
                  <c:v>333.72800000000001</c:v>
                </c:pt>
                <c:pt idx="3727">
                  <c:v>333.81200000000001</c:v>
                </c:pt>
                <c:pt idx="3728">
                  <c:v>333.89699999999988</c:v>
                </c:pt>
                <c:pt idx="3729">
                  <c:v>333.98500000000001</c:v>
                </c:pt>
                <c:pt idx="3730">
                  <c:v>334.06599999999992</c:v>
                </c:pt>
                <c:pt idx="3731">
                  <c:v>334.14699999999999</c:v>
                </c:pt>
                <c:pt idx="3732">
                  <c:v>334.23399999999992</c:v>
                </c:pt>
                <c:pt idx="3733">
                  <c:v>334.31099999999992</c:v>
                </c:pt>
                <c:pt idx="3734">
                  <c:v>334.40300000000002</c:v>
                </c:pt>
                <c:pt idx="3735">
                  <c:v>334.48</c:v>
                </c:pt>
                <c:pt idx="3736">
                  <c:v>334.56799999999993</c:v>
                </c:pt>
                <c:pt idx="3737">
                  <c:v>334.64400000000001</c:v>
                </c:pt>
                <c:pt idx="3738">
                  <c:v>334.73399999999992</c:v>
                </c:pt>
                <c:pt idx="3739">
                  <c:v>334.81900000000002</c:v>
                </c:pt>
                <c:pt idx="3740">
                  <c:v>334.9</c:v>
                </c:pt>
                <c:pt idx="3741">
                  <c:v>334.98700000000002</c:v>
                </c:pt>
                <c:pt idx="3742">
                  <c:v>335.06900000000002</c:v>
                </c:pt>
                <c:pt idx="3743">
                  <c:v>335.15</c:v>
                </c:pt>
                <c:pt idx="3744">
                  <c:v>335.23799999999989</c:v>
                </c:pt>
                <c:pt idx="3745">
                  <c:v>335.322</c:v>
                </c:pt>
                <c:pt idx="3746">
                  <c:v>335.404</c:v>
                </c:pt>
                <c:pt idx="3747">
                  <c:v>335.49</c:v>
                </c:pt>
                <c:pt idx="3748">
                  <c:v>335.57600000000002</c:v>
                </c:pt>
                <c:pt idx="3749">
                  <c:v>335.65699999999993</c:v>
                </c:pt>
                <c:pt idx="3750">
                  <c:v>335.73799999999989</c:v>
                </c:pt>
                <c:pt idx="3751">
                  <c:v>335.827</c:v>
                </c:pt>
                <c:pt idx="3752">
                  <c:v>335.90699999999993</c:v>
                </c:pt>
                <c:pt idx="3753">
                  <c:v>335.99</c:v>
                </c:pt>
                <c:pt idx="3754">
                  <c:v>336.07100000000003</c:v>
                </c:pt>
                <c:pt idx="3755">
                  <c:v>336.15699999999993</c:v>
                </c:pt>
                <c:pt idx="3756">
                  <c:v>336.245</c:v>
                </c:pt>
                <c:pt idx="3757">
                  <c:v>336.32900000000001</c:v>
                </c:pt>
                <c:pt idx="3758">
                  <c:v>336.41799999999989</c:v>
                </c:pt>
                <c:pt idx="3759">
                  <c:v>336.49599999999992</c:v>
                </c:pt>
                <c:pt idx="3760">
                  <c:v>336.584</c:v>
                </c:pt>
                <c:pt idx="3761">
                  <c:v>336.666</c:v>
                </c:pt>
                <c:pt idx="3762">
                  <c:v>336.75299999999999</c:v>
                </c:pt>
                <c:pt idx="3763">
                  <c:v>336.83199999999988</c:v>
                </c:pt>
                <c:pt idx="3764">
                  <c:v>336.92099999999988</c:v>
                </c:pt>
                <c:pt idx="3765">
                  <c:v>337.005</c:v>
                </c:pt>
                <c:pt idx="3766">
                  <c:v>337.089</c:v>
                </c:pt>
                <c:pt idx="3767">
                  <c:v>337.16800000000001</c:v>
                </c:pt>
                <c:pt idx="3768">
                  <c:v>337.24900000000002</c:v>
                </c:pt>
                <c:pt idx="3769">
                  <c:v>337.33</c:v>
                </c:pt>
                <c:pt idx="3770">
                  <c:v>337.41599999999988</c:v>
                </c:pt>
                <c:pt idx="3771">
                  <c:v>337.50700000000001</c:v>
                </c:pt>
                <c:pt idx="3772">
                  <c:v>337.59</c:v>
                </c:pt>
                <c:pt idx="3773">
                  <c:v>337.67200000000008</c:v>
                </c:pt>
                <c:pt idx="3774">
                  <c:v>337.76</c:v>
                </c:pt>
                <c:pt idx="3775">
                  <c:v>337.84300000000002</c:v>
                </c:pt>
                <c:pt idx="3776">
                  <c:v>337.92200000000003</c:v>
                </c:pt>
                <c:pt idx="3777">
                  <c:v>338.00799999999992</c:v>
                </c:pt>
                <c:pt idx="3778">
                  <c:v>338.09199999999993</c:v>
                </c:pt>
                <c:pt idx="3779">
                  <c:v>338.17399999999992</c:v>
                </c:pt>
                <c:pt idx="3780">
                  <c:v>338.26</c:v>
                </c:pt>
                <c:pt idx="3781">
                  <c:v>338.346</c:v>
                </c:pt>
                <c:pt idx="3782">
                  <c:v>338.43200000000002</c:v>
                </c:pt>
                <c:pt idx="3783">
                  <c:v>338.51499999999999</c:v>
                </c:pt>
                <c:pt idx="3784">
                  <c:v>338.59599999999989</c:v>
                </c:pt>
                <c:pt idx="3785">
                  <c:v>338.678</c:v>
                </c:pt>
                <c:pt idx="3786">
                  <c:v>338.76100000000002</c:v>
                </c:pt>
                <c:pt idx="3787">
                  <c:v>338.851</c:v>
                </c:pt>
                <c:pt idx="3788">
                  <c:v>338.93400000000003</c:v>
                </c:pt>
                <c:pt idx="3789">
                  <c:v>339.012</c:v>
                </c:pt>
                <c:pt idx="3790">
                  <c:v>339.09800000000001</c:v>
                </c:pt>
                <c:pt idx="3791">
                  <c:v>339.18299999999999</c:v>
                </c:pt>
                <c:pt idx="3792">
                  <c:v>339.26499999999999</c:v>
                </c:pt>
                <c:pt idx="3793">
                  <c:v>339.351</c:v>
                </c:pt>
                <c:pt idx="3794">
                  <c:v>339.43299999999988</c:v>
                </c:pt>
                <c:pt idx="3795">
                  <c:v>339.51799999999992</c:v>
                </c:pt>
                <c:pt idx="3796">
                  <c:v>339.60300000000001</c:v>
                </c:pt>
                <c:pt idx="3797">
                  <c:v>339.69099999999992</c:v>
                </c:pt>
                <c:pt idx="3798">
                  <c:v>339.77800000000002</c:v>
                </c:pt>
                <c:pt idx="3799">
                  <c:v>339.85599999999999</c:v>
                </c:pt>
                <c:pt idx="3800">
                  <c:v>339.94600000000003</c:v>
                </c:pt>
                <c:pt idx="3801">
                  <c:v>340.02699999999987</c:v>
                </c:pt>
                <c:pt idx="3802">
                  <c:v>340.10399999999993</c:v>
                </c:pt>
                <c:pt idx="3803">
                  <c:v>340.19099999999992</c:v>
                </c:pt>
                <c:pt idx="3804">
                  <c:v>340.27600000000001</c:v>
                </c:pt>
                <c:pt idx="3805">
                  <c:v>340.35199999999992</c:v>
                </c:pt>
                <c:pt idx="3806">
                  <c:v>340.43799999999987</c:v>
                </c:pt>
                <c:pt idx="3807">
                  <c:v>340.52199999999988</c:v>
                </c:pt>
                <c:pt idx="3808">
                  <c:v>340.60700000000008</c:v>
                </c:pt>
                <c:pt idx="3809">
                  <c:v>340.68400000000008</c:v>
                </c:pt>
                <c:pt idx="3810">
                  <c:v>340.77</c:v>
                </c:pt>
                <c:pt idx="3811">
                  <c:v>340.85300000000001</c:v>
                </c:pt>
                <c:pt idx="3812">
                  <c:v>340.94</c:v>
                </c:pt>
                <c:pt idx="3813">
                  <c:v>341.01299999999992</c:v>
                </c:pt>
                <c:pt idx="3814">
                  <c:v>341.10700000000008</c:v>
                </c:pt>
                <c:pt idx="3815">
                  <c:v>341.19099999999992</c:v>
                </c:pt>
                <c:pt idx="3816">
                  <c:v>341.27699999999987</c:v>
                </c:pt>
                <c:pt idx="3817">
                  <c:v>341.36099999999999</c:v>
                </c:pt>
                <c:pt idx="3818">
                  <c:v>341.44799999999992</c:v>
                </c:pt>
                <c:pt idx="3819">
                  <c:v>341.53</c:v>
                </c:pt>
                <c:pt idx="3820">
                  <c:v>341.61700000000002</c:v>
                </c:pt>
                <c:pt idx="3821">
                  <c:v>341.69499999999999</c:v>
                </c:pt>
                <c:pt idx="3822">
                  <c:v>341.77800000000002</c:v>
                </c:pt>
                <c:pt idx="3823">
                  <c:v>341.86099999999999</c:v>
                </c:pt>
                <c:pt idx="3824">
                  <c:v>341.94799999999992</c:v>
                </c:pt>
                <c:pt idx="3825">
                  <c:v>342.03399999999988</c:v>
                </c:pt>
                <c:pt idx="3826">
                  <c:v>342.11200000000002</c:v>
                </c:pt>
                <c:pt idx="3827">
                  <c:v>342.19799999999992</c:v>
                </c:pt>
                <c:pt idx="3828">
                  <c:v>342.28599999999989</c:v>
                </c:pt>
                <c:pt idx="3829">
                  <c:v>342.36599999999999</c:v>
                </c:pt>
                <c:pt idx="3830">
                  <c:v>342.447</c:v>
                </c:pt>
                <c:pt idx="3831">
                  <c:v>342.53199999999993</c:v>
                </c:pt>
                <c:pt idx="3832">
                  <c:v>342.62599999999992</c:v>
                </c:pt>
                <c:pt idx="3833">
                  <c:v>342.70699999999988</c:v>
                </c:pt>
                <c:pt idx="3834">
                  <c:v>342.79299999999989</c:v>
                </c:pt>
                <c:pt idx="3835">
                  <c:v>342.875</c:v>
                </c:pt>
                <c:pt idx="3836">
                  <c:v>342.95400000000001</c:v>
                </c:pt>
                <c:pt idx="3837">
                  <c:v>343.04</c:v>
                </c:pt>
                <c:pt idx="3838">
                  <c:v>343.12700000000001</c:v>
                </c:pt>
                <c:pt idx="3839">
                  <c:v>343.19900000000001</c:v>
                </c:pt>
                <c:pt idx="3840">
                  <c:v>343.28300000000002</c:v>
                </c:pt>
                <c:pt idx="3841">
                  <c:v>343.375</c:v>
                </c:pt>
                <c:pt idx="3842">
                  <c:v>343.45800000000003</c:v>
                </c:pt>
                <c:pt idx="3843">
                  <c:v>343.53500000000003</c:v>
                </c:pt>
                <c:pt idx="3844">
                  <c:v>343.625</c:v>
                </c:pt>
                <c:pt idx="3845">
                  <c:v>343.70400000000001</c:v>
                </c:pt>
                <c:pt idx="3846">
                  <c:v>343.79099999999988</c:v>
                </c:pt>
                <c:pt idx="3847">
                  <c:v>343.87400000000002</c:v>
                </c:pt>
                <c:pt idx="3848">
                  <c:v>343.96100000000001</c:v>
                </c:pt>
                <c:pt idx="3849">
                  <c:v>344.04500000000002</c:v>
                </c:pt>
                <c:pt idx="3850">
                  <c:v>344.12900000000002</c:v>
                </c:pt>
                <c:pt idx="3851">
                  <c:v>344.21800000000002</c:v>
                </c:pt>
                <c:pt idx="3852">
                  <c:v>344.29599999999988</c:v>
                </c:pt>
                <c:pt idx="3853">
                  <c:v>344.38299999999992</c:v>
                </c:pt>
                <c:pt idx="3854">
                  <c:v>344.464</c:v>
                </c:pt>
                <c:pt idx="3855">
                  <c:v>344.548</c:v>
                </c:pt>
                <c:pt idx="3856">
                  <c:v>344.63099999999991</c:v>
                </c:pt>
                <c:pt idx="3857">
                  <c:v>344.71600000000001</c:v>
                </c:pt>
                <c:pt idx="3858">
                  <c:v>344.79199999999992</c:v>
                </c:pt>
                <c:pt idx="3859">
                  <c:v>344.88</c:v>
                </c:pt>
                <c:pt idx="3860">
                  <c:v>344.96100000000001</c:v>
                </c:pt>
                <c:pt idx="3861">
                  <c:v>345.041</c:v>
                </c:pt>
                <c:pt idx="3862">
                  <c:v>345.13299999999992</c:v>
                </c:pt>
                <c:pt idx="3863">
                  <c:v>345.21499999999992</c:v>
                </c:pt>
                <c:pt idx="3864">
                  <c:v>345.3</c:v>
                </c:pt>
                <c:pt idx="3865">
                  <c:v>345.38499999999999</c:v>
                </c:pt>
                <c:pt idx="3866">
                  <c:v>345.46699999999993</c:v>
                </c:pt>
                <c:pt idx="3867">
                  <c:v>345.55099999999999</c:v>
                </c:pt>
                <c:pt idx="3868">
                  <c:v>345.637</c:v>
                </c:pt>
                <c:pt idx="3869">
                  <c:v>345.72399999999988</c:v>
                </c:pt>
                <c:pt idx="3870">
                  <c:v>345.80200000000002</c:v>
                </c:pt>
                <c:pt idx="3871">
                  <c:v>345.88799999999992</c:v>
                </c:pt>
                <c:pt idx="3872">
                  <c:v>345.97099999999989</c:v>
                </c:pt>
                <c:pt idx="3873">
                  <c:v>346.05700000000002</c:v>
                </c:pt>
                <c:pt idx="3874">
                  <c:v>346.14299999999997</c:v>
                </c:pt>
                <c:pt idx="3875">
                  <c:v>346.22500000000002</c:v>
                </c:pt>
                <c:pt idx="3876">
                  <c:v>346.31</c:v>
                </c:pt>
                <c:pt idx="3877">
                  <c:v>346.38900000000001</c:v>
                </c:pt>
                <c:pt idx="3878">
                  <c:v>346.47599999999989</c:v>
                </c:pt>
                <c:pt idx="3879">
                  <c:v>346.55599999999993</c:v>
                </c:pt>
                <c:pt idx="3880">
                  <c:v>346.63799999999992</c:v>
                </c:pt>
                <c:pt idx="3881">
                  <c:v>346.72</c:v>
                </c:pt>
                <c:pt idx="3882">
                  <c:v>346.81200000000001</c:v>
                </c:pt>
                <c:pt idx="3883">
                  <c:v>346.89600000000002</c:v>
                </c:pt>
                <c:pt idx="3884">
                  <c:v>346.97500000000002</c:v>
                </c:pt>
                <c:pt idx="3885">
                  <c:v>347.05700000000002</c:v>
                </c:pt>
                <c:pt idx="3886">
                  <c:v>347.14299999999997</c:v>
                </c:pt>
                <c:pt idx="3887">
                  <c:v>347.23299999999989</c:v>
                </c:pt>
                <c:pt idx="3888">
                  <c:v>347.31200000000001</c:v>
                </c:pt>
                <c:pt idx="3889">
                  <c:v>347.392</c:v>
                </c:pt>
                <c:pt idx="3890">
                  <c:v>347.48200000000003</c:v>
                </c:pt>
                <c:pt idx="3891">
                  <c:v>347.56799999999993</c:v>
                </c:pt>
                <c:pt idx="3892">
                  <c:v>347.65</c:v>
                </c:pt>
                <c:pt idx="3893">
                  <c:v>347.72199999999992</c:v>
                </c:pt>
                <c:pt idx="3894">
                  <c:v>347.81200000000001</c:v>
                </c:pt>
                <c:pt idx="3895">
                  <c:v>347.89600000000002</c:v>
                </c:pt>
                <c:pt idx="3896">
                  <c:v>347.97699999999992</c:v>
                </c:pt>
                <c:pt idx="3897">
                  <c:v>348.06200000000001</c:v>
                </c:pt>
                <c:pt idx="3898">
                  <c:v>348.15100000000001</c:v>
                </c:pt>
                <c:pt idx="3899">
                  <c:v>348.23299999999989</c:v>
                </c:pt>
                <c:pt idx="3900">
                  <c:v>348.31</c:v>
                </c:pt>
                <c:pt idx="3901">
                  <c:v>348.40100000000001</c:v>
                </c:pt>
                <c:pt idx="3902">
                  <c:v>348.48299999999989</c:v>
                </c:pt>
                <c:pt idx="3903">
                  <c:v>348.56900000000002</c:v>
                </c:pt>
                <c:pt idx="3904">
                  <c:v>348.64699999999999</c:v>
                </c:pt>
                <c:pt idx="3905">
                  <c:v>348.73399999999992</c:v>
                </c:pt>
                <c:pt idx="3906">
                  <c:v>348.82100000000003</c:v>
                </c:pt>
                <c:pt idx="3907">
                  <c:v>348.89499999999992</c:v>
                </c:pt>
                <c:pt idx="3908">
                  <c:v>348.98399999999992</c:v>
                </c:pt>
                <c:pt idx="3909">
                  <c:v>349.06700000000001</c:v>
                </c:pt>
                <c:pt idx="3910">
                  <c:v>349.15699999999993</c:v>
                </c:pt>
                <c:pt idx="3911">
                  <c:v>349.23099999999988</c:v>
                </c:pt>
                <c:pt idx="3912">
                  <c:v>349.31700000000001</c:v>
                </c:pt>
                <c:pt idx="3913">
                  <c:v>349.399</c:v>
                </c:pt>
                <c:pt idx="3914">
                  <c:v>349.48500000000001</c:v>
                </c:pt>
                <c:pt idx="3915">
                  <c:v>349.56599999999992</c:v>
                </c:pt>
                <c:pt idx="3916">
                  <c:v>349.654</c:v>
                </c:pt>
                <c:pt idx="3917">
                  <c:v>349.73099999999988</c:v>
                </c:pt>
                <c:pt idx="3918">
                  <c:v>349.822</c:v>
                </c:pt>
                <c:pt idx="3919">
                  <c:v>349.91099999999989</c:v>
                </c:pt>
                <c:pt idx="3920">
                  <c:v>349.99</c:v>
                </c:pt>
                <c:pt idx="3921">
                  <c:v>350.065</c:v>
                </c:pt>
                <c:pt idx="3922">
                  <c:v>350.154</c:v>
                </c:pt>
                <c:pt idx="3923">
                  <c:v>350.23700000000002</c:v>
                </c:pt>
                <c:pt idx="3924">
                  <c:v>350.32400000000001</c:v>
                </c:pt>
                <c:pt idx="3925">
                  <c:v>350.40899999999988</c:v>
                </c:pt>
                <c:pt idx="3926">
                  <c:v>350.48899999999992</c:v>
                </c:pt>
                <c:pt idx="3927">
                  <c:v>350.572</c:v>
                </c:pt>
                <c:pt idx="3928">
                  <c:v>350.65899999999999</c:v>
                </c:pt>
                <c:pt idx="3929">
                  <c:v>350.74299999999999</c:v>
                </c:pt>
                <c:pt idx="3930">
                  <c:v>350.82299999999992</c:v>
                </c:pt>
                <c:pt idx="3931">
                  <c:v>350.91099999999989</c:v>
                </c:pt>
                <c:pt idx="3932">
                  <c:v>350.99499999999989</c:v>
                </c:pt>
                <c:pt idx="3933">
                  <c:v>351.07400000000001</c:v>
                </c:pt>
                <c:pt idx="3934">
                  <c:v>351.16300000000001</c:v>
                </c:pt>
                <c:pt idx="3935">
                  <c:v>351.25299999999999</c:v>
                </c:pt>
                <c:pt idx="3936">
                  <c:v>351.32600000000002</c:v>
                </c:pt>
                <c:pt idx="3937">
                  <c:v>351.40499999999992</c:v>
                </c:pt>
                <c:pt idx="3938">
                  <c:v>351.49599999999992</c:v>
                </c:pt>
                <c:pt idx="3939">
                  <c:v>351.577</c:v>
                </c:pt>
                <c:pt idx="3940">
                  <c:v>351.66699999999992</c:v>
                </c:pt>
                <c:pt idx="3941">
                  <c:v>351.74099999999999</c:v>
                </c:pt>
                <c:pt idx="3942">
                  <c:v>351.82799999999992</c:v>
                </c:pt>
                <c:pt idx="3943">
                  <c:v>351.91699999999992</c:v>
                </c:pt>
                <c:pt idx="3944">
                  <c:v>352.00299999999999</c:v>
                </c:pt>
                <c:pt idx="3945">
                  <c:v>352.089</c:v>
                </c:pt>
                <c:pt idx="3946">
                  <c:v>352.17200000000008</c:v>
                </c:pt>
                <c:pt idx="3947">
                  <c:v>352.25299999999999</c:v>
                </c:pt>
                <c:pt idx="3948">
                  <c:v>352.33699999999988</c:v>
                </c:pt>
                <c:pt idx="3949">
                  <c:v>352.41699999999992</c:v>
                </c:pt>
                <c:pt idx="3950">
                  <c:v>352.50400000000002</c:v>
                </c:pt>
                <c:pt idx="3951">
                  <c:v>352.57600000000002</c:v>
                </c:pt>
                <c:pt idx="3952">
                  <c:v>352.66699999999992</c:v>
                </c:pt>
                <c:pt idx="3953">
                  <c:v>352.75</c:v>
                </c:pt>
                <c:pt idx="3954">
                  <c:v>352.82799999999992</c:v>
                </c:pt>
                <c:pt idx="3955">
                  <c:v>352.91599999999988</c:v>
                </c:pt>
                <c:pt idx="3956">
                  <c:v>353.00700000000001</c:v>
                </c:pt>
                <c:pt idx="3957">
                  <c:v>353.09100000000001</c:v>
                </c:pt>
                <c:pt idx="3958">
                  <c:v>353.17200000000008</c:v>
                </c:pt>
                <c:pt idx="3959">
                  <c:v>353.25</c:v>
                </c:pt>
                <c:pt idx="3960">
                  <c:v>353.33699999999988</c:v>
                </c:pt>
                <c:pt idx="3961">
                  <c:v>353.42500000000001</c:v>
                </c:pt>
                <c:pt idx="3962">
                  <c:v>353.512</c:v>
                </c:pt>
                <c:pt idx="3963">
                  <c:v>353.59100000000001</c:v>
                </c:pt>
                <c:pt idx="3964">
                  <c:v>353.67599999999999</c:v>
                </c:pt>
                <c:pt idx="3965">
                  <c:v>353.75599999999991</c:v>
                </c:pt>
                <c:pt idx="3966">
                  <c:v>353.83800000000002</c:v>
                </c:pt>
                <c:pt idx="3967">
                  <c:v>353.92799999999988</c:v>
                </c:pt>
                <c:pt idx="3968">
                  <c:v>354.00700000000001</c:v>
                </c:pt>
                <c:pt idx="3969">
                  <c:v>354.09100000000001</c:v>
                </c:pt>
                <c:pt idx="3970">
                  <c:v>354.18200000000002</c:v>
                </c:pt>
                <c:pt idx="3971">
                  <c:v>354.26400000000001</c:v>
                </c:pt>
                <c:pt idx="3972">
                  <c:v>354.33800000000002</c:v>
                </c:pt>
                <c:pt idx="3973">
                  <c:v>354.42200000000003</c:v>
                </c:pt>
                <c:pt idx="3974">
                  <c:v>354.50200000000001</c:v>
                </c:pt>
                <c:pt idx="3975">
                  <c:v>354.59199999999993</c:v>
                </c:pt>
                <c:pt idx="3976">
                  <c:v>354.66899999999993</c:v>
                </c:pt>
                <c:pt idx="3977">
                  <c:v>354.76100000000002</c:v>
                </c:pt>
                <c:pt idx="3978">
                  <c:v>354.84300000000002</c:v>
                </c:pt>
                <c:pt idx="3979">
                  <c:v>354.92700000000002</c:v>
                </c:pt>
                <c:pt idx="3980">
                  <c:v>355.01400000000001</c:v>
                </c:pt>
                <c:pt idx="3981">
                  <c:v>355.09399999999988</c:v>
                </c:pt>
                <c:pt idx="3982">
                  <c:v>355.18</c:v>
                </c:pt>
                <c:pt idx="3983">
                  <c:v>355.26499999999999</c:v>
                </c:pt>
                <c:pt idx="3984">
                  <c:v>355.35</c:v>
                </c:pt>
                <c:pt idx="3985">
                  <c:v>355.43200000000002</c:v>
                </c:pt>
                <c:pt idx="3986">
                  <c:v>355.51299999999992</c:v>
                </c:pt>
                <c:pt idx="3987">
                  <c:v>355.601</c:v>
                </c:pt>
                <c:pt idx="3988">
                  <c:v>355.685</c:v>
                </c:pt>
                <c:pt idx="3989">
                  <c:v>355.76499999999999</c:v>
                </c:pt>
                <c:pt idx="3990">
                  <c:v>355.84800000000001</c:v>
                </c:pt>
                <c:pt idx="3991">
                  <c:v>355.93400000000003</c:v>
                </c:pt>
                <c:pt idx="3992">
                  <c:v>356.01799999999992</c:v>
                </c:pt>
                <c:pt idx="3993">
                  <c:v>356.101</c:v>
                </c:pt>
                <c:pt idx="3994">
                  <c:v>356.18299999999999</c:v>
                </c:pt>
                <c:pt idx="3995">
                  <c:v>356.26499999999999</c:v>
                </c:pt>
                <c:pt idx="3996">
                  <c:v>356.35300000000001</c:v>
                </c:pt>
                <c:pt idx="3997">
                  <c:v>356.43900000000002</c:v>
                </c:pt>
                <c:pt idx="3998">
                  <c:v>356.52499999999992</c:v>
                </c:pt>
                <c:pt idx="3999">
                  <c:v>356.60899999999992</c:v>
                </c:pt>
                <c:pt idx="4000">
                  <c:v>356.69499999999999</c:v>
                </c:pt>
                <c:pt idx="4001">
                  <c:v>356.77800000000002</c:v>
                </c:pt>
                <c:pt idx="4002">
                  <c:v>356.85700000000008</c:v>
                </c:pt>
                <c:pt idx="4003">
                  <c:v>356.94099999999992</c:v>
                </c:pt>
                <c:pt idx="4004">
                  <c:v>357.024</c:v>
                </c:pt>
                <c:pt idx="4005">
                  <c:v>357.10899999999992</c:v>
                </c:pt>
                <c:pt idx="4006">
                  <c:v>357.19200000000001</c:v>
                </c:pt>
                <c:pt idx="4007">
                  <c:v>357.27300000000002</c:v>
                </c:pt>
                <c:pt idx="4008">
                  <c:v>357.35599999999999</c:v>
                </c:pt>
                <c:pt idx="4009">
                  <c:v>357.44400000000002</c:v>
                </c:pt>
                <c:pt idx="4010">
                  <c:v>357.52199999999988</c:v>
                </c:pt>
                <c:pt idx="4011">
                  <c:v>357.60899999999992</c:v>
                </c:pt>
                <c:pt idx="4012">
                  <c:v>357.69600000000003</c:v>
                </c:pt>
                <c:pt idx="4013">
                  <c:v>357.78399999999988</c:v>
                </c:pt>
                <c:pt idx="4014">
                  <c:v>357.86700000000002</c:v>
                </c:pt>
                <c:pt idx="4015">
                  <c:v>357.94600000000003</c:v>
                </c:pt>
                <c:pt idx="4016">
                  <c:v>358.02800000000002</c:v>
                </c:pt>
                <c:pt idx="4017">
                  <c:v>358.113</c:v>
                </c:pt>
                <c:pt idx="4018">
                  <c:v>358.19799999999992</c:v>
                </c:pt>
                <c:pt idx="4019">
                  <c:v>358.28699999999992</c:v>
                </c:pt>
                <c:pt idx="4020">
                  <c:v>358.37099999999992</c:v>
                </c:pt>
                <c:pt idx="4021">
                  <c:v>358.44900000000001</c:v>
                </c:pt>
                <c:pt idx="4022">
                  <c:v>358.53699999999992</c:v>
                </c:pt>
                <c:pt idx="4023">
                  <c:v>358.61900000000009</c:v>
                </c:pt>
                <c:pt idx="4024">
                  <c:v>358.702</c:v>
                </c:pt>
                <c:pt idx="4025">
                  <c:v>358.77800000000002</c:v>
                </c:pt>
                <c:pt idx="4026">
                  <c:v>358.86500000000001</c:v>
                </c:pt>
                <c:pt idx="4027">
                  <c:v>358.952</c:v>
                </c:pt>
                <c:pt idx="4028">
                  <c:v>359.02499999999992</c:v>
                </c:pt>
                <c:pt idx="4029">
                  <c:v>359.11900000000009</c:v>
                </c:pt>
                <c:pt idx="4030">
                  <c:v>359.19799999999992</c:v>
                </c:pt>
                <c:pt idx="4031">
                  <c:v>359.28199999999993</c:v>
                </c:pt>
                <c:pt idx="4032">
                  <c:v>359.36</c:v>
                </c:pt>
                <c:pt idx="4033">
                  <c:v>359.44799999999992</c:v>
                </c:pt>
                <c:pt idx="4034">
                  <c:v>359.53500000000003</c:v>
                </c:pt>
                <c:pt idx="4035">
                  <c:v>359.61900000000009</c:v>
                </c:pt>
                <c:pt idx="4036">
                  <c:v>359.714</c:v>
                </c:pt>
                <c:pt idx="4037">
                  <c:v>359.79299999999989</c:v>
                </c:pt>
                <c:pt idx="4038">
                  <c:v>359.87299999999999</c:v>
                </c:pt>
                <c:pt idx="4039">
                  <c:v>359.959</c:v>
                </c:pt>
                <c:pt idx="4040">
                  <c:v>360.04599999999999</c:v>
                </c:pt>
                <c:pt idx="4041">
                  <c:v>360.12299999999999</c:v>
                </c:pt>
                <c:pt idx="4042">
                  <c:v>360.20400000000001</c:v>
                </c:pt>
                <c:pt idx="4043">
                  <c:v>360.29399999999993</c:v>
                </c:pt>
                <c:pt idx="4044">
                  <c:v>360.37700000000001</c:v>
                </c:pt>
                <c:pt idx="4045">
                  <c:v>360.464</c:v>
                </c:pt>
                <c:pt idx="4046">
                  <c:v>360.54</c:v>
                </c:pt>
                <c:pt idx="4047">
                  <c:v>360.62599999999992</c:v>
                </c:pt>
                <c:pt idx="4048">
                  <c:v>360.70699999999988</c:v>
                </c:pt>
                <c:pt idx="4049">
                  <c:v>360.79199999999992</c:v>
                </c:pt>
                <c:pt idx="4050">
                  <c:v>360.88099999999991</c:v>
                </c:pt>
                <c:pt idx="4051">
                  <c:v>360.964</c:v>
                </c:pt>
                <c:pt idx="4052">
                  <c:v>361.03899999999987</c:v>
                </c:pt>
                <c:pt idx="4053">
                  <c:v>361.12400000000002</c:v>
                </c:pt>
                <c:pt idx="4054">
                  <c:v>361.209</c:v>
                </c:pt>
                <c:pt idx="4055">
                  <c:v>361.29899999999992</c:v>
                </c:pt>
                <c:pt idx="4056">
                  <c:v>361.37200000000001</c:v>
                </c:pt>
                <c:pt idx="4057">
                  <c:v>361.459</c:v>
                </c:pt>
                <c:pt idx="4058">
                  <c:v>361.541</c:v>
                </c:pt>
                <c:pt idx="4059">
                  <c:v>361.63</c:v>
                </c:pt>
                <c:pt idx="4060">
                  <c:v>361.714</c:v>
                </c:pt>
                <c:pt idx="4061">
                  <c:v>361.79799999999989</c:v>
                </c:pt>
                <c:pt idx="4062">
                  <c:v>361.88</c:v>
                </c:pt>
                <c:pt idx="4063">
                  <c:v>361.96800000000002</c:v>
                </c:pt>
                <c:pt idx="4064">
                  <c:v>362.05200000000002</c:v>
                </c:pt>
                <c:pt idx="4065">
                  <c:v>362.12799999999999</c:v>
                </c:pt>
                <c:pt idx="4066">
                  <c:v>362.21100000000001</c:v>
                </c:pt>
                <c:pt idx="4067">
                  <c:v>362.29399999999993</c:v>
                </c:pt>
                <c:pt idx="4068">
                  <c:v>362.38200000000001</c:v>
                </c:pt>
                <c:pt idx="4069">
                  <c:v>362.46899999999988</c:v>
                </c:pt>
                <c:pt idx="4070">
                  <c:v>362.55099999999999</c:v>
                </c:pt>
                <c:pt idx="4071">
                  <c:v>362.62799999999999</c:v>
                </c:pt>
                <c:pt idx="4072">
                  <c:v>362.71499999999992</c:v>
                </c:pt>
                <c:pt idx="4073">
                  <c:v>362.803</c:v>
                </c:pt>
                <c:pt idx="4074">
                  <c:v>362.88799999999992</c:v>
                </c:pt>
                <c:pt idx="4075">
                  <c:v>362.964</c:v>
                </c:pt>
                <c:pt idx="4076">
                  <c:v>363.04300000000001</c:v>
                </c:pt>
                <c:pt idx="4077">
                  <c:v>363.13499999999999</c:v>
                </c:pt>
                <c:pt idx="4078">
                  <c:v>363.21699999999993</c:v>
                </c:pt>
                <c:pt idx="4079">
                  <c:v>363.30500000000001</c:v>
                </c:pt>
                <c:pt idx="4080">
                  <c:v>363.38499999999999</c:v>
                </c:pt>
                <c:pt idx="4081">
                  <c:v>363.46699999999993</c:v>
                </c:pt>
                <c:pt idx="4082">
                  <c:v>363.553</c:v>
                </c:pt>
                <c:pt idx="4083">
                  <c:v>363.63799999999992</c:v>
                </c:pt>
                <c:pt idx="4084">
                  <c:v>363.72599999999989</c:v>
                </c:pt>
                <c:pt idx="4085">
                  <c:v>363.79700000000003</c:v>
                </c:pt>
                <c:pt idx="4086">
                  <c:v>363.88200000000001</c:v>
                </c:pt>
                <c:pt idx="4087">
                  <c:v>363.96600000000001</c:v>
                </c:pt>
                <c:pt idx="4088">
                  <c:v>364.05399999999992</c:v>
                </c:pt>
                <c:pt idx="4089">
                  <c:v>364.13600000000002</c:v>
                </c:pt>
                <c:pt idx="4090">
                  <c:v>364.21899999999988</c:v>
                </c:pt>
                <c:pt idx="4091">
                  <c:v>364.31200000000001</c:v>
                </c:pt>
                <c:pt idx="4092">
                  <c:v>364.39400000000001</c:v>
                </c:pt>
                <c:pt idx="4093">
                  <c:v>364.47800000000001</c:v>
                </c:pt>
                <c:pt idx="4094">
                  <c:v>364.55799999999999</c:v>
                </c:pt>
                <c:pt idx="4095">
                  <c:v>364.642</c:v>
                </c:pt>
                <c:pt idx="4096">
                  <c:v>364.72500000000002</c:v>
                </c:pt>
                <c:pt idx="4097">
                  <c:v>364.80700000000002</c:v>
                </c:pt>
                <c:pt idx="4098">
                  <c:v>364.88900000000001</c:v>
                </c:pt>
                <c:pt idx="4099">
                  <c:v>364.97599999999989</c:v>
                </c:pt>
                <c:pt idx="4100">
                  <c:v>365.05500000000001</c:v>
                </c:pt>
                <c:pt idx="4101">
                  <c:v>365.142</c:v>
                </c:pt>
                <c:pt idx="4102">
                  <c:v>365.22199999999992</c:v>
                </c:pt>
                <c:pt idx="4103">
                  <c:v>365.30599999999993</c:v>
                </c:pt>
                <c:pt idx="4104">
                  <c:v>365.39699999999988</c:v>
                </c:pt>
                <c:pt idx="4105">
                  <c:v>365.47300000000001</c:v>
                </c:pt>
                <c:pt idx="4106">
                  <c:v>365.55399999999992</c:v>
                </c:pt>
                <c:pt idx="4107">
                  <c:v>365.64100000000002</c:v>
                </c:pt>
                <c:pt idx="4108">
                  <c:v>365.73099999999988</c:v>
                </c:pt>
                <c:pt idx="4109">
                  <c:v>365.81200000000001</c:v>
                </c:pt>
                <c:pt idx="4110">
                  <c:v>365.89600000000002</c:v>
                </c:pt>
                <c:pt idx="4111">
                  <c:v>365.98099999999988</c:v>
                </c:pt>
                <c:pt idx="4112">
                  <c:v>366.06</c:v>
                </c:pt>
                <c:pt idx="4113">
                  <c:v>366.14499999999998</c:v>
                </c:pt>
                <c:pt idx="4114">
                  <c:v>366.23</c:v>
                </c:pt>
                <c:pt idx="4115">
                  <c:v>366.31299999999999</c:v>
                </c:pt>
                <c:pt idx="4116">
                  <c:v>366.39800000000002</c:v>
                </c:pt>
                <c:pt idx="4117">
                  <c:v>366.47699999999992</c:v>
                </c:pt>
                <c:pt idx="4118">
                  <c:v>366.56099999999992</c:v>
                </c:pt>
                <c:pt idx="4119">
                  <c:v>366.64499999999998</c:v>
                </c:pt>
                <c:pt idx="4120">
                  <c:v>366.72599999999989</c:v>
                </c:pt>
                <c:pt idx="4121">
                  <c:v>366.80900000000008</c:v>
                </c:pt>
                <c:pt idx="4122">
                  <c:v>366.89299999999992</c:v>
                </c:pt>
                <c:pt idx="4123">
                  <c:v>366.98</c:v>
                </c:pt>
                <c:pt idx="4124">
                  <c:v>367.06299999999999</c:v>
                </c:pt>
                <c:pt idx="4125">
                  <c:v>367.142</c:v>
                </c:pt>
                <c:pt idx="4126">
                  <c:v>367.22099999999989</c:v>
                </c:pt>
                <c:pt idx="4127">
                  <c:v>367.303</c:v>
                </c:pt>
                <c:pt idx="4128">
                  <c:v>367.40300000000002</c:v>
                </c:pt>
                <c:pt idx="4129">
                  <c:v>367.48500000000001</c:v>
                </c:pt>
                <c:pt idx="4130">
                  <c:v>367.57400000000001</c:v>
                </c:pt>
                <c:pt idx="4131">
                  <c:v>367.65699999999993</c:v>
                </c:pt>
                <c:pt idx="4132">
                  <c:v>367.73299999999989</c:v>
                </c:pt>
                <c:pt idx="4133">
                  <c:v>367.81700000000001</c:v>
                </c:pt>
                <c:pt idx="4134">
                  <c:v>367.90199999999987</c:v>
                </c:pt>
                <c:pt idx="4135">
                  <c:v>367.98200000000003</c:v>
                </c:pt>
                <c:pt idx="4136">
                  <c:v>368.06400000000002</c:v>
                </c:pt>
                <c:pt idx="4137">
                  <c:v>368.14499999999998</c:v>
                </c:pt>
                <c:pt idx="4138">
                  <c:v>368.23500000000001</c:v>
                </c:pt>
                <c:pt idx="4139">
                  <c:v>368.31599999999992</c:v>
                </c:pt>
                <c:pt idx="4140">
                  <c:v>368.4</c:v>
                </c:pt>
                <c:pt idx="4141">
                  <c:v>368.47899999999993</c:v>
                </c:pt>
                <c:pt idx="4142">
                  <c:v>368.56200000000001</c:v>
                </c:pt>
                <c:pt idx="4143">
                  <c:v>368.649</c:v>
                </c:pt>
                <c:pt idx="4144">
                  <c:v>368.72899999999993</c:v>
                </c:pt>
                <c:pt idx="4145">
                  <c:v>368.81200000000001</c:v>
                </c:pt>
                <c:pt idx="4146">
                  <c:v>368.89800000000002</c:v>
                </c:pt>
                <c:pt idx="4147">
                  <c:v>368.98399999999992</c:v>
                </c:pt>
                <c:pt idx="4148">
                  <c:v>369.065</c:v>
                </c:pt>
                <c:pt idx="4149">
                  <c:v>369.15</c:v>
                </c:pt>
                <c:pt idx="4150">
                  <c:v>369.22800000000001</c:v>
                </c:pt>
                <c:pt idx="4151">
                  <c:v>369.32100000000003</c:v>
                </c:pt>
                <c:pt idx="4152">
                  <c:v>369.39800000000002</c:v>
                </c:pt>
                <c:pt idx="4153">
                  <c:v>369.48</c:v>
                </c:pt>
                <c:pt idx="4154">
                  <c:v>369.56200000000001</c:v>
                </c:pt>
                <c:pt idx="4155">
                  <c:v>369.64400000000001</c:v>
                </c:pt>
                <c:pt idx="4156">
                  <c:v>369.74400000000009</c:v>
                </c:pt>
                <c:pt idx="4157">
                  <c:v>369.827</c:v>
                </c:pt>
                <c:pt idx="4158">
                  <c:v>369.90199999999987</c:v>
                </c:pt>
                <c:pt idx="4159">
                  <c:v>369.98700000000002</c:v>
                </c:pt>
                <c:pt idx="4160">
                  <c:v>370.06200000000001</c:v>
                </c:pt>
                <c:pt idx="4161">
                  <c:v>370.14600000000002</c:v>
                </c:pt>
                <c:pt idx="4162">
                  <c:v>370.23200000000003</c:v>
                </c:pt>
                <c:pt idx="4163">
                  <c:v>370.31099999999992</c:v>
                </c:pt>
                <c:pt idx="4164">
                  <c:v>370.392</c:v>
                </c:pt>
                <c:pt idx="4165">
                  <c:v>370.48399999999992</c:v>
                </c:pt>
                <c:pt idx="4166">
                  <c:v>370.57100000000003</c:v>
                </c:pt>
                <c:pt idx="4167">
                  <c:v>370.65199999999999</c:v>
                </c:pt>
                <c:pt idx="4168">
                  <c:v>370.73500000000001</c:v>
                </c:pt>
                <c:pt idx="4169">
                  <c:v>370.81700000000001</c:v>
                </c:pt>
                <c:pt idx="4170">
                  <c:v>370.9</c:v>
                </c:pt>
                <c:pt idx="4171">
                  <c:v>370.98500000000001</c:v>
                </c:pt>
                <c:pt idx="4172">
                  <c:v>371.06599999999992</c:v>
                </c:pt>
                <c:pt idx="4173">
                  <c:v>371.14699999999999</c:v>
                </c:pt>
                <c:pt idx="4174">
                  <c:v>371.23700000000002</c:v>
                </c:pt>
                <c:pt idx="4175">
                  <c:v>371.31799999999993</c:v>
                </c:pt>
                <c:pt idx="4176">
                  <c:v>371.40199999999987</c:v>
                </c:pt>
                <c:pt idx="4177">
                  <c:v>371.49400000000003</c:v>
                </c:pt>
                <c:pt idx="4178">
                  <c:v>371.57600000000002</c:v>
                </c:pt>
                <c:pt idx="4179">
                  <c:v>371.65499999999997</c:v>
                </c:pt>
                <c:pt idx="4180">
                  <c:v>371.73099999999988</c:v>
                </c:pt>
                <c:pt idx="4181">
                  <c:v>371.81700000000001</c:v>
                </c:pt>
                <c:pt idx="4182">
                  <c:v>371.90899999999988</c:v>
                </c:pt>
                <c:pt idx="4183">
                  <c:v>371.98799999999989</c:v>
                </c:pt>
                <c:pt idx="4184">
                  <c:v>372.07600000000002</c:v>
                </c:pt>
                <c:pt idx="4185">
                  <c:v>372.15600000000001</c:v>
                </c:pt>
                <c:pt idx="4186">
                  <c:v>372.23899999999992</c:v>
                </c:pt>
                <c:pt idx="4187">
                  <c:v>372.32299999999992</c:v>
                </c:pt>
                <c:pt idx="4188">
                  <c:v>372.40499999999992</c:v>
                </c:pt>
                <c:pt idx="4189">
                  <c:v>372.48500000000001</c:v>
                </c:pt>
                <c:pt idx="4190">
                  <c:v>372.56900000000002</c:v>
                </c:pt>
                <c:pt idx="4191">
                  <c:v>372.65499999999997</c:v>
                </c:pt>
                <c:pt idx="4192">
                  <c:v>372.74</c:v>
                </c:pt>
                <c:pt idx="4193">
                  <c:v>372.82299999999992</c:v>
                </c:pt>
                <c:pt idx="4194">
                  <c:v>372.90699999999993</c:v>
                </c:pt>
                <c:pt idx="4195">
                  <c:v>372.98899999999992</c:v>
                </c:pt>
                <c:pt idx="4196">
                  <c:v>373.07499999999999</c:v>
                </c:pt>
                <c:pt idx="4197">
                  <c:v>373.15699999999993</c:v>
                </c:pt>
                <c:pt idx="4198">
                  <c:v>373.23599999999988</c:v>
                </c:pt>
                <c:pt idx="4199">
                  <c:v>373.32499999999999</c:v>
                </c:pt>
                <c:pt idx="4200">
                  <c:v>373.40699999999993</c:v>
                </c:pt>
                <c:pt idx="4201">
                  <c:v>373.49599999999992</c:v>
                </c:pt>
                <c:pt idx="4202">
                  <c:v>373.58</c:v>
                </c:pt>
                <c:pt idx="4203">
                  <c:v>373.65300000000002</c:v>
                </c:pt>
                <c:pt idx="4204">
                  <c:v>373.74099999999999</c:v>
                </c:pt>
                <c:pt idx="4205">
                  <c:v>373.82499999999999</c:v>
                </c:pt>
                <c:pt idx="4206">
                  <c:v>373.91</c:v>
                </c:pt>
                <c:pt idx="4207">
                  <c:v>373.99</c:v>
                </c:pt>
                <c:pt idx="4208">
                  <c:v>374.07799999999992</c:v>
                </c:pt>
                <c:pt idx="4209">
                  <c:v>374.161</c:v>
                </c:pt>
                <c:pt idx="4210">
                  <c:v>374.24400000000009</c:v>
                </c:pt>
                <c:pt idx="4211">
                  <c:v>374.33100000000002</c:v>
                </c:pt>
                <c:pt idx="4212">
                  <c:v>374.41300000000001</c:v>
                </c:pt>
                <c:pt idx="4213">
                  <c:v>374.49599999999992</c:v>
                </c:pt>
                <c:pt idx="4214">
                  <c:v>374.57600000000002</c:v>
                </c:pt>
                <c:pt idx="4215">
                  <c:v>374.66300000000001</c:v>
                </c:pt>
                <c:pt idx="4216">
                  <c:v>374.745</c:v>
                </c:pt>
                <c:pt idx="4217">
                  <c:v>374.83600000000001</c:v>
                </c:pt>
                <c:pt idx="4218">
                  <c:v>374.91699999999992</c:v>
                </c:pt>
                <c:pt idx="4219">
                  <c:v>375.00200000000001</c:v>
                </c:pt>
                <c:pt idx="4220">
                  <c:v>375.08199999999988</c:v>
                </c:pt>
                <c:pt idx="4221">
                  <c:v>375.15699999999993</c:v>
                </c:pt>
                <c:pt idx="4222">
                  <c:v>375.24799999999999</c:v>
                </c:pt>
                <c:pt idx="4223">
                  <c:v>375.32499999999999</c:v>
                </c:pt>
                <c:pt idx="4224">
                  <c:v>375.41</c:v>
                </c:pt>
                <c:pt idx="4225">
                  <c:v>375.49799999999988</c:v>
                </c:pt>
                <c:pt idx="4226">
                  <c:v>375.58</c:v>
                </c:pt>
                <c:pt idx="4227">
                  <c:v>375.65899999999999</c:v>
                </c:pt>
                <c:pt idx="4228">
                  <c:v>375.74400000000009</c:v>
                </c:pt>
                <c:pt idx="4229">
                  <c:v>375.83300000000003</c:v>
                </c:pt>
                <c:pt idx="4230">
                  <c:v>375.91199999999992</c:v>
                </c:pt>
                <c:pt idx="4231">
                  <c:v>375.99799999999988</c:v>
                </c:pt>
                <c:pt idx="4232">
                  <c:v>376.07900000000001</c:v>
                </c:pt>
                <c:pt idx="4233">
                  <c:v>376.16699999999992</c:v>
                </c:pt>
                <c:pt idx="4234">
                  <c:v>376.24700000000001</c:v>
                </c:pt>
                <c:pt idx="4235">
                  <c:v>376.32299999999992</c:v>
                </c:pt>
                <c:pt idx="4236">
                  <c:v>376.41899999999993</c:v>
                </c:pt>
                <c:pt idx="4237">
                  <c:v>376.5</c:v>
                </c:pt>
                <c:pt idx="4238">
                  <c:v>376.58</c:v>
                </c:pt>
                <c:pt idx="4239">
                  <c:v>376.66800000000001</c:v>
                </c:pt>
                <c:pt idx="4240">
                  <c:v>376.75599999999991</c:v>
                </c:pt>
                <c:pt idx="4241">
                  <c:v>376.84100000000001</c:v>
                </c:pt>
                <c:pt idx="4242">
                  <c:v>376.91899999999993</c:v>
                </c:pt>
                <c:pt idx="4243">
                  <c:v>377.00599999999991</c:v>
                </c:pt>
                <c:pt idx="4244">
                  <c:v>377.09</c:v>
                </c:pt>
                <c:pt idx="4245">
                  <c:v>377.17200000000008</c:v>
                </c:pt>
                <c:pt idx="4246">
                  <c:v>377.25599999999991</c:v>
                </c:pt>
                <c:pt idx="4247">
                  <c:v>377.334</c:v>
                </c:pt>
                <c:pt idx="4248">
                  <c:v>377.41500000000002</c:v>
                </c:pt>
                <c:pt idx="4249">
                  <c:v>377.5</c:v>
                </c:pt>
                <c:pt idx="4250">
                  <c:v>377.58600000000001</c:v>
                </c:pt>
                <c:pt idx="4251">
                  <c:v>377.66800000000001</c:v>
                </c:pt>
                <c:pt idx="4252">
                  <c:v>377.75400000000002</c:v>
                </c:pt>
                <c:pt idx="4253">
                  <c:v>377.84100000000001</c:v>
                </c:pt>
                <c:pt idx="4254">
                  <c:v>377.92399999999992</c:v>
                </c:pt>
                <c:pt idx="4255">
                  <c:v>378.01100000000002</c:v>
                </c:pt>
                <c:pt idx="4256">
                  <c:v>378.089</c:v>
                </c:pt>
                <c:pt idx="4257">
                  <c:v>378.16399999999999</c:v>
                </c:pt>
                <c:pt idx="4258">
                  <c:v>378.25099999999992</c:v>
                </c:pt>
                <c:pt idx="4259">
                  <c:v>378.339</c:v>
                </c:pt>
                <c:pt idx="4260">
                  <c:v>378.42299999999989</c:v>
                </c:pt>
                <c:pt idx="4261">
                  <c:v>378.50299999999999</c:v>
                </c:pt>
                <c:pt idx="4262">
                  <c:v>378.589</c:v>
                </c:pt>
                <c:pt idx="4263">
                  <c:v>378.66699999999992</c:v>
                </c:pt>
                <c:pt idx="4264">
                  <c:v>378.75400000000002</c:v>
                </c:pt>
                <c:pt idx="4265">
                  <c:v>378.83199999999988</c:v>
                </c:pt>
                <c:pt idx="4266">
                  <c:v>378.91699999999992</c:v>
                </c:pt>
                <c:pt idx="4267">
                  <c:v>379.00400000000002</c:v>
                </c:pt>
                <c:pt idx="4268">
                  <c:v>379.08</c:v>
                </c:pt>
                <c:pt idx="4269">
                  <c:v>379.16300000000001</c:v>
                </c:pt>
                <c:pt idx="4270">
                  <c:v>379.24700000000001</c:v>
                </c:pt>
                <c:pt idx="4271">
                  <c:v>379.33199999999988</c:v>
                </c:pt>
                <c:pt idx="4272">
                  <c:v>379.41799999999989</c:v>
                </c:pt>
                <c:pt idx="4273">
                  <c:v>379.50200000000001</c:v>
                </c:pt>
                <c:pt idx="4274">
                  <c:v>379.58300000000003</c:v>
                </c:pt>
                <c:pt idx="4275">
                  <c:v>379.67</c:v>
                </c:pt>
                <c:pt idx="4276">
                  <c:v>379.75099999999992</c:v>
                </c:pt>
                <c:pt idx="4277">
                  <c:v>379.84199999999993</c:v>
                </c:pt>
                <c:pt idx="4278">
                  <c:v>379.92</c:v>
                </c:pt>
                <c:pt idx="4279">
                  <c:v>380.00799999999992</c:v>
                </c:pt>
                <c:pt idx="4280">
                  <c:v>380.09699999999992</c:v>
                </c:pt>
                <c:pt idx="4281">
                  <c:v>380.16800000000001</c:v>
                </c:pt>
                <c:pt idx="4282">
                  <c:v>380.25799999999992</c:v>
                </c:pt>
                <c:pt idx="4283">
                  <c:v>380.334</c:v>
                </c:pt>
                <c:pt idx="4284">
                  <c:v>380.42299999999989</c:v>
                </c:pt>
                <c:pt idx="4285">
                  <c:v>380.50299999999999</c:v>
                </c:pt>
                <c:pt idx="4286">
                  <c:v>380.58499999999992</c:v>
                </c:pt>
                <c:pt idx="4287">
                  <c:v>380.67</c:v>
                </c:pt>
                <c:pt idx="4288">
                  <c:v>380.75700000000001</c:v>
                </c:pt>
                <c:pt idx="4289">
                  <c:v>380.84199999999993</c:v>
                </c:pt>
                <c:pt idx="4290">
                  <c:v>380.92500000000001</c:v>
                </c:pt>
                <c:pt idx="4291">
                  <c:v>381.00299999999999</c:v>
                </c:pt>
                <c:pt idx="4292">
                  <c:v>381.09199999999993</c:v>
                </c:pt>
                <c:pt idx="4293">
                  <c:v>381.17599999999999</c:v>
                </c:pt>
                <c:pt idx="4294">
                  <c:v>381.25599999999991</c:v>
                </c:pt>
                <c:pt idx="4295">
                  <c:v>381.339</c:v>
                </c:pt>
                <c:pt idx="4296">
                  <c:v>381.42200000000003</c:v>
                </c:pt>
                <c:pt idx="4297">
                  <c:v>381.50700000000001</c:v>
                </c:pt>
                <c:pt idx="4298">
                  <c:v>381.589</c:v>
                </c:pt>
                <c:pt idx="4299">
                  <c:v>381.67599999999999</c:v>
                </c:pt>
                <c:pt idx="4300">
                  <c:v>381.75599999999991</c:v>
                </c:pt>
                <c:pt idx="4301">
                  <c:v>381.83499999999992</c:v>
                </c:pt>
                <c:pt idx="4302">
                  <c:v>381.92099999999988</c:v>
                </c:pt>
                <c:pt idx="4303">
                  <c:v>382.00599999999991</c:v>
                </c:pt>
                <c:pt idx="4304">
                  <c:v>382.09</c:v>
                </c:pt>
                <c:pt idx="4305">
                  <c:v>382.17</c:v>
                </c:pt>
                <c:pt idx="4306">
                  <c:v>382.25200000000001</c:v>
                </c:pt>
                <c:pt idx="4307">
                  <c:v>382.339</c:v>
                </c:pt>
                <c:pt idx="4308">
                  <c:v>382.42500000000001</c:v>
                </c:pt>
                <c:pt idx="4309">
                  <c:v>382.51</c:v>
                </c:pt>
                <c:pt idx="4310">
                  <c:v>382.59599999999989</c:v>
                </c:pt>
                <c:pt idx="4311">
                  <c:v>382.67399999999992</c:v>
                </c:pt>
                <c:pt idx="4312">
                  <c:v>382.75900000000001</c:v>
                </c:pt>
                <c:pt idx="4313">
                  <c:v>382.83800000000002</c:v>
                </c:pt>
                <c:pt idx="4314">
                  <c:v>382.93099999999993</c:v>
                </c:pt>
                <c:pt idx="4315">
                  <c:v>383.01400000000001</c:v>
                </c:pt>
                <c:pt idx="4316">
                  <c:v>383.09199999999993</c:v>
                </c:pt>
                <c:pt idx="4317">
                  <c:v>383.17399999999992</c:v>
                </c:pt>
                <c:pt idx="4318">
                  <c:v>383.25799999999992</c:v>
                </c:pt>
                <c:pt idx="4319">
                  <c:v>383.34199999999993</c:v>
                </c:pt>
                <c:pt idx="4320">
                  <c:v>383.41799999999989</c:v>
                </c:pt>
                <c:pt idx="4321">
                  <c:v>383.50599999999991</c:v>
                </c:pt>
                <c:pt idx="4322">
                  <c:v>383.59100000000001</c:v>
                </c:pt>
                <c:pt idx="4323">
                  <c:v>383.673</c:v>
                </c:pt>
                <c:pt idx="4324">
                  <c:v>383.75799999999992</c:v>
                </c:pt>
                <c:pt idx="4325">
                  <c:v>383.839</c:v>
                </c:pt>
                <c:pt idx="4326">
                  <c:v>383.92200000000003</c:v>
                </c:pt>
                <c:pt idx="4327">
                  <c:v>384.01299999999992</c:v>
                </c:pt>
                <c:pt idx="4328">
                  <c:v>384.09199999999993</c:v>
                </c:pt>
                <c:pt idx="4329">
                  <c:v>384.17899999999992</c:v>
                </c:pt>
                <c:pt idx="4330">
                  <c:v>384.27100000000002</c:v>
                </c:pt>
                <c:pt idx="4331">
                  <c:v>384.34500000000008</c:v>
                </c:pt>
                <c:pt idx="4332">
                  <c:v>384.43099999999993</c:v>
                </c:pt>
                <c:pt idx="4333">
                  <c:v>384.51100000000002</c:v>
                </c:pt>
                <c:pt idx="4334">
                  <c:v>384.59399999999988</c:v>
                </c:pt>
                <c:pt idx="4335">
                  <c:v>384.68</c:v>
                </c:pt>
                <c:pt idx="4336">
                  <c:v>384.76299999999992</c:v>
                </c:pt>
                <c:pt idx="4337">
                  <c:v>384.84100000000001</c:v>
                </c:pt>
                <c:pt idx="4338">
                  <c:v>384.92899999999992</c:v>
                </c:pt>
                <c:pt idx="4339">
                  <c:v>385.017</c:v>
                </c:pt>
                <c:pt idx="4340">
                  <c:v>385.09599999999989</c:v>
                </c:pt>
                <c:pt idx="4341">
                  <c:v>385.17700000000002</c:v>
                </c:pt>
                <c:pt idx="4342">
                  <c:v>385.262</c:v>
                </c:pt>
                <c:pt idx="4343">
                  <c:v>385.34699999999992</c:v>
                </c:pt>
                <c:pt idx="4344">
                  <c:v>385.42899999999992</c:v>
                </c:pt>
                <c:pt idx="4345">
                  <c:v>385.51499999999999</c:v>
                </c:pt>
                <c:pt idx="4346">
                  <c:v>385.59599999999989</c:v>
                </c:pt>
                <c:pt idx="4347">
                  <c:v>385.68200000000002</c:v>
                </c:pt>
                <c:pt idx="4348">
                  <c:v>385.75599999999991</c:v>
                </c:pt>
                <c:pt idx="4349">
                  <c:v>385.84800000000001</c:v>
                </c:pt>
                <c:pt idx="4350">
                  <c:v>385.93299999999988</c:v>
                </c:pt>
                <c:pt idx="4351">
                  <c:v>386.017</c:v>
                </c:pt>
                <c:pt idx="4352">
                  <c:v>386.09300000000002</c:v>
                </c:pt>
                <c:pt idx="4353">
                  <c:v>386.17500000000001</c:v>
                </c:pt>
                <c:pt idx="4354">
                  <c:v>386.25799999999992</c:v>
                </c:pt>
                <c:pt idx="4355">
                  <c:v>386.34</c:v>
                </c:pt>
                <c:pt idx="4356">
                  <c:v>386.42299999999989</c:v>
                </c:pt>
                <c:pt idx="4357">
                  <c:v>386.50700000000001</c:v>
                </c:pt>
                <c:pt idx="4358">
                  <c:v>386.59</c:v>
                </c:pt>
                <c:pt idx="4359">
                  <c:v>386.67700000000002</c:v>
                </c:pt>
                <c:pt idx="4360">
                  <c:v>386.75599999999991</c:v>
                </c:pt>
                <c:pt idx="4361">
                  <c:v>386.83800000000002</c:v>
                </c:pt>
                <c:pt idx="4362">
                  <c:v>386.92999999999989</c:v>
                </c:pt>
                <c:pt idx="4363">
                  <c:v>387.01400000000001</c:v>
                </c:pt>
                <c:pt idx="4364">
                  <c:v>387.09800000000001</c:v>
                </c:pt>
                <c:pt idx="4365">
                  <c:v>387.178</c:v>
                </c:pt>
                <c:pt idx="4366">
                  <c:v>387.26100000000002</c:v>
                </c:pt>
                <c:pt idx="4367">
                  <c:v>387.34</c:v>
                </c:pt>
                <c:pt idx="4368">
                  <c:v>387.42500000000001</c:v>
                </c:pt>
                <c:pt idx="4369">
                  <c:v>387.50900000000001</c:v>
                </c:pt>
                <c:pt idx="4370">
                  <c:v>387.59699999999992</c:v>
                </c:pt>
                <c:pt idx="4371">
                  <c:v>387.67899999999992</c:v>
                </c:pt>
                <c:pt idx="4372">
                  <c:v>387.75900000000001</c:v>
                </c:pt>
                <c:pt idx="4373">
                  <c:v>387.84300000000002</c:v>
                </c:pt>
                <c:pt idx="4374">
                  <c:v>387.92700000000002</c:v>
                </c:pt>
                <c:pt idx="4375">
                  <c:v>388.01100000000002</c:v>
                </c:pt>
                <c:pt idx="4376">
                  <c:v>388.09399999999988</c:v>
                </c:pt>
                <c:pt idx="4377">
                  <c:v>388.178</c:v>
                </c:pt>
                <c:pt idx="4378">
                  <c:v>388.26</c:v>
                </c:pt>
                <c:pt idx="4379">
                  <c:v>388.34300000000002</c:v>
                </c:pt>
                <c:pt idx="4380">
                  <c:v>388.42799999999988</c:v>
                </c:pt>
                <c:pt idx="4381">
                  <c:v>388.51499999999999</c:v>
                </c:pt>
                <c:pt idx="4382">
                  <c:v>388.59500000000003</c:v>
                </c:pt>
                <c:pt idx="4383">
                  <c:v>388.67399999999992</c:v>
                </c:pt>
                <c:pt idx="4384">
                  <c:v>388.762</c:v>
                </c:pt>
                <c:pt idx="4385">
                  <c:v>388.84699999999992</c:v>
                </c:pt>
                <c:pt idx="4386">
                  <c:v>388.92999999999989</c:v>
                </c:pt>
                <c:pt idx="4387">
                  <c:v>389.00700000000001</c:v>
                </c:pt>
                <c:pt idx="4388">
                  <c:v>389.09</c:v>
                </c:pt>
                <c:pt idx="4389">
                  <c:v>389.17599999999999</c:v>
                </c:pt>
                <c:pt idx="4390">
                  <c:v>389.25799999999992</c:v>
                </c:pt>
                <c:pt idx="4391">
                  <c:v>389.339</c:v>
                </c:pt>
                <c:pt idx="4392">
                  <c:v>389.42700000000002</c:v>
                </c:pt>
                <c:pt idx="4393">
                  <c:v>389.50799999999992</c:v>
                </c:pt>
                <c:pt idx="4394">
                  <c:v>389.59</c:v>
                </c:pt>
                <c:pt idx="4395">
                  <c:v>389.67099999999999</c:v>
                </c:pt>
                <c:pt idx="4396">
                  <c:v>389.75700000000001</c:v>
                </c:pt>
                <c:pt idx="4397">
                  <c:v>389.83800000000002</c:v>
                </c:pt>
                <c:pt idx="4398">
                  <c:v>389.92399999999992</c:v>
                </c:pt>
                <c:pt idx="4399">
                  <c:v>390.01100000000002</c:v>
                </c:pt>
                <c:pt idx="4400">
                  <c:v>390.09699999999992</c:v>
                </c:pt>
                <c:pt idx="4401">
                  <c:v>390.178</c:v>
                </c:pt>
                <c:pt idx="4402">
                  <c:v>390.255</c:v>
                </c:pt>
                <c:pt idx="4403">
                  <c:v>390.34</c:v>
                </c:pt>
                <c:pt idx="4404">
                  <c:v>390.42700000000002</c:v>
                </c:pt>
                <c:pt idx="4405">
                  <c:v>390.50900000000001</c:v>
                </c:pt>
                <c:pt idx="4406">
                  <c:v>390.59399999999988</c:v>
                </c:pt>
                <c:pt idx="4407">
                  <c:v>390.67899999999992</c:v>
                </c:pt>
                <c:pt idx="4408">
                  <c:v>390.76499999999999</c:v>
                </c:pt>
                <c:pt idx="4409">
                  <c:v>390.83800000000002</c:v>
                </c:pt>
                <c:pt idx="4410">
                  <c:v>390.92200000000003</c:v>
                </c:pt>
                <c:pt idx="4411">
                  <c:v>391.01</c:v>
                </c:pt>
                <c:pt idx="4412">
                  <c:v>391.089</c:v>
                </c:pt>
                <c:pt idx="4413">
                  <c:v>391.17399999999992</c:v>
                </c:pt>
                <c:pt idx="4414">
                  <c:v>391.25700000000001</c:v>
                </c:pt>
                <c:pt idx="4415">
                  <c:v>391.334</c:v>
                </c:pt>
                <c:pt idx="4416">
                  <c:v>391.42500000000001</c:v>
                </c:pt>
                <c:pt idx="4417">
                  <c:v>391.50799999999992</c:v>
                </c:pt>
                <c:pt idx="4418">
                  <c:v>391.59699999999992</c:v>
                </c:pt>
                <c:pt idx="4419">
                  <c:v>391.67599999999999</c:v>
                </c:pt>
                <c:pt idx="4420">
                  <c:v>391.76100000000002</c:v>
                </c:pt>
                <c:pt idx="4421">
                  <c:v>391.84100000000001</c:v>
                </c:pt>
                <c:pt idx="4422">
                  <c:v>391.92799999999988</c:v>
                </c:pt>
                <c:pt idx="4423">
                  <c:v>392.01</c:v>
                </c:pt>
                <c:pt idx="4424">
                  <c:v>392.09899999999988</c:v>
                </c:pt>
                <c:pt idx="4425">
                  <c:v>392.18200000000002</c:v>
                </c:pt>
                <c:pt idx="4426">
                  <c:v>392.25900000000001</c:v>
                </c:pt>
                <c:pt idx="4427">
                  <c:v>392.33800000000002</c:v>
                </c:pt>
                <c:pt idx="4428">
                  <c:v>392.41899999999993</c:v>
                </c:pt>
                <c:pt idx="4429">
                  <c:v>392.50400000000002</c:v>
                </c:pt>
                <c:pt idx="4430">
                  <c:v>392.58800000000002</c:v>
                </c:pt>
                <c:pt idx="4431">
                  <c:v>392.67399999999992</c:v>
                </c:pt>
                <c:pt idx="4432">
                  <c:v>392.75700000000001</c:v>
                </c:pt>
                <c:pt idx="4433">
                  <c:v>392.834</c:v>
                </c:pt>
                <c:pt idx="4434">
                  <c:v>392.92</c:v>
                </c:pt>
                <c:pt idx="4435">
                  <c:v>393.00700000000001</c:v>
                </c:pt>
                <c:pt idx="4436">
                  <c:v>393.09399999999988</c:v>
                </c:pt>
                <c:pt idx="4437">
                  <c:v>393.17099999999999</c:v>
                </c:pt>
                <c:pt idx="4438">
                  <c:v>393.25200000000001</c:v>
                </c:pt>
                <c:pt idx="4439">
                  <c:v>393.34500000000008</c:v>
                </c:pt>
                <c:pt idx="4440">
                  <c:v>393.42700000000002</c:v>
                </c:pt>
                <c:pt idx="4441">
                  <c:v>393.51</c:v>
                </c:pt>
                <c:pt idx="4442">
                  <c:v>393.58699999999988</c:v>
                </c:pt>
                <c:pt idx="4443">
                  <c:v>393.67099999999999</c:v>
                </c:pt>
                <c:pt idx="4444">
                  <c:v>393.767</c:v>
                </c:pt>
                <c:pt idx="4445">
                  <c:v>393.84300000000002</c:v>
                </c:pt>
                <c:pt idx="4446">
                  <c:v>393.92700000000002</c:v>
                </c:pt>
                <c:pt idx="4447">
                  <c:v>394.00200000000001</c:v>
                </c:pt>
                <c:pt idx="4448">
                  <c:v>394.089</c:v>
                </c:pt>
                <c:pt idx="4449">
                  <c:v>394.17599999999999</c:v>
                </c:pt>
                <c:pt idx="4450">
                  <c:v>394.255</c:v>
                </c:pt>
                <c:pt idx="4451">
                  <c:v>394.34500000000008</c:v>
                </c:pt>
                <c:pt idx="4452">
                  <c:v>394.42399999999992</c:v>
                </c:pt>
                <c:pt idx="4453">
                  <c:v>394.50700000000001</c:v>
                </c:pt>
                <c:pt idx="4454">
                  <c:v>394.59</c:v>
                </c:pt>
                <c:pt idx="4455">
                  <c:v>394.67</c:v>
                </c:pt>
                <c:pt idx="4456">
                  <c:v>394.76100000000002</c:v>
                </c:pt>
                <c:pt idx="4457">
                  <c:v>394.84199999999993</c:v>
                </c:pt>
                <c:pt idx="4458">
                  <c:v>394.91799999999989</c:v>
                </c:pt>
                <c:pt idx="4459">
                  <c:v>395.00299999999999</c:v>
                </c:pt>
                <c:pt idx="4460">
                  <c:v>395.08600000000001</c:v>
                </c:pt>
                <c:pt idx="4461">
                  <c:v>395.16699999999992</c:v>
                </c:pt>
                <c:pt idx="4462">
                  <c:v>395.255</c:v>
                </c:pt>
                <c:pt idx="4463">
                  <c:v>395.33800000000002</c:v>
                </c:pt>
                <c:pt idx="4464">
                  <c:v>395.42200000000003</c:v>
                </c:pt>
                <c:pt idx="4465">
                  <c:v>395.50400000000002</c:v>
                </c:pt>
                <c:pt idx="4466">
                  <c:v>395.59</c:v>
                </c:pt>
                <c:pt idx="4467">
                  <c:v>395.67</c:v>
                </c:pt>
                <c:pt idx="4468">
                  <c:v>395.75099999999992</c:v>
                </c:pt>
                <c:pt idx="4469">
                  <c:v>395.83600000000001</c:v>
                </c:pt>
                <c:pt idx="4470">
                  <c:v>395.92599999999987</c:v>
                </c:pt>
                <c:pt idx="4471">
                  <c:v>396.00799999999992</c:v>
                </c:pt>
                <c:pt idx="4472">
                  <c:v>396.09300000000002</c:v>
                </c:pt>
                <c:pt idx="4473">
                  <c:v>396.173</c:v>
                </c:pt>
                <c:pt idx="4474">
                  <c:v>396.25700000000001</c:v>
                </c:pt>
                <c:pt idx="4475">
                  <c:v>396.33699999999988</c:v>
                </c:pt>
                <c:pt idx="4476">
                  <c:v>396.41799999999989</c:v>
                </c:pt>
                <c:pt idx="4477">
                  <c:v>396.50200000000001</c:v>
                </c:pt>
                <c:pt idx="4478">
                  <c:v>396.58600000000001</c:v>
                </c:pt>
                <c:pt idx="4479">
                  <c:v>396.67399999999992</c:v>
                </c:pt>
                <c:pt idx="4480">
                  <c:v>396.76400000000001</c:v>
                </c:pt>
                <c:pt idx="4481">
                  <c:v>396.846</c:v>
                </c:pt>
                <c:pt idx="4482">
                  <c:v>396.92</c:v>
                </c:pt>
                <c:pt idx="4483">
                  <c:v>397.00400000000002</c:v>
                </c:pt>
                <c:pt idx="4484">
                  <c:v>397.08600000000001</c:v>
                </c:pt>
                <c:pt idx="4485">
                  <c:v>397.17500000000001</c:v>
                </c:pt>
                <c:pt idx="4486">
                  <c:v>397.25799999999992</c:v>
                </c:pt>
                <c:pt idx="4487">
                  <c:v>397.339</c:v>
                </c:pt>
                <c:pt idx="4488">
                  <c:v>397.42899999999992</c:v>
                </c:pt>
                <c:pt idx="4489">
                  <c:v>397.51100000000002</c:v>
                </c:pt>
                <c:pt idx="4490">
                  <c:v>397.59100000000001</c:v>
                </c:pt>
                <c:pt idx="4491">
                  <c:v>397.67200000000008</c:v>
                </c:pt>
                <c:pt idx="4492">
                  <c:v>397.75900000000001</c:v>
                </c:pt>
                <c:pt idx="4493">
                  <c:v>397.83800000000002</c:v>
                </c:pt>
                <c:pt idx="4494">
                  <c:v>397.92599999999987</c:v>
                </c:pt>
                <c:pt idx="4495">
                  <c:v>398.00799999999992</c:v>
                </c:pt>
                <c:pt idx="4496">
                  <c:v>398.09</c:v>
                </c:pt>
                <c:pt idx="4497">
                  <c:v>398.17599999999999</c:v>
                </c:pt>
                <c:pt idx="4498">
                  <c:v>398.255</c:v>
                </c:pt>
                <c:pt idx="4499">
                  <c:v>398.34199999999993</c:v>
                </c:pt>
                <c:pt idx="4500">
                  <c:v>398.42599999999987</c:v>
                </c:pt>
                <c:pt idx="4501">
                  <c:v>398.51</c:v>
                </c:pt>
                <c:pt idx="4502">
                  <c:v>398.59100000000001</c:v>
                </c:pt>
                <c:pt idx="4503">
                  <c:v>398.68</c:v>
                </c:pt>
                <c:pt idx="4504">
                  <c:v>398.76100000000002</c:v>
                </c:pt>
                <c:pt idx="4505">
                  <c:v>398.84300000000002</c:v>
                </c:pt>
                <c:pt idx="4506">
                  <c:v>398.92999999999989</c:v>
                </c:pt>
                <c:pt idx="4507">
                  <c:v>399.00700000000001</c:v>
                </c:pt>
                <c:pt idx="4508">
                  <c:v>399.09199999999993</c:v>
                </c:pt>
                <c:pt idx="4509">
                  <c:v>399.17599999999999</c:v>
                </c:pt>
                <c:pt idx="4510">
                  <c:v>399.25</c:v>
                </c:pt>
                <c:pt idx="4511">
                  <c:v>399.339</c:v>
                </c:pt>
                <c:pt idx="4512">
                  <c:v>399.42299999999989</c:v>
                </c:pt>
                <c:pt idx="4513">
                  <c:v>399.50299999999999</c:v>
                </c:pt>
                <c:pt idx="4514">
                  <c:v>399.589</c:v>
                </c:pt>
                <c:pt idx="4515">
                  <c:v>399.66899999999993</c:v>
                </c:pt>
                <c:pt idx="4516">
                  <c:v>399.75599999999991</c:v>
                </c:pt>
                <c:pt idx="4517">
                  <c:v>399.83800000000002</c:v>
                </c:pt>
                <c:pt idx="4518">
                  <c:v>399.92200000000003</c:v>
                </c:pt>
                <c:pt idx="4519">
                  <c:v>400.00599999999991</c:v>
                </c:pt>
                <c:pt idx="4520">
                  <c:v>400.08499999999992</c:v>
                </c:pt>
                <c:pt idx="4521">
                  <c:v>400.16399999999999</c:v>
                </c:pt>
                <c:pt idx="4522">
                  <c:v>400.24799999999999</c:v>
                </c:pt>
                <c:pt idx="4523">
                  <c:v>400.33800000000002</c:v>
                </c:pt>
                <c:pt idx="4524">
                  <c:v>400.42399999999992</c:v>
                </c:pt>
                <c:pt idx="4525">
                  <c:v>400.50799999999992</c:v>
                </c:pt>
                <c:pt idx="4526">
                  <c:v>400.58800000000002</c:v>
                </c:pt>
                <c:pt idx="4527">
                  <c:v>400.67099999999999</c:v>
                </c:pt>
                <c:pt idx="4528">
                  <c:v>400.76100000000002</c:v>
                </c:pt>
                <c:pt idx="4529">
                  <c:v>400.83800000000002</c:v>
                </c:pt>
                <c:pt idx="4530">
                  <c:v>400.91599999999988</c:v>
                </c:pt>
                <c:pt idx="4531">
                  <c:v>401.00200000000001</c:v>
                </c:pt>
                <c:pt idx="4532">
                  <c:v>401.08300000000003</c:v>
                </c:pt>
                <c:pt idx="4533">
                  <c:v>401.166</c:v>
                </c:pt>
                <c:pt idx="4534">
                  <c:v>401.25599999999991</c:v>
                </c:pt>
                <c:pt idx="4535">
                  <c:v>401.339</c:v>
                </c:pt>
                <c:pt idx="4536">
                  <c:v>401.41699999999992</c:v>
                </c:pt>
                <c:pt idx="4537">
                  <c:v>401.50700000000001</c:v>
                </c:pt>
                <c:pt idx="4538">
                  <c:v>401.59500000000003</c:v>
                </c:pt>
                <c:pt idx="4539">
                  <c:v>401.67399999999992</c:v>
                </c:pt>
                <c:pt idx="4540">
                  <c:v>401.75400000000002</c:v>
                </c:pt>
                <c:pt idx="4541">
                  <c:v>401.83699999999988</c:v>
                </c:pt>
                <c:pt idx="4542">
                  <c:v>401.92099999999988</c:v>
                </c:pt>
                <c:pt idx="4543">
                  <c:v>402.00700000000001</c:v>
                </c:pt>
                <c:pt idx="4544">
                  <c:v>402.09</c:v>
                </c:pt>
                <c:pt idx="4545">
                  <c:v>402.17200000000008</c:v>
                </c:pt>
                <c:pt idx="4546">
                  <c:v>402.26</c:v>
                </c:pt>
                <c:pt idx="4547">
                  <c:v>402.33699999999988</c:v>
                </c:pt>
                <c:pt idx="4548">
                  <c:v>402.42</c:v>
                </c:pt>
                <c:pt idx="4549">
                  <c:v>402.51</c:v>
                </c:pt>
                <c:pt idx="4550">
                  <c:v>402.58100000000002</c:v>
                </c:pt>
                <c:pt idx="4551">
                  <c:v>402.661</c:v>
                </c:pt>
                <c:pt idx="4552">
                  <c:v>402.75799999999992</c:v>
                </c:pt>
                <c:pt idx="4553">
                  <c:v>402.83699999999988</c:v>
                </c:pt>
                <c:pt idx="4554">
                  <c:v>402.91899999999993</c:v>
                </c:pt>
                <c:pt idx="4555">
                  <c:v>403.00200000000001</c:v>
                </c:pt>
                <c:pt idx="4556">
                  <c:v>403.08499999999992</c:v>
                </c:pt>
                <c:pt idx="4557">
                  <c:v>403.17</c:v>
                </c:pt>
                <c:pt idx="4558">
                  <c:v>403.25</c:v>
                </c:pt>
                <c:pt idx="4559">
                  <c:v>403.33600000000001</c:v>
                </c:pt>
                <c:pt idx="4560">
                  <c:v>403.41899999999993</c:v>
                </c:pt>
                <c:pt idx="4561">
                  <c:v>403.49900000000002</c:v>
                </c:pt>
                <c:pt idx="4562">
                  <c:v>403.59</c:v>
                </c:pt>
                <c:pt idx="4563">
                  <c:v>403.673</c:v>
                </c:pt>
                <c:pt idx="4564">
                  <c:v>403.755</c:v>
                </c:pt>
                <c:pt idx="4565">
                  <c:v>403.82900000000001</c:v>
                </c:pt>
                <c:pt idx="4566">
                  <c:v>403.91399999999987</c:v>
                </c:pt>
                <c:pt idx="4567">
                  <c:v>404</c:v>
                </c:pt>
                <c:pt idx="4568">
                  <c:v>404.08100000000002</c:v>
                </c:pt>
                <c:pt idx="4569">
                  <c:v>404.16699999999992</c:v>
                </c:pt>
                <c:pt idx="4570">
                  <c:v>404.25299999999999</c:v>
                </c:pt>
                <c:pt idx="4571">
                  <c:v>404.334</c:v>
                </c:pt>
                <c:pt idx="4572">
                  <c:v>404.41199999999992</c:v>
                </c:pt>
                <c:pt idx="4573">
                  <c:v>404.49700000000001</c:v>
                </c:pt>
                <c:pt idx="4574">
                  <c:v>404.58600000000001</c:v>
                </c:pt>
                <c:pt idx="4575">
                  <c:v>404.66300000000001</c:v>
                </c:pt>
                <c:pt idx="4576">
                  <c:v>404.75299999999999</c:v>
                </c:pt>
                <c:pt idx="4577">
                  <c:v>404.83499999999992</c:v>
                </c:pt>
                <c:pt idx="4578">
                  <c:v>404.91300000000001</c:v>
                </c:pt>
                <c:pt idx="4579">
                  <c:v>405.00900000000001</c:v>
                </c:pt>
                <c:pt idx="4580">
                  <c:v>405.089</c:v>
                </c:pt>
                <c:pt idx="4581">
                  <c:v>405.17099999999999</c:v>
                </c:pt>
                <c:pt idx="4582">
                  <c:v>405.24599999999992</c:v>
                </c:pt>
                <c:pt idx="4583">
                  <c:v>405.33499999999992</c:v>
                </c:pt>
                <c:pt idx="4584">
                  <c:v>405.41500000000002</c:v>
                </c:pt>
                <c:pt idx="4585">
                  <c:v>405.49900000000002</c:v>
                </c:pt>
                <c:pt idx="4586">
                  <c:v>405.58699999999988</c:v>
                </c:pt>
                <c:pt idx="4587">
                  <c:v>405.66899999999993</c:v>
                </c:pt>
                <c:pt idx="4588">
                  <c:v>405.74799999999999</c:v>
                </c:pt>
                <c:pt idx="4589">
                  <c:v>405.83100000000002</c:v>
                </c:pt>
                <c:pt idx="4590">
                  <c:v>405.92500000000001</c:v>
                </c:pt>
                <c:pt idx="4591">
                  <c:v>405.99700000000001</c:v>
                </c:pt>
                <c:pt idx="4592">
                  <c:v>406.08300000000003</c:v>
                </c:pt>
                <c:pt idx="4593">
                  <c:v>406.16300000000001</c:v>
                </c:pt>
                <c:pt idx="4594">
                  <c:v>406.24</c:v>
                </c:pt>
                <c:pt idx="4595">
                  <c:v>406.32900000000001</c:v>
                </c:pt>
                <c:pt idx="4596">
                  <c:v>406.41399999999987</c:v>
                </c:pt>
                <c:pt idx="4597">
                  <c:v>406.5</c:v>
                </c:pt>
                <c:pt idx="4598">
                  <c:v>406.58499999999992</c:v>
                </c:pt>
                <c:pt idx="4599">
                  <c:v>406.66899999999993</c:v>
                </c:pt>
                <c:pt idx="4600">
                  <c:v>406.74599999999992</c:v>
                </c:pt>
                <c:pt idx="4601">
                  <c:v>406.834</c:v>
                </c:pt>
                <c:pt idx="4602">
                  <c:v>406.91599999999988</c:v>
                </c:pt>
                <c:pt idx="4603">
                  <c:v>406.99299999999988</c:v>
                </c:pt>
                <c:pt idx="4604">
                  <c:v>407.08100000000002</c:v>
                </c:pt>
                <c:pt idx="4605">
                  <c:v>407.16</c:v>
                </c:pt>
                <c:pt idx="4606">
                  <c:v>407.24299999999999</c:v>
                </c:pt>
                <c:pt idx="4607">
                  <c:v>407.32900000000001</c:v>
                </c:pt>
                <c:pt idx="4608">
                  <c:v>407.40599999999989</c:v>
                </c:pt>
                <c:pt idx="4609">
                  <c:v>407.49299999999988</c:v>
                </c:pt>
                <c:pt idx="4610">
                  <c:v>407.57499999999999</c:v>
                </c:pt>
                <c:pt idx="4611">
                  <c:v>407.65699999999993</c:v>
                </c:pt>
                <c:pt idx="4612">
                  <c:v>407.74200000000002</c:v>
                </c:pt>
                <c:pt idx="4613">
                  <c:v>407.83</c:v>
                </c:pt>
                <c:pt idx="4614">
                  <c:v>407.91</c:v>
                </c:pt>
                <c:pt idx="4615">
                  <c:v>407.99099999999987</c:v>
                </c:pt>
                <c:pt idx="4616">
                  <c:v>408.077</c:v>
                </c:pt>
                <c:pt idx="4617">
                  <c:v>408.16</c:v>
                </c:pt>
                <c:pt idx="4618">
                  <c:v>408.24099999999999</c:v>
                </c:pt>
                <c:pt idx="4619">
                  <c:v>408.33199999999988</c:v>
                </c:pt>
                <c:pt idx="4620">
                  <c:v>408.41399999999987</c:v>
                </c:pt>
                <c:pt idx="4621">
                  <c:v>408.49599999999992</c:v>
                </c:pt>
                <c:pt idx="4622">
                  <c:v>408.572</c:v>
                </c:pt>
                <c:pt idx="4623">
                  <c:v>408.65300000000002</c:v>
                </c:pt>
                <c:pt idx="4624">
                  <c:v>408.73799999999989</c:v>
                </c:pt>
                <c:pt idx="4625">
                  <c:v>408.82400000000001</c:v>
                </c:pt>
                <c:pt idx="4626">
                  <c:v>408.90800000000002</c:v>
                </c:pt>
                <c:pt idx="4627">
                  <c:v>408.99200000000002</c:v>
                </c:pt>
                <c:pt idx="4628">
                  <c:v>409.072</c:v>
                </c:pt>
                <c:pt idx="4629">
                  <c:v>409.15699999999993</c:v>
                </c:pt>
                <c:pt idx="4630">
                  <c:v>409.23500000000001</c:v>
                </c:pt>
                <c:pt idx="4631">
                  <c:v>409.327</c:v>
                </c:pt>
                <c:pt idx="4632">
                  <c:v>409.40599999999989</c:v>
                </c:pt>
                <c:pt idx="4633">
                  <c:v>409.48899999999992</c:v>
                </c:pt>
                <c:pt idx="4634">
                  <c:v>409.577</c:v>
                </c:pt>
                <c:pt idx="4635">
                  <c:v>409.65600000000001</c:v>
                </c:pt>
                <c:pt idx="4636">
                  <c:v>409.73899999999992</c:v>
                </c:pt>
                <c:pt idx="4637">
                  <c:v>409.81799999999993</c:v>
                </c:pt>
                <c:pt idx="4638">
                  <c:v>409.89800000000002</c:v>
                </c:pt>
                <c:pt idx="4639">
                  <c:v>409.98299999999989</c:v>
                </c:pt>
                <c:pt idx="4640">
                  <c:v>410.065</c:v>
                </c:pt>
                <c:pt idx="4641">
                  <c:v>410.14400000000001</c:v>
                </c:pt>
                <c:pt idx="4642">
                  <c:v>410.23700000000002</c:v>
                </c:pt>
                <c:pt idx="4643">
                  <c:v>410.31599999999992</c:v>
                </c:pt>
                <c:pt idx="4644">
                  <c:v>410.40100000000001</c:v>
                </c:pt>
                <c:pt idx="4645">
                  <c:v>410.48500000000001</c:v>
                </c:pt>
                <c:pt idx="4646">
                  <c:v>410.565</c:v>
                </c:pt>
                <c:pt idx="4647">
                  <c:v>410.65</c:v>
                </c:pt>
                <c:pt idx="4648">
                  <c:v>410.73</c:v>
                </c:pt>
                <c:pt idx="4649">
                  <c:v>410.82100000000003</c:v>
                </c:pt>
                <c:pt idx="4650">
                  <c:v>410.90499999999992</c:v>
                </c:pt>
                <c:pt idx="4651">
                  <c:v>410.98599999999988</c:v>
                </c:pt>
                <c:pt idx="4652">
                  <c:v>411.06599999999992</c:v>
                </c:pt>
                <c:pt idx="4653">
                  <c:v>411.14600000000002</c:v>
                </c:pt>
                <c:pt idx="4654">
                  <c:v>411.23399999999992</c:v>
                </c:pt>
                <c:pt idx="4655">
                  <c:v>411.31799999999993</c:v>
                </c:pt>
                <c:pt idx="4656">
                  <c:v>411.40199999999987</c:v>
                </c:pt>
                <c:pt idx="4657">
                  <c:v>411.48099999999988</c:v>
                </c:pt>
                <c:pt idx="4658">
                  <c:v>411.56700000000001</c:v>
                </c:pt>
                <c:pt idx="4659">
                  <c:v>411.65</c:v>
                </c:pt>
                <c:pt idx="4660">
                  <c:v>411.72800000000001</c:v>
                </c:pt>
                <c:pt idx="4661">
                  <c:v>411.81400000000002</c:v>
                </c:pt>
                <c:pt idx="4662">
                  <c:v>411.89600000000002</c:v>
                </c:pt>
                <c:pt idx="4663">
                  <c:v>411.97800000000001</c:v>
                </c:pt>
                <c:pt idx="4664">
                  <c:v>412.05900000000008</c:v>
                </c:pt>
                <c:pt idx="4665">
                  <c:v>412.14499999999998</c:v>
                </c:pt>
                <c:pt idx="4666">
                  <c:v>412.23</c:v>
                </c:pt>
                <c:pt idx="4667">
                  <c:v>412.31799999999993</c:v>
                </c:pt>
                <c:pt idx="4668">
                  <c:v>412.39499999999992</c:v>
                </c:pt>
                <c:pt idx="4669">
                  <c:v>412.47899999999993</c:v>
                </c:pt>
                <c:pt idx="4670">
                  <c:v>412.55799999999999</c:v>
                </c:pt>
                <c:pt idx="4671">
                  <c:v>412.64600000000002</c:v>
                </c:pt>
                <c:pt idx="4672">
                  <c:v>412.72500000000002</c:v>
                </c:pt>
                <c:pt idx="4673">
                  <c:v>412.80799999999999</c:v>
                </c:pt>
                <c:pt idx="4674">
                  <c:v>412.89400000000001</c:v>
                </c:pt>
                <c:pt idx="4675">
                  <c:v>412.97300000000001</c:v>
                </c:pt>
                <c:pt idx="4676">
                  <c:v>413.05799999999999</c:v>
                </c:pt>
                <c:pt idx="4677">
                  <c:v>413.14100000000002</c:v>
                </c:pt>
                <c:pt idx="4678">
                  <c:v>413.21800000000002</c:v>
                </c:pt>
                <c:pt idx="4679">
                  <c:v>413.30599999999993</c:v>
                </c:pt>
                <c:pt idx="4680">
                  <c:v>413.39100000000002</c:v>
                </c:pt>
                <c:pt idx="4681">
                  <c:v>413.47199999999992</c:v>
                </c:pt>
                <c:pt idx="4682">
                  <c:v>413.55399999999992</c:v>
                </c:pt>
                <c:pt idx="4683">
                  <c:v>413.637</c:v>
                </c:pt>
                <c:pt idx="4684">
                  <c:v>413.72099999999989</c:v>
                </c:pt>
                <c:pt idx="4685">
                  <c:v>413.80599999999993</c:v>
                </c:pt>
                <c:pt idx="4686">
                  <c:v>413.89</c:v>
                </c:pt>
                <c:pt idx="4687">
                  <c:v>413.97500000000002</c:v>
                </c:pt>
                <c:pt idx="4688">
                  <c:v>414.05500000000001</c:v>
                </c:pt>
                <c:pt idx="4689">
                  <c:v>414.14299999999997</c:v>
                </c:pt>
                <c:pt idx="4690">
                  <c:v>414.22199999999992</c:v>
                </c:pt>
                <c:pt idx="4691">
                  <c:v>414.30200000000002</c:v>
                </c:pt>
                <c:pt idx="4692">
                  <c:v>414.38200000000001</c:v>
                </c:pt>
                <c:pt idx="4693">
                  <c:v>414.47</c:v>
                </c:pt>
                <c:pt idx="4694">
                  <c:v>414.55</c:v>
                </c:pt>
                <c:pt idx="4695">
                  <c:v>414.63900000000001</c:v>
                </c:pt>
                <c:pt idx="4696">
                  <c:v>414.72099999999989</c:v>
                </c:pt>
                <c:pt idx="4697">
                  <c:v>414.80599999999993</c:v>
                </c:pt>
                <c:pt idx="4698">
                  <c:v>414.88</c:v>
                </c:pt>
                <c:pt idx="4699">
                  <c:v>414.96600000000001</c:v>
                </c:pt>
                <c:pt idx="4700">
                  <c:v>415.04599999999999</c:v>
                </c:pt>
                <c:pt idx="4701">
                  <c:v>415.13499999999999</c:v>
                </c:pt>
                <c:pt idx="4702">
                  <c:v>415.21899999999988</c:v>
                </c:pt>
                <c:pt idx="4703">
                  <c:v>415.30099999999999</c:v>
                </c:pt>
                <c:pt idx="4704">
                  <c:v>415.38499999999999</c:v>
                </c:pt>
                <c:pt idx="4705">
                  <c:v>415.46800000000002</c:v>
                </c:pt>
                <c:pt idx="4706">
                  <c:v>415.55200000000002</c:v>
                </c:pt>
                <c:pt idx="4707">
                  <c:v>415.63499999999999</c:v>
                </c:pt>
                <c:pt idx="4708">
                  <c:v>415.72</c:v>
                </c:pt>
                <c:pt idx="4709">
                  <c:v>415.80200000000002</c:v>
                </c:pt>
                <c:pt idx="4710">
                  <c:v>415.89</c:v>
                </c:pt>
                <c:pt idx="4711">
                  <c:v>415.97</c:v>
                </c:pt>
                <c:pt idx="4712">
                  <c:v>416.04700000000008</c:v>
                </c:pt>
                <c:pt idx="4713">
                  <c:v>416.13499999999999</c:v>
                </c:pt>
                <c:pt idx="4714">
                  <c:v>416.22099999999989</c:v>
                </c:pt>
                <c:pt idx="4715">
                  <c:v>416.30099999999999</c:v>
                </c:pt>
                <c:pt idx="4716">
                  <c:v>416.37900000000002</c:v>
                </c:pt>
                <c:pt idx="4717">
                  <c:v>416.46600000000001</c:v>
                </c:pt>
                <c:pt idx="4718">
                  <c:v>416.54300000000001</c:v>
                </c:pt>
                <c:pt idx="4719">
                  <c:v>416.637</c:v>
                </c:pt>
                <c:pt idx="4720">
                  <c:v>416.71699999999993</c:v>
                </c:pt>
                <c:pt idx="4721">
                  <c:v>416.79899999999992</c:v>
                </c:pt>
                <c:pt idx="4722">
                  <c:v>416.88600000000002</c:v>
                </c:pt>
                <c:pt idx="4723">
                  <c:v>416.964</c:v>
                </c:pt>
                <c:pt idx="4724">
                  <c:v>417.048</c:v>
                </c:pt>
                <c:pt idx="4725">
                  <c:v>417.13299999999992</c:v>
                </c:pt>
                <c:pt idx="4726">
                  <c:v>417.21199999999988</c:v>
                </c:pt>
                <c:pt idx="4727">
                  <c:v>417.29899999999992</c:v>
                </c:pt>
                <c:pt idx="4728">
                  <c:v>417.38200000000001</c:v>
                </c:pt>
                <c:pt idx="4729">
                  <c:v>417.46100000000001</c:v>
                </c:pt>
                <c:pt idx="4730">
                  <c:v>417.548</c:v>
                </c:pt>
                <c:pt idx="4731">
                  <c:v>417.62900000000002</c:v>
                </c:pt>
                <c:pt idx="4732">
                  <c:v>417.71100000000001</c:v>
                </c:pt>
                <c:pt idx="4733">
                  <c:v>417.79599999999988</c:v>
                </c:pt>
                <c:pt idx="4734">
                  <c:v>417.88099999999991</c:v>
                </c:pt>
                <c:pt idx="4735">
                  <c:v>417.96</c:v>
                </c:pt>
                <c:pt idx="4736">
                  <c:v>418.05</c:v>
                </c:pt>
                <c:pt idx="4737">
                  <c:v>418.13400000000001</c:v>
                </c:pt>
                <c:pt idx="4738">
                  <c:v>418.22300000000001</c:v>
                </c:pt>
                <c:pt idx="4739">
                  <c:v>418.3</c:v>
                </c:pt>
                <c:pt idx="4740">
                  <c:v>418.38400000000001</c:v>
                </c:pt>
                <c:pt idx="4741">
                  <c:v>418.464</c:v>
                </c:pt>
                <c:pt idx="4742">
                  <c:v>418.54899999999992</c:v>
                </c:pt>
                <c:pt idx="4743">
                  <c:v>418.63400000000001</c:v>
                </c:pt>
                <c:pt idx="4744">
                  <c:v>418.71800000000002</c:v>
                </c:pt>
                <c:pt idx="4745">
                  <c:v>418.79799999999989</c:v>
                </c:pt>
                <c:pt idx="4746">
                  <c:v>418.87900000000002</c:v>
                </c:pt>
                <c:pt idx="4747">
                  <c:v>418.964</c:v>
                </c:pt>
                <c:pt idx="4748">
                  <c:v>419.04500000000002</c:v>
                </c:pt>
                <c:pt idx="4749">
                  <c:v>419.125</c:v>
                </c:pt>
                <c:pt idx="4750">
                  <c:v>419.209</c:v>
                </c:pt>
                <c:pt idx="4751">
                  <c:v>419.29</c:v>
                </c:pt>
                <c:pt idx="4752">
                  <c:v>419.36900000000009</c:v>
                </c:pt>
                <c:pt idx="4753">
                  <c:v>419.45400000000001</c:v>
                </c:pt>
                <c:pt idx="4754">
                  <c:v>419.541</c:v>
                </c:pt>
                <c:pt idx="4755">
                  <c:v>419.62</c:v>
                </c:pt>
                <c:pt idx="4756">
                  <c:v>419.70499999999993</c:v>
                </c:pt>
                <c:pt idx="4757">
                  <c:v>419.78899999999987</c:v>
                </c:pt>
                <c:pt idx="4758">
                  <c:v>419.87400000000002</c:v>
                </c:pt>
                <c:pt idx="4759">
                  <c:v>419.95499999999993</c:v>
                </c:pt>
                <c:pt idx="4760">
                  <c:v>420.04399999999993</c:v>
                </c:pt>
                <c:pt idx="4761">
                  <c:v>420.11700000000002</c:v>
                </c:pt>
                <c:pt idx="4762">
                  <c:v>420.20699999999988</c:v>
                </c:pt>
                <c:pt idx="4763">
                  <c:v>420.28500000000003</c:v>
                </c:pt>
                <c:pt idx="4764">
                  <c:v>420.36900000000009</c:v>
                </c:pt>
                <c:pt idx="4765">
                  <c:v>420.46100000000001</c:v>
                </c:pt>
                <c:pt idx="4766">
                  <c:v>420.54</c:v>
                </c:pt>
                <c:pt idx="4767">
                  <c:v>420.62200000000001</c:v>
                </c:pt>
                <c:pt idx="4768">
                  <c:v>420.70699999999988</c:v>
                </c:pt>
                <c:pt idx="4769">
                  <c:v>420.78800000000001</c:v>
                </c:pt>
                <c:pt idx="4770">
                  <c:v>420.87099999999992</c:v>
                </c:pt>
                <c:pt idx="4771">
                  <c:v>420.95299999999992</c:v>
                </c:pt>
                <c:pt idx="4772">
                  <c:v>421.03599999999989</c:v>
                </c:pt>
                <c:pt idx="4773">
                  <c:v>421.12299999999999</c:v>
                </c:pt>
                <c:pt idx="4774">
                  <c:v>421.20699999999988</c:v>
                </c:pt>
                <c:pt idx="4775">
                  <c:v>421.29099999999988</c:v>
                </c:pt>
                <c:pt idx="4776">
                  <c:v>421.36799999999999</c:v>
                </c:pt>
                <c:pt idx="4777">
                  <c:v>421.45800000000003</c:v>
                </c:pt>
                <c:pt idx="4778">
                  <c:v>421.53899999999987</c:v>
                </c:pt>
                <c:pt idx="4779">
                  <c:v>421.61900000000009</c:v>
                </c:pt>
                <c:pt idx="4780">
                  <c:v>421.7</c:v>
                </c:pt>
                <c:pt idx="4781">
                  <c:v>421.78500000000003</c:v>
                </c:pt>
                <c:pt idx="4782">
                  <c:v>421.86799999999999</c:v>
                </c:pt>
                <c:pt idx="4783">
                  <c:v>421.95100000000002</c:v>
                </c:pt>
                <c:pt idx="4784">
                  <c:v>422.03699999999992</c:v>
                </c:pt>
                <c:pt idx="4785">
                  <c:v>422.11399999999992</c:v>
                </c:pt>
                <c:pt idx="4786">
                  <c:v>422.20100000000002</c:v>
                </c:pt>
                <c:pt idx="4787">
                  <c:v>422.28199999999993</c:v>
                </c:pt>
                <c:pt idx="4788">
                  <c:v>422.37</c:v>
                </c:pt>
                <c:pt idx="4789">
                  <c:v>422.44200000000001</c:v>
                </c:pt>
                <c:pt idx="4790">
                  <c:v>422.52600000000001</c:v>
                </c:pt>
                <c:pt idx="4791">
                  <c:v>422.61099999999999</c:v>
                </c:pt>
                <c:pt idx="4792">
                  <c:v>422.69799999999992</c:v>
                </c:pt>
                <c:pt idx="4793">
                  <c:v>422.77699999999987</c:v>
                </c:pt>
                <c:pt idx="4794">
                  <c:v>422.86599999999999</c:v>
                </c:pt>
                <c:pt idx="4795">
                  <c:v>422.94799999999992</c:v>
                </c:pt>
                <c:pt idx="4796">
                  <c:v>423.03399999999988</c:v>
                </c:pt>
                <c:pt idx="4797">
                  <c:v>423.11799999999999</c:v>
                </c:pt>
                <c:pt idx="4798">
                  <c:v>423.2</c:v>
                </c:pt>
                <c:pt idx="4799">
                  <c:v>423.28199999999993</c:v>
                </c:pt>
                <c:pt idx="4800">
                  <c:v>423.35899999999992</c:v>
                </c:pt>
                <c:pt idx="4801">
                  <c:v>423.44600000000003</c:v>
                </c:pt>
                <c:pt idx="4802">
                  <c:v>423.53</c:v>
                </c:pt>
                <c:pt idx="4803">
                  <c:v>423.60899999999992</c:v>
                </c:pt>
                <c:pt idx="4804">
                  <c:v>423.69499999999999</c:v>
                </c:pt>
                <c:pt idx="4805">
                  <c:v>423.77800000000002</c:v>
                </c:pt>
                <c:pt idx="4806">
                  <c:v>423.858</c:v>
                </c:pt>
                <c:pt idx="4807">
                  <c:v>423.93599999999992</c:v>
                </c:pt>
                <c:pt idx="4808">
                  <c:v>424.02499999999992</c:v>
                </c:pt>
                <c:pt idx="4809">
                  <c:v>424.11099999999999</c:v>
                </c:pt>
                <c:pt idx="4810">
                  <c:v>424.19400000000002</c:v>
                </c:pt>
                <c:pt idx="4811">
                  <c:v>424.279</c:v>
                </c:pt>
                <c:pt idx="4812">
                  <c:v>424.35500000000002</c:v>
                </c:pt>
                <c:pt idx="4813">
                  <c:v>424.43700000000001</c:v>
                </c:pt>
                <c:pt idx="4814">
                  <c:v>424.52300000000002</c:v>
                </c:pt>
                <c:pt idx="4815">
                  <c:v>424.61099999999999</c:v>
                </c:pt>
                <c:pt idx="4816">
                  <c:v>424.69499999999999</c:v>
                </c:pt>
                <c:pt idx="4817">
                  <c:v>424.78</c:v>
                </c:pt>
                <c:pt idx="4818">
                  <c:v>424.85899999999992</c:v>
                </c:pt>
                <c:pt idx="4819">
                  <c:v>424.93599999999992</c:v>
                </c:pt>
                <c:pt idx="4820">
                  <c:v>425.02</c:v>
                </c:pt>
                <c:pt idx="4821">
                  <c:v>425.10899999999992</c:v>
                </c:pt>
                <c:pt idx="4822">
                  <c:v>425.18900000000002</c:v>
                </c:pt>
                <c:pt idx="4823">
                  <c:v>425.274</c:v>
                </c:pt>
                <c:pt idx="4824">
                  <c:v>425.34899999999999</c:v>
                </c:pt>
                <c:pt idx="4825">
                  <c:v>425.43499999999989</c:v>
                </c:pt>
                <c:pt idx="4826">
                  <c:v>425.52699999999987</c:v>
                </c:pt>
                <c:pt idx="4827">
                  <c:v>425.59899999999988</c:v>
                </c:pt>
                <c:pt idx="4828">
                  <c:v>425.68599999999992</c:v>
                </c:pt>
                <c:pt idx="4829">
                  <c:v>425.77</c:v>
                </c:pt>
                <c:pt idx="4830">
                  <c:v>425.85700000000008</c:v>
                </c:pt>
                <c:pt idx="4831">
                  <c:v>425.93700000000001</c:v>
                </c:pt>
                <c:pt idx="4832">
                  <c:v>426.01799999999992</c:v>
                </c:pt>
                <c:pt idx="4833">
                  <c:v>426.10500000000002</c:v>
                </c:pt>
                <c:pt idx="4834">
                  <c:v>426.18700000000001</c:v>
                </c:pt>
                <c:pt idx="4835">
                  <c:v>426.26900000000001</c:v>
                </c:pt>
                <c:pt idx="4836">
                  <c:v>426.35500000000002</c:v>
                </c:pt>
                <c:pt idx="4837">
                  <c:v>426.43499999999989</c:v>
                </c:pt>
                <c:pt idx="4838">
                  <c:v>426.52</c:v>
                </c:pt>
                <c:pt idx="4839">
                  <c:v>426.60399999999993</c:v>
                </c:pt>
                <c:pt idx="4840">
                  <c:v>426.68900000000002</c:v>
                </c:pt>
                <c:pt idx="4841">
                  <c:v>426.76299999999992</c:v>
                </c:pt>
                <c:pt idx="4842">
                  <c:v>426.84800000000001</c:v>
                </c:pt>
                <c:pt idx="4843">
                  <c:v>426.92899999999992</c:v>
                </c:pt>
                <c:pt idx="4844">
                  <c:v>427.01799999999992</c:v>
                </c:pt>
                <c:pt idx="4845">
                  <c:v>427.09500000000003</c:v>
                </c:pt>
                <c:pt idx="4846">
                  <c:v>427.18099999999993</c:v>
                </c:pt>
                <c:pt idx="4847">
                  <c:v>427.26299999999992</c:v>
                </c:pt>
                <c:pt idx="4848">
                  <c:v>427.35199999999992</c:v>
                </c:pt>
                <c:pt idx="4849">
                  <c:v>427.43200000000002</c:v>
                </c:pt>
                <c:pt idx="4850">
                  <c:v>427.51299999999992</c:v>
                </c:pt>
                <c:pt idx="4851">
                  <c:v>427.59199999999993</c:v>
                </c:pt>
                <c:pt idx="4852">
                  <c:v>427.673</c:v>
                </c:pt>
                <c:pt idx="4853">
                  <c:v>427.75900000000001</c:v>
                </c:pt>
                <c:pt idx="4854">
                  <c:v>427.846</c:v>
                </c:pt>
                <c:pt idx="4855">
                  <c:v>427.92299999999989</c:v>
                </c:pt>
                <c:pt idx="4856">
                  <c:v>428.01299999999992</c:v>
                </c:pt>
                <c:pt idx="4857">
                  <c:v>428.09199999999993</c:v>
                </c:pt>
                <c:pt idx="4858">
                  <c:v>428.18200000000002</c:v>
                </c:pt>
                <c:pt idx="4859">
                  <c:v>428.262</c:v>
                </c:pt>
                <c:pt idx="4860">
                  <c:v>428.33699999999988</c:v>
                </c:pt>
                <c:pt idx="4861">
                  <c:v>428.42599999999987</c:v>
                </c:pt>
                <c:pt idx="4862">
                  <c:v>428.50599999999991</c:v>
                </c:pt>
                <c:pt idx="4863">
                  <c:v>428.58600000000001</c:v>
                </c:pt>
                <c:pt idx="4864">
                  <c:v>428.673</c:v>
                </c:pt>
                <c:pt idx="4865">
                  <c:v>428.75599999999991</c:v>
                </c:pt>
                <c:pt idx="4866">
                  <c:v>428.83600000000001</c:v>
                </c:pt>
                <c:pt idx="4867">
                  <c:v>428.92299999999989</c:v>
                </c:pt>
                <c:pt idx="4868">
                  <c:v>429.00599999999991</c:v>
                </c:pt>
                <c:pt idx="4869">
                  <c:v>429.09100000000001</c:v>
                </c:pt>
                <c:pt idx="4870">
                  <c:v>429.17200000000008</c:v>
                </c:pt>
                <c:pt idx="4871">
                  <c:v>429.25700000000001</c:v>
                </c:pt>
                <c:pt idx="4872">
                  <c:v>429.34399999999999</c:v>
                </c:pt>
                <c:pt idx="4873">
                  <c:v>429.42599999999987</c:v>
                </c:pt>
                <c:pt idx="4874">
                  <c:v>429.50400000000002</c:v>
                </c:pt>
                <c:pt idx="4875">
                  <c:v>429.58600000000001</c:v>
                </c:pt>
                <c:pt idx="4876">
                  <c:v>429.67099999999999</c:v>
                </c:pt>
                <c:pt idx="4877">
                  <c:v>429.74900000000002</c:v>
                </c:pt>
                <c:pt idx="4878">
                  <c:v>429.83300000000003</c:v>
                </c:pt>
                <c:pt idx="4879">
                  <c:v>429.92299999999989</c:v>
                </c:pt>
                <c:pt idx="4880">
                  <c:v>430</c:v>
                </c:pt>
                <c:pt idx="4881">
                  <c:v>430.08699999999988</c:v>
                </c:pt>
                <c:pt idx="4882">
                  <c:v>430.17</c:v>
                </c:pt>
                <c:pt idx="4883">
                  <c:v>430.24799999999999</c:v>
                </c:pt>
                <c:pt idx="4884">
                  <c:v>430.33499999999992</c:v>
                </c:pt>
                <c:pt idx="4885">
                  <c:v>430.41300000000001</c:v>
                </c:pt>
                <c:pt idx="4886">
                  <c:v>430.49499999999989</c:v>
                </c:pt>
                <c:pt idx="4887">
                  <c:v>430.58499999999992</c:v>
                </c:pt>
                <c:pt idx="4888">
                  <c:v>430.66300000000001</c:v>
                </c:pt>
                <c:pt idx="4889">
                  <c:v>430.74900000000002</c:v>
                </c:pt>
                <c:pt idx="4890">
                  <c:v>430.83</c:v>
                </c:pt>
                <c:pt idx="4891">
                  <c:v>430.91500000000002</c:v>
                </c:pt>
                <c:pt idx="4892">
                  <c:v>430.99700000000001</c:v>
                </c:pt>
                <c:pt idx="4893">
                  <c:v>431.08</c:v>
                </c:pt>
                <c:pt idx="4894">
                  <c:v>431.16800000000001</c:v>
                </c:pt>
                <c:pt idx="4895">
                  <c:v>431.24900000000002</c:v>
                </c:pt>
                <c:pt idx="4896">
                  <c:v>431.33300000000003</c:v>
                </c:pt>
                <c:pt idx="4897">
                  <c:v>431.41799999999989</c:v>
                </c:pt>
                <c:pt idx="4898">
                  <c:v>431.49700000000001</c:v>
                </c:pt>
                <c:pt idx="4899">
                  <c:v>431.57900000000001</c:v>
                </c:pt>
                <c:pt idx="4900">
                  <c:v>431.66500000000002</c:v>
                </c:pt>
                <c:pt idx="4901">
                  <c:v>431.74299999999999</c:v>
                </c:pt>
                <c:pt idx="4902">
                  <c:v>431.82600000000002</c:v>
                </c:pt>
                <c:pt idx="4903">
                  <c:v>431.90699999999993</c:v>
                </c:pt>
                <c:pt idx="4904">
                  <c:v>431.99</c:v>
                </c:pt>
                <c:pt idx="4905">
                  <c:v>432.07400000000001</c:v>
                </c:pt>
                <c:pt idx="4906">
                  <c:v>432.15699999999993</c:v>
                </c:pt>
                <c:pt idx="4907">
                  <c:v>432.23899999999992</c:v>
                </c:pt>
                <c:pt idx="4908">
                  <c:v>432.32299999999992</c:v>
                </c:pt>
                <c:pt idx="4909">
                  <c:v>432.404</c:v>
                </c:pt>
                <c:pt idx="4910">
                  <c:v>432.48399999999992</c:v>
                </c:pt>
                <c:pt idx="4911">
                  <c:v>432.56099999999992</c:v>
                </c:pt>
                <c:pt idx="4912">
                  <c:v>432.654</c:v>
                </c:pt>
                <c:pt idx="4913">
                  <c:v>432.73700000000002</c:v>
                </c:pt>
                <c:pt idx="4914">
                  <c:v>432.815</c:v>
                </c:pt>
                <c:pt idx="4915">
                  <c:v>432.89800000000002</c:v>
                </c:pt>
                <c:pt idx="4916">
                  <c:v>432.98399999999992</c:v>
                </c:pt>
                <c:pt idx="4917">
                  <c:v>433.072</c:v>
                </c:pt>
                <c:pt idx="4918">
                  <c:v>433.15800000000002</c:v>
                </c:pt>
                <c:pt idx="4919">
                  <c:v>433.23299999999989</c:v>
                </c:pt>
                <c:pt idx="4920">
                  <c:v>433.31400000000002</c:v>
                </c:pt>
                <c:pt idx="4921">
                  <c:v>433.39600000000002</c:v>
                </c:pt>
                <c:pt idx="4922">
                  <c:v>433.48200000000003</c:v>
                </c:pt>
                <c:pt idx="4923">
                  <c:v>433.56299999999999</c:v>
                </c:pt>
                <c:pt idx="4924">
                  <c:v>433.65</c:v>
                </c:pt>
                <c:pt idx="4925">
                  <c:v>433.72500000000002</c:v>
                </c:pt>
                <c:pt idx="4926">
                  <c:v>433.80599999999993</c:v>
                </c:pt>
                <c:pt idx="4927">
                  <c:v>433.89299999999992</c:v>
                </c:pt>
                <c:pt idx="4928">
                  <c:v>433.98099999999988</c:v>
                </c:pt>
                <c:pt idx="4929">
                  <c:v>434.05799999999999</c:v>
                </c:pt>
                <c:pt idx="4930">
                  <c:v>434.13600000000002</c:v>
                </c:pt>
                <c:pt idx="4931">
                  <c:v>434.22599999999989</c:v>
                </c:pt>
                <c:pt idx="4932">
                  <c:v>434.30900000000008</c:v>
                </c:pt>
                <c:pt idx="4933">
                  <c:v>434.38900000000001</c:v>
                </c:pt>
                <c:pt idx="4934">
                  <c:v>434.47199999999992</c:v>
                </c:pt>
                <c:pt idx="4935">
                  <c:v>434.55399999999992</c:v>
                </c:pt>
                <c:pt idx="4936">
                  <c:v>434.63799999999992</c:v>
                </c:pt>
                <c:pt idx="4937">
                  <c:v>434.72699999999992</c:v>
                </c:pt>
                <c:pt idx="4938">
                  <c:v>434.80500000000001</c:v>
                </c:pt>
                <c:pt idx="4939">
                  <c:v>434.88900000000001</c:v>
                </c:pt>
                <c:pt idx="4940">
                  <c:v>434.96899999999988</c:v>
                </c:pt>
                <c:pt idx="4941">
                  <c:v>435.04899999999992</c:v>
                </c:pt>
                <c:pt idx="4942">
                  <c:v>435.137</c:v>
                </c:pt>
                <c:pt idx="4943">
                  <c:v>435.22199999999992</c:v>
                </c:pt>
                <c:pt idx="4944">
                  <c:v>435.30700000000002</c:v>
                </c:pt>
                <c:pt idx="4945">
                  <c:v>435.38400000000001</c:v>
                </c:pt>
                <c:pt idx="4946">
                  <c:v>435.46499999999992</c:v>
                </c:pt>
                <c:pt idx="4947">
                  <c:v>435.55099999999999</c:v>
                </c:pt>
                <c:pt idx="4948">
                  <c:v>435.637</c:v>
                </c:pt>
                <c:pt idx="4949">
                  <c:v>435.71300000000002</c:v>
                </c:pt>
                <c:pt idx="4950">
                  <c:v>435.80099999999999</c:v>
                </c:pt>
                <c:pt idx="4951">
                  <c:v>435.88900000000001</c:v>
                </c:pt>
                <c:pt idx="4952">
                  <c:v>435.97300000000001</c:v>
                </c:pt>
                <c:pt idx="4953">
                  <c:v>436.05900000000008</c:v>
                </c:pt>
                <c:pt idx="4954">
                  <c:v>436.14</c:v>
                </c:pt>
                <c:pt idx="4955">
                  <c:v>436.21800000000002</c:v>
                </c:pt>
                <c:pt idx="4956">
                  <c:v>436.30099999999999</c:v>
                </c:pt>
                <c:pt idx="4957">
                  <c:v>436.38600000000002</c:v>
                </c:pt>
                <c:pt idx="4958">
                  <c:v>436.46600000000001</c:v>
                </c:pt>
                <c:pt idx="4959">
                  <c:v>436.55099999999999</c:v>
                </c:pt>
                <c:pt idx="4960">
                  <c:v>436.63200000000001</c:v>
                </c:pt>
                <c:pt idx="4961">
                  <c:v>436.71100000000001</c:v>
                </c:pt>
                <c:pt idx="4962">
                  <c:v>436.79299999999989</c:v>
                </c:pt>
                <c:pt idx="4963">
                  <c:v>436.87900000000002</c:v>
                </c:pt>
                <c:pt idx="4964">
                  <c:v>436.95400000000001</c:v>
                </c:pt>
                <c:pt idx="4965">
                  <c:v>437.04199999999992</c:v>
                </c:pt>
                <c:pt idx="4966">
                  <c:v>437.12400000000002</c:v>
                </c:pt>
                <c:pt idx="4967">
                  <c:v>437.209</c:v>
                </c:pt>
                <c:pt idx="4968">
                  <c:v>437.30200000000002</c:v>
                </c:pt>
                <c:pt idx="4969">
                  <c:v>437.37700000000001</c:v>
                </c:pt>
                <c:pt idx="4970">
                  <c:v>437.46100000000001</c:v>
                </c:pt>
                <c:pt idx="4971">
                  <c:v>437.54199999999992</c:v>
                </c:pt>
                <c:pt idx="4972">
                  <c:v>437.62099999999992</c:v>
                </c:pt>
                <c:pt idx="4973">
                  <c:v>437.702</c:v>
                </c:pt>
                <c:pt idx="4974">
                  <c:v>437.79199999999992</c:v>
                </c:pt>
                <c:pt idx="4975">
                  <c:v>437.87099999999992</c:v>
                </c:pt>
                <c:pt idx="4976">
                  <c:v>437.95800000000003</c:v>
                </c:pt>
                <c:pt idx="4977">
                  <c:v>438.03699999999992</c:v>
                </c:pt>
                <c:pt idx="4978">
                  <c:v>438.11900000000009</c:v>
                </c:pt>
                <c:pt idx="4979">
                  <c:v>438.20600000000002</c:v>
                </c:pt>
                <c:pt idx="4980">
                  <c:v>438.28699999999992</c:v>
                </c:pt>
                <c:pt idx="4981">
                  <c:v>438.36500000000001</c:v>
                </c:pt>
                <c:pt idx="4982">
                  <c:v>438.45100000000002</c:v>
                </c:pt>
                <c:pt idx="4983">
                  <c:v>438.53300000000002</c:v>
                </c:pt>
                <c:pt idx="4984">
                  <c:v>438.61700000000002</c:v>
                </c:pt>
                <c:pt idx="4985">
                  <c:v>438.7</c:v>
                </c:pt>
                <c:pt idx="4986">
                  <c:v>438.78500000000003</c:v>
                </c:pt>
                <c:pt idx="4987">
                  <c:v>438.86799999999999</c:v>
                </c:pt>
                <c:pt idx="4988">
                  <c:v>438.94299999999993</c:v>
                </c:pt>
                <c:pt idx="4989">
                  <c:v>439.03</c:v>
                </c:pt>
                <c:pt idx="4990">
                  <c:v>439.11399999999992</c:v>
                </c:pt>
                <c:pt idx="4991">
                  <c:v>439.2</c:v>
                </c:pt>
                <c:pt idx="4992">
                  <c:v>439.27699999999987</c:v>
                </c:pt>
                <c:pt idx="4993">
                  <c:v>439.35899999999992</c:v>
                </c:pt>
                <c:pt idx="4994">
                  <c:v>439.43700000000001</c:v>
                </c:pt>
                <c:pt idx="4995">
                  <c:v>439.53099999999989</c:v>
                </c:pt>
                <c:pt idx="4996">
                  <c:v>439.61</c:v>
                </c:pt>
                <c:pt idx="4997">
                  <c:v>439.68799999999999</c:v>
                </c:pt>
                <c:pt idx="4998">
                  <c:v>439.78</c:v>
                </c:pt>
                <c:pt idx="4999">
                  <c:v>439.86500000000001</c:v>
                </c:pt>
                <c:pt idx="5000">
                  <c:v>439.94</c:v>
                </c:pt>
                <c:pt idx="5001">
                  <c:v>440.01799999999992</c:v>
                </c:pt>
                <c:pt idx="5002">
                  <c:v>440.10599999999999</c:v>
                </c:pt>
                <c:pt idx="5003">
                  <c:v>440.19200000000001</c:v>
                </c:pt>
                <c:pt idx="5004">
                  <c:v>440.27</c:v>
                </c:pt>
                <c:pt idx="5005">
                  <c:v>440.35500000000002</c:v>
                </c:pt>
                <c:pt idx="5006">
                  <c:v>440.44299999999993</c:v>
                </c:pt>
                <c:pt idx="5007">
                  <c:v>440.52499999999992</c:v>
                </c:pt>
                <c:pt idx="5008">
                  <c:v>440.613</c:v>
                </c:pt>
                <c:pt idx="5009">
                  <c:v>440.69400000000002</c:v>
                </c:pt>
                <c:pt idx="5010">
                  <c:v>440.77199999999988</c:v>
                </c:pt>
                <c:pt idx="5011">
                  <c:v>440.85300000000001</c:v>
                </c:pt>
                <c:pt idx="5012">
                  <c:v>440.94</c:v>
                </c:pt>
                <c:pt idx="5013">
                  <c:v>441.01799999999992</c:v>
                </c:pt>
                <c:pt idx="5014">
                  <c:v>441.108</c:v>
                </c:pt>
                <c:pt idx="5015">
                  <c:v>441.19</c:v>
                </c:pt>
                <c:pt idx="5016">
                  <c:v>441.26499999999999</c:v>
                </c:pt>
                <c:pt idx="5017">
                  <c:v>441.35399999999993</c:v>
                </c:pt>
                <c:pt idx="5018">
                  <c:v>441.43499999999989</c:v>
                </c:pt>
                <c:pt idx="5019">
                  <c:v>441.52300000000002</c:v>
                </c:pt>
                <c:pt idx="5020">
                  <c:v>441.608</c:v>
                </c:pt>
                <c:pt idx="5021">
                  <c:v>441.67899999999992</c:v>
                </c:pt>
                <c:pt idx="5022">
                  <c:v>441.76900000000001</c:v>
                </c:pt>
                <c:pt idx="5023">
                  <c:v>441.85300000000001</c:v>
                </c:pt>
                <c:pt idx="5024">
                  <c:v>441.93599999999992</c:v>
                </c:pt>
                <c:pt idx="5025">
                  <c:v>442.01499999999999</c:v>
                </c:pt>
                <c:pt idx="5026">
                  <c:v>442.10300000000001</c:v>
                </c:pt>
                <c:pt idx="5027">
                  <c:v>442.18400000000008</c:v>
                </c:pt>
                <c:pt idx="5028">
                  <c:v>442.26299999999992</c:v>
                </c:pt>
                <c:pt idx="5029">
                  <c:v>442.34399999999999</c:v>
                </c:pt>
                <c:pt idx="5030">
                  <c:v>442.42700000000002</c:v>
                </c:pt>
                <c:pt idx="5031">
                  <c:v>442.512</c:v>
                </c:pt>
                <c:pt idx="5032">
                  <c:v>442.59399999999988</c:v>
                </c:pt>
                <c:pt idx="5033">
                  <c:v>442.68</c:v>
                </c:pt>
                <c:pt idx="5034">
                  <c:v>442.76100000000002</c:v>
                </c:pt>
                <c:pt idx="5035">
                  <c:v>442.84399999999999</c:v>
                </c:pt>
                <c:pt idx="5036">
                  <c:v>442.92200000000003</c:v>
                </c:pt>
                <c:pt idx="5037">
                  <c:v>443.00200000000001</c:v>
                </c:pt>
                <c:pt idx="5038">
                  <c:v>443.09199999999993</c:v>
                </c:pt>
                <c:pt idx="5039">
                  <c:v>443.17500000000001</c:v>
                </c:pt>
                <c:pt idx="5040">
                  <c:v>443.262</c:v>
                </c:pt>
                <c:pt idx="5041">
                  <c:v>443.34100000000001</c:v>
                </c:pt>
                <c:pt idx="5042">
                  <c:v>443.42299999999989</c:v>
                </c:pt>
                <c:pt idx="5043">
                  <c:v>443.50700000000001</c:v>
                </c:pt>
                <c:pt idx="5044">
                  <c:v>443.589</c:v>
                </c:pt>
                <c:pt idx="5045">
                  <c:v>443.673</c:v>
                </c:pt>
                <c:pt idx="5046">
                  <c:v>443.75700000000001</c:v>
                </c:pt>
                <c:pt idx="5047">
                  <c:v>443.84199999999993</c:v>
                </c:pt>
                <c:pt idx="5048">
                  <c:v>443.92</c:v>
                </c:pt>
                <c:pt idx="5049">
                  <c:v>444.00099999999992</c:v>
                </c:pt>
                <c:pt idx="5050">
                  <c:v>444.08600000000001</c:v>
                </c:pt>
                <c:pt idx="5051">
                  <c:v>444.17099999999999</c:v>
                </c:pt>
                <c:pt idx="5052">
                  <c:v>444.25</c:v>
                </c:pt>
                <c:pt idx="5053">
                  <c:v>444.32900000000001</c:v>
                </c:pt>
                <c:pt idx="5054">
                  <c:v>444.41500000000002</c:v>
                </c:pt>
                <c:pt idx="5055">
                  <c:v>444.49799999999988</c:v>
                </c:pt>
                <c:pt idx="5056">
                  <c:v>444.57799999999992</c:v>
                </c:pt>
                <c:pt idx="5057">
                  <c:v>444.66</c:v>
                </c:pt>
                <c:pt idx="5058">
                  <c:v>444.74799999999999</c:v>
                </c:pt>
                <c:pt idx="5059">
                  <c:v>444.83</c:v>
                </c:pt>
                <c:pt idx="5060">
                  <c:v>444.91</c:v>
                </c:pt>
                <c:pt idx="5061">
                  <c:v>444.99799999999988</c:v>
                </c:pt>
                <c:pt idx="5062">
                  <c:v>445.07799999999992</c:v>
                </c:pt>
                <c:pt idx="5063">
                  <c:v>445.16500000000002</c:v>
                </c:pt>
                <c:pt idx="5064">
                  <c:v>445.245</c:v>
                </c:pt>
                <c:pt idx="5065">
                  <c:v>445.327</c:v>
                </c:pt>
                <c:pt idx="5066">
                  <c:v>445.41099999999989</c:v>
                </c:pt>
                <c:pt idx="5067">
                  <c:v>445.48899999999992</c:v>
                </c:pt>
                <c:pt idx="5068">
                  <c:v>445.57299999999992</c:v>
                </c:pt>
                <c:pt idx="5069">
                  <c:v>445.65499999999997</c:v>
                </c:pt>
                <c:pt idx="5070">
                  <c:v>445.73899999999992</c:v>
                </c:pt>
                <c:pt idx="5071">
                  <c:v>445.82299999999992</c:v>
                </c:pt>
                <c:pt idx="5072">
                  <c:v>445.90899999999988</c:v>
                </c:pt>
                <c:pt idx="5073">
                  <c:v>445.99</c:v>
                </c:pt>
                <c:pt idx="5074">
                  <c:v>446.07400000000001</c:v>
                </c:pt>
                <c:pt idx="5075">
                  <c:v>446.15800000000002</c:v>
                </c:pt>
                <c:pt idx="5076">
                  <c:v>446.245</c:v>
                </c:pt>
                <c:pt idx="5077">
                  <c:v>446.32299999999992</c:v>
                </c:pt>
                <c:pt idx="5078">
                  <c:v>446.40599999999989</c:v>
                </c:pt>
                <c:pt idx="5079">
                  <c:v>446.49299999999988</c:v>
                </c:pt>
                <c:pt idx="5080">
                  <c:v>446.57100000000003</c:v>
                </c:pt>
                <c:pt idx="5081">
                  <c:v>446.65199999999999</c:v>
                </c:pt>
                <c:pt idx="5082">
                  <c:v>446.73500000000001</c:v>
                </c:pt>
                <c:pt idx="5083">
                  <c:v>446.82</c:v>
                </c:pt>
                <c:pt idx="5084">
                  <c:v>446.899</c:v>
                </c:pt>
                <c:pt idx="5085">
                  <c:v>446.98799999999989</c:v>
                </c:pt>
                <c:pt idx="5086">
                  <c:v>447.06599999999992</c:v>
                </c:pt>
                <c:pt idx="5087">
                  <c:v>447.14800000000002</c:v>
                </c:pt>
                <c:pt idx="5088">
                  <c:v>447.23099999999988</c:v>
                </c:pt>
                <c:pt idx="5089">
                  <c:v>447.31299999999999</c:v>
                </c:pt>
                <c:pt idx="5090">
                  <c:v>447.39100000000002</c:v>
                </c:pt>
                <c:pt idx="5091">
                  <c:v>447.47800000000001</c:v>
                </c:pt>
                <c:pt idx="5092">
                  <c:v>447.56200000000001</c:v>
                </c:pt>
                <c:pt idx="5093">
                  <c:v>447.65</c:v>
                </c:pt>
                <c:pt idx="5094">
                  <c:v>447.72800000000001</c:v>
                </c:pt>
                <c:pt idx="5095">
                  <c:v>447.81400000000002</c:v>
                </c:pt>
                <c:pt idx="5096">
                  <c:v>447.89400000000001</c:v>
                </c:pt>
                <c:pt idx="5097">
                  <c:v>447.97099999999989</c:v>
                </c:pt>
                <c:pt idx="5098">
                  <c:v>448.05900000000008</c:v>
                </c:pt>
                <c:pt idx="5099">
                  <c:v>448.15100000000001</c:v>
                </c:pt>
                <c:pt idx="5100">
                  <c:v>448.22599999999989</c:v>
                </c:pt>
                <c:pt idx="5101">
                  <c:v>448.30700000000002</c:v>
                </c:pt>
                <c:pt idx="5102">
                  <c:v>448.38799999999992</c:v>
                </c:pt>
                <c:pt idx="5103">
                  <c:v>448.47599999999989</c:v>
                </c:pt>
                <c:pt idx="5104">
                  <c:v>448.55500000000001</c:v>
                </c:pt>
                <c:pt idx="5105">
                  <c:v>448.64100000000002</c:v>
                </c:pt>
                <c:pt idx="5106">
                  <c:v>448.72099999999989</c:v>
                </c:pt>
                <c:pt idx="5107">
                  <c:v>448.80700000000002</c:v>
                </c:pt>
                <c:pt idx="5108">
                  <c:v>448.89600000000002</c:v>
                </c:pt>
                <c:pt idx="5109">
                  <c:v>448.97099999999989</c:v>
                </c:pt>
                <c:pt idx="5110">
                  <c:v>449.05700000000002</c:v>
                </c:pt>
                <c:pt idx="5111">
                  <c:v>449.14100000000002</c:v>
                </c:pt>
                <c:pt idx="5112">
                  <c:v>449.22300000000001</c:v>
                </c:pt>
                <c:pt idx="5113">
                  <c:v>449.30599999999993</c:v>
                </c:pt>
                <c:pt idx="5114">
                  <c:v>449.38600000000002</c:v>
                </c:pt>
                <c:pt idx="5115">
                  <c:v>449.47</c:v>
                </c:pt>
                <c:pt idx="5116">
                  <c:v>449.55099999999999</c:v>
                </c:pt>
                <c:pt idx="5117">
                  <c:v>449.63400000000001</c:v>
                </c:pt>
                <c:pt idx="5118">
                  <c:v>449.72199999999992</c:v>
                </c:pt>
                <c:pt idx="5119">
                  <c:v>449.80500000000001</c:v>
                </c:pt>
                <c:pt idx="5120">
                  <c:v>449.88600000000002</c:v>
                </c:pt>
                <c:pt idx="5121">
                  <c:v>449.96</c:v>
                </c:pt>
                <c:pt idx="5122">
                  <c:v>450.053</c:v>
                </c:pt>
                <c:pt idx="5123">
                  <c:v>450.12799999999999</c:v>
                </c:pt>
                <c:pt idx="5124">
                  <c:v>450.21300000000002</c:v>
                </c:pt>
                <c:pt idx="5125">
                  <c:v>450.29599999999988</c:v>
                </c:pt>
                <c:pt idx="5126">
                  <c:v>450.37900000000002</c:v>
                </c:pt>
                <c:pt idx="5127">
                  <c:v>450.46300000000002</c:v>
                </c:pt>
                <c:pt idx="5128">
                  <c:v>450.548</c:v>
                </c:pt>
                <c:pt idx="5129">
                  <c:v>450.63299999999992</c:v>
                </c:pt>
                <c:pt idx="5130">
                  <c:v>450.71899999999988</c:v>
                </c:pt>
                <c:pt idx="5131">
                  <c:v>450.79099999999988</c:v>
                </c:pt>
                <c:pt idx="5132">
                  <c:v>450.87900000000002</c:v>
                </c:pt>
                <c:pt idx="5133">
                  <c:v>450.959</c:v>
                </c:pt>
                <c:pt idx="5134">
                  <c:v>451.04300000000001</c:v>
                </c:pt>
                <c:pt idx="5135">
                  <c:v>451.12200000000001</c:v>
                </c:pt>
                <c:pt idx="5136">
                  <c:v>451.21300000000002</c:v>
                </c:pt>
                <c:pt idx="5137">
                  <c:v>451.29199999999992</c:v>
                </c:pt>
                <c:pt idx="5138">
                  <c:v>451.37</c:v>
                </c:pt>
                <c:pt idx="5139">
                  <c:v>451.46100000000001</c:v>
                </c:pt>
                <c:pt idx="5140">
                  <c:v>451.54399999999993</c:v>
                </c:pt>
                <c:pt idx="5141">
                  <c:v>451.61900000000009</c:v>
                </c:pt>
                <c:pt idx="5142">
                  <c:v>451.70299999999992</c:v>
                </c:pt>
                <c:pt idx="5143">
                  <c:v>451.78800000000001</c:v>
                </c:pt>
                <c:pt idx="5144">
                  <c:v>451.87799999999999</c:v>
                </c:pt>
                <c:pt idx="5145">
                  <c:v>451.959</c:v>
                </c:pt>
                <c:pt idx="5146">
                  <c:v>452.03699999999992</c:v>
                </c:pt>
                <c:pt idx="5147">
                  <c:v>452.12099999999992</c:v>
                </c:pt>
                <c:pt idx="5148">
                  <c:v>452.20100000000002</c:v>
                </c:pt>
                <c:pt idx="5149">
                  <c:v>452.28300000000002</c:v>
                </c:pt>
                <c:pt idx="5150">
                  <c:v>452.36200000000002</c:v>
                </c:pt>
                <c:pt idx="5151">
                  <c:v>452.44900000000001</c:v>
                </c:pt>
                <c:pt idx="5152">
                  <c:v>452.52800000000002</c:v>
                </c:pt>
                <c:pt idx="5153">
                  <c:v>452.61599999999999</c:v>
                </c:pt>
                <c:pt idx="5154">
                  <c:v>452.69299999999993</c:v>
                </c:pt>
                <c:pt idx="5155">
                  <c:v>452.77</c:v>
                </c:pt>
                <c:pt idx="5156">
                  <c:v>452.86</c:v>
                </c:pt>
                <c:pt idx="5157">
                  <c:v>452.94</c:v>
                </c:pt>
                <c:pt idx="5158">
                  <c:v>453.02699999999987</c:v>
                </c:pt>
                <c:pt idx="5159">
                  <c:v>453.108</c:v>
                </c:pt>
                <c:pt idx="5160">
                  <c:v>453.19200000000001</c:v>
                </c:pt>
                <c:pt idx="5161">
                  <c:v>453.27800000000002</c:v>
                </c:pt>
                <c:pt idx="5162">
                  <c:v>453.36399999999992</c:v>
                </c:pt>
                <c:pt idx="5163">
                  <c:v>453.44600000000003</c:v>
                </c:pt>
                <c:pt idx="5164">
                  <c:v>453.52499999999992</c:v>
                </c:pt>
                <c:pt idx="5165">
                  <c:v>453.60700000000008</c:v>
                </c:pt>
                <c:pt idx="5166">
                  <c:v>453.69200000000001</c:v>
                </c:pt>
                <c:pt idx="5167">
                  <c:v>453.77100000000002</c:v>
                </c:pt>
                <c:pt idx="5168">
                  <c:v>453.85399999999993</c:v>
                </c:pt>
                <c:pt idx="5169">
                  <c:v>453.92899999999992</c:v>
                </c:pt>
                <c:pt idx="5170">
                  <c:v>454.02</c:v>
                </c:pt>
                <c:pt idx="5171">
                  <c:v>454.10199999999992</c:v>
                </c:pt>
                <c:pt idx="5172">
                  <c:v>454.18099999999993</c:v>
                </c:pt>
                <c:pt idx="5173">
                  <c:v>454.26499999999999</c:v>
                </c:pt>
                <c:pt idx="5174">
                  <c:v>454.34800000000001</c:v>
                </c:pt>
                <c:pt idx="5175">
                  <c:v>454.43400000000003</c:v>
                </c:pt>
                <c:pt idx="5176">
                  <c:v>454.517</c:v>
                </c:pt>
                <c:pt idx="5177">
                  <c:v>454.59399999999988</c:v>
                </c:pt>
                <c:pt idx="5178">
                  <c:v>454.67599999999999</c:v>
                </c:pt>
                <c:pt idx="5179">
                  <c:v>454.762</c:v>
                </c:pt>
                <c:pt idx="5180">
                  <c:v>454.84899999999999</c:v>
                </c:pt>
                <c:pt idx="5181">
                  <c:v>454.93499999999989</c:v>
                </c:pt>
                <c:pt idx="5182">
                  <c:v>455.01299999999992</c:v>
                </c:pt>
                <c:pt idx="5183">
                  <c:v>455.08800000000002</c:v>
                </c:pt>
                <c:pt idx="5184">
                  <c:v>455.173</c:v>
                </c:pt>
                <c:pt idx="5185">
                  <c:v>455.262</c:v>
                </c:pt>
                <c:pt idx="5186">
                  <c:v>455.34300000000002</c:v>
                </c:pt>
                <c:pt idx="5187">
                  <c:v>455.42399999999992</c:v>
                </c:pt>
                <c:pt idx="5188">
                  <c:v>455.50099999999992</c:v>
                </c:pt>
                <c:pt idx="5189">
                  <c:v>455.589</c:v>
                </c:pt>
                <c:pt idx="5190">
                  <c:v>455.67</c:v>
                </c:pt>
                <c:pt idx="5191">
                  <c:v>455.75299999999999</c:v>
                </c:pt>
                <c:pt idx="5192">
                  <c:v>455.839</c:v>
                </c:pt>
                <c:pt idx="5193">
                  <c:v>455.92399999999992</c:v>
                </c:pt>
                <c:pt idx="5194">
                  <c:v>456.00599999999991</c:v>
                </c:pt>
                <c:pt idx="5195">
                  <c:v>456.084</c:v>
                </c:pt>
                <c:pt idx="5196">
                  <c:v>456.173</c:v>
                </c:pt>
                <c:pt idx="5197">
                  <c:v>456.25</c:v>
                </c:pt>
                <c:pt idx="5198">
                  <c:v>456.34100000000001</c:v>
                </c:pt>
                <c:pt idx="5199">
                  <c:v>456.42299999999989</c:v>
                </c:pt>
                <c:pt idx="5200">
                  <c:v>456.50099999999992</c:v>
                </c:pt>
                <c:pt idx="5201">
                  <c:v>456.58100000000002</c:v>
                </c:pt>
                <c:pt idx="5202">
                  <c:v>456.66500000000002</c:v>
                </c:pt>
                <c:pt idx="5203">
                  <c:v>456.74799999999999</c:v>
                </c:pt>
                <c:pt idx="5204">
                  <c:v>456.82900000000001</c:v>
                </c:pt>
                <c:pt idx="5205">
                  <c:v>456.90800000000002</c:v>
                </c:pt>
                <c:pt idx="5206">
                  <c:v>456.99700000000001</c:v>
                </c:pt>
                <c:pt idx="5207">
                  <c:v>457.077</c:v>
                </c:pt>
                <c:pt idx="5208">
                  <c:v>457.15600000000001</c:v>
                </c:pt>
                <c:pt idx="5209">
                  <c:v>457.24099999999999</c:v>
                </c:pt>
                <c:pt idx="5210">
                  <c:v>457.322</c:v>
                </c:pt>
                <c:pt idx="5211">
                  <c:v>457.4</c:v>
                </c:pt>
                <c:pt idx="5212">
                  <c:v>457.48700000000002</c:v>
                </c:pt>
                <c:pt idx="5213">
                  <c:v>457.572</c:v>
                </c:pt>
                <c:pt idx="5214">
                  <c:v>457.654</c:v>
                </c:pt>
                <c:pt idx="5215">
                  <c:v>457.73700000000002</c:v>
                </c:pt>
                <c:pt idx="5216">
                  <c:v>457.82100000000003</c:v>
                </c:pt>
                <c:pt idx="5217">
                  <c:v>457.899</c:v>
                </c:pt>
                <c:pt idx="5218">
                  <c:v>457.98500000000001</c:v>
                </c:pt>
                <c:pt idx="5219">
                  <c:v>458.06599999999992</c:v>
                </c:pt>
                <c:pt idx="5220">
                  <c:v>458.14400000000001</c:v>
                </c:pt>
                <c:pt idx="5221">
                  <c:v>458.23399999999992</c:v>
                </c:pt>
                <c:pt idx="5222">
                  <c:v>458.31700000000001</c:v>
                </c:pt>
                <c:pt idx="5223">
                  <c:v>458.40100000000001</c:v>
                </c:pt>
                <c:pt idx="5224">
                  <c:v>458.47899999999993</c:v>
                </c:pt>
                <c:pt idx="5225">
                  <c:v>458.56200000000001</c:v>
                </c:pt>
                <c:pt idx="5226">
                  <c:v>458.64499999999998</c:v>
                </c:pt>
                <c:pt idx="5227">
                  <c:v>458.72699999999992</c:v>
                </c:pt>
                <c:pt idx="5228">
                  <c:v>458.80599999999993</c:v>
                </c:pt>
                <c:pt idx="5229">
                  <c:v>458.89600000000002</c:v>
                </c:pt>
                <c:pt idx="5230">
                  <c:v>458.98200000000003</c:v>
                </c:pt>
                <c:pt idx="5231">
                  <c:v>459.06400000000002</c:v>
                </c:pt>
                <c:pt idx="5232">
                  <c:v>459.142</c:v>
                </c:pt>
                <c:pt idx="5233">
                  <c:v>459.23299999999989</c:v>
                </c:pt>
                <c:pt idx="5234">
                  <c:v>459.31299999999999</c:v>
                </c:pt>
                <c:pt idx="5235">
                  <c:v>459.399</c:v>
                </c:pt>
                <c:pt idx="5236">
                  <c:v>459.47199999999992</c:v>
                </c:pt>
                <c:pt idx="5237">
                  <c:v>459.55799999999999</c:v>
                </c:pt>
                <c:pt idx="5238">
                  <c:v>459.64299999999997</c:v>
                </c:pt>
                <c:pt idx="5239">
                  <c:v>459.72699999999992</c:v>
                </c:pt>
                <c:pt idx="5240">
                  <c:v>459.81099999999992</c:v>
                </c:pt>
                <c:pt idx="5241">
                  <c:v>459.892</c:v>
                </c:pt>
                <c:pt idx="5242">
                  <c:v>459.97399999999988</c:v>
                </c:pt>
                <c:pt idx="5243">
                  <c:v>460.05599999999993</c:v>
                </c:pt>
                <c:pt idx="5244">
                  <c:v>460.13200000000001</c:v>
                </c:pt>
                <c:pt idx="5245">
                  <c:v>460.214</c:v>
                </c:pt>
                <c:pt idx="5246">
                  <c:v>460.29899999999992</c:v>
                </c:pt>
                <c:pt idx="5247">
                  <c:v>460.38600000000002</c:v>
                </c:pt>
                <c:pt idx="5248">
                  <c:v>460.464</c:v>
                </c:pt>
                <c:pt idx="5249">
                  <c:v>460.553</c:v>
                </c:pt>
                <c:pt idx="5250">
                  <c:v>460.637</c:v>
                </c:pt>
                <c:pt idx="5251">
                  <c:v>460.71499999999992</c:v>
                </c:pt>
                <c:pt idx="5252">
                  <c:v>460.79299999999989</c:v>
                </c:pt>
                <c:pt idx="5253">
                  <c:v>460.875</c:v>
                </c:pt>
                <c:pt idx="5254">
                  <c:v>460.96300000000002</c:v>
                </c:pt>
                <c:pt idx="5255">
                  <c:v>461.048</c:v>
                </c:pt>
                <c:pt idx="5256">
                  <c:v>461.13299999999992</c:v>
                </c:pt>
                <c:pt idx="5257">
                  <c:v>461.21499999999992</c:v>
                </c:pt>
                <c:pt idx="5258">
                  <c:v>461.29099999999988</c:v>
                </c:pt>
                <c:pt idx="5259">
                  <c:v>461.37700000000001</c:v>
                </c:pt>
                <c:pt idx="5260">
                  <c:v>461.46300000000002</c:v>
                </c:pt>
                <c:pt idx="5261">
                  <c:v>461.54199999999992</c:v>
                </c:pt>
                <c:pt idx="5262">
                  <c:v>461.62700000000001</c:v>
                </c:pt>
                <c:pt idx="5263">
                  <c:v>461.709</c:v>
                </c:pt>
                <c:pt idx="5264">
                  <c:v>461.79599999999988</c:v>
                </c:pt>
                <c:pt idx="5265">
                  <c:v>461.875</c:v>
                </c:pt>
                <c:pt idx="5266">
                  <c:v>461.96</c:v>
                </c:pt>
                <c:pt idx="5267">
                  <c:v>462.03599999999989</c:v>
                </c:pt>
                <c:pt idx="5268">
                  <c:v>462.11799999999999</c:v>
                </c:pt>
                <c:pt idx="5269">
                  <c:v>462.20400000000001</c:v>
                </c:pt>
                <c:pt idx="5270">
                  <c:v>462.28800000000001</c:v>
                </c:pt>
                <c:pt idx="5271">
                  <c:v>462.36599999999999</c:v>
                </c:pt>
                <c:pt idx="5272">
                  <c:v>462.44600000000003</c:v>
                </c:pt>
                <c:pt idx="5273">
                  <c:v>462.53099999999989</c:v>
                </c:pt>
                <c:pt idx="5274">
                  <c:v>462.61500000000001</c:v>
                </c:pt>
                <c:pt idx="5275">
                  <c:v>462.69900000000001</c:v>
                </c:pt>
                <c:pt idx="5276">
                  <c:v>462.78500000000003</c:v>
                </c:pt>
                <c:pt idx="5277">
                  <c:v>462.863</c:v>
                </c:pt>
                <c:pt idx="5278">
                  <c:v>462.94900000000001</c:v>
                </c:pt>
                <c:pt idx="5279">
                  <c:v>463.02300000000002</c:v>
                </c:pt>
                <c:pt idx="5280">
                  <c:v>463.11399999999992</c:v>
                </c:pt>
                <c:pt idx="5281">
                  <c:v>463.18900000000002</c:v>
                </c:pt>
                <c:pt idx="5282">
                  <c:v>463.27800000000002</c:v>
                </c:pt>
                <c:pt idx="5283">
                  <c:v>463.358</c:v>
                </c:pt>
                <c:pt idx="5284">
                  <c:v>463.44099999999992</c:v>
                </c:pt>
                <c:pt idx="5285">
                  <c:v>463.52100000000002</c:v>
                </c:pt>
                <c:pt idx="5286">
                  <c:v>463.60500000000002</c:v>
                </c:pt>
                <c:pt idx="5287">
                  <c:v>463.685</c:v>
                </c:pt>
                <c:pt idx="5288">
                  <c:v>463.77100000000002</c:v>
                </c:pt>
                <c:pt idx="5289">
                  <c:v>463.85399999999993</c:v>
                </c:pt>
                <c:pt idx="5290">
                  <c:v>463.93900000000002</c:v>
                </c:pt>
                <c:pt idx="5291">
                  <c:v>464.01400000000001</c:v>
                </c:pt>
                <c:pt idx="5292">
                  <c:v>464.09899999999988</c:v>
                </c:pt>
                <c:pt idx="5293">
                  <c:v>464.18400000000008</c:v>
                </c:pt>
                <c:pt idx="5294">
                  <c:v>464.27</c:v>
                </c:pt>
                <c:pt idx="5295">
                  <c:v>464.34800000000001</c:v>
                </c:pt>
                <c:pt idx="5296">
                  <c:v>464.43599999999992</c:v>
                </c:pt>
                <c:pt idx="5297">
                  <c:v>464.51299999999992</c:v>
                </c:pt>
                <c:pt idx="5298">
                  <c:v>464.59399999999988</c:v>
                </c:pt>
                <c:pt idx="5299">
                  <c:v>464.68400000000008</c:v>
                </c:pt>
                <c:pt idx="5300">
                  <c:v>464.75900000000001</c:v>
                </c:pt>
                <c:pt idx="5301">
                  <c:v>464.84500000000008</c:v>
                </c:pt>
                <c:pt idx="5302">
                  <c:v>464.92500000000001</c:v>
                </c:pt>
                <c:pt idx="5303">
                  <c:v>465.00900000000001</c:v>
                </c:pt>
                <c:pt idx="5304">
                  <c:v>465.09399999999988</c:v>
                </c:pt>
                <c:pt idx="5305">
                  <c:v>465.173</c:v>
                </c:pt>
                <c:pt idx="5306">
                  <c:v>465.255</c:v>
                </c:pt>
                <c:pt idx="5307">
                  <c:v>465.339</c:v>
                </c:pt>
                <c:pt idx="5308">
                  <c:v>465.41899999999993</c:v>
                </c:pt>
                <c:pt idx="5309">
                  <c:v>465.50599999999991</c:v>
                </c:pt>
                <c:pt idx="5310">
                  <c:v>465.59399999999988</c:v>
                </c:pt>
                <c:pt idx="5311">
                  <c:v>465.67599999999999</c:v>
                </c:pt>
                <c:pt idx="5312">
                  <c:v>465.75599999999991</c:v>
                </c:pt>
                <c:pt idx="5313">
                  <c:v>465.83199999999988</c:v>
                </c:pt>
                <c:pt idx="5314">
                  <c:v>465.91899999999993</c:v>
                </c:pt>
                <c:pt idx="5315">
                  <c:v>465.99599999999992</c:v>
                </c:pt>
                <c:pt idx="5316">
                  <c:v>466.07600000000002</c:v>
                </c:pt>
                <c:pt idx="5317">
                  <c:v>466.17099999999999</c:v>
                </c:pt>
                <c:pt idx="5318">
                  <c:v>466.25</c:v>
                </c:pt>
                <c:pt idx="5319">
                  <c:v>466.32400000000001</c:v>
                </c:pt>
                <c:pt idx="5320">
                  <c:v>466.40899999999988</c:v>
                </c:pt>
                <c:pt idx="5321">
                  <c:v>466.49799999999988</c:v>
                </c:pt>
                <c:pt idx="5322">
                  <c:v>466.58</c:v>
                </c:pt>
                <c:pt idx="5323">
                  <c:v>466.65899999999999</c:v>
                </c:pt>
                <c:pt idx="5324">
                  <c:v>466.74400000000009</c:v>
                </c:pt>
                <c:pt idx="5325">
                  <c:v>466.83199999999988</c:v>
                </c:pt>
                <c:pt idx="5326">
                  <c:v>466.91</c:v>
                </c:pt>
                <c:pt idx="5327">
                  <c:v>466.98799999999989</c:v>
                </c:pt>
                <c:pt idx="5328">
                  <c:v>467.072</c:v>
                </c:pt>
                <c:pt idx="5329">
                  <c:v>467.154</c:v>
                </c:pt>
                <c:pt idx="5330">
                  <c:v>467.23799999999989</c:v>
                </c:pt>
                <c:pt idx="5331">
                  <c:v>467.322</c:v>
                </c:pt>
                <c:pt idx="5332">
                  <c:v>467.40699999999993</c:v>
                </c:pt>
                <c:pt idx="5333">
                  <c:v>467.48599999999988</c:v>
                </c:pt>
                <c:pt idx="5334">
                  <c:v>467.57299999999992</c:v>
                </c:pt>
                <c:pt idx="5335">
                  <c:v>467.65100000000001</c:v>
                </c:pt>
                <c:pt idx="5336">
                  <c:v>467.73299999999989</c:v>
                </c:pt>
                <c:pt idx="5337">
                  <c:v>467.81599999999992</c:v>
                </c:pt>
                <c:pt idx="5338">
                  <c:v>467.9</c:v>
                </c:pt>
                <c:pt idx="5339">
                  <c:v>467.97899999999993</c:v>
                </c:pt>
                <c:pt idx="5340">
                  <c:v>468.06200000000001</c:v>
                </c:pt>
                <c:pt idx="5341">
                  <c:v>468.14600000000002</c:v>
                </c:pt>
                <c:pt idx="5342">
                  <c:v>468.23200000000003</c:v>
                </c:pt>
                <c:pt idx="5343">
                  <c:v>468.31599999999992</c:v>
                </c:pt>
                <c:pt idx="5344">
                  <c:v>468.39800000000002</c:v>
                </c:pt>
                <c:pt idx="5345">
                  <c:v>468.48200000000003</c:v>
                </c:pt>
                <c:pt idx="5346">
                  <c:v>468.55900000000008</c:v>
                </c:pt>
                <c:pt idx="5347">
                  <c:v>468.63900000000001</c:v>
                </c:pt>
                <c:pt idx="5348">
                  <c:v>468.72300000000001</c:v>
                </c:pt>
                <c:pt idx="5349">
                  <c:v>468.80599999999993</c:v>
                </c:pt>
                <c:pt idx="5350">
                  <c:v>468.887</c:v>
                </c:pt>
                <c:pt idx="5351">
                  <c:v>468.96800000000002</c:v>
                </c:pt>
                <c:pt idx="5352">
                  <c:v>469.05700000000002</c:v>
                </c:pt>
                <c:pt idx="5353">
                  <c:v>469.13099999999991</c:v>
                </c:pt>
                <c:pt idx="5354">
                  <c:v>469.21300000000002</c:v>
                </c:pt>
                <c:pt idx="5355">
                  <c:v>469.29899999999992</c:v>
                </c:pt>
                <c:pt idx="5356">
                  <c:v>469.375</c:v>
                </c:pt>
                <c:pt idx="5357">
                  <c:v>469.46100000000001</c:v>
                </c:pt>
                <c:pt idx="5358">
                  <c:v>469.54700000000008</c:v>
                </c:pt>
                <c:pt idx="5359">
                  <c:v>469.63200000000001</c:v>
                </c:pt>
                <c:pt idx="5360">
                  <c:v>469.71300000000002</c:v>
                </c:pt>
                <c:pt idx="5361">
                  <c:v>469.79899999999992</c:v>
                </c:pt>
                <c:pt idx="5362">
                  <c:v>469.88099999999991</c:v>
                </c:pt>
                <c:pt idx="5363">
                  <c:v>469.96199999999988</c:v>
                </c:pt>
                <c:pt idx="5364">
                  <c:v>470.04</c:v>
                </c:pt>
                <c:pt idx="5365">
                  <c:v>470.12599999999992</c:v>
                </c:pt>
                <c:pt idx="5366">
                  <c:v>470.20699999999988</c:v>
                </c:pt>
                <c:pt idx="5367">
                  <c:v>470.29299999999989</c:v>
                </c:pt>
                <c:pt idx="5368">
                  <c:v>470.375</c:v>
                </c:pt>
                <c:pt idx="5369">
                  <c:v>470.45499999999993</c:v>
                </c:pt>
                <c:pt idx="5370">
                  <c:v>470.53300000000002</c:v>
                </c:pt>
                <c:pt idx="5371">
                  <c:v>470.62200000000001</c:v>
                </c:pt>
                <c:pt idx="5372">
                  <c:v>470.702</c:v>
                </c:pt>
                <c:pt idx="5373">
                  <c:v>470.779</c:v>
                </c:pt>
                <c:pt idx="5374">
                  <c:v>470.87200000000001</c:v>
                </c:pt>
                <c:pt idx="5375">
                  <c:v>470.95600000000002</c:v>
                </c:pt>
                <c:pt idx="5376">
                  <c:v>471.03699999999992</c:v>
                </c:pt>
                <c:pt idx="5377">
                  <c:v>471.12</c:v>
                </c:pt>
                <c:pt idx="5378">
                  <c:v>471.20100000000002</c:v>
                </c:pt>
                <c:pt idx="5379">
                  <c:v>471.28800000000001</c:v>
                </c:pt>
                <c:pt idx="5380">
                  <c:v>471.36399999999992</c:v>
                </c:pt>
                <c:pt idx="5381">
                  <c:v>471.44900000000001</c:v>
                </c:pt>
                <c:pt idx="5382">
                  <c:v>471.53099999999989</c:v>
                </c:pt>
                <c:pt idx="5383">
                  <c:v>471.61399999999992</c:v>
                </c:pt>
                <c:pt idx="5384">
                  <c:v>471.69499999999999</c:v>
                </c:pt>
                <c:pt idx="5385">
                  <c:v>471.77699999999987</c:v>
                </c:pt>
                <c:pt idx="5386">
                  <c:v>471.863</c:v>
                </c:pt>
                <c:pt idx="5387">
                  <c:v>471.95299999999992</c:v>
                </c:pt>
                <c:pt idx="5388">
                  <c:v>472.029</c:v>
                </c:pt>
                <c:pt idx="5389">
                  <c:v>472.108</c:v>
                </c:pt>
                <c:pt idx="5390">
                  <c:v>472.19499999999999</c:v>
                </c:pt>
                <c:pt idx="5391">
                  <c:v>472.28399999999988</c:v>
                </c:pt>
                <c:pt idx="5392">
                  <c:v>472.36200000000002</c:v>
                </c:pt>
                <c:pt idx="5393">
                  <c:v>472.45</c:v>
                </c:pt>
                <c:pt idx="5394">
                  <c:v>472.52499999999992</c:v>
                </c:pt>
                <c:pt idx="5395">
                  <c:v>472.60500000000002</c:v>
                </c:pt>
                <c:pt idx="5396">
                  <c:v>472.68900000000002</c:v>
                </c:pt>
                <c:pt idx="5397">
                  <c:v>472.77</c:v>
                </c:pt>
                <c:pt idx="5398">
                  <c:v>472.85199999999992</c:v>
                </c:pt>
                <c:pt idx="5399">
                  <c:v>472.93700000000001</c:v>
                </c:pt>
                <c:pt idx="5400">
                  <c:v>473.017</c:v>
                </c:pt>
                <c:pt idx="5401">
                  <c:v>473.09399999999988</c:v>
                </c:pt>
                <c:pt idx="5402">
                  <c:v>473.18200000000002</c:v>
                </c:pt>
                <c:pt idx="5403">
                  <c:v>473.26799999999992</c:v>
                </c:pt>
                <c:pt idx="5404">
                  <c:v>473.34800000000001</c:v>
                </c:pt>
                <c:pt idx="5405">
                  <c:v>473.43400000000003</c:v>
                </c:pt>
                <c:pt idx="5406">
                  <c:v>473.51299999999992</c:v>
                </c:pt>
                <c:pt idx="5407">
                  <c:v>473.59699999999992</c:v>
                </c:pt>
                <c:pt idx="5408">
                  <c:v>473.673</c:v>
                </c:pt>
                <c:pt idx="5409">
                  <c:v>473.75900000000001</c:v>
                </c:pt>
                <c:pt idx="5410">
                  <c:v>473.83800000000002</c:v>
                </c:pt>
                <c:pt idx="5411">
                  <c:v>473.92099999999988</c:v>
                </c:pt>
                <c:pt idx="5412">
                  <c:v>474.00900000000001</c:v>
                </c:pt>
                <c:pt idx="5413">
                  <c:v>474.09399999999988</c:v>
                </c:pt>
                <c:pt idx="5414">
                  <c:v>474.16699999999992</c:v>
                </c:pt>
                <c:pt idx="5415">
                  <c:v>474.25299999999999</c:v>
                </c:pt>
                <c:pt idx="5416">
                  <c:v>474.33600000000001</c:v>
                </c:pt>
                <c:pt idx="5417">
                  <c:v>474.42099999999988</c:v>
                </c:pt>
                <c:pt idx="5418">
                  <c:v>474.49799999999988</c:v>
                </c:pt>
                <c:pt idx="5419">
                  <c:v>474.589</c:v>
                </c:pt>
                <c:pt idx="5420">
                  <c:v>474.66899999999993</c:v>
                </c:pt>
                <c:pt idx="5421">
                  <c:v>474.755</c:v>
                </c:pt>
                <c:pt idx="5422">
                  <c:v>474.83199999999988</c:v>
                </c:pt>
                <c:pt idx="5423">
                  <c:v>474.92</c:v>
                </c:pt>
                <c:pt idx="5424">
                  <c:v>475.00299999999999</c:v>
                </c:pt>
                <c:pt idx="5425">
                  <c:v>475.08199999999988</c:v>
                </c:pt>
                <c:pt idx="5426">
                  <c:v>475.16300000000001</c:v>
                </c:pt>
                <c:pt idx="5427">
                  <c:v>475.24599999999992</c:v>
                </c:pt>
                <c:pt idx="5428">
                  <c:v>475.33</c:v>
                </c:pt>
                <c:pt idx="5429">
                  <c:v>475.41</c:v>
                </c:pt>
                <c:pt idx="5430">
                  <c:v>475.49200000000002</c:v>
                </c:pt>
                <c:pt idx="5431">
                  <c:v>475.57900000000001</c:v>
                </c:pt>
                <c:pt idx="5432">
                  <c:v>475.654</c:v>
                </c:pt>
                <c:pt idx="5433">
                  <c:v>475.74099999999999</c:v>
                </c:pt>
                <c:pt idx="5434">
                  <c:v>475.83100000000002</c:v>
                </c:pt>
                <c:pt idx="5435">
                  <c:v>475.91099999999989</c:v>
                </c:pt>
                <c:pt idx="5436">
                  <c:v>475.98399999999992</c:v>
                </c:pt>
                <c:pt idx="5437">
                  <c:v>476.06400000000002</c:v>
                </c:pt>
                <c:pt idx="5438">
                  <c:v>476.15300000000002</c:v>
                </c:pt>
                <c:pt idx="5439">
                  <c:v>476.23700000000002</c:v>
                </c:pt>
                <c:pt idx="5440">
                  <c:v>476.32100000000003</c:v>
                </c:pt>
                <c:pt idx="5441">
                  <c:v>476.40599999999989</c:v>
                </c:pt>
                <c:pt idx="5442">
                  <c:v>476.48399999999992</c:v>
                </c:pt>
                <c:pt idx="5443">
                  <c:v>476.55900000000008</c:v>
                </c:pt>
                <c:pt idx="5444">
                  <c:v>476.64800000000002</c:v>
                </c:pt>
                <c:pt idx="5445">
                  <c:v>476.73099999999988</c:v>
                </c:pt>
                <c:pt idx="5446">
                  <c:v>476.80700000000002</c:v>
                </c:pt>
                <c:pt idx="5447">
                  <c:v>476.88900000000001</c:v>
                </c:pt>
                <c:pt idx="5448">
                  <c:v>476.97199999999992</c:v>
                </c:pt>
                <c:pt idx="5449">
                  <c:v>477.06400000000002</c:v>
                </c:pt>
                <c:pt idx="5450">
                  <c:v>477.14600000000002</c:v>
                </c:pt>
                <c:pt idx="5451">
                  <c:v>477.23200000000003</c:v>
                </c:pt>
                <c:pt idx="5452">
                  <c:v>477.31200000000001</c:v>
                </c:pt>
                <c:pt idx="5453">
                  <c:v>477.39299999999992</c:v>
                </c:pt>
                <c:pt idx="5454">
                  <c:v>477.47199999999992</c:v>
                </c:pt>
                <c:pt idx="5455">
                  <c:v>477.56</c:v>
                </c:pt>
                <c:pt idx="5456">
                  <c:v>477.64100000000002</c:v>
                </c:pt>
                <c:pt idx="5457">
                  <c:v>477.71899999999988</c:v>
                </c:pt>
                <c:pt idx="5458">
                  <c:v>477.8</c:v>
                </c:pt>
                <c:pt idx="5459">
                  <c:v>477.89</c:v>
                </c:pt>
                <c:pt idx="5460">
                  <c:v>477.96899999999988</c:v>
                </c:pt>
                <c:pt idx="5461">
                  <c:v>478.04300000000001</c:v>
                </c:pt>
                <c:pt idx="5462">
                  <c:v>478.13600000000002</c:v>
                </c:pt>
                <c:pt idx="5463">
                  <c:v>478.21899999999988</c:v>
                </c:pt>
                <c:pt idx="5464">
                  <c:v>478.29799999999989</c:v>
                </c:pt>
                <c:pt idx="5465">
                  <c:v>478.38</c:v>
                </c:pt>
                <c:pt idx="5466">
                  <c:v>478.46699999999993</c:v>
                </c:pt>
                <c:pt idx="5467">
                  <c:v>478.54399999999993</c:v>
                </c:pt>
                <c:pt idx="5468">
                  <c:v>478.63099999999991</c:v>
                </c:pt>
                <c:pt idx="5469">
                  <c:v>478.71699999999993</c:v>
                </c:pt>
                <c:pt idx="5470">
                  <c:v>478.8</c:v>
                </c:pt>
                <c:pt idx="5471">
                  <c:v>478.87700000000001</c:v>
                </c:pt>
                <c:pt idx="5472">
                  <c:v>478.96300000000002</c:v>
                </c:pt>
                <c:pt idx="5473">
                  <c:v>479.03899999999987</c:v>
                </c:pt>
                <c:pt idx="5474">
                  <c:v>479.11500000000001</c:v>
                </c:pt>
                <c:pt idx="5475">
                  <c:v>479.20800000000003</c:v>
                </c:pt>
                <c:pt idx="5476">
                  <c:v>479.28899999999987</c:v>
                </c:pt>
                <c:pt idx="5477">
                  <c:v>479.37</c:v>
                </c:pt>
                <c:pt idx="5478">
                  <c:v>479.45600000000002</c:v>
                </c:pt>
                <c:pt idx="5479">
                  <c:v>479.54</c:v>
                </c:pt>
                <c:pt idx="5480">
                  <c:v>479.62400000000002</c:v>
                </c:pt>
                <c:pt idx="5481">
                  <c:v>479.709</c:v>
                </c:pt>
                <c:pt idx="5482">
                  <c:v>479.79099999999988</c:v>
                </c:pt>
                <c:pt idx="5483">
                  <c:v>479.87099999999992</c:v>
                </c:pt>
                <c:pt idx="5484">
                  <c:v>479.94900000000001</c:v>
                </c:pt>
                <c:pt idx="5485">
                  <c:v>480.03699999999992</c:v>
                </c:pt>
                <c:pt idx="5486">
                  <c:v>480.11500000000001</c:v>
                </c:pt>
                <c:pt idx="5487">
                  <c:v>480.19900000000001</c:v>
                </c:pt>
                <c:pt idx="5488">
                  <c:v>480.28199999999993</c:v>
                </c:pt>
                <c:pt idx="5489">
                  <c:v>480.36399999999992</c:v>
                </c:pt>
                <c:pt idx="5490">
                  <c:v>480.44900000000001</c:v>
                </c:pt>
                <c:pt idx="5491">
                  <c:v>480.52699999999987</c:v>
                </c:pt>
                <c:pt idx="5492">
                  <c:v>480.613</c:v>
                </c:pt>
                <c:pt idx="5493">
                  <c:v>480.70100000000002</c:v>
                </c:pt>
                <c:pt idx="5494">
                  <c:v>480.77699999999987</c:v>
                </c:pt>
                <c:pt idx="5495">
                  <c:v>480.86200000000002</c:v>
                </c:pt>
                <c:pt idx="5496">
                  <c:v>480.94099999999992</c:v>
                </c:pt>
                <c:pt idx="5497">
                  <c:v>481.02199999999988</c:v>
                </c:pt>
                <c:pt idx="5498">
                  <c:v>481.11599999999999</c:v>
                </c:pt>
                <c:pt idx="5499">
                  <c:v>481.18900000000002</c:v>
                </c:pt>
                <c:pt idx="5500">
                  <c:v>481.26799999999992</c:v>
                </c:pt>
                <c:pt idx="5501">
                  <c:v>481.34800000000001</c:v>
                </c:pt>
                <c:pt idx="5502">
                  <c:v>481.43799999999987</c:v>
                </c:pt>
                <c:pt idx="5503">
                  <c:v>481.512</c:v>
                </c:pt>
                <c:pt idx="5504">
                  <c:v>481.59800000000001</c:v>
                </c:pt>
                <c:pt idx="5505">
                  <c:v>481.68099999999993</c:v>
                </c:pt>
                <c:pt idx="5506">
                  <c:v>481.75700000000001</c:v>
                </c:pt>
                <c:pt idx="5507">
                  <c:v>481.84199999999993</c:v>
                </c:pt>
                <c:pt idx="5508">
                  <c:v>481.92599999999987</c:v>
                </c:pt>
                <c:pt idx="5509">
                  <c:v>482.01499999999999</c:v>
                </c:pt>
                <c:pt idx="5510">
                  <c:v>482.101</c:v>
                </c:pt>
                <c:pt idx="5511">
                  <c:v>482.17399999999992</c:v>
                </c:pt>
                <c:pt idx="5512">
                  <c:v>482.25700000000001</c:v>
                </c:pt>
                <c:pt idx="5513">
                  <c:v>482.34100000000001</c:v>
                </c:pt>
                <c:pt idx="5514">
                  <c:v>482.42500000000001</c:v>
                </c:pt>
                <c:pt idx="5515">
                  <c:v>482.51100000000002</c:v>
                </c:pt>
                <c:pt idx="5516">
                  <c:v>482.58300000000003</c:v>
                </c:pt>
                <c:pt idx="5517">
                  <c:v>482.66899999999993</c:v>
                </c:pt>
                <c:pt idx="5518">
                  <c:v>482.75400000000002</c:v>
                </c:pt>
                <c:pt idx="5519">
                  <c:v>482.83699999999988</c:v>
                </c:pt>
                <c:pt idx="5520">
                  <c:v>482.92200000000003</c:v>
                </c:pt>
                <c:pt idx="5521">
                  <c:v>483.005</c:v>
                </c:pt>
                <c:pt idx="5522">
                  <c:v>483.08100000000002</c:v>
                </c:pt>
                <c:pt idx="5523">
                  <c:v>483.16500000000002</c:v>
                </c:pt>
                <c:pt idx="5524">
                  <c:v>483.24799999999999</c:v>
                </c:pt>
                <c:pt idx="5525">
                  <c:v>483.32900000000001</c:v>
                </c:pt>
                <c:pt idx="5526">
                  <c:v>483.41799999999989</c:v>
                </c:pt>
                <c:pt idx="5527">
                  <c:v>483.50299999999999</c:v>
                </c:pt>
                <c:pt idx="5528">
                  <c:v>483.58300000000003</c:v>
                </c:pt>
                <c:pt idx="5529">
                  <c:v>483.666</c:v>
                </c:pt>
                <c:pt idx="5530">
                  <c:v>483.745</c:v>
                </c:pt>
                <c:pt idx="5531">
                  <c:v>483.82600000000002</c:v>
                </c:pt>
                <c:pt idx="5532">
                  <c:v>483.904</c:v>
                </c:pt>
                <c:pt idx="5533">
                  <c:v>483.98599999999988</c:v>
                </c:pt>
                <c:pt idx="5534">
                  <c:v>484.072</c:v>
                </c:pt>
                <c:pt idx="5535">
                  <c:v>484.154</c:v>
                </c:pt>
                <c:pt idx="5536">
                  <c:v>484.23700000000002</c:v>
                </c:pt>
                <c:pt idx="5537">
                  <c:v>484.322</c:v>
                </c:pt>
                <c:pt idx="5538">
                  <c:v>484.40300000000002</c:v>
                </c:pt>
                <c:pt idx="5539">
                  <c:v>484.49200000000002</c:v>
                </c:pt>
                <c:pt idx="5540">
                  <c:v>484.56900000000002</c:v>
                </c:pt>
                <c:pt idx="5541">
                  <c:v>484.649</c:v>
                </c:pt>
                <c:pt idx="5542">
                  <c:v>484.72800000000001</c:v>
                </c:pt>
                <c:pt idx="5543">
                  <c:v>484.80599999999993</c:v>
                </c:pt>
                <c:pt idx="5544">
                  <c:v>484.89400000000001</c:v>
                </c:pt>
                <c:pt idx="5545">
                  <c:v>484.98</c:v>
                </c:pt>
                <c:pt idx="5546">
                  <c:v>485.06599999999992</c:v>
                </c:pt>
                <c:pt idx="5547">
                  <c:v>485.14600000000002</c:v>
                </c:pt>
                <c:pt idx="5548">
                  <c:v>485.23200000000003</c:v>
                </c:pt>
                <c:pt idx="5549">
                  <c:v>485.315</c:v>
                </c:pt>
                <c:pt idx="5550">
                  <c:v>485.39</c:v>
                </c:pt>
                <c:pt idx="5551">
                  <c:v>485.47399999999988</c:v>
                </c:pt>
                <c:pt idx="5552">
                  <c:v>485.55</c:v>
                </c:pt>
                <c:pt idx="5553">
                  <c:v>485.64299999999997</c:v>
                </c:pt>
                <c:pt idx="5554">
                  <c:v>485.72599999999989</c:v>
                </c:pt>
                <c:pt idx="5555">
                  <c:v>485.80599999999993</c:v>
                </c:pt>
                <c:pt idx="5556">
                  <c:v>485.88799999999992</c:v>
                </c:pt>
                <c:pt idx="5557">
                  <c:v>485.97</c:v>
                </c:pt>
                <c:pt idx="5558">
                  <c:v>486.05099999999999</c:v>
                </c:pt>
                <c:pt idx="5559">
                  <c:v>486.137</c:v>
                </c:pt>
                <c:pt idx="5560">
                  <c:v>486.21499999999992</c:v>
                </c:pt>
                <c:pt idx="5561">
                  <c:v>486.29599999999988</c:v>
                </c:pt>
                <c:pt idx="5562">
                  <c:v>486.37900000000002</c:v>
                </c:pt>
                <c:pt idx="5563">
                  <c:v>486.46100000000001</c:v>
                </c:pt>
                <c:pt idx="5564">
                  <c:v>486.54399999999993</c:v>
                </c:pt>
                <c:pt idx="5565">
                  <c:v>486.62799999999999</c:v>
                </c:pt>
                <c:pt idx="5566">
                  <c:v>486.71100000000001</c:v>
                </c:pt>
                <c:pt idx="5567">
                  <c:v>486.80200000000002</c:v>
                </c:pt>
                <c:pt idx="5568">
                  <c:v>486.88099999999991</c:v>
                </c:pt>
                <c:pt idx="5569">
                  <c:v>486.96499999999992</c:v>
                </c:pt>
                <c:pt idx="5570">
                  <c:v>487.05099999999999</c:v>
                </c:pt>
                <c:pt idx="5571">
                  <c:v>487.13499999999999</c:v>
                </c:pt>
                <c:pt idx="5572">
                  <c:v>487.21800000000002</c:v>
                </c:pt>
                <c:pt idx="5573">
                  <c:v>487.29899999999992</c:v>
                </c:pt>
                <c:pt idx="5574">
                  <c:v>487.37799999999999</c:v>
                </c:pt>
                <c:pt idx="5575">
                  <c:v>487.45499999999993</c:v>
                </c:pt>
                <c:pt idx="5576">
                  <c:v>487.53500000000003</c:v>
                </c:pt>
                <c:pt idx="5577">
                  <c:v>487.62200000000001</c:v>
                </c:pt>
                <c:pt idx="5578">
                  <c:v>487.70400000000001</c:v>
                </c:pt>
                <c:pt idx="5579">
                  <c:v>487.78199999999993</c:v>
                </c:pt>
                <c:pt idx="5580">
                  <c:v>487.87299999999999</c:v>
                </c:pt>
                <c:pt idx="5581">
                  <c:v>487.95400000000001</c:v>
                </c:pt>
                <c:pt idx="5582">
                  <c:v>488.03399999999988</c:v>
                </c:pt>
                <c:pt idx="5583">
                  <c:v>488.113</c:v>
                </c:pt>
                <c:pt idx="5584">
                  <c:v>488.19400000000002</c:v>
                </c:pt>
                <c:pt idx="5585">
                  <c:v>488.28099999999989</c:v>
                </c:pt>
                <c:pt idx="5586">
                  <c:v>488.36500000000001</c:v>
                </c:pt>
                <c:pt idx="5587">
                  <c:v>488.44299999999993</c:v>
                </c:pt>
                <c:pt idx="5588">
                  <c:v>488.52800000000002</c:v>
                </c:pt>
                <c:pt idx="5589">
                  <c:v>488.60899999999992</c:v>
                </c:pt>
                <c:pt idx="5590">
                  <c:v>488.69</c:v>
                </c:pt>
                <c:pt idx="5591">
                  <c:v>488.77300000000002</c:v>
                </c:pt>
                <c:pt idx="5592">
                  <c:v>488.85599999999999</c:v>
                </c:pt>
                <c:pt idx="5593">
                  <c:v>488.93499999999989</c:v>
                </c:pt>
                <c:pt idx="5594">
                  <c:v>489.02</c:v>
                </c:pt>
                <c:pt idx="5595">
                  <c:v>489.10700000000008</c:v>
                </c:pt>
                <c:pt idx="5596">
                  <c:v>489.19299999999993</c:v>
                </c:pt>
                <c:pt idx="5597">
                  <c:v>489.27499999999992</c:v>
                </c:pt>
                <c:pt idx="5598">
                  <c:v>489.35399999999993</c:v>
                </c:pt>
                <c:pt idx="5599">
                  <c:v>489.43900000000002</c:v>
                </c:pt>
                <c:pt idx="5600">
                  <c:v>489.51600000000002</c:v>
                </c:pt>
                <c:pt idx="5601">
                  <c:v>489.60700000000008</c:v>
                </c:pt>
                <c:pt idx="5602">
                  <c:v>489.68099999999993</c:v>
                </c:pt>
                <c:pt idx="5603">
                  <c:v>489.76100000000002</c:v>
                </c:pt>
                <c:pt idx="5604">
                  <c:v>489.84100000000001</c:v>
                </c:pt>
                <c:pt idx="5605">
                  <c:v>489.92899999999992</c:v>
                </c:pt>
                <c:pt idx="5606">
                  <c:v>490.012</c:v>
                </c:pt>
                <c:pt idx="5607">
                  <c:v>490.09599999999989</c:v>
                </c:pt>
                <c:pt idx="5608">
                  <c:v>490.178</c:v>
                </c:pt>
                <c:pt idx="5609">
                  <c:v>490.25299999999999</c:v>
                </c:pt>
                <c:pt idx="5610">
                  <c:v>490.34399999999999</c:v>
                </c:pt>
                <c:pt idx="5611">
                  <c:v>490.42999999999989</c:v>
                </c:pt>
                <c:pt idx="5612">
                  <c:v>490.505</c:v>
                </c:pt>
                <c:pt idx="5613">
                  <c:v>490.58300000000003</c:v>
                </c:pt>
                <c:pt idx="5614">
                  <c:v>490.66899999999993</c:v>
                </c:pt>
                <c:pt idx="5615">
                  <c:v>490.74799999999999</c:v>
                </c:pt>
                <c:pt idx="5616">
                  <c:v>490.83</c:v>
                </c:pt>
                <c:pt idx="5617">
                  <c:v>490.92299999999989</c:v>
                </c:pt>
                <c:pt idx="5618">
                  <c:v>491.00299999999999</c:v>
                </c:pt>
                <c:pt idx="5619">
                  <c:v>491.08199999999988</c:v>
                </c:pt>
                <c:pt idx="5620">
                  <c:v>491.16300000000001</c:v>
                </c:pt>
                <c:pt idx="5621">
                  <c:v>491.25400000000002</c:v>
                </c:pt>
                <c:pt idx="5622">
                  <c:v>491.33300000000003</c:v>
                </c:pt>
                <c:pt idx="5623">
                  <c:v>491.41300000000001</c:v>
                </c:pt>
                <c:pt idx="5624">
                  <c:v>491.49499999999989</c:v>
                </c:pt>
                <c:pt idx="5625">
                  <c:v>491.584</c:v>
                </c:pt>
                <c:pt idx="5626">
                  <c:v>491.66500000000002</c:v>
                </c:pt>
                <c:pt idx="5627">
                  <c:v>491.74400000000009</c:v>
                </c:pt>
                <c:pt idx="5628">
                  <c:v>491.82600000000002</c:v>
                </c:pt>
                <c:pt idx="5629">
                  <c:v>491.91300000000001</c:v>
                </c:pt>
                <c:pt idx="5630">
                  <c:v>491.98799999999989</c:v>
                </c:pt>
                <c:pt idx="5631">
                  <c:v>492.07299999999992</c:v>
                </c:pt>
                <c:pt idx="5632">
                  <c:v>492.15600000000001</c:v>
                </c:pt>
                <c:pt idx="5633">
                  <c:v>492.23899999999992</c:v>
                </c:pt>
                <c:pt idx="5634">
                  <c:v>492.32499999999999</c:v>
                </c:pt>
                <c:pt idx="5635">
                  <c:v>492.4</c:v>
                </c:pt>
                <c:pt idx="5636">
                  <c:v>492.48099999999988</c:v>
                </c:pt>
                <c:pt idx="5637">
                  <c:v>492.56</c:v>
                </c:pt>
                <c:pt idx="5638">
                  <c:v>492.64800000000002</c:v>
                </c:pt>
                <c:pt idx="5639">
                  <c:v>492.73299999999989</c:v>
                </c:pt>
                <c:pt idx="5640">
                  <c:v>492.81799999999993</c:v>
                </c:pt>
                <c:pt idx="5641">
                  <c:v>492.89800000000002</c:v>
                </c:pt>
                <c:pt idx="5642">
                  <c:v>492.98</c:v>
                </c:pt>
                <c:pt idx="5643">
                  <c:v>493.065</c:v>
                </c:pt>
                <c:pt idx="5644">
                  <c:v>493.13900000000001</c:v>
                </c:pt>
                <c:pt idx="5645">
                  <c:v>493.22899999999993</c:v>
                </c:pt>
                <c:pt idx="5646">
                  <c:v>493.30900000000008</c:v>
                </c:pt>
                <c:pt idx="5647">
                  <c:v>493.392</c:v>
                </c:pt>
                <c:pt idx="5648">
                  <c:v>493.47099999999989</c:v>
                </c:pt>
                <c:pt idx="5649">
                  <c:v>493.55500000000001</c:v>
                </c:pt>
                <c:pt idx="5650">
                  <c:v>493.64400000000001</c:v>
                </c:pt>
                <c:pt idx="5651">
                  <c:v>493.72899999999993</c:v>
                </c:pt>
                <c:pt idx="5652">
                  <c:v>493.80500000000001</c:v>
                </c:pt>
                <c:pt idx="5653">
                  <c:v>493.892</c:v>
                </c:pt>
                <c:pt idx="5654">
                  <c:v>493.97300000000001</c:v>
                </c:pt>
                <c:pt idx="5655">
                  <c:v>494.05200000000002</c:v>
                </c:pt>
                <c:pt idx="5656">
                  <c:v>494.13099999999991</c:v>
                </c:pt>
                <c:pt idx="5657">
                  <c:v>494.21300000000002</c:v>
                </c:pt>
                <c:pt idx="5658">
                  <c:v>494.3</c:v>
                </c:pt>
                <c:pt idx="5659">
                  <c:v>494.37799999999999</c:v>
                </c:pt>
                <c:pt idx="5660">
                  <c:v>494.45600000000002</c:v>
                </c:pt>
                <c:pt idx="5661">
                  <c:v>494.54199999999992</c:v>
                </c:pt>
                <c:pt idx="5662">
                  <c:v>494.62900000000002</c:v>
                </c:pt>
                <c:pt idx="5663">
                  <c:v>494.70800000000003</c:v>
                </c:pt>
                <c:pt idx="5664">
                  <c:v>494.78899999999987</c:v>
                </c:pt>
                <c:pt idx="5665">
                  <c:v>494.875</c:v>
                </c:pt>
                <c:pt idx="5666">
                  <c:v>494.95600000000002</c:v>
                </c:pt>
                <c:pt idx="5667">
                  <c:v>495.03899999999987</c:v>
                </c:pt>
                <c:pt idx="5668">
                  <c:v>495.11700000000002</c:v>
                </c:pt>
                <c:pt idx="5669">
                  <c:v>495.20800000000003</c:v>
                </c:pt>
                <c:pt idx="5670">
                  <c:v>495.29099999999988</c:v>
                </c:pt>
                <c:pt idx="5671">
                  <c:v>495.36900000000009</c:v>
                </c:pt>
                <c:pt idx="5672">
                  <c:v>495.452</c:v>
                </c:pt>
                <c:pt idx="5673">
                  <c:v>495.53899999999987</c:v>
                </c:pt>
                <c:pt idx="5674">
                  <c:v>495.61900000000009</c:v>
                </c:pt>
                <c:pt idx="5675">
                  <c:v>495.702</c:v>
                </c:pt>
                <c:pt idx="5676">
                  <c:v>495.78699999999992</c:v>
                </c:pt>
                <c:pt idx="5677">
                  <c:v>495.86599999999999</c:v>
                </c:pt>
                <c:pt idx="5678">
                  <c:v>495.94600000000003</c:v>
                </c:pt>
                <c:pt idx="5679">
                  <c:v>496.02800000000002</c:v>
                </c:pt>
                <c:pt idx="5680">
                  <c:v>496.11599999999999</c:v>
                </c:pt>
                <c:pt idx="5681">
                  <c:v>496.19499999999999</c:v>
                </c:pt>
                <c:pt idx="5682">
                  <c:v>496.27800000000002</c:v>
                </c:pt>
                <c:pt idx="5683">
                  <c:v>496.35500000000002</c:v>
                </c:pt>
                <c:pt idx="5684">
                  <c:v>496.44400000000002</c:v>
                </c:pt>
                <c:pt idx="5685">
                  <c:v>496.53099999999989</c:v>
                </c:pt>
                <c:pt idx="5686">
                  <c:v>496.608</c:v>
                </c:pt>
                <c:pt idx="5687">
                  <c:v>496.68799999999999</c:v>
                </c:pt>
                <c:pt idx="5688">
                  <c:v>496.76600000000002</c:v>
                </c:pt>
                <c:pt idx="5689">
                  <c:v>496.85700000000008</c:v>
                </c:pt>
                <c:pt idx="5690">
                  <c:v>496.93099999999993</c:v>
                </c:pt>
                <c:pt idx="5691">
                  <c:v>497.01499999999999</c:v>
                </c:pt>
                <c:pt idx="5692">
                  <c:v>497.09399999999988</c:v>
                </c:pt>
                <c:pt idx="5693">
                  <c:v>497.18599999999992</c:v>
                </c:pt>
                <c:pt idx="5694">
                  <c:v>497.27800000000002</c:v>
                </c:pt>
                <c:pt idx="5695">
                  <c:v>497.35500000000002</c:v>
                </c:pt>
                <c:pt idx="5696">
                  <c:v>497.42899999999992</c:v>
                </c:pt>
                <c:pt idx="5697">
                  <c:v>497.51400000000001</c:v>
                </c:pt>
                <c:pt idx="5698">
                  <c:v>497.59699999999992</c:v>
                </c:pt>
                <c:pt idx="5699">
                  <c:v>497.685</c:v>
                </c:pt>
                <c:pt idx="5700">
                  <c:v>497.76900000000001</c:v>
                </c:pt>
                <c:pt idx="5701">
                  <c:v>497.84699999999992</c:v>
                </c:pt>
                <c:pt idx="5702">
                  <c:v>497.93400000000003</c:v>
                </c:pt>
                <c:pt idx="5703">
                  <c:v>498.012</c:v>
                </c:pt>
                <c:pt idx="5704">
                  <c:v>498.09599999999989</c:v>
                </c:pt>
                <c:pt idx="5705">
                  <c:v>498.17500000000001</c:v>
                </c:pt>
                <c:pt idx="5706">
                  <c:v>498.255</c:v>
                </c:pt>
                <c:pt idx="5707">
                  <c:v>498.33800000000002</c:v>
                </c:pt>
                <c:pt idx="5708">
                  <c:v>498.42200000000003</c:v>
                </c:pt>
                <c:pt idx="5709">
                  <c:v>498.512</c:v>
                </c:pt>
                <c:pt idx="5710">
                  <c:v>498.589</c:v>
                </c:pt>
                <c:pt idx="5711">
                  <c:v>498.67099999999999</c:v>
                </c:pt>
                <c:pt idx="5712">
                  <c:v>498.75099999999992</c:v>
                </c:pt>
                <c:pt idx="5713">
                  <c:v>498.83499999999992</c:v>
                </c:pt>
                <c:pt idx="5714">
                  <c:v>498.92299999999989</c:v>
                </c:pt>
                <c:pt idx="5715">
                  <c:v>498.99799999999988</c:v>
                </c:pt>
                <c:pt idx="5716">
                  <c:v>499.07900000000001</c:v>
                </c:pt>
                <c:pt idx="5717">
                  <c:v>499.16399999999999</c:v>
                </c:pt>
                <c:pt idx="5718">
                  <c:v>499.25099999999992</c:v>
                </c:pt>
                <c:pt idx="5719">
                  <c:v>499.33199999999988</c:v>
                </c:pt>
                <c:pt idx="5720">
                  <c:v>499.41199999999992</c:v>
                </c:pt>
                <c:pt idx="5721">
                  <c:v>499.49400000000003</c:v>
                </c:pt>
                <c:pt idx="5722">
                  <c:v>499.57900000000001</c:v>
                </c:pt>
                <c:pt idx="5723">
                  <c:v>499.66</c:v>
                </c:pt>
                <c:pt idx="5724">
                  <c:v>499.74</c:v>
                </c:pt>
                <c:pt idx="5725">
                  <c:v>499.82799999999992</c:v>
                </c:pt>
                <c:pt idx="5726">
                  <c:v>499.90599999999989</c:v>
                </c:pt>
                <c:pt idx="5727">
                  <c:v>499.99499999999989</c:v>
                </c:pt>
                <c:pt idx="5728">
                  <c:v>500.07499999999999</c:v>
                </c:pt>
                <c:pt idx="5729">
                  <c:v>500.16199999999992</c:v>
                </c:pt>
                <c:pt idx="5730">
                  <c:v>500.24200000000002</c:v>
                </c:pt>
                <c:pt idx="5731">
                  <c:v>500.32499999999999</c:v>
                </c:pt>
                <c:pt idx="5732">
                  <c:v>500.41</c:v>
                </c:pt>
                <c:pt idx="5733">
                  <c:v>500.48399999999992</c:v>
                </c:pt>
                <c:pt idx="5734">
                  <c:v>500.57299999999992</c:v>
                </c:pt>
                <c:pt idx="5735">
                  <c:v>500.65699999999993</c:v>
                </c:pt>
                <c:pt idx="5736">
                  <c:v>500.73899999999992</c:v>
                </c:pt>
                <c:pt idx="5737">
                  <c:v>500.82100000000003</c:v>
                </c:pt>
                <c:pt idx="5738">
                  <c:v>500.9</c:v>
                </c:pt>
                <c:pt idx="5739">
                  <c:v>500.98</c:v>
                </c:pt>
                <c:pt idx="5740">
                  <c:v>501.06200000000001</c:v>
                </c:pt>
                <c:pt idx="5741">
                  <c:v>501.14299999999997</c:v>
                </c:pt>
                <c:pt idx="5742">
                  <c:v>501.22699999999992</c:v>
                </c:pt>
                <c:pt idx="5743">
                  <c:v>501.31099999999992</c:v>
                </c:pt>
                <c:pt idx="5744">
                  <c:v>501.39499999999992</c:v>
                </c:pt>
                <c:pt idx="5745">
                  <c:v>501.47699999999992</c:v>
                </c:pt>
                <c:pt idx="5746">
                  <c:v>501.56200000000001</c:v>
                </c:pt>
                <c:pt idx="5747">
                  <c:v>501.64</c:v>
                </c:pt>
                <c:pt idx="5748">
                  <c:v>501.72</c:v>
                </c:pt>
                <c:pt idx="5749">
                  <c:v>501.81</c:v>
                </c:pt>
                <c:pt idx="5750">
                  <c:v>501.89100000000002</c:v>
                </c:pt>
                <c:pt idx="5751">
                  <c:v>501.97300000000001</c:v>
                </c:pt>
                <c:pt idx="5752">
                  <c:v>502.05900000000008</c:v>
                </c:pt>
                <c:pt idx="5753">
                  <c:v>502.13799999999992</c:v>
                </c:pt>
                <c:pt idx="5754">
                  <c:v>502.22099999999989</c:v>
                </c:pt>
                <c:pt idx="5755">
                  <c:v>502.30399999999992</c:v>
                </c:pt>
                <c:pt idx="5756">
                  <c:v>502.38400000000001</c:v>
                </c:pt>
                <c:pt idx="5757">
                  <c:v>502.464</c:v>
                </c:pt>
                <c:pt idx="5758">
                  <c:v>502.54500000000002</c:v>
                </c:pt>
                <c:pt idx="5759">
                  <c:v>502.63299999999992</c:v>
                </c:pt>
                <c:pt idx="5760">
                  <c:v>502.71199999999988</c:v>
                </c:pt>
                <c:pt idx="5761">
                  <c:v>502.79700000000003</c:v>
                </c:pt>
                <c:pt idx="5762">
                  <c:v>502.88</c:v>
                </c:pt>
                <c:pt idx="5763">
                  <c:v>502.96199999999988</c:v>
                </c:pt>
                <c:pt idx="5764">
                  <c:v>503.05099999999999</c:v>
                </c:pt>
                <c:pt idx="5765">
                  <c:v>503.13</c:v>
                </c:pt>
                <c:pt idx="5766">
                  <c:v>503.214</c:v>
                </c:pt>
                <c:pt idx="5767">
                  <c:v>503.29199999999992</c:v>
                </c:pt>
                <c:pt idx="5768">
                  <c:v>503.36900000000009</c:v>
                </c:pt>
                <c:pt idx="5769">
                  <c:v>503.452</c:v>
                </c:pt>
                <c:pt idx="5770">
                  <c:v>503.53899999999987</c:v>
                </c:pt>
                <c:pt idx="5771">
                  <c:v>503.62200000000001</c:v>
                </c:pt>
                <c:pt idx="5772">
                  <c:v>503.70499999999993</c:v>
                </c:pt>
                <c:pt idx="5773">
                  <c:v>503.78699999999992</c:v>
                </c:pt>
                <c:pt idx="5774">
                  <c:v>503.86900000000009</c:v>
                </c:pt>
                <c:pt idx="5775">
                  <c:v>503.95499999999993</c:v>
                </c:pt>
                <c:pt idx="5776">
                  <c:v>504.04500000000002</c:v>
                </c:pt>
                <c:pt idx="5777">
                  <c:v>504.11900000000009</c:v>
                </c:pt>
                <c:pt idx="5778">
                  <c:v>504.19900000000001</c:v>
                </c:pt>
                <c:pt idx="5779">
                  <c:v>504.28399999999988</c:v>
                </c:pt>
                <c:pt idx="5780">
                  <c:v>504.37599999999992</c:v>
                </c:pt>
                <c:pt idx="5781">
                  <c:v>504.45600000000002</c:v>
                </c:pt>
                <c:pt idx="5782">
                  <c:v>504.53</c:v>
                </c:pt>
                <c:pt idx="5783">
                  <c:v>504.62400000000002</c:v>
                </c:pt>
                <c:pt idx="5784">
                  <c:v>504.7</c:v>
                </c:pt>
                <c:pt idx="5785">
                  <c:v>504.77699999999987</c:v>
                </c:pt>
                <c:pt idx="5786">
                  <c:v>504.863</c:v>
                </c:pt>
                <c:pt idx="5787">
                  <c:v>504.94</c:v>
                </c:pt>
                <c:pt idx="5788">
                  <c:v>505.02100000000002</c:v>
                </c:pt>
                <c:pt idx="5789">
                  <c:v>505.11</c:v>
                </c:pt>
                <c:pt idx="5790">
                  <c:v>505.19499999999999</c:v>
                </c:pt>
                <c:pt idx="5791">
                  <c:v>505.27800000000002</c:v>
                </c:pt>
                <c:pt idx="5792">
                  <c:v>505.35700000000008</c:v>
                </c:pt>
                <c:pt idx="5793">
                  <c:v>505.44099999999992</c:v>
                </c:pt>
                <c:pt idx="5794">
                  <c:v>505.52100000000002</c:v>
                </c:pt>
                <c:pt idx="5795">
                  <c:v>505.60300000000001</c:v>
                </c:pt>
                <c:pt idx="5796">
                  <c:v>505.685</c:v>
                </c:pt>
                <c:pt idx="5797">
                  <c:v>505.76499999999999</c:v>
                </c:pt>
                <c:pt idx="5798">
                  <c:v>505.85700000000008</c:v>
                </c:pt>
                <c:pt idx="5799">
                  <c:v>505.92999999999989</c:v>
                </c:pt>
                <c:pt idx="5800">
                  <c:v>506.01600000000002</c:v>
                </c:pt>
                <c:pt idx="5801">
                  <c:v>506.09800000000001</c:v>
                </c:pt>
                <c:pt idx="5802">
                  <c:v>506.18200000000002</c:v>
                </c:pt>
                <c:pt idx="5803">
                  <c:v>506.26299999999992</c:v>
                </c:pt>
                <c:pt idx="5804">
                  <c:v>506.35500000000002</c:v>
                </c:pt>
                <c:pt idx="5805">
                  <c:v>506.43400000000003</c:v>
                </c:pt>
                <c:pt idx="5806">
                  <c:v>506.51799999999992</c:v>
                </c:pt>
                <c:pt idx="5807">
                  <c:v>506.59800000000001</c:v>
                </c:pt>
                <c:pt idx="5808">
                  <c:v>506.67599999999999</c:v>
                </c:pt>
                <c:pt idx="5809">
                  <c:v>506.76100000000002</c:v>
                </c:pt>
                <c:pt idx="5810">
                  <c:v>506.846</c:v>
                </c:pt>
                <c:pt idx="5811">
                  <c:v>506.92099999999988</c:v>
                </c:pt>
                <c:pt idx="5812">
                  <c:v>507.00299999999999</c:v>
                </c:pt>
                <c:pt idx="5813">
                  <c:v>507.08600000000001</c:v>
                </c:pt>
                <c:pt idx="5814">
                  <c:v>507.17099999999999</c:v>
                </c:pt>
                <c:pt idx="5815">
                  <c:v>507.26299999999992</c:v>
                </c:pt>
                <c:pt idx="5816">
                  <c:v>507.34500000000008</c:v>
                </c:pt>
                <c:pt idx="5817">
                  <c:v>507.42399999999992</c:v>
                </c:pt>
                <c:pt idx="5818">
                  <c:v>507.50799999999992</c:v>
                </c:pt>
                <c:pt idx="5819">
                  <c:v>507.59300000000002</c:v>
                </c:pt>
                <c:pt idx="5820">
                  <c:v>507.67399999999992</c:v>
                </c:pt>
                <c:pt idx="5821">
                  <c:v>507.74799999999999</c:v>
                </c:pt>
                <c:pt idx="5822">
                  <c:v>507.827</c:v>
                </c:pt>
                <c:pt idx="5823">
                  <c:v>507.91699999999992</c:v>
                </c:pt>
                <c:pt idx="5824">
                  <c:v>507.99599999999992</c:v>
                </c:pt>
                <c:pt idx="5825">
                  <c:v>508.07900000000001</c:v>
                </c:pt>
                <c:pt idx="5826">
                  <c:v>508.15600000000001</c:v>
                </c:pt>
                <c:pt idx="5827">
                  <c:v>508.24200000000002</c:v>
                </c:pt>
                <c:pt idx="5828">
                  <c:v>508.33199999999988</c:v>
                </c:pt>
                <c:pt idx="5829">
                  <c:v>508.41500000000002</c:v>
                </c:pt>
                <c:pt idx="5830">
                  <c:v>508.49799999999988</c:v>
                </c:pt>
                <c:pt idx="5831">
                  <c:v>508.57799999999992</c:v>
                </c:pt>
                <c:pt idx="5832">
                  <c:v>508.65600000000001</c:v>
                </c:pt>
                <c:pt idx="5833">
                  <c:v>508.74099999999999</c:v>
                </c:pt>
                <c:pt idx="5834">
                  <c:v>508.82299999999992</c:v>
                </c:pt>
                <c:pt idx="5835">
                  <c:v>508.90499999999992</c:v>
                </c:pt>
                <c:pt idx="5836">
                  <c:v>508.98500000000001</c:v>
                </c:pt>
                <c:pt idx="5837">
                  <c:v>509.07</c:v>
                </c:pt>
                <c:pt idx="5838">
                  <c:v>509.154</c:v>
                </c:pt>
                <c:pt idx="5839">
                  <c:v>509.23799999999989</c:v>
                </c:pt>
                <c:pt idx="5840">
                  <c:v>509.315</c:v>
                </c:pt>
                <c:pt idx="5841">
                  <c:v>509.39499999999992</c:v>
                </c:pt>
                <c:pt idx="5842">
                  <c:v>509.48099999999988</c:v>
                </c:pt>
                <c:pt idx="5843">
                  <c:v>509.56700000000001</c:v>
                </c:pt>
                <c:pt idx="5844">
                  <c:v>509.649</c:v>
                </c:pt>
                <c:pt idx="5845">
                  <c:v>509.73200000000003</c:v>
                </c:pt>
                <c:pt idx="5846">
                  <c:v>509.81299999999999</c:v>
                </c:pt>
                <c:pt idx="5847">
                  <c:v>509.89299999999992</c:v>
                </c:pt>
                <c:pt idx="5848">
                  <c:v>509.98</c:v>
                </c:pt>
                <c:pt idx="5849">
                  <c:v>510.06</c:v>
                </c:pt>
                <c:pt idx="5850">
                  <c:v>510.14600000000002</c:v>
                </c:pt>
                <c:pt idx="5851">
                  <c:v>510.22800000000001</c:v>
                </c:pt>
                <c:pt idx="5852">
                  <c:v>510.30700000000002</c:v>
                </c:pt>
                <c:pt idx="5853">
                  <c:v>510.387</c:v>
                </c:pt>
                <c:pt idx="5854">
                  <c:v>510.47300000000001</c:v>
                </c:pt>
                <c:pt idx="5855">
                  <c:v>510.55900000000008</c:v>
                </c:pt>
                <c:pt idx="5856">
                  <c:v>510.64400000000001</c:v>
                </c:pt>
                <c:pt idx="5857">
                  <c:v>510.72599999999989</c:v>
                </c:pt>
                <c:pt idx="5858">
                  <c:v>510.80799999999999</c:v>
                </c:pt>
                <c:pt idx="5859">
                  <c:v>510.89400000000001</c:v>
                </c:pt>
                <c:pt idx="5860">
                  <c:v>510.96199999999988</c:v>
                </c:pt>
                <c:pt idx="5861">
                  <c:v>511.04599999999999</c:v>
                </c:pt>
                <c:pt idx="5862">
                  <c:v>511.12900000000002</c:v>
                </c:pt>
                <c:pt idx="5863">
                  <c:v>511.21300000000002</c:v>
                </c:pt>
                <c:pt idx="5864">
                  <c:v>511.29899999999992</c:v>
                </c:pt>
                <c:pt idx="5865">
                  <c:v>511.37700000000001</c:v>
                </c:pt>
                <c:pt idx="5866">
                  <c:v>511.45800000000003</c:v>
                </c:pt>
                <c:pt idx="5867">
                  <c:v>511.54599999999999</c:v>
                </c:pt>
                <c:pt idx="5868">
                  <c:v>511.63099999999991</c:v>
                </c:pt>
                <c:pt idx="5869">
                  <c:v>511.70800000000003</c:v>
                </c:pt>
                <c:pt idx="5870">
                  <c:v>511.78800000000001</c:v>
                </c:pt>
                <c:pt idx="5871">
                  <c:v>511.87400000000002</c:v>
                </c:pt>
                <c:pt idx="5872">
                  <c:v>511.95</c:v>
                </c:pt>
                <c:pt idx="5873">
                  <c:v>512.04199999999992</c:v>
                </c:pt>
                <c:pt idx="5874">
                  <c:v>512.12199999999996</c:v>
                </c:pt>
                <c:pt idx="5875">
                  <c:v>512.19799999999998</c:v>
                </c:pt>
                <c:pt idx="5876">
                  <c:v>512.28599999999994</c:v>
                </c:pt>
                <c:pt idx="5877">
                  <c:v>512.36699999999985</c:v>
                </c:pt>
                <c:pt idx="5878">
                  <c:v>512.44999999999993</c:v>
                </c:pt>
                <c:pt idx="5879">
                  <c:v>512.52800000000002</c:v>
                </c:pt>
                <c:pt idx="5880">
                  <c:v>512.60900000000004</c:v>
                </c:pt>
                <c:pt idx="5881">
                  <c:v>512.69299999999998</c:v>
                </c:pt>
                <c:pt idx="5882">
                  <c:v>512.78</c:v>
                </c:pt>
                <c:pt idx="5883">
                  <c:v>512.8649999999999</c:v>
                </c:pt>
                <c:pt idx="5884">
                  <c:v>512.94299999999987</c:v>
                </c:pt>
                <c:pt idx="5885">
                  <c:v>513.024</c:v>
                </c:pt>
                <c:pt idx="5886">
                  <c:v>513.10699999999997</c:v>
                </c:pt>
                <c:pt idx="5887">
                  <c:v>513.18799999999999</c:v>
                </c:pt>
                <c:pt idx="5888">
                  <c:v>513.27300000000002</c:v>
                </c:pt>
                <c:pt idx="5889">
                  <c:v>513.3549999999999</c:v>
                </c:pt>
                <c:pt idx="5890">
                  <c:v>513.43999999999994</c:v>
                </c:pt>
                <c:pt idx="5891">
                  <c:v>513.52</c:v>
                </c:pt>
                <c:pt idx="5892">
                  <c:v>513.60500000000002</c:v>
                </c:pt>
                <c:pt idx="5893">
                  <c:v>513.68499999999995</c:v>
                </c:pt>
                <c:pt idx="5894">
                  <c:v>513.77099999999996</c:v>
                </c:pt>
                <c:pt idx="5895">
                  <c:v>513.86199999999985</c:v>
                </c:pt>
                <c:pt idx="5896">
                  <c:v>513.9369999999999</c:v>
                </c:pt>
                <c:pt idx="5897">
                  <c:v>514.02099999999996</c:v>
                </c:pt>
                <c:pt idx="5898">
                  <c:v>514.10199999999998</c:v>
                </c:pt>
                <c:pt idx="5899">
                  <c:v>514.18799999999999</c:v>
                </c:pt>
                <c:pt idx="5900">
                  <c:v>514.26800000000003</c:v>
                </c:pt>
                <c:pt idx="5901">
                  <c:v>514.35099999999989</c:v>
                </c:pt>
                <c:pt idx="5902">
                  <c:v>514.428</c:v>
                </c:pt>
                <c:pt idx="5903">
                  <c:v>514.51400000000001</c:v>
                </c:pt>
                <c:pt idx="5904">
                  <c:v>514.59699999999998</c:v>
                </c:pt>
                <c:pt idx="5905">
                  <c:v>514.67999999999995</c:v>
                </c:pt>
                <c:pt idx="5906">
                  <c:v>514.75900000000001</c:v>
                </c:pt>
                <c:pt idx="5907">
                  <c:v>514.84199999999987</c:v>
                </c:pt>
                <c:pt idx="5908">
                  <c:v>514.92099999999994</c:v>
                </c:pt>
                <c:pt idx="5909">
                  <c:v>515.01099999999997</c:v>
                </c:pt>
                <c:pt idx="5910">
                  <c:v>515.09100000000001</c:v>
                </c:pt>
                <c:pt idx="5911">
                  <c:v>515.17200000000003</c:v>
                </c:pt>
                <c:pt idx="5912">
                  <c:v>515.25699999999983</c:v>
                </c:pt>
                <c:pt idx="5913">
                  <c:v>515.33900000000006</c:v>
                </c:pt>
                <c:pt idx="5914">
                  <c:v>515.41999999999996</c:v>
                </c:pt>
                <c:pt idx="5915">
                  <c:v>515.5</c:v>
                </c:pt>
                <c:pt idx="5916">
                  <c:v>515.58399999999995</c:v>
                </c:pt>
                <c:pt idx="5917">
                  <c:v>515.66300000000001</c:v>
                </c:pt>
                <c:pt idx="5918">
                  <c:v>515.74400000000003</c:v>
                </c:pt>
                <c:pt idx="5919">
                  <c:v>515.82799999999986</c:v>
                </c:pt>
                <c:pt idx="5920">
                  <c:v>515.91499999999996</c:v>
                </c:pt>
                <c:pt idx="5921">
                  <c:v>515.99699999999996</c:v>
                </c:pt>
                <c:pt idx="5922">
                  <c:v>516.08000000000004</c:v>
                </c:pt>
                <c:pt idx="5923">
                  <c:v>516.16300000000001</c:v>
                </c:pt>
                <c:pt idx="5924">
                  <c:v>516.245</c:v>
                </c:pt>
                <c:pt idx="5925">
                  <c:v>516.32299999999987</c:v>
                </c:pt>
                <c:pt idx="5926">
                  <c:v>516.404</c:v>
                </c:pt>
                <c:pt idx="5927">
                  <c:v>516.49199999999996</c:v>
                </c:pt>
                <c:pt idx="5928">
                  <c:v>516.57799999999997</c:v>
                </c:pt>
                <c:pt idx="5929">
                  <c:v>516.65800000000002</c:v>
                </c:pt>
                <c:pt idx="5930">
                  <c:v>516.73800000000006</c:v>
                </c:pt>
                <c:pt idx="5931">
                  <c:v>516.82199999999989</c:v>
                </c:pt>
                <c:pt idx="5932">
                  <c:v>516.89699999999993</c:v>
                </c:pt>
                <c:pt idx="5933">
                  <c:v>516.98299999999983</c:v>
                </c:pt>
                <c:pt idx="5934">
                  <c:v>517.0619999999999</c:v>
                </c:pt>
                <c:pt idx="5935">
                  <c:v>517.14699999999993</c:v>
                </c:pt>
                <c:pt idx="5936">
                  <c:v>517.23299999999983</c:v>
                </c:pt>
                <c:pt idx="5937">
                  <c:v>517.31599999999992</c:v>
                </c:pt>
                <c:pt idx="5938">
                  <c:v>517.39300000000003</c:v>
                </c:pt>
                <c:pt idx="5939">
                  <c:v>517.476</c:v>
                </c:pt>
                <c:pt idx="5940">
                  <c:v>517.56699999999989</c:v>
                </c:pt>
                <c:pt idx="5941">
                  <c:v>517.64599999999996</c:v>
                </c:pt>
                <c:pt idx="5942">
                  <c:v>517.726</c:v>
                </c:pt>
                <c:pt idx="5943">
                  <c:v>517.81399999999996</c:v>
                </c:pt>
                <c:pt idx="5944">
                  <c:v>517.89300000000003</c:v>
                </c:pt>
                <c:pt idx="5945">
                  <c:v>517.97500000000002</c:v>
                </c:pt>
                <c:pt idx="5946">
                  <c:v>518.05399999999997</c:v>
                </c:pt>
                <c:pt idx="5947">
                  <c:v>518.13900000000001</c:v>
                </c:pt>
                <c:pt idx="5948">
                  <c:v>518.221</c:v>
                </c:pt>
                <c:pt idx="5949">
                  <c:v>518.30399999999997</c:v>
                </c:pt>
                <c:pt idx="5950">
                  <c:v>518.39099999999996</c:v>
                </c:pt>
                <c:pt idx="5951">
                  <c:v>518.47199999999998</c:v>
                </c:pt>
                <c:pt idx="5952">
                  <c:v>518.56099999999992</c:v>
                </c:pt>
                <c:pt idx="5953">
                  <c:v>518.63900000000001</c:v>
                </c:pt>
                <c:pt idx="5954">
                  <c:v>518.72500000000002</c:v>
                </c:pt>
                <c:pt idx="5955">
                  <c:v>518.80899999999997</c:v>
                </c:pt>
                <c:pt idx="5956">
                  <c:v>518.88199999999983</c:v>
                </c:pt>
                <c:pt idx="5957">
                  <c:v>518.96400000000006</c:v>
                </c:pt>
                <c:pt idx="5958">
                  <c:v>519.04699999999991</c:v>
                </c:pt>
                <c:pt idx="5959">
                  <c:v>519.13300000000004</c:v>
                </c:pt>
                <c:pt idx="5960">
                  <c:v>519.20899999999995</c:v>
                </c:pt>
                <c:pt idx="5961">
                  <c:v>519.29200000000003</c:v>
                </c:pt>
                <c:pt idx="5962">
                  <c:v>519.37400000000002</c:v>
                </c:pt>
                <c:pt idx="5963">
                  <c:v>519.44899999999996</c:v>
                </c:pt>
                <c:pt idx="5964">
                  <c:v>519.53699999999992</c:v>
                </c:pt>
                <c:pt idx="5965">
                  <c:v>519.625</c:v>
                </c:pt>
                <c:pt idx="5966">
                  <c:v>519.70399999999995</c:v>
                </c:pt>
                <c:pt idx="5967">
                  <c:v>519.79</c:v>
                </c:pt>
                <c:pt idx="5968">
                  <c:v>519.87099999999998</c:v>
                </c:pt>
                <c:pt idx="5969">
                  <c:v>519.95099999999991</c:v>
                </c:pt>
                <c:pt idx="5970">
                  <c:v>520.03399999999999</c:v>
                </c:pt>
                <c:pt idx="5971">
                  <c:v>520.11599999999999</c:v>
                </c:pt>
                <c:pt idx="5972">
                  <c:v>520.19500000000005</c:v>
                </c:pt>
                <c:pt idx="5973">
                  <c:v>520.27700000000004</c:v>
                </c:pt>
                <c:pt idx="5974">
                  <c:v>520.3599999999999</c:v>
                </c:pt>
                <c:pt idx="5975">
                  <c:v>520.44799999999987</c:v>
                </c:pt>
                <c:pt idx="5976">
                  <c:v>520.52699999999993</c:v>
                </c:pt>
                <c:pt idx="5977">
                  <c:v>520.60799999999983</c:v>
                </c:pt>
                <c:pt idx="5978">
                  <c:v>520.69500000000005</c:v>
                </c:pt>
                <c:pt idx="5979">
                  <c:v>520.77599999999995</c:v>
                </c:pt>
                <c:pt idx="5980">
                  <c:v>520.86199999999985</c:v>
                </c:pt>
                <c:pt idx="5981">
                  <c:v>520.93599999999992</c:v>
                </c:pt>
                <c:pt idx="5982">
                  <c:v>521.024</c:v>
                </c:pt>
                <c:pt idx="5983">
                  <c:v>521.10299999999984</c:v>
                </c:pt>
                <c:pt idx="5984">
                  <c:v>521.18299999999999</c:v>
                </c:pt>
                <c:pt idx="5985">
                  <c:v>521.26800000000003</c:v>
                </c:pt>
                <c:pt idx="5986">
                  <c:v>521.35199999999986</c:v>
                </c:pt>
                <c:pt idx="5987">
                  <c:v>521.43499999999983</c:v>
                </c:pt>
                <c:pt idx="5988">
                  <c:v>521.51400000000001</c:v>
                </c:pt>
                <c:pt idx="5989">
                  <c:v>521.59699999999998</c:v>
                </c:pt>
                <c:pt idx="5990">
                  <c:v>521.67999999999995</c:v>
                </c:pt>
                <c:pt idx="5991">
                  <c:v>521.76099999999997</c:v>
                </c:pt>
                <c:pt idx="5992">
                  <c:v>521.84399999999994</c:v>
                </c:pt>
                <c:pt idx="5993">
                  <c:v>521.928</c:v>
                </c:pt>
                <c:pt idx="5994">
                  <c:v>522.01099999999997</c:v>
                </c:pt>
                <c:pt idx="5995">
                  <c:v>522.09900000000005</c:v>
                </c:pt>
                <c:pt idx="5996">
                  <c:v>522.178</c:v>
                </c:pt>
                <c:pt idx="5997">
                  <c:v>522.26400000000001</c:v>
                </c:pt>
                <c:pt idx="5998">
                  <c:v>522.34499999999991</c:v>
                </c:pt>
                <c:pt idx="5999">
                  <c:v>522.43099999999993</c:v>
                </c:pt>
                <c:pt idx="6000">
                  <c:v>522.50599999999997</c:v>
                </c:pt>
                <c:pt idx="6001">
                  <c:v>522.58699999999999</c:v>
                </c:pt>
                <c:pt idx="6002">
                  <c:v>522.673</c:v>
                </c:pt>
                <c:pt idx="6003">
                  <c:v>522.75099999999998</c:v>
                </c:pt>
                <c:pt idx="6004">
                  <c:v>522.8359999999999</c:v>
                </c:pt>
                <c:pt idx="6005">
                  <c:v>522.92199999999991</c:v>
                </c:pt>
                <c:pt idx="6006">
                  <c:v>522.99800000000005</c:v>
                </c:pt>
                <c:pt idx="6007">
                  <c:v>523.08699999999999</c:v>
                </c:pt>
                <c:pt idx="6008">
                  <c:v>523.16899999999998</c:v>
                </c:pt>
                <c:pt idx="6009">
                  <c:v>523.25300000000004</c:v>
                </c:pt>
                <c:pt idx="6010">
                  <c:v>523.33199999999988</c:v>
                </c:pt>
                <c:pt idx="6011">
                  <c:v>523.41099999999983</c:v>
                </c:pt>
                <c:pt idx="6012">
                  <c:v>523.49800000000005</c:v>
                </c:pt>
                <c:pt idx="6013">
                  <c:v>523.57899999999995</c:v>
                </c:pt>
                <c:pt idx="6014">
                  <c:v>523.66599999999994</c:v>
                </c:pt>
                <c:pt idx="6015">
                  <c:v>523.74300000000005</c:v>
                </c:pt>
                <c:pt idx="6016">
                  <c:v>523.82499999999993</c:v>
                </c:pt>
                <c:pt idx="6017">
                  <c:v>523.90599999999984</c:v>
                </c:pt>
                <c:pt idx="6018">
                  <c:v>523.99</c:v>
                </c:pt>
                <c:pt idx="6019">
                  <c:v>524.07000000000005</c:v>
                </c:pt>
                <c:pt idx="6020">
                  <c:v>524.15199999999993</c:v>
                </c:pt>
                <c:pt idx="6021">
                  <c:v>524.23900000000003</c:v>
                </c:pt>
                <c:pt idx="6022">
                  <c:v>524.32499999999993</c:v>
                </c:pt>
                <c:pt idx="6023">
                  <c:v>524.41099999999983</c:v>
                </c:pt>
                <c:pt idx="6024">
                  <c:v>524.49</c:v>
                </c:pt>
                <c:pt idx="6025">
                  <c:v>524.57000000000005</c:v>
                </c:pt>
                <c:pt idx="6026">
                  <c:v>524.65199999999993</c:v>
                </c:pt>
                <c:pt idx="6027">
                  <c:v>524.73299999999983</c:v>
                </c:pt>
                <c:pt idx="6028">
                  <c:v>524.81399999999996</c:v>
                </c:pt>
                <c:pt idx="6029">
                  <c:v>524.899</c:v>
                </c:pt>
                <c:pt idx="6030">
                  <c:v>524.97900000000004</c:v>
                </c:pt>
                <c:pt idx="6031">
                  <c:v>525.06599999999992</c:v>
                </c:pt>
                <c:pt idx="6032">
                  <c:v>525.14300000000003</c:v>
                </c:pt>
                <c:pt idx="6033">
                  <c:v>525.22699999999998</c:v>
                </c:pt>
                <c:pt idx="6034">
                  <c:v>525.31299999999987</c:v>
                </c:pt>
                <c:pt idx="6035">
                  <c:v>525.39400000000001</c:v>
                </c:pt>
                <c:pt idx="6036">
                  <c:v>525.471</c:v>
                </c:pt>
                <c:pt idx="6037">
                  <c:v>525.55799999999988</c:v>
                </c:pt>
                <c:pt idx="6038">
                  <c:v>525.64</c:v>
                </c:pt>
                <c:pt idx="6039">
                  <c:v>525.726</c:v>
                </c:pt>
                <c:pt idx="6040">
                  <c:v>525.8069999999999</c:v>
                </c:pt>
                <c:pt idx="6041">
                  <c:v>525.88599999999997</c:v>
                </c:pt>
                <c:pt idx="6042">
                  <c:v>525.96400000000006</c:v>
                </c:pt>
                <c:pt idx="6043">
                  <c:v>526.04699999999991</c:v>
                </c:pt>
                <c:pt idx="6044">
                  <c:v>526.14</c:v>
                </c:pt>
                <c:pt idx="6045">
                  <c:v>526.21900000000005</c:v>
                </c:pt>
                <c:pt idx="6046">
                  <c:v>526.29700000000003</c:v>
                </c:pt>
                <c:pt idx="6047">
                  <c:v>526.38</c:v>
                </c:pt>
                <c:pt idx="6048">
                  <c:v>526.46599999999989</c:v>
                </c:pt>
                <c:pt idx="6049">
                  <c:v>526.54699999999991</c:v>
                </c:pt>
                <c:pt idx="6050">
                  <c:v>526.63099999999997</c:v>
                </c:pt>
                <c:pt idx="6051">
                  <c:v>526.70600000000002</c:v>
                </c:pt>
                <c:pt idx="6052">
                  <c:v>526.79100000000005</c:v>
                </c:pt>
                <c:pt idx="6053">
                  <c:v>526.87599999999998</c:v>
                </c:pt>
                <c:pt idx="6054">
                  <c:v>526.95899999999983</c:v>
                </c:pt>
                <c:pt idx="6055">
                  <c:v>527.04199999999992</c:v>
                </c:pt>
                <c:pt idx="6056">
                  <c:v>527.11599999999999</c:v>
                </c:pt>
                <c:pt idx="6057">
                  <c:v>527.20100000000002</c:v>
                </c:pt>
                <c:pt idx="6058">
                  <c:v>527.28200000000004</c:v>
                </c:pt>
                <c:pt idx="6059">
                  <c:v>527.37300000000005</c:v>
                </c:pt>
                <c:pt idx="6060">
                  <c:v>527.45199999999988</c:v>
                </c:pt>
                <c:pt idx="6061">
                  <c:v>527.53800000000001</c:v>
                </c:pt>
                <c:pt idx="6062">
                  <c:v>527.62</c:v>
                </c:pt>
                <c:pt idx="6063">
                  <c:v>527.70399999999995</c:v>
                </c:pt>
                <c:pt idx="6064">
                  <c:v>527.78099999999995</c:v>
                </c:pt>
                <c:pt idx="6065">
                  <c:v>527.86799999999994</c:v>
                </c:pt>
                <c:pt idx="6066">
                  <c:v>527.94899999999996</c:v>
                </c:pt>
                <c:pt idx="6067">
                  <c:v>528.02800000000002</c:v>
                </c:pt>
                <c:pt idx="6068">
                  <c:v>528.11699999999996</c:v>
                </c:pt>
                <c:pt idx="6069">
                  <c:v>528.19799999999998</c:v>
                </c:pt>
                <c:pt idx="6070">
                  <c:v>528.27599999999995</c:v>
                </c:pt>
                <c:pt idx="6071">
                  <c:v>528.36699999999985</c:v>
                </c:pt>
                <c:pt idx="6072">
                  <c:v>528.44699999999989</c:v>
                </c:pt>
                <c:pt idx="6073">
                  <c:v>528.52800000000002</c:v>
                </c:pt>
                <c:pt idx="6074">
                  <c:v>528.60799999999983</c:v>
                </c:pt>
                <c:pt idx="6075">
                  <c:v>528.69299999999998</c:v>
                </c:pt>
                <c:pt idx="6076">
                  <c:v>528.77599999999995</c:v>
                </c:pt>
                <c:pt idx="6077">
                  <c:v>528.85899999999992</c:v>
                </c:pt>
                <c:pt idx="6078">
                  <c:v>528.93899999999996</c:v>
                </c:pt>
                <c:pt idx="6079">
                  <c:v>529.029</c:v>
                </c:pt>
                <c:pt idx="6080">
                  <c:v>529.10799999999983</c:v>
                </c:pt>
                <c:pt idx="6081">
                  <c:v>529.18899999999996</c:v>
                </c:pt>
                <c:pt idx="6082">
                  <c:v>529.27300000000002</c:v>
                </c:pt>
                <c:pt idx="6083">
                  <c:v>529.35199999999986</c:v>
                </c:pt>
                <c:pt idx="6084">
                  <c:v>529.43799999999987</c:v>
                </c:pt>
                <c:pt idx="6085">
                  <c:v>529.52</c:v>
                </c:pt>
                <c:pt idx="6086">
                  <c:v>529.60299999999984</c:v>
                </c:pt>
                <c:pt idx="6087">
                  <c:v>529.68499999999995</c:v>
                </c:pt>
                <c:pt idx="6088">
                  <c:v>529.76400000000001</c:v>
                </c:pt>
                <c:pt idx="6089">
                  <c:v>529.84599999999989</c:v>
                </c:pt>
                <c:pt idx="6090">
                  <c:v>529.93799999999987</c:v>
                </c:pt>
                <c:pt idx="6091">
                  <c:v>530.01800000000003</c:v>
                </c:pt>
                <c:pt idx="6092">
                  <c:v>530.09699999999998</c:v>
                </c:pt>
                <c:pt idx="6093">
                  <c:v>530.17700000000002</c:v>
                </c:pt>
                <c:pt idx="6094">
                  <c:v>530.25699999999983</c:v>
                </c:pt>
                <c:pt idx="6095">
                  <c:v>530.34599999999989</c:v>
                </c:pt>
                <c:pt idx="6096">
                  <c:v>530.41999999999996</c:v>
                </c:pt>
                <c:pt idx="6097">
                  <c:v>530.50300000000004</c:v>
                </c:pt>
                <c:pt idx="6098">
                  <c:v>530.58799999999997</c:v>
                </c:pt>
                <c:pt idx="6099">
                  <c:v>530.66699999999992</c:v>
                </c:pt>
                <c:pt idx="6100">
                  <c:v>530.75400000000002</c:v>
                </c:pt>
                <c:pt idx="6101">
                  <c:v>530.84099999999989</c:v>
                </c:pt>
                <c:pt idx="6102">
                  <c:v>530.92499999999984</c:v>
                </c:pt>
                <c:pt idx="6103">
                  <c:v>531.00800000000004</c:v>
                </c:pt>
                <c:pt idx="6104">
                  <c:v>531.08600000000001</c:v>
                </c:pt>
                <c:pt idx="6105">
                  <c:v>531.16899999999998</c:v>
                </c:pt>
                <c:pt idx="6106">
                  <c:v>531.25</c:v>
                </c:pt>
                <c:pt idx="6107">
                  <c:v>531.33399999999983</c:v>
                </c:pt>
                <c:pt idx="6108">
                  <c:v>531.41800000000001</c:v>
                </c:pt>
                <c:pt idx="6109">
                  <c:v>531.49800000000005</c:v>
                </c:pt>
                <c:pt idx="6110">
                  <c:v>531.58100000000002</c:v>
                </c:pt>
                <c:pt idx="6111">
                  <c:v>531.66599999999994</c:v>
                </c:pt>
                <c:pt idx="6112">
                  <c:v>531.74800000000005</c:v>
                </c:pt>
                <c:pt idx="6113">
                  <c:v>531.8309999999999</c:v>
                </c:pt>
                <c:pt idx="6114">
                  <c:v>531.90899999999999</c:v>
                </c:pt>
                <c:pt idx="6115">
                  <c:v>531.98599999999999</c:v>
                </c:pt>
                <c:pt idx="6116">
                  <c:v>532.06399999999996</c:v>
                </c:pt>
                <c:pt idx="6117">
                  <c:v>532.15199999999993</c:v>
                </c:pt>
                <c:pt idx="6118">
                  <c:v>532.24400000000003</c:v>
                </c:pt>
                <c:pt idx="6119">
                  <c:v>532.31899999999996</c:v>
                </c:pt>
                <c:pt idx="6120">
                  <c:v>532.40199999999993</c:v>
                </c:pt>
                <c:pt idx="6121">
                  <c:v>532.48</c:v>
                </c:pt>
                <c:pt idx="6122">
                  <c:v>532.57000000000005</c:v>
                </c:pt>
                <c:pt idx="6123">
                  <c:v>532.65699999999993</c:v>
                </c:pt>
                <c:pt idx="6124">
                  <c:v>532.73500000000001</c:v>
                </c:pt>
                <c:pt idx="6125">
                  <c:v>532.81799999999987</c:v>
                </c:pt>
                <c:pt idx="6126">
                  <c:v>532.89499999999998</c:v>
                </c:pt>
                <c:pt idx="6127">
                  <c:v>532.97799999999984</c:v>
                </c:pt>
                <c:pt idx="6128">
                  <c:v>533.06599999999992</c:v>
                </c:pt>
                <c:pt idx="6129">
                  <c:v>533.15199999999993</c:v>
                </c:pt>
                <c:pt idx="6130">
                  <c:v>533.22900000000004</c:v>
                </c:pt>
                <c:pt idx="6131">
                  <c:v>533.31399999999996</c:v>
                </c:pt>
                <c:pt idx="6132">
                  <c:v>533.39099999999996</c:v>
                </c:pt>
                <c:pt idx="6133">
                  <c:v>533.47500000000002</c:v>
                </c:pt>
                <c:pt idx="6134">
                  <c:v>533.55999999999983</c:v>
                </c:pt>
                <c:pt idx="6135">
                  <c:v>533.64199999999994</c:v>
                </c:pt>
                <c:pt idx="6136">
                  <c:v>533.72299999999996</c:v>
                </c:pt>
                <c:pt idx="6137">
                  <c:v>533.80899999999997</c:v>
                </c:pt>
                <c:pt idx="6138">
                  <c:v>533.89800000000002</c:v>
                </c:pt>
                <c:pt idx="6139">
                  <c:v>533.971</c:v>
                </c:pt>
                <c:pt idx="6140">
                  <c:v>534.05599999999993</c:v>
                </c:pt>
                <c:pt idx="6141">
                  <c:v>534.14</c:v>
                </c:pt>
                <c:pt idx="6142">
                  <c:v>534.22699999999998</c:v>
                </c:pt>
                <c:pt idx="6143">
                  <c:v>534.30899999999997</c:v>
                </c:pt>
                <c:pt idx="6144">
                  <c:v>534.38699999999983</c:v>
                </c:pt>
                <c:pt idx="6145">
                  <c:v>534.46599999999989</c:v>
                </c:pt>
                <c:pt idx="6146">
                  <c:v>534.54699999999991</c:v>
                </c:pt>
                <c:pt idx="6147">
                  <c:v>534.63199999999983</c:v>
                </c:pt>
                <c:pt idx="6148">
                  <c:v>534.71299999999997</c:v>
                </c:pt>
                <c:pt idx="6149">
                  <c:v>534.79600000000005</c:v>
                </c:pt>
                <c:pt idx="6150">
                  <c:v>534.87800000000004</c:v>
                </c:pt>
                <c:pt idx="6151">
                  <c:v>534.96199999999988</c:v>
                </c:pt>
                <c:pt idx="6152">
                  <c:v>535.04999999999984</c:v>
                </c:pt>
                <c:pt idx="6153">
                  <c:v>535.13</c:v>
                </c:pt>
                <c:pt idx="6154">
                  <c:v>535.21400000000006</c:v>
                </c:pt>
                <c:pt idx="6155">
                  <c:v>535.29300000000001</c:v>
                </c:pt>
                <c:pt idx="6156">
                  <c:v>535.37199999999996</c:v>
                </c:pt>
                <c:pt idx="6157">
                  <c:v>535.4559999999999</c:v>
                </c:pt>
                <c:pt idx="6158">
                  <c:v>535.53899999999999</c:v>
                </c:pt>
                <c:pt idx="6159">
                  <c:v>535.62199999999996</c:v>
                </c:pt>
                <c:pt idx="6160">
                  <c:v>535.70600000000002</c:v>
                </c:pt>
                <c:pt idx="6161">
                  <c:v>535.78300000000002</c:v>
                </c:pt>
                <c:pt idx="6162">
                  <c:v>535.86699999999985</c:v>
                </c:pt>
                <c:pt idx="6163">
                  <c:v>535.94599999999991</c:v>
                </c:pt>
                <c:pt idx="6164">
                  <c:v>536.029</c:v>
                </c:pt>
                <c:pt idx="6165">
                  <c:v>536.11199999999997</c:v>
                </c:pt>
                <c:pt idx="6166">
                  <c:v>536.19399999999996</c:v>
                </c:pt>
                <c:pt idx="6167">
                  <c:v>536.28099999999995</c:v>
                </c:pt>
                <c:pt idx="6168">
                  <c:v>536.3599999999999</c:v>
                </c:pt>
                <c:pt idx="6169">
                  <c:v>536.44299999999987</c:v>
                </c:pt>
                <c:pt idx="6170">
                  <c:v>536.52699999999993</c:v>
                </c:pt>
                <c:pt idx="6171">
                  <c:v>536.61400000000003</c:v>
                </c:pt>
                <c:pt idx="6172">
                  <c:v>536.69000000000005</c:v>
                </c:pt>
                <c:pt idx="6173">
                  <c:v>536.77599999999995</c:v>
                </c:pt>
                <c:pt idx="6174">
                  <c:v>536.8599999999999</c:v>
                </c:pt>
                <c:pt idx="6175">
                  <c:v>536.94099999999992</c:v>
                </c:pt>
                <c:pt idx="6176">
                  <c:v>537.02</c:v>
                </c:pt>
                <c:pt idx="6177">
                  <c:v>537.10500000000002</c:v>
                </c:pt>
                <c:pt idx="6178">
                  <c:v>537.17999999999995</c:v>
                </c:pt>
                <c:pt idx="6179">
                  <c:v>537.274</c:v>
                </c:pt>
                <c:pt idx="6180">
                  <c:v>537.35699999999986</c:v>
                </c:pt>
                <c:pt idx="6181">
                  <c:v>537.43899999999996</c:v>
                </c:pt>
                <c:pt idx="6182">
                  <c:v>537.51499999999999</c:v>
                </c:pt>
                <c:pt idx="6183">
                  <c:v>537.59799999999996</c:v>
                </c:pt>
                <c:pt idx="6184">
                  <c:v>537.68600000000004</c:v>
                </c:pt>
                <c:pt idx="6185">
                  <c:v>537.76599999999996</c:v>
                </c:pt>
                <c:pt idx="6186">
                  <c:v>537.83900000000006</c:v>
                </c:pt>
                <c:pt idx="6187">
                  <c:v>537.92899999999997</c:v>
                </c:pt>
                <c:pt idx="6188">
                  <c:v>538.01</c:v>
                </c:pt>
                <c:pt idx="6189">
                  <c:v>538.09400000000005</c:v>
                </c:pt>
                <c:pt idx="6190">
                  <c:v>538.17899999999997</c:v>
                </c:pt>
                <c:pt idx="6191">
                  <c:v>538.26400000000001</c:v>
                </c:pt>
                <c:pt idx="6192">
                  <c:v>538.34199999999987</c:v>
                </c:pt>
                <c:pt idx="6193">
                  <c:v>538.42899999999997</c:v>
                </c:pt>
                <c:pt idx="6194">
                  <c:v>538.50699999999983</c:v>
                </c:pt>
                <c:pt idx="6195">
                  <c:v>538.59199999999998</c:v>
                </c:pt>
                <c:pt idx="6196">
                  <c:v>538.673</c:v>
                </c:pt>
                <c:pt idx="6197">
                  <c:v>538.75599999999997</c:v>
                </c:pt>
                <c:pt idx="6198">
                  <c:v>538.84099999999989</c:v>
                </c:pt>
                <c:pt idx="6199">
                  <c:v>538.92199999999991</c:v>
                </c:pt>
                <c:pt idx="6200">
                  <c:v>539.00199999999984</c:v>
                </c:pt>
                <c:pt idx="6201">
                  <c:v>539.08900000000006</c:v>
                </c:pt>
                <c:pt idx="6202">
                  <c:v>539.17100000000005</c:v>
                </c:pt>
                <c:pt idx="6203">
                  <c:v>539.25400000000002</c:v>
                </c:pt>
                <c:pt idx="6204">
                  <c:v>539.33699999999988</c:v>
                </c:pt>
                <c:pt idx="6205">
                  <c:v>539.41699999999992</c:v>
                </c:pt>
                <c:pt idx="6206">
                  <c:v>539.49599999999998</c:v>
                </c:pt>
                <c:pt idx="6207">
                  <c:v>539.58100000000002</c:v>
                </c:pt>
                <c:pt idx="6208">
                  <c:v>539.66300000000001</c:v>
                </c:pt>
                <c:pt idx="6209">
                  <c:v>539.74300000000005</c:v>
                </c:pt>
                <c:pt idx="6210">
                  <c:v>539.82899999999984</c:v>
                </c:pt>
                <c:pt idx="6211">
                  <c:v>539.90599999999984</c:v>
                </c:pt>
                <c:pt idx="6212">
                  <c:v>539.99</c:v>
                </c:pt>
                <c:pt idx="6213">
                  <c:v>540.077</c:v>
                </c:pt>
                <c:pt idx="6214">
                  <c:v>540.15599999999984</c:v>
                </c:pt>
                <c:pt idx="6215">
                  <c:v>540.23699999999997</c:v>
                </c:pt>
                <c:pt idx="6216">
                  <c:v>540.32099999999991</c:v>
                </c:pt>
                <c:pt idx="6217">
                  <c:v>540.40899999999999</c:v>
                </c:pt>
                <c:pt idx="6218">
                  <c:v>540.48800000000006</c:v>
                </c:pt>
                <c:pt idx="6219">
                  <c:v>540.57500000000005</c:v>
                </c:pt>
                <c:pt idx="6220">
                  <c:v>540.654</c:v>
                </c:pt>
                <c:pt idx="6221">
                  <c:v>540.73299999999983</c:v>
                </c:pt>
                <c:pt idx="6222">
                  <c:v>540.81899999999996</c:v>
                </c:pt>
                <c:pt idx="6223">
                  <c:v>540.899</c:v>
                </c:pt>
                <c:pt idx="6224">
                  <c:v>540.98699999999997</c:v>
                </c:pt>
                <c:pt idx="6225">
                  <c:v>541.06699999999989</c:v>
                </c:pt>
                <c:pt idx="6226">
                  <c:v>541.15099999999984</c:v>
                </c:pt>
                <c:pt idx="6227">
                  <c:v>541.23199999999997</c:v>
                </c:pt>
                <c:pt idx="6228">
                  <c:v>541.31299999999987</c:v>
                </c:pt>
                <c:pt idx="6229">
                  <c:v>541.40199999999993</c:v>
                </c:pt>
                <c:pt idx="6230">
                  <c:v>541.48099999999999</c:v>
                </c:pt>
                <c:pt idx="6231">
                  <c:v>541.56099999999992</c:v>
                </c:pt>
                <c:pt idx="6232">
                  <c:v>541.64599999999996</c:v>
                </c:pt>
                <c:pt idx="6233">
                  <c:v>541.72799999999984</c:v>
                </c:pt>
                <c:pt idx="6234">
                  <c:v>541.81299999999987</c:v>
                </c:pt>
                <c:pt idx="6235">
                  <c:v>541.89699999999993</c:v>
                </c:pt>
                <c:pt idx="6236">
                  <c:v>541.97699999999998</c:v>
                </c:pt>
                <c:pt idx="6237">
                  <c:v>542.05599999999993</c:v>
                </c:pt>
                <c:pt idx="6238">
                  <c:v>542.14</c:v>
                </c:pt>
                <c:pt idx="6239">
                  <c:v>542.22199999999998</c:v>
                </c:pt>
                <c:pt idx="6240">
                  <c:v>542.30499999999984</c:v>
                </c:pt>
                <c:pt idx="6241">
                  <c:v>542.38599999999997</c:v>
                </c:pt>
                <c:pt idx="6242">
                  <c:v>542.47</c:v>
                </c:pt>
                <c:pt idx="6243">
                  <c:v>542.54699999999991</c:v>
                </c:pt>
                <c:pt idx="6244">
                  <c:v>542.62400000000002</c:v>
                </c:pt>
                <c:pt idx="6245">
                  <c:v>542.71500000000003</c:v>
                </c:pt>
                <c:pt idx="6246">
                  <c:v>542.80499999999984</c:v>
                </c:pt>
                <c:pt idx="6247">
                  <c:v>542.88400000000001</c:v>
                </c:pt>
                <c:pt idx="6248">
                  <c:v>542.96799999999985</c:v>
                </c:pt>
                <c:pt idx="6249">
                  <c:v>543.04899999999998</c:v>
                </c:pt>
                <c:pt idx="6250">
                  <c:v>543.12900000000002</c:v>
                </c:pt>
                <c:pt idx="6251">
                  <c:v>543.21299999999997</c:v>
                </c:pt>
                <c:pt idx="6252">
                  <c:v>543.29300000000001</c:v>
                </c:pt>
                <c:pt idx="6253">
                  <c:v>543.37699999999984</c:v>
                </c:pt>
                <c:pt idx="6254">
                  <c:v>543.45999999999992</c:v>
                </c:pt>
                <c:pt idx="6255">
                  <c:v>543.53800000000001</c:v>
                </c:pt>
                <c:pt idx="6256">
                  <c:v>543.62800000000004</c:v>
                </c:pt>
                <c:pt idx="6257">
                  <c:v>543.70500000000004</c:v>
                </c:pt>
                <c:pt idx="6258">
                  <c:v>543.78800000000001</c:v>
                </c:pt>
                <c:pt idx="6259">
                  <c:v>543.88</c:v>
                </c:pt>
                <c:pt idx="6260">
                  <c:v>543.9559999999999</c:v>
                </c:pt>
                <c:pt idx="6261">
                  <c:v>544.03300000000002</c:v>
                </c:pt>
                <c:pt idx="6262">
                  <c:v>544.11699999999996</c:v>
                </c:pt>
                <c:pt idx="6263">
                  <c:v>544.19500000000005</c:v>
                </c:pt>
                <c:pt idx="6264">
                  <c:v>544.28099999999995</c:v>
                </c:pt>
                <c:pt idx="6265">
                  <c:v>544.36699999999985</c:v>
                </c:pt>
                <c:pt idx="6266">
                  <c:v>544.44999999999993</c:v>
                </c:pt>
                <c:pt idx="6267">
                  <c:v>544.53</c:v>
                </c:pt>
                <c:pt idx="6268">
                  <c:v>544.61300000000006</c:v>
                </c:pt>
                <c:pt idx="6269">
                  <c:v>544.69500000000005</c:v>
                </c:pt>
                <c:pt idx="6270">
                  <c:v>544.78200000000004</c:v>
                </c:pt>
                <c:pt idx="6271">
                  <c:v>544.86699999999985</c:v>
                </c:pt>
                <c:pt idx="6272">
                  <c:v>544.94499999999994</c:v>
                </c:pt>
                <c:pt idx="6273">
                  <c:v>545.03099999999984</c:v>
                </c:pt>
                <c:pt idx="6274">
                  <c:v>545.11300000000006</c:v>
                </c:pt>
                <c:pt idx="6275">
                  <c:v>545.19299999999998</c:v>
                </c:pt>
                <c:pt idx="6276">
                  <c:v>545.27800000000002</c:v>
                </c:pt>
                <c:pt idx="6277">
                  <c:v>545.36099999999988</c:v>
                </c:pt>
                <c:pt idx="6278">
                  <c:v>545.44099999999992</c:v>
                </c:pt>
                <c:pt idx="6279">
                  <c:v>545.52499999999998</c:v>
                </c:pt>
                <c:pt idx="6280">
                  <c:v>545.61099999999999</c:v>
                </c:pt>
                <c:pt idx="6281">
                  <c:v>545.68700000000001</c:v>
                </c:pt>
                <c:pt idx="6282">
                  <c:v>545.76900000000001</c:v>
                </c:pt>
                <c:pt idx="6283">
                  <c:v>545.85099999999989</c:v>
                </c:pt>
                <c:pt idx="6284">
                  <c:v>545.93499999999983</c:v>
                </c:pt>
                <c:pt idx="6285">
                  <c:v>546.01400000000001</c:v>
                </c:pt>
                <c:pt idx="6286">
                  <c:v>546.10199999999998</c:v>
                </c:pt>
                <c:pt idx="6287">
                  <c:v>546.18700000000001</c:v>
                </c:pt>
                <c:pt idx="6288">
                  <c:v>546.25900000000001</c:v>
                </c:pt>
                <c:pt idx="6289">
                  <c:v>546.34899999999993</c:v>
                </c:pt>
                <c:pt idx="6290">
                  <c:v>546.43299999999988</c:v>
                </c:pt>
                <c:pt idx="6291">
                  <c:v>546.51300000000003</c:v>
                </c:pt>
                <c:pt idx="6292">
                  <c:v>546.596</c:v>
                </c:pt>
                <c:pt idx="6293">
                  <c:v>546.67600000000004</c:v>
                </c:pt>
                <c:pt idx="6294">
                  <c:v>546.75900000000001</c:v>
                </c:pt>
                <c:pt idx="6295">
                  <c:v>546.84299999999985</c:v>
                </c:pt>
                <c:pt idx="6296">
                  <c:v>546.91999999999996</c:v>
                </c:pt>
                <c:pt idx="6297">
                  <c:v>547.00400000000002</c:v>
                </c:pt>
                <c:pt idx="6298">
                  <c:v>547.08900000000006</c:v>
                </c:pt>
                <c:pt idx="6299">
                  <c:v>547.16800000000001</c:v>
                </c:pt>
                <c:pt idx="6300">
                  <c:v>547.25199999999984</c:v>
                </c:pt>
                <c:pt idx="6301">
                  <c:v>547.3359999999999</c:v>
                </c:pt>
                <c:pt idx="6302">
                  <c:v>547.41599999999994</c:v>
                </c:pt>
                <c:pt idx="6303">
                  <c:v>547.49699999999996</c:v>
                </c:pt>
                <c:pt idx="6304">
                  <c:v>547.57799999999997</c:v>
                </c:pt>
                <c:pt idx="6305">
                  <c:v>547.66499999999996</c:v>
                </c:pt>
                <c:pt idx="6306">
                  <c:v>547.74900000000002</c:v>
                </c:pt>
                <c:pt idx="6307">
                  <c:v>547.82899999999984</c:v>
                </c:pt>
                <c:pt idx="6308">
                  <c:v>547.91499999999996</c:v>
                </c:pt>
                <c:pt idx="6309">
                  <c:v>548</c:v>
                </c:pt>
                <c:pt idx="6310">
                  <c:v>548.077</c:v>
                </c:pt>
                <c:pt idx="6311">
                  <c:v>548.16800000000001</c:v>
                </c:pt>
                <c:pt idx="6312">
                  <c:v>548.24199999999996</c:v>
                </c:pt>
                <c:pt idx="6313">
                  <c:v>548.33299999999986</c:v>
                </c:pt>
                <c:pt idx="6314">
                  <c:v>548.41199999999992</c:v>
                </c:pt>
                <c:pt idx="6315">
                  <c:v>548.49099999999999</c:v>
                </c:pt>
                <c:pt idx="6316">
                  <c:v>548.57299999999998</c:v>
                </c:pt>
                <c:pt idx="6317">
                  <c:v>548.65899999999999</c:v>
                </c:pt>
                <c:pt idx="6318">
                  <c:v>548.73800000000006</c:v>
                </c:pt>
                <c:pt idx="6319">
                  <c:v>548.82599999999991</c:v>
                </c:pt>
                <c:pt idx="6320">
                  <c:v>548.90499999999997</c:v>
                </c:pt>
                <c:pt idx="6321">
                  <c:v>548.98699999999997</c:v>
                </c:pt>
                <c:pt idx="6322">
                  <c:v>549.07299999999998</c:v>
                </c:pt>
                <c:pt idx="6323">
                  <c:v>549.154</c:v>
                </c:pt>
                <c:pt idx="6324">
                  <c:v>549.23400000000004</c:v>
                </c:pt>
                <c:pt idx="6325">
                  <c:v>549.32299999999987</c:v>
                </c:pt>
                <c:pt idx="6326">
                  <c:v>549.40099999999984</c:v>
                </c:pt>
                <c:pt idx="6327">
                  <c:v>549.48299999999983</c:v>
                </c:pt>
                <c:pt idx="6328">
                  <c:v>549.56399999999996</c:v>
                </c:pt>
                <c:pt idx="6329">
                  <c:v>549.64800000000002</c:v>
                </c:pt>
                <c:pt idx="6330">
                  <c:v>549.73199999999997</c:v>
                </c:pt>
                <c:pt idx="6331">
                  <c:v>549.81099999999992</c:v>
                </c:pt>
                <c:pt idx="6332">
                  <c:v>549.89499999999998</c:v>
                </c:pt>
                <c:pt idx="6333">
                  <c:v>549.97500000000002</c:v>
                </c:pt>
                <c:pt idx="6334">
                  <c:v>550.0569999999999</c:v>
                </c:pt>
                <c:pt idx="6335">
                  <c:v>550.14599999999996</c:v>
                </c:pt>
                <c:pt idx="6336">
                  <c:v>550.22299999999996</c:v>
                </c:pt>
                <c:pt idx="6337">
                  <c:v>550.30499999999984</c:v>
                </c:pt>
                <c:pt idx="6338">
                  <c:v>550.38199999999983</c:v>
                </c:pt>
                <c:pt idx="6339">
                  <c:v>550.46899999999994</c:v>
                </c:pt>
                <c:pt idx="6340">
                  <c:v>550.548</c:v>
                </c:pt>
                <c:pt idx="6341">
                  <c:v>550.63199999999983</c:v>
                </c:pt>
                <c:pt idx="6342">
                  <c:v>550.71900000000005</c:v>
                </c:pt>
                <c:pt idx="6343">
                  <c:v>550.79999999999995</c:v>
                </c:pt>
                <c:pt idx="6344">
                  <c:v>550.88499999999999</c:v>
                </c:pt>
                <c:pt idx="6345">
                  <c:v>550.9609999999999</c:v>
                </c:pt>
                <c:pt idx="6346">
                  <c:v>551.04300000000001</c:v>
                </c:pt>
                <c:pt idx="6347">
                  <c:v>551.12599999999998</c:v>
                </c:pt>
                <c:pt idx="6348">
                  <c:v>551.21400000000006</c:v>
                </c:pt>
                <c:pt idx="6349">
                  <c:v>551.298</c:v>
                </c:pt>
                <c:pt idx="6350">
                  <c:v>551.37800000000004</c:v>
                </c:pt>
                <c:pt idx="6351">
                  <c:v>551.45099999999991</c:v>
                </c:pt>
                <c:pt idx="6352">
                  <c:v>551.54</c:v>
                </c:pt>
                <c:pt idx="6353">
                  <c:v>551.62</c:v>
                </c:pt>
                <c:pt idx="6354">
                  <c:v>551.70600000000002</c:v>
                </c:pt>
                <c:pt idx="6355">
                  <c:v>551.78700000000003</c:v>
                </c:pt>
                <c:pt idx="6356">
                  <c:v>551.86799999999994</c:v>
                </c:pt>
                <c:pt idx="6357">
                  <c:v>551.95499999999993</c:v>
                </c:pt>
                <c:pt idx="6358">
                  <c:v>552.03199999999993</c:v>
                </c:pt>
                <c:pt idx="6359">
                  <c:v>552.11699999999996</c:v>
                </c:pt>
                <c:pt idx="6360">
                  <c:v>552.20299999999997</c:v>
                </c:pt>
                <c:pt idx="6361">
                  <c:v>552.279</c:v>
                </c:pt>
                <c:pt idx="6362">
                  <c:v>552.3649999999999</c:v>
                </c:pt>
                <c:pt idx="6363">
                  <c:v>552.44399999999996</c:v>
                </c:pt>
                <c:pt idx="6364">
                  <c:v>552.52300000000002</c:v>
                </c:pt>
                <c:pt idx="6365">
                  <c:v>552.60900000000004</c:v>
                </c:pt>
                <c:pt idx="6366">
                  <c:v>552.69600000000003</c:v>
                </c:pt>
                <c:pt idx="6367">
                  <c:v>552.78700000000003</c:v>
                </c:pt>
                <c:pt idx="6368">
                  <c:v>552.8649999999999</c:v>
                </c:pt>
                <c:pt idx="6369">
                  <c:v>552.95299999999986</c:v>
                </c:pt>
                <c:pt idx="6370">
                  <c:v>553.03199999999993</c:v>
                </c:pt>
                <c:pt idx="6371">
                  <c:v>553.11199999999997</c:v>
                </c:pt>
                <c:pt idx="6372">
                  <c:v>553.19600000000003</c:v>
                </c:pt>
                <c:pt idx="6373">
                  <c:v>553.279</c:v>
                </c:pt>
                <c:pt idx="6374">
                  <c:v>553.36099999999988</c:v>
                </c:pt>
                <c:pt idx="6375">
                  <c:v>553.44099999999992</c:v>
                </c:pt>
                <c:pt idx="6376">
                  <c:v>553.529</c:v>
                </c:pt>
                <c:pt idx="6377">
                  <c:v>553.60699999999997</c:v>
                </c:pt>
                <c:pt idx="6378">
                  <c:v>553.69100000000003</c:v>
                </c:pt>
                <c:pt idx="6379">
                  <c:v>553.774</c:v>
                </c:pt>
                <c:pt idx="6380">
                  <c:v>553.85599999999988</c:v>
                </c:pt>
                <c:pt idx="6381">
                  <c:v>553.9369999999999</c:v>
                </c:pt>
                <c:pt idx="6382">
                  <c:v>554.01900000000001</c:v>
                </c:pt>
                <c:pt idx="6383">
                  <c:v>554.10199999999998</c:v>
                </c:pt>
                <c:pt idx="6384">
                  <c:v>554.18600000000004</c:v>
                </c:pt>
                <c:pt idx="6385">
                  <c:v>554.26199999999983</c:v>
                </c:pt>
                <c:pt idx="6386">
                  <c:v>554.35399999999993</c:v>
                </c:pt>
                <c:pt idx="6387">
                  <c:v>554.4319999999999</c:v>
                </c:pt>
                <c:pt idx="6388">
                  <c:v>554.51800000000003</c:v>
                </c:pt>
                <c:pt idx="6389">
                  <c:v>554.60299999999984</c:v>
                </c:pt>
                <c:pt idx="6390">
                  <c:v>554.678</c:v>
                </c:pt>
                <c:pt idx="6391">
                  <c:v>554.76599999999996</c:v>
                </c:pt>
                <c:pt idx="6392">
                  <c:v>554.85099999999989</c:v>
                </c:pt>
                <c:pt idx="6393">
                  <c:v>554.92699999999991</c:v>
                </c:pt>
                <c:pt idx="6394">
                  <c:v>555.01</c:v>
                </c:pt>
                <c:pt idx="6395">
                  <c:v>555.08500000000004</c:v>
                </c:pt>
                <c:pt idx="6396">
                  <c:v>555.173</c:v>
                </c:pt>
                <c:pt idx="6397">
                  <c:v>555.25400000000002</c:v>
                </c:pt>
                <c:pt idx="6398">
                  <c:v>555.34299999999985</c:v>
                </c:pt>
                <c:pt idx="6399">
                  <c:v>555.42199999999991</c:v>
                </c:pt>
                <c:pt idx="6400">
                  <c:v>555.49800000000005</c:v>
                </c:pt>
                <c:pt idx="6401">
                  <c:v>555.58500000000004</c:v>
                </c:pt>
                <c:pt idx="6402">
                  <c:v>555.66399999999999</c:v>
                </c:pt>
                <c:pt idx="6403">
                  <c:v>555.75199999999984</c:v>
                </c:pt>
                <c:pt idx="6404">
                  <c:v>555.82899999999984</c:v>
                </c:pt>
                <c:pt idx="6405">
                  <c:v>555.91099999999983</c:v>
                </c:pt>
                <c:pt idx="6406">
                  <c:v>555.98900000000003</c:v>
                </c:pt>
                <c:pt idx="6407">
                  <c:v>556.07500000000005</c:v>
                </c:pt>
                <c:pt idx="6408">
                  <c:v>556.15199999999993</c:v>
                </c:pt>
                <c:pt idx="6409">
                  <c:v>556.24199999999996</c:v>
                </c:pt>
                <c:pt idx="6410">
                  <c:v>556.32499999999993</c:v>
                </c:pt>
                <c:pt idx="6411">
                  <c:v>556.41199999999992</c:v>
                </c:pt>
                <c:pt idx="6412">
                  <c:v>556.49</c:v>
                </c:pt>
                <c:pt idx="6413">
                  <c:v>556.572</c:v>
                </c:pt>
                <c:pt idx="6414">
                  <c:v>556.65899999999999</c:v>
                </c:pt>
                <c:pt idx="6415">
                  <c:v>556.73900000000003</c:v>
                </c:pt>
                <c:pt idx="6416">
                  <c:v>556.81499999999994</c:v>
                </c:pt>
                <c:pt idx="6417">
                  <c:v>556.90300000000002</c:v>
                </c:pt>
                <c:pt idx="6418">
                  <c:v>556.98299999999983</c:v>
                </c:pt>
                <c:pt idx="6419">
                  <c:v>557.06499999999994</c:v>
                </c:pt>
                <c:pt idx="6420">
                  <c:v>557.15099999999984</c:v>
                </c:pt>
                <c:pt idx="6421">
                  <c:v>557.22900000000004</c:v>
                </c:pt>
                <c:pt idx="6422">
                  <c:v>557.31599999999992</c:v>
                </c:pt>
                <c:pt idx="6423">
                  <c:v>557.39300000000003</c:v>
                </c:pt>
                <c:pt idx="6424">
                  <c:v>557.47699999999998</c:v>
                </c:pt>
                <c:pt idx="6425">
                  <c:v>557.55999999999983</c:v>
                </c:pt>
                <c:pt idx="6426">
                  <c:v>557.64199999999994</c:v>
                </c:pt>
                <c:pt idx="6427">
                  <c:v>557.72699999999998</c:v>
                </c:pt>
                <c:pt idx="6428">
                  <c:v>557.80399999999997</c:v>
                </c:pt>
                <c:pt idx="6429">
                  <c:v>557.88699999999983</c:v>
                </c:pt>
                <c:pt idx="6430">
                  <c:v>557.97</c:v>
                </c:pt>
                <c:pt idx="6431">
                  <c:v>558.05099999999993</c:v>
                </c:pt>
                <c:pt idx="6432">
                  <c:v>558.13199999999983</c:v>
                </c:pt>
                <c:pt idx="6433">
                  <c:v>558.21900000000005</c:v>
                </c:pt>
                <c:pt idx="6434">
                  <c:v>558.30099999999993</c:v>
                </c:pt>
                <c:pt idx="6435">
                  <c:v>558.38199999999983</c:v>
                </c:pt>
                <c:pt idx="6436">
                  <c:v>558.46499999999992</c:v>
                </c:pt>
                <c:pt idx="6437">
                  <c:v>558.54099999999994</c:v>
                </c:pt>
                <c:pt idx="6438">
                  <c:v>558.63199999999983</c:v>
                </c:pt>
                <c:pt idx="6439">
                  <c:v>558.70899999999995</c:v>
                </c:pt>
                <c:pt idx="6440">
                  <c:v>558.78899999999999</c:v>
                </c:pt>
                <c:pt idx="6441">
                  <c:v>558.875</c:v>
                </c:pt>
                <c:pt idx="6442">
                  <c:v>558.95299999999986</c:v>
                </c:pt>
                <c:pt idx="6443">
                  <c:v>559.03899999999999</c:v>
                </c:pt>
                <c:pt idx="6444">
                  <c:v>559.11500000000001</c:v>
                </c:pt>
                <c:pt idx="6445">
                  <c:v>559.20100000000002</c:v>
                </c:pt>
                <c:pt idx="6446">
                  <c:v>559.29200000000003</c:v>
                </c:pt>
                <c:pt idx="6447">
                  <c:v>559.37199999999996</c:v>
                </c:pt>
                <c:pt idx="6448">
                  <c:v>559.44799999999987</c:v>
                </c:pt>
                <c:pt idx="6449">
                  <c:v>559.53399999999999</c:v>
                </c:pt>
                <c:pt idx="6450">
                  <c:v>559.60900000000004</c:v>
                </c:pt>
                <c:pt idx="6451">
                  <c:v>559.69399999999996</c:v>
                </c:pt>
                <c:pt idx="6452">
                  <c:v>559.78</c:v>
                </c:pt>
                <c:pt idx="6453">
                  <c:v>559.86799999999994</c:v>
                </c:pt>
                <c:pt idx="6454">
                  <c:v>559.94899999999996</c:v>
                </c:pt>
                <c:pt idx="6455">
                  <c:v>560.03199999999993</c:v>
                </c:pt>
                <c:pt idx="6456">
                  <c:v>560.10900000000004</c:v>
                </c:pt>
                <c:pt idx="6457">
                  <c:v>560.19000000000005</c:v>
                </c:pt>
                <c:pt idx="6458">
                  <c:v>560.27800000000002</c:v>
                </c:pt>
                <c:pt idx="6459">
                  <c:v>560.35799999999972</c:v>
                </c:pt>
                <c:pt idx="6460">
                  <c:v>560.43599999999992</c:v>
                </c:pt>
                <c:pt idx="6461">
                  <c:v>560.524</c:v>
                </c:pt>
                <c:pt idx="6462">
                  <c:v>560.60299999999984</c:v>
                </c:pt>
                <c:pt idx="6463">
                  <c:v>560.68799999999999</c:v>
                </c:pt>
                <c:pt idx="6464">
                  <c:v>560.76900000000001</c:v>
                </c:pt>
                <c:pt idx="6465">
                  <c:v>560.85199999999986</c:v>
                </c:pt>
                <c:pt idx="6466">
                  <c:v>560.93799999999987</c:v>
                </c:pt>
                <c:pt idx="6467">
                  <c:v>561.01499999999999</c:v>
                </c:pt>
                <c:pt idx="6468">
                  <c:v>561.09400000000005</c:v>
                </c:pt>
                <c:pt idx="6469">
                  <c:v>561.18200000000002</c:v>
                </c:pt>
                <c:pt idx="6470">
                  <c:v>561.26099999999997</c:v>
                </c:pt>
                <c:pt idx="6471">
                  <c:v>561.33799999999985</c:v>
                </c:pt>
                <c:pt idx="6472">
                  <c:v>561.42399999999998</c:v>
                </c:pt>
                <c:pt idx="6473">
                  <c:v>561.50900000000001</c:v>
                </c:pt>
                <c:pt idx="6474">
                  <c:v>561.596</c:v>
                </c:pt>
                <c:pt idx="6475">
                  <c:v>561.67399999999998</c:v>
                </c:pt>
                <c:pt idx="6476">
                  <c:v>561.75300000000004</c:v>
                </c:pt>
                <c:pt idx="6477">
                  <c:v>561.83900000000006</c:v>
                </c:pt>
                <c:pt idx="6478">
                  <c:v>561.91599999999994</c:v>
                </c:pt>
                <c:pt idx="6479">
                  <c:v>561.99900000000002</c:v>
                </c:pt>
                <c:pt idx="6480">
                  <c:v>562.08000000000004</c:v>
                </c:pt>
                <c:pt idx="6481">
                  <c:v>562.16800000000001</c:v>
                </c:pt>
                <c:pt idx="6482">
                  <c:v>562.25199999999984</c:v>
                </c:pt>
                <c:pt idx="6483">
                  <c:v>562.33299999999986</c:v>
                </c:pt>
                <c:pt idx="6484">
                  <c:v>562.41999999999996</c:v>
                </c:pt>
                <c:pt idx="6485">
                  <c:v>562.49599999999998</c:v>
                </c:pt>
                <c:pt idx="6486">
                  <c:v>562.57899999999995</c:v>
                </c:pt>
                <c:pt idx="6487">
                  <c:v>562.66199999999992</c:v>
                </c:pt>
                <c:pt idx="6488">
                  <c:v>562.74099999999999</c:v>
                </c:pt>
                <c:pt idx="6489">
                  <c:v>562.82699999999988</c:v>
                </c:pt>
                <c:pt idx="6490">
                  <c:v>562.90899999999999</c:v>
                </c:pt>
                <c:pt idx="6491">
                  <c:v>562.98400000000004</c:v>
                </c:pt>
                <c:pt idx="6492">
                  <c:v>563.06599999999992</c:v>
                </c:pt>
                <c:pt idx="6493">
                  <c:v>563.15199999999993</c:v>
                </c:pt>
                <c:pt idx="6494">
                  <c:v>563.23800000000006</c:v>
                </c:pt>
                <c:pt idx="6495">
                  <c:v>563.31599999999992</c:v>
                </c:pt>
                <c:pt idx="6496">
                  <c:v>563.40800000000002</c:v>
                </c:pt>
                <c:pt idx="6497">
                  <c:v>563.48699999999997</c:v>
                </c:pt>
                <c:pt idx="6498">
                  <c:v>563.56699999999989</c:v>
                </c:pt>
                <c:pt idx="6499">
                  <c:v>563.65199999999993</c:v>
                </c:pt>
                <c:pt idx="6500">
                  <c:v>563.72900000000004</c:v>
                </c:pt>
                <c:pt idx="6501">
                  <c:v>563.81499999999994</c:v>
                </c:pt>
                <c:pt idx="6502">
                  <c:v>563.89800000000002</c:v>
                </c:pt>
                <c:pt idx="6503">
                  <c:v>563.98400000000004</c:v>
                </c:pt>
                <c:pt idx="6504">
                  <c:v>564.06499999999994</c:v>
                </c:pt>
                <c:pt idx="6505">
                  <c:v>564.14300000000003</c:v>
                </c:pt>
                <c:pt idx="6506">
                  <c:v>564.22500000000002</c:v>
                </c:pt>
                <c:pt idx="6507">
                  <c:v>564.30799999999988</c:v>
                </c:pt>
                <c:pt idx="6508">
                  <c:v>564.39300000000003</c:v>
                </c:pt>
                <c:pt idx="6509">
                  <c:v>564.47400000000005</c:v>
                </c:pt>
                <c:pt idx="6510">
                  <c:v>564.553</c:v>
                </c:pt>
                <c:pt idx="6511">
                  <c:v>564.63599999999997</c:v>
                </c:pt>
                <c:pt idx="6512">
                  <c:v>564.71900000000005</c:v>
                </c:pt>
                <c:pt idx="6513">
                  <c:v>564.798</c:v>
                </c:pt>
                <c:pt idx="6514">
                  <c:v>564.88400000000001</c:v>
                </c:pt>
                <c:pt idx="6515">
                  <c:v>564.96599999999989</c:v>
                </c:pt>
                <c:pt idx="6516">
                  <c:v>565.048</c:v>
                </c:pt>
                <c:pt idx="6517">
                  <c:v>565.13699999999983</c:v>
                </c:pt>
                <c:pt idx="6518">
                  <c:v>565.22</c:v>
                </c:pt>
                <c:pt idx="6519">
                  <c:v>565.303</c:v>
                </c:pt>
                <c:pt idx="6520">
                  <c:v>565.38300000000004</c:v>
                </c:pt>
                <c:pt idx="6521">
                  <c:v>565.45899999999983</c:v>
                </c:pt>
                <c:pt idx="6522">
                  <c:v>565.54599999999994</c:v>
                </c:pt>
                <c:pt idx="6523">
                  <c:v>565.62599999999998</c:v>
                </c:pt>
                <c:pt idx="6524">
                  <c:v>565.71299999999997</c:v>
                </c:pt>
                <c:pt idx="6525">
                  <c:v>565.79100000000005</c:v>
                </c:pt>
                <c:pt idx="6526">
                  <c:v>565.87599999999998</c:v>
                </c:pt>
                <c:pt idx="6527">
                  <c:v>565.95199999999988</c:v>
                </c:pt>
                <c:pt idx="6528">
                  <c:v>566.03499999999997</c:v>
                </c:pt>
                <c:pt idx="6529">
                  <c:v>566.12099999999998</c:v>
                </c:pt>
                <c:pt idx="6530">
                  <c:v>566.19799999999998</c:v>
                </c:pt>
                <c:pt idx="6531">
                  <c:v>566.279</c:v>
                </c:pt>
                <c:pt idx="6532">
                  <c:v>566.36300000000006</c:v>
                </c:pt>
                <c:pt idx="6533">
                  <c:v>566.44899999999996</c:v>
                </c:pt>
                <c:pt idx="6534">
                  <c:v>566.53199999999993</c:v>
                </c:pt>
                <c:pt idx="6535">
                  <c:v>566.61099999999999</c:v>
                </c:pt>
                <c:pt idx="6536">
                  <c:v>566.69399999999996</c:v>
                </c:pt>
                <c:pt idx="6537">
                  <c:v>566.774</c:v>
                </c:pt>
                <c:pt idx="6538">
                  <c:v>566.86399999999992</c:v>
                </c:pt>
                <c:pt idx="6539">
                  <c:v>566.93899999999996</c:v>
                </c:pt>
                <c:pt idx="6540">
                  <c:v>567.02599999999984</c:v>
                </c:pt>
                <c:pt idx="6541">
                  <c:v>567.11599999999999</c:v>
                </c:pt>
                <c:pt idx="6542">
                  <c:v>567.19200000000001</c:v>
                </c:pt>
                <c:pt idx="6543">
                  <c:v>567.274</c:v>
                </c:pt>
                <c:pt idx="6544">
                  <c:v>567.35599999999988</c:v>
                </c:pt>
                <c:pt idx="6545">
                  <c:v>567.43499999999983</c:v>
                </c:pt>
                <c:pt idx="6546">
                  <c:v>567.52099999999996</c:v>
                </c:pt>
                <c:pt idx="6547">
                  <c:v>567.60799999999983</c:v>
                </c:pt>
                <c:pt idx="6548">
                  <c:v>567.68700000000001</c:v>
                </c:pt>
                <c:pt idx="6549">
                  <c:v>567.76699999999994</c:v>
                </c:pt>
                <c:pt idx="6550">
                  <c:v>567.84399999999994</c:v>
                </c:pt>
                <c:pt idx="6551">
                  <c:v>567.92999999999984</c:v>
                </c:pt>
                <c:pt idx="6552">
                  <c:v>568.00800000000004</c:v>
                </c:pt>
                <c:pt idx="6553">
                  <c:v>568.09299999999996</c:v>
                </c:pt>
                <c:pt idx="6554">
                  <c:v>568.17899999999997</c:v>
                </c:pt>
                <c:pt idx="6555">
                  <c:v>568.25599999999997</c:v>
                </c:pt>
                <c:pt idx="6556">
                  <c:v>568.33499999999992</c:v>
                </c:pt>
                <c:pt idx="6557">
                  <c:v>568.42499999999984</c:v>
                </c:pt>
                <c:pt idx="6558">
                  <c:v>568.49900000000002</c:v>
                </c:pt>
                <c:pt idx="6559">
                  <c:v>568.58900000000006</c:v>
                </c:pt>
                <c:pt idx="6560">
                  <c:v>568.67200000000003</c:v>
                </c:pt>
                <c:pt idx="6561">
                  <c:v>568.75699999999983</c:v>
                </c:pt>
                <c:pt idx="6562">
                  <c:v>568.83499999999992</c:v>
                </c:pt>
                <c:pt idx="6563">
                  <c:v>568.91300000000001</c:v>
                </c:pt>
                <c:pt idx="6564">
                  <c:v>568.99800000000005</c:v>
                </c:pt>
                <c:pt idx="6565">
                  <c:v>569.07600000000002</c:v>
                </c:pt>
                <c:pt idx="6566">
                  <c:v>569.16800000000001</c:v>
                </c:pt>
                <c:pt idx="6567">
                  <c:v>569.24400000000003</c:v>
                </c:pt>
                <c:pt idx="6568">
                  <c:v>569.3309999999999</c:v>
                </c:pt>
                <c:pt idx="6569">
                  <c:v>569.40599999999984</c:v>
                </c:pt>
                <c:pt idx="6570">
                  <c:v>569.49599999999998</c:v>
                </c:pt>
                <c:pt idx="6571">
                  <c:v>569.58100000000002</c:v>
                </c:pt>
                <c:pt idx="6572">
                  <c:v>569.65499999999997</c:v>
                </c:pt>
                <c:pt idx="6573">
                  <c:v>569.73800000000006</c:v>
                </c:pt>
                <c:pt idx="6574">
                  <c:v>569.81899999999996</c:v>
                </c:pt>
                <c:pt idx="6575">
                  <c:v>569.90199999999993</c:v>
                </c:pt>
                <c:pt idx="6576">
                  <c:v>569.98</c:v>
                </c:pt>
                <c:pt idx="6577">
                  <c:v>570.07100000000003</c:v>
                </c:pt>
                <c:pt idx="6578">
                  <c:v>570.14800000000002</c:v>
                </c:pt>
                <c:pt idx="6579">
                  <c:v>570.22900000000004</c:v>
                </c:pt>
                <c:pt idx="6580">
                  <c:v>570.32599999999991</c:v>
                </c:pt>
                <c:pt idx="6581">
                  <c:v>570.404</c:v>
                </c:pt>
                <c:pt idx="6582">
                  <c:v>570.48400000000004</c:v>
                </c:pt>
                <c:pt idx="6583">
                  <c:v>570.56099999999992</c:v>
                </c:pt>
                <c:pt idx="6584">
                  <c:v>570.64699999999993</c:v>
                </c:pt>
                <c:pt idx="6585">
                  <c:v>570.73</c:v>
                </c:pt>
                <c:pt idx="6586">
                  <c:v>570.80199999999991</c:v>
                </c:pt>
                <c:pt idx="6587">
                  <c:v>570.88900000000001</c:v>
                </c:pt>
                <c:pt idx="6588">
                  <c:v>570.96599999999989</c:v>
                </c:pt>
                <c:pt idx="6589">
                  <c:v>571.048</c:v>
                </c:pt>
                <c:pt idx="6590">
                  <c:v>571.13699999999983</c:v>
                </c:pt>
                <c:pt idx="6591">
                  <c:v>571.21600000000001</c:v>
                </c:pt>
                <c:pt idx="6592">
                  <c:v>571.30099999999993</c:v>
                </c:pt>
                <c:pt idx="6593">
                  <c:v>571.37800000000004</c:v>
                </c:pt>
                <c:pt idx="6594">
                  <c:v>571.4609999999999</c:v>
                </c:pt>
                <c:pt idx="6595">
                  <c:v>571.54899999999998</c:v>
                </c:pt>
                <c:pt idx="6596">
                  <c:v>571.62699999999984</c:v>
                </c:pt>
                <c:pt idx="6597">
                  <c:v>571.71299999999997</c:v>
                </c:pt>
                <c:pt idx="6598">
                  <c:v>571.79</c:v>
                </c:pt>
                <c:pt idx="6599">
                  <c:v>571.87199999999996</c:v>
                </c:pt>
                <c:pt idx="6600">
                  <c:v>571.95699999999988</c:v>
                </c:pt>
                <c:pt idx="6601">
                  <c:v>572.04</c:v>
                </c:pt>
                <c:pt idx="6602">
                  <c:v>572.12199999999996</c:v>
                </c:pt>
                <c:pt idx="6603">
                  <c:v>572.202</c:v>
                </c:pt>
                <c:pt idx="6604">
                  <c:v>572.28800000000001</c:v>
                </c:pt>
                <c:pt idx="6605">
                  <c:v>572.36599999999987</c:v>
                </c:pt>
                <c:pt idx="6606">
                  <c:v>572.44999999999993</c:v>
                </c:pt>
                <c:pt idx="6607">
                  <c:v>572.52800000000002</c:v>
                </c:pt>
                <c:pt idx="6608">
                  <c:v>572.61199999999997</c:v>
                </c:pt>
                <c:pt idx="6609">
                  <c:v>572.70000000000005</c:v>
                </c:pt>
                <c:pt idx="6610">
                  <c:v>572.78200000000004</c:v>
                </c:pt>
                <c:pt idx="6611">
                  <c:v>572.86199999999985</c:v>
                </c:pt>
                <c:pt idx="6612">
                  <c:v>572.9369999999999</c:v>
                </c:pt>
                <c:pt idx="6613">
                  <c:v>573.024</c:v>
                </c:pt>
                <c:pt idx="6614">
                  <c:v>573.11099999999999</c:v>
                </c:pt>
                <c:pt idx="6615">
                  <c:v>573.19000000000005</c:v>
                </c:pt>
                <c:pt idx="6616">
                  <c:v>573.26699999999994</c:v>
                </c:pt>
                <c:pt idx="6617">
                  <c:v>573.35699999999986</c:v>
                </c:pt>
                <c:pt idx="6618">
                  <c:v>573.43899999999996</c:v>
                </c:pt>
                <c:pt idx="6619">
                  <c:v>573.52</c:v>
                </c:pt>
                <c:pt idx="6620">
                  <c:v>573.60299999999984</c:v>
                </c:pt>
                <c:pt idx="6621">
                  <c:v>573.678</c:v>
                </c:pt>
                <c:pt idx="6622">
                  <c:v>573.76800000000003</c:v>
                </c:pt>
                <c:pt idx="6623">
                  <c:v>573.85299999999972</c:v>
                </c:pt>
                <c:pt idx="6624">
                  <c:v>573.92999999999984</c:v>
                </c:pt>
                <c:pt idx="6625">
                  <c:v>574.00599999999997</c:v>
                </c:pt>
                <c:pt idx="6626">
                  <c:v>574.09199999999998</c:v>
                </c:pt>
                <c:pt idx="6627">
                  <c:v>574.17399999999998</c:v>
                </c:pt>
                <c:pt idx="6628">
                  <c:v>574.25800000000004</c:v>
                </c:pt>
                <c:pt idx="6629">
                  <c:v>574.33999999999992</c:v>
                </c:pt>
                <c:pt idx="6630">
                  <c:v>574.42599999999993</c:v>
                </c:pt>
                <c:pt idx="6631">
                  <c:v>574.50300000000004</c:v>
                </c:pt>
                <c:pt idx="6632">
                  <c:v>574.58900000000006</c:v>
                </c:pt>
                <c:pt idx="6633">
                  <c:v>574.66699999999992</c:v>
                </c:pt>
                <c:pt idx="6634">
                  <c:v>574.74900000000002</c:v>
                </c:pt>
                <c:pt idx="6635">
                  <c:v>574.8309999999999</c:v>
                </c:pt>
                <c:pt idx="6636">
                  <c:v>574.91800000000001</c:v>
                </c:pt>
                <c:pt idx="6637">
                  <c:v>574.99699999999996</c:v>
                </c:pt>
                <c:pt idx="6638">
                  <c:v>575.08000000000004</c:v>
                </c:pt>
                <c:pt idx="6639">
                  <c:v>575.16099999999983</c:v>
                </c:pt>
                <c:pt idx="6640">
                  <c:v>575.24800000000005</c:v>
                </c:pt>
                <c:pt idx="6641">
                  <c:v>575.32499999999993</c:v>
                </c:pt>
                <c:pt idx="6642">
                  <c:v>575.41499999999996</c:v>
                </c:pt>
                <c:pt idx="6643">
                  <c:v>575.49400000000003</c:v>
                </c:pt>
                <c:pt idx="6644">
                  <c:v>575.57500000000005</c:v>
                </c:pt>
                <c:pt idx="6645">
                  <c:v>575.65099999999984</c:v>
                </c:pt>
                <c:pt idx="6646">
                  <c:v>575.74199999999996</c:v>
                </c:pt>
                <c:pt idx="6647">
                  <c:v>575.82399999999996</c:v>
                </c:pt>
                <c:pt idx="6648">
                  <c:v>575.9</c:v>
                </c:pt>
                <c:pt idx="6649">
                  <c:v>575.98699999999997</c:v>
                </c:pt>
                <c:pt idx="6650">
                  <c:v>576.07100000000003</c:v>
                </c:pt>
                <c:pt idx="6651">
                  <c:v>576.15099999999984</c:v>
                </c:pt>
                <c:pt idx="6652">
                  <c:v>576.23400000000004</c:v>
                </c:pt>
                <c:pt idx="6653">
                  <c:v>576.31499999999994</c:v>
                </c:pt>
                <c:pt idx="6654">
                  <c:v>576.39800000000002</c:v>
                </c:pt>
                <c:pt idx="6655">
                  <c:v>576.48</c:v>
                </c:pt>
                <c:pt idx="6656">
                  <c:v>576.56599999999992</c:v>
                </c:pt>
                <c:pt idx="6657">
                  <c:v>576.64099999999996</c:v>
                </c:pt>
                <c:pt idx="6658">
                  <c:v>576.72</c:v>
                </c:pt>
                <c:pt idx="6659">
                  <c:v>576.80399999999997</c:v>
                </c:pt>
                <c:pt idx="6660">
                  <c:v>576.89300000000003</c:v>
                </c:pt>
                <c:pt idx="6661">
                  <c:v>576.97400000000005</c:v>
                </c:pt>
                <c:pt idx="6662">
                  <c:v>577.05499999999984</c:v>
                </c:pt>
                <c:pt idx="6663">
                  <c:v>577.13800000000003</c:v>
                </c:pt>
                <c:pt idx="6664">
                  <c:v>577.21900000000005</c:v>
                </c:pt>
                <c:pt idx="6665">
                  <c:v>577.30399999999997</c:v>
                </c:pt>
                <c:pt idx="6666">
                  <c:v>577.38499999999999</c:v>
                </c:pt>
                <c:pt idx="6667">
                  <c:v>577.46599999999989</c:v>
                </c:pt>
                <c:pt idx="6668">
                  <c:v>577.54899999999998</c:v>
                </c:pt>
                <c:pt idx="6669">
                  <c:v>577.63199999999983</c:v>
                </c:pt>
                <c:pt idx="6670">
                  <c:v>577.71600000000001</c:v>
                </c:pt>
                <c:pt idx="6671">
                  <c:v>577.798</c:v>
                </c:pt>
                <c:pt idx="6672">
                  <c:v>577.87699999999984</c:v>
                </c:pt>
                <c:pt idx="6673">
                  <c:v>577.95399999999984</c:v>
                </c:pt>
                <c:pt idx="6674">
                  <c:v>578.04300000000001</c:v>
                </c:pt>
                <c:pt idx="6675">
                  <c:v>578.12199999999996</c:v>
                </c:pt>
                <c:pt idx="6676">
                  <c:v>578.202</c:v>
                </c:pt>
                <c:pt idx="6677">
                  <c:v>578.29100000000005</c:v>
                </c:pt>
                <c:pt idx="6678">
                  <c:v>578.37199999999996</c:v>
                </c:pt>
                <c:pt idx="6679">
                  <c:v>578.4609999999999</c:v>
                </c:pt>
                <c:pt idx="6680">
                  <c:v>578.53899999999999</c:v>
                </c:pt>
                <c:pt idx="6681">
                  <c:v>578.61800000000005</c:v>
                </c:pt>
                <c:pt idx="6682">
                  <c:v>578.70100000000002</c:v>
                </c:pt>
                <c:pt idx="6683">
                  <c:v>578.78200000000004</c:v>
                </c:pt>
                <c:pt idx="6684">
                  <c:v>578.86199999999985</c:v>
                </c:pt>
                <c:pt idx="6685">
                  <c:v>578.94399999999996</c:v>
                </c:pt>
                <c:pt idx="6686">
                  <c:v>579.03199999999993</c:v>
                </c:pt>
                <c:pt idx="6687">
                  <c:v>579.11099999999999</c:v>
                </c:pt>
                <c:pt idx="6688">
                  <c:v>579.19000000000005</c:v>
                </c:pt>
                <c:pt idx="6689">
                  <c:v>579.27300000000002</c:v>
                </c:pt>
                <c:pt idx="6690">
                  <c:v>579.35399999999993</c:v>
                </c:pt>
                <c:pt idx="6691">
                  <c:v>579.44299999999987</c:v>
                </c:pt>
                <c:pt idx="6692">
                  <c:v>579.52099999999996</c:v>
                </c:pt>
                <c:pt idx="6693">
                  <c:v>579.60299999999984</c:v>
                </c:pt>
                <c:pt idx="6694">
                  <c:v>579.68700000000001</c:v>
                </c:pt>
                <c:pt idx="6695">
                  <c:v>579.76199999999983</c:v>
                </c:pt>
                <c:pt idx="6696">
                  <c:v>579.83999999999992</c:v>
                </c:pt>
                <c:pt idx="6697">
                  <c:v>579.92499999999984</c:v>
                </c:pt>
                <c:pt idx="6698">
                  <c:v>580.01099999999997</c:v>
                </c:pt>
                <c:pt idx="6699">
                  <c:v>580.09699999999998</c:v>
                </c:pt>
                <c:pt idx="6700">
                  <c:v>580.17700000000002</c:v>
                </c:pt>
                <c:pt idx="6701">
                  <c:v>580.25900000000001</c:v>
                </c:pt>
                <c:pt idx="6702">
                  <c:v>580.34199999999987</c:v>
                </c:pt>
                <c:pt idx="6703">
                  <c:v>580.423</c:v>
                </c:pt>
                <c:pt idx="6704">
                  <c:v>580.50099999999998</c:v>
                </c:pt>
                <c:pt idx="6705">
                  <c:v>580.58500000000004</c:v>
                </c:pt>
                <c:pt idx="6706">
                  <c:v>580.673</c:v>
                </c:pt>
                <c:pt idx="6707">
                  <c:v>580.75300000000004</c:v>
                </c:pt>
                <c:pt idx="6708">
                  <c:v>580.83499999999992</c:v>
                </c:pt>
                <c:pt idx="6709">
                  <c:v>580.91699999999992</c:v>
                </c:pt>
                <c:pt idx="6710">
                  <c:v>580.99900000000002</c:v>
                </c:pt>
                <c:pt idx="6711">
                  <c:v>581.08100000000002</c:v>
                </c:pt>
                <c:pt idx="6712">
                  <c:v>581.16599999999994</c:v>
                </c:pt>
                <c:pt idx="6713">
                  <c:v>581.24699999999996</c:v>
                </c:pt>
                <c:pt idx="6714">
                  <c:v>581.32499999999993</c:v>
                </c:pt>
                <c:pt idx="6715">
                  <c:v>581.404</c:v>
                </c:pt>
                <c:pt idx="6716">
                  <c:v>581.48699999999997</c:v>
                </c:pt>
                <c:pt idx="6717">
                  <c:v>581.57299999999998</c:v>
                </c:pt>
                <c:pt idx="6718">
                  <c:v>581.65699999999993</c:v>
                </c:pt>
                <c:pt idx="6719">
                  <c:v>581.73699999999997</c:v>
                </c:pt>
                <c:pt idx="6720">
                  <c:v>581.81899999999996</c:v>
                </c:pt>
                <c:pt idx="6721">
                  <c:v>581.90599999999984</c:v>
                </c:pt>
                <c:pt idx="6722">
                  <c:v>581.98199999999997</c:v>
                </c:pt>
                <c:pt idx="6723">
                  <c:v>582.06499999999994</c:v>
                </c:pt>
                <c:pt idx="6724">
                  <c:v>582.14300000000003</c:v>
                </c:pt>
                <c:pt idx="6725">
                  <c:v>582.22500000000002</c:v>
                </c:pt>
                <c:pt idx="6726">
                  <c:v>582.30599999999993</c:v>
                </c:pt>
                <c:pt idx="6727">
                  <c:v>582.38900000000001</c:v>
                </c:pt>
                <c:pt idx="6728">
                  <c:v>582.47699999999998</c:v>
                </c:pt>
                <c:pt idx="6729">
                  <c:v>582.55899999999997</c:v>
                </c:pt>
                <c:pt idx="6730">
                  <c:v>582.63699999999983</c:v>
                </c:pt>
                <c:pt idx="6731">
                  <c:v>582.71799999999996</c:v>
                </c:pt>
                <c:pt idx="6732">
                  <c:v>582.80499999999984</c:v>
                </c:pt>
                <c:pt idx="6733">
                  <c:v>582.88699999999983</c:v>
                </c:pt>
                <c:pt idx="6734">
                  <c:v>582.96299999999985</c:v>
                </c:pt>
                <c:pt idx="6735">
                  <c:v>583.04599999999994</c:v>
                </c:pt>
                <c:pt idx="6736">
                  <c:v>583.13400000000001</c:v>
                </c:pt>
                <c:pt idx="6737">
                  <c:v>583.21500000000003</c:v>
                </c:pt>
                <c:pt idx="6738">
                  <c:v>583.29700000000003</c:v>
                </c:pt>
                <c:pt idx="6739">
                  <c:v>583.37699999999984</c:v>
                </c:pt>
                <c:pt idx="6740">
                  <c:v>583.4609999999999</c:v>
                </c:pt>
                <c:pt idx="6741">
                  <c:v>583.54</c:v>
                </c:pt>
                <c:pt idx="6742">
                  <c:v>583.625</c:v>
                </c:pt>
                <c:pt idx="6743">
                  <c:v>583.70799999999997</c:v>
                </c:pt>
                <c:pt idx="6744">
                  <c:v>583.78700000000003</c:v>
                </c:pt>
                <c:pt idx="6745">
                  <c:v>583.86899999999991</c:v>
                </c:pt>
                <c:pt idx="6746">
                  <c:v>583.95399999999984</c:v>
                </c:pt>
                <c:pt idx="6747">
                  <c:v>584.03099999999984</c:v>
                </c:pt>
                <c:pt idx="6748">
                  <c:v>584.11599999999999</c:v>
                </c:pt>
                <c:pt idx="6749">
                  <c:v>584.19899999999996</c:v>
                </c:pt>
                <c:pt idx="6750">
                  <c:v>584.279</c:v>
                </c:pt>
                <c:pt idx="6751">
                  <c:v>584.36300000000006</c:v>
                </c:pt>
                <c:pt idx="6752">
                  <c:v>584.44099999999992</c:v>
                </c:pt>
                <c:pt idx="6753">
                  <c:v>584.52599999999984</c:v>
                </c:pt>
                <c:pt idx="6754">
                  <c:v>584.60500000000002</c:v>
                </c:pt>
                <c:pt idx="6755">
                  <c:v>584.69100000000003</c:v>
                </c:pt>
                <c:pt idx="6756">
                  <c:v>584.77599999999995</c:v>
                </c:pt>
                <c:pt idx="6757">
                  <c:v>584.85899999999992</c:v>
                </c:pt>
                <c:pt idx="6758">
                  <c:v>584.93899999999996</c:v>
                </c:pt>
                <c:pt idx="6759">
                  <c:v>585.01099999999997</c:v>
                </c:pt>
                <c:pt idx="6760">
                  <c:v>585.09199999999998</c:v>
                </c:pt>
                <c:pt idx="6761">
                  <c:v>585.17999999999995</c:v>
                </c:pt>
                <c:pt idx="6762">
                  <c:v>585.26499999999999</c:v>
                </c:pt>
                <c:pt idx="6763">
                  <c:v>585.34799999999984</c:v>
                </c:pt>
                <c:pt idx="6764">
                  <c:v>585.428</c:v>
                </c:pt>
                <c:pt idx="6765">
                  <c:v>585.51900000000001</c:v>
                </c:pt>
                <c:pt idx="6766">
                  <c:v>585.59500000000003</c:v>
                </c:pt>
                <c:pt idx="6767">
                  <c:v>585.67600000000004</c:v>
                </c:pt>
                <c:pt idx="6768">
                  <c:v>585.75800000000004</c:v>
                </c:pt>
                <c:pt idx="6769">
                  <c:v>585.83999999999992</c:v>
                </c:pt>
                <c:pt idx="6770">
                  <c:v>585.923</c:v>
                </c:pt>
                <c:pt idx="6771">
                  <c:v>586.005</c:v>
                </c:pt>
                <c:pt idx="6772">
                  <c:v>586.08600000000001</c:v>
                </c:pt>
                <c:pt idx="6773">
                  <c:v>586.16699999999992</c:v>
                </c:pt>
                <c:pt idx="6774">
                  <c:v>586.25099999999998</c:v>
                </c:pt>
                <c:pt idx="6775">
                  <c:v>586.33299999999986</c:v>
                </c:pt>
                <c:pt idx="6776">
                  <c:v>586.41899999999998</c:v>
                </c:pt>
                <c:pt idx="6777">
                  <c:v>586.5</c:v>
                </c:pt>
                <c:pt idx="6778">
                  <c:v>586.58000000000004</c:v>
                </c:pt>
                <c:pt idx="6779">
                  <c:v>586.65599999999984</c:v>
                </c:pt>
                <c:pt idx="6780">
                  <c:v>586.74199999999996</c:v>
                </c:pt>
                <c:pt idx="6781">
                  <c:v>586.82399999999996</c:v>
                </c:pt>
                <c:pt idx="6782">
                  <c:v>586.90699999999993</c:v>
                </c:pt>
                <c:pt idx="6783">
                  <c:v>586.99400000000003</c:v>
                </c:pt>
                <c:pt idx="6784">
                  <c:v>587.07399999999996</c:v>
                </c:pt>
                <c:pt idx="6785">
                  <c:v>587.15199999999993</c:v>
                </c:pt>
                <c:pt idx="6786">
                  <c:v>587.23099999999999</c:v>
                </c:pt>
                <c:pt idx="6787">
                  <c:v>587.31399999999996</c:v>
                </c:pt>
                <c:pt idx="6788">
                  <c:v>587.399</c:v>
                </c:pt>
                <c:pt idx="6789">
                  <c:v>587.47900000000004</c:v>
                </c:pt>
                <c:pt idx="6790">
                  <c:v>587.56299999999987</c:v>
                </c:pt>
                <c:pt idx="6791">
                  <c:v>587.64499999999998</c:v>
                </c:pt>
                <c:pt idx="6792">
                  <c:v>587.72799999999984</c:v>
                </c:pt>
                <c:pt idx="6793">
                  <c:v>587.81399999999996</c:v>
                </c:pt>
                <c:pt idx="6794">
                  <c:v>587.9</c:v>
                </c:pt>
                <c:pt idx="6795">
                  <c:v>587.97400000000005</c:v>
                </c:pt>
                <c:pt idx="6796">
                  <c:v>588.05899999999997</c:v>
                </c:pt>
                <c:pt idx="6797">
                  <c:v>588.14199999999994</c:v>
                </c:pt>
                <c:pt idx="6798">
                  <c:v>588.22400000000005</c:v>
                </c:pt>
                <c:pt idx="6799">
                  <c:v>588.30099999999993</c:v>
                </c:pt>
                <c:pt idx="6800">
                  <c:v>588.38300000000004</c:v>
                </c:pt>
                <c:pt idx="6801">
                  <c:v>588.47299999999996</c:v>
                </c:pt>
                <c:pt idx="6802">
                  <c:v>588.553</c:v>
                </c:pt>
                <c:pt idx="6803">
                  <c:v>588.63300000000004</c:v>
                </c:pt>
                <c:pt idx="6804">
                  <c:v>588.72</c:v>
                </c:pt>
                <c:pt idx="6805">
                  <c:v>588.80099999999993</c:v>
                </c:pt>
                <c:pt idx="6806">
                  <c:v>588.88199999999983</c:v>
                </c:pt>
                <c:pt idx="6807">
                  <c:v>588.96400000000006</c:v>
                </c:pt>
                <c:pt idx="6808">
                  <c:v>589.04599999999994</c:v>
                </c:pt>
                <c:pt idx="6809">
                  <c:v>589.125</c:v>
                </c:pt>
                <c:pt idx="6810">
                  <c:v>589.21100000000001</c:v>
                </c:pt>
                <c:pt idx="6811">
                  <c:v>589.28700000000003</c:v>
                </c:pt>
                <c:pt idx="6812">
                  <c:v>589.36699999999985</c:v>
                </c:pt>
                <c:pt idx="6813">
                  <c:v>589.45499999999993</c:v>
                </c:pt>
                <c:pt idx="6814">
                  <c:v>589.54300000000001</c:v>
                </c:pt>
                <c:pt idx="6815">
                  <c:v>589.62400000000002</c:v>
                </c:pt>
                <c:pt idx="6816">
                  <c:v>589.70500000000004</c:v>
                </c:pt>
                <c:pt idx="6817">
                  <c:v>589.78599999999994</c:v>
                </c:pt>
                <c:pt idx="6818">
                  <c:v>589.8599999999999</c:v>
                </c:pt>
                <c:pt idx="6819">
                  <c:v>589.94899999999996</c:v>
                </c:pt>
                <c:pt idx="6820">
                  <c:v>590.03300000000002</c:v>
                </c:pt>
                <c:pt idx="6821">
                  <c:v>590.11</c:v>
                </c:pt>
                <c:pt idx="6822">
                  <c:v>590.19100000000003</c:v>
                </c:pt>
                <c:pt idx="6823">
                  <c:v>590.27099999999996</c:v>
                </c:pt>
                <c:pt idx="6824">
                  <c:v>590.3549999999999</c:v>
                </c:pt>
                <c:pt idx="6825">
                  <c:v>590.43999999999994</c:v>
                </c:pt>
                <c:pt idx="6826">
                  <c:v>590.52300000000002</c:v>
                </c:pt>
                <c:pt idx="6827">
                  <c:v>590.59900000000005</c:v>
                </c:pt>
                <c:pt idx="6828">
                  <c:v>590.67999999999995</c:v>
                </c:pt>
                <c:pt idx="6829">
                  <c:v>590.76900000000001</c:v>
                </c:pt>
                <c:pt idx="6830">
                  <c:v>590.84799999999984</c:v>
                </c:pt>
                <c:pt idx="6831">
                  <c:v>590.93099999999993</c:v>
                </c:pt>
                <c:pt idx="6832">
                  <c:v>591.01599999999996</c:v>
                </c:pt>
                <c:pt idx="6833">
                  <c:v>591.09400000000005</c:v>
                </c:pt>
                <c:pt idx="6834">
                  <c:v>591.178</c:v>
                </c:pt>
                <c:pt idx="6835">
                  <c:v>591.26099999999997</c:v>
                </c:pt>
                <c:pt idx="6836">
                  <c:v>591.34399999999994</c:v>
                </c:pt>
                <c:pt idx="6837">
                  <c:v>591.42499999999984</c:v>
                </c:pt>
                <c:pt idx="6838">
                  <c:v>591.51099999999997</c:v>
                </c:pt>
                <c:pt idx="6839">
                  <c:v>591.58900000000006</c:v>
                </c:pt>
                <c:pt idx="6840">
                  <c:v>591.66399999999999</c:v>
                </c:pt>
                <c:pt idx="6841">
                  <c:v>591.74599999999998</c:v>
                </c:pt>
                <c:pt idx="6842">
                  <c:v>591.83399999999983</c:v>
                </c:pt>
                <c:pt idx="6843">
                  <c:v>591.91699999999992</c:v>
                </c:pt>
                <c:pt idx="6844">
                  <c:v>592.00400000000002</c:v>
                </c:pt>
                <c:pt idx="6845">
                  <c:v>592.08199999999999</c:v>
                </c:pt>
                <c:pt idx="6846">
                  <c:v>592.16300000000001</c:v>
                </c:pt>
                <c:pt idx="6847">
                  <c:v>592.24599999999998</c:v>
                </c:pt>
                <c:pt idx="6848">
                  <c:v>592.33900000000006</c:v>
                </c:pt>
                <c:pt idx="6849">
                  <c:v>592.41899999999998</c:v>
                </c:pt>
                <c:pt idx="6850">
                  <c:v>592.49699999999996</c:v>
                </c:pt>
                <c:pt idx="6851">
                  <c:v>592.577</c:v>
                </c:pt>
                <c:pt idx="6852">
                  <c:v>592.65699999999993</c:v>
                </c:pt>
                <c:pt idx="6853">
                  <c:v>592.74300000000005</c:v>
                </c:pt>
                <c:pt idx="6854">
                  <c:v>592.82699999999988</c:v>
                </c:pt>
                <c:pt idx="6855">
                  <c:v>592.91099999999983</c:v>
                </c:pt>
                <c:pt idx="6856">
                  <c:v>592.99199999999996</c:v>
                </c:pt>
                <c:pt idx="6857">
                  <c:v>593.07399999999996</c:v>
                </c:pt>
                <c:pt idx="6858">
                  <c:v>593.16</c:v>
                </c:pt>
                <c:pt idx="6859">
                  <c:v>593.23500000000001</c:v>
                </c:pt>
                <c:pt idx="6860">
                  <c:v>593.31899999999996</c:v>
                </c:pt>
                <c:pt idx="6861">
                  <c:v>593.39800000000002</c:v>
                </c:pt>
                <c:pt idx="6862">
                  <c:v>593.47900000000004</c:v>
                </c:pt>
                <c:pt idx="6863">
                  <c:v>593.56399999999996</c:v>
                </c:pt>
                <c:pt idx="6864">
                  <c:v>593.64099999999996</c:v>
                </c:pt>
                <c:pt idx="6865">
                  <c:v>593.72699999999998</c:v>
                </c:pt>
                <c:pt idx="6866">
                  <c:v>593.81299999999987</c:v>
                </c:pt>
                <c:pt idx="6867">
                  <c:v>593.89400000000001</c:v>
                </c:pt>
                <c:pt idx="6868">
                  <c:v>593.97799999999984</c:v>
                </c:pt>
                <c:pt idx="6869">
                  <c:v>594.05999999999983</c:v>
                </c:pt>
                <c:pt idx="6870">
                  <c:v>594.14</c:v>
                </c:pt>
                <c:pt idx="6871">
                  <c:v>594.21699999999998</c:v>
                </c:pt>
                <c:pt idx="6872">
                  <c:v>594.30199999999991</c:v>
                </c:pt>
                <c:pt idx="6873">
                  <c:v>594.38199999999983</c:v>
                </c:pt>
                <c:pt idx="6874">
                  <c:v>594.46899999999994</c:v>
                </c:pt>
                <c:pt idx="6875">
                  <c:v>594.55099999999993</c:v>
                </c:pt>
                <c:pt idx="6876">
                  <c:v>594.63300000000004</c:v>
                </c:pt>
                <c:pt idx="6877">
                  <c:v>594.71900000000005</c:v>
                </c:pt>
                <c:pt idx="6878">
                  <c:v>594.79700000000003</c:v>
                </c:pt>
                <c:pt idx="6879">
                  <c:v>594.875</c:v>
                </c:pt>
                <c:pt idx="6880">
                  <c:v>594.95899999999983</c:v>
                </c:pt>
                <c:pt idx="6881">
                  <c:v>595.04300000000001</c:v>
                </c:pt>
                <c:pt idx="6882">
                  <c:v>595.12699999999984</c:v>
                </c:pt>
                <c:pt idx="6883">
                  <c:v>595.20899999999995</c:v>
                </c:pt>
                <c:pt idx="6884">
                  <c:v>595.28700000000003</c:v>
                </c:pt>
                <c:pt idx="6885">
                  <c:v>595.36799999999994</c:v>
                </c:pt>
                <c:pt idx="6886">
                  <c:v>595.45699999999988</c:v>
                </c:pt>
                <c:pt idx="6887">
                  <c:v>595.54</c:v>
                </c:pt>
                <c:pt idx="6888">
                  <c:v>595.61900000000003</c:v>
                </c:pt>
                <c:pt idx="6889">
                  <c:v>595.70500000000004</c:v>
                </c:pt>
                <c:pt idx="6890">
                  <c:v>595.78</c:v>
                </c:pt>
                <c:pt idx="6891">
                  <c:v>595.87099999999998</c:v>
                </c:pt>
                <c:pt idx="6892">
                  <c:v>595.95299999999986</c:v>
                </c:pt>
                <c:pt idx="6893">
                  <c:v>596.03</c:v>
                </c:pt>
                <c:pt idx="6894">
                  <c:v>596.11</c:v>
                </c:pt>
                <c:pt idx="6895">
                  <c:v>596.19299999999998</c:v>
                </c:pt>
                <c:pt idx="6896">
                  <c:v>596.27200000000005</c:v>
                </c:pt>
                <c:pt idx="6897">
                  <c:v>596.3549999999999</c:v>
                </c:pt>
                <c:pt idx="6898">
                  <c:v>596.44399999999996</c:v>
                </c:pt>
                <c:pt idx="6899">
                  <c:v>596.529</c:v>
                </c:pt>
                <c:pt idx="6900">
                  <c:v>596.601</c:v>
                </c:pt>
                <c:pt idx="6901">
                  <c:v>596.68799999999999</c:v>
                </c:pt>
                <c:pt idx="6902">
                  <c:v>596.77</c:v>
                </c:pt>
                <c:pt idx="6903">
                  <c:v>596.85399999999993</c:v>
                </c:pt>
                <c:pt idx="6904">
                  <c:v>596.9319999999999</c:v>
                </c:pt>
                <c:pt idx="6905">
                  <c:v>597.02199999999993</c:v>
                </c:pt>
                <c:pt idx="6906">
                  <c:v>597.101</c:v>
                </c:pt>
                <c:pt idx="6907">
                  <c:v>597.18600000000004</c:v>
                </c:pt>
                <c:pt idx="6908">
                  <c:v>597.26699999999994</c:v>
                </c:pt>
                <c:pt idx="6909">
                  <c:v>597.34499999999991</c:v>
                </c:pt>
                <c:pt idx="6910">
                  <c:v>597.42599999999993</c:v>
                </c:pt>
                <c:pt idx="6911">
                  <c:v>597.50400000000002</c:v>
                </c:pt>
                <c:pt idx="6912">
                  <c:v>597.58600000000001</c:v>
                </c:pt>
                <c:pt idx="6913">
                  <c:v>597.66899999999998</c:v>
                </c:pt>
                <c:pt idx="6914">
                  <c:v>597.755</c:v>
                </c:pt>
                <c:pt idx="6915">
                  <c:v>597.83299999999986</c:v>
                </c:pt>
                <c:pt idx="6916">
                  <c:v>597.91699999999992</c:v>
                </c:pt>
                <c:pt idx="6917">
                  <c:v>597.99699999999996</c:v>
                </c:pt>
                <c:pt idx="6918">
                  <c:v>598.07500000000005</c:v>
                </c:pt>
                <c:pt idx="6919">
                  <c:v>598.16</c:v>
                </c:pt>
                <c:pt idx="6920">
                  <c:v>598.24400000000003</c:v>
                </c:pt>
                <c:pt idx="6921">
                  <c:v>598.32999999999993</c:v>
                </c:pt>
                <c:pt idx="6922">
                  <c:v>598.41599999999994</c:v>
                </c:pt>
                <c:pt idx="6923">
                  <c:v>598.49099999999999</c:v>
                </c:pt>
                <c:pt idx="6924">
                  <c:v>598.57399999999996</c:v>
                </c:pt>
                <c:pt idx="6925">
                  <c:v>598.654</c:v>
                </c:pt>
                <c:pt idx="6926">
                  <c:v>598.74199999999996</c:v>
                </c:pt>
                <c:pt idx="6927">
                  <c:v>598.81799999999987</c:v>
                </c:pt>
                <c:pt idx="6928">
                  <c:v>598.90300000000002</c:v>
                </c:pt>
                <c:pt idx="6929">
                  <c:v>598.98</c:v>
                </c:pt>
                <c:pt idx="6930">
                  <c:v>599.06699999999989</c:v>
                </c:pt>
                <c:pt idx="6931">
                  <c:v>599.14599999999996</c:v>
                </c:pt>
                <c:pt idx="6932">
                  <c:v>599.22500000000002</c:v>
                </c:pt>
                <c:pt idx="6933">
                  <c:v>599.3119999999999</c:v>
                </c:pt>
                <c:pt idx="6934">
                  <c:v>599.399</c:v>
                </c:pt>
                <c:pt idx="6935">
                  <c:v>599.47900000000004</c:v>
                </c:pt>
                <c:pt idx="6936">
                  <c:v>599.5569999999999</c:v>
                </c:pt>
                <c:pt idx="6937">
                  <c:v>599.65099999999984</c:v>
                </c:pt>
                <c:pt idx="6938">
                  <c:v>599.73</c:v>
                </c:pt>
                <c:pt idx="6939">
                  <c:v>599.8069999999999</c:v>
                </c:pt>
                <c:pt idx="6940">
                  <c:v>599.88599999999997</c:v>
                </c:pt>
                <c:pt idx="6941">
                  <c:v>599.96799999999985</c:v>
                </c:pt>
                <c:pt idx="6942">
                  <c:v>600.05399999999997</c:v>
                </c:pt>
                <c:pt idx="6943">
                  <c:v>600.13300000000004</c:v>
                </c:pt>
                <c:pt idx="6944">
                  <c:v>600.21400000000006</c:v>
                </c:pt>
                <c:pt idx="6945">
                  <c:v>600.303</c:v>
                </c:pt>
                <c:pt idx="6946">
                  <c:v>600.38900000000001</c:v>
                </c:pt>
                <c:pt idx="6947">
                  <c:v>600.46599999999989</c:v>
                </c:pt>
                <c:pt idx="6948">
                  <c:v>600.54</c:v>
                </c:pt>
                <c:pt idx="6949">
                  <c:v>600.62400000000002</c:v>
                </c:pt>
                <c:pt idx="6950">
                  <c:v>600.70299999999997</c:v>
                </c:pt>
                <c:pt idx="6951">
                  <c:v>600.79</c:v>
                </c:pt>
                <c:pt idx="6952">
                  <c:v>600.87400000000002</c:v>
                </c:pt>
                <c:pt idx="6953">
                  <c:v>600.9559999999999</c:v>
                </c:pt>
                <c:pt idx="6954">
                  <c:v>601.03499999999997</c:v>
                </c:pt>
                <c:pt idx="6955">
                  <c:v>601.12400000000002</c:v>
                </c:pt>
                <c:pt idx="6956">
                  <c:v>601.20299999999997</c:v>
                </c:pt>
                <c:pt idx="6957">
                  <c:v>601.29200000000003</c:v>
                </c:pt>
                <c:pt idx="6958">
                  <c:v>601.37199999999996</c:v>
                </c:pt>
                <c:pt idx="6959">
                  <c:v>601.45799999999986</c:v>
                </c:pt>
                <c:pt idx="6960">
                  <c:v>601.53599999999983</c:v>
                </c:pt>
                <c:pt idx="6961">
                  <c:v>601.62</c:v>
                </c:pt>
                <c:pt idx="6962">
                  <c:v>601.70399999999995</c:v>
                </c:pt>
                <c:pt idx="6963">
                  <c:v>601.78</c:v>
                </c:pt>
                <c:pt idx="6964">
                  <c:v>601.86699999999985</c:v>
                </c:pt>
                <c:pt idx="6965">
                  <c:v>601.94799999999987</c:v>
                </c:pt>
                <c:pt idx="6966">
                  <c:v>602.03300000000002</c:v>
                </c:pt>
                <c:pt idx="6967">
                  <c:v>602.10699999999997</c:v>
                </c:pt>
                <c:pt idx="6968">
                  <c:v>602.197</c:v>
                </c:pt>
                <c:pt idx="6969">
                  <c:v>602.27800000000002</c:v>
                </c:pt>
                <c:pt idx="6970">
                  <c:v>602.35299999999972</c:v>
                </c:pt>
                <c:pt idx="6971">
                  <c:v>602.44199999999989</c:v>
                </c:pt>
                <c:pt idx="6972">
                  <c:v>602.52199999999993</c:v>
                </c:pt>
                <c:pt idx="6973">
                  <c:v>602.60299999999984</c:v>
                </c:pt>
                <c:pt idx="6974">
                  <c:v>602.68899999999996</c:v>
                </c:pt>
                <c:pt idx="6975">
                  <c:v>602.76599999999996</c:v>
                </c:pt>
                <c:pt idx="6976">
                  <c:v>602.84899999999993</c:v>
                </c:pt>
                <c:pt idx="6977">
                  <c:v>602.93599999999992</c:v>
                </c:pt>
                <c:pt idx="6978">
                  <c:v>603.02099999999996</c:v>
                </c:pt>
                <c:pt idx="6979">
                  <c:v>603.09699999999998</c:v>
                </c:pt>
                <c:pt idx="6980">
                  <c:v>603.17999999999995</c:v>
                </c:pt>
                <c:pt idx="6981">
                  <c:v>603.26199999999983</c:v>
                </c:pt>
                <c:pt idx="6982">
                  <c:v>603.34999999999991</c:v>
                </c:pt>
                <c:pt idx="6983">
                  <c:v>603.42199999999991</c:v>
                </c:pt>
                <c:pt idx="6984">
                  <c:v>603.49900000000002</c:v>
                </c:pt>
                <c:pt idx="6985">
                  <c:v>603.58299999999997</c:v>
                </c:pt>
                <c:pt idx="6986">
                  <c:v>603.66599999999994</c:v>
                </c:pt>
                <c:pt idx="6987">
                  <c:v>603.74800000000005</c:v>
                </c:pt>
                <c:pt idx="6988">
                  <c:v>603.82799999999986</c:v>
                </c:pt>
                <c:pt idx="6989">
                  <c:v>603.92099999999994</c:v>
                </c:pt>
                <c:pt idx="6990">
                  <c:v>604.00599999999997</c:v>
                </c:pt>
                <c:pt idx="6991">
                  <c:v>604.08600000000001</c:v>
                </c:pt>
                <c:pt idx="6992">
                  <c:v>604.16499999999996</c:v>
                </c:pt>
                <c:pt idx="6993">
                  <c:v>604.24699999999996</c:v>
                </c:pt>
                <c:pt idx="6994">
                  <c:v>604.32899999999984</c:v>
                </c:pt>
                <c:pt idx="6995">
                  <c:v>604.41</c:v>
                </c:pt>
                <c:pt idx="6996">
                  <c:v>604.49400000000003</c:v>
                </c:pt>
                <c:pt idx="6997">
                  <c:v>604.57399999999996</c:v>
                </c:pt>
                <c:pt idx="6998">
                  <c:v>604.65800000000002</c:v>
                </c:pt>
                <c:pt idx="6999">
                  <c:v>604.74</c:v>
                </c:pt>
                <c:pt idx="7000">
                  <c:v>604.81499999999994</c:v>
                </c:pt>
                <c:pt idx="7001">
                  <c:v>604.899</c:v>
                </c:pt>
                <c:pt idx="7002">
                  <c:v>604.98599999999999</c:v>
                </c:pt>
                <c:pt idx="7003">
                  <c:v>605.07000000000005</c:v>
                </c:pt>
                <c:pt idx="7004">
                  <c:v>605.14800000000002</c:v>
                </c:pt>
                <c:pt idx="7005">
                  <c:v>605.23699999999997</c:v>
                </c:pt>
                <c:pt idx="7006">
                  <c:v>605.31399999999996</c:v>
                </c:pt>
                <c:pt idx="7007">
                  <c:v>605.40099999999984</c:v>
                </c:pt>
                <c:pt idx="7008">
                  <c:v>605.476</c:v>
                </c:pt>
                <c:pt idx="7009">
                  <c:v>605.55999999999983</c:v>
                </c:pt>
                <c:pt idx="7010">
                  <c:v>605.64400000000001</c:v>
                </c:pt>
                <c:pt idx="7011">
                  <c:v>605.726</c:v>
                </c:pt>
                <c:pt idx="7012">
                  <c:v>605.80099999999993</c:v>
                </c:pt>
                <c:pt idx="7013">
                  <c:v>605.88900000000001</c:v>
                </c:pt>
                <c:pt idx="7014">
                  <c:v>605.97199999999998</c:v>
                </c:pt>
                <c:pt idx="7015">
                  <c:v>606.05399999999997</c:v>
                </c:pt>
                <c:pt idx="7016">
                  <c:v>606.13199999999983</c:v>
                </c:pt>
                <c:pt idx="7017">
                  <c:v>606.21400000000006</c:v>
                </c:pt>
                <c:pt idx="7018">
                  <c:v>606.29499999999996</c:v>
                </c:pt>
                <c:pt idx="7019">
                  <c:v>606.375</c:v>
                </c:pt>
                <c:pt idx="7020">
                  <c:v>606.45499999999993</c:v>
                </c:pt>
                <c:pt idx="7021">
                  <c:v>606.54099999999994</c:v>
                </c:pt>
                <c:pt idx="7022">
                  <c:v>606.62199999999996</c:v>
                </c:pt>
                <c:pt idx="7023">
                  <c:v>606.70500000000004</c:v>
                </c:pt>
                <c:pt idx="7024">
                  <c:v>606.79100000000005</c:v>
                </c:pt>
                <c:pt idx="7025">
                  <c:v>606.87</c:v>
                </c:pt>
                <c:pt idx="7026">
                  <c:v>606.94799999999987</c:v>
                </c:pt>
                <c:pt idx="7027">
                  <c:v>607.03099999999984</c:v>
                </c:pt>
                <c:pt idx="7028">
                  <c:v>607.11699999999996</c:v>
                </c:pt>
                <c:pt idx="7029">
                  <c:v>607.19799999999998</c:v>
                </c:pt>
                <c:pt idx="7030">
                  <c:v>607.279</c:v>
                </c:pt>
                <c:pt idx="7031">
                  <c:v>607.3649999999999</c:v>
                </c:pt>
                <c:pt idx="7032">
                  <c:v>607.43899999999996</c:v>
                </c:pt>
                <c:pt idx="7033">
                  <c:v>607.52499999999998</c:v>
                </c:pt>
                <c:pt idx="7034">
                  <c:v>607.61</c:v>
                </c:pt>
                <c:pt idx="7035">
                  <c:v>607.69200000000001</c:v>
                </c:pt>
                <c:pt idx="7036">
                  <c:v>607.77099999999996</c:v>
                </c:pt>
                <c:pt idx="7037">
                  <c:v>607.86199999999985</c:v>
                </c:pt>
                <c:pt idx="7038">
                  <c:v>607.9369999999999</c:v>
                </c:pt>
                <c:pt idx="7039">
                  <c:v>608.02300000000002</c:v>
                </c:pt>
                <c:pt idx="7040">
                  <c:v>608.10599999999999</c:v>
                </c:pt>
                <c:pt idx="7041">
                  <c:v>608.18700000000001</c:v>
                </c:pt>
                <c:pt idx="7042">
                  <c:v>608.26400000000001</c:v>
                </c:pt>
                <c:pt idx="7043">
                  <c:v>608.35099999999989</c:v>
                </c:pt>
                <c:pt idx="7044">
                  <c:v>608.43099999999993</c:v>
                </c:pt>
                <c:pt idx="7045">
                  <c:v>608.51300000000003</c:v>
                </c:pt>
                <c:pt idx="7046">
                  <c:v>608.59500000000003</c:v>
                </c:pt>
                <c:pt idx="7047">
                  <c:v>608.67399999999998</c:v>
                </c:pt>
                <c:pt idx="7048">
                  <c:v>608.75599999999997</c:v>
                </c:pt>
                <c:pt idx="7049">
                  <c:v>608.84099999999989</c:v>
                </c:pt>
                <c:pt idx="7050">
                  <c:v>608.92399999999998</c:v>
                </c:pt>
                <c:pt idx="7051">
                  <c:v>609.00400000000002</c:v>
                </c:pt>
                <c:pt idx="7052">
                  <c:v>609.08600000000001</c:v>
                </c:pt>
                <c:pt idx="7053">
                  <c:v>609.16499999999996</c:v>
                </c:pt>
                <c:pt idx="7054">
                  <c:v>609.25</c:v>
                </c:pt>
                <c:pt idx="7055">
                  <c:v>609.33199999999988</c:v>
                </c:pt>
                <c:pt idx="7056">
                  <c:v>609.41300000000001</c:v>
                </c:pt>
                <c:pt idx="7057">
                  <c:v>609.49699999999996</c:v>
                </c:pt>
                <c:pt idx="7058">
                  <c:v>609.57899999999995</c:v>
                </c:pt>
                <c:pt idx="7059">
                  <c:v>609.66399999999999</c:v>
                </c:pt>
                <c:pt idx="7060">
                  <c:v>609.74599999999998</c:v>
                </c:pt>
                <c:pt idx="7061">
                  <c:v>609.82799999999986</c:v>
                </c:pt>
                <c:pt idx="7062">
                  <c:v>609.90499999999997</c:v>
                </c:pt>
                <c:pt idx="7063">
                  <c:v>609.99099999999999</c:v>
                </c:pt>
                <c:pt idx="7064">
                  <c:v>610.06799999999987</c:v>
                </c:pt>
                <c:pt idx="7065">
                  <c:v>610.15599999999984</c:v>
                </c:pt>
                <c:pt idx="7066">
                  <c:v>610.23800000000006</c:v>
                </c:pt>
                <c:pt idx="7067">
                  <c:v>610.32299999999987</c:v>
                </c:pt>
                <c:pt idx="7068">
                  <c:v>610.40199999999993</c:v>
                </c:pt>
                <c:pt idx="7069">
                  <c:v>610.47900000000004</c:v>
                </c:pt>
                <c:pt idx="7070">
                  <c:v>610.56099999999992</c:v>
                </c:pt>
                <c:pt idx="7071">
                  <c:v>610.64499999999998</c:v>
                </c:pt>
                <c:pt idx="7072">
                  <c:v>610.72500000000002</c:v>
                </c:pt>
                <c:pt idx="7073">
                  <c:v>610.81099999999992</c:v>
                </c:pt>
                <c:pt idx="7074">
                  <c:v>610.89599999999996</c:v>
                </c:pt>
                <c:pt idx="7075">
                  <c:v>610.97699999999998</c:v>
                </c:pt>
                <c:pt idx="7076">
                  <c:v>611.05399999999997</c:v>
                </c:pt>
                <c:pt idx="7077">
                  <c:v>611.14499999999998</c:v>
                </c:pt>
                <c:pt idx="7078">
                  <c:v>611.21699999999998</c:v>
                </c:pt>
                <c:pt idx="7079">
                  <c:v>611.29899999999998</c:v>
                </c:pt>
                <c:pt idx="7080">
                  <c:v>611.38499999999999</c:v>
                </c:pt>
                <c:pt idx="7081">
                  <c:v>611.471</c:v>
                </c:pt>
                <c:pt idx="7082">
                  <c:v>611.55199999999991</c:v>
                </c:pt>
                <c:pt idx="7083">
                  <c:v>611.63</c:v>
                </c:pt>
                <c:pt idx="7084">
                  <c:v>611.70500000000004</c:v>
                </c:pt>
                <c:pt idx="7085">
                  <c:v>611.798</c:v>
                </c:pt>
                <c:pt idx="7086">
                  <c:v>611.88099999999997</c:v>
                </c:pt>
                <c:pt idx="7087">
                  <c:v>611.96599999999989</c:v>
                </c:pt>
                <c:pt idx="7088">
                  <c:v>612.04199999999992</c:v>
                </c:pt>
                <c:pt idx="7089">
                  <c:v>612.125</c:v>
                </c:pt>
                <c:pt idx="7090">
                  <c:v>612.20399999999995</c:v>
                </c:pt>
                <c:pt idx="7091">
                  <c:v>612.28599999999994</c:v>
                </c:pt>
                <c:pt idx="7092">
                  <c:v>612.36899999999991</c:v>
                </c:pt>
                <c:pt idx="7093">
                  <c:v>612.45399999999984</c:v>
                </c:pt>
                <c:pt idx="7094">
                  <c:v>612.53499999999997</c:v>
                </c:pt>
                <c:pt idx="7095">
                  <c:v>612.62</c:v>
                </c:pt>
                <c:pt idx="7096">
                  <c:v>612.702</c:v>
                </c:pt>
                <c:pt idx="7097">
                  <c:v>612.779</c:v>
                </c:pt>
                <c:pt idx="7098">
                  <c:v>612.86599999999987</c:v>
                </c:pt>
                <c:pt idx="7099">
                  <c:v>612.94499999999994</c:v>
                </c:pt>
                <c:pt idx="7100">
                  <c:v>613.02300000000002</c:v>
                </c:pt>
                <c:pt idx="7101">
                  <c:v>613.10400000000004</c:v>
                </c:pt>
                <c:pt idx="7102">
                  <c:v>613.18299999999999</c:v>
                </c:pt>
                <c:pt idx="7103">
                  <c:v>613.27499999999998</c:v>
                </c:pt>
                <c:pt idx="7104">
                  <c:v>613.3549999999999</c:v>
                </c:pt>
                <c:pt idx="7105">
                  <c:v>613.43899999999996</c:v>
                </c:pt>
                <c:pt idx="7106">
                  <c:v>613.52</c:v>
                </c:pt>
                <c:pt idx="7107">
                  <c:v>613.60299999999984</c:v>
                </c:pt>
                <c:pt idx="7108">
                  <c:v>613.68299999999999</c:v>
                </c:pt>
                <c:pt idx="7109">
                  <c:v>613.76699999999994</c:v>
                </c:pt>
                <c:pt idx="7110">
                  <c:v>613.84799999999984</c:v>
                </c:pt>
                <c:pt idx="7111">
                  <c:v>613.92499999999984</c:v>
                </c:pt>
                <c:pt idx="7112">
                  <c:v>614.01199999999983</c:v>
                </c:pt>
                <c:pt idx="7113">
                  <c:v>614.096</c:v>
                </c:pt>
                <c:pt idx="7114">
                  <c:v>614.173</c:v>
                </c:pt>
                <c:pt idx="7115">
                  <c:v>614.25699999999983</c:v>
                </c:pt>
                <c:pt idx="7116">
                  <c:v>614.33999999999992</c:v>
                </c:pt>
                <c:pt idx="7117">
                  <c:v>614.41800000000001</c:v>
                </c:pt>
                <c:pt idx="7118">
                  <c:v>614.50099999999998</c:v>
                </c:pt>
                <c:pt idx="7119">
                  <c:v>614.58299999999997</c:v>
                </c:pt>
                <c:pt idx="7120">
                  <c:v>614.66699999999992</c:v>
                </c:pt>
                <c:pt idx="7121">
                  <c:v>614.75099999999998</c:v>
                </c:pt>
                <c:pt idx="7122">
                  <c:v>614.83499999999992</c:v>
                </c:pt>
                <c:pt idx="7123">
                  <c:v>614.91399999999999</c:v>
                </c:pt>
                <c:pt idx="7124">
                  <c:v>614.995</c:v>
                </c:pt>
                <c:pt idx="7125">
                  <c:v>615.07399999999996</c:v>
                </c:pt>
                <c:pt idx="7126">
                  <c:v>615.16199999999992</c:v>
                </c:pt>
                <c:pt idx="7127">
                  <c:v>615.24699999999996</c:v>
                </c:pt>
                <c:pt idx="7128">
                  <c:v>615.32799999999986</c:v>
                </c:pt>
                <c:pt idx="7129">
                  <c:v>615.41199999999992</c:v>
                </c:pt>
                <c:pt idx="7130">
                  <c:v>615.49199999999996</c:v>
                </c:pt>
                <c:pt idx="7131">
                  <c:v>615.56899999999996</c:v>
                </c:pt>
                <c:pt idx="7132">
                  <c:v>615.65199999999993</c:v>
                </c:pt>
                <c:pt idx="7133">
                  <c:v>615.73199999999997</c:v>
                </c:pt>
                <c:pt idx="7134">
                  <c:v>615.80899999999997</c:v>
                </c:pt>
                <c:pt idx="7135">
                  <c:v>615.89800000000002</c:v>
                </c:pt>
                <c:pt idx="7136">
                  <c:v>615.97799999999984</c:v>
                </c:pt>
                <c:pt idx="7137">
                  <c:v>616.05799999999988</c:v>
                </c:pt>
                <c:pt idx="7138">
                  <c:v>616.13599999999997</c:v>
                </c:pt>
                <c:pt idx="7139">
                  <c:v>616.21799999999996</c:v>
                </c:pt>
                <c:pt idx="7140">
                  <c:v>616.29700000000003</c:v>
                </c:pt>
                <c:pt idx="7141">
                  <c:v>616.38199999999983</c:v>
                </c:pt>
                <c:pt idx="7142">
                  <c:v>616.46699999999987</c:v>
                </c:pt>
                <c:pt idx="7143">
                  <c:v>616.55399999999997</c:v>
                </c:pt>
                <c:pt idx="7144">
                  <c:v>616.63300000000004</c:v>
                </c:pt>
                <c:pt idx="7145">
                  <c:v>616.71699999999998</c:v>
                </c:pt>
                <c:pt idx="7146">
                  <c:v>616.80499999999984</c:v>
                </c:pt>
                <c:pt idx="7147">
                  <c:v>616.88199999999983</c:v>
                </c:pt>
                <c:pt idx="7148">
                  <c:v>616.96400000000006</c:v>
                </c:pt>
                <c:pt idx="7149">
                  <c:v>617.04199999999992</c:v>
                </c:pt>
                <c:pt idx="7150">
                  <c:v>617.11900000000003</c:v>
                </c:pt>
                <c:pt idx="7151">
                  <c:v>617.202</c:v>
                </c:pt>
                <c:pt idx="7152">
                  <c:v>617.28499999999997</c:v>
                </c:pt>
                <c:pt idx="7153">
                  <c:v>617.37099999999998</c:v>
                </c:pt>
                <c:pt idx="7154">
                  <c:v>617.45099999999991</c:v>
                </c:pt>
                <c:pt idx="7155">
                  <c:v>617.53599999999983</c:v>
                </c:pt>
                <c:pt idx="7156">
                  <c:v>617.61099999999999</c:v>
                </c:pt>
                <c:pt idx="7157">
                  <c:v>617.697</c:v>
                </c:pt>
                <c:pt idx="7158">
                  <c:v>617.77599999999995</c:v>
                </c:pt>
                <c:pt idx="7159">
                  <c:v>617.86300000000006</c:v>
                </c:pt>
                <c:pt idx="7160">
                  <c:v>617.94299999999987</c:v>
                </c:pt>
                <c:pt idx="7161">
                  <c:v>618.02599999999984</c:v>
                </c:pt>
                <c:pt idx="7162">
                  <c:v>618.10299999999984</c:v>
                </c:pt>
                <c:pt idx="7163">
                  <c:v>618.19299999999998</c:v>
                </c:pt>
                <c:pt idx="7164">
                  <c:v>618.27300000000002</c:v>
                </c:pt>
                <c:pt idx="7165">
                  <c:v>618.34999999999991</c:v>
                </c:pt>
                <c:pt idx="7166">
                  <c:v>618.43399999999997</c:v>
                </c:pt>
                <c:pt idx="7167">
                  <c:v>618.51599999999996</c:v>
                </c:pt>
                <c:pt idx="7168">
                  <c:v>618.60400000000004</c:v>
                </c:pt>
                <c:pt idx="7169">
                  <c:v>618.68100000000004</c:v>
                </c:pt>
                <c:pt idx="7170">
                  <c:v>618.76699999999994</c:v>
                </c:pt>
                <c:pt idx="7171">
                  <c:v>618.84699999999987</c:v>
                </c:pt>
                <c:pt idx="7172">
                  <c:v>618.9319999999999</c:v>
                </c:pt>
                <c:pt idx="7173">
                  <c:v>619.01099999999997</c:v>
                </c:pt>
                <c:pt idx="7174">
                  <c:v>619.08600000000001</c:v>
                </c:pt>
                <c:pt idx="7175">
                  <c:v>619.17899999999997</c:v>
                </c:pt>
                <c:pt idx="7176">
                  <c:v>619.25599999999997</c:v>
                </c:pt>
                <c:pt idx="7177">
                  <c:v>619.33499999999992</c:v>
                </c:pt>
                <c:pt idx="7178">
                  <c:v>619.41499999999996</c:v>
                </c:pt>
                <c:pt idx="7179">
                  <c:v>619.5</c:v>
                </c:pt>
                <c:pt idx="7180">
                  <c:v>619.58699999999999</c:v>
                </c:pt>
                <c:pt idx="7181">
                  <c:v>619.66800000000001</c:v>
                </c:pt>
                <c:pt idx="7182">
                  <c:v>619.74300000000005</c:v>
                </c:pt>
                <c:pt idx="7183">
                  <c:v>619.82699999999988</c:v>
                </c:pt>
                <c:pt idx="7184">
                  <c:v>619.91699999999992</c:v>
                </c:pt>
                <c:pt idx="7185">
                  <c:v>619.99400000000003</c:v>
                </c:pt>
                <c:pt idx="7186">
                  <c:v>620.072</c:v>
                </c:pt>
                <c:pt idx="7187">
                  <c:v>620.15699999999993</c:v>
                </c:pt>
                <c:pt idx="7188">
                  <c:v>620.23099999999999</c:v>
                </c:pt>
                <c:pt idx="7189">
                  <c:v>620.31999999999994</c:v>
                </c:pt>
                <c:pt idx="7190">
                  <c:v>620.40199999999993</c:v>
                </c:pt>
                <c:pt idx="7191">
                  <c:v>620.48400000000004</c:v>
                </c:pt>
                <c:pt idx="7192">
                  <c:v>620.56499999999994</c:v>
                </c:pt>
                <c:pt idx="7193">
                  <c:v>620.649</c:v>
                </c:pt>
                <c:pt idx="7194">
                  <c:v>620.73099999999999</c:v>
                </c:pt>
                <c:pt idx="7195">
                  <c:v>620.80799999999988</c:v>
                </c:pt>
                <c:pt idx="7196">
                  <c:v>620.89</c:v>
                </c:pt>
                <c:pt idx="7197">
                  <c:v>620.97299999999996</c:v>
                </c:pt>
                <c:pt idx="7198">
                  <c:v>621.05599999999993</c:v>
                </c:pt>
                <c:pt idx="7199">
                  <c:v>621.13800000000003</c:v>
                </c:pt>
                <c:pt idx="7200">
                  <c:v>621.22</c:v>
                </c:pt>
                <c:pt idx="7201">
                  <c:v>621.29600000000005</c:v>
                </c:pt>
                <c:pt idx="7202">
                  <c:v>621.38300000000004</c:v>
                </c:pt>
                <c:pt idx="7203">
                  <c:v>621.45899999999983</c:v>
                </c:pt>
                <c:pt idx="7204">
                  <c:v>621.54199999999992</c:v>
                </c:pt>
                <c:pt idx="7205">
                  <c:v>621.62900000000002</c:v>
                </c:pt>
                <c:pt idx="7206">
                  <c:v>621.70799999999997</c:v>
                </c:pt>
                <c:pt idx="7207">
                  <c:v>621.78700000000003</c:v>
                </c:pt>
                <c:pt idx="7208">
                  <c:v>621.87699999999984</c:v>
                </c:pt>
                <c:pt idx="7209">
                  <c:v>621.95399999999984</c:v>
                </c:pt>
                <c:pt idx="7210">
                  <c:v>622.03699999999992</c:v>
                </c:pt>
                <c:pt idx="7211">
                  <c:v>622.12099999999998</c:v>
                </c:pt>
                <c:pt idx="7212">
                  <c:v>622.20600000000002</c:v>
                </c:pt>
                <c:pt idx="7213">
                  <c:v>622.28800000000001</c:v>
                </c:pt>
                <c:pt idx="7214">
                  <c:v>622.36799999999994</c:v>
                </c:pt>
                <c:pt idx="7215">
                  <c:v>622.44599999999991</c:v>
                </c:pt>
                <c:pt idx="7216">
                  <c:v>622.53199999999993</c:v>
                </c:pt>
                <c:pt idx="7217">
                  <c:v>622.61</c:v>
                </c:pt>
                <c:pt idx="7218">
                  <c:v>622.68899999999996</c:v>
                </c:pt>
                <c:pt idx="7219">
                  <c:v>622.77200000000005</c:v>
                </c:pt>
                <c:pt idx="7220">
                  <c:v>622.85799999999972</c:v>
                </c:pt>
                <c:pt idx="7221">
                  <c:v>622.93499999999983</c:v>
                </c:pt>
                <c:pt idx="7222">
                  <c:v>623.02099999999996</c:v>
                </c:pt>
                <c:pt idx="7223">
                  <c:v>623.101</c:v>
                </c:pt>
                <c:pt idx="7224">
                  <c:v>623.18600000000004</c:v>
                </c:pt>
                <c:pt idx="7225">
                  <c:v>623.26900000000001</c:v>
                </c:pt>
                <c:pt idx="7226">
                  <c:v>623.34899999999993</c:v>
                </c:pt>
                <c:pt idx="7227">
                  <c:v>623.43399999999997</c:v>
                </c:pt>
                <c:pt idx="7228">
                  <c:v>623.52099999999996</c:v>
                </c:pt>
                <c:pt idx="7229">
                  <c:v>623.59900000000005</c:v>
                </c:pt>
                <c:pt idx="7230">
                  <c:v>623.68200000000002</c:v>
                </c:pt>
                <c:pt idx="7231">
                  <c:v>623.76</c:v>
                </c:pt>
                <c:pt idx="7232">
                  <c:v>623.84099999999989</c:v>
                </c:pt>
                <c:pt idx="7233">
                  <c:v>623.91499999999996</c:v>
                </c:pt>
                <c:pt idx="7234">
                  <c:v>624.005</c:v>
                </c:pt>
                <c:pt idx="7235">
                  <c:v>624.09299999999996</c:v>
                </c:pt>
                <c:pt idx="7236">
                  <c:v>624.16800000000001</c:v>
                </c:pt>
                <c:pt idx="7237">
                  <c:v>624.24699999999996</c:v>
                </c:pt>
                <c:pt idx="7238">
                  <c:v>624.32399999999996</c:v>
                </c:pt>
                <c:pt idx="7239">
                  <c:v>624.41099999999983</c:v>
                </c:pt>
                <c:pt idx="7240">
                  <c:v>624.50099999999998</c:v>
                </c:pt>
                <c:pt idx="7241">
                  <c:v>624.57500000000005</c:v>
                </c:pt>
                <c:pt idx="7242">
                  <c:v>624.65899999999999</c:v>
                </c:pt>
                <c:pt idx="7243">
                  <c:v>624.74699999999996</c:v>
                </c:pt>
                <c:pt idx="7244">
                  <c:v>624.82799999999986</c:v>
                </c:pt>
                <c:pt idx="7245">
                  <c:v>624.91099999999983</c:v>
                </c:pt>
                <c:pt idx="7246">
                  <c:v>624.99099999999999</c:v>
                </c:pt>
                <c:pt idx="7247">
                  <c:v>625.07100000000003</c:v>
                </c:pt>
                <c:pt idx="7248">
                  <c:v>625.14499999999998</c:v>
                </c:pt>
                <c:pt idx="7249">
                  <c:v>625.23099999999999</c:v>
                </c:pt>
                <c:pt idx="7250">
                  <c:v>625.30999999999983</c:v>
                </c:pt>
                <c:pt idx="7251">
                  <c:v>625.39400000000001</c:v>
                </c:pt>
                <c:pt idx="7252">
                  <c:v>625.47299999999996</c:v>
                </c:pt>
                <c:pt idx="7253">
                  <c:v>625.5569999999999</c:v>
                </c:pt>
                <c:pt idx="7254">
                  <c:v>625.64599999999996</c:v>
                </c:pt>
                <c:pt idx="7255">
                  <c:v>625.73</c:v>
                </c:pt>
                <c:pt idx="7256">
                  <c:v>625.80599999999993</c:v>
                </c:pt>
                <c:pt idx="7257">
                  <c:v>625.89199999999994</c:v>
                </c:pt>
                <c:pt idx="7258">
                  <c:v>625.971</c:v>
                </c:pt>
                <c:pt idx="7259">
                  <c:v>626.053</c:v>
                </c:pt>
                <c:pt idx="7260">
                  <c:v>626.13300000000004</c:v>
                </c:pt>
                <c:pt idx="7261">
                  <c:v>626.21799999999996</c:v>
                </c:pt>
                <c:pt idx="7262">
                  <c:v>626.298</c:v>
                </c:pt>
                <c:pt idx="7263">
                  <c:v>626.38199999999983</c:v>
                </c:pt>
                <c:pt idx="7264">
                  <c:v>626.46299999999985</c:v>
                </c:pt>
                <c:pt idx="7265">
                  <c:v>626.54499999999996</c:v>
                </c:pt>
                <c:pt idx="7266">
                  <c:v>626.62400000000002</c:v>
                </c:pt>
                <c:pt idx="7267">
                  <c:v>626.70399999999995</c:v>
                </c:pt>
                <c:pt idx="7268">
                  <c:v>626.78800000000001</c:v>
                </c:pt>
                <c:pt idx="7269">
                  <c:v>626.8649999999999</c:v>
                </c:pt>
                <c:pt idx="7270">
                  <c:v>626.95099999999991</c:v>
                </c:pt>
                <c:pt idx="7271">
                  <c:v>627.03800000000001</c:v>
                </c:pt>
                <c:pt idx="7272">
                  <c:v>627.12099999999998</c:v>
                </c:pt>
                <c:pt idx="7273">
                  <c:v>627.19500000000005</c:v>
                </c:pt>
                <c:pt idx="7274">
                  <c:v>627.28200000000004</c:v>
                </c:pt>
                <c:pt idx="7275">
                  <c:v>627.36199999999985</c:v>
                </c:pt>
                <c:pt idx="7276">
                  <c:v>627.44999999999993</c:v>
                </c:pt>
                <c:pt idx="7277">
                  <c:v>627.53099999999984</c:v>
                </c:pt>
                <c:pt idx="7278">
                  <c:v>627.60900000000004</c:v>
                </c:pt>
                <c:pt idx="7279">
                  <c:v>627.69600000000003</c:v>
                </c:pt>
                <c:pt idx="7280">
                  <c:v>627.77499999999998</c:v>
                </c:pt>
                <c:pt idx="7281">
                  <c:v>627.8549999999999</c:v>
                </c:pt>
                <c:pt idx="7282">
                  <c:v>627.93599999999992</c:v>
                </c:pt>
                <c:pt idx="7283">
                  <c:v>628.01400000000001</c:v>
                </c:pt>
                <c:pt idx="7284">
                  <c:v>628.09900000000005</c:v>
                </c:pt>
                <c:pt idx="7285">
                  <c:v>628.18100000000004</c:v>
                </c:pt>
                <c:pt idx="7286">
                  <c:v>628.26800000000003</c:v>
                </c:pt>
                <c:pt idx="7287">
                  <c:v>628.34599999999989</c:v>
                </c:pt>
                <c:pt idx="7288">
                  <c:v>628.42199999999991</c:v>
                </c:pt>
                <c:pt idx="7289">
                  <c:v>628.50800000000004</c:v>
                </c:pt>
                <c:pt idx="7290">
                  <c:v>628.59199999999998</c:v>
                </c:pt>
                <c:pt idx="7291">
                  <c:v>628.67200000000003</c:v>
                </c:pt>
                <c:pt idx="7292">
                  <c:v>628.75400000000002</c:v>
                </c:pt>
                <c:pt idx="7293">
                  <c:v>628.83799999999985</c:v>
                </c:pt>
                <c:pt idx="7294">
                  <c:v>628.91899999999998</c:v>
                </c:pt>
                <c:pt idx="7295">
                  <c:v>629.005</c:v>
                </c:pt>
                <c:pt idx="7296">
                  <c:v>629.08199999999999</c:v>
                </c:pt>
                <c:pt idx="7297">
                  <c:v>629.16499999999996</c:v>
                </c:pt>
                <c:pt idx="7298">
                  <c:v>629.24300000000005</c:v>
                </c:pt>
                <c:pt idx="7299">
                  <c:v>629.32399999999996</c:v>
                </c:pt>
                <c:pt idx="7300">
                  <c:v>629.41099999999983</c:v>
                </c:pt>
                <c:pt idx="7301">
                  <c:v>629.49</c:v>
                </c:pt>
                <c:pt idx="7302">
                  <c:v>629.57799999999997</c:v>
                </c:pt>
                <c:pt idx="7303">
                  <c:v>629.65699999999993</c:v>
                </c:pt>
                <c:pt idx="7304">
                  <c:v>629.73599999999999</c:v>
                </c:pt>
                <c:pt idx="7305">
                  <c:v>629.81899999999996</c:v>
                </c:pt>
                <c:pt idx="7306">
                  <c:v>629.89800000000002</c:v>
                </c:pt>
                <c:pt idx="7307">
                  <c:v>629.98299999999983</c:v>
                </c:pt>
                <c:pt idx="7308">
                  <c:v>630.06299999999987</c:v>
                </c:pt>
                <c:pt idx="7309">
                  <c:v>630.149</c:v>
                </c:pt>
                <c:pt idx="7310">
                  <c:v>630.23500000000001</c:v>
                </c:pt>
                <c:pt idx="7311">
                  <c:v>630.31299999999987</c:v>
                </c:pt>
                <c:pt idx="7312">
                  <c:v>630.39499999999998</c:v>
                </c:pt>
                <c:pt idx="7313">
                  <c:v>630.48099999999999</c:v>
                </c:pt>
                <c:pt idx="7314">
                  <c:v>630.55399999999997</c:v>
                </c:pt>
                <c:pt idx="7315">
                  <c:v>630.64300000000003</c:v>
                </c:pt>
                <c:pt idx="7316">
                  <c:v>630.71799999999996</c:v>
                </c:pt>
                <c:pt idx="7317">
                  <c:v>630.79999999999995</c:v>
                </c:pt>
                <c:pt idx="7318">
                  <c:v>630.89199999999994</c:v>
                </c:pt>
                <c:pt idx="7319">
                  <c:v>630.971</c:v>
                </c:pt>
                <c:pt idx="7320">
                  <c:v>631.04699999999991</c:v>
                </c:pt>
                <c:pt idx="7321">
                  <c:v>631.12699999999984</c:v>
                </c:pt>
                <c:pt idx="7322">
                  <c:v>631.21</c:v>
                </c:pt>
                <c:pt idx="7323">
                  <c:v>631.29100000000005</c:v>
                </c:pt>
                <c:pt idx="7324">
                  <c:v>631.36699999999985</c:v>
                </c:pt>
                <c:pt idx="7325">
                  <c:v>631.45699999999988</c:v>
                </c:pt>
                <c:pt idx="7326">
                  <c:v>631.54199999999992</c:v>
                </c:pt>
                <c:pt idx="7327">
                  <c:v>631.62400000000002</c:v>
                </c:pt>
                <c:pt idx="7328">
                  <c:v>631.70799999999997</c:v>
                </c:pt>
                <c:pt idx="7329">
                  <c:v>631.78499999999997</c:v>
                </c:pt>
                <c:pt idx="7330">
                  <c:v>631.86599999999987</c:v>
                </c:pt>
                <c:pt idx="7331">
                  <c:v>631.94899999999996</c:v>
                </c:pt>
                <c:pt idx="7332">
                  <c:v>632.02800000000002</c:v>
                </c:pt>
                <c:pt idx="7333">
                  <c:v>632.11300000000006</c:v>
                </c:pt>
                <c:pt idx="7334">
                  <c:v>632.197</c:v>
                </c:pt>
                <c:pt idx="7335">
                  <c:v>632.27599999999995</c:v>
                </c:pt>
                <c:pt idx="7336">
                  <c:v>632.36599999999987</c:v>
                </c:pt>
                <c:pt idx="7337">
                  <c:v>632.44099999999992</c:v>
                </c:pt>
                <c:pt idx="7338">
                  <c:v>632.52499999999998</c:v>
                </c:pt>
                <c:pt idx="7339">
                  <c:v>632.60299999999984</c:v>
                </c:pt>
                <c:pt idx="7340">
                  <c:v>632.68600000000004</c:v>
                </c:pt>
                <c:pt idx="7341">
                  <c:v>632.76599999999996</c:v>
                </c:pt>
                <c:pt idx="7342">
                  <c:v>632.85699999999986</c:v>
                </c:pt>
                <c:pt idx="7343">
                  <c:v>632.93499999999983</c:v>
                </c:pt>
                <c:pt idx="7344">
                  <c:v>633.02</c:v>
                </c:pt>
                <c:pt idx="7345">
                  <c:v>633.1</c:v>
                </c:pt>
                <c:pt idx="7346">
                  <c:v>633.18100000000004</c:v>
                </c:pt>
                <c:pt idx="7347">
                  <c:v>633.26199999999983</c:v>
                </c:pt>
                <c:pt idx="7348">
                  <c:v>633.33999999999992</c:v>
                </c:pt>
                <c:pt idx="7349">
                  <c:v>633.42599999999993</c:v>
                </c:pt>
                <c:pt idx="7350">
                  <c:v>633.50800000000004</c:v>
                </c:pt>
                <c:pt idx="7351">
                  <c:v>633.59199999999998</c:v>
                </c:pt>
                <c:pt idx="7352">
                  <c:v>633.66899999999998</c:v>
                </c:pt>
                <c:pt idx="7353">
                  <c:v>633.75199999999984</c:v>
                </c:pt>
                <c:pt idx="7354">
                  <c:v>633.83699999999988</c:v>
                </c:pt>
                <c:pt idx="7355">
                  <c:v>633.91199999999992</c:v>
                </c:pt>
                <c:pt idx="7356">
                  <c:v>633.99699999999996</c:v>
                </c:pt>
                <c:pt idx="7357">
                  <c:v>634.08299999999997</c:v>
                </c:pt>
                <c:pt idx="7358">
                  <c:v>634.16300000000001</c:v>
                </c:pt>
                <c:pt idx="7359">
                  <c:v>634.24300000000005</c:v>
                </c:pt>
                <c:pt idx="7360">
                  <c:v>634.33199999999988</c:v>
                </c:pt>
                <c:pt idx="7361">
                  <c:v>634.41</c:v>
                </c:pt>
                <c:pt idx="7362">
                  <c:v>634.49199999999996</c:v>
                </c:pt>
                <c:pt idx="7363">
                  <c:v>634.572</c:v>
                </c:pt>
                <c:pt idx="7364">
                  <c:v>634.65699999999993</c:v>
                </c:pt>
                <c:pt idx="7365">
                  <c:v>634.73400000000004</c:v>
                </c:pt>
                <c:pt idx="7366">
                  <c:v>634.81799999999987</c:v>
                </c:pt>
                <c:pt idx="7367">
                  <c:v>634.90499999999997</c:v>
                </c:pt>
                <c:pt idx="7368">
                  <c:v>634.98299999999983</c:v>
                </c:pt>
                <c:pt idx="7369">
                  <c:v>635.0619999999999</c:v>
                </c:pt>
                <c:pt idx="7370">
                  <c:v>635.15</c:v>
                </c:pt>
                <c:pt idx="7371">
                  <c:v>635.22400000000005</c:v>
                </c:pt>
                <c:pt idx="7372">
                  <c:v>635.30799999999988</c:v>
                </c:pt>
                <c:pt idx="7373">
                  <c:v>635.39300000000003</c:v>
                </c:pt>
                <c:pt idx="7374">
                  <c:v>635.47900000000004</c:v>
                </c:pt>
                <c:pt idx="7375">
                  <c:v>635.55799999999988</c:v>
                </c:pt>
                <c:pt idx="7376">
                  <c:v>635.63</c:v>
                </c:pt>
                <c:pt idx="7377">
                  <c:v>635.71699999999998</c:v>
                </c:pt>
                <c:pt idx="7378">
                  <c:v>635.79899999999998</c:v>
                </c:pt>
                <c:pt idx="7379">
                  <c:v>635.87699999999984</c:v>
                </c:pt>
                <c:pt idx="7380">
                  <c:v>635.96299999999985</c:v>
                </c:pt>
                <c:pt idx="7381">
                  <c:v>636.04599999999994</c:v>
                </c:pt>
                <c:pt idx="7382">
                  <c:v>636.125</c:v>
                </c:pt>
                <c:pt idx="7383">
                  <c:v>636.20799999999997</c:v>
                </c:pt>
                <c:pt idx="7384">
                  <c:v>636.29499999999996</c:v>
                </c:pt>
                <c:pt idx="7385">
                  <c:v>636.37900000000002</c:v>
                </c:pt>
                <c:pt idx="7386">
                  <c:v>636.45299999999986</c:v>
                </c:pt>
                <c:pt idx="7387">
                  <c:v>636.53199999999993</c:v>
                </c:pt>
                <c:pt idx="7388">
                  <c:v>636.61900000000003</c:v>
                </c:pt>
                <c:pt idx="7389">
                  <c:v>636.70100000000002</c:v>
                </c:pt>
                <c:pt idx="7390">
                  <c:v>636.78499999999997</c:v>
                </c:pt>
                <c:pt idx="7391">
                  <c:v>636.86599999999987</c:v>
                </c:pt>
                <c:pt idx="7392">
                  <c:v>636.95099999999991</c:v>
                </c:pt>
                <c:pt idx="7393">
                  <c:v>637.03300000000002</c:v>
                </c:pt>
                <c:pt idx="7394">
                  <c:v>637.11500000000001</c:v>
                </c:pt>
                <c:pt idx="7395">
                  <c:v>637.20000000000005</c:v>
                </c:pt>
                <c:pt idx="7396">
                  <c:v>637.274</c:v>
                </c:pt>
                <c:pt idx="7397">
                  <c:v>637.35899999999992</c:v>
                </c:pt>
                <c:pt idx="7398">
                  <c:v>637.44399999999996</c:v>
                </c:pt>
                <c:pt idx="7399">
                  <c:v>637.52199999999993</c:v>
                </c:pt>
                <c:pt idx="7400">
                  <c:v>637.60199999999998</c:v>
                </c:pt>
                <c:pt idx="7401">
                  <c:v>637.68100000000004</c:v>
                </c:pt>
                <c:pt idx="7402">
                  <c:v>637.76599999999996</c:v>
                </c:pt>
                <c:pt idx="7403">
                  <c:v>637.84799999999984</c:v>
                </c:pt>
                <c:pt idx="7404">
                  <c:v>637.93799999999987</c:v>
                </c:pt>
                <c:pt idx="7405">
                  <c:v>638.01400000000001</c:v>
                </c:pt>
                <c:pt idx="7406">
                  <c:v>638.09299999999996</c:v>
                </c:pt>
                <c:pt idx="7407">
                  <c:v>638.17499999999995</c:v>
                </c:pt>
                <c:pt idx="7408">
                  <c:v>638.25800000000004</c:v>
                </c:pt>
                <c:pt idx="7409">
                  <c:v>638.34499999999991</c:v>
                </c:pt>
                <c:pt idx="7410">
                  <c:v>638.42599999999993</c:v>
                </c:pt>
                <c:pt idx="7411">
                  <c:v>638.50900000000001</c:v>
                </c:pt>
                <c:pt idx="7412">
                  <c:v>638.59299999999996</c:v>
                </c:pt>
                <c:pt idx="7413">
                  <c:v>638.66999999999996</c:v>
                </c:pt>
                <c:pt idx="7414">
                  <c:v>638.75300000000004</c:v>
                </c:pt>
                <c:pt idx="7415">
                  <c:v>638.8359999999999</c:v>
                </c:pt>
                <c:pt idx="7416">
                  <c:v>638.91800000000001</c:v>
                </c:pt>
                <c:pt idx="7417">
                  <c:v>638.99599999999998</c:v>
                </c:pt>
                <c:pt idx="7418">
                  <c:v>639.07899999999995</c:v>
                </c:pt>
                <c:pt idx="7419">
                  <c:v>639.16300000000001</c:v>
                </c:pt>
                <c:pt idx="7420">
                  <c:v>639.23900000000003</c:v>
                </c:pt>
                <c:pt idx="7421">
                  <c:v>639.32299999999987</c:v>
                </c:pt>
                <c:pt idx="7422">
                  <c:v>639.40300000000002</c:v>
                </c:pt>
                <c:pt idx="7423">
                  <c:v>639.48800000000006</c:v>
                </c:pt>
                <c:pt idx="7424">
                  <c:v>639.56499999999994</c:v>
                </c:pt>
                <c:pt idx="7425">
                  <c:v>639.649</c:v>
                </c:pt>
                <c:pt idx="7426">
                  <c:v>639.73800000000006</c:v>
                </c:pt>
                <c:pt idx="7427">
                  <c:v>639.81799999999987</c:v>
                </c:pt>
                <c:pt idx="7428">
                  <c:v>639.9</c:v>
                </c:pt>
                <c:pt idx="7429">
                  <c:v>639.98500000000001</c:v>
                </c:pt>
                <c:pt idx="7430">
                  <c:v>640.0619999999999</c:v>
                </c:pt>
                <c:pt idx="7431">
                  <c:v>640.15199999999993</c:v>
                </c:pt>
                <c:pt idx="7432">
                  <c:v>640.22</c:v>
                </c:pt>
                <c:pt idx="7433">
                  <c:v>640.30899999999997</c:v>
                </c:pt>
                <c:pt idx="7434">
                  <c:v>640.39</c:v>
                </c:pt>
                <c:pt idx="7435">
                  <c:v>640.47500000000002</c:v>
                </c:pt>
                <c:pt idx="7436">
                  <c:v>640.55399999999997</c:v>
                </c:pt>
                <c:pt idx="7437">
                  <c:v>640.63599999999997</c:v>
                </c:pt>
                <c:pt idx="7438">
                  <c:v>640.72500000000002</c:v>
                </c:pt>
                <c:pt idx="7439">
                  <c:v>640.80499999999984</c:v>
                </c:pt>
                <c:pt idx="7440">
                  <c:v>640.88099999999997</c:v>
                </c:pt>
                <c:pt idx="7441">
                  <c:v>640.95999999999992</c:v>
                </c:pt>
                <c:pt idx="7442">
                  <c:v>641.04</c:v>
                </c:pt>
                <c:pt idx="7443">
                  <c:v>641.12400000000002</c:v>
                </c:pt>
                <c:pt idx="7444">
                  <c:v>641.20500000000004</c:v>
                </c:pt>
                <c:pt idx="7445">
                  <c:v>641.29100000000005</c:v>
                </c:pt>
                <c:pt idx="7446">
                  <c:v>641.37900000000002</c:v>
                </c:pt>
                <c:pt idx="7447">
                  <c:v>641.4609999999999</c:v>
                </c:pt>
                <c:pt idx="7448">
                  <c:v>641.53800000000001</c:v>
                </c:pt>
                <c:pt idx="7449">
                  <c:v>641.61900000000003</c:v>
                </c:pt>
                <c:pt idx="7450">
                  <c:v>641.69799999999998</c:v>
                </c:pt>
                <c:pt idx="7451">
                  <c:v>641.78700000000003</c:v>
                </c:pt>
                <c:pt idx="7452">
                  <c:v>641.86399999999992</c:v>
                </c:pt>
                <c:pt idx="7453">
                  <c:v>641.94899999999996</c:v>
                </c:pt>
                <c:pt idx="7454">
                  <c:v>642.03300000000002</c:v>
                </c:pt>
                <c:pt idx="7455">
                  <c:v>642.11</c:v>
                </c:pt>
                <c:pt idx="7456">
                  <c:v>642.19500000000005</c:v>
                </c:pt>
                <c:pt idx="7457">
                  <c:v>642.274</c:v>
                </c:pt>
                <c:pt idx="7458">
                  <c:v>642.3599999999999</c:v>
                </c:pt>
                <c:pt idx="7459">
                  <c:v>642.43499999999983</c:v>
                </c:pt>
                <c:pt idx="7460">
                  <c:v>642.52099999999996</c:v>
                </c:pt>
                <c:pt idx="7461">
                  <c:v>642.60599999999999</c:v>
                </c:pt>
                <c:pt idx="7462">
                  <c:v>642.69100000000003</c:v>
                </c:pt>
                <c:pt idx="7463">
                  <c:v>642.76599999999996</c:v>
                </c:pt>
                <c:pt idx="7464">
                  <c:v>642.84899999999993</c:v>
                </c:pt>
                <c:pt idx="7465">
                  <c:v>642.93099999999993</c:v>
                </c:pt>
                <c:pt idx="7466">
                  <c:v>643.01800000000003</c:v>
                </c:pt>
                <c:pt idx="7467">
                  <c:v>643.09799999999996</c:v>
                </c:pt>
                <c:pt idx="7468">
                  <c:v>643.178</c:v>
                </c:pt>
                <c:pt idx="7469">
                  <c:v>643.26</c:v>
                </c:pt>
                <c:pt idx="7470">
                  <c:v>643.34599999999989</c:v>
                </c:pt>
                <c:pt idx="7471">
                  <c:v>643.42399999999998</c:v>
                </c:pt>
                <c:pt idx="7472">
                  <c:v>643.50099999999998</c:v>
                </c:pt>
                <c:pt idx="7473">
                  <c:v>643.58699999999999</c:v>
                </c:pt>
                <c:pt idx="7474">
                  <c:v>643.66699999999992</c:v>
                </c:pt>
                <c:pt idx="7475">
                  <c:v>643.75</c:v>
                </c:pt>
                <c:pt idx="7476">
                  <c:v>643.83199999999988</c:v>
                </c:pt>
                <c:pt idx="7477">
                  <c:v>643.90599999999984</c:v>
                </c:pt>
                <c:pt idx="7478">
                  <c:v>643.98900000000003</c:v>
                </c:pt>
                <c:pt idx="7479">
                  <c:v>644.07600000000002</c:v>
                </c:pt>
                <c:pt idx="7480">
                  <c:v>644.15699999999993</c:v>
                </c:pt>
                <c:pt idx="7481">
                  <c:v>644.23800000000006</c:v>
                </c:pt>
                <c:pt idx="7482">
                  <c:v>644.31499999999994</c:v>
                </c:pt>
                <c:pt idx="7483">
                  <c:v>644.39800000000002</c:v>
                </c:pt>
                <c:pt idx="7484">
                  <c:v>644.48199999999997</c:v>
                </c:pt>
                <c:pt idx="7485">
                  <c:v>644.56399999999996</c:v>
                </c:pt>
                <c:pt idx="7486">
                  <c:v>644.64699999999993</c:v>
                </c:pt>
                <c:pt idx="7487">
                  <c:v>644.726</c:v>
                </c:pt>
                <c:pt idx="7488">
                  <c:v>644.8069999999999</c:v>
                </c:pt>
                <c:pt idx="7489">
                  <c:v>644.89199999999994</c:v>
                </c:pt>
                <c:pt idx="7490">
                  <c:v>644.96799999999985</c:v>
                </c:pt>
                <c:pt idx="7491">
                  <c:v>645.05499999999984</c:v>
                </c:pt>
                <c:pt idx="7492">
                  <c:v>645.13099999999997</c:v>
                </c:pt>
                <c:pt idx="7493">
                  <c:v>645.22</c:v>
                </c:pt>
                <c:pt idx="7494">
                  <c:v>645.298</c:v>
                </c:pt>
                <c:pt idx="7495">
                  <c:v>645.38</c:v>
                </c:pt>
                <c:pt idx="7496">
                  <c:v>645.46400000000006</c:v>
                </c:pt>
                <c:pt idx="7497">
                  <c:v>645.548</c:v>
                </c:pt>
                <c:pt idx="7498">
                  <c:v>645.62699999999984</c:v>
                </c:pt>
                <c:pt idx="7499">
                  <c:v>645.71799999999996</c:v>
                </c:pt>
                <c:pt idx="7500">
                  <c:v>645.798</c:v>
                </c:pt>
                <c:pt idx="7501">
                  <c:v>645.89800000000002</c:v>
                </c:pt>
                <c:pt idx="7502">
                  <c:v>645.71799999999996</c:v>
                </c:pt>
              </c:numCache>
            </c:numRef>
          </c:xVal>
          <c:yVal>
            <c:numRef>
              <c:f>'[Chart in Microsoft Word]NiGa'!$M$3:$M$7505</c:f>
              <c:numCache>
                <c:formatCode>0.00;[Red]0.00</c:formatCode>
                <c:ptCount val="7503"/>
                <c:pt idx="0">
                  <c:v>99.959000000000003</c:v>
                </c:pt>
                <c:pt idx="1">
                  <c:v>99.936100000000025</c:v>
                </c:pt>
                <c:pt idx="2">
                  <c:v>99.916499999999999</c:v>
                </c:pt>
                <c:pt idx="3">
                  <c:v>99.8977</c:v>
                </c:pt>
                <c:pt idx="4">
                  <c:v>99.877800000000008</c:v>
                </c:pt>
                <c:pt idx="5">
                  <c:v>99.863100000000003</c:v>
                </c:pt>
                <c:pt idx="6">
                  <c:v>99.851200000000006</c:v>
                </c:pt>
                <c:pt idx="7">
                  <c:v>99.840700000000012</c:v>
                </c:pt>
                <c:pt idx="8">
                  <c:v>99.840300000000013</c:v>
                </c:pt>
                <c:pt idx="9">
                  <c:v>99.835100000000011</c:v>
                </c:pt>
                <c:pt idx="10">
                  <c:v>99.829000000000008</c:v>
                </c:pt>
                <c:pt idx="11">
                  <c:v>99.82289999999999</c:v>
                </c:pt>
                <c:pt idx="12">
                  <c:v>99.816699999999997</c:v>
                </c:pt>
                <c:pt idx="13">
                  <c:v>99.810199999999995</c:v>
                </c:pt>
                <c:pt idx="14">
                  <c:v>99.803100000000001</c:v>
                </c:pt>
                <c:pt idx="15">
                  <c:v>99.7958</c:v>
                </c:pt>
                <c:pt idx="16">
                  <c:v>99.787300000000002</c:v>
                </c:pt>
                <c:pt idx="17">
                  <c:v>99.779200000000003</c:v>
                </c:pt>
                <c:pt idx="18">
                  <c:v>99.771000000000001</c:v>
                </c:pt>
                <c:pt idx="19">
                  <c:v>99.762400000000014</c:v>
                </c:pt>
                <c:pt idx="20">
                  <c:v>99.753699999999995</c:v>
                </c:pt>
                <c:pt idx="21">
                  <c:v>99.745000000000005</c:v>
                </c:pt>
                <c:pt idx="22">
                  <c:v>99.736199999999997</c:v>
                </c:pt>
                <c:pt idx="23">
                  <c:v>99.727400000000003</c:v>
                </c:pt>
                <c:pt idx="24">
                  <c:v>99.718500000000006</c:v>
                </c:pt>
                <c:pt idx="25">
                  <c:v>99.709299999999999</c:v>
                </c:pt>
                <c:pt idx="26">
                  <c:v>99.700100000000006</c:v>
                </c:pt>
                <c:pt idx="27">
                  <c:v>99.691300000000012</c:v>
                </c:pt>
                <c:pt idx="28">
                  <c:v>99.682499999999976</c:v>
                </c:pt>
                <c:pt idx="29">
                  <c:v>99.673999999999978</c:v>
                </c:pt>
                <c:pt idx="30">
                  <c:v>99.66579999999999</c:v>
                </c:pt>
                <c:pt idx="31">
                  <c:v>99.657800000000009</c:v>
                </c:pt>
                <c:pt idx="32">
                  <c:v>99.650699999999986</c:v>
                </c:pt>
                <c:pt idx="33">
                  <c:v>99.643500000000003</c:v>
                </c:pt>
                <c:pt idx="34">
                  <c:v>99.636499999999998</c:v>
                </c:pt>
                <c:pt idx="35">
                  <c:v>99.63</c:v>
                </c:pt>
                <c:pt idx="36">
                  <c:v>99.624300000000005</c:v>
                </c:pt>
                <c:pt idx="37">
                  <c:v>99.618099999999998</c:v>
                </c:pt>
                <c:pt idx="38">
                  <c:v>99.611900000000006</c:v>
                </c:pt>
                <c:pt idx="39">
                  <c:v>99.605699999999999</c:v>
                </c:pt>
                <c:pt idx="40">
                  <c:v>99.600500000000011</c:v>
                </c:pt>
                <c:pt idx="41">
                  <c:v>99.595400000000012</c:v>
                </c:pt>
                <c:pt idx="42">
                  <c:v>99.590400000000002</c:v>
                </c:pt>
                <c:pt idx="43">
                  <c:v>99.585599999999999</c:v>
                </c:pt>
                <c:pt idx="44">
                  <c:v>99.581500000000005</c:v>
                </c:pt>
                <c:pt idx="45">
                  <c:v>99.577100000000002</c:v>
                </c:pt>
                <c:pt idx="46">
                  <c:v>99.572799999999987</c:v>
                </c:pt>
                <c:pt idx="47">
                  <c:v>99.568399999999983</c:v>
                </c:pt>
                <c:pt idx="48">
                  <c:v>99.564700000000016</c:v>
                </c:pt>
                <c:pt idx="49">
                  <c:v>99.561700000000002</c:v>
                </c:pt>
                <c:pt idx="50">
                  <c:v>99.55889999999998</c:v>
                </c:pt>
                <c:pt idx="51">
                  <c:v>99.556000000000012</c:v>
                </c:pt>
                <c:pt idx="52">
                  <c:v>99.553499999999985</c:v>
                </c:pt>
                <c:pt idx="53">
                  <c:v>99.55080000000001</c:v>
                </c:pt>
                <c:pt idx="54">
                  <c:v>99.549000000000007</c:v>
                </c:pt>
                <c:pt idx="55">
                  <c:v>99.547600000000003</c:v>
                </c:pt>
                <c:pt idx="56">
                  <c:v>99.546300000000002</c:v>
                </c:pt>
                <c:pt idx="57">
                  <c:v>99.545100000000005</c:v>
                </c:pt>
                <c:pt idx="58">
                  <c:v>99.543900000000022</c:v>
                </c:pt>
                <c:pt idx="59">
                  <c:v>99.5428</c:v>
                </c:pt>
                <c:pt idx="60">
                  <c:v>99.542900000000003</c:v>
                </c:pt>
                <c:pt idx="61">
                  <c:v>99.542400000000001</c:v>
                </c:pt>
                <c:pt idx="62">
                  <c:v>99.541799999999995</c:v>
                </c:pt>
                <c:pt idx="63">
                  <c:v>99.541300000000007</c:v>
                </c:pt>
                <c:pt idx="64">
                  <c:v>99.540800000000004</c:v>
                </c:pt>
                <c:pt idx="65">
                  <c:v>99.540400000000005</c:v>
                </c:pt>
                <c:pt idx="66">
                  <c:v>99.540099999999995</c:v>
                </c:pt>
                <c:pt idx="67">
                  <c:v>99.5398</c:v>
                </c:pt>
                <c:pt idx="68">
                  <c:v>99.5398</c:v>
                </c:pt>
                <c:pt idx="69">
                  <c:v>99.5398</c:v>
                </c:pt>
                <c:pt idx="70">
                  <c:v>99.5398</c:v>
                </c:pt>
                <c:pt idx="71">
                  <c:v>99.540099999999995</c:v>
                </c:pt>
                <c:pt idx="72">
                  <c:v>99.540999999999997</c:v>
                </c:pt>
                <c:pt idx="73">
                  <c:v>99.541799999999995</c:v>
                </c:pt>
                <c:pt idx="74">
                  <c:v>99.5428</c:v>
                </c:pt>
                <c:pt idx="75">
                  <c:v>99.543700000000001</c:v>
                </c:pt>
                <c:pt idx="76">
                  <c:v>99.545499999999976</c:v>
                </c:pt>
                <c:pt idx="77">
                  <c:v>99.547300000000007</c:v>
                </c:pt>
                <c:pt idx="78">
                  <c:v>99.549400000000006</c:v>
                </c:pt>
                <c:pt idx="79">
                  <c:v>99.551100000000005</c:v>
                </c:pt>
                <c:pt idx="80">
                  <c:v>99.552000000000007</c:v>
                </c:pt>
                <c:pt idx="81">
                  <c:v>99.55289999999998</c:v>
                </c:pt>
                <c:pt idx="82">
                  <c:v>99.554000000000002</c:v>
                </c:pt>
                <c:pt idx="83">
                  <c:v>99.55510000000001</c:v>
                </c:pt>
                <c:pt idx="84">
                  <c:v>99.555300000000003</c:v>
                </c:pt>
                <c:pt idx="85">
                  <c:v>99.5565</c:v>
                </c:pt>
                <c:pt idx="86">
                  <c:v>99.558199999999999</c:v>
                </c:pt>
                <c:pt idx="87">
                  <c:v>99.56</c:v>
                </c:pt>
                <c:pt idx="88">
                  <c:v>99.562000000000012</c:v>
                </c:pt>
                <c:pt idx="89">
                  <c:v>99.563699999999997</c:v>
                </c:pt>
                <c:pt idx="90">
                  <c:v>99.56580000000001</c:v>
                </c:pt>
                <c:pt idx="91">
                  <c:v>99.568100000000015</c:v>
                </c:pt>
                <c:pt idx="92">
                  <c:v>99.569699999999997</c:v>
                </c:pt>
                <c:pt idx="93">
                  <c:v>99.571700000000007</c:v>
                </c:pt>
                <c:pt idx="94">
                  <c:v>99.573700000000002</c:v>
                </c:pt>
                <c:pt idx="95">
                  <c:v>99.575699999999998</c:v>
                </c:pt>
                <c:pt idx="96">
                  <c:v>99.577500000000015</c:v>
                </c:pt>
                <c:pt idx="97">
                  <c:v>99.579699999999974</c:v>
                </c:pt>
                <c:pt idx="98">
                  <c:v>99.581700000000012</c:v>
                </c:pt>
                <c:pt idx="99">
                  <c:v>99.584000000000003</c:v>
                </c:pt>
                <c:pt idx="100">
                  <c:v>99.587100000000007</c:v>
                </c:pt>
                <c:pt idx="101">
                  <c:v>99.593900000000005</c:v>
                </c:pt>
                <c:pt idx="102">
                  <c:v>99.599400000000003</c:v>
                </c:pt>
                <c:pt idx="103">
                  <c:v>99.600799999999978</c:v>
                </c:pt>
                <c:pt idx="104">
                  <c:v>99.599300000000014</c:v>
                </c:pt>
                <c:pt idx="105">
                  <c:v>99.5976</c:v>
                </c:pt>
                <c:pt idx="106">
                  <c:v>99.596400000000003</c:v>
                </c:pt>
                <c:pt idx="107">
                  <c:v>99.596199999999996</c:v>
                </c:pt>
                <c:pt idx="108">
                  <c:v>99.595500000000001</c:v>
                </c:pt>
                <c:pt idx="109">
                  <c:v>99.594900000000024</c:v>
                </c:pt>
                <c:pt idx="110">
                  <c:v>99.595800000000011</c:v>
                </c:pt>
                <c:pt idx="111">
                  <c:v>99.596599999999995</c:v>
                </c:pt>
                <c:pt idx="112">
                  <c:v>99.597399999999993</c:v>
                </c:pt>
                <c:pt idx="113">
                  <c:v>99.604200000000006</c:v>
                </c:pt>
                <c:pt idx="114">
                  <c:v>99.607600000000005</c:v>
                </c:pt>
                <c:pt idx="115">
                  <c:v>99.607799999999983</c:v>
                </c:pt>
                <c:pt idx="116">
                  <c:v>99.607100000000003</c:v>
                </c:pt>
                <c:pt idx="117">
                  <c:v>99.611900000000006</c:v>
                </c:pt>
                <c:pt idx="118">
                  <c:v>99.617999999999995</c:v>
                </c:pt>
                <c:pt idx="119">
                  <c:v>99.623499999999993</c:v>
                </c:pt>
                <c:pt idx="120">
                  <c:v>99.628299999999982</c:v>
                </c:pt>
                <c:pt idx="121">
                  <c:v>99.6357</c:v>
                </c:pt>
                <c:pt idx="122">
                  <c:v>99.639700000000005</c:v>
                </c:pt>
                <c:pt idx="123">
                  <c:v>99.642400000000009</c:v>
                </c:pt>
                <c:pt idx="124">
                  <c:v>99.644900000000007</c:v>
                </c:pt>
                <c:pt idx="125">
                  <c:v>99.642899999999983</c:v>
                </c:pt>
                <c:pt idx="126">
                  <c:v>99.6434</c:v>
                </c:pt>
                <c:pt idx="127">
                  <c:v>99.644300000000001</c:v>
                </c:pt>
                <c:pt idx="128">
                  <c:v>99.645100000000014</c:v>
                </c:pt>
                <c:pt idx="129">
                  <c:v>99.646699999999996</c:v>
                </c:pt>
                <c:pt idx="130">
                  <c:v>99.647999999999996</c:v>
                </c:pt>
                <c:pt idx="131">
                  <c:v>99.649199999999993</c:v>
                </c:pt>
                <c:pt idx="132">
                  <c:v>99.650299999999973</c:v>
                </c:pt>
                <c:pt idx="133">
                  <c:v>99.651499999999999</c:v>
                </c:pt>
                <c:pt idx="134">
                  <c:v>99.652799999999985</c:v>
                </c:pt>
                <c:pt idx="135">
                  <c:v>99.6541</c:v>
                </c:pt>
                <c:pt idx="136">
                  <c:v>99.655199999999979</c:v>
                </c:pt>
                <c:pt idx="137">
                  <c:v>99.656899999999993</c:v>
                </c:pt>
                <c:pt idx="138">
                  <c:v>99.658599999999979</c:v>
                </c:pt>
                <c:pt idx="139">
                  <c:v>99.660499999999985</c:v>
                </c:pt>
                <c:pt idx="140">
                  <c:v>99.662599999999998</c:v>
                </c:pt>
                <c:pt idx="141">
                  <c:v>99.664800000000014</c:v>
                </c:pt>
                <c:pt idx="142">
                  <c:v>99.666600000000003</c:v>
                </c:pt>
                <c:pt idx="143">
                  <c:v>99.668500000000009</c:v>
                </c:pt>
                <c:pt idx="144">
                  <c:v>99.67049999999999</c:v>
                </c:pt>
                <c:pt idx="145">
                  <c:v>99.672199999999989</c:v>
                </c:pt>
                <c:pt idx="146">
                  <c:v>99.673799999999986</c:v>
                </c:pt>
                <c:pt idx="147">
                  <c:v>99.675399999999968</c:v>
                </c:pt>
                <c:pt idx="148">
                  <c:v>99.677099999999982</c:v>
                </c:pt>
                <c:pt idx="149">
                  <c:v>99.678899999999985</c:v>
                </c:pt>
                <c:pt idx="150">
                  <c:v>99.680799999999991</c:v>
                </c:pt>
                <c:pt idx="151">
                  <c:v>99.682499999999976</c:v>
                </c:pt>
                <c:pt idx="152">
                  <c:v>99.684200000000004</c:v>
                </c:pt>
                <c:pt idx="153">
                  <c:v>99.685799999999986</c:v>
                </c:pt>
                <c:pt idx="154">
                  <c:v>99.687199999999976</c:v>
                </c:pt>
                <c:pt idx="155">
                  <c:v>99.688799999999986</c:v>
                </c:pt>
                <c:pt idx="156">
                  <c:v>99.690600000000003</c:v>
                </c:pt>
                <c:pt idx="157">
                  <c:v>99.691800000000001</c:v>
                </c:pt>
                <c:pt idx="158">
                  <c:v>99.693200000000004</c:v>
                </c:pt>
                <c:pt idx="159">
                  <c:v>99.694500000000005</c:v>
                </c:pt>
                <c:pt idx="160">
                  <c:v>99.695700000000002</c:v>
                </c:pt>
                <c:pt idx="161">
                  <c:v>99.696899999999999</c:v>
                </c:pt>
                <c:pt idx="162">
                  <c:v>99.697999999999993</c:v>
                </c:pt>
                <c:pt idx="163">
                  <c:v>99.6995</c:v>
                </c:pt>
                <c:pt idx="164">
                  <c:v>99.701000000000022</c:v>
                </c:pt>
                <c:pt idx="165">
                  <c:v>99.702599999999975</c:v>
                </c:pt>
                <c:pt idx="166">
                  <c:v>99.704499999999996</c:v>
                </c:pt>
                <c:pt idx="167">
                  <c:v>99.706600000000023</c:v>
                </c:pt>
                <c:pt idx="168">
                  <c:v>99.708799999999982</c:v>
                </c:pt>
                <c:pt idx="169">
                  <c:v>99.710999999999999</c:v>
                </c:pt>
                <c:pt idx="170">
                  <c:v>99.713200000000001</c:v>
                </c:pt>
                <c:pt idx="171">
                  <c:v>99.715000000000003</c:v>
                </c:pt>
                <c:pt idx="172">
                  <c:v>99.7166</c:v>
                </c:pt>
                <c:pt idx="173">
                  <c:v>99.7179</c:v>
                </c:pt>
                <c:pt idx="174">
                  <c:v>99.718599999999995</c:v>
                </c:pt>
                <c:pt idx="175">
                  <c:v>99.719899999999996</c:v>
                </c:pt>
                <c:pt idx="176">
                  <c:v>99.721100000000007</c:v>
                </c:pt>
                <c:pt idx="177">
                  <c:v>99.722000000000008</c:v>
                </c:pt>
                <c:pt idx="178">
                  <c:v>99.722799999999978</c:v>
                </c:pt>
                <c:pt idx="179">
                  <c:v>99.723699999999994</c:v>
                </c:pt>
                <c:pt idx="180">
                  <c:v>99.724400000000003</c:v>
                </c:pt>
                <c:pt idx="181">
                  <c:v>99.724900000000005</c:v>
                </c:pt>
                <c:pt idx="182">
                  <c:v>99.725099999999998</c:v>
                </c:pt>
                <c:pt idx="183">
                  <c:v>99.726200000000006</c:v>
                </c:pt>
                <c:pt idx="184">
                  <c:v>99.727800000000002</c:v>
                </c:pt>
                <c:pt idx="185">
                  <c:v>99.729399999999998</c:v>
                </c:pt>
                <c:pt idx="186">
                  <c:v>99.731500000000025</c:v>
                </c:pt>
                <c:pt idx="187">
                  <c:v>99.733199999999997</c:v>
                </c:pt>
                <c:pt idx="188">
                  <c:v>99.734700000000004</c:v>
                </c:pt>
                <c:pt idx="189">
                  <c:v>99.736100000000022</c:v>
                </c:pt>
                <c:pt idx="190">
                  <c:v>99.736999999999995</c:v>
                </c:pt>
                <c:pt idx="191">
                  <c:v>99.737899999999996</c:v>
                </c:pt>
                <c:pt idx="192">
                  <c:v>99.738600000000005</c:v>
                </c:pt>
                <c:pt idx="193">
                  <c:v>99.739199999999997</c:v>
                </c:pt>
                <c:pt idx="194">
                  <c:v>99.739800000000002</c:v>
                </c:pt>
                <c:pt idx="195">
                  <c:v>99.740900000000025</c:v>
                </c:pt>
                <c:pt idx="196">
                  <c:v>99.742099999999994</c:v>
                </c:pt>
                <c:pt idx="197">
                  <c:v>99.743399999999994</c:v>
                </c:pt>
                <c:pt idx="198">
                  <c:v>99.745100000000022</c:v>
                </c:pt>
                <c:pt idx="199">
                  <c:v>99.746400000000023</c:v>
                </c:pt>
                <c:pt idx="200">
                  <c:v>99.747299999999996</c:v>
                </c:pt>
                <c:pt idx="201">
                  <c:v>99.748199999999997</c:v>
                </c:pt>
                <c:pt idx="202">
                  <c:v>99.7483</c:v>
                </c:pt>
                <c:pt idx="203">
                  <c:v>99.748699999999999</c:v>
                </c:pt>
                <c:pt idx="204">
                  <c:v>99.749300000000005</c:v>
                </c:pt>
                <c:pt idx="205">
                  <c:v>99.750100000000003</c:v>
                </c:pt>
                <c:pt idx="206">
                  <c:v>99.751300000000001</c:v>
                </c:pt>
                <c:pt idx="207">
                  <c:v>99.752500000000012</c:v>
                </c:pt>
                <c:pt idx="208">
                  <c:v>99.753600000000006</c:v>
                </c:pt>
                <c:pt idx="209">
                  <c:v>99.7547</c:v>
                </c:pt>
                <c:pt idx="210">
                  <c:v>99.75630000000001</c:v>
                </c:pt>
                <c:pt idx="211">
                  <c:v>99.757599999999996</c:v>
                </c:pt>
                <c:pt idx="212">
                  <c:v>99.760500000000022</c:v>
                </c:pt>
                <c:pt idx="213">
                  <c:v>99.765299999999996</c:v>
                </c:pt>
                <c:pt idx="214">
                  <c:v>99.770300000000006</c:v>
                </c:pt>
                <c:pt idx="215">
                  <c:v>99.7727</c:v>
                </c:pt>
                <c:pt idx="216">
                  <c:v>99.786799999999999</c:v>
                </c:pt>
                <c:pt idx="217">
                  <c:v>99.803200000000004</c:v>
                </c:pt>
                <c:pt idx="218">
                  <c:v>99.791799999999995</c:v>
                </c:pt>
                <c:pt idx="219">
                  <c:v>99.691300000000012</c:v>
                </c:pt>
                <c:pt idx="220">
                  <c:v>99.63239999999999</c:v>
                </c:pt>
                <c:pt idx="221">
                  <c:v>99.69250000000001</c:v>
                </c:pt>
                <c:pt idx="222">
                  <c:v>99.764700000000005</c:v>
                </c:pt>
                <c:pt idx="223">
                  <c:v>99.798399999999987</c:v>
                </c:pt>
                <c:pt idx="224">
                  <c:v>99.799000000000007</c:v>
                </c:pt>
                <c:pt idx="225">
                  <c:v>99.794800000000023</c:v>
                </c:pt>
                <c:pt idx="226">
                  <c:v>99.785700000000006</c:v>
                </c:pt>
                <c:pt idx="227">
                  <c:v>99.783299999999997</c:v>
                </c:pt>
                <c:pt idx="228">
                  <c:v>99.780900000000003</c:v>
                </c:pt>
                <c:pt idx="229">
                  <c:v>99.778699999999986</c:v>
                </c:pt>
                <c:pt idx="230">
                  <c:v>99.778899999999993</c:v>
                </c:pt>
                <c:pt idx="231">
                  <c:v>99.778500000000008</c:v>
                </c:pt>
                <c:pt idx="232">
                  <c:v>99.778199999999998</c:v>
                </c:pt>
                <c:pt idx="233">
                  <c:v>99.778000000000006</c:v>
                </c:pt>
                <c:pt idx="234">
                  <c:v>99.778999999999982</c:v>
                </c:pt>
                <c:pt idx="235">
                  <c:v>99.779600000000002</c:v>
                </c:pt>
                <c:pt idx="236">
                  <c:v>99.780500000000004</c:v>
                </c:pt>
                <c:pt idx="237">
                  <c:v>99.781600000000026</c:v>
                </c:pt>
                <c:pt idx="238">
                  <c:v>99.782499999999999</c:v>
                </c:pt>
                <c:pt idx="239">
                  <c:v>99.782899999999998</c:v>
                </c:pt>
                <c:pt idx="240">
                  <c:v>99.7834</c:v>
                </c:pt>
                <c:pt idx="241">
                  <c:v>99.784700000000001</c:v>
                </c:pt>
                <c:pt idx="242">
                  <c:v>99.786900000000003</c:v>
                </c:pt>
                <c:pt idx="243">
                  <c:v>99.787999999999997</c:v>
                </c:pt>
                <c:pt idx="244">
                  <c:v>99.787999999999997</c:v>
                </c:pt>
                <c:pt idx="245">
                  <c:v>99.787700000000001</c:v>
                </c:pt>
                <c:pt idx="246">
                  <c:v>99.787999999999997</c:v>
                </c:pt>
                <c:pt idx="247">
                  <c:v>99.787999999999997</c:v>
                </c:pt>
                <c:pt idx="248">
                  <c:v>99.787999999999997</c:v>
                </c:pt>
                <c:pt idx="249">
                  <c:v>99.788200000000003</c:v>
                </c:pt>
                <c:pt idx="250">
                  <c:v>99.787499999999994</c:v>
                </c:pt>
                <c:pt idx="251">
                  <c:v>99.787400000000005</c:v>
                </c:pt>
                <c:pt idx="252">
                  <c:v>99.787499999999994</c:v>
                </c:pt>
                <c:pt idx="253">
                  <c:v>99.787599999999998</c:v>
                </c:pt>
                <c:pt idx="254">
                  <c:v>99.788200000000003</c:v>
                </c:pt>
                <c:pt idx="255">
                  <c:v>99.788499999999999</c:v>
                </c:pt>
                <c:pt idx="256">
                  <c:v>99.788700000000006</c:v>
                </c:pt>
                <c:pt idx="257">
                  <c:v>99.788899999999998</c:v>
                </c:pt>
                <c:pt idx="258">
                  <c:v>99.789200000000022</c:v>
                </c:pt>
                <c:pt idx="259">
                  <c:v>99.7898</c:v>
                </c:pt>
                <c:pt idx="260">
                  <c:v>99.790199999999999</c:v>
                </c:pt>
                <c:pt idx="261">
                  <c:v>99.790600000000026</c:v>
                </c:pt>
                <c:pt idx="262">
                  <c:v>99.791200000000003</c:v>
                </c:pt>
                <c:pt idx="263">
                  <c:v>99.791899999999998</c:v>
                </c:pt>
                <c:pt idx="264">
                  <c:v>99.792100000000005</c:v>
                </c:pt>
                <c:pt idx="265">
                  <c:v>99.792000000000002</c:v>
                </c:pt>
                <c:pt idx="266">
                  <c:v>99.791899999999998</c:v>
                </c:pt>
                <c:pt idx="267">
                  <c:v>99.791500000000013</c:v>
                </c:pt>
                <c:pt idx="268">
                  <c:v>99.791500000000013</c:v>
                </c:pt>
                <c:pt idx="269">
                  <c:v>99.791200000000003</c:v>
                </c:pt>
                <c:pt idx="270">
                  <c:v>99.790899999999993</c:v>
                </c:pt>
                <c:pt idx="271">
                  <c:v>99.790800000000004</c:v>
                </c:pt>
                <c:pt idx="272">
                  <c:v>99.790600000000026</c:v>
                </c:pt>
                <c:pt idx="273">
                  <c:v>99.790400000000005</c:v>
                </c:pt>
                <c:pt idx="274">
                  <c:v>99.790100000000024</c:v>
                </c:pt>
                <c:pt idx="275">
                  <c:v>99.7898</c:v>
                </c:pt>
                <c:pt idx="276">
                  <c:v>99.789499999999975</c:v>
                </c:pt>
                <c:pt idx="277">
                  <c:v>99.789299999999997</c:v>
                </c:pt>
                <c:pt idx="278">
                  <c:v>99.789200000000022</c:v>
                </c:pt>
                <c:pt idx="279">
                  <c:v>99.789100000000005</c:v>
                </c:pt>
                <c:pt idx="280">
                  <c:v>99.788499999999999</c:v>
                </c:pt>
                <c:pt idx="281">
                  <c:v>99.787700000000001</c:v>
                </c:pt>
                <c:pt idx="282">
                  <c:v>99.787099999999995</c:v>
                </c:pt>
                <c:pt idx="283">
                  <c:v>99.786500000000004</c:v>
                </c:pt>
                <c:pt idx="284">
                  <c:v>99.785799999999981</c:v>
                </c:pt>
                <c:pt idx="285">
                  <c:v>99.784999999999997</c:v>
                </c:pt>
                <c:pt idx="286">
                  <c:v>99.784099999999995</c:v>
                </c:pt>
                <c:pt idx="287">
                  <c:v>99.783600000000007</c:v>
                </c:pt>
                <c:pt idx="288">
                  <c:v>99.782899999999998</c:v>
                </c:pt>
                <c:pt idx="289">
                  <c:v>99.782200000000003</c:v>
                </c:pt>
                <c:pt idx="290">
                  <c:v>99.781400000000005</c:v>
                </c:pt>
                <c:pt idx="291">
                  <c:v>99.779499999999999</c:v>
                </c:pt>
                <c:pt idx="292">
                  <c:v>99.777199999999993</c:v>
                </c:pt>
                <c:pt idx="293">
                  <c:v>99.774299999999997</c:v>
                </c:pt>
                <c:pt idx="294">
                  <c:v>99.770700000000005</c:v>
                </c:pt>
                <c:pt idx="295">
                  <c:v>99.763400000000004</c:v>
                </c:pt>
                <c:pt idx="296">
                  <c:v>99.757499999999993</c:v>
                </c:pt>
                <c:pt idx="297">
                  <c:v>99.752700000000004</c:v>
                </c:pt>
                <c:pt idx="298">
                  <c:v>99.748599999999996</c:v>
                </c:pt>
                <c:pt idx="299">
                  <c:v>99.744799999999998</c:v>
                </c:pt>
                <c:pt idx="300">
                  <c:v>99.742800000000003</c:v>
                </c:pt>
                <c:pt idx="301">
                  <c:v>99.741600000000005</c:v>
                </c:pt>
                <c:pt idx="302">
                  <c:v>99.740499999999997</c:v>
                </c:pt>
                <c:pt idx="303">
                  <c:v>99.742999999999995</c:v>
                </c:pt>
                <c:pt idx="304">
                  <c:v>99.743200000000002</c:v>
                </c:pt>
                <c:pt idx="305">
                  <c:v>99.742900000000006</c:v>
                </c:pt>
                <c:pt idx="306">
                  <c:v>99.742200000000025</c:v>
                </c:pt>
                <c:pt idx="307">
                  <c:v>99.739400000000003</c:v>
                </c:pt>
                <c:pt idx="308">
                  <c:v>99.737200000000001</c:v>
                </c:pt>
                <c:pt idx="309">
                  <c:v>99.734800000000007</c:v>
                </c:pt>
                <c:pt idx="310">
                  <c:v>99.732299999999995</c:v>
                </c:pt>
                <c:pt idx="311">
                  <c:v>99.728499999999983</c:v>
                </c:pt>
                <c:pt idx="312">
                  <c:v>99.725200000000001</c:v>
                </c:pt>
                <c:pt idx="313">
                  <c:v>99.721800000000002</c:v>
                </c:pt>
                <c:pt idx="314">
                  <c:v>99.718300000000013</c:v>
                </c:pt>
                <c:pt idx="315">
                  <c:v>99.714600000000004</c:v>
                </c:pt>
                <c:pt idx="316">
                  <c:v>99.710999999999999</c:v>
                </c:pt>
                <c:pt idx="317">
                  <c:v>99.7072</c:v>
                </c:pt>
                <c:pt idx="318">
                  <c:v>99.703300000000013</c:v>
                </c:pt>
                <c:pt idx="319">
                  <c:v>99.699200000000005</c:v>
                </c:pt>
                <c:pt idx="320">
                  <c:v>99.6952</c:v>
                </c:pt>
                <c:pt idx="321">
                  <c:v>99.691200000000023</c:v>
                </c:pt>
                <c:pt idx="322">
                  <c:v>99.686900000000009</c:v>
                </c:pt>
                <c:pt idx="323">
                  <c:v>99.682299999999998</c:v>
                </c:pt>
                <c:pt idx="324">
                  <c:v>99.677900000000008</c:v>
                </c:pt>
                <c:pt idx="325">
                  <c:v>99.673499999999976</c:v>
                </c:pt>
                <c:pt idx="326">
                  <c:v>99.669000000000011</c:v>
                </c:pt>
                <c:pt idx="327">
                  <c:v>99.664199999999994</c:v>
                </c:pt>
                <c:pt idx="328">
                  <c:v>99.659299999999973</c:v>
                </c:pt>
                <c:pt idx="329">
                  <c:v>99.654300000000006</c:v>
                </c:pt>
                <c:pt idx="330">
                  <c:v>99.649300000000011</c:v>
                </c:pt>
                <c:pt idx="331">
                  <c:v>99.644200000000026</c:v>
                </c:pt>
                <c:pt idx="332">
                  <c:v>99.638599999999983</c:v>
                </c:pt>
                <c:pt idx="333">
                  <c:v>99.63300000000001</c:v>
                </c:pt>
                <c:pt idx="334">
                  <c:v>99.627300000000005</c:v>
                </c:pt>
                <c:pt idx="335">
                  <c:v>99.62139999999998</c:v>
                </c:pt>
                <c:pt idx="336">
                  <c:v>99.615200000000002</c:v>
                </c:pt>
                <c:pt idx="337">
                  <c:v>99.609099999999998</c:v>
                </c:pt>
                <c:pt idx="338">
                  <c:v>99.602899999999991</c:v>
                </c:pt>
                <c:pt idx="339">
                  <c:v>99.596599999999995</c:v>
                </c:pt>
                <c:pt idx="340">
                  <c:v>99.590100000000007</c:v>
                </c:pt>
                <c:pt idx="341">
                  <c:v>99.583600000000004</c:v>
                </c:pt>
                <c:pt idx="342">
                  <c:v>99.577100000000002</c:v>
                </c:pt>
                <c:pt idx="343">
                  <c:v>99.57050000000001</c:v>
                </c:pt>
                <c:pt idx="344">
                  <c:v>99.563500000000005</c:v>
                </c:pt>
                <c:pt idx="345">
                  <c:v>99.556600000000003</c:v>
                </c:pt>
                <c:pt idx="346">
                  <c:v>99.549599999999998</c:v>
                </c:pt>
                <c:pt idx="347">
                  <c:v>99.542599999999993</c:v>
                </c:pt>
                <c:pt idx="348">
                  <c:v>99.534800000000004</c:v>
                </c:pt>
                <c:pt idx="349">
                  <c:v>99.527100000000004</c:v>
                </c:pt>
                <c:pt idx="350">
                  <c:v>99.519499999999994</c:v>
                </c:pt>
                <c:pt idx="351">
                  <c:v>99.511899999999997</c:v>
                </c:pt>
                <c:pt idx="352">
                  <c:v>99.503900000000002</c:v>
                </c:pt>
                <c:pt idx="353">
                  <c:v>99.496000000000024</c:v>
                </c:pt>
                <c:pt idx="354">
                  <c:v>99.487900000000025</c:v>
                </c:pt>
                <c:pt idx="355">
                  <c:v>99.479699999999994</c:v>
                </c:pt>
                <c:pt idx="356">
                  <c:v>99.471400000000003</c:v>
                </c:pt>
                <c:pt idx="357">
                  <c:v>99.463099999999997</c:v>
                </c:pt>
                <c:pt idx="358">
                  <c:v>99.454700000000003</c:v>
                </c:pt>
                <c:pt idx="359">
                  <c:v>99.446300000000022</c:v>
                </c:pt>
                <c:pt idx="360">
                  <c:v>99.437399999999997</c:v>
                </c:pt>
                <c:pt idx="361">
                  <c:v>99.428600000000003</c:v>
                </c:pt>
                <c:pt idx="362">
                  <c:v>99.419700000000006</c:v>
                </c:pt>
                <c:pt idx="363">
                  <c:v>99.410900000000026</c:v>
                </c:pt>
                <c:pt idx="364">
                  <c:v>99.401600000000002</c:v>
                </c:pt>
                <c:pt idx="365">
                  <c:v>99.392300000000006</c:v>
                </c:pt>
                <c:pt idx="366">
                  <c:v>99.382899999999992</c:v>
                </c:pt>
                <c:pt idx="367">
                  <c:v>99.37339999999999</c:v>
                </c:pt>
                <c:pt idx="368">
                  <c:v>99.363699999999994</c:v>
                </c:pt>
                <c:pt idx="369">
                  <c:v>99.353999999999999</c:v>
                </c:pt>
                <c:pt idx="370">
                  <c:v>99.344300000000004</c:v>
                </c:pt>
                <c:pt idx="371">
                  <c:v>99.334400000000002</c:v>
                </c:pt>
                <c:pt idx="372">
                  <c:v>99.323999999999998</c:v>
                </c:pt>
                <c:pt idx="373">
                  <c:v>99.313699999999997</c:v>
                </c:pt>
                <c:pt idx="374">
                  <c:v>99.303500000000014</c:v>
                </c:pt>
                <c:pt idx="375">
                  <c:v>99.293200000000013</c:v>
                </c:pt>
                <c:pt idx="376">
                  <c:v>99.28240000000001</c:v>
                </c:pt>
                <c:pt idx="377">
                  <c:v>99.27170000000001</c:v>
                </c:pt>
                <c:pt idx="378">
                  <c:v>99.260999999999996</c:v>
                </c:pt>
                <c:pt idx="379">
                  <c:v>99.250299999999996</c:v>
                </c:pt>
                <c:pt idx="380">
                  <c:v>99.2393</c:v>
                </c:pt>
                <c:pt idx="381">
                  <c:v>99.228300000000004</c:v>
                </c:pt>
                <c:pt idx="382">
                  <c:v>99.217100000000002</c:v>
                </c:pt>
                <c:pt idx="383">
                  <c:v>99.205900000000014</c:v>
                </c:pt>
                <c:pt idx="384">
                  <c:v>99.194000000000003</c:v>
                </c:pt>
                <c:pt idx="385">
                  <c:v>99.18219999999998</c:v>
                </c:pt>
                <c:pt idx="386">
                  <c:v>99.170399999999987</c:v>
                </c:pt>
                <c:pt idx="387">
                  <c:v>99.158499999999989</c:v>
                </c:pt>
                <c:pt idx="388">
                  <c:v>99.145900000000012</c:v>
                </c:pt>
                <c:pt idx="389">
                  <c:v>99.133600000000001</c:v>
                </c:pt>
                <c:pt idx="390">
                  <c:v>99.121400000000008</c:v>
                </c:pt>
                <c:pt idx="391">
                  <c:v>99.109300000000005</c:v>
                </c:pt>
                <c:pt idx="392">
                  <c:v>99.096700000000013</c:v>
                </c:pt>
                <c:pt idx="393">
                  <c:v>99.084100000000007</c:v>
                </c:pt>
                <c:pt idx="394">
                  <c:v>99.071399999999983</c:v>
                </c:pt>
                <c:pt idx="395">
                  <c:v>99.058600000000013</c:v>
                </c:pt>
                <c:pt idx="396">
                  <c:v>99.045100000000005</c:v>
                </c:pt>
                <c:pt idx="397">
                  <c:v>99.031800000000004</c:v>
                </c:pt>
                <c:pt idx="398">
                  <c:v>99.0184</c:v>
                </c:pt>
                <c:pt idx="399">
                  <c:v>99.005099999999999</c:v>
                </c:pt>
                <c:pt idx="400">
                  <c:v>98.991500000000002</c:v>
                </c:pt>
                <c:pt idx="401">
                  <c:v>98.978000000000009</c:v>
                </c:pt>
                <c:pt idx="402">
                  <c:v>98.964600000000004</c:v>
                </c:pt>
                <c:pt idx="403">
                  <c:v>98.951100000000025</c:v>
                </c:pt>
                <c:pt idx="404">
                  <c:v>98.9375</c:v>
                </c:pt>
                <c:pt idx="405">
                  <c:v>98.923699999999997</c:v>
                </c:pt>
                <c:pt idx="406">
                  <c:v>98.909800000000004</c:v>
                </c:pt>
                <c:pt idx="407">
                  <c:v>98.895800000000008</c:v>
                </c:pt>
                <c:pt idx="408">
                  <c:v>98.881100000000004</c:v>
                </c:pt>
                <c:pt idx="409">
                  <c:v>98.866600000000005</c:v>
                </c:pt>
                <c:pt idx="410">
                  <c:v>98.851999999999975</c:v>
                </c:pt>
                <c:pt idx="411">
                  <c:v>98.837400000000002</c:v>
                </c:pt>
                <c:pt idx="412">
                  <c:v>98.822299999999998</c:v>
                </c:pt>
                <c:pt idx="413">
                  <c:v>98.807300000000012</c:v>
                </c:pt>
                <c:pt idx="414">
                  <c:v>98.792100000000005</c:v>
                </c:pt>
                <c:pt idx="415">
                  <c:v>98.77679999999998</c:v>
                </c:pt>
                <c:pt idx="416">
                  <c:v>98.761200000000002</c:v>
                </c:pt>
                <c:pt idx="417">
                  <c:v>98.745700000000014</c:v>
                </c:pt>
                <c:pt idx="418">
                  <c:v>98.730199999999996</c:v>
                </c:pt>
                <c:pt idx="419">
                  <c:v>98.714600000000004</c:v>
                </c:pt>
                <c:pt idx="420">
                  <c:v>98.698899999999981</c:v>
                </c:pt>
                <c:pt idx="421">
                  <c:v>98.682899999999989</c:v>
                </c:pt>
                <c:pt idx="422">
                  <c:v>98.666899999999998</c:v>
                </c:pt>
                <c:pt idx="423">
                  <c:v>98.65079999999999</c:v>
                </c:pt>
                <c:pt idx="424">
                  <c:v>98.634500000000003</c:v>
                </c:pt>
                <c:pt idx="425">
                  <c:v>98.617800000000003</c:v>
                </c:pt>
                <c:pt idx="426">
                  <c:v>98.601200000000006</c:v>
                </c:pt>
                <c:pt idx="427">
                  <c:v>98.584599999999995</c:v>
                </c:pt>
                <c:pt idx="428">
                  <c:v>98.567900000000023</c:v>
                </c:pt>
                <c:pt idx="429">
                  <c:v>98.550799999999981</c:v>
                </c:pt>
                <c:pt idx="430">
                  <c:v>98.533600000000007</c:v>
                </c:pt>
                <c:pt idx="431">
                  <c:v>98.516199999999998</c:v>
                </c:pt>
                <c:pt idx="432">
                  <c:v>98.498800000000003</c:v>
                </c:pt>
                <c:pt idx="433">
                  <c:v>98.481000000000023</c:v>
                </c:pt>
                <c:pt idx="434">
                  <c:v>98.463399999999993</c:v>
                </c:pt>
                <c:pt idx="435">
                  <c:v>98.445700000000016</c:v>
                </c:pt>
                <c:pt idx="436">
                  <c:v>98.427900000000022</c:v>
                </c:pt>
                <c:pt idx="437">
                  <c:v>98.4101</c:v>
                </c:pt>
                <c:pt idx="438">
                  <c:v>98.392300000000006</c:v>
                </c:pt>
                <c:pt idx="439">
                  <c:v>98.374300000000005</c:v>
                </c:pt>
                <c:pt idx="440">
                  <c:v>98.356100000000012</c:v>
                </c:pt>
                <c:pt idx="441">
                  <c:v>98.337500000000006</c:v>
                </c:pt>
                <c:pt idx="442">
                  <c:v>98.319000000000003</c:v>
                </c:pt>
                <c:pt idx="443">
                  <c:v>98.300299999999993</c:v>
                </c:pt>
                <c:pt idx="444">
                  <c:v>98.281500000000023</c:v>
                </c:pt>
                <c:pt idx="445">
                  <c:v>98.262100000000004</c:v>
                </c:pt>
                <c:pt idx="446">
                  <c:v>98.242900000000006</c:v>
                </c:pt>
                <c:pt idx="447">
                  <c:v>98.223500000000001</c:v>
                </c:pt>
                <c:pt idx="448">
                  <c:v>98.203999999999994</c:v>
                </c:pt>
                <c:pt idx="449">
                  <c:v>98.184200000000004</c:v>
                </c:pt>
                <c:pt idx="450">
                  <c:v>98.164500000000004</c:v>
                </c:pt>
                <c:pt idx="451">
                  <c:v>98.144900000000007</c:v>
                </c:pt>
                <c:pt idx="452">
                  <c:v>98.125299999999996</c:v>
                </c:pt>
                <c:pt idx="453">
                  <c:v>98.105299999999986</c:v>
                </c:pt>
                <c:pt idx="454">
                  <c:v>98.085300000000004</c:v>
                </c:pt>
                <c:pt idx="455">
                  <c:v>98.065000000000012</c:v>
                </c:pt>
                <c:pt idx="456">
                  <c:v>98.044600000000003</c:v>
                </c:pt>
                <c:pt idx="457">
                  <c:v>98.023700000000005</c:v>
                </c:pt>
                <c:pt idx="458">
                  <c:v>98.002900000000011</c:v>
                </c:pt>
                <c:pt idx="459">
                  <c:v>97.982200000000006</c:v>
                </c:pt>
                <c:pt idx="460">
                  <c:v>97.961299999999994</c:v>
                </c:pt>
                <c:pt idx="461">
                  <c:v>97.939700000000002</c:v>
                </c:pt>
                <c:pt idx="462">
                  <c:v>97.918099999999995</c:v>
                </c:pt>
                <c:pt idx="463">
                  <c:v>97.896600000000007</c:v>
                </c:pt>
                <c:pt idx="464">
                  <c:v>97.875199999999992</c:v>
                </c:pt>
                <c:pt idx="465">
                  <c:v>97.853200000000001</c:v>
                </c:pt>
                <c:pt idx="466">
                  <c:v>97.831300000000013</c:v>
                </c:pt>
                <c:pt idx="467">
                  <c:v>97.809399999999982</c:v>
                </c:pt>
                <c:pt idx="468">
                  <c:v>97.787400000000005</c:v>
                </c:pt>
                <c:pt idx="469">
                  <c:v>97.765100000000004</c:v>
                </c:pt>
                <c:pt idx="470">
                  <c:v>97.742599999999996</c:v>
                </c:pt>
                <c:pt idx="471">
                  <c:v>97.720100000000002</c:v>
                </c:pt>
                <c:pt idx="472">
                  <c:v>97.697700000000012</c:v>
                </c:pt>
                <c:pt idx="473">
                  <c:v>97.674499999999981</c:v>
                </c:pt>
                <c:pt idx="474">
                  <c:v>97.651499999999999</c:v>
                </c:pt>
                <c:pt idx="475">
                  <c:v>97.628299999999982</c:v>
                </c:pt>
                <c:pt idx="476">
                  <c:v>97.604999999999976</c:v>
                </c:pt>
                <c:pt idx="477">
                  <c:v>97.581100000000006</c:v>
                </c:pt>
                <c:pt idx="478">
                  <c:v>97.557199999999995</c:v>
                </c:pt>
                <c:pt idx="479">
                  <c:v>97.533299999999997</c:v>
                </c:pt>
                <c:pt idx="480">
                  <c:v>97.509299999999996</c:v>
                </c:pt>
                <c:pt idx="481">
                  <c:v>97.484700000000004</c:v>
                </c:pt>
                <c:pt idx="482">
                  <c:v>97.460499999999996</c:v>
                </c:pt>
                <c:pt idx="483">
                  <c:v>97.436100000000025</c:v>
                </c:pt>
                <c:pt idx="484">
                  <c:v>97.411600000000007</c:v>
                </c:pt>
                <c:pt idx="485">
                  <c:v>97.387200000000007</c:v>
                </c:pt>
                <c:pt idx="486">
                  <c:v>97.362699999999975</c:v>
                </c:pt>
                <c:pt idx="487">
                  <c:v>97.338000000000008</c:v>
                </c:pt>
                <c:pt idx="488">
                  <c:v>97.313300000000012</c:v>
                </c:pt>
                <c:pt idx="489">
                  <c:v>97.288600000000002</c:v>
                </c:pt>
                <c:pt idx="490">
                  <c:v>97.263400000000004</c:v>
                </c:pt>
                <c:pt idx="491">
                  <c:v>97.238</c:v>
                </c:pt>
                <c:pt idx="492">
                  <c:v>97.212599999999995</c:v>
                </c:pt>
                <c:pt idx="493">
                  <c:v>97.187200000000004</c:v>
                </c:pt>
                <c:pt idx="494">
                  <c:v>97.161100000000005</c:v>
                </c:pt>
                <c:pt idx="495">
                  <c:v>97.135299999999987</c:v>
                </c:pt>
                <c:pt idx="496">
                  <c:v>97.1096</c:v>
                </c:pt>
                <c:pt idx="497">
                  <c:v>97.083699999999993</c:v>
                </c:pt>
                <c:pt idx="498">
                  <c:v>97.057400000000001</c:v>
                </c:pt>
                <c:pt idx="499">
                  <c:v>97.031100000000023</c:v>
                </c:pt>
                <c:pt idx="500">
                  <c:v>97.004800000000003</c:v>
                </c:pt>
                <c:pt idx="501">
                  <c:v>96.978300000000004</c:v>
                </c:pt>
                <c:pt idx="502">
                  <c:v>96.9512</c:v>
                </c:pt>
                <c:pt idx="503">
                  <c:v>96.924499999999995</c:v>
                </c:pt>
                <c:pt idx="504">
                  <c:v>96.897800000000004</c:v>
                </c:pt>
                <c:pt idx="505">
                  <c:v>96.870899999999978</c:v>
                </c:pt>
                <c:pt idx="506">
                  <c:v>96.843900000000005</c:v>
                </c:pt>
                <c:pt idx="507">
                  <c:v>96.816800000000001</c:v>
                </c:pt>
                <c:pt idx="508">
                  <c:v>96.789799999999985</c:v>
                </c:pt>
                <c:pt idx="509">
                  <c:v>96.762700000000009</c:v>
                </c:pt>
                <c:pt idx="510">
                  <c:v>96.735100000000003</c:v>
                </c:pt>
                <c:pt idx="511">
                  <c:v>96.707599999999999</c:v>
                </c:pt>
                <c:pt idx="512">
                  <c:v>96.68010000000001</c:v>
                </c:pt>
                <c:pt idx="513">
                  <c:v>96.652499999999989</c:v>
                </c:pt>
                <c:pt idx="514">
                  <c:v>96.624599999999987</c:v>
                </c:pt>
                <c:pt idx="515">
                  <c:v>96.596700000000013</c:v>
                </c:pt>
                <c:pt idx="516">
                  <c:v>96.568600000000004</c:v>
                </c:pt>
                <c:pt idx="517">
                  <c:v>96.540499999999994</c:v>
                </c:pt>
                <c:pt idx="518">
                  <c:v>96.512200000000007</c:v>
                </c:pt>
                <c:pt idx="519">
                  <c:v>96.483900000000006</c:v>
                </c:pt>
                <c:pt idx="520">
                  <c:v>96.455399999999983</c:v>
                </c:pt>
                <c:pt idx="521">
                  <c:v>96.426599999999993</c:v>
                </c:pt>
                <c:pt idx="522">
                  <c:v>96.397400000000005</c:v>
                </c:pt>
                <c:pt idx="523">
                  <c:v>96.368300000000005</c:v>
                </c:pt>
                <c:pt idx="524">
                  <c:v>96.339100000000002</c:v>
                </c:pt>
                <c:pt idx="525">
                  <c:v>96.31</c:v>
                </c:pt>
                <c:pt idx="526">
                  <c:v>96.280199999999994</c:v>
                </c:pt>
                <c:pt idx="527">
                  <c:v>96.250600000000006</c:v>
                </c:pt>
                <c:pt idx="528">
                  <c:v>96.2209</c:v>
                </c:pt>
                <c:pt idx="529">
                  <c:v>96.191000000000003</c:v>
                </c:pt>
                <c:pt idx="530">
                  <c:v>96.160899999999998</c:v>
                </c:pt>
                <c:pt idx="531">
                  <c:v>96.130600000000015</c:v>
                </c:pt>
                <c:pt idx="532">
                  <c:v>96.100300000000004</c:v>
                </c:pt>
                <c:pt idx="533">
                  <c:v>96.07</c:v>
                </c:pt>
                <c:pt idx="534">
                  <c:v>96.038700000000006</c:v>
                </c:pt>
                <c:pt idx="535">
                  <c:v>96.007300000000001</c:v>
                </c:pt>
                <c:pt idx="536">
                  <c:v>95.975999999999999</c:v>
                </c:pt>
                <c:pt idx="537">
                  <c:v>95.944599999999994</c:v>
                </c:pt>
                <c:pt idx="538">
                  <c:v>95.912300000000016</c:v>
                </c:pt>
                <c:pt idx="539">
                  <c:v>95.880099999999999</c:v>
                </c:pt>
                <c:pt idx="540">
                  <c:v>95.847800000000007</c:v>
                </c:pt>
                <c:pt idx="541">
                  <c:v>95.815200000000004</c:v>
                </c:pt>
                <c:pt idx="542">
                  <c:v>95.781700000000001</c:v>
                </c:pt>
                <c:pt idx="543">
                  <c:v>95.748099999999994</c:v>
                </c:pt>
                <c:pt idx="544">
                  <c:v>95.714200000000005</c:v>
                </c:pt>
                <c:pt idx="545">
                  <c:v>95.679999999999978</c:v>
                </c:pt>
                <c:pt idx="546">
                  <c:v>95.644400000000005</c:v>
                </c:pt>
                <c:pt idx="547">
                  <c:v>95.609099999999998</c:v>
                </c:pt>
                <c:pt idx="548">
                  <c:v>95.573599999999999</c:v>
                </c:pt>
                <c:pt idx="549">
                  <c:v>95.537800000000004</c:v>
                </c:pt>
                <c:pt idx="550">
                  <c:v>95.501100000000022</c:v>
                </c:pt>
                <c:pt idx="551">
                  <c:v>95.464699999999993</c:v>
                </c:pt>
                <c:pt idx="552">
                  <c:v>95.428100000000001</c:v>
                </c:pt>
                <c:pt idx="553">
                  <c:v>95.391300000000001</c:v>
                </c:pt>
                <c:pt idx="554">
                  <c:v>95.3536</c:v>
                </c:pt>
                <c:pt idx="555">
                  <c:v>95.315899999999999</c:v>
                </c:pt>
                <c:pt idx="556">
                  <c:v>95.277799999999999</c:v>
                </c:pt>
                <c:pt idx="557">
                  <c:v>95.239500000000007</c:v>
                </c:pt>
                <c:pt idx="558">
                  <c:v>95.200600000000023</c:v>
                </c:pt>
                <c:pt idx="559">
                  <c:v>95.162000000000006</c:v>
                </c:pt>
                <c:pt idx="560">
                  <c:v>95.123200000000011</c:v>
                </c:pt>
                <c:pt idx="561">
                  <c:v>95.084199999999996</c:v>
                </c:pt>
                <c:pt idx="562">
                  <c:v>95.044900000000027</c:v>
                </c:pt>
                <c:pt idx="563">
                  <c:v>95.005700000000004</c:v>
                </c:pt>
                <c:pt idx="564">
                  <c:v>94.966300000000004</c:v>
                </c:pt>
                <c:pt idx="565">
                  <c:v>94.926900000000003</c:v>
                </c:pt>
                <c:pt idx="566">
                  <c:v>94.886700000000005</c:v>
                </c:pt>
                <c:pt idx="567">
                  <c:v>94.846599999999995</c:v>
                </c:pt>
                <c:pt idx="568">
                  <c:v>94.806299999999993</c:v>
                </c:pt>
                <c:pt idx="569">
                  <c:v>94.765900000000002</c:v>
                </c:pt>
                <c:pt idx="570">
                  <c:v>94.724700000000013</c:v>
                </c:pt>
                <c:pt idx="571">
                  <c:v>94.683699999999973</c:v>
                </c:pt>
                <c:pt idx="572">
                  <c:v>94.642700000000005</c:v>
                </c:pt>
                <c:pt idx="573">
                  <c:v>94.601699999999994</c:v>
                </c:pt>
                <c:pt idx="574">
                  <c:v>94.559899999999999</c:v>
                </c:pt>
                <c:pt idx="575">
                  <c:v>94.518299999999996</c:v>
                </c:pt>
                <c:pt idx="576">
                  <c:v>94.476700000000008</c:v>
                </c:pt>
                <c:pt idx="577">
                  <c:v>94.435100000000006</c:v>
                </c:pt>
                <c:pt idx="578">
                  <c:v>94.392899999999983</c:v>
                </c:pt>
                <c:pt idx="579">
                  <c:v>94.350799999999978</c:v>
                </c:pt>
                <c:pt idx="580">
                  <c:v>94.308499999999981</c:v>
                </c:pt>
                <c:pt idx="581">
                  <c:v>94.265900000000002</c:v>
                </c:pt>
                <c:pt idx="582">
                  <c:v>94.223300000000009</c:v>
                </c:pt>
                <c:pt idx="583">
                  <c:v>94.179999999999978</c:v>
                </c:pt>
                <c:pt idx="584">
                  <c:v>94.13679999999998</c:v>
                </c:pt>
                <c:pt idx="585">
                  <c:v>94.093500000000006</c:v>
                </c:pt>
                <c:pt idx="586">
                  <c:v>94.05</c:v>
                </c:pt>
                <c:pt idx="587">
                  <c:v>94.006100000000004</c:v>
                </c:pt>
                <c:pt idx="588">
                  <c:v>93.962500000000006</c:v>
                </c:pt>
                <c:pt idx="589">
                  <c:v>93.918900000000022</c:v>
                </c:pt>
                <c:pt idx="590">
                  <c:v>93.875299999999982</c:v>
                </c:pt>
                <c:pt idx="591">
                  <c:v>93.831100000000006</c:v>
                </c:pt>
                <c:pt idx="592">
                  <c:v>93.786900000000003</c:v>
                </c:pt>
                <c:pt idx="593">
                  <c:v>93.742500000000007</c:v>
                </c:pt>
                <c:pt idx="594">
                  <c:v>93.697800000000001</c:v>
                </c:pt>
                <c:pt idx="595">
                  <c:v>93.652399999999986</c:v>
                </c:pt>
                <c:pt idx="596">
                  <c:v>93.607200000000006</c:v>
                </c:pt>
                <c:pt idx="597">
                  <c:v>93.561800000000005</c:v>
                </c:pt>
                <c:pt idx="598">
                  <c:v>93.516400000000004</c:v>
                </c:pt>
                <c:pt idx="599">
                  <c:v>93.470700000000008</c:v>
                </c:pt>
                <c:pt idx="600">
                  <c:v>93.425299999999993</c:v>
                </c:pt>
                <c:pt idx="601">
                  <c:v>93.379799999999989</c:v>
                </c:pt>
                <c:pt idx="602">
                  <c:v>93.334100000000007</c:v>
                </c:pt>
                <c:pt idx="603">
                  <c:v>93.288399999999982</c:v>
                </c:pt>
                <c:pt idx="604">
                  <c:v>93.242500000000007</c:v>
                </c:pt>
                <c:pt idx="605">
                  <c:v>93.196499999999986</c:v>
                </c:pt>
                <c:pt idx="606">
                  <c:v>93.150200000000012</c:v>
                </c:pt>
                <c:pt idx="607">
                  <c:v>93.103300000000004</c:v>
                </c:pt>
                <c:pt idx="608">
                  <c:v>93.056700000000006</c:v>
                </c:pt>
                <c:pt idx="609">
                  <c:v>93.01</c:v>
                </c:pt>
                <c:pt idx="610">
                  <c:v>92.963300000000004</c:v>
                </c:pt>
                <c:pt idx="611">
                  <c:v>92.916200000000003</c:v>
                </c:pt>
                <c:pt idx="612">
                  <c:v>92.869200000000006</c:v>
                </c:pt>
                <c:pt idx="613">
                  <c:v>92.822099999999978</c:v>
                </c:pt>
                <c:pt idx="614">
                  <c:v>92.774799999999999</c:v>
                </c:pt>
                <c:pt idx="615">
                  <c:v>92.727000000000004</c:v>
                </c:pt>
                <c:pt idx="616">
                  <c:v>92.679299999999998</c:v>
                </c:pt>
                <c:pt idx="617">
                  <c:v>92.63130000000001</c:v>
                </c:pt>
                <c:pt idx="618">
                  <c:v>92.583300000000008</c:v>
                </c:pt>
                <c:pt idx="619">
                  <c:v>92.534500000000023</c:v>
                </c:pt>
                <c:pt idx="620">
                  <c:v>92.486099999999993</c:v>
                </c:pt>
                <c:pt idx="621">
                  <c:v>92.437700000000007</c:v>
                </c:pt>
                <c:pt idx="622">
                  <c:v>92.389300000000006</c:v>
                </c:pt>
                <c:pt idx="623">
                  <c:v>92.340500000000006</c:v>
                </c:pt>
                <c:pt idx="624">
                  <c:v>92.291600000000003</c:v>
                </c:pt>
                <c:pt idx="625">
                  <c:v>92.242700000000013</c:v>
                </c:pt>
                <c:pt idx="626">
                  <c:v>92.193799999999982</c:v>
                </c:pt>
                <c:pt idx="627">
                  <c:v>92.144300000000001</c:v>
                </c:pt>
                <c:pt idx="628">
                  <c:v>92.094900000000024</c:v>
                </c:pt>
                <c:pt idx="629">
                  <c:v>92.045499999999976</c:v>
                </c:pt>
                <c:pt idx="630">
                  <c:v>91.995900000000006</c:v>
                </c:pt>
                <c:pt idx="631">
                  <c:v>91.945899999999995</c:v>
                </c:pt>
                <c:pt idx="632">
                  <c:v>91.896100000000004</c:v>
                </c:pt>
                <c:pt idx="633">
                  <c:v>91.846300000000014</c:v>
                </c:pt>
                <c:pt idx="634">
                  <c:v>91.796500000000023</c:v>
                </c:pt>
                <c:pt idx="635">
                  <c:v>91.746399999999994</c:v>
                </c:pt>
                <c:pt idx="636">
                  <c:v>91.696399999999983</c:v>
                </c:pt>
                <c:pt idx="637">
                  <c:v>91.646300000000011</c:v>
                </c:pt>
                <c:pt idx="638">
                  <c:v>91.596100000000007</c:v>
                </c:pt>
                <c:pt idx="639">
                  <c:v>91.545599999999993</c:v>
                </c:pt>
                <c:pt idx="640">
                  <c:v>91.4953</c:v>
                </c:pt>
                <c:pt idx="641">
                  <c:v>91.4452</c:v>
                </c:pt>
                <c:pt idx="642">
                  <c:v>91.394999999999996</c:v>
                </c:pt>
                <c:pt idx="643">
                  <c:v>91.344600000000014</c:v>
                </c:pt>
                <c:pt idx="644">
                  <c:v>91.294600000000003</c:v>
                </c:pt>
                <c:pt idx="645">
                  <c:v>91.244700000000023</c:v>
                </c:pt>
                <c:pt idx="646">
                  <c:v>91.194900000000004</c:v>
                </c:pt>
                <c:pt idx="647">
                  <c:v>91.145300000000006</c:v>
                </c:pt>
                <c:pt idx="648">
                  <c:v>91.095799999999983</c:v>
                </c:pt>
                <c:pt idx="649">
                  <c:v>91.046400000000006</c:v>
                </c:pt>
                <c:pt idx="650">
                  <c:v>90.997100000000003</c:v>
                </c:pt>
                <c:pt idx="651">
                  <c:v>90.947900000000004</c:v>
                </c:pt>
                <c:pt idx="652">
                  <c:v>90.899699999999996</c:v>
                </c:pt>
                <c:pt idx="653">
                  <c:v>90.851400000000012</c:v>
                </c:pt>
                <c:pt idx="654">
                  <c:v>90.803399999999982</c:v>
                </c:pt>
                <c:pt idx="655">
                  <c:v>90.755400000000009</c:v>
                </c:pt>
                <c:pt idx="656">
                  <c:v>90.708500000000001</c:v>
                </c:pt>
                <c:pt idx="657">
                  <c:v>90.661199999999994</c:v>
                </c:pt>
                <c:pt idx="658">
                  <c:v>90.613900000000001</c:v>
                </c:pt>
                <c:pt idx="659">
                  <c:v>90.566500000000005</c:v>
                </c:pt>
                <c:pt idx="660">
                  <c:v>90.519599999999997</c:v>
                </c:pt>
                <c:pt idx="661">
                  <c:v>90.472499999999982</c:v>
                </c:pt>
                <c:pt idx="662">
                  <c:v>90.42540000000001</c:v>
                </c:pt>
                <c:pt idx="663">
                  <c:v>90.378299999999982</c:v>
                </c:pt>
                <c:pt idx="664">
                  <c:v>90.331400000000002</c:v>
                </c:pt>
                <c:pt idx="665">
                  <c:v>90.284700000000001</c:v>
                </c:pt>
                <c:pt idx="666">
                  <c:v>90.238100000000003</c:v>
                </c:pt>
                <c:pt idx="667">
                  <c:v>90.191400000000002</c:v>
                </c:pt>
                <c:pt idx="668">
                  <c:v>90.144999999999996</c:v>
                </c:pt>
                <c:pt idx="669">
                  <c:v>90.098699999999994</c:v>
                </c:pt>
                <c:pt idx="670">
                  <c:v>90.052699999999973</c:v>
                </c:pt>
                <c:pt idx="671">
                  <c:v>90.006699999999995</c:v>
                </c:pt>
                <c:pt idx="672">
                  <c:v>89.961200000000005</c:v>
                </c:pt>
                <c:pt idx="673">
                  <c:v>89.915599999999998</c:v>
                </c:pt>
                <c:pt idx="674">
                  <c:v>89.87</c:v>
                </c:pt>
                <c:pt idx="675">
                  <c:v>89.824600000000004</c:v>
                </c:pt>
                <c:pt idx="676">
                  <c:v>89.779800000000009</c:v>
                </c:pt>
                <c:pt idx="677">
                  <c:v>89.734700000000004</c:v>
                </c:pt>
                <c:pt idx="678">
                  <c:v>89.689599999999984</c:v>
                </c:pt>
                <c:pt idx="679">
                  <c:v>89.644300000000001</c:v>
                </c:pt>
                <c:pt idx="680">
                  <c:v>89.599700000000013</c:v>
                </c:pt>
                <c:pt idx="681">
                  <c:v>89.554900000000004</c:v>
                </c:pt>
                <c:pt idx="682">
                  <c:v>89.510199999999998</c:v>
                </c:pt>
                <c:pt idx="683">
                  <c:v>89.465599999999995</c:v>
                </c:pt>
                <c:pt idx="684">
                  <c:v>89.421499999999995</c:v>
                </c:pt>
                <c:pt idx="685">
                  <c:v>89.377499999999998</c:v>
                </c:pt>
                <c:pt idx="686">
                  <c:v>89.333500000000015</c:v>
                </c:pt>
                <c:pt idx="687">
                  <c:v>89.289599999999993</c:v>
                </c:pt>
                <c:pt idx="688">
                  <c:v>89.24620000000003</c:v>
                </c:pt>
                <c:pt idx="689">
                  <c:v>89.202499999999986</c:v>
                </c:pt>
                <c:pt idx="690">
                  <c:v>89.158999999999992</c:v>
                </c:pt>
                <c:pt idx="691">
                  <c:v>89.115499999999983</c:v>
                </c:pt>
                <c:pt idx="692">
                  <c:v>89.072200000000009</c:v>
                </c:pt>
                <c:pt idx="693">
                  <c:v>89.028799999999976</c:v>
                </c:pt>
                <c:pt idx="694">
                  <c:v>88.985299999999995</c:v>
                </c:pt>
                <c:pt idx="695">
                  <c:v>88.941900000000004</c:v>
                </c:pt>
                <c:pt idx="696">
                  <c:v>88.898700000000005</c:v>
                </c:pt>
                <c:pt idx="697">
                  <c:v>88.855699999999999</c:v>
                </c:pt>
                <c:pt idx="698">
                  <c:v>88.812700000000007</c:v>
                </c:pt>
                <c:pt idx="699">
                  <c:v>88.769800000000004</c:v>
                </c:pt>
                <c:pt idx="700">
                  <c:v>88.727300000000014</c:v>
                </c:pt>
                <c:pt idx="701">
                  <c:v>88.684600000000003</c:v>
                </c:pt>
                <c:pt idx="702">
                  <c:v>88.642099999999999</c:v>
                </c:pt>
                <c:pt idx="703">
                  <c:v>88.599700000000013</c:v>
                </c:pt>
                <c:pt idx="704">
                  <c:v>88.557600000000022</c:v>
                </c:pt>
                <c:pt idx="705">
                  <c:v>88.515600000000006</c:v>
                </c:pt>
                <c:pt idx="706">
                  <c:v>88.473699999999994</c:v>
                </c:pt>
                <c:pt idx="707">
                  <c:v>88.432000000000016</c:v>
                </c:pt>
                <c:pt idx="708">
                  <c:v>88.390900000000002</c:v>
                </c:pt>
                <c:pt idx="709">
                  <c:v>88.349500000000006</c:v>
                </c:pt>
                <c:pt idx="710">
                  <c:v>88.308099999999982</c:v>
                </c:pt>
                <c:pt idx="711">
                  <c:v>88.266900000000007</c:v>
                </c:pt>
                <c:pt idx="712">
                  <c:v>88.226100000000002</c:v>
                </c:pt>
                <c:pt idx="713">
                  <c:v>88.185299999999998</c:v>
                </c:pt>
                <c:pt idx="714">
                  <c:v>88.144599999999997</c:v>
                </c:pt>
                <c:pt idx="715">
                  <c:v>88.103999999999999</c:v>
                </c:pt>
                <c:pt idx="716">
                  <c:v>88.064099999999996</c:v>
                </c:pt>
                <c:pt idx="717">
                  <c:v>88.024100000000004</c:v>
                </c:pt>
                <c:pt idx="718">
                  <c:v>87.984200000000001</c:v>
                </c:pt>
                <c:pt idx="719">
                  <c:v>87.944400000000002</c:v>
                </c:pt>
                <c:pt idx="720">
                  <c:v>87.905200000000022</c:v>
                </c:pt>
                <c:pt idx="721">
                  <c:v>87.865900000000011</c:v>
                </c:pt>
                <c:pt idx="722">
                  <c:v>87.82650000000001</c:v>
                </c:pt>
                <c:pt idx="723">
                  <c:v>87.787199999999999</c:v>
                </c:pt>
                <c:pt idx="724">
                  <c:v>87.748500000000007</c:v>
                </c:pt>
                <c:pt idx="725">
                  <c:v>87.709900000000005</c:v>
                </c:pt>
                <c:pt idx="726">
                  <c:v>87.671299999999974</c:v>
                </c:pt>
                <c:pt idx="727">
                  <c:v>87.632600000000011</c:v>
                </c:pt>
                <c:pt idx="728">
                  <c:v>87.594700000000003</c:v>
                </c:pt>
                <c:pt idx="729">
                  <c:v>87.556899999999999</c:v>
                </c:pt>
                <c:pt idx="730">
                  <c:v>87.519100000000023</c:v>
                </c:pt>
                <c:pt idx="731">
                  <c:v>87.481300000000005</c:v>
                </c:pt>
                <c:pt idx="732">
                  <c:v>87.444100000000006</c:v>
                </c:pt>
                <c:pt idx="733">
                  <c:v>87.406700000000001</c:v>
                </c:pt>
                <c:pt idx="734">
                  <c:v>87.369400000000013</c:v>
                </c:pt>
                <c:pt idx="735">
                  <c:v>87.332099999999983</c:v>
                </c:pt>
                <c:pt idx="736">
                  <c:v>87.295200000000023</c:v>
                </c:pt>
                <c:pt idx="737">
                  <c:v>87.258300000000006</c:v>
                </c:pt>
                <c:pt idx="738">
                  <c:v>87.221400000000003</c:v>
                </c:pt>
                <c:pt idx="739">
                  <c:v>87.184600000000003</c:v>
                </c:pt>
                <c:pt idx="740">
                  <c:v>87.148200000000003</c:v>
                </c:pt>
                <c:pt idx="741">
                  <c:v>87.111699999999999</c:v>
                </c:pt>
                <c:pt idx="742">
                  <c:v>87.075399999999988</c:v>
                </c:pt>
                <c:pt idx="743">
                  <c:v>87.039299999999997</c:v>
                </c:pt>
                <c:pt idx="744">
                  <c:v>87.003299999999996</c:v>
                </c:pt>
                <c:pt idx="745">
                  <c:v>86.967700000000022</c:v>
                </c:pt>
                <c:pt idx="746">
                  <c:v>86.932000000000016</c:v>
                </c:pt>
                <c:pt idx="747">
                  <c:v>86.8964</c:v>
                </c:pt>
                <c:pt idx="748">
                  <c:v>86.860700000000008</c:v>
                </c:pt>
                <c:pt idx="749">
                  <c:v>86.825299999999999</c:v>
                </c:pt>
                <c:pt idx="750">
                  <c:v>86.789699999999996</c:v>
                </c:pt>
                <c:pt idx="751">
                  <c:v>86.754300000000001</c:v>
                </c:pt>
                <c:pt idx="752">
                  <c:v>86.718800000000002</c:v>
                </c:pt>
                <c:pt idx="753">
                  <c:v>86.683399999999992</c:v>
                </c:pt>
                <c:pt idx="754">
                  <c:v>86.648099999999999</c:v>
                </c:pt>
                <c:pt idx="755">
                  <c:v>86.612899999999982</c:v>
                </c:pt>
                <c:pt idx="756">
                  <c:v>86.5779</c:v>
                </c:pt>
                <c:pt idx="757">
                  <c:v>86.543000000000006</c:v>
                </c:pt>
                <c:pt idx="758">
                  <c:v>86.5077</c:v>
                </c:pt>
                <c:pt idx="759">
                  <c:v>86.472099999999998</c:v>
                </c:pt>
                <c:pt idx="760">
                  <c:v>86.436300000000003</c:v>
                </c:pt>
                <c:pt idx="761">
                  <c:v>86.399600000000007</c:v>
                </c:pt>
                <c:pt idx="762">
                  <c:v>86.36290000000001</c:v>
                </c:pt>
                <c:pt idx="763">
                  <c:v>86.32589999999999</c:v>
                </c:pt>
                <c:pt idx="764">
                  <c:v>86.288899999999998</c:v>
                </c:pt>
                <c:pt idx="765">
                  <c:v>86.250799999999998</c:v>
                </c:pt>
                <c:pt idx="766">
                  <c:v>86.213200000000001</c:v>
                </c:pt>
                <c:pt idx="767">
                  <c:v>86.175499999999985</c:v>
                </c:pt>
                <c:pt idx="768">
                  <c:v>86.137600000000006</c:v>
                </c:pt>
                <c:pt idx="769">
                  <c:v>86.099599999999995</c:v>
                </c:pt>
                <c:pt idx="770">
                  <c:v>86.061499999999995</c:v>
                </c:pt>
                <c:pt idx="771">
                  <c:v>86.023399999999981</c:v>
                </c:pt>
                <c:pt idx="772">
                  <c:v>85.985200000000006</c:v>
                </c:pt>
                <c:pt idx="773">
                  <c:v>85.946700000000007</c:v>
                </c:pt>
                <c:pt idx="774">
                  <c:v>85.908299999999997</c:v>
                </c:pt>
                <c:pt idx="775">
                  <c:v>85.87</c:v>
                </c:pt>
                <c:pt idx="776">
                  <c:v>85.831800000000001</c:v>
                </c:pt>
                <c:pt idx="777">
                  <c:v>85.793800000000005</c:v>
                </c:pt>
                <c:pt idx="778">
                  <c:v>85.755800000000008</c:v>
                </c:pt>
                <c:pt idx="779">
                  <c:v>85.717600000000004</c:v>
                </c:pt>
                <c:pt idx="780">
                  <c:v>85.679299999999998</c:v>
                </c:pt>
                <c:pt idx="781">
                  <c:v>85.641300000000001</c:v>
                </c:pt>
                <c:pt idx="782">
                  <c:v>85.603200000000015</c:v>
                </c:pt>
                <c:pt idx="783">
                  <c:v>85.564800000000005</c:v>
                </c:pt>
                <c:pt idx="784">
                  <c:v>85.526499999999999</c:v>
                </c:pt>
                <c:pt idx="785">
                  <c:v>85.488100000000003</c:v>
                </c:pt>
                <c:pt idx="786">
                  <c:v>85.4499</c:v>
                </c:pt>
                <c:pt idx="787">
                  <c:v>85.411600000000007</c:v>
                </c:pt>
                <c:pt idx="788">
                  <c:v>85.37309999999998</c:v>
                </c:pt>
                <c:pt idx="789">
                  <c:v>85.334700000000012</c:v>
                </c:pt>
                <c:pt idx="790">
                  <c:v>85.296300000000016</c:v>
                </c:pt>
                <c:pt idx="791">
                  <c:v>85.25800000000001</c:v>
                </c:pt>
                <c:pt idx="792">
                  <c:v>85.219700000000003</c:v>
                </c:pt>
                <c:pt idx="793">
                  <c:v>85.181400000000011</c:v>
                </c:pt>
                <c:pt idx="794">
                  <c:v>85.143100000000004</c:v>
                </c:pt>
                <c:pt idx="795">
                  <c:v>85.104900000000015</c:v>
                </c:pt>
                <c:pt idx="796">
                  <c:v>85.066699999999997</c:v>
                </c:pt>
                <c:pt idx="797">
                  <c:v>85.028599999999983</c:v>
                </c:pt>
                <c:pt idx="798">
                  <c:v>84.990400000000022</c:v>
                </c:pt>
                <c:pt idx="799">
                  <c:v>84.952200000000005</c:v>
                </c:pt>
                <c:pt idx="800">
                  <c:v>84.914100000000005</c:v>
                </c:pt>
                <c:pt idx="801">
                  <c:v>84.875799999999984</c:v>
                </c:pt>
                <c:pt idx="802">
                  <c:v>84.837700000000012</c:v>
                </c:pt>
                <c:pt idx="803">
                  <c:v>84.799599999999998</c:v>
                </c:pt>
                <c:pt idx="804">
                  <c:v>84.761399999999995</c:v>
                </c:pt>
                <c:pt idx="805">
                  <c:v>84.723400000000012</c:v>
                </c:pt>
                <c:pt idx="806">
                  <c:v>84.68519999999998</c:v>
                </c:pt>
                <c:pt idx="807">
                  <c:v>84.646900000000002</c:v>
                </c:pt>
                <c:pt idx="808">
                  <c:v>84.608599999999981</c:v>
                </c:pt>
                <c:pt idx="809">
                  <c:v>84.5702</c:v>
                </c:pt>
                <c:pt idx="810">
                  <c:v>84.531899999999993</c:v>
                </c:pt>
                <c:pt idx="811">
                  <c:v>84.493799999999993</c:v>
                </c:pt>
                <c:pt idx="812">
                  <c:v>84.455600000000004</c:v>
                </c:pt>
                <c:pt idx="813">
                  <c:v>84.417400000000001</c:v>
                </c:pt>
                <c:pt idx="814">
                  <c:v>84.379699999999985</c:v>
                </c:pt>
                <c:pt idx="815">
                  <c:v>84.341899999999995</c:v>
                </c:pt>
                <c:pt idx="816">
                  <c:v>84.304000000000002</c:v>
                </c:pt>
                <c:pt idx="817">
                  <c:v>84.266199999999998</c:v>
                </c:pt>
                <c:pt idx="818">
                  <c:v>84.2286</c:v>
                </c:pt>
                <c:pt idx="819">
                  <c:v>84.191000000000003</c:v>
                </c:pt>
                <c:pt idx="820">
                  <c:v>84.153500000000008</c:v>
                </c:pt>
                <c:pt idx="821">
                  <c:v>84.116</c:v>
                </c:pt>
                <c:pt idx="822">
                  <c:v>84.078299999999999</c:v>
                </c:pt>
                <c:pt idx="823">
                  <c:v>84.040599999999998</c:v>
                </c:pt>
                <c:pt idx="824">
                  <c:v>84.003100000000003</c:v>
                </c:pt>
                <c:pt idx="825">
                  <c:v>83.965700000000012</c:v>
                </c:pt>
                <c:pt idx="826">
                  <c:v>83.927899999999994</c:v>
                </c:pt>
                <c:pt idx="827">
                  <c:v>83.889999999999986</c:v>
                </c:pt>
                <c:pt idx="828">
                  <c:v>83.852299999999985</c:v>
                </c:pt>
                <c:pt idx="829">
                  <c:v>83.814499999999995</c:v>
                </c:pt>
                <c:pt idx="830">
                  <c:v>83.776700000000005</c:v>
                </c:pt>
                <c:pt idx="831">
                  <c:v>83.739000000000004</c:v>
                </c:pt>
                <c:pt idx="832">
                  <c:v>83.701400000000007</c:v>
                </c:pt>
                <c:pt idx="833">
                  <c:v>83.663799999999981</c:v>
                </c:pt>
                <c:pt idx="834">
                  <c:v>83.626599999999982</c:v>
                </c:pt>
                <c:pt idx="835">
                  <c:v>83.589500000000001</c:v>
                </c:pt>
                <c:pt idx="836">
                  <c:v>83.552499999999981</c:v>
                </c:pt>
                <c:pt idx="837">
                  <c:v>83.51570000000001</c:v>
                </c:pt>
                <c:pt idx="838">
                  <c:v>83.478999999999985</c:v>
                </c:pt>
                <c:pt idx="839">
                  <c:v>83.441999999999993</c:v>
                </c:pt>
                <c:pt idx="840">
                  <c:v>83.404700000000005</c:v>
                </c:pt>
                <c:pt idx="841">
                  <c:v>83.367199999999997</c:v>
                </c:pt>
                <c:pt idx="842">
                  <c:v>83.329799999999977</c:v>
                </c:pt>
                <c:pt idx="843">
                  <c:v>83.292599999999993</c:v>
                </c:pt>
                <c:pt idx="844">
                  <c:v>83.255300000000005</c:v>
                </c:pt>
                <c:pt idx="845">
                  <c:v>83.218100000000007</c:v>
                </c:pt>
                <c:pt idx="846">
                  <c:v>83.181200000000004</c:v>
                </c:pt>
                <c:pt idx="847">
                  <c:v>83.144000000000005</c:v>
                </c:pt>
                <c:pt idx="848">
                  <c:v>83.1066</c:v>
                </c:pt>
                <c:pt idx="849">
                  <c:v>83.069100000000006</c:v>
                </c:pt>
                <c:pt idx="850">
                  <c:v>83.031500000000023</c:v>
                </c:pt>
                <c:pt idx="851">
                  <c:v>82.994</c:v>
                </c:pt>
                <c:pt idx="852">
                  <c:v>82.956599999999995</c:v>
                </c:pt>
                <c:pt idx="853">
                  <c:v>82.918999999999997</c:v>
                </c:pt>
                <c:pt idx="854">
                  <c:v>82.881500000000003</c:v>
                </c:pt>
                <c:pt idx="855">
                  <c:v>82.843999999999994</c:v>
                </c:pt>
                <c:pt idx="856">
                  <c:v>82.806399999999982</c:v>
                </c:pt>
                <c:pt idx="857">
                  <c:v>82.76870000000001</c:v>
                </c:pt>
                <c:pt idx="858">
                  <c:v>82.731100000000026</c:v>
                </c:pt>
                <c:pt idx="859">
                  <c:v>82.6935</c:v>
                </c:pt>
                <c:pt idx="860">
                  <c:v>82.656100000000009</c:v>
                </c:pt>
                <c:pt idx="861">
                  <c:v>82.618600000000001</c:v>
                </c:pt>
                <c:pt idx="862">
                  <c:v>82.581100000000006</c:v>
                </c:pt>
                <c:pt idx="863">
                  <c:v>82.543700000000001</c:v>
                </c:pt>
                <c:pt idx="864">
                  <c:v>82.506299999999996</c:v>
                </c:pt>
                <c:pt idx="865">
                  <c:v>82.468700000000013</c:v>
                </c:pt>
                <c:pt idx="866">
                  <c:v>82.430999999999997</c:v>
                </c:pt>
                <c:pt idx="867">
                  <c:v>82.393300000000011</c:v>
                </c:pt>
                <c:pt idx="868">
                  <c:v>82.355599999999981</c:v>
                </c:pt>
                <c:pt idx="869">
                  <c:v>82.318000000000012</c:v>
                </c:pt>
                <c:pt idx="870">
                  <c:v>82.28</c:v>
                </c:pt>
                <c:pt idx="871">
                  <c:v>82.2423</c:v>
                </c:pt>
                <c:pt idx="872">
                  <c:v>82.204700000000003</c:v>
                </c:pt>
                <c:pt idx="873">
                  <c:v>82.167100000000005</c:v>
                </c:pt>
                <c:pt idx="874">
                  <c:v>82.129600000000011</c:v>
                </c:pt>
                <c:pt idx="875">
                  <c:v>82.091899999999995</c:v>
                </c:pt>
                <c:pt idx="876">
                  <c:v>82.054300000000012</c:v>
                </c:pt>
                <c:pt idx="877">
                  <c:v>82.0167</c:v>
                </c:pt>
                <c:pt idx="878">
                  <c:v>81.979000000000013</c:v>
                </c:pt>
                <c:pt idx="879">
                  <c:v>81.941300000000027</c:v>
                </c:pt>
                <c:pt idx="880">
                  <c:v>81.903700000000001</c:v>
                </c:pt>
                <c:pt idx="881">
                  <c:v>81.866200000000006</c:v>
                </c:pt>
                <c:pt idx="882">
                  <c:v>81.828699999999998</c:v>
                </c:pt>
                <c:pt idx="883">
                  <c:v>81.791400000000024</c:v>
                </c:pt>
                <c:pt idx="884">
                  <c:v>81.754000000000005</c:v>
                </c:pt>
                <c:pt idx="885">
                  <c:v>81.7166</c:v>
                </c:pt>
                <c:pt idx="886">
                  <c:v>81.679299999999998</c:v>
                </c:pt>
                <c:pt idx="887">
                  <c:v>81.641999999999996</c:v>
                </c:pt>
                <c:pt idx="888">
                  <c:v>81.604700000000008</c:v>
                </c:pt>
                <c:pt idx="889">
                  <c:v>81.567300000000003</c:v>
                </c:pt>
                <c:pt idx="890">
                  <c:v>81.53</c:v>
                </c:pt>
                <c:pt idx="891">
                  <c:v>81.492599999999996</c:v>
                </c:pt>
                <c:pt idx="892">
                  <c:v>81.455100000000002</c:v>
                </c:pt>
                <c:pt idx="893">
                  <c:v>81.417599999999993</c:v>
                </c:pt>
                <c:pt idx="894">
                  <c:v>81.38</c:v>
                </c:pt>
                <c:pt idx="895">
                  <c:v>81.342200000000005</c:v>
                </c:pt>
                <c:pt idx="896">
                  <c:v>81.304400000000001</c:v>
                </c:pt>
                <c:pt idx="897">
                  <c:v>81.266499999999994</c:v>
                </c:pt>
                <c:pt idx="898">
                  <c:v>81.228499999999983</c:v>
                </c:pt>
                <c:pt idx="899">
                  <c:v>81.1905</c:v>
                </c:pt>
                <c:pt idx="900">
                  <c:v>81.152399999999986</c:v>
                </c:pt>
                <c:pt idx="901">
                  <c:v>81.114099999999993</c:v>
                </c:pt>
                <c:pt idx="902">
                  <c:v>81.075699999999998</c:v>
                </c:pt>
                <c:pt idx="903">
                  <c:v>81.037199999999999</c:v>
                </c:pt>
                <c:pt idx="904">
                  <c:v>80.998500000000007</c:v>
                </c:pt>
                <c:pt idx="905">
                  <c:v>80.959700000000012</c:v>
                </c:pt>
                <c:pt idx="906">
                  <c:v>80.920900000000003</c:v>
                </c:pt>
                <c:pt idx="907">
                  <c:v>80.881399999999985</c:v>
                </c:pt>
                <c:pt idx="908">
                  <c:v>80.841800000000006</c:v>
                </c:pt>
                <c:pt idx="909">
                  <c:v>80.802199999999999</c:v>
                </c:pt>
                <c:pt idx="910">
                  <c:v>80.762699999999995</c:v>
                </c:pt>
                <c:pt idx="911">
                  <c:v>80.722399999999993</c:v>
                </c:pt>
                <c:pt idx="912">
                  <c:v>80.68219999999998</c:v>
                </c:pt>
                <c:pt idx="913">
                  <c:v>80.641900000000007</c:v>
                </c:pt>
                <c:pt idx="914">
                  <c:v>80.601400000000012</c:v>
                </c:pt>
                <c:pt idx="915">
                  <c:v>80.560200000000023</c:v>
                </c:pt>
                <c:pt idx="916">
                  <c:v>80.519000000000005</c:v>
                </c:pt>
                <c:pt idx="917">
                  <c:v>80.477700000000013</c:v>
                </c:pt>
                <c:pt idx="918">
                  <c:v>80.436200000000014</c:v>
                </c:pt>
                <c:pt idx="919">
                  <c:v>80.393799999999999</c:v>
                </c:pt>
                <c:pt idx="920">
                  <c:v>80.351700000000008</c:v>
                </c:pt>
                <c:pt idx="921">
                  <c:v>80.309500000000014</c:v>
                </c:pt>
                <c:pt idx="922">
                  <c:v>80.267200000000003</c:v>
                </c:pt>
                <c:pt idx="923">
                  <c:v>80.224500000000006</c:v>
                </c:pt>
                <c:pt idx="924">
                  <c:v>80.181900000000013</c:v>
                </c:pt>
                <c:pt idx="925">
                  <c:v>80.139399999999981</c:v>
                </c:pt>
                <c:pt idx="926">
                  <c:v>80.096700000000013</c:v>
                </c:pt>
                <c:pt idx="927">
                  <c:v>80.05380000000001</c:v>
                </c:pt>
                <c:pt idx="928">
                  <c:v>80.010900000000007</c:v>
                </c:pt>
                <c:pt idx="929">
                  <c:v>79.9679</c:v>
                </c:pt>
                <c:pt idx="930">
                  <c:v>79.924800000000005</c:v>
                </c:pt>
                <c:pt idx="931">
                  <c:v>79.881500000000003</c:v>
                </c:pt>
                <c:pt idx="932">
                  <c:v>79.837999999999994</c:v>
                </c:pt>
                <c:pt idx="933">
                  <c:v>79.794399999999996</c:v>
                </c:pt>
                <c:pt idx="934">
                  <c:v>79.750799999999998</c:v>
                </c:pt>
                <c:pt idx="935">
                  <c:v>79.706900000000005</c:v>
                </c:pt>
                <c:pt idx="936">
                  <c:v>79.6631</c:v>
                </c:pt>
                <c:pt idx="937">
                  <c:v>79.619200000000006</c:v>
                </c:pt>
                <c:pt idx="938">
                  <c:v>79.575399999999988</c:v>
                </c:pt>
                <c:pt idx="939">
                  <c:v>79.531599999999997</c:v>
                </c:pt>
                <c:pt idx="940">
                  <c:v>79.487700000000004</c:v>
                </c:pt>
                <c:pt idx="941">
                  <c:v>79.4435</c:v>
                </c:pt>
                <c:pt idx="942">
                  <c:v>79.399199999999993</c:v>
                </c:pt>
                <c:pt idx="943">
                  <c:v>79.354699999999994</c:v>
                </c:pt>
                <c:pt idx="944">
                  <c:v>79.310200000000023</c:v>
                </c:pt>
                <c:pt idx="945">
                  <c:v>79.265600000000006</c:v>
                </c:pt>
                <c:pt idx="946">
                  <c:v>79.221000000000004</c:v>
                </c:pt>
                <c:pt idx="947">
                  <c:v>79.176200000000009</c:v>
                </c:pt>
                <c:pt idx="948">
                  <c:v>79.131600000000006</c:v>
                </c:pt>
                <c:pt idx="949">
                  <c:v>79.087100000000007</c:v>
                </c:pt>
                <c:pt idx="950">
                  <c:v>79.042699999999996</c:v>
                </c:pt>
                <c:pt idx="951">
                  <c:v>78.998400000000004</c:v>
                </c:pt>
                <c:pt idx="952">
                  <c:v>78.954099999999997</c:v>
                </c:pt>
                <c:pt idx="953">
                  <c:v>78.909800000000004</c:v>
                </c:pt>
                <c:pt idx="954">
                  <c:v>78.865600000000001</c:v>
                </c:pt>
                <c:pt idx="955">
                  <c:v>78.8215</c:v>
                </c:pt>
                <c:pt idx="956">
                  <c:v>78.777600000000007</c:v>
                </c:pt>
                <c:pt idx="957">
                  <c:v>78.733700000000013</c:v>
                </c:pt>
                <c:pt idx="958">
                  <c:v>78.689799999999977</c:v>
                </c:pt>
                <c:pt idx="959">
                  <c:v>78.6464</c:v>
                </c:pt>
                <c:pt idx="960">
                  <c:v>78.602699999999999</c:v>
                </c:pt>
                <c:pt idx="961">
                  <c:v>78.558999999999983</c:v>
                </c:pt>
                <c:pt idx="962">
                  <c:v>78.5154</c:v>
                </c:pt>
                <c:pt idx="963">
                  <c:v>78.472099999999998</c:v>
                </c:pt>
                <c:pt idx="964">
                  <c:v>78.428799999999981</c:v>
                </c:pt>
                <c:pt idx="965">
                  <c:v>78.385599999999982</c:v>
                </c:pt>
                <c:pt idx="966">
                  <c:v>78.342399999999998</c:v>
                </c:pt>
                <c:pt idx="967">
                  <c:v>78.299599999999998</c:v>
                </c:pt>
                <c:pt idx="968">
                  <c:v>78.256900000000002</c:v>
                </c:pt>
                <c:pt idx="969">
                  <c:v>78.214500000000001</c:v>
                </c:pt>
                <c:pt idx="970">
                  <c:v>78.172199999999989</c:v>
                </c:pt>
                <c:pt idx="971">
                  <c:v>78.130800000000008</c:v>
                </c:pt>
                <c:pt idx="972">
                  <c:v>78.089300000000009</c:v>
                </c:pt>
                <c:pt idx="973">
                  <c:v>78.047799999999995</c:v>
                </c:pt>
                <c:pt idx="974">
                  <c:v>78.006200000000007</c:v>
                </c:pt>
                <c:pt idx="975">
                  <c:v>77.964600000000004</c:v>
                </c:pt>
                <c:pt idx="976">
                  <c:v>77.923699999999997</c:v>
                </c:pt>
                <c:pt idx="977">
                  <c:v>77.882499999999979</c:v>
                </c:pt>
                <c:pt idx="978">
                  <c:v>77.841300000000004</c:v>
                </c:pt>
                <c:pt idx="979">
                  <c:v>77.799899999999994</c:v>
                </c:pt>
                <c:pt idx="980">
                  <c:v>77.758300000000006</c:v>
                </c:pt>
                <c:pt idx="981">
                  <c:v>77.716800000000006</c:v>
                </c:pt>
                <c:pt idx="982">
                  <c:v>77.675399999999968</c:v>
                </c:pt>
                <c:pt idx="983">
                  <c:v>77.633899999999983</c:v>
                </c:pt>
                <c:pt idx="984">
                  <c:v>77.592399999999998</c:v>
                </c:pt>
                <c:pt idx="985">
                  <c:v>77.551100000000005</c:v>
                </c:pt>
                <c:pt idx="986">
                  <c:v>77.510000000000005</c:v>
                </c:pt>
                <c:pt idx="987">
                  <c:v>77.469200000000001</c:v>
                </c:pt>
                <c:pt idx="988">
                  <c:v>77.429000000000002</c:v>
                </c:pt>
                <c:pt idx="989">
                  <c:v>77.388699999999986</c:v>
                </c:pt>
                <c:pt idx="990">
                  <c:v>77.348600000000005</c:v>
                </c:pt>
                <c:pt idx="991">
                  <c:v>77.308699999999973</c:v>
                </c:pt>
                <c:pt idx="992">
                  <c:v>77.269599999999997</c:v>
                </c:pt>
                <c:pt idx="993">
                  <c:v>77.2303</c:v>
                </c:pt>
                <c:pt idx="994">
                  <c:v>77.191300000000012</c:v>
                </c:pt>
                <c:pt idx="995">
                  <c:v>77.152399999999986</c:v>
                </c:pt>
                <c:pt idx="996">
                  <c:v>77.114200000000025</c:v>
                </c:pt>
                <c:pt idx="997">
                  <c:v>77.075799999999987</c:v>
                </c:pt>
                <c:pt idx="998">
                  <c:v>77.037599999999998</c:v>
                </c:pt>
                <c:pt idx="999">
                  <c:v>76.999600000000001</c:v>
                </c:pt>
                <c:pt idx="1000">
                  <c:v>76.962400000000002</c:v>
                </c:pt>
                <c:pt idx="1001">
                  <c:v>76.924900000000022</c:v>
                </c:pt>
                <c:pt idx="1002">
                  <c:v>76.887500000000003</c:v>
                </c:pt>
                <c:pt idx="1003">
                  <c:v>76.850200000000001</c:v>
                </c:pt>
                <c:pt idx="1004">
                  <c:v>76.813599999999994</c:v>
                </c:pt>
                <c:pt idx="1005">
                  <c:v>76.77679999999998</c:v>
                </c:pt>
                <c:pt idx="1006">
                  <c:v>76.740200000000002</c:v>
                </c:pt>
                <c:pt idx="1007">
                  <c:v>76.703599999999994</c:v>
                </c:pt>
                <c:pt idx="1008">
                  <c:v>76.667500000000004</c:v>
                </c:pt>
                <c:pt idx="1009">
                  <c:v>76.631399999999999</c:v>
                </c:pt>
                <c:pt idx="1010">
                  <c:v>76.595399999999998</c:v>
                </c:pt>
                <c:pt idx="1011">
                  <c:v>76.5595</c:v>
                </c:pt>
                <c:pt idx="1012">
                  <c:v>76.524000000000001</c:v>
                </c:pt>
                <c:pt idx="1013">
                  <c:v>76.488200000000006</c:v>
                </c:pt>
                <c:pt idx="1014">
                  <c:v>76.452299999999994</c:v>
                </c:pt>
                <c:pt idx="1015">
                  <c:v>76.416399999999996</c:v>
                </c:pt>
                <c:pt idx="1016">
                  <c:v>76.380800000000008</c:v>
                </c:pt>
                <c:pt idx="1017">
                  <c:v>76.345299999999995</c:v>
                </c:pt>
                <c:pt idx="1018">
                  <c:v>76.31</c:v>
                </c:pt>
                <c:pt idx="1019">
                  <c:v>76.274799999999999</c:v>
                </c:pt>
                <c:pt idx="1020">
                  <c:v>76.240300000000005</c:v>
                </c:pt>
                <c:pt idx="1021">
                  <c:v>76.205699999999993</c:v>
                </c:pt>
                <c:pt idx="1022">
                  <c:v>76.171099999999981</c:v>
                </c:pt>
                <c:pt idx="1023">
                  <c:v>76.136600000000001</c:v>
                </c:pt>
                <c:pt idx="1024">
                  <c:v>76.102299999999985</c:v>
                </c:pt>
                <c:pt idx="1025">
                  <c:v>76.067800000000005</c:v>
                </c:pt>
                <c:pt idx="1026">
                  <c:v>76.033299999999997</c:v>
                </c:pt>
                <c:pt idx="1027">
                  <c:v>75.998700000000014</c:v>
                </c:pt>
                <c:pt idx="1028">
                  <c:v>75.963999999999999</c:v>
                </c:pt>
                <c:pt idx="1029">
                  <c:v>75.929500000000004</c:v>
                </c:pt>
                <c:pt idx="1030">
                  <c:v>75.895099999999999</c:v>
                </c:pt>
                <c:pt idx="1031">
                  <c:v>75.860600000000005</c:v>
                </c:pt>
                <c:pt idx="1032">
                  <c:v>75.826499999999982</c:v>
                </c:pt>
                <c:pt idx="1033">
                  <c:v>75.792299999999997</c:v>
                </c:pt>
                <c:pt idx="1034">
                  <c:v>75.757999999999996</c:v>
                </c:pt>
                <c:pt idx="1035">
                  <c:v>75.723600000000005</c:v>
                </c:pt>
                <c:pt idx="1036">
                  <c:v>75.689299999999974</c:v>
                </c:pt>
                <c:pt idx="1037">
                  <c:v>75.654899999999998</c:v>
                </c:pt>
                <c:pt idx="1038">
                  <c:v>75.620499999999993</c:v>
                </c:pt>
                <c:pt idx="1039">
                  <c:v>75.585899999999981</c:v>
                </c:pt>
                <c:pt idx="1040">
                  <c:v>75.550899999999999</c:v>
                </c:pt>
                <c:pt idx="1041">
                  <c:v>75.515799999999999</c:v>
                </c:pt>
                <c:pt idx="1042">
                  <c:v>75.4803</c:v>
                </c:pt>
                <c:pt idx="1043">
                  <c:v>75.444400000000002</c:v>
                </c:pt>
                <c:pt idx="1044">
                  <c:v>75.408299999999997</c:v>
                </c:pt>
                <c:pt idx="1045">
                  <c:v>75.370999999999981</c:v>
                </c:pt>
                <c:pt idx="1046">
                  <c:v>75.3339</c:v>
                </c:pt>
                <c:pt idx="1047">
                  <c:v>75.296700000000001</c:v>
                </c:pt>
                <c:pt idx="1048">
                  <c:v>75.259399999999999</c:v>
                </c:pt>
                <c:pt idx="1049">
                  <c:v>75.221500000000006</c:v>
                </c:pt>
                <c:pt idx="1050">
                  <c:v>75.18389999999998</c:v>
                </c:pt>
                <c:pt idx="1051">
                  <c:v>75.1464</c:v>
                </c:pt>
                <c:pt idx="1052">
                  <c:v>75.109000000000009</c:v>
                </c:pt>
                <c:pt idx="1053">
                  <c:v>75.071899999999999</c:v>
                </c:pt>
                <c:pt idx="1054">
                  <c:v>75.034700000000001</c:v>
                </c:pt>
                <c:pt idx="1055">
                  <c:v>74.997500000000002</c:v>
                </c:pt>
                <c:pt idx="1056">
                  <c:v>74.960400000000007</c:v>
                </c:pt>
                <c:pt idx="1057">
                  <c:v>74.923400000000001</c:v>
                </c:pt>
                <c:pt idx="1058">
                  <c:v>74.886300000000006</c:v>
                </c:pt>
                <c:pt idx="1059">
                  <c:v>74.849199999999996</c:v>
                </c:pt>
                <c:pt idx="1060">
                  <c:v>74.812000000000012</c:v>
                </c:pt>
                <c:pt idx="1061">
                  <c:v>74.774900000000002</c:v>
                </c:pt>
                <c:pt idx="1062">
                  <c:v>74.737899999999996</c:v>
                </c:pt>
                <c:pt idx="1063">
                  <c:v>74.701099999999997</c:v>
                </c:pt>
                <c:pt idx="1064">
                  <c:v>74.664200000000022</c:v>
                </c:pt>
                <c:pt idx="1065">
                  <c:v>74.627700000000004</c:v>
                </c:pt>
                <c:pt idx="1066">
                  <c:v>74.591099999999997</c:v>
                </c:pt>
                <c:pt idx="1067">
                  <c:v>74.554300000000012</c:v>
                </c:pt>
                <c:pt idx="1068">
                  <c:v>74.517300000000006</c:v>
                </c:pt>
                <c:pt idx="1069">
                  <c:v>74.479799999999983</c:v>
                </c:pt>
                <c:pt idx="1070">
                  <c:v>74.441999999999993</c:v>
                </c:pt>
                <c:pt idx="1071">
                  <c:v>74.403800000000004</c:v>
                </c:pt>
                <c:pt idx="1072">
                  <c:v>74.36539999999998</c:v>
                </c:pt>
                <c:pt idx="1073">
                  <c:v>74.325699999999998</c:v>
                </c:pt>
                <c:pt idx="1074">
                  <c:v>74.286100000000005</c:v>
                </c:pt>
                <c:pt idx="1075">
                  <c:v>74.245900000000006</c:v>
                </c:pt>
                <c:pt idx="1076">
                  <c:v>74.205200000000005</c:v>
                </c:pt>
                <c:pt idx="1077">
                  <c:v>74.161900000000003</c:v>
                </c:pt>
                <c:pt idx="1078">
                  <c:v>74.118099999999998</c:v>
                </c:pt>
                <c:pt idx="1079">
                  <c:v>74.073299999999975</c:v>
                </c:pt>
                <c:pt idx="1080">
                  <c:v>74.027799999999999</c:v>
                </c:pt>
                <c:pt idx="1081">
                  <c:v>73.978699999999975</c:v>
                </c:pt>
                <c:pt idx="1082">
                  <c:v>73.931299999999993</c:v>
                </c:pt>
                <c:pt idx="1083">
                  <c:v>73.884200000000007</c:v>
                </c:pt>
                <c:pt idx="1084">
                  <c:v>73.837300000000013</c:v>
                </c:pt>
                <c:pt idx="1085">
                  <c:v>73.790300000000002</c:v>
                </c:pt>
                <c:pt idx="1086">
                  <c:v>73.744100000000003</c:v>
                </c:pt>
                <c:pt idx="1087">
                  <c:v>73.698399999999978</c:v>
                </c:pt>
                <c:pt idx="1088">
                  <c:v>73.652999999999992</c:v>
                </c:pt>
                <c:pt idx="1089">
                  <c:v>73.609300000000005</c:v>
                </c:pt>
                <c:pt idx="1090">
                  <c:v>73.565200000000004</c:v>
                </c:pt>
                <c:pt idx="1091">
                  <c:v>73.521199999999993</c:v>
                </c:pt>
                <c:pt idx="1092">
                  <c:v>73.4773</c:v>
                </c:pt>
                <c:pt idx="1093">
                  <c:v>73.434200000000004</c:v>
                </c:pt>
                <c:pt idx="1094">
                  <c:v>73.390900000000002</c:v>
                </c:pt>
                <c:pt idx="1095">
                  <c:v>73.347800000000007</c:v>
                </c:pt>
                <c:pt idx="1096">
                  <c:v>73.304900000000004</c:v>
                </c:pt>
                <c:pt idx="1097">
                  <c:v>73.262600000000006</c:v>
                </c:pt>
                <c:pt idx="1098">
                  <c:v>73.220200000000006</c:v>
                </c:pt>
                <c:pt idx="1099">
                  <c:v>73.178099999999986</c:v>
                </c:pt>
                <c:pt idx="1100">
                  <c:v>73.136200000000002</c:v>
                </c:pt>
                <c:pt idx="1101">
                  <c:v>73.095100000000002</c:v>
                </c:pt>
                <c:pt idx="1102">
                  <c:v>73.053200000000004</c:v>
                </c:pt>
                <c:pt idx="1103">
                  <c:v>73.010999999999996</c:v>
                </c:pt>
                <c:pt idx="1104">
                  <c:v>72.968500000000006</c:v>
                </c:pt>
                <c:pt idx="1105">
                  <c:v>72.925199999999975</c:v>
                </c:pt>
                <c:pt idx="1106">
                  <c:v>72.881699999999995</c:v>
                </c:pt>
                <c:pt idx="1107">
                  <c:v>72.837700000000012</c:v>
                </c:pt>
                <c:pt idx="1108">
                  <c:v>72.793499999999995</c:v>
                </c:pt>
                <c:pt idx="1109">
                  <c:v>72.748000000000005</c:v>
                </c:pt>
                <c:pt idx="1110">
                  <c:v>72.703100000000006</c:v>
                </c:pt>
                <c:pt idx="1111">
                  <c:v>72.658199999999979</c:v>
                </c:pt>
                <c:pt idx="1112">
                  <c:v>72.613100000000003</c:v>
                </c:pt>
                <c:pt idx="1113">
                  <c:v>72.567499999999995</c:v>
                </c:pt>
                <c:pt idx="1114">
                  <c:v>72.521799999999999</c:v>
                </c:pt>
                <c:pt idx="1115">
                  <c:v>72.476100000000002</c:v>
                </c:pt>
                <c:pt idx="1116">
                  <c:v>72.430400000000006</c:v>
                </c:pt>
                <c:pt idx="1117">
                  <c:v>72.384500000000003</c:v>
                </c:pt>
                <c:pt idx="1118">
                  <c:v>72.338799999999992</c:v>
                </c:pt>
                <c:pt idx="1119">
                  <c:v>72.293000000000006</c:v>
                </c:pt>
                <c:pt idx="1120">
                  <c:v>72.247100000000003</c:v>
                </c:pt>
                <c:pt idx="1121">
                  <c:v>72.201300000000003</c:v>
                </c:pt>
                <c:pt idx="1122">
                  <c:v>72.15509999999999</c:v>
                </c:pt>
                <c:pt idx="1123">
                  <c:v>72.108699999999999</c:v>
                </c:pt>
                <c:pt idx="1124">
                  <c:v>72.062100000000001</c:v>
                </c:pt>
                <c:pt idx="1125">
                  <c:v>72.014399999999995</c:v>
                </c:pt>
                <c:pt idx="1126">
                  <c:v>71.966700000000003</c:v>
                </c:pt>
                <c:pt idx="1127">
                  <c:v>71.918599999999998</c:v>
                </c:pt>
                <c:pt idx="1128">
                  <c:v>71.870200000000011</c:v>
                </c:pt>
                <c:pt idx="1129">
                  <c:v>71.819999999999993</c:v>
                </c:pt>
                <c:pt idx="1130">
                  <c:v>71.769800000000004</c:v>
                </c:pt>
                <c:pt idx="1131">
                  <c:v>71.718800000000002</c:v>
                </c:pt>
                <c:pt idx="1132">
                  <c:v>71.667100000000005</c:v>
                </c:pt>
                <c:pt idx="1133">
                  <c:v>71.612899999999982</c:v>
                </c:pt>
                <c:pt idx="1134">
                  <c:v>71.5595</c:v>
                </c:pt>
                <c:pt idx="1135">
                  <c:v>71.506</c:v>
                </c:pt>
                <c:pt idx="1136">
                  <c:v>71.452399999999983</c:v>
                </c:pt>
                <c:pt idx="1137">
                  <c:v>71.398600000000002</c:v>
                </c:pt>
                <c:pt idx="1138">
                  <c:v>71.344000000000023</c:v>
                </c:pt>
                <c:pt idx="1139">
                  <c:v>71.289299999999997</c:v>
                </c:pt>
                <c:pt idx="1140">
                  <c:v>71.233700000000013</c:v>
                </c:pt>
                <c:pt idx="1141">
                  <c:v>71.177299999999974</c:v>
                </c:pt>
                <c:pt idx="1142">
                  <c:v>71.118200000000002</c:v>
                </c:pt>
                <c:pt idx="1143">
                  <c:v>71.058199999999999</c:v>
                </c:pt>
                <c:pt idx="1144">
                  <c:v>70.996300000000005</c:v>
                </c:pt>
                <c:pt idx="1145">
                  <c:v>70.933099999999996</c:v>
                </c:pt>
                <c:pt idx="1146">
                  <c:v>70.863200000000006</c:v>
                </c:pt>
                <c:pt idx="1147">
                  <c:v>70.794899999999998</c:v>
                </c:pt>
                <c:pt idx="1148">
                  <c:v>70.726699999999994</c:v>
                </c:pt>
                <c:pt idx="1149">
                  <c:v>70.658599999999979</c:v>
                </c:pt>
                <c:pt idx="1150">
                  <c:v>70.588499999999982</c:v>
                </c:pt>
                <c:pt idx="1151">
                  <c:v>70.521199999999993</c:v>
                </c:pt>
                <c:pt idx="1152">
                  <c:v>70.455100000000002</c:v>
                </c:pt>
                <c:pt idx="1153">
                  <c:v>70.389499999999998</c:v>
                </c:pt>
                <c:pt idx="1154">
                  <c:v>70.327699999999993</c:v>
                </c:pt>
                <c:pt idx="1155">
                  <c:v>70.264200000000002</c:v>
                </c:pt>
                <c:pt idx="1156">
                  <c:v>70.200700000000012</c:v>
                </c:pt>
                <c:pt idx="1157">
                  <c:v>70.137600000000006</c:v>
                </c:pt>
                <c:pt idx="1158">
                  <c:v>70.075499999999991</c:v>
                </c:pt>
                <c:pt idx="1159">
                  <c:v>70.013300000000001</c:v>
                </c:pt>
                <c:pt idx="1160">
                  <c:v>69.951599999999999</c:v>
                </c:pt>
                <c:pt idx="1161">
                  <c:v>69.890100000000004</c:v>
                </c:pt>
                <c:pt idx="1162">
                  <c:v>69.829300000000003</c:v>
                </c:pt>
                <c:pt idx="1163">
                  <c:v>69.767799999999994</c:v>
                </c:pt>
                <c:pt idx="1164">
                  <c:v>69.705799999999982</c:v>
                </c:pt>
                <c:pt idx="1165">
                  <c:v>69.6434</c:v>
                </c:pt>
                <c:pt idx="1166">
                  <c:v>69.580200000000005</c:v>
                </c:pt>
                <c:pt idx="1167">
                  <c:v>69.517200000000003</c:v>
                </c:pt>
                <c:pt idx="1168">
                  <c:v>69.454400000000007</c:v>
                </c:pt>
                <c:pt idx="1169">
                  <c:v>69.391599999999997</c:v>
                </c:pt>
                <c:pt idx="1170">
                  <c:v>69.328499999999991</c:v>
                </c:pt>
                <c:pt idx="1171">
                  <c:v>69.265799999999999</c:v>
                </c:pt>
                <c:pt idx="1172">
                  <c:v>69.2029</c:v>
                </c:pt>
                <c:pt idx="1173">
                  <c:v>69.139499999999998</c:v>
                </c:pt>
                <c:pt idx="1174">
                  <c:v>69.075399999999988</c:v>
                </c:pt>
                <c:pt idx="1175">
                  <c:v>69.010300000000001</c:v>
                </c:pt>
                <c:pt idx="1176">
                  <c:v>68.944300000000027</c:v>
                </c:pt>
                <c:pt idx="1177">
                  <c:v>68.877800000000008</c:v>
                </c:pt>
                <c:pt idx="1178">
                  <c:v>68.806600000000003</c:v>
                </c:pt>
                <c:pt idx="1179">
                  <c:v>68.735500000000002</c:v>
                </c:pt>
                <c:pt idx="1180">
                  <c:v>68.662999999999982</c:v>
                </c:pt>
                <c:pt idx="1181">
                  <c:v>68.589299999999994</c:v>
                </c:pt>
                <c:pt idx="1182">
                  <c:v>68.510000000000005</c:v>
                </c:pt>
                <c:pt idx="1183">
                  <c:v>68.430999999999997</c:v>
                </c:pt>
                <c:pt idx="1184">
                  <c:v>68.350699999999975</c:v>
                </c:pt>
                <c:pt idx="1185">
                  <c:v>68.269400000000005</c:v>
                </c:pt>
                <c:pt idx="1186">
                  <c:v>68.18219999999998</c:v>
                </c:pt>
                <c:pt idx="1187">
                  <c:v>68.0959</c:v>
                </c:pt>
                <c:pt idx="1188">
                  <c:v>68.008600000000001</c:v>
                </c:pt>
                <c:pt idx="1189">
                  <c:v>67.920299999999997</c:v>
                </c:pt>
                <c:pt idx="1190">
                  <c:v>67.827299999999994</c:v>
                </c:pt>
                <c:pt idx="1191">
                  <c:v>67.735399999999998</c:v>
                </c:pt>
                <c:pt idx="1192">
                  <c:v>67.642800000000008</c:v>
                </c:pt>
                <c:pt idx="1193">
                  <c:v>67.549599999999998</c:v>
                </c:pt>
                <c:pt idx="1194">
                  <c:v>67.452600000000004</c:v>
                </c:pt>
                <c:pt idx="1195">
                  <c:v>67.356099999999998</c:v>
                </c:pt>
                <c:pt idx="1196">
                  <c:v>67.258899999999983</c:v>
                </c:pt>
                <c:pt idx="1197">
                  <c:v>67.161100000000005</c:v>
                </c:pt>
                <c:pt idx="1198">
                  <c:v>67.059899999999999</c:v>
                </c:pt>
                <c:pt idx="1199">
                  <c:v>66.958599999999976</c:v>
                </c:pt>
                <c:pt idx="1200">
                  <c:v>66.856300000000005</c:v>
                </c:pt>
                <c:pt idx="1201">
                  <c:v>66.753200000000007</c:v>
                </c:pt>
                <c:pt idx="1202">
                  <c:v>66.646799999999999</c:v>
                </c:pt>
                <c:pt idx="1203">
                  <c:v>66.541700000000006</c:v>
                </c:pt>
                <c:pt idx="1204">
                  <c:v>66.436800000000005</c:v>
                </c:pt>
                <c:pt idx="1205">
                  <c:v>66.331800000000001</c:v>
                </c:pt>
                <c:pt idx="1206">
                  <c:v>66.226600000000005</c:v>
                </c:pt>
                <c:pt idx="1207">
                  <c:v>66.119799999999998</c:v>
                </c:pt>
                <c:pt idx="1208">
                  <c:v>66.011600000000001</c:v>
                </c:pt>
                <c:pt idx="1209">
                  <c:v>65.900999999999996</c:v>
                </c:pt>
                <c:pt idx="1210">
                  <c:v>65.788700000000006</c:v>
                </c:pt>
                <c:pt idx="1211">
                  <c:v>65.669300000000007</c:v>
                </c:pt>
                <c:pt idx="1212">
                  <c:v>65.549700000000001</c:v>
                </c:pt>
                <c:pt idx="1213">
                  <c:v>65.428600000000003</c:v>
                </c:pt>
                <c:pt idx="1214">
                  <c:v>65.30680000000001</c:v>
                </c:pt>
                <c:pt idx="1215">
                  <c:v>65.179099999999977</c:v>
                </c:pt>
                <c:pt idx="1216">
                  <c:v>65.056299999999993</c:v>
                </c:pt>
                <c:pt idx="1217">
                  <c:v>64.936100000000025</c:v>
                </c:pt>
                <c:pt idx="1218">
                  <c:v>64.817400000000006</c:v>
                </c:pt>
                <c:pt idx="1219">
                  <c:v>64.705200000000005</c:v>
                </c:pt>
                <c:pt idx="1220">
                  <c:v>64.592299999999994</c:v>
                </c:pt>
                <c:pt idx="1221">
                  <c:v>64.479799999999983</c:v>
                </c:pt>
                <c:pt idx="1222">
                  <c:v>64.367099999999994</c:v>
                </c:pt>
                <c:pt idx="1223">
                  <c:v>64.257999999999996</c:v>
                </c:pt>
                <c:pt idx="1224">
                  <c:v>64.145600000000002</c:v>
                </c:pt>
                <c:pt idx="1225">
                  <c:v>64.031899999999993</c:v>
                </c:pt>
                <c:pt idx="1226">
                  <c:v>63.9176</c:v>
                </c:pt>
                <c:pt idx="1227">
                  <c:v>63.798099999999998</c:v>
                </c:pt>
                <c:pt idx="1228">
                  <c:v>63.6798</c:v>
                </c:pt>
                <c:pt idx="1229">
                  <c:v>63.560900000000011</c:v>
                </c:pt>
                <c:pt idx="1230">
                  <c:v>63.441499999999998</c:v>
                </c:pt>
                <c:pt idx="1231">
                  <c:v>63.3202</c:v>
                </c:pt>
                <c:pt idx="1232">
                  <c:v>63.201700000000002</c:v>
                </c:pt>
                <c:pt idx="1233">
                  <c:v>63.086000000000013</c:v>
                </c:pt>
                <c:pt idx="1234">
                  <c:v>62.972299999999997</c:v>
                </c:pt>
                <c:pt idx="1235">
                  <c:v>62.861699999999999</c:v>
                </c:pt>
                <c:pt idx="1236">
                  <c:v>62.746200000000009</c:v>
                </c:pt>
                <c:pt idx="1237">
                  <c:v>62.628300000000003</c:v>
                </c:pt>
                <c:pt idx="1238">
                  <c:v>62.512500000000003</c:v>
                </c:pt>
                <c:pt idx="1239">
                  <c:v>62.375800000000012</c:v>
                </c:pt>
                <c:pt idx="1240">
                  <c:v>62.240600000000001</c:v>
                </c:pt>
                <c:pt idx="1241">
                  <c:v>62.10260000000001</c:v>
                </c:pt>
                <c:pt idx="1242">
                  <c:v>61.962499999999999</c:v>
                </c:pt>
                <c:pt idx="1243">
                  <c:v>61.807200000000002</c:v>
                </c:pt>
                <c:pt idx="1244">
                  <c:v>61.658700000000003</c:v>
                </c:pt>
                <c:pt idx="1245">
                  <c:v>61.512700000000002</c:v>
                </c:pt>
                <c:pt idx="1246">
                  <c:v>61.367900000000013</c:v>
                </c:pt>
                <c:pt idx="1247">
                  <c:v>61.224600000000002</c:v>
                </c:pt>
                <c:pt idx="1248">
                  <c:v>61.083300000000001</c:v>
                </c:pt>
                <c:pt idx="1249">
                  <c:v>60.9437</c:v>
                </c:pt>
                <c:pt idx="1250">
                  <c:v>60.805300000000003</c:v>
                </c:pt>
                <c:pt idx="1251">
                  <c:v>60.673900000000003</c:v>
                </c:pt>
                <c:pt idx="1252">
                  <c:v>60.5398</c:v>
                </c:pt>
                <c:pt idx="1253">
                  <c:v>60.405700000000003</c:v>
                </c:pt>
                <c:pt idx="1254">
                  <c:v>60.272300000000001</c:v>
                </c:pt>
                <c:pt idx="1255">
                  <c:v>60.140900000000002</c:v>
                </c:pt>
                <c:pt idx="1256">
                  <c:v>60.008400000000002</c:v>
                </c:pt>
                <c:pt idx="1257">
                  <c:v>59.875400000000013</c:v>
                </c:pt>
                <c:pt idx="1258">
                  <c:v>59.742699999999999</c:v>
                </c:pt>
                <c:pt idx="1259">
                  <c:v>59.611199999999997</c:v>
                </c:pt>
                <c:pt idx="1260">
                  <c:v>59.479900000000001</c:v>
                </c:pt>
                <c:pt idx="1261">
                  <c:v>59.349200000000003</c:v>
                </c:pt>
                <c:pt idx="1262">
                  <c:v>59.219099999999997</c:v>
                </c:pt>
                <c:pt idx="1263">
                  <c:v>59.090800000000002</c:v>
                </c:pt>
                <c:pt idx="1264">
                  <c:v>58.961799999999997</c:v>
                </c:pt>
                <c:pt idx="1265">
                  <c:v>58.832800000000013</c:v>
                </c:pt>
                <c:pt idx="1266">
                  <c:v>58.703900000000012</c:v>
                </c:pt>
                <c:pt idx="1267">
                  <c:v>58.575900000000011</c:v>
                </c:pt>
                <c:pt idx="1268">
                  <c:v>58.447400000000002</c:v>
                </c:pt>
                <c:pt idx="1269">
                  <c:v>58.318700000000007</c:v>
                </c:pt>
                <c:pt idx="1270">
                  <c:v>58.189800000000012</c:v>
                </c:pt>
                <c:pt idx="1271">
                  <c:v>58.0595</c:v>
                </c:pt>
                <c:pt idx="1272">
                  <c:v>57.928800000000003</c:v>
                </c:pt>
                <c:pt idx="1273">
                  <c:v>57.797400000000003</c:v>
                </c:pt>
                <c:pt idx="1274">
                  <c:v>57.665400000000012</c:v>
                </c:pt>
                <c:pt idx="1275">
                  <c:v>57.530700000000003</c:v>
                </c:pt>
                <c:pt idx="1276">
                  <c:v>57.396700000000003</c:v>
                </c:pt>
                <c:pt idx="1277">
                  <c:v>57.2624</c:v>
                </c:pt>
                <c:pt idx="1278">
                  <c:v>57.127600000000001</c:v>
                </c:pt>
                <c:pt idx="1279">
                  <c:v>56.990900000000003</c:v>
                </c:pt>
                <c:pt idx="1280">
                  <c:v>56.854199999999999</c:v>
                </c:pt>
                <c:pt idx="1281">
                  <c:v>56.716300000000011</c:v>
                </c:pt>
                <c:pt idx="1282">
                  <c:v>56.577500000000001</c:v>
                </c:pt>
                <c:pt idx="1283">
                  <c:v>56.434600000000003</c:v>
                </c:pt>
                <c:pt idx="1284">
                  <c:v>56.290900000000001</c:v>
                </c:pt>
                <c:pt idx="1285">
                  <c:v>56.14520000000001</c:v>
                </c:pt>
                <c:pt idx="1286">
                  <c:v>55.998200000000011</c:v>
                </c:pt>
                <c:pt idx="1287">
                  <c:v>55.845100000000002</c:v>
                </c:pt>
                <c:pt idx="1288">
                  <c:v>55.694499999999998</c:v>
                </c:pt>
                <c:pt idx="1289">
                  <c:v>55.544400000000003</c:v>
                </c:pt>
                <c:pt idx="1290">
                  <c:v>55.394399999999997</c:v>
                </c:pt>
                <c:pt idx="1291">
                  <c:v>55.244700000000002</c:v>
                </c:pt>
                <c:pt idx="1292">
                  <c:v>55.097000000000008</c:v>
                </c:pt>
                <c:pt idx="1293">
                  <c:v>54.950600000000001</c:v>
                </c:pt>
                <c:pt idx="1294">
                  <c:v>54.805</c:v>
                </c:pt>
                <c:pt idx="1295">
                  <c:v>54.664900000000003</c:v>
                </c:pt>
                <c:pt idx="1296">
                  <c:v>54.523800000000008</c:v>
                </c:pt>
                <c:pt idx="1297">
                  <c:v>54.383699999999997</c:v>
                </c:pt>
                <c:pt idx="1298">
                  <c:v>54.245200000000011</c:v>
                </c:pt>
                <c:pt idx="1299">
                  <c:v>54.107799999999997</c:v>
                </c:pt>
                <c:pt idx="1300">
                  <c:v>53.9754</c:v>
                </c:pt>
                <c:pt idx="1301">
                  <c:v>53.842300000000002</c:v>
                </c:pt>
                <c:pt idx="1302">
                  <c:v>53.710300000000011</c:v>
                </c:pt>
                <c:pt idx="1303">
                  <c:v>53.5794</c:v>
                </c:pt>
                <c:pt idx="1304">
                  <c:v>53.454300000000003</c:v>
                </c:pt>
                <c:pt idx="1305">
                  <c:v>53.328899999999997</c:v>
                </c:pt>
                <c:pt idx="1306">
                  <c:v>53.205100000000002</c:v>
                </c:pt>
                <c:pt idx="1307">
                  <c:v>53.0824</c:v>
                </c:pt>
                <c:pt idx="1308">
                  <c:v>52.966500000000003</c:v>
                </c:pt>
                <c:pt idx="1309">
                  <c:v>52.849600000000002</c:v>
                </c:pt>
                <c:pt idx="1310">
                  <c:v>52.734300000000012</c:v>
                </c:pt>
                <c:pt idx="1311">
                  <c:v>52.620200000000011</c:v>
                </c:pt>
                <c:pt idx="1312">
                  <c:v>52.512600000000013</c:v>
                </c:pt>
                <c:pt idx="1313">
                  <c:v>52.404000000000003</c:v>
                </c:pt>
                <c:pt idx="1314">
                  <c:v>52.296400000000013</c:v>
                </c:pt>
                <c:pt idx="1315">
                  <c:v>52.189900000000002</c:v>
                </c:pt>
                <c:pt idx="1316">
                  <c:v>52.088900000000002</c:v>
                </c:pt>
                <c:pt idx="1317">
                  <c:v>51.986699999999999</c:v>
                </c:pt>
                <c:pt idx="1318">
                  <c:v>51.8855</c:v>
                </c:pt>
                <c:pt idx="1319">
                  <c:v>51.785300000000007</c:v>
                </c:pt>
                <c:pt idx="1320">
                  <c:v>51.689600000000013</c:v>
                </c:pt>
                <c:pt idx="1321">
                  <c:v>51.593400000000003</c:v>
                </c:pt>
                <c:pt idx="1322">
                  <c:v>51.498200000000011</c:v>
                </c:pt>
                <c:pt idx="1323">
                  <c:v>51.403700000000001</c:v>
                </c:pt>
                <c:pt idx="1324">
                  <c:v>51.313699999999997</c:v>
                </c:pt>
                <c:pt idx="1325">
                  <c:v>51.222800000000007</c:v>
                </c:pt>
                <c:pt idx="1326">
                  <c:v>51.1327</c:v>
                </c:pt>
                <c:pt idx="1327">
                  <c:v>51.043500000000002</c:v>
                </c:pt>
                <c:pt idx="1328">
                  <c:v>50.958399999999997</c:v>
                </c:pt>
                <c:pt idx="1329">
                  <c:v>50.872999999999998</c:v>
                </c:pt>
                <c:pt idx="1330">
                  <c:v>50.788499999999999</c:v>
                </c:pt>
                <c:pt idx="1331">
                  <c:v>50.704900000000002</c:v>
                </c:pt>
                <c:pt idx="1332">
                  <c:v>50.625700000000002</c:v>
                </c:pt>
                <c:pt idx="1333">
                  <c:v>50.545699999999997</c:v>
                </c:pt>
                <c:pt idx="1334">
                  <c:v>50.466300000000011</c:v>
                </c:pt>
                <c:pt idx="1335">
                  <c:v>50.387599999999999</c:v>
                </c:pt>
                <c:pt idx="1336">
                  <c:v>50.3123</c:v>
                </c:pt>
                <c:pt idx="1337">
                  <c:v>50.23660000000001</c:v>
                </c:pt>
                <c:pt idx="1338">
                  <c:v>50.1616</c:v>
                </c:pt>
                <c:pt idx="1339">
                  <c:v>50.087400000000002</c:v>
                </c:pt>
                <c:pt idx="1340">
                  <c:v>50.016599999999997</c:v>
                </c:pt>
                <c:pt idx="1341">
                  <c:v>49.945300000000003</c:v>
                </c:pt>
                <c:pt idx="1342">
                  <c:v>49.874600000000001</c:v>
                </c:pt>
                <c:pt idx="1343">
                  <c:v>49.804600000000001</c:v>
                </c:pt>
                <c:pt idx="1344">
                  <c:v>49.7376</c:v>
                </c:pt>
                <c:pt idx="1345">
                  <c:v>49.670200000000008</c:v>
                </c:pt>
                <c:pt idx="1346">
                  <c:v>49.603499999999997</c:v>
                </c:pt>
                <c:pt idx="1347">
                  <c:v>49.537400000000012</c:v>
                </c:pt>
                <c:pt idx="1348">
                  <c:v>49.4741</c:v>
                </c:pt>
                <c:pt idx="1349">
                  <c:v>49.410299999999999</c:v>
                </c:pt>
                <c:pt idx="1350">
                  <c:v>49.346899999999998</c:v>
                </c:pt>
                <c:pt idx="1351">
                  <c:v>49.284100000000002</c:v>
                </c:pt>
                <c:pt idx="1352">
                  <c:v>49.2239</c:v>
                </c:pt>
                <c:pt idx="1353">
                  <c:v>49.16340000000001</c:v>
                </c:pt>
                <c:pt idx="1354">
                  <c:v>49.1036</c:v>
                </c:pt>
                <c:pt idx="1355">
                  <c:v>49.044199999999996</c:v>
                </c:pt>
                <c:pt idx="1356">
                  <c:v>48.987299999999998</c:v>
                </c:pt>
                <c:pt idx="1357">
                  <c:v>48.93</c:v>
                </c:pt>
                <c:pt idx="1358">
                  <c:v>48.8733</c:v>
                </c:pt>
                <c:pt idx="1359">
                  <c:v>48.817100000000003</c:v>
                </c:pt>
                <c:pt idx="1360">
                  <c:v>48.763300000000001</c:v>
                </c:pt>
                <c:pt idx="1361">
                  <c:v>48.70920000000001</c:v>
                </c:pt>
                <c:pt idx="1362">
                  <c:v>48.655500000000004</c:v>
                </c:pt>
                <c:pt idx="1363">
                  <c:v>48.602100000000007</c:v>
                </c:pt>
                <c:pt idx="1364">
                  <c:v>48.551299999999998</c:v>
                </c:pt>
                <c:pt idx="1365">
                  <c:v>48.499899999999997</c:v>
                </c:pt>
                <c:pt idx="1366">
                  <c:v>48.448800000000013</c:v>
                </c:pt>
                <c:pt idx="1367">
                  <c:v>48.398400000000009</c:v>
                </c:pt>
                <c:pt idx="1368">
                  <c:v>48.348500000000001</c:v>
                </c:pt>
                <c:pt idx="1369">
                  <c:v>48.3005</c:v>
                </c:pt>
                <c:pt idx="1370">
                  <c:v>48.251899999999999</c:v>
                </c:pt>
                <c:pt idx="1371">
                  <c:v>48.203699999999998</c:v>
                </c:pt>
                <c:pt idx="1372">
                  <c:v>48.156000000000013</c:v>
                </c:pt>
                <c:pt idx="1373">
                  <c:v>48.1098</c:v>
                </c:pt>
                <c:pt idx="1374">
                  <c:v>48.063299999999998</c:v>
                </c:pt>
                <c:pt idx="1375">
                  <c:v>48.0169</c:v>
                </c:pt>
                <c:pt idx="1376">
                  <c:v>47.970599999999997</c:v>
                </c:pt>
                <c:pt idx="1377">
                  <c:v>47.925000000000011</c:v>
                </c:pt>
                <c:pt idx="1378">
                  <c:v>47.879100000000001</c:v>
                </c:pt>
                <c:pt idx="1379">
                  <c:v>47.832900000000002</c:v>
                </c:pt>
                <c:pt idx="1380">
                  <c:v>47.786800000000007</c:v>
                </c:pt>
                <c:pt idx="1381">
                  <c:v>47.739900000000013</c:v>
                </c:pt>
                <c:pt idx="1382">
                  <c:v>47.693100000000001</c:v>
                </c:pt>
                <c:pt idx="1383">
                  <c:v>47.646300000000011</c:v>
                </c:pt>
                <c:pt idx="1384">
                  <c:v>47.599499999999999</c:v>
                </c:pt>
                <c:pt idx="1385">
                  <c:v>47.5518</c:v>
                </c:pt>
                <c:pt idx="1386">
                  <c:v>47.5045</c:v>
                </c:pt>
                <c:pt idx="1387">
                  <c:v>47.4574</c:v>
                </c:pt>
                <c:pt idx="1388">
                  <c:v>47.410300000000007</c:v>
                </c:pt>
                <c:pt idx="1389">
                  <c:v>47.363100000000003</c:v>
                </c:pt>
                <c:pt idx="1390">
                  <c:v>47.316000000000003</c:v>
                </c:pt>
                <c:pt idx="1391">
                  <c:v>47.269000000000013</c:v>
                </c:pt>
                <c:pt idx="1392">
                  <c:v>47.222099999999998</c:v>
                </c:pt>
                <c:pt idx="1393">
                  <c:v>47.17560000000001</c:v>
                </c:pt>
                <c:pt idx="1394">
                  <c:v>47.129300000000001</c:v>
                </c:pt>
                <c:pt idx="1395">
                  <c:v>47.082900000000002</c:v>
                </c:pt>
                <c:pt idx="1396">
                  <c:v>47.0364</c:v>
                </c:pt>
                <c:pt idx="1397">
                  <c:v>46.990100000000012</c:v>
                </c:pt>
                <c:pt idx="1398">
                  <c:v>46.943600000000004</c:v>
                </c:pt>
                <c:pt idx="1399">
                  <c:v>46.896700000000003</c:v>
                </c:pt>
                <c:pt idx="1400">
                  <c:v>46.849499999999999</c:v>
                </c:pt>
                <c:pt idx="1401">
                  <c:v>46.801400000000001</c:v>
                </c:pt>
                <c:pt idx="1402">
                  <c:v>46.753600000000013</c:v>
                </c:pt>
                <c:pt idx="1403">
                  <c:v>46.705800000000011</c:v>
                </c:pt>
                <c:pt idx="1404">
                  <c:v>46.658000000000001</c:v>
                </c:pt>
                <c:pt idx="1405">
                  <c:v>46.61</c:v>
                </c:pt>
                <c:pt idx="1406">
                  <c:v>46.56260000000001</c:v>
                </c:pt>
                <c:pt idx="1407">
                  <c:v>46.515700000000002</c:v>
                </c:pt>
                <c:pt idx="1408">
                  <c:v>46.468899999999998</c:v>
                </c:pt>
                <c:pt idx="1409">
                  <c:v>46.423300000000012</c:v>
                </c:pt>
                <c:pt idx="1410">
                  <c:v>46.377699999999997</c:v>
                </c:pt>
                <c:pt idx="1411">
                  <c:v>46.332600000000014</c:v>
                </c:pt>
                <c:pt idx="1412">
                  <c:v>46.287900000000008</c:v>
                </c:pt>
                <c:pt idx="1413">
                  <c:v>46.244600000000013</c:v>
                </c:pt>
                <c:pt idx="1414">
                  <c:v>46.2012</c:v>
                </c:pt>
                <c:pt idx="1415">
                  <c:v>46.158200000000001</c:v>
                </c:pt>
                <c:pt idx="1416">
                  <c:v>46.115500000000011</c:v>
                </c:pt>
                <c:pt idx="1417">
                  <c:v>46.0745</c:v>
                </c:pt>
                <c:pt idx="1418">
                  <c:v>46.033200000000001</c:v>
                </c:pt>
                <c:pt idx="1419">
                  <c:v>45.992100000000001</c:v>
                </c:pt>
                <c:pt idx="1420">
                  <c:v>45.951500000000003</c:v>
                </c:pt>
                <c:pt idx="1421">
                  <c:v>45.912300000000002</c:v>
                </c:pt>
                <c:pt idx="1422">
                  <c:v>45.872900000000001</c:v>
                </c:pt>
                <c:pt idx="1423">
                  <c:v>45.833799999999997</c:v>
                </c:pt>
                <c:pt idx="1424">
                  <c:v>45.794800000000002</c:v>
                </c:pt>
                <c:pt idx="1425">
                  <c:v>45.757300000000001</c:v>
                </c:pt>
                <c:pt idx="1426">
                  <c:v>45.719500000000011</c:v>
                </c:pt>
                <c:pt idx="1427">
                  <c:v>45.682000000000002</c:v>
                </c:pt>
                <c:pt idx="1428">
                  <c:v>45.644799999999996</c:v>
                </c:pt>
                <c:pt idx="1429">
                  <c:v>45.608800000000002</c:v>
                </c:pt>
                <c:pt idx="1430">
                  <c:v>45.572600000000001</c:v>
                </c:pt>
                <c:pt idx="1431">
                  <c:v>45.536700000000003</c:v>
                </c:pt>
                <c:pt idx="1432">
                  <c:v>45.500900000000001</c:v>
                </c:pt>
                <c:pt idx="1433">
                  <c:v>45.4664</c:v>
                </c:pt>
                <c:pt idx="1434">
                  <c:v>45.431699999999999</c:v>
                </c:pt>
                <c:pt idx="1435">
                  <c:v>45.397100000000002</c:v>
                </c:pt>
                <c:pt idx="1436">
                  <c:v>45.362700000000011</c:v>
                </c:pt>
                <c:pt idx="1437">
                  <c:v>45.329100000000011</c:v>
                </c:pt>
                <c:pt idx="1438">
                  <c:v>45.295200000000008</c:v>
                </c:pt>
                <c:pt idx="1439">
                  <c:v>45.261500000000012</c:v>
                </c:pt>
                <c:pt idx="1440">
                  <c:v>45.227800000000002</c:v>
                </c:pt>
                <c:pt idx="1441">
                  <c:v>45.194499999999998</c:v>
                </c:pt>
                <c:pt idx="1442">
                  <c:v>45.161300000000011</c:v>
                </c:pt>
                <c:pt idx="1443">
                  <c:v>45.128400000000013</c:v>
                </c:pt>
                <c:pt idx="1444">
                  <c:v>45.095500000000001</c:v>
                </c:pt>
                <c:pt idx="1445">
                  <c:v>45.062899999999999</c:v>
                </c:pt>
                <c:pt idx="1446">
                  <c:v>45.030200000000001</c:v>
                </c:pt>
                <c:pt idx="1447">
                  <c:v>44.997600000000013</c:v>
                </c:pt>
                <c:pt idx="1448">
                  <c:v>44.9651</c:v>
                </c:pt>
                <c:pt idx="1449">
                  <c:v>44.9328</c:v>
                </c:pt>
                <c:pt idx="1450">
                  <c:v>44.900399999999998</c:v>
                </c:pt>
                <c:pt idx="1451">
                  <c:v>44.867899999999999</c:v>
                </c:pt>
                <c:pt idx="1452">
                  <c:v>44.835500000000003</c:v>
                </c:pt>
                <c:pt idx="1453">
                  <c:v>44.803300000000007</c:v>
                </c:pt>
                <c:pt idx="1454">
                  <c:v>44.771099999999997</c:v>
                </c:pt>
                <c:pt idx="1455">
                  <c:v>44.739000000000011</c:v>
                </c:pt>
                <c:pt idx="1456">
                  <c:v>44.706900000000012</c:v>
                </c:pt>
                <c:pt idx="1457">
                  <c:v>44.674900000000001</c:v>
                </c:pt>
                <c:pt idx="1458">
                  <c:v>44.643000000000001</c:v>
                </c:pt>
                <c:pt idx="1459">
                  <c:v>44.610999999999997</c:v>
                </c:pt>
                <c:pt idx="1460">
                  <c:v>44.579099999999997</c:v>
                </c:pt>
                <c:pt idx="1461">
                  <c:v>44.547199999999997</c:v>
                </c:pt>
                <c:pt idx="1462">
                  <c:v>44.515099999999997</c:v>
                </c:pt>
                <c:pt idx="1463">
                  <c:v>44.482999999999997</c:v>
                </c:pt>
                <c:pt idx="1464">
                  <c:v>44.450899999999997</c:v>
                </c:pt>
                <c:pt idx="1465">
                  <c:v>44.418799999999997</c:v>
                </c:pt>
                <c:pt idx="1466">
                  <c:v>44.386499999999998</c:v>
                </c:pt>
                <c:pt idx="1467">
                  <c:v>44.354399999999998</c:v>
                </c:pt>
                <c:pt idx="1468">
                  <c:v>44.322299999999998</c:v>
                </c:pt>
                <c:pt idx="1469">
                  <c:v>44.290200000000013</c:v>
                </c:pt>
                <c:pt idx="1470">
                  <c:v>44.258200000000002</c:v>
                </c:pt>
                <c:pt idx="1471">
                  <c:v>44.226300000000002</c:v>
                </c:pt>
                <c:pt idx="1472">
                  <c:v>44.194200000000009</c:v>
                </c:pt>
                <c:pt idx="1473">
                  <c:v>44.162100000000002</c:v>
                </c:pt>
                <c:pt idx="1474">
                  <c:v>44.129899999999999</c:v>
                </c:pt>
                <c:pt idx="1475">
                  <c:v>44.097700000000003</c:v>
                </c:pt>
                <c:pt idx="1476">
                  <c:v>44.065300000000001</c:v>
                </c:pt>
                <c:pt idx="1477">
                  <c:v>44.032899999999998</c:v>
                </c:pt>
                <c:pt idx="1478">
                  <c:v>44.000400000000013</c:v>
                </c:pt>
                <c:pt idx="1479">
                  <c:v>43.9679</c:v>
                </c:pt>
                <c:pt idx="1480">
                  <c:v>43.935400000000001</c:v>
                </c:pt>
                <c:pt idx="1481">
                  <c:v>43.903000000000013</c:v>
                </c:pt>
                <c:pt idx="1482">
                  <c:v>43.870399999999997</c:v>
                </c:pt>
                <c:pt idx="1483">
                  <c:v>43.837699999999998</c:v>
                </c:pt>
                <c:pt idx="1484">
                  <c:v>43.805100000000003</c:v>
                </c:pt>
                <c:pt idx="1485">
                  <c:v>43.772500000000001</c:v>
                </c:pt>
                <c:pt idx="1486">
                  <c:v>43.739699999999999</c:v>
                </c:pt>
                <c:pt idx="1487">
                  <c:v>43.707000000000001</c:v>
                </c:pt>
                <c:pt idx="1488">
                  <c:v>43.674200000000013</c:v>
                </c:pt>
                <c:pt idx="1489">
                  <c:v>43.641199999999998</c:v>
                </c:pt>
                <c:pt idx="1490">
                  <c:v>43.6081</c:v>
                </c:pt>
                <c:pt idx="1491">
                  <c:v>43.574800000000003</c:v>
                </c:pt>
                <c:pt idx="1492">
                  <c:v>43.541499999999999</c:v>
                </c:pt>
                <c:pt idx="1493">
                  <c:v>43.508099999999999</c:v>
                </c:pt>
                <c:pt idx="1494">
                  <c:v>43.474400000000003</c:v>
                </c:pt>
                <c:pt idx="1495">
                  <c:v>43.440800000000003</c:v>
                </c:pt>
                <c:pt idx="1496">
                  <c:v>43.4071</c:v>
                </c:pt>
                <c:pt idx="1497">
                  <c:v>43.373399999999997</c:v>
                </c:pt>
                <c:pt idx="1498">
                  <c:v>43.339200000000012</c:v>
                </c:pt>
                <c:pt idx="1499">
                  <c:v>43.305</c:v>
                </c:pt>
                <c:pt idx="1500">
                  <c:v>43.270499999999998</c:v>
                </c:pt>
                <c:pt idx="1501">
                  <c:v>43.235900000000001</c:v>
                </c:pt>
                <c:pt idx="1502">
                  <c:v>43.200400000000009</c:v>
                </c:pt>
                <c:pt idx="1503">
                  <c:v>43.164999999999999</c:v>
                </c:pt>
                <c:pt idx="1504">
                  <c:v>43.129400000000011</c:v>
                </c:pt>
                <c:pt idx="1505">
                  <c:v>43.093700000000013</c:v>
                </c:pt>
                <c:pt idx="1506">
                  <c:v>43.057200000000002</c:v>
                </c:pt>
                <c:pt idx="1507">
                  <c:v>43.020899999999997</c:v>
                </c:pt>
                <c:pt idx="1508">
                  <c:v>42.984499999999997</c:v>
                </c:pt>
                <c:pt idx="1509">
                  <c:v>42.947899999999997</c:v>
                </c:pt>
                <c:pt idx="1510">
                  <c:v>42.910499999999999</c:v>
                </c:pt>
                <c:pt idx="1511">
                  <c:v>42.872900000000001</c:v>
                </c:pt>
                <c:pt idx="1512">
                  <c:v>42.834899999999998</c:v>
                </c:pt>
                <c:pt idx="1513">
                  <c:v>42.796700000000001</c:v>
                </c:pt>
                <c:pt idx="1514">
                  <c:v>42.757199999999997</c:v>
                </c:pt>
                <c:pt idx="1515">
                  <c:v>42.7179</c:v>
                </c:pt>
                <c:pt idx="1516">
                  <c:v>42.6785</c:v>
                </c:pt>
                <c:pt idx="1517">
                  <c:v>42.638800000000003</c:v>
                </c:pt>
                <c:pt idx="1518">
                  <c:v>42.597999999999999</c:v>
                </c:pt>
                <c:pt idx="1519">
                  <c:v>42.557400000000001</c:v>
                </c:pt>
                <c:pt idx="1520">
                  <c:v>42.516800000000003</c:v>
                </c:pt>
                <c:pt idx="1521">
                  <c:v>42.476000000000013</c:v>
                </c:pt>
                <c:pt idx="1522">
                  <c:v>42.434700000000007</c:v>
                </c:pt>
                <c:pt idx="1523">
                  <c:v>42.393599999999999</c:v>
                </c:pt>
                <c:pt idx="1524">
                  <c:v>42.352400000000003</c:v>
                </c:pt>
                <c:pt idx="1525">
                  <c:v>42.311100000000003</c:v>
                </c:pt>
                <c:pt idx="1526">
                  <c:v>42.2697</c:v>
                </c:pt>
                <c:pt idx="1527">
                  <c:v>42.228300000000011</c:v>
                </c:pt>
                <c:pt idx="1528">
                  <c:v>42.186800000000012</c:v>
                </c:pt>
                <c:pt idx="1529">
                  <c:v>42.145099999999999</c:v>
                </c:pt>
                <c:pt idx="1530">
                  <c:v>42.103400000000008</c:v>
                </c:pt>
                <c:pt idx="1531">
                  <c:v>42.061300000000003</c:v>
                </c:pt>
                <c:pt idx="1532">
                  <c:v>42.019399999999997</c:v>
                </c:pt>
                <c:pt idx="1533">
                  <c:v>41.977400000000003</c:v>
                </c:pt>
                <c:pt idx="1534">
                  <c:v>41.935600000000008</c:v>
                </c:pt>
                <c:pt idx="1535">
                  <c:v>41.893900000000002</c:v>
                </c:pt>
                <c:pt idx="1536">
                  <c:v>41.852400000000003</c:v>
                </c:pt>
                <c:pt idx="1537">
                  <c:v>41.810899999999997</c:v>
                </c:pt>
                <c:pt idx="1538">
                  <c:v>41.769400000000012</c:v>
                </c:pt>
                <c:pt idx="1539">
                  <c:v>41.728500000000011</c:v>
                </c:pt>
                <c:pt idx="1540">
                  <c:v>41.687700000000007</c:v>
                </c:pt>
                <c:pt idx="1541">
                  <c:v>41.647100000000002</c:v>
                </c:pt>
                <c:pt idx="1542">
                  <c:v>41.6066</c:v>
                </c:pt>
                <c:pt idx="1543">
                  <c:v>41.566800000000001</c:v>
                </c:pt>
                <c:pt idx="1544">
                  <c:v>41.526899999999998</c:v>
                </c:pt>
                <c:pt idx="1545">
                  <c:v>41.487400000000001</c:v>
                </c:pt>
                <c:pt idx="1546">
                  <c:v>41.448099999999997</c:v>
                </c:pt>
                <c:pt idx="1547">
                  <c:v>41.409799999999997</c:v>
                </c:pt>
                <c:pt idx="1548">
                  <c:v>41.371499999999997</c:v>
                </c:pt>
                <c:pt idx="1549">
                  <c:v>41.333300000000001</c:v>
                </c:pt>
                <c:pt idx="1550">
                  <c:v>41.295400000000001</c:v>
                </c:pt>
                <c:pt idx="1551">
                  <c:v>41.258499999999998</c:v>
                </c:pt>
                <c:pt idx="1552">
                  <c:v>41.221400000000003</c:v>
                </c:pt>
                <c:pt idx="1553">
                  <c:v>41.1845</c:v>
                </c:pt>
                <c:pt idx="1554">
                  <c:v>41.1479</c:v>
                </c:pt>
                <c:pt idx="1555">
                  <c:v>41.112299999999998</c:v>
                </c:pt>
                <c:pt idx="1556">
                  <c:v>41.076600000000013</c:v>
                </c:pt>
                <c:pt idx="1557">
                  <c:v>41.0411</c:v>
                </c:pt>
                <c:pt idx="1558">
                  <c:v>41.005800000000001</c:v>
                </c:pt>
                <c:pt idx="1559">
                  <c:v>40.971699999999998</c:v>
                </c:pt>
                <c:pt idx="1560">
                  <c:v>40.9375</c:v>
                </c:pt>
                <c:pt idx="1561">
                  <c:v>40.903399999999998</c:v>
                </c:pt>
                <c:pt idx="1562">
                  <c:v>40.869400000000013</c:v>
                </c:pt>
                <c:pt idx="1563">
                  <c:v>40.8367</c:v>
                </c:pt>
                <c:pt idx="1564">
                  <c:v>40.803800000000003</c:v>
                </c:pt>
                <c:pt idx="1565">
                  <c:v>40.770899999999997</c:v>
                </c:pt>
                <c:pt idx="1566">
                  <c:v>40.738100000000003</c:v>
                </c:pt>
                <c:pt idx="1567">
                  <c:v>40.70620000000001</c:v>
                </c:pt>
                <c:pt idx="1568">
                  <c:v>40.674000000000007</c:v>
                </c:pt>
                <c:pt idx="1569">
                  <c:v>40.6419</c:v>
                </c:pt>
                <c:pt idx="1570">
                  <c:v>40.610200000000013</c:v>
                </c:pt>
                <c:pt idx="1571">
                  <c:v>40.579000000000001</c:v>
                </c:pt>
                <c:pt idx="1572">
                  <c:v>40.547800000000002</c:v>
                </c:pt>
                <c:pt idx="1573">
                  <c:v>40.5169</c:v>
                </c:pt>
                <c:pt idx="1574">
                  <c:v>40.486199999999997</c:v>
                </c:pt>
                <c:pt idx="1575">
                  <c:v>40.456699999999998</c:v>
                </c:pt>
                <c:pt idx="1576">
                  <c:v>40.426900000000003</c:v>
                </c:pt>
                <c:pt idx="1577">
                  <c:v>40.397300000000001</c:v>
                </c:pt>
                <c:pt idx="1578">
                  <c:v>40.367800000000003</c:v>
                </c:pt>
                <c:pt idx="1579">
                  <c:v>40.339200000000012</c:v>
                </c:pt>
                <c:pt idx="1580">
                  <c:v>40.310300000000012</c:v>
                </c:pt>
                <c:pt idx="1581">
                  <c:v>40.281399999999998</c:v>
                </c:pt>
                <c:pt idx="1582">
                  <c:v>40.252400000000002</c:v>
                </c:pt>
                <c:pt idx="1583">
                  <c:v>40.2239</c:v>
                </c:pt>
                <c:pt idx="1584">
                  <c:v>40.195400000000006</c:v>
                </c:pt>
                <c:pt idx="1585">
                  <c:v>40.167099999999998</c:v>
                </c:pt>
                <c:pt idx="1586">
                  <c:v>40.138800000000003</c:v>
                </c:pt>
                <c:pt idx="1587">
                  <c:v>40.110799999999998</c:v>
                </c:pt>
                <c:pt idx="1588">
                  <c:v>40.082900000000002</c:v>
                </c:pt>
                <c:pt idx="1589">
                  <c:v>40.055100000000003</c:v>
                </c:pt>
                <c:pt idx="1590">
                  <c:v>40.027299999999997</c:v>
                </c:pt>
                <c:pt idx="1591">
                  <c:v>40.000300000000003</c:v>
                </c:pt>
                <c:pt idx="1592">
                  <c:v>39.973400000000012</c:v>
                </c:pt>
                <c:pt idx="1593">
                  <c:v>39.9467</c:v>
                </c:pt>
                <c:pt idx="1594">
                  <c:v>39.920200000000001</c:v>
                </c:pt>
                <c:pt idx="1595">
                  <c:v>39.894599999999997</c:v>
                </c:pt>
                <c:pt idx="1596">
                  <c:v>39.868700000000011</c:v>
                </c:pt>
                <c:pt idx="1597">
                  <c:v>39.8429</c:v>
                </c:pt>
                <c:pt idx="1598">
                  <c:v>39.817300000000003</c:v>
                </c:pt>
                <c:pt idx="1599">
                  <c:v>39.792200000000001</c:v>
                </c:pt>
                <c:pt idx="1600">
                  <c:v>39.76720000000001</c:v>
                </c:pt>
                <c:pt idx="1601">
                  <c:v>39.7423</c:v>
                </c:pt>
                <c:pt idx="1602">
                  <c:v>39.717500000000001</c:v>
                </c:pt>
                <c:pt idx="1603">
                  <c:v>39.6935</c:v>
                </c:pt>
                <c:pt idx="1604">
                  <c:v>39.669400000000003</c:v>
                </c:pt>
                <c:pt idx="1605">
                  <c:v>39.645299999999999</c:v>
                </c:pt>
                <c:pt idx="1606">
                  <c:v>39.621300000000012</c:v>
                </c:pt>
                <c:pt idx="1607">
                  <c:v>39.5976</c:v>
                </c:pt>
                <c:pt idx="1608">
                  <c:v>39.573900000000002</c:v>
                </c:pt>
                <c:pt idx="1609">
                  <c:v>39.550400000000003</c:v>
                </c:pt>
                <c:pt idx="1610">
                  <c:v>39.527100000000011</c:v>
                </c:pt>
                <c:pt idx="1611">
                  <c:v>39.503999999999998</c:v>
                </c:pt>
                <c:pt idx="1612">
                  <c:v>39.481000000000002</c:v>
                </c:pt>
                <c:pt idx="1613">
                  <c:v>39.458300000000001</c:v>
                </c:pt>
                <c:pt idx="1614">
                  <c:v>39.4358</c:v>
                </c:pt>
                <c:pt idx="1615">
                  <c:v>39.414000000000001</c:v>
                </c:pt>
                <c:pt idx="1616">
                  <c:v>39.3919</c:v>
                </c:pt>
                <c:pt idx="1617">
                  <c:v>39.369799999999998</c:v>
                </c:pt>
                <c:pt idx="1618">
                  <c:v>39.347799999999999</c:v>
                </c:pt>
                <c:pt idx="1619">
                  <c:v>39.3262</c:v>
                </c:pt>
                <c:pt idx="1620">
                  <c:v>39.304600000000001</c:v>
                </c:pt>
                <c:pt idx="1621">
                  <c:v>39.283100000000012</c:v>
                </c:pt>
                <c:pt idx="1622">
                  <c:v>39.261899999999997</c:v>
                </c:pt>
                <c:pt idx="1623">
                  <c:v>39.241</c:v>
                </c:pt>
                <c:pt idx="1624">
                  <c:v>39.220500000000001</c:v>
                </c:pt>
                <c:pt idx="1625">
                  <c:v>39.1999</c:v>
                </c:pt>
                <c:pt idx="1626">
                  <c:v>39.179299999999998</c:v>
                </c:pt>
                <c:pt idx="1627">
                  <c:v>39.158900000000003</c:v>
                </c:pt>
                <c:pt idx="1628">
                  <c:v>39.13880000000001</c:v>
                </c:pt>
                <c:pt idx="1629">
                  <c:v>39.118699999999997</c:v>
                </c:pt>
                <c:pt idx="1630">
                  <c:v>39.098700000000001</c:v>
                </c:pt>
                <c:pt idx="1631">
                  <c:v>39.078800000000001</c:v>
                </c:pt>
                <c:pt idx="1632">
                  <c:v>39.059399999999997</c:v>
                </c:pt>
                <c:pt idx="1633">
                  <c:v>39.039900000000003</c:v>
                </c:pt>
                <c:pt idx="1634">
                  <c:v>39.020600000000002</c:v>
                </c:pt>
                <c:pt idx="1635">
                  <c:v>39.001300000000001</c:v>
                </c:pt>
                <c:pt idx="1636">
                  <c:v>38.982599999999998</c:v>
                </c:pt>
                <c:pt idx="1637">
                  <c:v>38.963800000000013</c:v>
                </c:pt>
                <c:pt idx="1638">
                  <c:v>38.945099999999996</c:v>
                </c:pt>
                <c:pt idx="1639">
                  <c:v>38.926600000000001</c:v>
                </c:pt>
                <c:pt idx="1640">
                  <c:v>38.908499999999997</c:v>
                </c:pt>
                <c:pt idx="1641">
                  <c:v>38.8904</c:v>
                </c:pt>
                <c:pt idx="1642">
                  <c:v>38.872300000000003</c:v>
                </c:pt>
                <c:pt idx="1643">
                  <c:v>38.854299999999988</c:v>
                </c:pt>
                <c:pt idx="1644">
                  <c:v>38.837000000000003</c:v>
                </c:pt>
                <c:pt idx="1645">
                  <c:v>38.819699999999997</c:v>
                </c:pt>
                <c:pt idx="1646">
                  <c:v>38.802300000000002</c:v>
                </c:pt>
                <c:pt idx="1647">
                  <c:v>38.7851</c:v>
                </c:pt>
                <c:pt idx="1648">
                  <c:v>38.7682</c:v>
                </c:pt>
                <c:pt idx="1649">
                  <c:v>38.751199999999997</c:v>
                </c:pt>
                <c:pt idx="1650">
                  <c:v>38.734299999999998</c:v>
                </c:pt>
                <c:pt idx="1651">
                  <c:v>38.717599999999997</c:v>
                </c:pt>
                <c:pt idx="1652">
                  <c:v>38.701099999999997</c:v>
                </c:pt>
                <c:pt idx="1653">
                  <c:v>38.684699999999999</c:v>
                </c:pt>
                <c:pt idx="1654">
                  <c:v>38.668400000000013</c:v>
                </c:pt>
                <c:pt idx="1655">
                  <c:v>38.652200000000001</c:v>
                </c:pt>
                <c:pt idx="1656">
                  <c:v>38.636699999999998</c:v>
                </c:pt>
                <c:pt idx="1657">
                  <c:v>38.620899999999999</c:v>
                </c:pt>
                <c:pt idx="1658">
                  <c:v>38.605000000000011</c:v>
                </c:pt>
                <c:pt idx="1659">
                  <c:v>38.589200000000012</c:v>
                </c:pt>
                <c:pt idx="1660">
                  <c:v>38.573500000000003</c:v>
                </c:pt>
                <c:pt idx="1661">
                  <c:v>38.558</c:v>
                </c:pt>
                <c:pt idx="1662">
                  <c:v>38.542499999999997</c:v>
                </c:pt>
                <c:pt idx="1663">
                  <c:v>38.527100000000011</c:v>
                </c:pt>
                <c:pt idx="1664">
                  <c:v>38.512</c:v>
                </c:pt>
                <c:pt idx="1665">
                  <c:v>38.4968</c:v>
                </c:pt>
                <c:pt idx="1666">
                  <c:v>38.4818</c:v>
                </c:pt>
                <c:pt idx="1667">
                  <c:v>38.466900000000003</c:v>
                </c:pt>
                <c:pt idx="1668">
                  <c:v>38.452300000000001</c:v>
                </c:pt>
                <c:pt idx="1669">
                  <c:v>38.437600000000003</c:v>
                </c:pt>
                <c:pt idx="1670">
                  <c:v>38.422899999999998</c:v>
                </c:pt>
                <c:pt idx="1671">
                  <c:v>38.408200000000001</c:v>
                </c:pt>
                <c:pt idx="1672">
                  <c:v>38.394100000000002</c:v>
                </c:pt>
                <c:pt idx="1673">
                  <c:v>38.379800000000003</c:v>
                </c:pt>
                <c:pt idx="1674">
                  <c:v>38.365600000000001</c:v>
                </c:pt>
                <c:pt idx="1675">
                  <c:v>38.351499999999987</c:v>
                </c:pt>
                <c:pt idx="1676">
                  <c:v>38.337800000000001</c:v>
                </c:pt>
                <c:pt idx="1677">
                  <c:v>38.323900000000002</c:v>
                </c:pt>
                <c:pt idx="1678">
                  <c:v>38.310099999999998</c:v>
                </c:pt>
                <c:pt idx="1679">
                  <c:v>38.296200000000013</c:v>
                </c:pt>
                <c:pt idx="1680">
                  <c:v>38.282499999999999</c:v>
                </c:pt>
                <c:pt idx="1681">
                  <c:v>38.268600000000013</c:v>
                </c:pt>
                <c:pt idx="1682">
                  <c:v>38.254899999999999</c:v>
                </c:pt>
                <c:pt idx="1683">
                  <c:v>38.241200000000013</c:v>
                </c:pt>
                <c:pt idx="1684">
                  <c:v>38.228099999999998</c:v>
                </c:pt>
                <c:pt idx="1685">
                  <c:v>38.215000000000003</c:v>
                </c:pt>
                <c:pt idx="1686">
                  <c:v>38.201800000000013</c:v>
                </c:pt>
                <c:pt idx="1687">
                  <c:v>38.188699999999997</c:v>
                </c:pt>
                <c:pt idx="1688">
                  <c:v>38.176000000000002</c:v>
                </c:pt>
                <c:pt idx="1689">
                  <c:v>38.1629</c:v>
                </c:pt>
                <c:pt idx="1690">
                  <c:v>38.149900000000002</c:v>
                </c:pt>
                <c:pt idx="1691">
                  <c:v>38.1372</c:v>
                </c:pt>
                <c:pt idx="1692">
                  <c:v>38.124699999999997</c:v>
                </c:pt>
                <c:pt idx="1693">
                  <c:v>38.112099999999998</c:v>
                </c:pt>
                <c:pt idx="1694">
                  <c:v>38.099499999999999</c:v>
                </c:pt>
                <c:pt idx="1695">
                  <c:v>38.0871</c:v>
                </c:pt>
                <c:pt idx="1696">
                  <c:v>38.0747</c:v>
                </c:pt>
                <c:pt idx="1697">
                  <c:v>38.062600000000003</c:v>
                </c:pt>
                <c:pt idx="1698">
                  <c:v>38.050199999999997</c:v>
                </c:pt>
                <c:pt idx="1699">
                  <c:v>38.037999999999997</c:v>
                </c:pt>
                <c:pt idx="1700">
                  <c:v>38.02600000000001</c:v>
                </c:pt>
                <c:pt idx="1701">
                  <c:v>38.014200000000002</c:v>
                </c:pt>
                <c:pt idx="1702">
                  <c:v>38.002400000000002</c:v>
                </c:pt>
                <c:pt idx="1703">
                  <c:v>37.990600000000001</c:v>
                </c:pt>
                <c:pt idx="1704">
                  <c:v>37.978700000000003</c:v>
                </c:pt>
                <c:pt idx="1705">
                  <c:v>37.967200000000012</c:v>
                </c:pt>
                <c:pt idx="1706">
                  <c:v>37.955599999999997</c:v>
                </c:pt>
                <c:pt idx="1707">
                  <c:v>37.944099999999999</c:v>
                </c:pt>
                <c:pt idx="1708">
                  <c:v>37.932499999999997</c:v>
                </c:pt>
                <c:pt idx="1709">
                  <c:v>37.921000000000006</c:v>
                </c:pt>
                <c:pt idx="1710">
                  <c:v>37.909700000000001</c:v>
                </c:pt>
                <c:pt idx="1711">
                  <c:v>37.898400000000009</c:v>
                </c:pt>
                <c:pt idx="1712">
                  <c:v>37.887099999999997</c:v>
                </c:pt>
                <c:pt idx="1713">
                  <c:v>37.875999999999998</c:v>
                </c:pt>
                <c:pt idx="1714">
                  <c:v>37.864699999999999</c:v>
                </c:pt>
                <c:pt idx="1715">
                  <c:v>37.853400000000001</c:v>
                </c:pt>
                <c:pt idx="1716">
                  <c:v>37.842100000000002</c:v>
                </c:pt>
                <c:pt idx="1717">
                  <c:v>37.8309</c:v>
                </c:pt>
                <c:pt idx="1718">
                  <c:v>37.819699999999997</c:v>
                </c:pt>
                <c:pt idx="1719">
                  <c:v>37.808400000000013</c:v>
                </c:pt>
                <c:pt idx="1720">
                  <c:v>37.7971</c:v>
                </c:pt>
                <c:pt idx="1721">
                  <c:v>37.785899999999998</c:v>
                </c:pt>
                <c:pt idx="1722">
                  <c:v>37.774800000000013</c:v>
                </c:pt>
                <c:pt idx="1723">
                  <c:v>37.7637</c:v>
                </c:pt>
                <c:pt idx="1724">
                  <c:v>37.752600000000001</c:v>
                </c:pt>
                <c:pt idx="1725">
                  <c:v>37.741700000000002</c:v>
                </c:pt>
                <c:pt idx="1726">
                  <c:v>37.730699999999999</c:v>
                </c:pt>
                <c:pt idx="1727">
                  <c:v>37.719700000000003</c:v>
                </c:pt>
                <c:pt idx="1728">
                  <c:v>37.7087</c:v>
                </c:pt>
                <c:pt idx="1729">
                  <c:v>37.698100000000011</c:v>
                </c:pt>
                <c:pt idx="1730">
                  <c:v>37.687399999999997</c:v>
                </c:pt>
                <c:pt idx="1731">
                  <c:v>37.676900000000003</c:v>
                </c:pt>
                <c:pt idx="1732">
                  <c:v>37.666499999999999</c:v>
                </c:pt>
                <c:pt idx="1733">
                  <c:v>37.656500000000001</c:v>
                </c:pt>
                <c:pt idx="1734">
                  <c:v>37.6464</c:v>
                </c:pt>
                <c:pt idx="1735">
                  <c:v>37.636099999999999</c:v>
                </c:pt>
                <c:pt idx="1736">
                  <c:v>37.625800000000012</c:v>
                </c:pt>
                <c:pt idx="1737">
                  <c:v>37.615699999999997</c:v>
                </c:pt>
                <c:pt idx="1738">
                  <c:v>37.605499999999999</c:v>
                </c:pt>
                <c:pt idx="1739">
                  <c:v>37.595400000000012</c:v>
                </c:pt>
                <c:pt idx="1740">
                  <c:v>37.5852</c:v>
                </c:pt>
                <c:pt idx="1741">
                  <c:v>37.575099999999999</c:v>
                </c:pt>
                <c:pt idx="1742">
                  <c:v>37.564999999999998</c:v>
                </c:pt>
                <c:pt idx="1743">
                  <c:v>37.5548</c:v>
                </c:pt>
                <c:pt idx="1744">
                  <c:v>37.544699999999999</c:v>
                </c:pt>
                <c:pt idx="1745">
                  <c:v>37.5349</c:v>
                </c:pt>
                <c:pt idx="1746">
                  <c:v>37.524900000000002</c:v>
                </c:pt>
                <c:pt idx="1747">
                  <c:v>37.514899999999997</c:v>
                </c:pt>
                <c:pt idx="1748">
                  <c:v>37.504899999999999</c:v>
                </c:pt>
                <c:pt idx="1749">
                  <c:v>37.495200000000011</c:v>
                </c:pt>
                <c:pt idx="1750">
                  <c:v>37.485400000000013</c:v>
                </c:pt>
                <c:pt idx="1751">
                  <c:v>37.4756</c:v>
                </c:pt>
                <c:pt idx="1752">
                  <c:v>37.465699999999998</c:v>
                </c:pt>
                <c:pt idx="1753">
                  <c:v>37.4557</c:v>
                </c:pt>
                <c:pt idx="1754">
                  <c:v>37.445700000000002</c:v>
                </c:pt>
                <c:pt idx="1755">
                  <c:v>37.435699999999997</c:v>
                </c:pt>
                <c:pt idx="1756">
                  <c:v>37.42580000000001</c:v>
                </c:pt>
                <c:pt idx="1757">
                  <c:v>37.415799999999997</c:v>
                </c:pt>
                <c:pt idx="1758">
                  <c:v>37.406100000000002</c:v>
                </c:pt>
                <c:pt idx="1759">
                  <c:v>37.3964</c:v>
                </c:pt>
                <c:pt idx="1760">
                  <c:v>37.386600000000001</c:v>
                </c:pt>
                <c:pt idx="1761">
                  <c:v>37.376800000000003</c:v>
                </c:pt>
                <c:pt idx="1762">
                  <c:v>37.3675</c:v>
                </c:pt>
                <c:pt idx="1763">
                  <c:v>37.358199999999997</c:v>
                </c:pt>
                <c:pt idx="1764">
                  <c:v>37.348799999999997</c:v>
                </c:pt>
                <c:pt idx="1765">
                  <c:v>37.339300000000001</c:v>
                </c:pt>
                <c:pt idx="1766">
                  <c:v>37.329800000000013</c:v>
                </c:pt>
                <c:pt idx="1767">
                  <c:v>37.320400000000006</c:v>
                </c:pt>
                <c:pt idx="1768">
                  <c:v>37.310899999999997</c:v>
                </c:pt>
                <c:pt idx="1769">
                  <c:v>37.301400000000001</c:v>
                </c:pt>
                <c:pt idx="1770">
                  <c:v>37.291800000000002</c:v>
                </c:pt>
                <c:pt idx="1771">
                  <c:v>37.282400000000003</c:v>
                </c:pt>
                <c:pt idx="1772">
                  <c:v>37.272800000000011</c:v>
                </c:pt>
                <c:pt idx="1773">
                  <c:v>37.263100000000001</c:v>
                </c:pt>
                <c:pt idx="1774">
                  <c:v>37.253500000000003</c:v>
                </c:pt>
                <c:pt idx="1775">
                  <c:v>37.244</c:v>
                </c:pt>
                <c:pt idx="1776">
                  <c:v>37.234699999999997</c:v>
                </c:pt>
                <c:pt idx="1777">
                  <c:v>37.225499999999997</c:v>
                </c:pt>
                <c:pt idx="1778">
                  <c:v>37.2164</c:v>
                </c:pt>
                <c:pt idx="1779">
                  <c:v>37.2072</c:v>
                </c:pt>
                <c:pt idx="1780">
                  <c:v>37.198099999999997</c:v>
                </c:pt>
                <c:pt idx="1781">
                  <c:v>37.189</c:v>
                </c:pt>
                <c:pt idx="1782">
                  <c:v>37.18</c:v>
                </c:pt>
                <c:pt idx="1783">
                  <c:v>37.170700000000011</c:v>
                </c:pt>
                <c:pt idx="1784">
                  <c:v>37.161499999999997</c:v>
                </c:pt>
                <c:pt idx="1785">
                  <c:v>37.152200000000001</c:v>
                </c:pt>
                <c:pt idx="1786">
                  <c:v>37.142699999999998</c:v>
                </c:pt>
                <c:pt idx="1787">
                  <c:v>37.133400000000002</c:v>
                </c:pt>
                <c:pt idx="1788">
                  <c:v>37.124099999999999</c:v>
                </c:pt>
                <c:pt idx="1789">
                  <c:v>37.114699999999999</c:v>
                </c:pt>
                <c:pt idx="1790">
                  <c:v>37.105200000000011</c:v>
                </c:pt>
                <c:pt idx="1791">
                  <c:v>37.095700000000001</c:v>
                </c:pt>
                <c:pt idx="1792">
                  <c:v>37.086300000000001</c:v>
                </c:pt>
                <c:pt idx="1793">
                  <c:v>37.077100000000002</c:v>
                </c:pt>
                <c:pt idx="1794">
                  <c:v>37.067900000000002</c:v>
                </c:pt>
                <c:pt idx="1795">
                  <c:v>37.058800000000012</c:v>
                </c:pt>
                <c:pt idx="1796">
                  <c:v>37.049900000000001</c:v>
                </c:pt>
                <c:pt idx="1797">
                  <c:v>37.0411</c:v>
                </c:pt>
                <c:pt idx="1798">
                  <c:v>37.032299999999999</c:v>
                </c:pt>
                <c:pt idx="1799">
                  <c:v>37.02320000000001</c:v>
                </c:pt>
                <c:pt idx="1800">
                  <c:v>37.014099999999999</c:v>
                </c:pt>
                <c:pt idx="1801">
                  <c:v>37.005099999999999</c:v>
                </c:pt>
                <c:pt idx="1802">
                  <c:v>36.995800000000003</c:v>
                </c:pt>
                <c:pt idx="1803">
                  <c:v>36.986600000000003</c:v>
                </c:pt>
                <c:pt idx="1804">
                  <c:v>36.977400000000003</c:v>
                </c:pt>
                <c:pt idx="1805">
                  <c:v>36.968200000000003</c:v>
                </c:pt>
                <c:pt idx="1806">
                  <c:v>36.959200000000003</c:v>
                </c:pt>
                <c:pt idx="1807">
                  <c:v>36.950000000000003</c:v>
                </c:pt>
                <c:pt idx="1808">
                  <c:v>36.940899999999999</c:v>
                </c:pt>
                <c:pt idx="1809">
                  <c:v>36.931899999999999</c:v>
                </c:pt>
                <c:pt idx="1810">
                  <c:v>36.922800000000009</c:v>
                </c:pt>
                <c:pt idx="1811">
                  <c:v>36.913800000000002</c:v>
                </c:pt>
                <c:pt idx="1812">
                  <c:v>36.904699999999998</c:v>
                </c:pt>
                <c:pt idx="1813">
                  <c:v>36.895699999999998</c:v>
                </c:pt>
                <c:pt idx="1814">
                  <c:v>36.886600000000001</c:v>
                </c:pt>
                <c:pt idx="1815">
                  <c:v>36.877400000000002</c:v>
                </c:pt>
                <c:pt idx="1816">
                  <c:v>36.868200000000002</c:v>
                </c:pt>
                <c:pt idx="1817">
                  <c:v>36.859099999999998</c:v>
                </c:pt>
                <c:pt idx="1818">
                  <c:v>36.850099999999998</c:v>
                </c:pt>
                <c:pt idx="1819">
                  <c:v>36.841099999999997</c:v>
                </c:pt>
                <c:pt idx="1820">
                  <c:v>36.832099999999997</c:v>
                </c:pt>
                <c:pt idx="1821">
                  <c:v>36.823100000000011</c:v>
                </c:pt>
                <c:pt idx="1822">
                  <c:v>36.814100000000003</c:v>
                </c:pt>
                <c:pt idx="1823">
                  <c:v>36.805200000000013</c:v>
                </c:pt>
                <c:pt idx="1824">
                  <c:v>36.796300000000002</c:v>
                </c:pt>
                <c:pt idx="1825">
                  <c:v>36.787400000000012</c:v>
                </c:pt>
                <c:pt idx="1826">
                  <c:v>36.778300000000002</c:v>
                </c:pt>
                <c:pt idx="1827">
                  <c:v>36.769400000000012</c:v>
                </c:pt>
                <c:pt idx="1828">
                  <c:v>36.760400000000011</c:v>
                </c:pt>
                <c:pt idx="1829">
                  <c:v>36.751399999999997</c:v>
                </c:pt>
                <c:pt idx="1830">
                  <c:v>36.7425</c:v>
                </c:pt>
                <c:pt idx="1831">
                  <c:v>36.733499999999999</c:v>
                </c:pt>
                <c:pt idx="1832">
                  <c:v>36.724499999999999</c:v>
                </c:pt>
                <c:pt idx="1833">
                  <c:v>36.71540000000001</c:v>
                </c:pt>
                <c:pt idx="1834">
                  <c:v>36.706299999999999</c:v>
                </c:pt>
                <c:pt idx="1835">
                  <c:v>36.697299999999998</c:v>
                </c:pt>
                <c:pt idx="1836">
                  <c:v>36.688299999999998</c:v>
                </c:pt>
                <c:pt idx="1837">
                  <c:v>36.679299999999998</c:v>
                </c:pt>
                <c:pt idx="1838">
                  <c:v>36.670400000000001</c:v>
                </c:pt>
                <c:pt idx="1839">
                  <c:v>36.6614</c:v>
                </c:pt>
                <c:pt idx="1840">
                  <c:v>36.6524</c:v>
                </c:pt>
                <c:pt idx="1841">
                  <c:v>36.643500000000003</c:v>
                </c:pt>
                <c:pt idx="1842">
                  <c:v>36.634600000000013</c:v>
                </c:pt>
                <c:pt idx="1843">
                  <c:v>36.625700000000002</c:v>
                </c:pt>
                <c:pt idx="1844">
                  <c:v>36.616900000000001</c:v>
                </c:pt>
                <c:pt idx="1845">
                  <c:v>36.6081</c:v>
                </c:pt>
                <c:pt idx="1846">
                  <c:v>36.599400000000003</c:v>
                </c:pt>
                <c:pt idx="1847">
                  <c:v>36.590600000000002</c:v>
                </c:pt>
                <c:pt idx="1848">
                  <c:v>36.581899999999997</c:v>
                </c:pt>
                <c:pt idx="1849">
                  <c:v>36.573099999999997</c:v>
                </c:pt>
                <c:pt idx="1850">
                  <c:v>36.564</c:v>
                </c:pt>
                <c:pt idx="1851">
                  <c:v>36.554900000000004</c:v>
                </c:pt>
                <c:pt idx="1852">
                  <c:v>36.546000000000006</c:v>
                </c:pt>
                <c:pt idx="1853">
                  <c:v>36.537100000000002</c:v>
                </c:pt>
                <c:pt idx="1854">
                  <c:v>36.528300000000002</c:v>
                </c:pt>
                <c:pt idx="1855">
                  <c:v>36.519599999999997</c:v>
                </c:pt>
                <c:pt idx="1856">
                  <c:v>36.511000000000003</c:v>
                </c:pt>
                <c:pt idx="1857">
                  <c:v>36.502400000000002</c:v>
                </c:pt>
                <c:pt idx="1858">
                  <c:v>36.493699999999997</c:v>
                </c:pt>
                <c:pt idx="1859">
                  <c:v>36.485400000000013</c:v>
                </c:pt>
                <c:pt idx="1860">
                  <c:v>36.476900000000001</c:v>
                </c:pt>
                <c:pt idx="1861">
                  <c:v>36.468299999999999</c:v>
                </c:pt>
                <c:pt idx="1862">
                  <c:v>36.459699999999998</c:v>
                </c:pt>
                <c:pt idx="1863">
                  <c:v>36.451000000000001</c:v>
                </c:pt>
                <c:pt idx="1864">
                  <c:v>36.4422</c:v>
                </c:pt>
                <c:pt idx="1865">
                  <c:v>36.433600000000013</c:v>
                </c:pt>
                <c:pt idx="1866">
                  <c:v>36.424999999999997</c:v>
                </c:pt>
                <c:pt idx="1867">
                  <c:v>36.416499999999999</c:v>
                </c:pt>
                <c:pt idx="1868">
                  <c:v>36.408000000000001</c:v>
                </c:pt>
                <c:pt idx="1869">
                  <c:v>36.3994</c:v>
                </c:pt>
                <c:pt idx="1870">
                  <c:v>36.391000000000012</c:v>
                </c:pt>
                <c:pt idx="1871">
                  <c:v>36.382599999999996</c:v>
                </c:pt>
                <c:pt idx="1872">
                  <c:v>36.374000000000002</c:v>
                </c:pt>
                <c:pt idx="1873">
                  <c:v>36.365299999999998</c:v>
                </c:pt>
                <c:pt idx="1874">
                  <c:v>36.356699999999996</c:v>
                </c:pt>
                <c:pt idx="1875">
                  <c:v>36.347799999999999</c:v>
                </c:pt>
                <c:pt idx="1876">
                  <c:v>36.339000000000013</c:v>
                </c:pt>
                <c:pt idx="1877">
                  <c:v>36.330199999999998</c:v>
                </c:pt>
                <c:pt idx="1878">
                  <c:v>36.321300000000001</c:v>
                </c:pt>
                <c:pt idx="1879">
                  <c:v>36.312399999999997</c:v>
                </c:pt>
                <c:pt idx="1880">
                  <c:v>36.303600000000003</c:v>
                </c:pt>
                <c:pt idx="1881">
                  <c:v>36.295000000000002</c:v>
                </c:pt>
                <c:pt idx="1882">
                  <c:v>36.286499999999997</c:v>
                </c:pt>
                <c:pt idx="1883">
                  <c:v>36.278100000000002</c:v>
                </c:pt>
                <c:pt idx="1884">
                  <c:v>36.269600000000011</c:v>
                </c:pt>
                <c:pt idx="1885">
                  <c:v>36.261099999999999</c:v>
                </c:pt>
                <c:pt idx="1886">
                  <c:v>36.252600000000001</c:v>
                </c:pt>
                <c:pt idx="1887">
                  <c:v>36.244200000000014</c:v>
                </c:pt>
                <c:pt idx="1888">
                  <c:v>36.235600000000012</c:v>
                </c:pt>
                <c:pt idx="1889">
                  <c:v>36.2271</c:v>
                </c:pt>
                <c:pt idx="1890">
                  <c:v>36.218600000000009</c:v>
                </c:pt>
                <c:pt idx="1891">
                  <c:v>36.21</c:v>
                </c:pt>
                <c:pt idx="1892">
                  <c:v>36.2014</c:v>
                </c:pt>
                <c:pt idx="1893">
                  <c:v>36.193000000000012</c:v>
                </c:pt>
                <c:pt idx="1894">
                  <c:v>36.184600000000003</c:v>
                </c:pt>
                <c:pt idx="1895">
                  <c:v>36.176200000000001</c:v>
                </c:pt>
                <c:pt idx="1896">
                  <c:v>36.167700000000004</c:v>
                </c:pt>
                <c:pt idx="1897">
                  <c:v>36.159300000000002</c:v>
                </c:pt>
                <c:pt idx="1898">
                  <c:v>36.1511</c:v>
                </c:pt>
                <c:pt idx="1899">
                  <c:v>36.142899999999997</c:v>
                </c:pt>
                <c:pt idx="1900">
                  <c:v>36.134600000000013</c:v>
                </c:pt>
                <c:pt idx="1901">
                  <c:v>36.126400000000011</c:v>
                </c:pt>
                <c:pt idx="1902">
                  <c:v>36.118200000000002</c:v>
                </c:pt>
                <c:pt idx="1903">
                  <c:v>36.110200000000013</c:v>
                </c:pt>
                <c:pt idx="1904">
                  <c:v>36.101999999999997</c:v>
                </c:pt>
                <c:pt idx="1905">
                  <c:v>36.093699999999998</c:v>
                </c:pt>
                <c:pt idx="1906">
                  <c:v>36.0854</c:v>
                </c:pt>
                <c:pt idx="1907">
                  <c:v>36.077100000000002</c:v>
                </c:pt>
                <c:pt idx="1908">
                  <c:v>36.0687</c:v>
                </c:pt>
                <c:pt idx="1909">
                  <c:v>36.060400000000001</c:v>
                </c:pt>
                <c:pt idx="1910">
                  <c:v>36.052300000000002</c:v>
                </c:pt>
                <c:pt idx="1911">
                  <c:v>36.0441</c:v>
                </c:pt>
                <c:pt idx="1912">
                  <c:v>36.035899999999998</c:v>
                </c:pt>
                <c:pt idx="1913">
                  <c:v>36.027700000000003</c:v>
                </c:pt>
                <c:pt idx="1914">
                  <c:v>36.019500000000001</c:v>
                </c:pt>
                <c:pt idx="1915">
                  <c:v>36.011299999999999</c:v>
                </c:pt>
                <c:pt idx="1916">
                  <c:v>36.003</c:v>
                </c:pt>
                <c:pt idx="1917">
                  <c:v>35.994600000000013</c:v>
                </c:pt>
                <c:pt idx="1918">
                  <c:v>35.9863</c:v>
                </c:pt>
                <c:pt idx="1919">
                  <c:v>35.977699999999999</c:v>
                </c:pt>
                <c:pt idx="1920">
                  <c:v>35.969099999999997</c:v>
                </c:pt>
                <c:pt idx="1921">
                  <c:v>35.960800000000013</c:v>
                </c:pt>
                <c:pt idx="1922">
                  <c:v>35.952500000000001</c:v>
                </c:pt>
                <c:pt idx="1923">
                  <c:v>35.944400000000002</c:v>
                </c:pt>
                <c:pt idx="1924">
                  <c:v>35.936300000000003</c:v>
                </c:pt>
                <c:pt idx="1925">
                  <c:v>35.927999999999997</c:v>
                </c:pt>
                <c:pt idx="1926">
                  <c:v>35.919800000000002</c:v>
                </c:pt>
                <c:pt idx="1927">
                  <c:v>35.911700000000003</c:v>
                </c:pt>
                <c:pt idx="1928">
                  <c:v>35.903700000000001</c:v>
                </c:pt>
                <c:pt idx="1929">
                  <c:v>35.895499999999998</c:v>
                </c:pt>
                <c:pt idx="1930">
                  <c:v>35.887300000000003</c:v>
                </c:pt>
                <c:pt idx="1931">
                  <c:v>35.878999999999998</c:v>
                </c:pt>
                <c:pt idx="1932">
                  <c:v>35.870899999999999</c:v>
                </c:pt>
                <c:pt idx="1933">
                  <c:v>35.862900000000003</c:v>
                </c:pt>
                <c:pt idx="1934">
                  <c:v>35.854999999999997</c:v>
                </c:pt>
                <c:pt idx="1935">
                  <c:v>35.847099999999998</c:v>
                </c:pt>
                <c:pt idx="1936">
                  <c:v>35.839100000000002</c:v>
                </c:pt>
                <c:pt idx="1937">
                  <c:v>35.830800000000004</c:v>
                </c:pt>
                <c:pt idx="1938">
                  <c:v>35.822699999999998</c:v>
                </c:pt>
                <c:pt idx="1939">
                  <c:v>35.814699999999988</c:v>
                </c:pt>
                <c:pt idx="1940">
                  <c:v>35.8065</c:v>
                </c:pt>
                <c:pt idx="1941">
                  <c:v>35.798499999999997</c:v>
                </c:pt>
                <c:pt idx="1942">
                  <c:v>35.790700000000001</c:v>
                </c:pt>
                <c:pt idx="1943">
                  <c:v>35.782800000000002</c:v>
                </c:pt>
                <c:pt idx="1944">
                  <c:v>35.775300000000001</c:v>
                </c:pt>
                <c:pt idx="1945">
                  <c:v>35.767400000000002</c:v>
                </c:pt>
                <c:pt idx="1946">
                  <c:v>35.759400000000007</c:v>
                </c:pt>
                <c:pt idx="1947">
                  <c:v>35.751399999999997</c:v>
                </c:pt>
                <c:pt idx="1948">
                  <c:v>35.743299999999998</c:v>
                </c:pt>
                <c:pt idx="1949">
                  <c:v>35.735300000000002</c:v>
                </c:pt>
                <c:pt idx="1950">
                  <c:v>35.727200000000011</c:v>
                </c:pt>
                <c:pt idx="1951">
                  <c:v>35.719200000000001</c:v>
                </c:pt>
                <c:pt idx="1952">
                  <c:v>35.711300000000001</c:v>
                </c:pt>
                <c:pt idx="1953">
                  <c:v>35.703400000000002</c:v>
                </c:pt>
                <c:pt idx="1954">
                  <c:v>35.695500000000003</c:v>
                </c:pt>
                <c:pt idx="1955">
                  <c:v>35.6875</c:v>
                </c:pt>
                <c:pt idx="1956">
                  <c:v>35.679400000000001</c:v>
                </c:pt>
                <c:pt idx="1957">
                  <c:v>35.671400000000013</c:v>
                </c:pt>
                <c:pt idx="1958">
                  <c:v>35.6633</c:v>
                </c:pt>
                <c:pt idx="1959">
                  <c:v>35.655200000000001</c:v>
                </c:pt>
                <c:pt idx="1960">
                  <c:v>35.647300000000001</c:v>
                </c:pt>
                <c:pt idx="1961">
                  <c:v>35.639600000000002</c:v>
                </c:pt>
                <c:pt idx="1962">
                  <c:v>35.631900000000002</c:v>
                </c:pt>
                <c:pt idx="1963">
                  <c:v>35.624099999999999</c:v>
                </c:pt>
                <c:pt idx="1964">
                  <c:v>35.616500000000002</c:v>
                </c:pt>
                <c:pt idx="1965">
                  <c:v>35.608699999999999</c:v>
                </c:pt>
                <c:pt idx="1966">
                  <c:v>35.6006</c:v>
                </c:pt>
                <c:pt idx="1967">
                  <c:v>35.592400000000012</c:v>
                </c:pt>
                <c:pt idx="1968">
                  <c:v>35.5839</c:v>
                </c:pt>
                <c:pt idx="1969">
                  <c:v>35.575899999999997</c:v>
                </c:pt>
                <c:pt idx="1970">
                  <c:v>35.567900000000002</c:v>
                </c:pt>
                <c:pt idx="1971">
                  <c:v>35.559899999999999</c:v>
                </c:pt>
                <c:pt idx="1972">
                  <c:v>35.552700000000002</c:v>
                </c:pt>
                <c:pt idx="1973">
                  <c:v>35.545099999999998</c:v>
                </c:pt>
                <c:pt idx="1974">
                  <c:v>35.537500000000001</c:v>
                </c:pt>
                <c:pt idx="1975">
                  <c:v>35.529800000000009</c:v>
                </c:pt>
                <c:pt idx="1976">
                  <c:v>35.522500000000001</c:v>
                </c:pt>
                <c:pt idx="1977">
                  <c:v>35.514800000000001</c:v>
                </c:pt>
                <c:pt idx="1978">
                  <c:v>35.507100000000001</c:v>
                </c:pt>
                <c:pt idx="1979">
                  <c:v>35.499299999999998</c:v>
                </c:pt>
                <c:pt idx="1980">
                  <c:v>35.491600000000012</c:v>
                </c:pt>
                <c:pt idx="1981">
                  <c:v>35.484099999999998</c:v>
                </c:pt>
                <c:pt idx="1982">
                  <c:v>35.476500000000001</c:v>
                </c:pt>
                <c:pt idx="1983">
                  <c:v>35.469000000000001</c:v>
                </c:pt>
                <c:pt idx="1984">
                  <c:v>35.461599999999997</c:v>
                </c:pt>
                <c:pt idx="1985">
                  <c:v>35.454000000000001</c:v>
                </c:pt>
                <c:pt idx="1986">
                  <c:v>35.446300000000001</c:v>
                </c:pt>
                <c:pt idx="1987">
                  <c:v>35.438600000000001</c:v>
                </c:pt>
                <c:pt idx="1988">
                  <c:v>35.430999999999997</c:v>
                </c:pt>
                <c:pt idx="1989">
                  <c:v>35.423499999999997</c:v>
                </c:pt>
                <c:pt idx="1990">
                  <c:v>35.415999999999997</c:v>
                </c:pt>
                <c:pt idx="1991">
                  <c:v>35.408499999999997</c:v>
                </c:pt>
                <c:pt idx="1992">
                  <c:v>35.401400000000002</c:v>
                </c:pt>
                <c:pt idx="1993">
                  <c:v>35.394199999999998</c:v>
                </c:pt>
                <c:pt idx="1994">
                  <c:v>35.386899999999997</c:v>
                </c:pt>
                <c:pt idx="1995">
                  <c:v>35.379600000000003</c:v>
                </c:pt>
                <c:pt idx="1996">
                  <c:v>35.372300000000003</c:v>
                </c:pt>
                <c:pt idx="1997">
                  <c:v>35.364800000000002</c:v>
                </c:pt>
                <c:pt idx="1998">
                  <c:v>35.357199999999999</c:v>
                </c:pt>
                <c:pt idx="1999">
                  <c:v>35.349600000000002</c:v>
                </c:pt>
                <c:pt idx="2000">
                  <c:v>35.341900000000003</c:v>
                </c:pt>
                <c:pt idx="2001">
                  <c:v>35.334299999999999</c:v>
                </c:pt>
                <c:pt idx="2002">
                  <c:v>35.326800000000013</c:v>
                </c:pt>
                <c:pt idx="2003">
                  <c:v>35.319299999999998</c:v>
                </c:pt>
                <c:pt idx="2004">
                  <c:v>35.311899999999987</c:v>
                </c:pt>
                <c:pt idx="2005">
                  <c:v>35.304299999999998</c:v>
                </c:pt>
                <c:pt idx="2006">
                  <c:v>35.296800000000012</c:v>
                </c:pt>
                <c:pt idx="2007">
                  <c:v>35.289299999999997</c:v>
                </c:pt>
                <c:pt idx="2008">
                  <c:v>35.281999999999996</c:v>
                </c:pt>
                <c:pt idx="2009">
                  <c:v>35.274800000000013</c:v>
                </c:pt>
                <c:pt idx="2010">
                  <c:v>35.267499999999998</c:v>
                </c:pt>
                <c:pt idx="2011">
                  <c:v>35.260100000000001</c:v>
                </c:pt>
                <c:pt idx="2012">
                  <c:v>35.252899999999997</c:v>
                </c:pt>
                <c:pt idx="2013">
                  <c:v>35.2455</c:v>
                </c:pt>
                <c:pt idx="2014">
                  <c:v>35.238200000000013</c:v>
                </c:pt>
                <c:pt idx="2015">
                  <c:v>35.231000000000002</c:v>
                </c:pt>
                <c:pt idx="2016">
                  <c:v>35.223800000000011</c:v>
                </c:pt>
                <c:pt idx="2017">
                  <c:v>35.216300000000011</c:v>
                </c:pt>
                <c:pt idx="2018">
                  <c:v>35.2089</c:v>
                </c:pt>
                <c:pt idx="2019">
                  <c:v>35.201500000000003</c:v>
                </c:pt>
                <c:pt idx="2020">
                  <c:v>35.194200000000002</c:v>
                </c:pt>
                <c:pt idx="2021">
                  <c:v>35.186900000000001</c:v>
                </c:pt>
                <c:pt idx="2022">
                  <c:v>35.179699999999997</c:v>
                </c:pt>
                <c:pt idx="2023">
                  <c:v>35.172499999999999</c:v>
                </c:pt>
                <c:pt idx="2024">
                  <c:v>35.165400000000012</c:v>
                </c:pt>
                <c:pt idx="2025">
                  <c:v>35.1584</c:v>
                </c:pt>
                <c:pt idx="2026">
                  <c:v>35.151299999999999</c:v>
                </c:pt>
                <c:pt idx="2027">
                  <c:v>35.144199999999998</c:v>
                </c:pt>
                <c:pt idx="2028">
                  <c:v>35.137100000000011</c:v>
                </c:pt>
                <c:pt idx="2029">
                  <c:v>35.129899999999999</c:v>
                </c:pt>
                <c:pt idx="2030">
                  <c:v>35.122600000000013</c:v>
                </c:pt>
                <c:pt idx="2031">
                  <c:v>35.115200000000002</c:v>
                </c:pt>
                <c:pt idx="2032">
                  <c:v>35.107799999999997</c:v>
                </c:pt>
                <c:pt idx="2033">
                  <c:v>35.100500000000011</c:v>
                </c:pt>
                <c:pt idx="2034">
                  <c:v>35.093299999999999</c:v>
                </c:pt>
                <c:pt idx="2035">
                  <c:v>35.086200000000012</c:v>
                </c:pt>
                <c:pt idx="2036">
                  <c:v>35.079099999999997</c:v>
                </c:pt>
                <c:pt idx="2037">
                  <c:v>35.072400000000002</c:v>
                </c:pt>
                <c:pt idx="2038">
                  <c:v>35.065400000000011</c:v>
                </c:pt>
                <c:pt idx="2039">
                  <c:v>35.058300000000003</c:v>
                </c:pt>
                <c:pt idx="2040">
                  <c:v>35.051200000000001</c:v>
                </c:pt>
                <c:pt idx="2041">
                  <c:v>35.043900000000001</c:v>
                </c:pt>
                <c:pt idx="2042">
                  <c:v>35.036700000000003</c:v>
                </c:pt>
                <c:pt idx="2043">
                  <c:v>35.029499999999999</c:v>
                </c:pt>
                <c:pt idx="2044">
                  <c:v>35.022300000000001</c:v>
                </c:pt>
                <c:pt idx="2045">
                  <c:v>35.014800000000001</c:v>
                </c:pt>
                <c:pt idx="2046">
                  <c:v>35.007300000000001</c:v>
                </c:pt>
                <c:pt idx="2047">
                  <c:v>35</c:v>
                </c:pt>
                <c:pt idx="2048">
                  <c:v>34.992600000000003</c:v>
                </c:pt>
                <c:pt idx="2049">
                  <c:v>34.985200000000013</c:v>
                </c:pt>
                <c:pt idx="2050">
                  <c:v>34.977900000000012</c:v>
                </c:pt>
                <c:pt idx="2051">
                  <c:v>34.970799999999997</c:v>
                </c:pt>
                <c:pt idx="2052">
                  <c:v>34.9636</c:v>
                </c:pt>
                <c:pt idx="2053">
                  <c:v>34.956699999999998</c:v>
                </c:pt>
                <c:pt idx="2054">
                  <c:v>34.9497</c:v>
                </c:pt>
                <c:pt idx="2055">
                  <c:v>34.942500000000003</c:v>
                </c:pt>
                <c:pt idx="2056">
                  <c:v>34.935400000000001</c:v>
                </c:pt>
                <c:pt idx="2057">
                  <c:v>34.928200000000011</c:v>
                </c:pt>
                <c:pt idx="2058">
                  <c:v>34.921100000000003</c:v>
                </c:pt>
                <c:pt idx="2059">
                  <c:v>34.914000000000001</c:v>
                </c:pt>
                <c:pt idx="2060">
                  <c:v>34.9069</c:v>
                </c:pt>
                <c:pt idx="2061">
                  <c:v>34.900000000000013</c:v>
                </c:pt>
                <c:pt idx="2062">
                  <c:v>34.892800000000001</c:v>
                </c:pt>
                <c:pt idx="2063">
                  <c:v>34.8855</c:v>
                </c:pt>
                <c:pt idx="2064">
                  <c:v>34.8782</c:v>
                </c:pt>
                <c:pt idx="2065">
                  <c:v>34.871099999999998</c:v>
                </c:pt>
                <c:pt idx="2066">
                  <c:v>34.863999999999997</c:v>
                </c:pt>
                <c:pt idx="2067">
                  <c:v>34.856999999999999</c:v>
                </c:pt>
                <c:pt idx="2068">
                  <c:v>34.85</c:v>
                </c:pt>
                <c:pt idx="2069">
                  <c:v>34.843200000000003</c:v>
                </c:pt>
                <c:pt idx="2070">
                  <c:v>34.836200000000012</c:v>
                </c:pt>
                <c:pt idx="2071">
                  <c:v>34.8292</c:v>
                </c:pt>
                <c:pt idx="2072">
                  <c:v>34.822099999999999</c:v>
                </c:pt>
                <c:pt idx="2073">
                  <c:v>34.814799999999998</c:v>
                </c:pt>
                <c:pt idx="2074">
                  <c:v>34.807600000000001</c:v>
                </c:pt>
                <c:pt idx="2075">
                  <c:v>34.800600000000003</c:v>
                </c:pt>
                <c:pt idx="2076">
                  <c:v>34.793600000000012</c:v>
                </c:pt>
                <c:pt idx="2077">
                  <c:v>34.786500000000011</c:v>
                </c:pt>
                <c:pt idx="2078">
                  <c:v>34.779499999999999</c:v>
                </c:pt>
                <c:pt idx="2079">
                  <c:v>34.772500000000001</c:v>
                </c:pt>
                <c:pt idx="2080">
                  <c:v>34.765500000000003</c:v>
                </c:pt>
                <c:pt idx="2081">
                  <c:v>34.758900000000011</c:v>
                </c:pt>
                <c:pt idx="2082">
                  <c:v>34.752000000000002</c:v>
                </c:pt>
                <c:pt idx="2083">
                  <c:v>34.744900000000001</c:v>
                </c:pt>
                <c:pt idx="2084">
                  <c:v>34.7378</c:v>
                </c:pt>
                <c:pt idx="2085">
                  <c:v>34.730699999999999</c:v>
                </c:pt>
                <c:pt idx="2086">
                  <c:v>34.723500000000001</c:v>
                </c:pt>
                <c:pt idx="2087">
                  <c:v>34.716300000000011</c:v>
                </c:pt>
                <c:pt idx="2088">
                  <c:v>34.709200000000003</c:v>
                </c:pt>
                <c:pt idx="2089">
                  <c:v>34.701999999999998</c:v>
                </c:pt>
                <c:pt idx="2090">
                  <c:v>34.694800000000001</c:v>
                </c:pt>
                <c:pt idx="2091">
                  <c:v>34.687600000000003</c:v>
                </c:pt>
                <c:pt idx="2092">
                  <c:v>34.680500000000002</c:v>
                </c:pt>
                <c:pt idx="2093">
                  <c:v>34.673299999999998</c:v>
                </c:pt>
                <c:pt idx="2094">
                  <c:v>34.666200000000011</c:v>
                </c:pt>
                <c:pt idx="2095">
                  <c:v>34.659300000000002</c:v>
                </c:pt>
                <c:pt idx="2096">
                  <c:v>34.652200000000001</c:v>
                </c:pt>
                <c:pt idx="2097">
                  <c:v>34.645099999999999</c:v>
                </c:pt>
                <c:pt idx="2098">
                  <c:v>34.638300000000001</c:v>
                </c:pt>
                <c:pt idx="2099">
                  <c:v>34.631400000000014</c:v>
                </c:pt>
                <c:pt idx="2100">
                  <c:v>34.624499999999998</c:v>
                </c:pt>
                <c:pt idx="2101">
                  <c:v>34.6175</c:v>
                </c:pt>
                <c:pt idx="2102">
                  <c:v>34.610600000000012</c:v>
                </c:pt>
                <c:pt idx="2103">
                  <c:v>34.6036</c:v>
                </c:pt>
                <c:pt idx="2104">
                  <c:v>34.596499999999999</c:v>
                </c:pt>
                <c:pt idx="2105">
                  <c:v>34.589399999999998</c:v>
                </c:pt>
                <c:pt idx="2106">
                  <c:v>34.582099999999997</c:v>
                </c:pt>
                <c:pt idx="2107">
                  <c:v>34.575099999999999</c:v>
                </c:pt>
                <c:pt idx="2108">
                  <c:v>34.568200000000012</c:v>
                </c:pt>
                <c:pt idx="2109">
                  <c:v>34.561400000000013</c:v>
                </c:pt>
                <c:pt idx="2110">
                  <c:v>34.554600000000001</c:v>
                </c:pt>
                <c:pt idx="2111">
                  <c:v>34.547699999999999</c:v>
                </c:pt>
                <c:pt idx="2112">
                  <c:v>34.540799999999997</c:v>
                </c:pt>
                <c:pt idx="2113">
                  <c:v>34.534000000000013</c:v>
                </c:pt>
                <c:pt idx="2114">
                  <c:v>34.527200000000001</c:v>
                </c:pt>
                <c:pt idx="2115">
                  <c:v>34.520299999999999</c:v>
                </c:pt>
                <c:pt idx="2116">
                  <c:v>34.513300000000001</c:v>
                </c:pt>
                <c:pt idx="2117">
                  <c:v>34.506400000000014</c:v>
                </c:pt>
                <c:pt idx="2118">
                  <c:v>34.499400000000009</c:v>
                </c:pt>
                <c:pt idx="2119">
                  <c:v>34.492400000000011</c:v>
                </c:pt>
                <c:pt idx="2120">
                  <c:v>34.485600000000012</c:v>
                </c:pt>
                <c:pt idx="2121">
                  <c:v>34.478900000000003</c:v>
                </c:pt>
                <c:pt idx="2122">
                  <c:v>34.472099999999998</c:v>
                </c:pt>
                <c:pt idx="2123">
                  <c:v>34.465200000000003</c:v>
                </c:pt>
                <c:pt idx="2124">
                  <c:v>34.458500000000001</c:v>
                </c:pt>
                <c:pt idx="2125">
                  <c:v>34.451700000000002</c:v>
                </c:pt>
                <c:pt idx="2126">
                  <c:v>34.445100000000011</c:v>
                </c:pt>
                <c:pt idx="2127">
                  <c:v>34.438400000000001</c:v>
                </c:pt>
                <c:pt idx="2128">
                  <c:v>34.4315</c:v>
                </c:pt>
                <c:pt idx="2129">
                  <c:v>34.424500000000002</c:v>
                </c:pt>
                <c:pt idx="2130">
                  <c:v>34.417700000000004</c:v>
                </c:pt>
                <c:pt idx="2131">
                  <c:v>34.410800000000002</c:v>
                </c:pt>
                <c:pt idx="2132">
                  <c:v>34.404000000000003</c:v>
                </c:pt>
                <c:pt idx="2133">
                  <c:v>34.397200000000012</c:v>
                </c:pt>
                <c:pt idx="2134">
                  <c:v>34.390300000000003</c:v>
                </c:pt>
                <c:pt idx="2135">
                  <c:v>34.383299999999998</c:v>
                </c:pt>
                <c:pt idx="2136">
                  <c:v>34.376300000000001</c:v>
                </c:pt>
                <c:pt idx="2137">
                  <c:v>34.369300000000003</c:v>
                </c:pt>
                <c:pt idx="2138">
                  <c:v>34.362400000000001</c:v>
                </c:pt>
                <c:pt idx="2139">
                  <c:v>34.355499999999999</c:v>
                </c:pt>
                <c:pt idx="2140">
                  <c:v>34.348799999999997</c:v>
                </c:pt>
                <c:pt idx="2141">
                  <c:v>34.341999999999999</c:v>
                </c:pt>
                <c:pt idx="2142">
                  <c:v>34.335600000000007</c:v>
                </c:pt>
                <c:pt idx="2143">
                  <c:v>34.329000000000001</c:v>
                </c:pt>
                <c:pt idx="2144">
                  <c:v>34.322400000000002</c:v>
                </c:pt>
                <c:pt idx="2145">
                  <c:v>34.315800000000003</c:v>
                </c:pt>
                <c:pt idx="2146">
                  <c:v>34.3093</c:v>
                </c:pt>
                <c:pt idx="2147">
                  <c:v>34.302700000000002</c:v>
                </c:pt>
                <c:pt idx="2148">
                  <c:v>34.296100000000003</c:v>
                </c:pt>
                <c:pt idx="2149">
                  <c:v>34.289400000000001</c:v>
                </c:pt>
                <c:pt idx="2150">
                  <c:v>34.282699999999998</c:v>
                </c:pt>
                <c:pt idx="2151">
                  <c:v>34.27600000000001</c:v>
                </c:pt>
                <c:pt idx="2152">
                  <c:v>34.269300000000001</c:v>
                </c:pt>
                <c:pt idx="2153">
                  <c:v>34.262500000000003</c:v>
                </c:pt>
                <c:pt idx="2154">
                  <c:v>34.255800000000001</c:v>
                </c:pt>
                <c:pt idx="2155">
                  <c:v>34.249099999999999</c:v>
                </c:pt>
                <c:pt idx="2156">
                  <c:v>34.2425</c:v>
                </c:pt>
                <c:pt idx="2157">
                  <c:v>34.235900000000001</c:v>
                </c:pt>
                <c:pt idx="2158">
                  <c:v>34.229200000000013</c:v>
                </c:pt>
                <c:pt idx="2159">
                  <c:v>34.2224</c:v>
                </c:pt>
                <c:pt idx="2160">
                  <c:v>34.215600000000002</c:v>
                </c:pt>
                <c:pt idx="2161">
                  <c:v>34.2089</c:v>
                </c:pt>
                <c:pt idx="2162">
                  <c:v>34.201900000000002</c:v>
                </c:pt>
                <c:pt idx="2163">
                  <c:v>34.195</c:v>
                </c:pt>
                <c:pt idx="2164">
                  <c:v>34.188299999999998</c:v>
                </c:pt>
                <c:pt idx="2165">
                  <c:v>34.181699999999999</c:v>
                </c:pt>
                <c:pt idx="2166">
                  <c:v>34.1751</c:v>
                </c:pt>
                <c:pt idx="2167">
                  <c:v>34.168500000000002</c:v>
                </c:pt>
                <c:pt idx="2168">
                  <c:v>34.161900000000003</c:v>
                </c:pt>
                <c:pt idx="2169">
                  <c:v>34.1554</c:v>
                </c:pt>
                <c:pt idx="2170">
                  <c:v>34.149000000000001</c:v>
                </c:pt>
                <c:pt idx="2171">
                  <c:v>34.142600000000002</c:v>
                </c:pt>
                <c:pt idx="2172">
                  <c:v>34.136099999999999</c:v>
                </c:pt>
                <c:pt idx="2173">
                  <c:v>34.129600000000011</c:v>
                </c:pt>
                <c:pt idx="2174">
                  <c:v>34.1233</c:v>
                </c:pt>
                <c:pt idx="2175">
                  <c:v>34.116900000000001</c:v>
                </c:pt>
                <c:pt idx="2176">
                  <c:v>34.110300000000002</c:v>
                </c:pt>
                <c:pt idx="2177">
                  <c:v>34.103700000000003</c:v>
                </c:pt>
                <c:pt idx="2178">
                  <c:v>34.097200000000001</c:v>
                </c:pt>
                <c:pt idx="2179">
                  <c:v>34.090699999999998</c:v>
                </c:pt>
                <c:pt idx="2180">
                  <c:v>34.084299999999999</c:v>
                </c:pt>
                <c:pt idx="2181">
                  <c:v>34.078000000000003</c:v>
                </c:pt>
                <c:pt idx="2182">
                  <c:v>34.0715</c:v>
                </c:pt>
                <c:pt idx="2183">
                  <c:v>34.065100000000001</c:v>
                </c:pt>
                <c:pt idx="2184">
                  <c:v>34.058600000000013</c:v>
                </c:pt>
                <c:pt idx="2185">
                  <c:v>34.052100000000003</c:v>
                </c:pt>
                <c:pt idx="2186">
                  <c:v>34.045499999999997</c:v>
                </c:pt>
                <c:pt idx="2187">
                  <c:v>34.038699999999999</c:v>
                </c:pt>
                <c:pt idx="2188">
                  <c:v>34.031999999999996</c:v>
                </c:pt>
                <c:pt idx="2189">
                  <c:v>34.025400000000012</c:v>
                </c:pt>
                <c:pt idx="2190">
                  <c:v>34.018800000000013</c:v>
                </c:pt>
                <c:pt idx="2191">
                  <c:v>34.012500000000003</c:v>
                </c:pt>
                <c:pt idx="2192">
                  <c:v>34.0062</c:v>
                </c:pt>
                <c:pt idx="2193">
                  <c:v>33.999700000000011</c:v>
                </c:pt>
                <c:pt idx="2194">
                  <c:v>33.993299999999998</c:v>
                </c:pt>
                <c:pt idx="2195">
                  <c:v>33.987200000000001</c:v>
                </c:pt>
                <c:pt idx="2196">
                  <c:v>33.980899999999998</c:v>
                </c:pt>
                <c:pt idx="2197">
                  <c:v>33.974499999999999</c:v>
                </c:pt>
                <c:pt idx="2198">
                  <c:v>33.96820000000001</c:v>
                </c:pt>
                <c:pt idx="2199">
                  <c:v>33.961799999999997</c:v>
                </c:pt>
                <c:pt idx="2200">
                  <c:v>33.955599999999997</c:v>
                </c:pt>
                <c:pt idx="2201">
                  <c:v>33.949300000000001</c:v>
                </c:pt>
                <c:pt idx="2202">
                  <c:v>33.942999999999998</c:v>
                </c:pt>
                <c:pt idx="2203">
                  <c:v>33.936600000000013</c:v>
                </c:pt>
                <c:pt idx="2204">
                  <c:v>33.930100000000003</c:v>
                </c:pt>
                <c:pt idx="2205">
                  <c:v>33.9236</c:v>
                </c:pt>
                <c:pt idx="2206">
                  <c:v>33.917099999999998</c:v>
                </c:pt>
                <c:pt idx="2207">
                  <c:v>33.910600000000002</c:v>
                </c:pt>
                <c:pt idx="2208">
                  <c:v>33.904299999999999</c:v>
                </c:pt>
                <c:pt idx="2209">
                  <c:v>33.898000000000003</c:v>
                </c:pt>
                <c:pt idx="2210">
                  <c:v>33.891599999999997</c:v>
                </c:pt>
                <c:pt idx="2211">
                  <c:v>33.885800000000003</c:v>
                </c:pt>
                <c:pt idx="2212">
                  <c:v>33.8797</c:v>
                </c:pt>
                <c:pt idx="2213">
                  <c:v>33.873600000000003</c:v>
                </c:pt>
                <c:pt idx="2214">
                  <c:v>33.867400000000004</c:v>
                </c:pt>
                <c:pt idx="2215">
                  <c:v>33.8611</c:v>
                </c:pt>
                <c:pt idx="2216">
                  <c:v>33.854699999999987</c:v>
                </c:pt>
                <c:pt idx="2217">
                  <c:v>33.848300000000002</c:v>
                </c:pt>
                <c:pt idx="2218">
                  <c:v>33.841999999999999</c:v>
                </c:pt>
                <c:pt idx="2219">
                  <c:v>33.835600000000007</c:v>
                </c:pt>
                <c:pt idx="2220">
                  <c:v>33.8294</c:v>
                </c:pt>
                <c:pt idx="2221">
                  <c:v>33.8232</c:v>
                </c:pt>
                <c:pt idx="2222">
                  <c:v>33.817100000000003</c:v>
                </c:pt>
                <c:pt idx="2223">
                  <c:v>33.811</c:v>
                </c:pt>
                <c:pt idx="2224">
                  <c:v>33.804699999999997</c:v>
                </c:pt>
                <c:pt idx="2225">
                  <c:v>33.798400000000001</c:v>
                </c:pt>
                <c:pt idx="2226">
                  <c:v>33.792200000000001</c:v>
                </c:pt>
                <c:pt idx="2227">
                  <c:v>33.785899999999998</c:v>
                </c:pt>
                <c:pt idx="2228">
                  <c:v>33.779800000000002</c:v>
                </c:pt>
                <c:pt idx="2229">
                  <c:v>33.773600000000002</c:v>
                </c:pt>
                <c:pt idx="2230">
                  <c:v>33.767299999999999</c:v>
                </c:pt>
                <c:pt idx="2231">
                  <c:v>33.761400000000002</c:v>
                </c:pt>
                <c:pt idx="2232">
                  <c:v>33.755299999999998</c:v>
                </c:pt>
                <c:pt idx="2233">
                  <c:v>33.749200000000002</c:v>
                </c:pt>
                <c:pt idx="2234">
                  <c:v>33.743099999999998</c:v>
                </c:pt>
                <c:pt idx="2235">
                  <c:v>33.737000000000002</c:v>
                </c:pt>
                <c:pt idx="2236">
                  <c:v>33.730899999999998</c:v>
                </c:pt>
                <c:pt idx="2237">
                  <c:v>33.724899999999998</c:v>
                </c:pt>
                <c:pt idx="2238">
                  <c:v>33.718899999999998</c:v>
                </c:pt>
                <c:pt idx="2239">
                  <c:v>33.713099999999997</c:v>
                </c:pt>
                <c:pt idx="2240">
                  <c:v>33.7072</c:v>
                </c:pt>
                <c:pt idx="2241">
                  <c:v>33.701099999999997</c:v>
                </c:pt>
                <c:pt idx="2242">
                  <c:v>33.695099999999996</c:v>
                </c:pt>
                <c:pt idx="2243">
                  <c:v>33.688800000000001</c:v>
                </c:pt>
                <c:pt idx="2244">
                  <c:v>33.682500000000012</c:v>
                </c:pt>
                <c:pt idx="2245">
                  <c:v>33.676200000000001</c:v>
                </c:pt>
                <c:pt idx="2246">
                  <c:v>33.67</c:v>
                </c:pt>
                <c:pt idx="2247">
                  <c:v>33.663800000000002</c:v>
                </c:pt>
                <c:pt idx="2248">
                  <c:v>33.657600000000002</c:v>
                </c:pt>
                <c:pt idx="2249">
                  <c:v>33.651400000000002</c:v>
                </c:pt>
                <c:pt idx="2250">
                  <c:v>33.645200000000003</c:v>
                </c:pt>
                <c:pt idx="2251">
                  <c:v>33.639099999999999</c:v>
                </c:pt>
                <c:pt idx="2252">
                  <c:v>33.633299999999998</c:v>
                </c:pt>
                <c:pt idx="2253">
                  <c:v>33.627299999999998</c:v>
                </c:pt>
                <c:pt idx="2254">
                  <c:v>33.621400000000001</c:v>
                </c:pt>
                <c:pt idx="2255">
                  <c:v>33.615600000000001</c:v>
                </c:pt>
                <c:pt idx="2256">
                  <c:v>33.6098</c:v>
                </c:pt>
                <c:pt idx="2257">
                  <c:v>33.604000000000013</c:v>
                </c:pt>
                <c:pt idx="2258">
                  <c:v>33.598200000000013</c:v>
                </c:pt>
                <c:pt idx="2259">
                  <c:v>33.592400000000012</c:v>
                </c:pt>
                <c:pt idx="2260">
                  <c:v>33.586500000000001</c:v>
                </c:pt>
                <c:pt idx="2261">
                  <c:v>33.5807</c:v>
                </c:pt>
                <c:pt idx="2262">
                  <c:v>33.5749</c:v>
                </c:pt>
                <c:pt idx="2263">
                  <c:v>33.569000000000003</c:v>
                </c:pt>
                <c:pt idx="2264">
                  <c:v>33.56280000000001</c:v>
                </c:pt>
                <c:pt idx="2265">
                  <c:v>33.556699999999999</c:v>
                </c:pt>
                <c:pt idx="2266">
                  <c:v>33.550800000000002</c:v>
                </c:pt>
                <c:pt idx="2267">
                  <c:v>33.545000000000002</c:v>
                </c:pt>
                <c:pt idx="2268">
                  <c:v>33.539099999999998</c:v>
                </c:pt>
                <c:pt idx="2269">
                  <c:v>33.5334</c:v>
                </c:pt>
                <c:pt idx="2270">
                  <c:v>33.5276</c:v>
                </c:pt>
                <c:pt idx="2271">
                  <c:v>33.521800000000013</c:v>
                </c:pt>
                <c:pt idx="2272">
                  <c:v>33.516199999999998</c:v>
                </c:pt>
                <c:pt idx="2273">
                  <c:v>33.510399999999997</c:v>
                </c:pt>
                <c:pt idx="2274">
                  <c:v>33.5045</c:v>
                </c:pt>
                <c:pt idx="2275">
                  <c:v>33.498699999999999</c:v>
                </c:pt>
                <c:pt idx="2276">
                  <c:v>33.492699999999999</c:v>
                </c:pt>
                <c:pt idx="2277">
                  <c:v>33.486899999999999</c:v>
                </c:pt>
                <c:pt idx="2278">
                  <c:v>33.481099999999998</c:v>
                </c:pt>
                <c:pt idx="2279">
                  <c:v>33.4754</c:v>
                </c:pt>
                <c:pt idx="2280">
                  <c:v>33.469800000000014</c:v>
                </c:pt>
                <c:pt idx="2281">
                  <c:v>33.464200000000012</c:v>
                </c:pt>
                <c:pt idx="2282">
                  <c:v>33.458500000000001</c:v>
                </c:pt>
                <c:pt idx="2283">
                  <c:v>33.4527</c:v>
                </c:pt>
                <c:pt idx="2284">
                  <c:v>33.446800000000003</c:v>
                </c:pt>
                <c:pt idx="2285">
                  <c:v>33.441099999999999</c:v>
                </c:pt>
                <c:pt idx="2286">
                  <c:v>33.435499999999998</c:v>
                </c:pt>
                <c:pt idx="2287">
                  <c:v>33.429900000000004</c:v>
                </c:pt>
                <c:pt idx="2288">
                  <c:v>33.424300000000002</c:v>
                </c:pt>
                <c:pt idx="2289">
                  <c:v>33.418599999999998</c:v>
                </c:pt>
                <c:pt idx="2290">
                  <c:v>33.4129</c:v>
                </c:pt>
                <c:pt idx="2291">
                  <c:v>33.407200000000003</c:v>
                </c:pt>
                <c:pt idx="2292">
                  <c:v>33.401499999999999</c:v>
                </c:pt>
                <c:pt idx="2293">
                  <c:v>33.395800000000001</c:v>
                </c:pt>
                <c:pt idx="2294">
                  <c:v>33.39</c:v>
                </c:pt>
                <c:pt idx="2295">
                  <c:v>33.3842</c:v>
                </c:pt>
                <c:pt idx="2296">
                  <c:v>33.378500000000003</c:v>
                </c:pt>
                <c:pt idx="2297">
                  <c:v>33.372999999999998</c:v>
                </c:pt>
                <c:pt idx="2298">
                  <c:v>33.367600000000003</c:v>
                </c:pt>
                <c:pt idx="2299">
                  <c:v>33.362200000000001</c:v>
                </c:pt>
                <c:pt idx="2300">
                  <c:v>33.3568</c:v>
                </c:pt>
                <c:pt idx="2301">
                  <c:v>33.351299999999988</c:v>
                </c:pt>
                <c:pt idx="2302">
                  <c:v>33.345799999999997</c:v>
                </c:pt>
                <c:pt idx="2303">
                  <c:v>33.340299999999999</c:v>
                </c:pt>
                <c:pt idx="2304">
                  <c:v>33.334699999999998</c:v>
                </c:pt>
                <c:pt idx="2305">
                  <c:v>33.329099999999997</c:v>
                </c:pt>
                <c:pt idx="2306">
                  <c:v>33.323600000000013</c:v>
                </c:pt>
                <c:pt idx="2307">
                  <c:v>33.317999999999998</c:v>
                </c:pt>
                <c:pt idx="2308">
                  <c:v>33.3125</c:v>
                </c:pt>
                <c:pt idx="2309">
                  <c:v>33.307000000000002</c:v>
                </c:pt>
                <c:pt idx="2310">
                  <c:v>33.301600000000001</c:v>
                </c:pt>
                <c:pt idx="2311">
                  <c:v>33.296200000000013</c:v>
                </c:pt>
                <c:pt idx="2312">
                  <c:v>33.290600000000012</c:v>
                </c:pt>
                <c:pt idx="2313">
                  <c:v>33.284999999999997</c:v>
                </c:pt>
                <c:pt idx="2314">
                  <c:v>33.27940000000001</c:v>
                </c:pt>
                <c:pt idx="2315">
                  <c:v>33.273899999999998</c:v>
                </c:pt>
                <c:pt idx="2316">
                  <c:v>33.268300000000011</c:v>
                </c:pt>
                <c:pt idx="2317">
                  <c:v>33.262700000000002</c:v>
                </c:pt>
                <c:pt idx="2318">
                  <c:v>33.257199999999997</c:v>
                </c:pt>
                <c:pt idx="2319">
                  <c:v>33.251600000000003</c:v>
                </c:pt>
                <c:pt idx="2320">
                  <c:v>33.246099999999998</c:v>
                </c:pt>
                <c:pt idx="2321">
                  <c:v>33.240400000000001</c:v>
                </c:pt>
                <c:pt idx="2322">
                  <c:v>33.2348</c:v>
                </c:pt>
                <c:pt idx="2323">
                  <c:v>33.229200000000013</c:v>
                </c:pt>
                <c:pt idx="2324">
                  <c:v>33.223700000000001</c:v>
                </c:pt>
                <c:pt idx="2325">
                  <c:v>33.218299999999999</c:v>
                </c:pt>
                <c:pt idx="2326">
                  <c:v>33.212899999999998</c:v>
                </c:pt>
                <c:pt idx="2327">
                  <c:v>33.207500000000003</c:v>
                </c:pt>
                <c:pt idx="2328">
                  <c:v>33.202400000000011</c:v>
                </c:pt>
                <c:pt idx="2329">
                  <c:v>33.197200000000009</c:v>
                </c:pt>
                <c:pt idx="2330">
                  <c:v>33.191899999999997</c:v>
                </c:pt>
                <c:pt idx="2331">
                  <c:v>33.186600000000013</c:v>
                </c:pt>
                <c:pt idx="2332">
                  <c:v>33.181100000000001</c:v>
                </c:pt>
                <c:pt idx="2333">
                  <c:v>33.175699999999999</c:v>
                </c:pt>
                <c:pt idx="2334">
                  <c:v>33.170400000000001</c:v>
                </c:pt>
                <c:pt idx="2335">
                  <c:v>33.165100000000002</c:v>
                </c:pt>
                <c:pt idx="2336">
                  <c:v>33.159599999999998</c:v>
                </c:pt>
                <c:pt idx="2337">
                  <c:v>33.154200000000003</c:v>
                </c:pt>
                <c:pt idx="2338">
                  <c:v>33.149000000000001</c:v>
                </c:pt>
                <c:pt idx="2339">
                  <c:v>33.143700000000003</c:v>
                </c:pt>
                <c:pt idx="2340">
                  <c:v>33.138400000000011</c:v>
                </c:pt>
                <c:pt idx="2341">
                  <c:v>33.133200000000002</c:v>
                </c:pt>
                <c:pt idx="2342">
                  <c:v>33.127800000000001</c:v>
                </c:pt>
                <c:pt idx="2343">
                  <c:v>33.122400000000013</c:v>
                </c:pt>
                <c:pt idx="2344">
                  <c:v>33.116999999999997</c:v>
                </c:pt>
                <c:pt idx="2345">
                  <c:v>33.111600000000003</c:v>
                </c:pt>
                <c:pt idx="2346">
                  <c:v>33.106300000000012</c:v>
                </c:pt>
                <c:pt idx="2347">
                  <c:v>33.101200000000013</c:v>
                </c:pt>
                <c:pt idx="2348">
                  <c:v>33.0961</c:v>
                </c:pt>
                <c:pt idx="2349">
                  <c:v>33.091200000000001</c:v>
                </c:pt>
                <c:pt idx="2350">
                  <c:v>33.086000000000013</c:v>
                </c:pt>
                <c:pt idx="2351">
                  <c:v>33.080800000000004</c:v>
                </c:pt>
                <c:pt idx="2352">
                  <c:v>33.075600000000001</c:v>
                </c:pt>
                <c:pt idx="2353">
                  <c:v>33.070300000000003</c:v>
                </c:pt>
                <c:pt idx="2354">
                  <c:v>33.065000000000012</c:v>
                </c:pt>
                <c:pt idx="2355">
                  <c:v>33.059800000000003</c:v>
                </c:pt>
                <c:pt idx="2356">
                  <c:v>33.054600000000001</c:v>
                </c:pt>
                <c:pt idx="2357">
                  <c:v>33.049200000000013</c:v>
                </c:pt>
                <c:pt idx="2358">
                  <c:v>33.043799999999997</c:v>
                </c:pt>
                <c:pt idx="2359">
                  <c:v>33.038499999999999</c:v>
                </c:pt>
                <c:pt idx="2360">
                  <c:v>33.033200000000001</c:v>
                </c:pt>
                <c:pt idx="2361">
                  <c:v>33.027500000000003</c:v>
                </c:pt>
                <c:pt idx="2362">
                  <c:v>33.022100000000002</c:v>
                </c:pt>
                <c:pt idx="2363">
                  <c:v>33.016599999999997</c:v>
                </c:pt>
                <c:pt idx="2364">
                  <c:v>33.011200000000002</c:v>
                </c:pt>
                <c:pt idx="2365">
                  <c:v>33.006</c:v>
                </c:pt>
                <c:pt idx="2366">
                  <c:v>33.000800000000012</c:v>
                </c:pt>
                <c:pt idx="2367">
                  <c:v>32.995600000000003</c:v>
                </c:pt>
                <c:pt idx="2368">
                  <c:v>32.990400000000001</c:v>
                </c:pt>
                <c:pt idx="2369">
                  <c:v>32.985799999999998</c:v>
                </c:pt>
                <c:pt idx="2370">
                  <c:v>32.981000000000002</c:v>
                </c:pt>
                <c:pt idx="2371">
                  <c:v>32.976100000000002</c:v>
                </c:pt>
                <c:pt idx="2372">
                  <c:v>32.9711</c:v>
                </c:pt>
                <c:pt idx="2373">
                  <c:v>32.966200000000001</c:v>
                </c:pt>
                <c:pt idx="2374">
                  <c:v>32.961200000000012</c:v>
                </c:pt>
                <c:pt idx="2375">
                  <c:v>32.956099999999999</c:v>
                </c:pt>
                <c:pt idx="2376">
                  <c:v>32.950899999999997</c:v>
                </c:pt>
                <c:pt idx="2377">
                  <c:v>32.945500000000003</c:v>
                </c:pt>
                <c:pt idx="2378">
                  <c:v>32.940100000000001</c:v>
                </c:pt>
                <c:pt idx="2379">
                  <c:v>32.934899999999999</c:v>
                </c:pt>
                <c:pt idx="2380">
                  <c:v>32.929600000000001</c:v>
                </c:pt>
                <c:pt idx="2381">
                  <c:v>32.924400000000013</c:v>
                </c:pt>
                <c:pt idx="2382">
                  <c:v>32.9193</c:v>
                </c:pt>
                <c:pt idx="2383">
                  <c:v>32.914299999999997</c:v>
                </c:pt>
                <c:pt idx="2384">
                  <c:v>32.909300000000002</c:v>
                </c:pt>
                <c:pt idx="2385">
                  <c:v>32.904400000000003</c:v>
                </c:pt>
                <c:pt idx="2386">
                  <c:v>32.899500000000003</c:v>
                </c:pt>
                <c:pt idx="2387">
                  <c:v>32.894599999999997</c:v>
                </c:pt>
                <c:pt idx="2388">
                  <c:v>32.889600000000002</c:v>
                </c:pt>
                <c:pt idx="2389">
                  <c:v>32.884599999999999</c:v>
                </c:pt>
                <c:pt idx="2390">
                  <c:v>32.8795</c:v>
                </c:pt>
                <c:pt idx="2391">
                  <c:v>32.874400000000001</c:v>
                </c:pt>
                <c:pt idx="2392">
                  <c:v>32.869300000000003</c:v>
                </c:pt>
                <c:pt idx="2393">
                  <c:v>32.864100000000001</c:v>
                </c:pt>
                <c:pt idx="2394">
                  <c:v>32.859000000000002</c:v>
                </c:pt>
                <c:pt idx="2395">
                  <c:v>32.853999999999999</c:v>
                </c:pt>
                <c:pt idx="2396">
                  <c:v>32.8491</c:v>
                </c:pt>
                <c:pt idx="2397">
                  <c:v>32.844299999999997</c:v>
                </c:pt>
                <c:pt idx="2398">
                  <c:v>32.839300000000001</c:v>
                </c:pt>
                <c:pt idx="2399">
                  <c:v>32.834299999999999</c:v>
                </c:pt>
                <c:pt idx="2400">
                  <c:v>32.8292</c:v>
                </c:pt>
                <c:pt idx="2401">
                  <c:v>32.824000000000012</c:v>
                </c:pt>
                <c:pt idx="2402">
                  <c:v>32.819000000000003</c:v>
                </c:pt>
                <c:pt idx="2403">
                  <c:v>32.8142</c:v>
                </c:pt>
                <c:pt idx="2404">
                  <c:v>32.8093</c:v>
                </c:pt>
                <c:pt idx="2405">
                  <c:v>32.804400000000001</c:v>
                </c:pt>
                <c:pt idx="2406">
                  <c:v>32.799500000000002</c:v>
                </c:pt>
                <c:pt idx="2407">
                  <c:v>32.794800000000002</c:v>
                </c:pt>
                <c:pt idx="2408">
                  <c:v>32.79</c:v>
                </c:pt>
                <c:pt idx="2409">
                  <c:v>32.785000000000011</c:v>
                </c:pt>
                <c:pt idx="2410">
                  <c:v>32.780200000000001</c:v>
                </c:pt>
                <c:pt idx="2411">
                  <c:v>32.775500000000001</c:v>
                </c:pt>
                <c:pt idx="2412">
                  <c:v>32.770700000000012</c:v>
                </c:pt>
                <c:pt idx="2413">
                  <c:v>32.765800000000013</c:v>
                </c:pt>
                <c:pt idx="2414">
                  <c:v>32.760899999999999</c:v>
                </c:pt>
                <c:pt idx="2415">
                  <c:v>32.755899999999997</c:v>
                </c:pt>
                <c:pt idx="2416">
                  <c:v>32.750800000000012</c:v>
                </c:pt>
                <c:pt idx="2417">
                  <c:v>32.745699999999999</c:v>
                </c:pt>
                <c:pt idx="2418">
                  <c:v>32.740499999999997</c:v>
                </c:pt>
                <c:pt idx="2419">
                  <c:v>32.735600000000012</c:v>
                </c:pt>
                <c:pt idx="2420">
                  <c:v>32.730699999999999</c:v>
                </c:pt>
                <c:pt idx="2421">
                  <c:v>32.7258</c:v>
                </c:pt>
                <c:pt idx="2422">
                  <c:v>32.721200000000003</c:v>
                </c:pt>
                <c:pt idx="2423">
                  <c:v>32.7164</c:v>
                </c:pt>
                <c:pt idx="2424">
                  <c:v>32.711500000000001</c:v>
                </c:pt>
                <c:pt idx="2425">
                  <c:v>32.706699999999998</c:v>
                </c:pt>
                <c:pt idx="2426">
                  <c:v>32.701900000000002</c:v>
                </c:pt>
                <c:pt idx="2427">
                  <c:v>32.697200000000002</c:v>
                </c:pt>
                <c:pt idx="2428">
                  <c:v>32.692400000000013</c:v>
                </c:pt>
                <c:pt idx="2429">
                  <c:v>32.687600000000003</c:v>
                </c:pt>
                <c:pt idx="2430">
                  <c:v>32.682899999999997</c:v>
                </c:pt>
                <c:pt idx="2431">
                  <c:v>32.678200000000011</c:v>
                </c:pt>
                <c:pt idx="2432">
                  <c:v>32.673499999999997</c:v>
                </c:pt>
                <c:pt idx="2433">
                  <c:v>32.668500000000002</c:v>
                </c:pt>
                <c:pt idx="2434">
                  <c:v>32.663600000000002</c:v>
                </c:pt>
                <c:pt idx="2435">
                  <c:v>32.658700000000003</c:v>
                </c:pt>
                <c:pt idx="2436">
                  <c:v>32.6539</c:v>
                </c:pt>
                <c:pt idx="2437">
                  <c:v>32.649000000000001</c:v>
                </c:pt>
                <c:pt idx="2438">
                  <c:v>32.644300000000001</c:v>
                </c:pt>
                <c:pt idx="2439">
                  <c:v>32.639600000000002</c:v>
                </c:pt>
                <c:pt idx="2440">
                  <c:v>32.634900000000002</c:v>
                </c:pt>
                <c:pt idx="2441">
                  <c:v>32.630299999999998</c:v>
                </c:pt>
                <c:pt idx="2442">
                  <c:v>32.625600000000013</c:v>
                </c:pt>
                <c:pt idx="2443">
                  <c:v>32.620800000000003</c:v>
                </c:pt>
                <c:pt idx="2444">
                  <c:v>32.616100000000003</c:v>
                </c:pt>
                <c:pt idx="2445">
                  <c:v>32.611499999999999</c:v>
                </c:pt>
                <c:pt idx="2446">
                  <c:v>32.606299999999997</c:v>
                </c:pt>
                <c:pt idx="2447">
                  <c:v>32.601300000000002</c:v>
                </c:pt>
                <c:pt idx="2448">
                  <c:v>32.596600000000009</c:v>
                </c:pt>
                <c:pt idx="2449">
                  <c:v>32.591900000000003</c:v>
                </c:pt>
                <c:pt idx="2450">
                  <c:v>32.587000000000003</c:v>
                </c:pt>
                <c:pt idx="2451">
                  <c:v>32.5822</c:v>
                </c:pt>
                <c:pt idx="2452">
                  <c:v>32.577500000000001</c:v>
                </c:pt>
                <c:pt idx="2453">
                  <c:v>32.572800000000001</c:v>
                </c:pt>
                <c:pt idx="2454">
                  <c:v>32.568100000000001</c:v>
                </c:pt>
                <c:pt idx="2455">
                  <c:v>32.563299999999998</c:v>
                </c:pt>
                <c:pt idx="2456">
                  <c:v>32.558600000000013</c:v>
                </c:pt>
                <c:pt idx="2457">
                  <c:v>32.554000000000002</c:v>
                </c:pt>
                <c:pt idx="2458">
                  <c:v>32.549500000000002</c:v>
                </c:pt>
                <c:pt idx="2459">
                  <c:v>32.545099999999998</c:v>
                </c:pt>
                <c:pt idx="2460">
                  <c:v>32.540799999999997</c:v>
                </c:pt>
                <c:pt idx="2461">
                  <c:v>32.5364</c:v>
                </c:pt>
                <c:pt idx="2462">
                  <c:v>32.5321</c:v>
                </c:pt>
                <c:pt idx="2463">
                  <c:v>32.527700000000003</c:v>
                </c:pt>
                <c:pt idx="2464">
                  <c:v>32.523200000000003</c:v>
                </c:pt>
                <c:pt idx="2465">
                  <c:v>32.518500000000003</c:v>
                </c:pt>
                <c:pt idx="2466">
                  <c:v>32.513300000000001</c:v>
                </c:pt>
                <c:pt idx="2467">
                  <c:v>32.508499999999998</c:v>
                </c:pt>
                <c:pt idx="2468">
                  <c:v>32.503700000000002</c:v>
                </c:pt>
                <c:pt idx="2469">
                  <c:v>32.499000000000009</c:v>
                </c:pt>
                <c:pt idx="2470">
                  <c:v>32.494300000000003</c:v>
                </c:pt>
                <c:pt idx="2471">
                  <c:v>32.489600000000003</c:v>
                </c:pt>
                <c:pt idx="2472">
                  <c:v>32.484999999999999</c:v>
                </c:pt>
                <c:pt idx="2473">
                  <c:v>32.480400000000003</c:v>
                </c:pt>
                <c:pt idx="2474">
                  <c:v>32.4758</c:v>
                </c:pt>
                <c:pt idx="2475">
                  <c:v>32.4711</c:v>
                </c:pt>
                <c:pt idx="2476">
                  <c:v>32.4666</c:v>
                </c:pt>
                <c:pt idx="2477">
                  <c:v>32.4621</c:v>
                </c:pt>
                <c:pt idx="2478">
                  <c:v>32.457299999999996</c:v>
                </c:pt>
                <c:pt idx="2479">
                  <c:v>32.4527</c:v>
                </c:pt>
                <c:pt idx="2480">
                  <c:v>32.448</c:v>
                </c:pt>
                <c:pt idx="2481">
                  <c:v>32.443399999999997</c:v>
                </c:pt>
                <c:pt idx="2482">
                  <c:v>32.438899999999997</c:v>
                </c:pt>
                <c:pt idx="2483">
                  <c:v>32.434399999999997</c:v>
                </c:pt>
                <c:pt idx="2484">
                  <c:v>32.429900000000004</c:v>
                </c:pt>
                <c:pt idx="2485">
                  <c:v>32.42540000000001</c:v>
                </c:pt>
                <c:pt idx="2486">
                  <c:v>32.420900000000003</c:v>
                </c:pt>
                <c:pt idx="2487">
                  <c:v>32.4163</c:v>
                </c:pt>
                <c:pt idx="2488">
                  <c:v>32.411700000000003</c:v>
                </c:pt>
                <c:pt idx="2489">
                  <c:v>32.407200000000003</c:v>
                </c:pt>
                <c:pt idx="2490">
                  <c:v>32.402800000000013</c:v>
                </c:pt>
                <c:pt idx="2491">
                  <c:v>32.398400000000002</c:v>
                </c:pt>
                <c:pt idx="2492">
                  <c:v>32.394100000000002</c:v>
                </c:pt>
                <c:pt idx="2493">
                  <c:v>32.389800000000001</c:v>
                </c:pt>
                <c:pt idx="2494">
                  <c:v>32.385800000000003</c:v>
                </c:pt>
                <c:pt idx="2495">
                  <c:v>32.381500000000003</c:v>
                </c:pt>
                <c:pt idx="2496">
                  <c:v>32.377099999999999</c:v>
                </c:pt>
                <c:pt idx="2497">
                  <c:v>32.372500000000002</c:v>
                </c:pt>
                <c:pt idx="2498">
                  <c:v>32.367699999999999</c:v>
                </c:pt>
                <c:pt idx="2499">
                  <c:v>32.363100000000003</c:v>
                </c:pt>
                <c:pt idx="2500">
                  <c:v>32.358400000000003</c:v>
                </c:pt>
                <c:pt idx="2501">
                  <c:v>32.3536</c:v>
                </c:pt>
                <c:pt idx="2502">
                  <c:v>32.348799999999997</c:v>
                </c:pt>
                <c:pt idx="2503">
                  <c:v>32.344200000000001</c:v>
                </c:pt>
                <c:pt idx="2504">
                  <c:v>32.339700000000001</c:v>
                </c:pt>
                <c:pt idx="2505">
                  <c:v>32.3352</c:v>
                </c:pt>
                <c:pt idx="2506">
                  <c:v>32.330800000000004</c:v>
                </c:pt>
                <c:pt idx="2507">
                  <c:v>32.326800000000013</c:v>
                </c:pt>
                <c:pt idx="2508">
                  <c:v>32.322700000000012</c:v>
                </c:pt>
                <c:pt idx="2509">
                  <c:v>32.3185</c:v>
                </c:pt>
                <c:pt idx="2510">
                  <c:v>32.314100000000003</c:v>
                </c:pt>
                <c:pt idx="2511">
                  <c:v>32.309600000000003</c:v>
                </c:pt>
                <c:pt idx="2512">
                  <c:v>32.305100000000003</c:v>
                </c:pt>
                <c:pt idx="2513">
                  <c:v>32.300600000000003</c:v>
                </c:pt>
                <c:pt idx="2514">
                  <c:v>32.296200000000013</c:v>
                </c:pt>
                <c:pt idx="2515">
                  <c:v>32.29160000000001</c:v>
                </c:pt>
                <c:pt idx="2516">
                  <c:v>32.287100000000002</c:v>
                </c:pt>
                <c:pt idx="2517">
                  <c:v>32.282800000000009</c:v>
                </c:pt>
                <c:pt idx="2518">
                  <c:v>32.278500000000001</c:v>
                </c:pt>
                <c:pt idx="2519">
                  <c:v>32.274500000000003</c:v>
                </c:pt>
                <c:pt idx="2520">
                  <c:v>32.270299999999999</c:v>
                </c:pt>
                <c:pt idx="2521">
                  <c:v>32.266000000000012</c:v>
                </c:pt>
                <c:pt idx="2522">
                  <c:v>32.261600000000001</c:v>
                </c:pt>
                <c:pt idx="2523">
                  <c:v>32.257199999999997</c:v>
                </c:pt>
                <c:pt idx="2524">
                  <c:v>32.252700000000011</c:v>
                </c:pt>
                <c:pt idx="2525">
                  <c:v>32.248200000000011</c:v>
                </c:pt>
                <c:pt idx="2526">
                  <c:v>32.244</c:v>
                </c:pt>
                <c:pt idx="2527">
                  <c:v>32.239699999999999</c:v>
                </c:pt>
                <c:pt idx="2528">
                  <c:v>32.235300000000002</c:v>
                </c:pt>
                <c:pt idx="2529">
                  <c:v>32.230800000000002</c:v>
                </c:pt>
                <c:pt idx="2530">
                  <c:v>32.226500000000001</c:v>
                </c:pt>
                <c:pt idx="2531">
                  <c:v>32.222200000000001</c:v>
                </c:pt>
                <c:pt idx="2532">
                  <c:v>32.217799999999997</c:v>
                </c:pt>
                <c:pt idx="2533">
                  <c:v>32.2134</c:v>
                </c:pt>
                <c:pt idx="2534">
                  <c:v>32.2089</c:v>
                </c:pt>
                <c:pt idx="2535">
                  <c:v>32.204500000000003</c:v>
                </c:pt>
                <c:pt idx="2536">
                  <c:v>32.200099999999999</c:v>
                </c:pt>
                <c:pt idx="2537">
                  <c:v>32.195700000000002</c:v>
                </c:pt>
                <c:pt idx="2538">
                  <c:v>32.191299999999998</c:v>
                </c:pt>
                <c:pt idx="2539">
                  <c:v>32.186900000000001</c:v>
                </c:pt>
                <c:pt idx="2540">
                  <c:v>32.182600000000001</c:v>
                </c:pt>
                <c:pt idx="2541">
                  <c:v>32.1783</c:v>
                </c:pt>
                <c:pt idx="2542">
                  <c:v>32.174000000000007</c:v>
                </c:pt>
                <c:pt idx="2543">
                  <c:v>32.16960000000001</c:v>
                </c:pt>
                <c:pt idx="2544">
                  <c:v>32.165300000000002</c:v>
                </c:pt>
                <c:pt idx="2545">
                  <c:v>32.161000000000001</c:v>
                </c:pt>
                <c:pt idx="2546">
                  <c:v>32.156599999999997</c:v>
                </c:pt>
                <c:pt idx="2547">
                  <c:v>32.152099999999997</c:v>
                </c:pt>
                <c:pt idx="2548">
                  <c:v>32.1477</c:v>
                </c:pt>
                <c:pt idx="2549">
                  <c:v>32.143500000000003</c:v>
                </c:pt>
                <c:pt idx="2550">
                  <c:v>32.139200000000002</c:v>
                </c:pt>
                <c:pt idx="2551">
                  <c:v>32.134999999999998</c:v>
                </c:pt>
                <c:pt idx="2552">
                  <c:v>32.130700000000012</c:v>
                </c:pt>
                <c:pt idx="2553">
                  <c:v>32.126300000000001</c:v>
                </c:pt>
                <c:pt idx="2554">
                  <c:v>32.122</c:v>
                </c:pt>
                <c:pt idx="2555">
                  <c:v>32.117899999999999</c:v>
                </c:pt>
                <c:pt idx="2556">
                  <c:v>32.113999999999997</c:v>
                </c:pt>
                <c:pt idx="2557">
                  <c:v>32.11</c:v>
                </c:pt>
                <c:pt idx="2558">
                  <c:v>32.106000000000002</c:v>
                </c:pt>
                <c:pt idx="2559">
                  <c:v>32.1021</c:v>
                </c:pt>
                <c:pt idx="2560">
                  <c:v>32.097999999999999</c:v>
                </c:pt>
                <c:pt idx="2561">
                  <c:v>32.093699999999998</c:v>
                </c:pt>
                <c:pt idx="2562">
                  <c:v>32.089399999999998</c:v>
                </c:pt>
                <c:pt idx="2563">
                  <c:v>32.084699999999998</c:v>
                </c:pt>
                <c:pt idx="2564">
                  <c:v>32.080300000000001</c:v>
                </c:pt>
                <c:pt idx="2565">
                  <c:v>32.076000000000001</c:v>
                </c:pt>
                <c:pt idx="2566">
                  <c:v>32.071899999999999</c:v>
                </c:pt>
                <c:pt idx="2567">
                  <c:v>32.067800000000013</c:v>
                </c:pt>
                <c:pt idx="2568">
                  <c:v>32.063600000000001</c:v>
                </c:pt>
                <c:pt idx="2569">
                  <c:v>32.0593</c:v>
                </c:pt>
                <c:pt idx="2570">
                  <c:v>32.054900000000004</c:v>
                </c:pt>
                <c:pt idx="2571">
                  <c:v>32.0505</c:v>
                </c:pt>
                <c:pt idx="2572">
                  <c:v>32.046100000000003</c:v>
                </c:pt>
                <c:pt idx="2573">
                  <c:v>32.041899999999998</c:v>
                </c:pt>
                <c:pt idx="2574">
                  <c:v>32.037799999999997</c:v>
                </c:pt>
                <c:pt idx="2575">
                  <c:v>32.033700000000003</c:v>
                </c:pt>
                <c:pt idx="2576">
                  <c:v>32.03</c:v>
                </c:pt>
                <c:pt idx="2577">
                  <c:v>32.02600000000001</c:v>
                </c:pt>
                <c:pt idx="2578">
                  <c:v>32.022200000000012</c:v>
                </c:pt>
                <c:pt idx="2579">
                  <c:v>32.018300000000011</c:v>
                </c:pt>
                <c:pt idx="2580">
                  <c:v>32.014300000000013</c:v>
                </c:pt>
                <c:pt idx="2581">
                  <c:v>32.010100000000001</c:v>
                </c:pt>
                <c:pt idx="2582">
                  <c:v>32.006</c:v>
                </c:pt>
                <c:pt idx="2583">
                  <c:v>32.002000000000002</c:v>
                </c:pt>
                <c:pt idx="2584">
                  <c:v>31.997599999999991</c:v>
                </c:pt>
                <c:pt idx="2585">
                  <c:v>31.993299999999991</c:v>
                </c:pt>
                <c:pt idx="2586">
                  <c:v>31.988900000000001</c:v>
                </c:pt>
                <c:pt idx="2587">
                  <c:v>31.9847</c:v>
                </c:pt>
                <c:pt idx="2588">
                  <c:v>31.980699999999992</c:v>
                </c:pt>
                <c:pt idx="2589">
                  <c:v>31.976599999999991</c:v>
                </c:pt>
                <c:pt idx="2590">
                  <c:v>31.9725</c:v>
                </c:pt>
                <c:pt idx="2591">
                  <c:v>31.968399999999988</c:v>
                </c:pt>
                <c:pt idx="2592">
                  <c:v>31.964600000000001</c:v>
                </c:pt>
                <c:pt idx="2593">
                  <c:v>31.960599999999989</c:v>
                </c:pt>
                <c:pt idx="2594">
                  <c:v>31.956600000000002</c:v>
                </c:pt>
                <c:pt idx="2595">
                  <c:v>31.9527</c:v>
                </c:pt>
                <c:pt idx="2596">
                  <c:v>31.948699999999992</c:v>
                </c:pt>
                <c:pt idx="2597">
                  <c:v>31.944800000000001</c:v>
                </c:pt>
                <c:pt idx="2598">
                  <c:v>31.940999999999999</c:v>
                </c:pt>
                <c:pt idx="2599">
                  <c:v>31.93709999999999</c:v>
                </c:pt>
                <c:pt idx="2600">
                  <c:v>31.933199999999999</c:v>
                </c:pt>
                <c:pt idx="2601">
                  <c:v>31.929300000000001</c:v>
                </c:pt>
                <c:pt idx="2602">
                  <c:v>31.9253</c:v>
                </c:pt>
                <c:pt idx="2603">
                  <c:v>31.921399999999998</c:v>
                </c:pt>
                <c:pt idx="2604">
                  <c:v>31.917200000000001</c:v>
                </c:pt>
                <c:pt idx="2605">
                  <c:v>31.913</c:v>
                </c:pt>
                <c:pt idx="2606">
                  <c:v>31.908799999999989</c:v>
                </c:pt>
                <c:pt idx="2607">
                  <c:v>31.904699999999991</c:v>
                </c:pt>
                <c:pt idx="2608">
                  <c:v>31.900300000000001</c:v>
                </c:pt>
                <c:pt idx="2609">
                  <c:v>31.8962</c:v>
                </c:pt>
                <c:pt idx="2610">
                  <c:v>31.892199999999999</c:v>
                </c:pt>
                <c:pt idx="2611">
                  <c:v>31.88829999999999</c:v>
                </c:pt>
                <c:pt idx="2612">
                  <c:v>31.8843</c:v>
                </c:pt>
                <c:pt idx="2613">
                  <c:v>31.880299999999991</c:v>
                </c:pt>
                <c:pt idx="2614">
                  <c:v>31.87609999999999</c:v>
                </c:pt>
                <c:pt idx="2615">
                  <c:v>31.871900000000011</c:v>
                </c:pt>
                <c:pt idx="2616">
                  <c:v>31.867699999999999</c:v>
                </c:pt>
                <c:pt idx="2617">
                  <c:v>31.863700000000001</c:v>
                </c:pt>
                <c:pt idx="2618">
                  <c:v>31.8597</c:v>
                </c:pt>
                <c:pt idx="2619">
                  <c:v>31.855699999999999</c:v>
                </c:pt>
                <c:pt idx="2620">
                  <c:v>31.8522</c:v>
                </c:pt>
                <c:pt idx="2621">
                  <c:v>31.848600000000001</c:v>
                </c:pt>
                <c:pt idx="2622">
                  <c:v>31.8447</c:v>
                </c:pt>
                <c:pt idx="2623">
                  <c:v>31.840899999999991</c:v>
                </c:pt>
                <c:pt idx="2624">
                  <c:v>31.8371</c:v>
                </c:pt>
                <c:pt idx="2625">
                  <c:v>31.833300000000001</c:v>
                </c:pt>
                <c:pt idx="2626">
                  <c:v>31.8294</c:v>
                </c:pt>
                <c:pt idx="2627">
                  <c:v>31.825499999999991</c:v>
                </c:pt>
                <c:pt idx="2628">
                  <c:v>31.821400000000001</c:v>
                </c:pt>
                <c:pt idx="2629">
                  <c:v>31.817299999999999</c:v>
                </c:pt>
                <c:pt idx="2630">
                  <c:v>31.813299999999991</c:v>
                </c:pt>
                <c:pt idx="2631">
                  <c:v>31.809200000000001</c:v>
                </c:pt>
                <c:pt idx="2632">
                  <c:v>31.805299999999999</c:v>
                </c:pt>
                <c:pt idx="2633">
                  <c:v>31.80149999999999</c:v>
                </c:pt>
                <c:pt idx="2634">
                  <c:v>31.797599999999999</c:v>
                </c:pt>
                <c:pt idx="2635">
                  <c:v>31.793700000000001</c:v>
                </c:pt>
                <c:pt idx="2636">
                  <c:v>31.79</c:v>
                </c:pt>
                <c:pt idx="2637">
                  <c:v>31.786200000000001</c:v>
                </c:pt>
                <c:pt idx="2638">
                  <c:v>31.782399999999999</c:v>
                </c:pt>
                <c:pt idx="2639">
                  <c:v>31.77849999999999</c:v>
                </c:pt>
                <c:pt idx="2640">
                  <c:v>31.7746</c:v>
                </c:pt>
                <c:pt idx="2641">
                  <c:v>31.770700000000001</c:v>
                </c:pt>
                <c:pt idx="2642">
                  <c:v>31.7669</c:v>
                </c:pt>
                <c:pt idx="2643">
                  <c:v>31.763200000000001</c:v>
                </c:pt>
                <c:pt idx="2644">
                  <c:v>31.759699999999999</c:v>
                </c:pt>
                <c:pt idx="2645">
                  <c:v>31.756</c:v>
                </c:pt>
                <c:pt idx="2646">
                  <c:v>31.752099999999999</c:v>
                </c:pt>
                <c:pt idx="2647">
                  <c:v>31.748100000000001</c:v>
                </c:pt>
                <c:pt idx="2648">
                  <c:v>31.744299999999999</c:v>
                </c:pt>
                <c:pt idx="2649">
                  <c:v>31.740400000000001</c:v>
                </c:pt>
                <c:pt idx="2650">
                  <c:v>31.736499999999999</c:v>
                </c:pt>
                <c:pt idx="2651">
                  <c:v>31.732800000000001</c:v>
                </c:pt>
                <c:pt idx="2652">
                  <c:v>31.728899999999999</c:v>
                </c:pt>
                <c:pt idx="2653">
                  <c:v>31.724999999999991</c:v>
                </c:pt>
                <c:pt idx="2654">
                  <c:v>31.7209</c:v>
                </c:pt>
                <c:pt idx="2655">
                  <c:v>31.716799999999999</c:v>
                </c:pt>
                <c:pt idx="2656">
                  <c:v>31.713100000000001</c:v>
                </c:pt>
                <c:pt idx="2657">
                  <c:v>31.709399999999999</c:v>
                </c:pt>
                <c:pt idx="2658">
                  <c:v>31.7056</c:v>
                </c:pt>
                <c:pt idx="2659">
                  <c:v>31.701999999999991</c:v>
                </c:pt>
                <c:pt idx="2660">
                  <c:v>31.698599999999999</c:v>
                </c:pt>
                <c:pt idx="2661">
                  <c:v>31.694900000000001</c:v>
                </c:pt>
                <c:pt idx="2662">
                  <c:v>31.691299999999991</c:v>
                </c:pt>
                <c:pt idx="2663">
                  <c:v>31.687599999999989</c:v>
                </c:pt>
                <c:pt idx="2664">
                  <c:v>31.683900000000001</c:v>
                </c:pt>
                <c:pt idx="2665">
                  <c:v>31.6799</c:v>
                </c:pt>
                <c:pt idx="2666">
                  <c:v>31.676000000000009</c:v>
                </c:pt>
                <c:pt idx="2667">
                  <c:v>31.6721</c:v>
                </c:pt>
                <c:pt idx="2668">
                  <c:v>31.668199999999999</c:v>
                </c:pt>
                <c:pt idx="2669">
                  <c:v>31.664300000000001</c:v>
                </c:pt>
                <c:pt idx="2670">
                  <c:v>31.660299999999999</c:v>
                </c:pt>
                <c:pt idx="2671">
                  <c:v>31.656399999999991</c:v>
                </c:pt>
                <c:pt idx="2672">
                  <c:v>31.6525</c:v>
                </c:pt>
                <c:pt idx="2673">
                  <c:v>31.648599999999998</c:v>
                </c:pt>
                <c:pt idx="2674">
                  <c:v>31.6449</c:v>
                </c:pt>
                <c:pt idx="2675">
                  <c:v>31.641400000000001</c:v>
                </c:pt>
                <c:pt idx="2676">
                  <c:v>31.637799999999999</c:v>
                </c:pt>
                <c:pt idx="2677">
                  <c:v>31.6343</c:v>
                </c:pt>
                <c:pt idx="2678">
                  <c:v>31.63069999999999</c:v>
                </c:pt>
                <c:pt idx="2679">
                  <c:v>31.627100000000009</c:v>
                </c:pt>
                <c:pt idx="2680">
                  <c:v>31.6235</c:v>
                </c:pt>
                <c:pt idx="2681">
                  <c:v>31.619700000000009</c:v>
                </c:pt>
                <c:pt idx="2682">
                  <c:v>31.6159</c:v>
                </c:pt>
                <c:pt idx="2683">
                  <c:v>31.612300000000001</c:v>
                </c:pt>
                <c:pt idx="2684">
                  <c:v>31.608699999999999</c:v>
                </c:pt>
                <c:pt idx="2685">
                  <c:v>31.605</c:v>
                </c:pt>
                <c:pt idx="2686">
                  <c:v>31.601499999999991</c:v>
                </c:pt>
                <c:pt idx="2687">
                  <c:v>31.597999999999999</c:v>
                </c:pt>
                <c:pt idx="2688">
                  <c:v>31.5944</c:v>
                </c:pt>
                <c:pt idx="2689">
                  <c:v>31.5913</c:v>
                </c:pt>
                <c:pt idx="2690">
                  <c:v>31.587900000000001</c:v>
                </c:pt>
                <c:pt idx="2691">
                  <c:v>31.584299999999999</c:v>
                </c:pt>
                <c:pt idx="2692">
                  <c:v>31.5808</c:v>
                </c:pt>
                <c:pt idx="2693">
                  <c:v>31.577099999999991</c:v>
                </c:pt>
                <c:pt idx="2694">
                  <c:v>31.573399999999999</c:v>
                </c:pt>
                <c:pt idx="2695">
                  <c:v>31.569600000000001</c:v>
                </c:pt>
                <c:pt idx="2696">
                  <c:v>31.565799999999989</c:v>
                </c:pt>
                <c:pt idx="2697">
                  <c:v>31.562000000000001</c:v>
                </c:pt>
                <c:pt idx="2698">
                  <c:v>31.558499999999999</c:v>
                </c:pt>
                <c:pt idx="2699">
                  <c:v>31.5549</c:v>
                </c:pt>
                <c:pt idx="2700">
                  <c:v>31.551200000000001</c:v>
                </c:pt>
                <c:pt idx="2701">
                  <c:v>31.547900000000009</c:v>
                </c:pt>
                <c:pt idx="2702">
                  <c:v>31.544499999999999</c:v>
                </c:pt>
                <c:pt idx="2703">
                  <c:v>31.541199999999989</c:v>
                </c:pt>
                <c:pt idx="2704">
                  <c:v>31.53779999999999</c:v>
                </c:pt>
                <c:pt idx="2705">
                  <c:v>31.533999999999999</c:v>
                </c:pt>
                <c:pt idx="2706">
                  <c:v>31.5303</c:v>
                </c:pt>
                <c:pt idx="2707">
                  <c:v>31.526599999999998</c:v>
                </c:pt>
                <c:pt idx="2708">
                  <c:v>31.523</c:v>
                </c:pt>
                <c:pt idx="2709">
                  <c:v>31.519100000000009</c:v>
                </c:pt>
                <c:pt idx="2710">
                  <c:v>31.5153</c:v>
                </c:pt>
                <c:pt idx="2711">
                  <c:v>31.511700000000001</c:v>
                </c:pt>
                <c:pt idx="2712">
                  <c:v>31.508099999999999</c:v>
                </c:pt>
                <c:pt idx="2713">
                  <c:v>31.5045</c:v>
                </c:pt>
                <c:pt idx="2714">
                  <c:v>31.50119999999999</c:v>
                </c:pt>
                <c:pt idx="2715">
                  <c:v>31.497899999999991</c:v>
                </c:pt>
                <c:pt idx="2716">
                  <c:v>31.494599999999991</c:v>
                </c:pt>
                <c:pt idx="2717">
                  <c:v>31.491499999999998</c:v>
                </c:pt>
                <c:pt idx="2718">
                  <c:v>31.488099999999999</c:v>
                </c:pt>
                <c:pt idx="2719">
                  <c:v>31.4846</c:v>
                </c:pt>
                <c:pt idx="2720">
                  <c:v>31.481200000000001</c:v>
                </c:pt>
                <c:pt idx="2721">
                  <c:v>31.477499999999999</c:v>
                </c:pt>
                <c:pt idx="2722">
                  <c:v>31.474</c:v>
                </c:pt>
                <c:pt idx="2723">
                  <c:v>31.47069999999999</c:v>
                </c:pt>
                <c:pt idx="2724">
                  <c:v>31.467399999999991</c:v>
                </c:pt>
                <c:pt idx="2725">
                  <c:v>31.463899999999999</c:v>
                </c:pt>
                <c:pt idx="2726">
                  <c:v>31.4604</c:v>
                </c:pt>
                <c:pt idx="2727">
                  <c:v>31.456800000000001</c:v>
                </c:pt>
                <c:pt idx="2728">
                  <c:v>31.453399999999998</c:v>
                </c:pt>
                <c:pt idx="2729">
                  <c:v>31.4499</c:v>
                </c:pt>
                <c:pt idx="2730">
                  <c:v>31.4465</c:v>
                </c:pt>
                <c:pt idx="2731">
                  <c:v>31.443200000000001</c:v>
                </c:pt>
                <c:pt idx="2732">
                  <c:v>31.439900000000009</c:v>
                </c:pt>
                <c:pt idx="2733">
                  <c:v>31.436599999999999</c:v>
                </c:pt>
                <c:pt idx="2734">
                  <c:v>31.433199999999999</c:v>
                </c:pt>
                <c:pt idx="2735">
                  <c:v>31.4298</c:v>
                </c:pt>
                <c:pt idx="2736">
                  <c:v>31.426300000000001</c:v>
                </c:pt>
                <c:pt idx="2737">
                  <c:v>31.422899999999991</c:v>
                </c:pt>
                <c:pt idx="2738">
                  <c:v>31.4194</c:v>
                </c:pt>
                <c:pt idx="2739">
                  <c:v>31.415900000000001</c:v>
                </c:pt>
                <c:pt idx="2740">
                  <c:v>31.412499999999991</c:v>
                </c:pt>
                <c:pt idx="2741">
                  <c:v>31.408999999999999</c:v>
                </c:pt>
                <c:pt idx="2742">
                  <c:v>31.4056</c:v>
                </c:pt>
                <c:pt idx="2743">
                  <c:v>31.40229999999999</c:v>
                </c:pt>
                <c:pt idx="2744">
                  <c:v>31.399100000000001</c:v>
                </c:pt>
                <c:pt idx="2745">
                  <c:v>31.395900000000001</c:v>
                </c:pt>
                <c:pt idx="2746">
                  <c:v>31.392699999999991</c:v>
                </c:pt>
                <c:pt idx="2747">
                  <c:v>31.389399999999991</c:v>
                </c:pt>
                <c:pt idx="2748">
                  <c:v>31.386099999999999</c:v>
                </c:pt>
                <c:pt idx="2749">
                  <c:v>31.3827</c:v>
                </c:pt>
                <c:pt idx="2750">
                  <c:v>31.3794</c:v>
                </c:pt>
                <c:pt idx="2751">
                  <c:v>31.376100000000001</c:v>
                </c:pt>
                <c:pt idx="2752">
                  <c:v>31.372800000000009</c:v>
                </c:pt>
                <c:pt idx="2753">
                  <c:v>31.369499999999999</c:v>
                </c:pt>
                <c:pt idx="2754">
                  <c:v>31.366199999999999</c:v>
                </c:pt>
                <c:pt idx="2755">
                  <c:v>31.362899999999989</c:v>
                </c:pt>
                <c:pt idx="2756">
                  <c:v>31.3596</c:v>
                </c:pt>
                <c:pt idx="2757">
                  <c:v>31.356099999999991</c:v>
                </c:pt>
                <c:pt idx="2758">
                  <c:v>31.352699999999999</c:v>
                </c:pt>
                <c:pt idx="2759">
                  <c:v>31.349499999999999</c:v>
                </c:pt>
                <c:pt idx="2760">
                  <c:v>31.346299999999999</c:v>
                </c:pt>
                <c:pt idx="2761">
                  <c:v>31.343</c:v>
                </c:pt>
                <c:pt idx="2762">
                  <c:v>31.340199999999999</c:v>
                </c:pt>
                <c:pt idx="2763">
                  <c:v>31.33710000000001</c:v>
                </c:pt>
                <c:pt idx="2764">
                  <c:v>31.334</c:v>
                </c:pt>
                <c:pt idx="2765">
                  <c:v>31.33100000000001</c:v>
                </c:pt>
                <c:pt idx="2766">
                  <c:v>31.3278</c:v>
                </c:pt>
                <c:pt idx="2767">
                  <c:v>31.3245</c:v>
                </c:pt>
                <c:pt idx="2768">
                  <c:v>31.320999999999991</c:v>
                </c:pt>
                <c:pt idx="2769">
                  <c:v>31.31740000000001</c:v>
                </c:pt>
                <c:pt idx="2770">
                  <c:v>31.313499999999991</c:v>
                </c:pt>
                <c:pt idx="2771">
                  <c:v>31.31</c:v>
                </c:pt>
                <c:pt idx="2772">
                  <c:v>31.3065</c:v>
                </c:pt>
                <c:pt idx="2773">
                  <c:v>31.303000000000001</c:v>
                </c:pt>
                <c:pt idx="2774">
                  <c:v>31.3001</c:v>
                </c:pt>
                <c:pt idx="2775">
                  <c:v>31.296900000000001</c:v>
                </c:pt>
                <c:pt idx="2776">
                  <c:v>31.293600000000001</c:v>
                </c:pt>
                <c:pt idx="2777">
                  <c:v>31.290399999999991</c:v>
                </c:pt>
                <c:pt idx="2778">
                  <c:v>31.287299999999998</c:v>
                </c:pt>
                <c:pt idx="2779">
                  <c:v>31.284099999999999</c:v>
                </c:pt>
                <c:pt idx="2780">
                  <c:v>31.280999999999999</c:v>
                </c:pt>
                <c:pt idx="2781">
                  <c:v>31.277699999999999</c:v>
                </c:pt>
                <c:pt idx="2782">
                  <c:v>31.2742</c:v>
                </c:pt>
                <c:pt idx="2783">
                  <c:v>31.271000000000001</c:v>
                </c:pt>
                <c:pt idx="2784">
                  <c:v>31.26799999999999</c:v>
                </c:pt>
                <c:pt idx="2785">
                  <c:v>31.264800000000001</c:v>
                </c:pt>
                <c:pt idx="2786">
                  <c:v>31.261800000000001</c:v>
                </c:pt>
                <c:pt idx="2787">
                  <c:v>31.258800000000001</c:v>
                </c:pt>
                <c:pt idx="2788">
                  <c:v>31.25579999999999</c:v>
                </c:pt>
                <c:pt idx="2789">
                  <c:v>31.252600000000001</c:v>
                </c:pt>
                <c:pt idx="2790">
                  <c:v>31.2499</c:v>
                </c:pt>
                <c:pt idx="2791">
                  <c:v>31.2471</c:v>
                </c:pt>
                <c:pt idx="2792">
                  <c:v>31.2441</c:v>
                </c:pt>
                <c:pt idx="2793">
                  <c:v>31.241</c:v>
                </c:pt>
                <c:pt idx="2794">
                  <c:v>31.2376</c:v>
                </c:pt>
                <c:pt idx="2795">
                  <c:v>31.234199999999991</c:v>
                </c:pt>
                <c:pt idx="2796">
                  <c:v>31.231000000000009</c:v>
                </c:pt>
                <c:pt idx="2797">
                  <c:v>31.227900000000009</c:v>
                </c:pt>
                <c:pt idx="2798">
                  <c:v>31.224399999999999</c:v>
                </c:pt>
                <c:pt idx="2799">
                  <c:v>31.2211</c:v>
                </c:pt>
                <c:pt idx="2800">
                  <c:v>31.217800000000011</c:v>
                </c:pt>
                <c:pt idx="2801">
                  <c:v>31.21449999999999</c:v>
                </c:pt>
                <c:pt idx="2802">
                  <c:v>31.211099999999991</c:v>
                </c:pt>
                <c:pt idx="2803">
                  <c:v>31.207799999999999</c:v>
                </c:pt>
                <c:pt idx="2804">
                  <c:v>31.2044</c:v>
                </c:pt>
                <c:pt idx="2805">
                  <c:v>31.2013</c:v>
                </c:pt>
                <c:pt idx="2806">
                  <c:v>31.198399999999999</c:v>
                </c:pt>
                <c:pt idx="2807">
                  <c:v>31.195699999999999</c:v>
                </c:pt>
                <c:pt idx="2808">
                  <c:v>31.192999999999991</c:v>
                </c:pt>
                <c:pt idx="2809">
                  <c:v>31.190300000000001</c:v>
                </c:pt>
                <c:pt idx="2810">
                  <c:v>31.1876</c:v>
                </c:pt>
                <c:pt idx="2811">
                  <c:v>31.185099999999998</c:v>
                </c:pt>
                <c:pt idx="2812">
                  <c:v>31.182400000000001</c:v>
                </c:pt>
                <c:pt idx="2813">
                  <c:v>31.1798</c:v>
                </c:pt>
                <c:pt idx="2814">
                  <c:v>31.17710000000001</c:v>
                </c:pt>
                <c:pt idx="2815">
                  <c:v>31.1737</c:v>
                </c:pt>
                <c:pt idx="2816">
                  <c:v>31.1707</c:v>
                </c:pt>
                <c:pt idx="2817">
                  <c:v>31.167899999999999</c:v>
                </c:pt>
                <c:pt idx="2818">
                  <c:v>31.164999999999999</c:v>
                </c:pt>
                <c:pt idx="2819">
                  <c:v>31.161899999999999</c:v>
                </c:pt>
                <c:pt idx="2820">
                  <c:v>31.1586</c:v>
                </c:pt>
                <c:pt idx="2821">
                  <c:v>31.1553</c:v>
                </c:pt>
                <c:pt idx="2822">
                  <c:v>31.15209999999999</c:v>
                </c:pt>
                <c:pt idx="2823">
                  <c:v>31.149000000000001</c:v>
                </c:pt>
                <c:pt idx="2824">
                  <c:v>31.145900000000001</c:v>
                </c:pt>
                <c:pt idx="2825">
                  <c:v>31.142800000000001</c:v>
                </c:pt>
                <c:pt idx="2826">
                  <c:v>31.139900000000001</c:v>
                </c:pt>
                <c:pt idx="2827">
                  <c:v>31.137100000000011</c:v>
                </c:pt>
                <c:pt idx="2828">
                  <c:v>31.1341</c:v>
                </c:pt>
                <c:pt idx="2829">
                  <c:v>31.1312</c:v>
                </c:pt>
                <c:pt idx="2830">
                  <c:v>31.128299999999999</c:v>
                </c:pt>
                <c:pt idx="2831">
                  <c:v>31.125</c:v>
                </c:pt>
                <c:pt idx="2832">
                  <c:v>31.1219</c:v>
                </c:pt>
                <c:pt idx="2833">
                  <c:v>31.1189</c:v>
                </c:pt>
                <c:pt idx="2834">
                  <c:v>31.1159</c:v>
                </c:pt>
                <c:pt idx="2835">
                  <c:v>31.1127</c:v>
                </c:pt>
                <c:pt idx="2836">
                  <c:v>31.1097</c:v>
                </c:pt>
                <c:pt idx="2837">
                  <c:v>31.106699999999989</c:v>
                </c:pt>
                <c:pt idx="2838">
                  <c:v>31.1036</c:v>
                </c:pt>
                <c:pt idx="2839">
                  <c:v>31.1007</c:v>
                </c:pt>
                <c:pt idx="2840">
                  <c:v>31.09780000000001</c:v>
                </c:pt>
                <c:pt idx="2841">
                  <c:v>31.094799999999999</c:v>
                </c:pt>
                <c:pt idx="2842">
                  <c:v>31.091799999999999</c:v>
                </c:pt>
                <c:pt idx="2843">
                  <c:v>31.089300000000001</c:v>
                </c:pt>
                <c:pt idx="2844">
                  <c:v>31.0868</c:v>
                </c:pt>
                <c:pt idx="2845">
                  <c:v>31.084099999999999</c:v>
                </c:pt>
                <c:pt idx="2846">
                  <c:v>31.081299999999999</c:v>
                </c:pt>
                <c:pt idx="2847">
                  <c:v>31.079000000000001</c:v>
                </c:pt>
                <c:pt idx="2848">
                  <c:v>31.0762</c:v>
                </c:pt>
                <c:pt idx="2849">
                  <c:v>31.0732</c:v>
                </c:pt>
                <c:pt idx="2850">
                  <c:v>31.0703</c:v>
                </c:pt>
                <c:pt idx="2851">
                  <c:v>31.0669</c:v>
                </c:pt>
                <c:pt idx="2852">
                  <c:v>31.063700000000001</c:v>
                </c:pt>
                <c:pt idx="2853">
                  <c:v>31.06069999999999</c:v>
                </c:pt>
                <c:pt idx="2854">
                  <c:v>31.0579</c:v>
                </c:pt>
                <c:pt idx="2855">
                  <c:v>31.0548</c:v>
                </c:pt>
                <c:pt idx="2856">
                  <c:v>31.0517</c:v>
                </c:pt>
                <c:pt idx="2857">
                  <c:v>31.0489</c:v>
                </c:pt>
                <c:pt idx="2858">
                  <c:v>31.045999999999999</c:v>
                </c:pt>
                <c:pt idx="2859">
                  <c:v>31.043099999999999</c:v>
                </c:pt>
                <c:pt idx="2860">
                  <c:v>31.040399999999991</c:v>
                </c:pt>
                <c:pt idx="2861">
                  <c:v>31.037800000000001</c:v>
                </c:pt>
                <c:pt idx="2862">
                  <c:v>31.0352</c:v>
                </c:pt>
                <c:pt idx="2863">
                  <c:v>31.032399999999999</c:v>
                </c:pt>
                <c:pt idx="2864">
                  <c:v>31.029800000000009</c:v>
                </c:pt>
                <c:pt idx="2865">
                  <c:v>31.027100000000001</c:v>
                </c:pt>
                <c:pt idx="2866">
                  <c:v>31.0243</c:v>
                </c:pt>
                <c:pt idx="2867">
                  <c:v>31.0215</c:v>
                </c:pt>
                <c:pt idx="2868">
                  <c:v>31.018799999999999</c:v>
                </c:pt>
                <c:pt idx="2869">
                  <c:v>31.015899999999991</c:v>
                </c:pt>
                <c:pt idx="2870">
                  <c:v>31.012900000000009</c:v>
                </c:pt>
                <c:pt idx="2871">
                  <c:v>31.010200000000001</c:v>
                </c:pt>
                <c:pt idx="2872">
                  <c:v>31.007300000000001</c:v>
                </c:pt>
                <c:pt idx="2873">
                  <c:v>31.00439999999999</c:v>
                </c:pt>
                <c:pt idx="2874">
                  <c:v>31.0014</c:v>
                </c:pt>
                <c:pt idx="2875">
                  <c:v>30.998799999999999</c:v>
                </c:pt>
                <c:pt idx="2876">
                  <c:v>30.995999999999999</c:v>
                </c:pt>
                <c:pt idx="2877">
                  <c:v>30.992999999999991</c:v>
                </c:pt>
                <c:pt idx="2878">
                  <c:v>30.990099999999991</c:v>
                </c:pt>
                <c:pt idx="2879">
                  <c:v>30.98749999999999</c:v>
                </c:pt>
                <c:pt idx="2880">
                  <c:v>30.984699999999989</c:v>
                </c:pt>
                <c:pt idx="2881">
                  <c:v>30.9819</c:v>
                </c:pt>
                <c:pt idx="2882">
                  <c:v>30.979199999999999</c:v>
                </c:pt>
                <c:pt idx="2883">
                  <c:v>30.976599999999991</c:v>
                </c:pt>
                <c:pt idx="2884">
                  <c:v>30.97379999999999</c:v>
                </c:pt>
                <c:pt idx="2885">
                  <c:v>30.971</c:v>
                </c:pt>
                <c:pt idx="2886">
                  <c:v>30.9682</c:v>
                </c:pt>
                <c:pt idx="2887">
                  <c:v>30.965199999999989</c:v>
                </c:pt>
                <c:pt idx="2888">
                  <c:v>30.962299999999988</c:v>
                </c:pt>
                <c:pt idx="2889">
                  <c:v>30.959499999999998</c:v>
                </c:pt>
                <c:pt idx="2890">
                  <c:v>30.956700000000001</c:v>
                </c:pt>
                <c:pt idx="2891">
                  <c:v>30.953699999999991</c:v>
                </c:pt>
                <c:pt idx="2892">
                  <c:v>30.95079999999999</c:v>
                </c:pt>
                <c:pt idx="2893">
                  <c:v>30.94809999999999</c:v>
                </c:pt>
                <c:pt idx="2894">
                  <c:v>30.9452</c:v>
                </c:pt>
                <c:pt idx="2895">
                  <c:v>30.9422</c:v>
                </c:pt>
                <c:pt idx="2896">
                  <c:v>30.939599999999999</c:v>
                </c:pt>
                <c:pt idx="2897">
                  <c:v>30.936900000000001</c:v>
                </c:pt>
                <c:pt idx="2898">
                  <c:v>30.93399999999999</c:v>
                </c:pt>
                <c:pt idx="2899">
                  <c:v>30.931000000000001</c:v>
                </c:pt>
                <c:pt idx="2900">
                  <c:v>30.928399999999989</c:v>
                </c:pt>
                <c:pt idx="2901">
                  <c:v>30.925699999999988</c:v>
                </c:pt>
                <c:pt idx="2902">
                  <c:v>30.922999999999991</c:v>
                </c:pt>
                <c:pt idx="2903">
                  <c:v>30.92029999999999</c:v>
                </c:pt>
                <c:pt idx="2904">
                  <c:v>30.918099999999999</c:v>
                </c:pt>
                <c:pt idx="2905">
                  <c:v>30.915599999999991</c:v>
                </c:pt>
                <c:pt idx="2906">
                  <c:v>30.9129</c:v>
                </c:pt>
                <c:pt idx="2907">
                  <c:v>30.910299999999999</c:v>
                </c:pt>
                <c:pt idx="2908">
                  <c:v>30.907800000000009</c:v>
                </c:pt>
                <c:pt idx="2909">
                  <c:v>30.905100000000001</c:v>
                </c:pt>
                <c:pt idx="2910">
                  <c:v>30.9023</c:v>
                </c:pt>
                <c:pt idx="2911">
                  <c:v>30.8996</c:v>
                </c:pt>
                <c:pt idx="2912">
                  <c:v>30.896900000000009</c:v>
                </c:pt>
                <c:pt idx="2913">
                  <c:v>30.894100000000009</c:v>
                </c:pt>
                <c:pt idx="2914">
                  <c:v>30.891300000000001</c:v>
                </c:pt>
                <c:pt idx="2915">
                  <c:v>30.8887</c:v>
                </c:pt>
                <c:pt idx="2916">
                  <c:v>30.885899999999999</c:v>
                </c:pt>
                <c:pt idx="2917">
                  <c:v>30.882999999999999</c:v>
                </c:pt>
                <c:pt idx="2918">
                  <c:v>30.880299999999991</c:v>
                </c:pt>
                <c:pt idx="2919">
                  <c:v>30.877800000000001</c:v>
                </c:pt>
                <c:pt idx="2920">
                  <c:v>30.874700000000001</c:v>
                </c:pt>
                <c:pt idx="2921">
                  <c:v>30.871700000000001</c:v>
                </c:pt>
                <c:pt idx="2922">
                  <c:v>30.8689</c:v>
                </c:pt>
                <c:pt idx="2923">
                  <c:v>30.866299999999999</c:v>
                </c:pt>
                <c:pt idx="2924">
                  <c:v>30.863299999999999</c:v>
                </c:pt>
                <c:pt idx="2925">
                  <c:v>30.860599999999991</c:v>
                </c:pt>
                <c:pt idx="2926">
                  <c:v>30.8581</c:v>
                </c:pt>
                <c:pt idx="2927">
                  <c:v>30.855800000000009</c:v>
                </c:pt>
                <c:pt idx="2928">
                  <c:v>30.8535</c:v>
                </c:pt>
                <c:pt idx="2929">
                  <c:v>30.85090000000001</c:v>
                </c:pt>
                <c:pt idx="2930">
                  <c:v>30.848499999999991</c:v>
                </c:pt>
                <c:pt idx="2931">
                  <c:v>30.8462</c:v>
                </c:pt>
                <c:pt idx="2932">
                  <c:v>30.843499999999999</c:v>
                </c:pt>
                <c:pt idx="2933">
                  <c:v>30.840900000000001</c:v>
                </c:pt>
                <c:pt idx="2934">
                  <c:v>30.8384</c:v>
                </c:pt>
                <c:pt idx="2935">
                  <c:v>30.835900000000009</c:v>
                </c:pt>
                <c:pt idx="2936">
                  <c:v>30.832999999999991</c:v>
                </c:pt>
                <c:pt idx="2937">
                  <c:v>30.830400000000001</c:v>
                </c:pt>
                <c:pt idx="2938">
                  <c:v>30.827999999999999</c:v>
                </c:pt>
                <c:pt idx="2939">
                  <c:v>30.825399999999991</c:v>
                </c:pt>
                <c:pt idx="2940">
                  <c:v>30.82269999999999</c:v>
                </c:pt>
                <c:pt idx="2941">
                  <c:v>30.8201</c:v>
                </c:pt>
                <c:pt idx="2942">
                  <c:v>30.817700000000009</c:v>
                </c:pt>
                <c:pt idx="2943">
                  <c:v>30.815100000000001</c:v>
                </c:pt>
                <c:pt idx="2944">
                  <c:v>30.812200000000001</c:v>
                </c:pt>
                <c:pt idx="2945">
                  <c:v>30.8095</c:v>
                </c:pt>
                <c:pt idx="2946">
                  <c:v>30.80680000000001</c:v>
                </c:pt>
                <c:pt idx="2947">
                  <c:v>30.804000000000009</c:v>
                </c:pt>
                <c:pt idx="2948">
                  <c:v>30.800999999999991</c:v>
                </c:pt>
                <c:pt idx="2949">
                  <c:v>30.798400000000001</c:v>
                </c:pt>
                <c:pt idx="2950">
                  <c:v>30.796099999999999</c:v>
                </c:pt>
                <c:pt idx="2951">
                  <c:v>30.793700000000001</c:v>
                </c:pt>
                <c:pt idx="2952">
                  <c:v>30.791499999999999</c:v>
                </c:pt>
                <c:pt idx="2953">
                  <c:v>30.789200000000001</c:v>
                </c:pt>
                <c:pt idx="2954">
                  <c:v>30.786799999999989</c:v>
                </c:pt>
                <c:pt idx="2955">
                  <c:v>30.784300000000002</c:v>
                </c:pt>
                <c:pt idx="2956">
                  <c:v>30.781600000000001</c:v>
                </c:pt>
                <c:pt idx="2957">
                  <c:v>30.779199999999999</c:v>
                </c:pt>
                <c:pt idx="2958">
                  <c:v>30.776900000000001</c:v>
                </c:pt>
                <c:pt idx="2959">
                  <c:v>30.7744</c:v>
                </c:pt>
                <c:pt idx="2960">
                  <c:v>30.771799999999999</c:v>
                </c:pt>
                <c:pt idx="2961">
                  <c:v>30.769099999999991</c:v>
                </c:pt>
                <c:pt idx="2962">
                  <c:v>30.766200000000001</c:v>
                </c:pt>
                <c:pt idx="2963">
                  <c:v>30.763300000000001</c:v>
                </c:pt>
                <c:pt idx="2964">
                  <c:v>30.76039999999999</c:v>
                </c:pt>
                <c:pt idx="2965">
                  <c:v>30.7577</c:v>
                </c:pt>
                <c:pt idx="2966">
                  <c:v>30.755099999999999</c:v>
                </c:pt>
                <c:pt idx="2967">
                  <c:v>30.752400000000002</c:v>
                </c:pt>
                <c:pt idx="2968">
                  <c:v>30.749700000000001</c:v>
                </c:pt>
                <c:pt idx="2969">
                  <c:v>30.747699999999998</c:v>
                </c:pt>
                <c:pt idx="2970">
                  <c:v>30.745399999999989</c:v>
                </c:pt>
                <c:pt idx="2971">
                  <c:v>30.742999999999999</c:v>
                </c:pt>
                <c:pt idx="2972">
                  <c:v>30.740500000000001</c:v>
                </c:pt>
                <c:pt idx="2973">
                  <c:v>30.738399999999999</c:v>
                </c:pt>
                <c:pt idx="2974">
                  <c:v>30.7362</c:v>
                </c:pt>
                <c:pt idx="2975">
                  <c:v>30.733799999999999</c:v>
                </c:pt>
                <c:pt idx="2976">
                  <c:v>30.73129999999999</c:v>
                </c:pt>
                <c:pt idx="2977">
                  <c:v>30.729099999999999</c:v>
                </c:pt>
                <c:pt idx="2978">
                  <c:v>30.726900000000001</c:v>
                </c:pt>
                <c:pt idx="2979">
                  <c:v>30.724399999999999</c:v>
                </c:pt>
                <c:pt idx="2980">
                  <c:v>30.721799999999991</c:v>
                </c:pt>
                <c:pt idx="2981">
                  <c:v>30.7194</c:v>
                </c:pt>
                <c:pt idx="2982">
                  <c:v>30.717099999999999</c:v>
                </c:pt>
                <c:pt idx="2983">
                  <c:v>30.714600000000001</c:v>
                </c:pt>
                <c:pt idx="2984">
                  <c:v>30.7119</c:v>
                </c:pt>
                <c:pt idx="2985">
                  <c:v>30.709499999999991</c:v>
                </c:pt>
                <c:pt idx="2986">
                  <c:v>30.707000000000001</c:v>
                </c:pt>
                <c:pt idx="2987">
                  <c:v>30.7043</c:v>
                </c:pt>
                <c:pt idx="2988">
                  <c:v>30.701499999999999</c:v>
                </c:pt>
                <c:pt idx="2989">
                  <c:v>30.699000000000009</c:v>
                </c:pt>
                <c:pt idx="2990">
                  <c:v>30.696400000000001</c:v>
                </c:pt>
                <c:pt idx="2991">
                  <c:v>30.6937</c:v>
                </c:pt>
                <c:pt idx="2992">
                  <c:v>30.69100000000001</c:v>
                </c:pt>
                <c:pt idx="2993">
                  <c:v>30.688700000000001</c:v>
                </c:pt>
                <c:pt idx="2994">
                  <c:v>30.686499999999999</c:v>
                </c:pt>
                <c:pt idx="2995">
                  <c:v>30.684100000000001</c:v>
                </c:pt>
                <c:pt idx="2996">
                  <c:v>30.6815</c:v>
                </c:pt>
                <c:pt idx="2997">
                  <c:v>30.679400000000001</c:v>
                </c:pt>
                <c:pt idx="2998">
                  <c:v>30.67730000000001</c:v>
                </c:pt>
                <c:pt idx="2999">
                  <c:v>30.674900000000001</c:v>
                </c:pt>
                <c:pt idx="3000">
                  <c:v>30.6723</c:v>
                </c:pt>
                <c:pt idx="3001">
                  <c:v>30.669900000000009</c:v>
                </c:pt>
                <c:pt idx="3002">
                  <c:v>30.6676</c:v>
                </c:pt>
                <c:pt idx="3003">
                  <c:v>30.664999999999999</c:v>
                </c:pt>
                <c:pt idx="3004">
                  <c:v>30.662199999999991</c:v>
                </c:pt>
                <c:pt idx="3005">
                  <c:v>30.659700000000001</c:v>
                </c:pt>
                <c:pt idx="3006">
                  <c:v>30.6572</c:v>
                </c:pt>
                <c:pt idx="3007">
                  <c:v>30.654699999999991</c:v>
                </c:pt>
                <c:pt idx="3008">
                  <c:v>30.651900000000001</c:v>
                </c:pt>
                <c:pt idx="3009">
                  <c:v>30.6495</c:v>
                </c:pt>
                <c:pt idx="3010">
                  <c:v>30.647300000000001</c:v>
                </c:pt>
                <c:pt idx="3011">
                  <c:v>30.645099999999999</c:v>
                </c:pt>
                <c:pt idx="3012">
                  <c:v>30.642800000000001</c:v>
                </c:pt>
                <c:pt idx="3013">
                  <c:v>30.640499999999999</c:v>
                </c:pt>
                <c:pt idx="3014">
                  <c:v>30.63829999999999</c:v>
                </c:pt>
                <c:pt idx="3015">
                  <c:v>30.63600000000001</c:v>
                </c:pt>
                <c:pt idx="3016">
                  <c:v>30.633599999999991</c:v>
                </c:pt>
                <c:pt idx="3017">
                  <c:v>30.6309</c:v>
                </c:pt>
                <c:pt idx="3018">
                  <c:v>30.628499999999999</c:v>
                </c:pt>
                <c:pt idx="3019">
                  <c:v>30.6264</c:v>
                </c:pt>
                <c:pt idx="3020">
                  <c:v>30.624199999999991</c:v>
                </c:pt>
                <c:pt idx="3021">
                  <c:v>30.621900000000011</c:v>
                </c:pt>
                <c:pt idx="3022">
                  <c:v>30.619599999999991</c:v>
                </c:pt>
                <c:pt idx="3023">
                  <c:v>30.6174</c:v>
                </c:pt>
                <c:pt idx="3024">
                  <c:v>30.615299999999991</c:v>
                </c:pt>
                <c:pt idx="3025">
                  <c:v>30.6127</c:v>
                </c:pt>
                <c:pt idx="3026">
                  <c:v>30.610300000000009</c:v>
                </c:pt>
                <c:pt idx="3027">
                  <c:v>30.608000000000001</c:v>
                </c:pt>
                <c:pt idx="3028">
                  <c:v>30.605499999999999</c:v>
                </c:pt>
                <c:pt idx="3029">
                  <c:v>30.602599999999999</c:v>
                </c:pt>
                <c:pt idx="3030">
                  <c:v>30.6</c:v>
                </c:pt>
                <c:pt idx="3031">
                  <c:v>30.5977</c:v>
                </c:pt>
                <c:pt idx="3032">
                  <c:v>30.595500000000001</c:v>
                </c:pt>
                <c:pt idx="3033">
                  <c:v>30.5929</c:v>
                </c:pt>
                <c:pt idx="3034">
                  <c:v>30.590399999999999</c:v>
                </c:pt>
                <c:pt idx="3035">
                  <c:v>30.588200000000001</c:v>
                </c:pt>
                <c:pt idx="3036">
                  <c:v>30.586099999999991</c:v>
                </c:pt>
                <c:pt idx="3037">
                  <c:v>30.584099999999999</c:v>
                </c:pt>
                <c:pt idx="3038">
                  <c:v>30.58199999999999</c:v>
                </c:pt>
                <c:pt idx="3039">
                  <c:v>30.579699999999999</c:v>
                </c:pt>
                <c:pt idx="3040">
                  <c:v>30.577500000000001</c:v>
                </c:pt>
                <c:pt idx="3041">
                  <c:v>30.574999999999999</c:v>
                </c:pt>
                <c:pt idx="3042">
                  <c:v>30.572399999999998</c:v>
                </c:pt>
                <c:pt idx="3043">
                  <c:v>30.56989999999999</c:v>
                </c:pt>
                <c:pt idx="3044">
                  <c:v>30.567499999999999</c:v>
                </c:pt>
                <c:pt idx="3045">
                  <c:v>30.564499999999999</c:v>
                </c:pt>
                <c:pt idx="3046">
                  <c:v>30.561699999999991</c:v>
                </c:pt>
                <c:pt idx="3047">
                  <c:v>30.559200000000001</c:v>
                </c:pt>
                <c:pt idx="3048">
                  <c:v>30.556899999999999</c:v>
                </c:pt>
                <c:pt idx="3049">
                  <c:v>30.555</c:v>
                </c:pt>
                <c:pt idx="3050">
                  <c:v>30.552700000000002</c:v>
                </c:pt>
                <c:pt idx="3051">
                  <c:v>30.5504</c:v>
                </c:pt>
                <c:pt idx="3052">
                  <c:v>30.548099999999991</c:v>
                </c:pt>
                <c:pt idx="3053">
                  <c:v>30.546299999999999</c:v>
                </c:pt>
                <c:pt idx="3054">
                  <c:v>30.5441</c:v>
                </c:pt>
                <c:pt idx="3055">
                  <c:v>30.541800000000009</c:v>
                </c:pt>
                <c:pt idx="3056">
                  <c:v>30.5395</c:v>
                </c:pt>
                <c:pt idx="3057">
                  <c:v>30.537299999999991</c:v>
                </c:pt>
                <c:pt idx="3058">
                  <c:v>30.535</c:v>
                </c:pt>
                <c:pt idx="3059">
                  <c:v>30.532599999999999</c:v>
                </c:pt>
                <c:pt idx="3060">
                  <c:v>30.530200000000001</c:v>
                </c:pt>
                <c:pt idx="3061">
                  <c:v>30.527999999999999</c:v>
                </c:pt>
                <c:pt idx="3062">
                  <c:v>30.5261</c:v>
                </c:pt>
                <c:pt idx="3063">
                  <c:v>30.524000000000001</c:v>
                </c:pt>
                <c:pt idx="3064">
                  <c:v>30.521799999999999</c:v>
                </c:pt>
                <c:pt idx="3065">
                  <c:v>30.519500000000001</c:v>
                </c:pt>
                <c:pt idx="3066">
                  <c:v>30.517599999999991</c:v>
                </c:pt>
                <c:pt idx="3067">
                  <c:v>30.5152</c:v>
                </c:pt>
                <c:pt idx="3068">
                  <c:v>30.512699999999999</c:v>
                </c:pt>
                <c:pt idx="3069">
                  <c:v>30.51019999999999</c:v>
                </c:pt>
                <c:pt idx="3070">
                  <c:v>30.507899999999999</c:v>
                </c:pt>
                <c:pt idx="3071">
                  <c:v>30.505800000000001</c:v>
                </c:pt>
                <c:pt idx="3072">
                  <c:v>30.503399999999999</c:v>
                </c:pt>
                <c:pt idx="3073">
                  <c:v>30.500900000000001</c:v>
                </c:pt>
                <c:pt idx="3074">
                  <c:v>30.498899999999999</c:v>
                </c:pt>
                <c:pt idx="3075">
                  <c:v>30.4968</c:v>
                </c:pt>
                <c:pt idx="3076">
                  <c:v>30.494599999999991</c:v>
                </c:pt>
                <c:pt idx="3077">
                  <c:v>30.4923</c:v>
                </c:pt>
                <c:pt idx="3078">
                  <c:v>30.489899999999999</c:v>
                </c:pt>
                <c:pt idx="3079">
                  <c:v>30.4876</c:v>
                </c:pt>
                <c:pt idx="3080">
                  <c:v>30.485099999999989</c:v>
                </c:pt>
                <c:pt idx="3081">
                  <c:v>30.482399999999991</c:v>
                </c:pt>
                <c:pt idx="3082">
                  <c:v>30.47969999999999</c:v>
                </c:pt>
                <c:pt idx="3083">
                  <c:v>30.477399999999999</c:v>
                </c:pt>
                <c:pt idx="3084">
                  <c:v>30.474999999999991</c:v>
                </c:pt>
                <c:pt idx="3085">
                  <c:v>30.4724</c:v>
                </c:pt>
                <c:pt idx="3086">
                  <c:v>30.470199999999991</c:v>
                </c:pt>
                <c:pt idx="3087">
                  <c:v>30.4681</c:v>
                </c:pt>
                <c:pt idx="3088">
                  <c:v>30.466200000000001</c:v>
                </c:pt>
                <c:pt idx="3089">
                  <c:v>30.464400000000001</c:v>
                </c:pt>
                <c:pt idx="3090">
                  <c:v>30.462399999999999</c:v>
                </c:pt>
                <c:pt idx="3091">
                  <c:v>30.4603</c:v>
                </c:pt>
                <c:pt idx="3092">
                  <c:v>30.458199999999991</c:v>
                </c:pt>
                <c:pt idx="3093">
                  <c:v>30.456099999999999</c:v>
                </c:pt>
                <c:pt idx="3094">
                  <c:v>30.453299999999999</c:v>
                </c:pt>
                <c:pt idx="3095">
                  <c:v>30.450800000000001</c:v>
                </c:pt>
                <c:pt idx="3096">
                  <c:v>30.448399999999999</c:v>
                </c:pt>
                <c:pt idx="3097">
                  <c:v>30.446300000000001</c:v>
                </c:pt>
                <c:pt idx="3098">
                  <c:v>30.444099999999999</c:v>
                </c:pt>
                <c:pt idx="3099">
                  <c:v>30.4419</c:v>
                </c:pt>
                <c:pt idx="3100">
                  <c:v>30.439599999999999</c:v>
                </c:pt>
                <c:pt idx="3101">
                  <c:v>30.4374</c:v>
                </c:pt>
                <c:pt idx="3102">
                  <c:v>30.4359</c:v>
                </c:pt>
                <c:pt idx="3103">
                  <c:v>30.4343</c:v>
                </c:pt>
                <c:pt idx="3104">
                  <c:v>30.432400000000001</c:v>
                </c:pt>
                <c:pt idx="3105">
                  <c:v>30.430299999999999</c:v>
                </c:pt>
                <c:pt idx="3106">
                  <c:v>30.4284</c:v>
                </c:pt>
                <c:pt idx="3107">
                  <c:v>30.426500000000001</c:v>
                </c:pt>
                <c:pt idx="3108">
                  <c:v>30.424299999999999</c:v>
                </c:pt>
                <c:pt idx="3109">
                  <c:v>30.421900000000001</c:v>
                </c:pt>
                <c:pt idx="3110">
                  <c:v>30.419499999999999</c:v>
                </c:pt>
                <c:pt idx="3111">
                  <c:v>30.417400000000001</c:v>
                </c:pt>
                <c:pt idx="3112">
                  <c:v>30.415399999999991</c:v>
                </c:pt>
                <c:pt idx="3113">
                  <c:v>30.4133</c:v>
                </c:pt>
                <c:pt idx="3114">
                  <c:v>30.411100000000001</c:v>
                </c:pt>
                <c:pt idx="3115">
                  <c:v>30.408899999999999</c:v>
                </c:pt>
                <c:pt idx="3116">
                  <c:v>30.406700000000001</c:v>
                </c:pt>
                <c:pt idx="3117">
                  <c:v>30.404399999999999</c:v>
                </c:pt>
                <c:pt idx="3118">
                  <c:v>30.401499999999999</c:v>
                </c:pt>
                <c:pt idx="3119">
                  <c:v>30.39899999999999</c:v>
                </c:pt>
                <c:pt idx="3120">
                  <c:v>30.39680000000001</c:v>
                </c:pt>
                <c:pt idx="3121">
                  <c:v>30.394600000000001</c:v>
                </c:pt>
                <c:pt idx="3122">
                  <c:v>30.392199999999999</c:v>
                </c:pt>
                <c:pt idx="3123">
                  <c:v>30.389800000000001</c:v>
                </c:pt>
                <c:pt idx="3124">
                  <c:v>30.387599999999999</c:v>
                </c:pt>
                <c:pt idx="3125">
                  <c:v>30.3857</c:v>
                </c:pt>
                <c:pt idx="3126">
                  <c:v>30.383900000000001</c:v>
                </c:pt>
                <c:pt idx="3127">
                  <c:v>30.38219999999999</c:v>
                </c:pt>
                <c:pt idx="3128">
                  <c:v>30.380299999999991</c:v>
                </c:pt>
                <c:pt idx="3129">
                  <c:v>30.378399999999999</c:v>
                </c:pt>
                <c:pt idx="3130">
                  <c:v>30.376599999999989</c:v>
                </c:pt>
                <c:pt idx="3131">
                  <c:v>30.37459999999999</c:v>
                </c:pt>
                <c:pt idx="3132">
                  <c:v>30.372499999999999</c:v>
                </c:pt>
                <c:pt idx="3133">
                  <c:v>30.3703</c:v>
                </c:pt>
                <c:pt idx="3134">
                  <c:v>30.368200000000002</c:v>
                </c:pt>
                <c:pt idx="3135">
                  <c:v>30.366099999999999</c:v>
                </c:pt>
                <c:pt idx="3136">
                  <c:v>30.364399999999989</c:v>
                </c:pt>
                <c:pt idx="3137">
                  <c:v>30.36249999999999</c:v>
                </c:pt>
                <c:pt idx="3138">
                  <c:v>30.360599999999991</c:v>
                </c:pt>
                <c:pt idx="3139">
                  <c:v>30.358999999999991</c:v>
                </c:pt>
                <c:pt idx="3140">
                  <c:v>30.357300000000009</c:v>
                </c:pt>
                <c:pt idx="3141">
                  <c:v>30.355499999999999</c:v>
                </c:pt>
                <c:pt idx="3142">
                  <c:v>30.3535</c:v>
                </c:pt>
                <c:pt idx="3143">
                  <c:v>30.350899999999999</c:v>
                </c:pt>
                <c:pt idx="3144">
                  <c:v>30.348600000000001</c:v>
                </c:pt>
                <c:pt idx="3145">
                  <c:v>30.346499999999999</c:v>
                </c:pt>
                <c:pt idx="3146">
                  <c:v>30.344200000000001</c:v>
                </c:pt>
                <c:pt idx="3147">
                  <c:v>30.3414</c:v>
                </c:pt>
                <c:pt idx="3148">
                  <c:v>30.338999999999999</c:v>
                </c:pt>
                <c:pt idx="3149">
                  <c:v>30.3368</c:v>
                </c:pt>
                <c:pt idx="3150">
                  <c:v>30.334800000000001</c:v>
                </c:pt>
                <c:pt idx="3151">
                  <c:v>30.332599999999999</c:v>
                </c:pt>
                <c:pt idx="3152">
                  <c:v>30.330400000000001</c:v>
                </c:pt>
                <c:pt idx="3153">
                  <c:v>30.328199999999999</c:v>
                </c:pt>
                <c:pt idx="3154">
                  <c:v>30.3262</c:v>
                </c:pt>
                <c:pt idx="3155">
                  <c:v>30.3246</c:v>
                </c:pt>
                <c:pt idx="3156">
                  <c:v>30.322800000000001</c:v>
                </c:pt>
                <c:pt idx="3157">
                  <c:v>30.320900000000009</c:v>
                </c:pt>
                <c:pt idx="3158">
                  <c:v>30.31890000000001</c:v>
                </c:pt>
                <c:pt idx="3159">
                  <c:v>30.317399999999999</c:v>
                </c:pt>
                <c:pt idx="3160">
                  <c:v>30.315799999999999</c:v>
                </c:pt>
                <c:pt idx="3161">
                  <c:v>30.313800000000001</c:v>
                </c:pt>
                <c:pt idx="3162">
                  <c:v>30.311599999999999</c:v>
                </c:pt>
                <c:pt idx="3163">
                  <c:v>30.3094</c:v>
                </c:pt>
                <c:pt idx="3164">
                  <c:v>30.307400000000001</c:v>
                </c:pt>
                <c:pt idx="3165">
                  <c:v>30.305499999999991</c:v>
                </c:pt>
                <c:pt idx="3166">
                  <c:v>30.303699999999999</c:v>
                </c:pt>
                <c:pt idx="3167">
                  <c:v>30.301600000000001</c:v>
                </c:pt>
                <c:pt idx="3168">
                  <c:v>30.299499999999991</c:v>
                </c:pt>
                <c:pt idx="3169">
                  <c:v>30.297599999999999</c:v>
                </c:pt>
                <c:pt idx="3170">
                  <c:v>30.2957</c:v>
                </c:pt>
                <c:pt idx="3171">
                  <c:v>30.293299999999991</c:v>
                </c:pt>
                <c:pt idx="3172">
                  <c:v>30.290900000000001</c:v>
                </c:pt>
                <c:pt idx="3173">
                  <c:v>30.288699999999992</c:v>
                </c:pt>
                <c:pt idx="3174">
                  <c:v>30.2866</c:v>
                </c:pt>
                <c:pt idx="3175">
                  <c:v>30.284700000000001</c:v>
                </c:pt>
                <c:pt idx="3176">
                  <c:v>30.282800000000002</c:v>
                </c:pt>
                <c:pt idx="3177">
                  <c:v>30.2807</c:v>
                </c:pt>
                <c:pt idx="3178">
                  <c:v>30.278600000000001</c:v>
                </c:pt>
                <c:pt idx="3179">
                  <c:v>30.27709999999999</c:v>
                </c:pt>
                <c:pt idx="3180">
                  <c:v>30.27559999999999</c:v>
                </c:pt>
                <c:pt idx="3181">
                  <c:v>30.274000000000001</c:v>
                </c:pt>
                <c:pt idx="3182">
                  <c:v>30.272299999999991</c:v>
                </c:pt>
                <c:pt idx="3183">
                  <c:v>30.270299999999999</c:v>
                </c:pt>
                <c:pt idx="3184">
                  <c:v>30.2684</c:v>
                </c:pt>
                <c:pt idx="3185">
                  <c:v>30.266500000000001</c:v>
                </c:pt>
                <c:pt idx="3186">
                  <c:v>30.264600000000002</c:v>
                </c:pt>
                <c:pt idx="3187">
                  <c:v>30.261900000000001</c:v>
                </c:pt>
                <c:pt idx="3188">
                  <c:v>30.259599999999999</c:v>
                </c:pt>
                <c:pt idx="3189">
                  <c:v>30.2575</c:v>
                </c:pt>
                <c:pt idx="3190">
                  <c:v>30.255600000000001</c:v>
                </c:pt>
                <c:pt idx="3191">
                  <c:v>30.253499999999999</c:v>
                </c:pt>
                <c:pt idx="3192">
                  <c:v>30.251300000000001</c:v>
                </c:pt>
                <c:pt idx="3193">
                  <c:v>30.249099999999999</c:v>
                </c:pt>
                <c:pt idx="3194">
                  <c:v>30.247</c:v>
                </c:pt>
                <c:pt idx="3195">
                  <c:v>30.24519999999999</c:v>
                </c:pt>
                <c:pt idx="3196">
                  <c:v>30.243299999999991</c:v>
                </c:pt>
                <c:pt idx="3197">
                  <c:v>30.241099999999999</c:v>
                </c:pt>
                <c:pt idx="3198">
                  <c:v>30.23899999999999</c:v>
                </c:pt>
                <c:pt idx="3199">
                  <c:v>30.237200000000001</c:v>
                </c:pt>
                <c:pt idx="3200">
                  <c:v>30.235299999999999</c:v>
                </c:pt>
                <c:pt idx="3201">
                  <c:v>30.2333</c:v>
                </c:pt>
                <c:pt idx="3202">
                  <c:v>30.231200000000001</c:v>
                </c:pt>
                <c:pt idx="3203">
                  <c:v>30.229099999999999</c:v>
                </c:pt>
                <c:pt idx="3204">
                  <c:v>30.2271</c:v>
                </c:pt>
                <c:pt idx="3205">
                  <c:v>30.225300000000001</c:v>
                </c:pt>
                <c:pt idx="3206">
                  <c:v>30.223499999999991</c:v>
                </c:pt>
                <c:pt idx="3207">
                  <c:v>30.221399999999999</c:v>
                </c:pt>
                <c:pt idx="3208">
                  <c:v>30.2194</c:v>
                </c:pt>
                <c:pt idx="3209">
                  <c:v>30.217399999999991</c:v>
                </c:pt>
                <c:pt idx="3210">
                  <c:v>30.215599999999998</c:v>
                </c:pt>
                <c:pt idx="3211">
                  <c:v>30.213699999999999</c:v>
                </c:pt>
                <c:pt idx="3212">
                  <c:v>30.2117</c:v>
                </c:pt>
                <c:pt idx="3213">
                  <c:v>30.209599999999998</c:v>
                </c:pt>
                <c:pt idx="3214">
                  <c:v>30.207599999999999</c:v>
                </c:pt>
                <c:pt idx="3215">
                  <c:v>30.206</c:v>
                </c:pt>
                <c:pt idx="3216">
                  <c:v>30.2044</c:v>
                </c:pt>
                <c:pt idx="3217">
                  <c:v>30.2027</c:v>
                </c:pt>
                <c:pt idx="3218">
                  <c:v>30.200700000000001</c:v>
                </c:pt>
                <c:pt idx="3219">
                  <c:v>30.198800000000009</c:v>
                </c:pt>
                <c:pt idx="3220">
                  <c:v>30.197199999999999</c:v>
                </c:pt>
                <c:pt idx="3221">
                  <c:v>30.195499999999999</c:v>
                </c:pt>
                <c:pt idx="3222">
                  <c:v>30.1937</c:v>
                </c:pt>
                <c:pt idx="3223">
                  <c:v>30.191800000000001</c:v>
                </c:pt>
                <c:pt idx="3224">
                  <c:v>30.189699999999991</c:v>
                </c:pt>
                <c:pt idx="3225">
                  <c:v>30.1877</c:v>
                </c:pt>
                <c:pt idx="3226">
                  <c:v>30.1859</c:v>
                </c:pt>
                <c:pt idx="3227">
                  <c:v>30.18419999999999</c:v>
                </c:pt>
                <c:pt idx="3228">
                  <c:v>30.181999999999999</c:v>
                </c:pt>
                <c:pt idx="3229">
                  <c:v>30.1798</c:v>
                </c:pt>
                <c:pt idx="3230">
                  <c:v>30.177800000000001</c:v>
                </c:pt>
                <c:pt idx="3231">
                  <c:v>30.175900000000009</c:v>
                </c:pt>
                <c:pt idx="3232">
                  <c:v>30.174099999999999</c:v>
                </c:pt>
                <c:pt idx="3233">
                  <c:v>30.1722</c:v>
                </c:pt>
                <c:pt idx="3234">
                  <c:v>30.170200000000001</c:v>
                </c:pt>
                <c:pt idx="3235">
                  <c:v>30.168199999999999</c:v>
                </c:pt>
                <c:pt idx="3236">
                  <c:v>30.166599999999999</c:v>
                </c:pt>
                <c:pt idx="3237">
                  <c:v>30.164999999999999</c:v>
                </c:pt>
                <c:pt idx="3238">
                  <c:v>30.1632</c:v>
                </c:pt>
                <c:pt idx="3239">
                  <c:v>30.1615</c:v>
                </c:pt>
                <c:pt idx="3240">
                  <c:v>30.15979999999999</c:v>
                </c:pt>
                <c:pt idx="3241">
                  <c:v>30.158000000000001</c:v>
                </c:pt>
                <c:pt idx="3242">
                  <c:v>30.156100000000009</c:v>
                </c:pt>
                <c:pt idx="3243">
                  <c:v>30.154</c:v>
                </c:pt>
                <c:pt idx="3244">
                  <c:v>30.151500000000009</c:v>
                </c:pt>
                <c:pt idx="3245">
                  <c:v>30.1493</c:v>
                </c:pt>
                <c:pt idx="3246">
                  <c:v>30.147300000000001</c:v>
                </c:pt>
                <c:pt idx="3247">
                  <c:v>30.145399999999999</c:v>
                </c:pt>
                <c:pt idx="3248">
                  <c:v>30.143799999999999</c:v>
                </c:pt>
                <c:pt idx="3249">
                  <c:v>30.142399999999999</c:v>
                </c:pt>
                <c:pt idx="3250">
                  <c:v>30.140699999999999</c:v>
                </c:pt>
                <c:pt idx="3251">
                  <c:v>30.1389</c:v>
                </c:pt>
                <c:pt idx="3252">
                  <c:v>30.137599999999999</c:v>
                </c:pt>
                <c:pt idx="3253">
                  <c:v>30.136099999999999</c:v>
                </c:pt>
                <c:pt idx="3254">
                  <c:v>30.134599999999999</c:v>
                </c:pt>
                <c:pt idx="3255">
                  <c:v>30.13300000000001</c:v>
                </c:pt>
                <c:pt idx="3256">
                  <c:v>30.130800000000001</c:v>
                </c:pt>
                <c:pt idx="3257">
                  <c:v>30.128699999999991</c:v>
                </c:pt>
                <c:pt idx="3258">
                  <c:v>30.126899999999999</c:v>
                </c:pt>
                <c:pt idx="3259">
                  <c:v>30.125099999999989</c:v>
                </c:pt>
                <c:pt idx="3260">
                  <c:v>30.122800000000009</c:v>
                </c:pt>
                <c:pt idx="3261">
                  <c:v>30.1206</c:v>
                </c:pt>
                <c:pt idx="3262">
                  <c:v>30.11849999999999</c:v>
                </c:pt>
                <c:pt idx="3263">
                  <c:v>30.116499999999991</c:v>
                </c:pt>
                <c:pt idx="3264">
                  <c:v>30.114699999999999</c:v>
                </c:pt>
                <c:pt idx="3265">
                  <c:v>30.113</c:v>
                </c:pt>
                <c:pt idx="3266">
                  <c:v>30.1112</c:v>
                </c:pt>
                <c:pt idx="3267">
                  <c:v>30.109200000000001</c:v>
                </c:pt>
                <c:pt idx="3268">
                  <c:v>30.107700000000001</c:v>
                </c:pt>
                <c:pt idx="3269">
                  <c:v>30.106199999999991</c:v>
                </c:pt>
                <c:pt idx="3270">
                  <c:v>30.104700000000001</c:v>
                </c:pt>
                <c:pt idx="3271">
                  <c:v>30.103100000000001</c:v>
                </c:pt>
                <c:pt idx="3272">
                  <c:v>30.100999999999999</c:v>
                </c:pt>
                <c:pt idx="3273">
                  <c:v>30.0989</c:v>
                </c:pt>
                <c:pt idx="3274">
                  <c:v>30.097000000000001</c:v>
                </c:pt>
                <c:pt idx="3275">
                  <c:v>30.095099999999999</c:v>
                </c:pt>
                <c:pt idx="3276">
                  <c:v>30.0931</c:v>
                </c:pt>
                <c:pt idx="3277">
                  <c:v>30.0914</c:v>
                </c:pt>
                <c:pt idx="3278">
                  <c:v>30.089600000000001</c:v>
                </c:pt>
                <c:pt idx="3279">
                  <c:v>30.087599999999998</c:v>
                </c:pt>
                <c:pt idx="3280">
                  <c:v>30.086300000000001</c:v>
                </c:pt>
                <c:pt idx="3281">
                  <c:v>30.084699999999991</c:v>
                </c:pt>
                <c:pt idx="3282">
                  <c:v>30.082799999999992</c:v>
                </c:pt>
                <c:pt idx="3283">
                  <c:v>30.081</c:v>
                </c:pt>
                <c:pt idx="3284">
                  <c:v>30.0792</c:v>
                </c:pt>
                <c:pt idx="3285">
                  <c:v>30.077500000000001</c:v>
                </c:pt>
                <c:pt idx="3286">
                  <c:v>30.075800000000001</c:v>
                </c:pt>
                <c:pt idx="3287">
                  <c:v>30.074100000000001</c:v>
                </c:pt>
                <c:pt idx="3288">
                  <c:v>30.072299999999991</c:v>
                </c:pt>
                <c:pt idx="3289">
                  <c:v>30.0702</c:v>
                </c:pt>
                <c:pt idx="3290">
                  <c:v>30.06819999999999</c:v>
                </c:pt>
                <c:pt idx="3291">
                  <c:v>30.066400000000002</c:v>
                </c:pt>
                <c:pt idx="3292">
                  <c:v>30.064699999999998</c:v>
                </c:pt>
                <c:pt idx="3293">
                  <c:v>30.0625</c:v>
                </c:pt>
                <c:pt idx="3294">
                  <c:v>30.060299999999991</c:v>
                </c:pt>
                <c:pt idx="3295">
                  <c:v>30.058199999999999</c:v>
                </c:pt>
                <c:pt idx="3296">
                  <c:v>30.0563</c:v>
                </c:pt>
                <c:pt idx="3297">
                  <c:v>30.05469999999999</c:v>
                </c:pt>
                <c:pt idx="3298">
                  <c:v>30.0533</c:v>
                </c:pt>
                <c:pt idx="3299">
                  <c:v>30.052</c:v>
                </c:pt>
                <c:pt idx="3300">
                  <c:v>30.050799999999999</c:v>
                </c:pt>
                <c:pt idx="3301">
                  <c:v>30.049700000000001</c:v>
                </c:pt>
                <c:pt idx="3302">
                  <c:v>30.048200000000001</c:v>
                </c:pt>
                <c:pt idx="3303">
                  <c:v>30.046800000000001</c:v>
                </c:pt>
                <c:pt idx="3304">
                  <c:v>30.045400000000001</c:v>
                </c:pt>
                <c:pt idx="3305">
                  <c:v>30.042999999999999</c:v>
                </c:pt>
                <c:pt idx="3306">
                  <c:v>30.040700000000001</c:v>
                </c:pt>
                <c:pt idx="3307">
                  <c:v>30.038499999999999</c:v>
                </c:pt>
                <c:pt idx="3308">
                  <c:v>30.0364</c:v>
                </c:pt>
                <c:pt idx="3309">
                  <c:v>30.034399999999991</c:v>
                </c:pt>
                <c:pt idx="3310">
                  <c:v>30.032699999999998</c:v>
                </c:pt>
                <c:pt idx="3311">
                  <c:v>30.030999999999999</c:v>
                </c:pt>
                <c:pt idx="3312">
                  <c:v>30.029299999999999</c:v>
                </c:pt>
                <c:pt idx="3313">
                  <c:v>30.02790000000001</c:v>
                </c:pt>
                <c:pt idx="3314">
                  <c:v>30.026399999999999</c:v>
                </c:pt>
                <c:pt idx="3315">
                  <c:v>30.024899999999999</c:v>
                </c:pt>
                <c:pt idx="3316">
                  <c:v>30.023599999999991</c:v>
                </c:pt>
                <c:pt idx="3317">
                  <c:v>30.021999999999998</c:v>
                </c:pt>
                <c:pt idx="3318">
                  <c:v>30.020299999999999</c:v>
                </c:pt>
                <c:pt idx="3319">
                  <c:v>30.0185</c:v>
                </c:pt>
                <c:pt idx="3320">
                  <c:v>30.0167</c:v>
                </c:pt>
                <c:pt idx="3321">
                  <c:v>30.015299999999989</c:v>
                </c:pt>
                <c:pt idx="3322">
                  <c:v>30.01380000000001</c:v>
                </c:pt>
                <c:pt idx="3323">
                  <c:v>30.0121</c:v>
                </c:pt>
                <c:pt idx="3324">
                  <c:v>30.010100000000001</c:v>
                </c:pt>
                <c:pt idx="3325">
                  <c:v>30.008400000000002</c:v>
                </c:pt>
                <c:pt idx="3326">
                  <c:v>30.006699999999999</c:v>
                </c:pt>
                <c:pt idx="3327">
                  <c:v>30.005199999999991</c:v>
                </c:pt>
                <c:pt idx="3328">
                  <c:v>30.003699999999998</c:v>
                </c:pt>
                <c:pt idx="3329">
                  <c:v>30.002099999999999</c:v>
                </c:pt>
                <c:pt idx="3330">
                  <c:v>30.0002</c:v>
                </c:pt>
                <c:pt idx="3331">
                  <c:v>29.99839999999999</c:v>
                </c:pt>
                <c:pt idx="3332">
                  <c:v>29.996700000000001</c:v>
                </c:pt>
                <c:pt idx="3333">
                  <c:v>29.995100000000001</c:v>
                </c:pt>
                <c:pt idx="3334">
                  <c:v>29.99369999999999</c:v>
                </c:pt>
                <c:pt idx="3335">
                  <c:v>29.9925</c:v>
                </c:pt>
                <c:pt idx="3336">
                  <c:v>29.991499999999998</c:v>
                </c:pt>
                <c:pt idx="3337">
                  <c:v>29.990400000000001</c:v>
                </c:pt>
                <c:pt idx="3338">
                  <c:v>29.98889999999999</c:v>
                </c:pt>
                <c:pt idx="3339">
                  <c:v>29.987300000000001</c:v>
                </c:pt>
                <c:pt idx="3340">
                  <c:v>29.985800000000001</c:v>
                </c:pt>
                <c:pt idx="3341">
                  <c:v>29.983799999999999</c:v>
                </c:pt>
                <c:pt idx="3342">
                  <c:v>29.981999999999999</c:v>
                </c:pt>
                <c:pt idx="3343">
                  <c:v>29.98</c:v>
                </c:pt>
                <c:pt idx="3344">
                  <c:v>29.977999999999991</c:v>
                </c:pt>
                <c:pt idx="3345">
                  <c:v>29.976400000000002</c:v>
                </c:pt>
                <c:pt idx="3346">
                  <c:v>29.974799999999991</c:v>
                </c:pt>
                <c:pt idx="3347">
                  <c:v>29.973299999999991</c:v>
                </c:pt>
                <c:pt idx="3348">
                  <c:v>29.971999999999991</c:v>
                </c:pt>
                <c:pt idx="3349">
                  <c:v>29.97059999999999</c:v>
                </c:pt>
                <c:pt idx="3350">
                  <c:v>29.969000000000001</c:v>
                </c:pt>
                <c:pt idx="3351">
                  <c:v>29.967299999999991</c:v>
                </c:pt>
                <c:pt idx="3352">
                  <c:v>29.965699999999998</c:v>
                </c:pt>
                <c:pt idx="3353">
                  <c:v>29.964099999999998</c:v>
                </c:pt>
                <c:pt idx="3354">
                  <c:v>29.962399999999992</c:v>
                </c:pt>
                <c:pt idx="3355">
                  <c:v>29.9605</c:v>
                </c:pt>
                <c:pt idx="3356">
                  <c:v>29.958500000000001</c:v>
                </c:pt>
                <c:pt idx="3357">
                  <c:v>29.956900000000001</c:v>
                </c:pt>
                <c:pt idx="3358">
                  <c:v>29.955300000000001</c:v>
                </c:pt>
                <c:pt idx="3359">
                  <c:v>29.953900000000001</c:v>
                </c:pt>
                <c:pt idx="3360">
                  <c:v>29.9527</c:v>
                </c:pt>
                <c:pt idx="3361">
                  <c:v>29.951599999999999</c:v>
                </c:pt>
                <c:pt idx="3362">
                  <c:v>29.950099999999999</c:v>
                </c:pt>
                <c:pt idx="3363">
                  <c:v>29.948399999999989</c:v>
                </c:pt>
                <c:pt idx="3364">
                  <c:v>29.946899999999999</c:v>
                </c:pt>
                <c:pt idx="3365">
                  <c:v>29.9453</c:v>
                </c:pt>
                <c:pt idx="3366">
                  <c:v>29.9437</c:v>
                </c:pt>
                <c:pt idx="3367">
                  <c:v>29.9419</c:v>
                </c:pt>
                <c:pt idx="3368">
                  <c:v>29.939800000000009</c:v>
                </c:pt>
                <c:pt idx="3369">
                  <c:v>29.93790000000001</c:v>
                </c:pt>
                <c:pt idx="3370">
                  <c:v>29.936199999999999</c:v>
                </c:pt>
                <c:pt idx="3371">
                  <c:v>29.9345</c:v>
                </c:pt>
                <c:pt idx="3372">
                  <c:v>29.9331</c:v>
                </c:pt>
                <c:pt idx="3373">
                  <c:v>29.931899999999999</c:v>
                </c:pt>
                <c:pt idx="3374">
                  <c:v>29.930499999999999</c:v>
                </c:pt>
                <c:pt idx="3375">
                  <c:v>29.928799999999988</c:v>
                </c:pt>
                <c:pt idx="3376">
                  <c:v>29.927199999999999</c:v>
                </c:pt>
                <c:pt idx="3377">
                  <c:v>29.925799999999992</c:v>
                </c:pt>
                <c:pt idx="3378">
                  <c:v>29.924499999999991</c:v>
                </c:pt>
                <c:pt idx="3379">
                  <c:v>29.923199999999991</c:v>
                </c:pt>
                <c:pt idx="3380">
                  <c:v>29.921700000000001</c:v>
                </c:pt>
                <c:pt idx="3381">
                  <c:v>29.919899999999991</c:v>
                </c:pt>
                <c:pt idx="3382">
                  <c:v>29.918099999999999</c:v>
                </c:pt>
                <c:pt idx="3383">
                  <c:v>29.916399999999999</c:v>
                </c:pt>
                <c:pt idx="3384">
                  <c:v>29.91490000000001</c:v>
                </c:pt>
                <c:pt idx="3385">
                  <c:v>29.913399999999999</c:v>
                </c:pt>
                <c:pt idx="3386">
                  <c:v>29.911899999999999</c:v>
                </c:pt>
                <c:pt idx="3387">
                  <c:v>29.910299999999999</c:v>
                </c:pt>
                <c:pt idx="3388">
                  <c:v>29.9086</c:v>
                </c:pt>
                <c:pt idx="3389">
                  <c:v>29.9069</c:v>
                </c:pt>
                <c:pt idx="3390">
                  <c:v>29.9056</c:v>
                </c:pt>
                <c:pt idx="3391">
                  <c:v>29.904299999999999</c:v>
                </c:pt>
                <c:pt idx="3392">
                  <c:v>29.902999999999999</c:v>
                </c:pt>
                <c:pt idx="3393">
                  <c:v>29.901599999999991</c:v>
                </c:pt>
                <c:pt idx="3394">
                  <c:v>29.9</c:v>
                </c:pt>
                <c:pt idx="3395">
                  <c:v>29.898299999999999</c:v>
                </c:pt>
                <c:pt idx="3396">
                  <c:v>29.896599999999999</c:v>
                </c:pt>
                <c:pt idx="3397">
                  <c:v>29.895099999999999</c:v>
                </c:pt>
                <c:pt idx="3398">
                  <c:v>29.8935</c:v>
                </c:pt>
                <c:pt idx="3399">
                  <c:v>29.892299999999999</c:v>
                </c:pt>
                <c:pt idx="3400">
                  <c:v>29.891200000000001</c:v>
                </c:pt>
                <c:pt idx="3401">
                  <c:v>29.89</c:v>
                </c:pt>
                <c:pt idx="3402">
                  <c:v>29.8889</c:v>
                </c:pt>
                <c:pt idx="3403">
                  <c:v>29.887599999999999</c:v>
                </c:pt>
                <c:pt idx="3404">
                  <c:v>29.886299999999999</c:v>
                </c:pt>
                <c:pt idx="3405">
                  <c:v>29.885000000000002</c:v>
                </c:pt>
                <c:pt idx="3406">
                  <c:v>29.883299999999991</c:v>
                </c:pt>
                <c:pt idx="3407">
                  <c:v>29.882100000000001</c:v>
                </c:pt>
                <c:pt idx="3408">
                  <c:v>29.880800000000001</c:v>
                </c:pt>
                <c:pt idx="3409">
                  <c:v>29.87919999999999</c:v>
                </c:pt>
                <c:pt idx="3410">
                  <c:v>29.8779</c:v>
                </c:pt>
                <c:pt idx="3411">
                  <c:v>29.8765</c:v>
                </c:pt>
                <c:pt idx="3412">
                  <c:v>29.8751</c:v>
                </c:pt>
                <c:pt idx="3413">
                  <c:v>29.873799999999999</c:v>
                </c:pt>
                <c:pt idx="3414">
                  <c:v>29.872199999999999</c:v>
                </c:pt>
                <c:pt idx="3415">
                  <c:v>29.870699999999999</c:v>
                </c:pt>
                <c:pt idx="3416">
                  <c:v>29.869</c:v>
                </c:pt>
                <c:pt idx="3417">
                  <c:v>29.8673</c:v>
                </c:pt>
                <c:pt idx="3418">
                  <c:v>29.8659</c:v>
                </c:pt>
                <c:pt idx="3419">
                  <c:v>29.864599999999999</c:v>
                </c:pt>
                <c:pt idx="3420">
                  <c:v>29.863199999999999</c:v>
                </c:pt>
                <c:pt idx="3421">
                  <c:v>29.861599999999999</c:v>
                </c:pt>
                <c:pt idx="3422">
                  <c:v>29.85949999999999</c:v>
                </c:pt>
                <c:pt idx="3423">
                  <c:v>29.857499999999991</c:v>
                </c:pt>
                <c:pt idx="3424">
                  <c:v>29.855699999999999</c:v>
                </c:pt>
                <c:pt idx="3425">
                  <c:v>29.853999999999999</c:v>
                </c:pt>
                <c:pt idx="3426">
                  <c:v>29.8521</c:v>
                </c:pt>
                <c:pt idx="3427">
                  <c:v>29.8507</c:v>
                </c:pt>
                <c:pt idx="3428">
                  <c:v>29.849599999999999</c:v>
                </c:pt>
                <c:pt idx="3429">
                  <c:v>29.848499999999991</c:v>
                </c:pt>
                <c:pt idx="3430">
                  <c:v>29.847899999999999</c:v>
                </c:pt>
                <c:pt idx="3431">
                  <c:v>29.846699999999991</c:v>
                </c:pt>
                <c:pt idx="3432">
                  <c:v>29.845600000000001</c:v>
                </c:pt>
                <c:pt idx="3433">
                  <c:v>29.844499999999989</c:v>
                </c:pt>
                <c:pt idx="3434">
                  <c:v>29.8431</c:v>
                </c:pt>
                <c:pt idx="3435">
                  <c:v>29.841999999999999</c:v>
                </c:pt>
                <c:pt idx="3436">
                  <c:v>29.840900000000001</c:v>
                </c:pt>
                <c:pt idx="3437">
                  <c:v>29.839600000000001</c:v>
                </c:pt>
                <c:pt idx="3438">
                  <c:v>29.8383</c:v>
                </c:pt>
                <c:pt idx="3439">
                  <c:v>29.8369</c:v>
                </c:pt>
                <c:pt idx="3440">
                  <c:v>29.835599999999999</c:v>
                </c:pt>
                <c:pt idx="3441">
                  <c:v>29.834299999999999</c:v>
                </c:pt>
                <c:pt idx="3442">
                  <c:v>29.832100000000001</c:v>
                </c:pt>
                <c:pt idx="3443">
                  <c:v>29.830199999999991</c:v>
                </c:pt>
                <c:pt idx="3444">
                  <c:v>29.828399999999991</c:v>
                </c:pt>
                <c:pt idx="3445">
                  <c:v>29.826599999999999</c:v>
                </c:pt>
                <c:pt idx="3446">
                  <c:v>29.8249</c:v>
                </c:pt>
                <c:pt idx="3447">
                  <c:v>29.823399999999999</c:v>
                </c:pt>
                <c:pt idx="3448">
                  <c:v>29.822199999999999</c:v>
                </c:pt>
                <c:pt idx="3449">
                  <c:v>29.821200000000001</c:v>
                </c:pt>
                <c:pt idx="3450">
                  <c:v>29.8203</c:v>
                </c:pt>
                <c:pt idx="3451">
                  <c:v>29.820099999999989</c:v>
                </c:pt>
                <c:pt idx="3452">
                  <c:v>29.819099999999999</c:v>
                </c:pt>
                <c:pt idx="3453">
                  <c:v>29.817800000000009</c:v>
                </c:pt>
                <c:pt idx="3454">
                  <c:v>29.816500000000001</c:v>
                </c:pt>
                <c:pt idx="3455">
                  <c:v>29.814900000000009</c:v>
                </c:pt>
                <c:pt idx="3456">
                  <c:v>29.813299999999991</c:v>
                </c:pt>
                <c:pt idx="3457">
                  <c:v>29.811399999999999</c:v>
                </c:pt>
                <c:pt idx="3458">
                  <c:v>29.8094</c:v>
                </c:pt>
                <c:pt idx="3459">
                  <c:v>29.807400000000001</c:v>
                </c:pt>
                <c:pt idx="3460">
                  <c:v>29.805599999999998</c:v>
                </c:pt>
                <c:pt idx="3461">
                  <c:v>29.804099999999991</c:v>
                </c:pt>
                <c:pt idx="3462">
                  <c:v>29.802700000000002</c:v>
                </c:pt>
                <c:pt idx="3463">
                  <c:v>29.8019</c:v>
                </c:pt>
                <c:pt idx="3464">
                  <c:v>29.800900000000009</c:v>
                </c:pt>
                <c:pt idx="3465">
                  <c:v>29.799600000000002</c:v>
                </c:pt>
                <c:pt idx="3466">
                  <c:v>29.798300000000001</c:v>
                </c:pt>
                <c:pt idx="3467">
                  <c:v>29.797799999999999</c:v>
                </c:pt>
                <c:pt idx="3468">
                  <c:v>29.796700000000001</c:v>
                </c:pt>
                <c:pt idx="3469">
                  <c:v>29.795099999999991</c:v>
                </c:pt>
                <c:pt idx="3470">
                  <c:v>29.793299999999999</c:v>
                </c:pt>
                <c:pt idx="3471">
                  <c:v>29.791799999999991</c:v>
                </c:pt>
                <c:pt idx="3472">
                  <c:v>29.790299999999991</c:v>
                </c:pt>
                <c:pt idx="3473">
                  <c:v>29.788499999999988</c:v>
                </c:pt>
                <c:pt idx="3474">
                  <c:v>29.786799999999999</c:v>
                </c:pt>
                <c:pt idx="3475">
                  <c:v>29.785399999999999</c:v>
                </c:pt>
                <c:pt idx="3476">
                  <c:v>29.784099999999999</c:v>
                </c:pt>
                <c:pt idx="3477">
                  <c:v>29.783000000000001</c:v>
                </c:pt>
                <c:pt idx="3478">
                  <c:v>29.782</c:v>
                </c:pt>
                <c:pt idx="3479">
                  <c:v>29.781199999999998</c:v>
                </c:pt>
                <c:pt idx="3480">
                  <c:v>29.779900000000001</c:v>
                </c:pt>
                <c:pt idx="3481">
                  <c:v>29.778400000000001</c:v>
                </c:pt>
                <c:pt idx="3482">
                  <c:v>29.776799999999991</c:v>
                </c:pt>
                <c:pt idx="3483">
                  <c:v>29.775200000000002</c:v>
                </c:pt>
                <c:pt idx="3484">
                  <c:v>29.773800000000001</c:v>
                </c:pt>
                <c:pt idx="3485">
                  <c:v>29.77259999999999</c:v>
                </c:pt>
                <c:pt idx="3486">
                  <c:v>29.7715</c:v>
                </c:pt>
                <c:pt idx="3487">
                  <c:v>29.770699999999991</c:v>
                </c:pt>
                <c:pt idx="3488">
                  <c:v>29.76939999999999</c:v>
                </c:pt>
                <c:pt idx="3489">
                  <c:v>29.76789999999999</c:v>
                </c:pt>
                <c:pt idx="3490">
                  <c:v>29.766400000000001</c:v>
                </c:pt>
                <c:pt idx="3491">
                  <c:v>29.764800000000001</c:v>
                </c:pt>
                <c:pt idx="3492">
                  <c:v>29.763500000000001</c:v>
                </c:pt>
                <c:pt idx="3493">
                  <c:v>29.7624</c:v>
                </c:pt>
                <c:pt idx="3494">
                  <c:v>29.761399999999998</c:v>
                </c:pt>
                <c:pt idx="3495">
                  <c:v>29.7605</c:v>
                </c:pt>
                <c:pt idx="3496">
                  <c:v>29.7593</c:v>
                </c:pt>
                <c:pt idx="3497">
                  <c:v>29.7578</c:v>
                </c:pt>
                <c:pt idx="3498">
                  <c:v>29.756399999999999</c:v>
                </c:pt>
                <c:pt idx="3499">
                  <c:v>29.75480000000001</c:v>
                </c:pt>
                <c:pt idx="3500">
                  <c:v>29.753599999999999</c:v>
                </c:pt>
                <c:pt idx="3501">
                  <c:v>29.752499999999991</c:v>
                </c:pt>
                <c:pt idx="3502">
                  <c:v>29.7515</c:v>
                </c:pt>
                <c:pt idx="3503">
                  <c:v>29.751100000000001</c:v>
                </c:pt>
                <c:pt idx="3504">
                  <c:v>29.750299999999999</c:v>
                </c:pt>
                <c:pt idx="3505">
                  <c:v>29.749300000000002</c:v>
                </c:pt>
                <c:pt idx="3506">
                  <c:v>29.748000000000001</c:v>
                </c:pt>
                <c:pt idx="3507">
                  <c:v>29.746700000000001</c:v>
                </c:pt>
                <c:pt idx="3508">
                  <c:v>29.7454</c:v>
                </c:pt>
                <c:pt idx="3509">
                  <c:v>29.744</c:v>
                </c:pt>
                <c:pt idx="3510">
                  <c:v>29.7423</c:v>
                </c:pt>
                <c:pt idx="3511">
                  <c:v>29.740600000000001</c:v>
                </c:pt>
                <c:pt idx="3512">
                  <c:v>29.739399999999989</c:v>
                </c:pt>
                <c:pt idx="3513">
                  <c:v>29.73790000000001</c:v>
                </c:pt>
                <c:pt idx="3514">
                  <c:v>29.7362</c:v>
                </c:pt>
                <c:pt idx="3515">
                  <c:v>29.734999999999999</c:v>
                </c:pt>
                <c:pt idx="3516">
                  <c:v>29.733699999999999</c:v>
                </c:pt>
                <c:pt idx="3517">
                  <c:v>29.732500000000002</c:v>
                </c:pt>
                <c:pt idx="3518">
                  <c:v>29.731400000000001</c:v>
                </c:pt>
                <c:pt idx="3519">
                  <c:v>29.72989999999999</c:v>
                </c:pt>
                <c:pt idx="3520">
                  <c:v>29.728200000000001</c:v>
                </c:pt>
                <c:pt idx="3521">
                  <c:v>29.726599999999991</c:v>
                </c:pt>
                <c:pt idx="3522">
                  <c:v>29.725100000000001</c:v>
                </c:pt>
                <c:pt idx="3523">
                  <c:v>29.723500000000001</c:v>
                </c:pt>
                <c:pt idx="3524">
                  <c:v>29.722300000000001</c:v>
                </c:pt>
                <c:pt idx="3525">
                  <c:v>29.7212</c:v>
                </c:pt>
                <c:pt idx="3526">
                  <c:v>29.720199999999998</c:v>
                </c:pt>
                <c:pt idx="3527">
                  <c:v>29.7196</c:v>
                </c:pt>
                <c:pt idx="3528">
                  <c:v>29.718699999999991</c:v>
                </c:pt>
                <c:pt idx="3529">
                  <c:v>29.717600000000001</c:v>
                </c:pt>
                <c:pt idx="3530">
                  <c:v>29.7164</c:v>
                </c:pt>
                <c:pt idx="3531">
                  <c:v>29.715</c:v>
                </c:pt>
                <c:pt idx="3532">
                  <c:v>29.713699999999999</c:v>
                </c:pt>
                <c:pt idx="3533">
                  <c:v>29.712299999999999</c:v>
                </c:pt>
                <c:pt idx="3534">
                  <c:v>29.71080000000001</c:v>
                </c:pt>
                <c:pt idx="3535">
                  <c:v>29.7089</c:v>
                </c:pt>
                <c:pt idx="3536">
                  <c:v>29.7072</c:v>
                </c:pt>
                <c:pt idx="3537">
                  <c:v>29.70559999999999</c:v>
                </c:pt>
                <c:pt idx="3538">
                  <c:v>29.7041</c:v>
                </c:pt>
                <c:pt idx="3539">
                  <c:v>29.7027</c:v>
                </c:pt>
                <c:pt idx="3540">
                  <c:v>29.701599999999999</c:v>
                </c:pt>
                <c:pt idx="3541">
                  <c:v>29.70079999999999</c:v>
                </c:pt>
                <c:pt idx="3542">
                  <c:v>29.700099999999999</c:v>
                </c:pt>
                <c:pt idx="3543">
                  <c:v>29.6995</c:v>
                </c:pt>
                <c:pt idx="3544">
                  <c:v>29.69939999999999</c:v>
                </c:pt>
                <c:pt idx="3545">
                  <c:v>29.698499999999999</c:v>
                </c:pt>
                <c:pt idx="3546">
                  <c:v>29.697399999999991</c:v>
                </c:pt>
                <c:pt idx="3547">
                  <c:v>29.696300000000001</c:v>
                </c:pt>
                <c:pt idx="3548">
                  <c:v>29.69469999999999</c:v>
                </c:pt>
                <c:pt idx="3549">
                  <c:v>29.6935</c:v>
                </c:pt>
                <c:pt idx="3550">
                  <c:v>29.692499999999999</c:v>
                </c:pt>
                <c:pt idx="3551">
                  <c:v>29.691600000000001</c:v>
                </c:pt>
                <c:pt idx="3552">
                  <c:v>29.691200000000009</c:v>
                </c:pt>
                <c:pt idx="3553">
                  <c:v>29.6907</c:v>
                </c:pt>
                <c:pt idx="3554">
                  <c:v>29.690300000000001</c:v>
                </c:pt>
                <c:pt idx="3555">
                  <c:v>29.689699999999998</c:v>
                </c:pt>
                <c:pt idx="3556">
                  <c:v>29.688800000000001</c:v>
                </c:pt>
                <c:pt idx="3557">
                  <c:v>29.6876</c:v>
                </c:pt>
                <c:pt idx="3558">
                  <c:v>29.686399999999999</c:v>
                </c:pt>
                <c:pt idx="3559">
                  <c:v>29.685199999999991</c:v>
                </c:pt>
                <c:pt idx="3560">
                  <c:v>29.683399999999999</c:v>
                </c:pt>
                <c:pt idx="3561">
                  <c:v>29.681699999999999</c:v>
                </c:pt>
                <c:pt idx="3562">
                  <c:v>29.6799</c:v>
                </c:pt>
                <c:pt idx="3563">
                  <c:v>29.677900000000001</c:v>
                </c:pt>
                <c:pt idx="3564">
                  <c:v>29.676200000000001</c:v>
                </c:pt>
                <c:pt idx="3565">
                  <c:v>29.674599999999991</c:v>
                </c:pt>
                <c:pt idx="3566">
                  <c:v>29.673200000000001</c:v>
                </c:pt>
                <c:pt idx="3567">
                  <c:v>29.67179999999999</c:v>
                </c:pt>
                <c:pt idx="3568">
                  <c:v>29.6709</c:v>
                </c:pt>
                <c:pt idx="3569">
                  <c:v>29.670100000000001</c:v>
                </c:pt>
                <c:pt idx="3570">
                  <c:v>29.6692</c:v>
                </c:pt>
                <c:pt idx="3571">
                  <c:v>29.668099999999999</c:v>
                </c:pt>
                <c:pt idx="3572">
                  <c:v>29.666999999999991</c:v>
                </c:pt>
                <c:pt idx="3573">
                  <c:v>29.665800000000001</c:v>
                </c:pt>
                <c:pt idx="3574">
                  <c:v>29.6646</c:v>
                </c:pt>
                <c:pt idx="3575">
                  <c:v>29.663499999999999</c:v>
                </c:pt>
                <c:pt idx="3576">
                  <c:v>29.662099999999999</c:v>
                </c:pt>
                <c:pt idx="3577">
                  <c:v>29.661100000000001</c:v>
                </c:pt>
                <c:pt idx="3578">
                  <c:v>29.660399999999999</c:v>
                </c:pt>
                <c:pt idx="3579">
                  <c:v>29.659700000000001</c:v>
                </c:pt>
                <c:pt idx="3580">
                  <c:v>29.659700000000001</c:v>
                </c:pt>
                <c:pt idx="3581">
                  <c:v>29.658999999999999</c:v>
                </c:pt>
                <c:pt idx="3582">
                  <c:v>29.658000000000001</c:v>
                </c:pt>
                <c:pt idx="3583">
                  <c:v>29.65679999999999</c:v>
                </c:pt>
                <c:pt idx="3584">
                  <c:v>29.6554</c:v>
                </c:pt>
                <c:pt idx="3585">
                  <c:v>29.654199999999999</c:v>
                </c:pt>
                <c:pt idx="3586">
                  <c:v>29.653200000000009</c:v>
                </c:pt>
                <c:pt idx="3587">
                  <c:v>29.652200000000001</c:v>
                </c:pt>
                <c:pt idx="3588">
                  <c:v>29.6508</c:v>
                </c:pt>
                <c:pt idx="3589">
                  <c:v>29.6492</c:v>
                </c:pt>
                <c:pt idx="3590">
                  <c:v>29.6477</c:v>
                </c:pt>
                <c:pt idx="3591">
                  <c:v>29.6462</c:v>
                </c:pt>
                <c:pt idx="3592">
                  <c:v>29.644400000000001</c:v>
                </c:pt>
                <c:pt idx="3593">
                  <c:v>29.64309999999999</c:v>
                </c:pt>
                <c:pt idx="3594">
                  <c:v>29.642099999999999</c:v>
                </c:pt>
                <c:pt idx="3595">
                  <c:v>29.641099999999991</c:v>
                </c:pt>
                <c:pt idx="3596">
                  <c:v>29.640900000000009</c:v>
                </c:pt>
                <c:pt idx="3597">
                  <c:v>29.6404</c:v>
                </c:pt>
                <c:pt idx="3598">
                  <c:v>29.639400000000009</c:v>
                </c:pt>
                <c:pt idx="3599">
                  <c:v>29.638200000000001</c:v>
                </c:pt>
                <c:pt idx="3600">
                  <c:v>29.636900000000001</c:v>
                </c:pt>
                <c:pt idx="3601">
                  <c:v>29.6357</c:v>
                </c:pt>
                <c:pt idx="3602">
                  <c:v>29.634499999999999</c:v>
                </c:pt>
                <c:pt idx="3603">
                  <c:v>29.633500000000002</c:v>
                </c:pt>
                <c:pt idx="3604">
                  <c:v>29.63239999999999</c:v>
                </c:pt>
                <c:pt idx="3605">
                  <c:v>29.63150000000001</c:v>
                </c:pt>
                <c:pt idx="3606">
                  <c:v>29.630800000000001</c:v>
                </c:pt>
                <c:pt idx="3607">
                  <c:v>29.630200000000009</c:v>
                </c:pt>
                <c:pt idx="3608">
                  <c:v>29.6294</c:v>
                </c:pt>
                <c:pt idx="3609">
                  <c:v>29.6281</c:v>
                </c:pt>
                <c:pt idx="3610">
                  <c:v>29.62680000000001</c:v>
                </c:pt>
                <c:pt idx="3611">
                  <c:v>29.625499999999999</c:v>
                </c:pt>
                <c:pt idx="3612">
                  <c:v>29.624299999999991</c:v>
                </c:pt>
                <c:pt idx="3613">
                  <c:v>29.622599999999998</c:v>
                </c:pt>
                <c:pt idx="3614">
                  <c:v>29.621400000000001</c:v>
                </c:pt>
                <c:pt idx="3615">
                  <c:v>29.6205</c:v>
                </c:pt>
                <c:pt idx="3616">
                  <c:v>29.619800000000001</c:v>
                </c:pt>
                <c:pt idx="3617">
                  <c:v>29.619599999999991</c:v>
                </c:pt>
                <c:pt idx="3618">
                  <c:v>29.61869999999999</c:v>
                </c:pt>
                <c:pt idx="3619">
                  <c:v>29.6174</c:v>
                </c:pt>
                <c:pt idx="3620">
                  <c:v>29.616099999999999</c:v>
                </c:pt>
                <c:pt idx="3621">
                  <c:v>29.6145</c:v>
                </c:pt>
                <c:pt idx="3622">
                  <c:v>29.61320000000001</c:v>
                </c:pt>
                <c:pt idx="3623">
                  <c:v>29.612099999999991</c:v>
                </c:pt>
                <c:pt idx="3624">
                  <c:v>29.6111</c:v>
                </c:pt>
                <c:pt idx="3625">
                  <c:v>29.610099999999999</c:v>
                </c:pt>
                <c:pt idx="3626">
                  <c:v>29.608699999999999</c:v>
                </c:pt>
                <c:pt idx="3627">
                  <c:v>29.607299999999999</c:v>
                </c:pt>
                <c:pt idx="3628">
                  <c:v>29.605800000000009</c:v>
                </c:pt>
                <c:pt idx="3629">
                  <c:v>29.604300000000009</c:v>
                </c:pt>
                <c:pt idx="3630">
                  <c:v>29.603100000000001</c:v>
                </c:pt>
                <c:pt idx="3631">
                  <c:v>29.6021</c:v>
                </c:pt>
                <c:pt idx="3632">
                  <c:v>29.601099999999999</c:v>
                </c:pt>
                <c:pt idx="3633">
                  <c:v>29.6007</c:v>
                </c:pt>
                <c:pt idx="3634">
                  <c:v>29.599699999999999</c:v>
                </c:pt>
                <c:pt idx="3635">
                  <c:v>29.598299999999998</c:v>
                </c:pt>
                <c:pt idx="3636">
                  <c:v>29.597000000000001</c:v>
                </c:pt>
                <c:pt idx="3637">
                  <c:v>29.595500000000001</c:v>
                </c:pt>
                <c:pt idx="3638">
                  <c:v>29.594200000000001</c:v>
                </c:pt>
                <c:pt idx="3639">
                  <c:v>29.5931</c:v>
                </c:pt>
                <c:pt idx="3640">
                  <c:v>29.592099999999999</c:v>
                </c:pt>
                <c:pt idx="3641">
                  <c:v>29.5915</c:v>
                </c:pt>
                <c:pt idx="3642">
                  <c:v>29.590900000000001</c:v>
                </c:pt>
                <c:pt idx="3643">
                  <c:v>29.590299999999999</c:v>
                </c:pt>
                <c:pt idx="3644">
                  <c:v>29.58959999999999</c:v>
                </c:pt>
                <c:pt idx="3645">
                  <c:v>29.588699999999999</c:v>
                </c:pt>
                <c:pt idx="3646">
                  <c:v>29.587499999999999</c:v>
                </c:pt>
                <c:pt idx="3647">
                  <c:v>29.586299999999991</c:v>
                </c:pt>
                <c:pt idx="3648">
                  <c:v>29.585100000000001</c:v>
                </c:pt>
                <c:pt idx="3649">
                  <c:v>29.583300000000001</c:v>
                </c:pt>
                <c:pt idx="3650">
                  <c:v>29.581900000000001</c:v>
                </c:pt>
                <c:pt idx="3651">
                  <c:v>29.580300000000001</c:v>
                </c:pt>
                <c:pt idx="3652">
                  <c:v>29.578499999999998</c:v>
                </c:pt>
                <c:pt idx="3653">
                  <c:v>29.577100000000009</c:v>
                </c:pt>
                <c:pt idx="3654">
                  <c:v>29.575700000000001</c:v>
                </c:pt>
                <c:pt idx="3655">
                  <c:v>29.574400000000001</c:v>
                </c:pt>
                <c:pt idx="3656">
                  <c:v>29.5732</c:v>
                </c:pt>
                <c:pt idx="3657">
                  <c:v>29.572299999999991</c:v>
                </c:pt>
                <c:pt idx="3658">
                  <c:v>29.5715</c:v>
                </c:pt>
                <c:pt idx="3659">
                  <c:v>29.570900000000009</c:v>
                </c:pt>
                <c:pt idx="3660">
                  <c:v>29.570399999999999</c:v>
                </c:pt>
                <c:pt idx="3661">
                  <c:v>29.5701</c:v>
                </c:pt>
                <c:pt idx="3662">
                  <c:v>29.569099999999999</c:v>
                </c:pt>
                <c:pt idx="3663">
                  <c:v>29.567899999999991</c:v>
                </c:pt>
                <c:pt idx="3664">
                  <c:v>29.56659999999999</c:v>
                </c:pt>
                <c:pt idx="3665">
                  <c:v>29.564900000000009</c:v>
                </c:pt>
                <c:pt idx="3666">
                  <c:v>29.563500000000001</c:v>
                </c:pt>
                <c:pt idx="3667">
                  <c:v>29.5624</c:v>
                </c:pt>
                <c:pt idx="3668">
                  <c:v>29.561399999999999</c:v>
                </c:pt>
                <c:pt idx="3669">
                  <c:v>29.5608</c:v>
                </c:pt>
                <c:pt idx="3670">
                  <c:v>29.5596</c:v>
                </c:pt>
                <c:pt idx="3671">
                  <c:v>29.558199999999999</c:v>
                </c:pt>
                <c:pt idx="3672">
                  <c:v>29.556699999999999</c:v>
                </c:pt>
                <c:pt idx="3673">
                  <c:v>29.555099999999999</c:v>
                </c:pt>
                <c:pt idx="3674">
                  <c:v>29.553799999999999</c:v>
                </c:pt>
                <c:pt idx="3675">
                  <c:v>29.552599999999991</c:v>
                </c:pt>
                <c:pt idx="3676">
                  <c:v>29.551500000000001</c:v>
                </c:pt>
                <c:pt idx="3677">
                  <c:v>29.55080000000001</c:v>
                </c:pt>
                <c:pt idx="3678">
                  <c:v>29.5501</c:v>
                </c:pt>
                <c:pt idx="3679">
                  <c:v>29.549599999999991</c:v>
                </c:pt>
                <c:pt idx="3680">
                  <c:v>29.549099999999999</c:v>
                </c:pt>
                <c:pt idx="3681">
                  <c:v>29.549099999999999</c:v>
                </c:pt>
                <c:pt idx="3682">
                  <c:v>29.5486</c:v>
                </c:pt>
                <c:pt idx="3683">
                  <c:v>29.547699999999999</c:v>
                </c:pt>
                <c:pt idx="3684">
                  <c:v>29.546600000000002</c:v>
                </c:pt>
                <c:pt idx="3685">
                  <c:v>29.545300000000001</c:v>
                </c:pt>
                <c:pt idx="3686">
                  <c:v>29.5441</c:v>
                </c:pt>
                <c:pt idx="3687">
                  <c:v>29.543099999999999</c:v>
                </c:pt>
                <c:pt idx="3688">
                  <c:v>29.54219999999999</c:v>
                </c:pt>
                <c:pt idx="3689">
                  <c:v>29.541</c:v>
                </c:pt>
                <c:pt idx="3690">
                  <c:v>29.53949999999999</c:v>
                </c:pt>
                <c:pt idx="3691">
                  <c:v>29.538</c:v>
                </c:pt>
                <c:pt idx="3692">
                  <c:v>29.5365</c:v>
                </c:pt>
                <c:pt idx="3693">
                  <c:v>29.5349</c:v>
                </c:pt>
                <c:pt idx="3694">
                  <c:v>29.5336</c:v>
                </c:pt>
                <c:pt idx="3695">
                  <c:v>29.532399999999999</c:v>
                </c:pt>
                <c:pt idx="3696">
                  <c:v>29.531100000000009</c:v>
                </c:pt>
                <c:pt idx="3697">
                  <c:v>29.5303</c:v>
                </c:pt>
                <c:pt idx="3698">
                  <c:v>29.529399999999999</c:v>
                </c:pt>
                <c:pt idx="3699">
                  <c:v>29.528199999999991</c:v>
                </c:pt>
                <c:pt idx="3700">
                  <c:v>29.526800000000001</c:v>
                </c:pt>
                <c:pt idx="3701">
                  <c:v>29.525399999999991</c:v>
                </c:pt>
                <c:pt idx="3702">
                  <c:v>29.5242</c:v>
                </c:pt>
                <c:pt idx="3703">
                  <c:v>29.523</c:v>
                </c:pt>
                <c:pt idx="3704">
                  <c:v>29.521999999999991</c:v>
                </c:pt>
                <c:pt idx="3705">
                  <c:v>29.52109999999999</c:v>
                </c:pt>
                <c:pt idx="3706">
                  <c:v>29.520199999999999</c:v>
                </c:pt>
                <c:pt idx="3707">
                  <c:v>29.518799999999999</c:v>
                </c:pt>
                <c:pt idx="3708">
                  <c:v>29.517299999999999</c:v>
                </c:pt>
                <c:pt idx="3709">
                  <c:v>29.515899999999991</c:v>
                </c:pt>
                <c:pt idx="3710">
                  <c:v>29.514300000000009</c:v>
                </c:pt>
                <c:pt idx="3711">
                  <c:v>29.512999999999991</c:v>
                </c:pt>
                <c:pt idx="3712">
                  <c:v>29.511800000000001</c:v>
                </c:pt>
                <c:pt idx="3713">
                  <c:v>29.5105</c:v>
                </c:pt>
                <c:pt idx="3714">
                  <c:v>29.5091</c:v>
                </c:pt>
                <c:pt idx="3715">
                  <c:v>29.5075</c:v>
                </c:pt>
                <c:pt idx="3716">
                  <c:v>29.5061</c:v>
                </c:pt>
                <c:pt idx="3717">
                  <c:v>29.5046</c:v>
                </c:pt>
                <c:pt idx="3718">
                  <c:v>29.503</c:v>
                </c:pt>
                <c:pt idx="3719">
                  <c:v>29.501799999999999</c:v>
                </c:pt>
                <c:pt idx="3720">
                  <c:v>29.500899999999991</c:v>
                </c:pt>
                <c:pt idx="3721">
                  <c:v>29.500099999999989</c:v>
                </c:pt>
                <c:pt idx="3722">
                  <c:v>29.4999</c:v>
                </c:pt>
                <c:pt idx="3723">
                  <c:v>29.498899999999999</c:v>
                </c:pt>
                <c:pt idx="3724">
                  <c:v>29.497599999999991</c:v>
                </c:pt>
                <c:pt idx="3725">
                  <c:v>29.496299999999991</c:v>
                </c:pt>
                <c:pt idx="3726">
                  <c:v>29.494699999999991</c:v>
                </c:pt>
                <c:pt idx="3727">
                  <c:v>29.493399999999991</c:v>
                </c:pt>
                <c:pt idx="3728">
                  <c:v>29.4923</c:v>
                </c:pt>
                <c:pt idx="3729">
                  <c:v>29.491299999999999</c:v>
                </c:pt>
                <c:pt idx="3730">
                  <c:v>29.49069999999999</c:v>
                </c:pt>
                <c:pt idx="3731">
                  <c:v>29.489899999999999</c:v>
                </c:pt>
                <c:pt idx="3732">
                  <c:v>29.488799999999991</c:v>
                </c:pt>
                <c:pt idx="3733">
                  <c:v>29.487500000000001</c:v>
                </c:pt>
                <c:pt idx="3734">
                  <c:v>29.4863</c:v>
                </c:pt>
                <c:pt idx="3735">
                  <c:v>29.485199999999988</c:v>
                </c:pt>
                <c:pt idx="3736">
                  <c:v>29.484099999999991</c:v>
                </c:pt>
                <c:pt idx="3737">
                  <c:v>29.483000000000001</c:v>
                </c:pt>
                <c:pt idx="3738">
                  <c:v>29.482099999999988</c:v>
                </c:pt>
                <c:pt idx="3739">
                  <c:v>29.481199999999991</c:v>
                </c:pt>
                <c:pt idx="3740">
                  <c:v>29.4801</c:v>
                </c:pt>
                <c:pt idx="3741">
                  <c:v>29.4787</c:v>
                </c:pt>
                <c:pt idx="3742">
                  <c:v>29.477499999999999</c:v>
                </c:pt>
                <c:pt idx="3743">
                  <c:v>29.476199999999999</c:v>
                </c:pt>
                <c:pt idx="3744">
                  <c:v>29.474999999999991</c:v>
                </c:pt>
                <c:pt idx="3745">
                  <c:v>29.47379999999999</c:v>
                </c:pt>
                <c:pt idx="3746">
                  <c:v>29.471899999999991</c:v>
                </c:pt>
                <c:pt idx="3747">
                  <c:v>29.470199999999998</c:v>
                </c:pt>
                <c:pt idx="3748">
                  <c:v>29.468999999999991</c:v>
                </c:pt>
                <c:pt idx="3749">
                  <c:v>29.468</c:v>
                </c:pt>
                <c:pt idx="3750">
                  <c:v>29.4665</c:v>
                </c:pt>
                <c:pt idx="3751">
                  <c:v>29.4651</c:v>
                </c:pt>
                <c:pt idx="3752">
                  <c:v>29.463899999999999</c:v>
                </c:pt>
                <c:pt idx="3753">
                  <c:v>29.462799999999991</c:v>
                </c:pt>
                <c:pt idx="3754">
                  <c:v>29.46149999999999</c:v>
                </c:pt>
                <c:pt idx="3755">
                  <c:v>29.46</c:v>
                </c:pt>
                <c:pt idx="3756">
                  <c:v>29.458600000000001</c:v>
                </c:pt>
                <c:pt idx="3757">
                  <c:v>29.4573</c:v>
                </c:pt>
                <c:pt idx="3758">
                  <c:v>29.4556</c:v>
                </c:pt>
                <c:pt idx="3759">
                  <c:v>29.4543</c:v>
                </c:pt>
                <c:pt idx="3760">
                  <c:v>29.453099999999999</c:v>
                </c:pt>
                <c:pt idx="3761">
                  <c:v>29.451999999999991</c:v>
                </c:pt>
                <c:pt idx="3762">
                  <c:v>29.451299999999989</c:v>
                </c:pt>
                <c:pt idx="3763">
                  <c:v>29.450399999999998</c:v>
                </c:pt>
                <c:pt idx="3764">
                  <c:v>29.44929999999999</c:v>
                </c:pt>
                <c:pt idx="3765">
                  <c:v>29.44789999999999</c:v>
                </c:pt>
                <c:pt idx="3766">
                  <c:v>29.4467</c:v>
                </c:pt>
                <c:pt idx="3767">
                  <c:v>29.445399999999989</c:v>
                </c:pt>
                <c:pt idx="3768">
                  <c:v>29.444299999999998</c:v>
                </c:pt>
                <c:pt idx="3769">
                  <c:v>29.443100000000001</c:v>
                </c:pt>
                <c:pt idx="3770">
                  <c:v>29.4421</c:v>
                </c:pt>
                <c:pt idx="3771">
                  <c:v>29.441099999999999</c:v>
                </c:pt>
                <c:pt idx="3772">
                  <c:v>29.439799999999991</c:v>
                </c:pt>
                <c:pt idx="3773">
                  <c:v>29.438300000000002</c:v>
                </c:pt>
                <c:pt idx="3774">
                  <c:v>29.436800000000009</c:v>
                </c:pt>
                <c:pt idx="3775">
                  <c:v>29.435500000000001</c:v>
                </c:pt>
                <c:pt idx="3776">
                  <c:v>29.434200000000001</c:v>
                </c:pt>
                <c:pt idx="3777">
                  <c:v>29.4331</c:v>
                </c:pt>
                <c:pt idx="3778">
                  <c:v>29.432099999999998</c:v>
                </c:pt>
                <c:pt idx="3779">
                  <c:v>29.431100000000001</c:v>
                </c:pt>
                <c:pt idx="3780">
                  <c:v>29.42969999999999</c:v>
                </c:pt>
                <c:pt idx="3781">
                  <c:v>29.428100000000001</c:v>
                </c:pt>
                <c:pt idx="3782">
                  <c:v>29.4267</c:v>
                </c:pt>
                <c:pt idx="3783">
                  <c:v>29.42499999999999</c:v>
                </c:pt>
                <c:pt idx="3784">
                  <c:v>29.4237</c:v>
                </c:pt>
                <c:pt idx="3785">
                  <c:v>29.422599999999999</c:v>
                </c:pt>
                <c:pt idx="3786">
                  <c:v>29.421700000000001</c:v>
                </c:pt>
                <c:pt idx="3787">
                  <c:v>29.4209</c:v>
                </c:pt>
                <c:pt idx="3788">
                  <c:v>29.419499999999999</c:v>
                </c:pt>
                <c:pt idx="3789">
                  <c:v>29.417999999999999</c:v>
                </c:pt>
                <c:pt idx="3790">
                  <c:v>29.416499999999999</c:v>
                </c:pt>
                <c:pt idx="3791">
                  <c:v>29.414699999999989</c:v>
                </c:pt>
                <c:pt idx="3792">
                  <c:v>29.4133</c:v>
                </c:pt>
                <c:pt idx="3793">
                  <c:v>29.412199999999991</c:v>
                </c:pt>
                <c:pt idx="3794">
                  <c:v>29.411100000000001</c:v>
                </c:pt>
                <c:pt idx="3795">
                  <c:v>29.410599999999999</c:v>
                </c:pt>
                <c:pt idx="3796">
                  <c:v>29.409600000000001</c:v>
                </c:pt>
                <c:pt idx="3797">
                  <c:v>29.408200000000001</c:v>
                </c:pt>
                <c:pt idx="3798">
                  <c:v>29.4068</c:v>
                </c:pt>
                <c:pt idx="3799">
                  <c:v>29.40529999999999</c:v>
                </c:pt>
                <c:pt idx="3800">
                  <c:v>29.4041</c:v>
                </c:pt>
                <c:pt idx="3801">
                  <c:v>29.402899999999999</c:v>
                </c:pt>
                <c:pt idx="3802">
                  <c:v>29.401899999999991</c:v>
                </c:pt>
                <c:pt idx="3803">
                  <c:v>29.4011</c:v>
                </c:pt>
                <c:pt idx="3804">
                  <c:v>29.399899999999999</c:v>
                </c:pt>
                <c:pt idx="3805">
                  <c:v>29.398499999999991</c:v>
                </c:pt>
                <c:pt idx="3806">
                  <c:v>29.397099999999991</c:v>
                </c:pt>
                <c:pt idx="3807">
                  <c:v>29.395699999999991</c:v>
                </c:pt>
                <c:pt idx="3808">
                  <c:v>29.39439999999999</c:v>
                </c:pt>
                <c:pt idx="3809">
                  <c:v>29.3933</c:v>
                </c:pt>
                <c:pt idx="3810">
                  <c:v>29.392199999999999</c:v>
                </c:pt>
                <c:pt idx="3811">
                  <c:v>29.391500000000001</c:v>
                </c:pt>
                <c:pt idx="3812">
                  <c:v>29.390699999999999</c:v>
                </c:pt>
                <c:pt idx="3813">
                  <c:v>29.389599999999991</c:v>
                </c:pt>
                <c:pt idx="3814">
                  <c:v>29.388200000000001</c:v>
                </c:pt>
                <c:pt idx="3815">
                  <c:v>29.387</c:v>
                </c:pt>
                <c:pt idx="3816">
                  <c:v>29.3858</c:v>
                </c:pt>
                <c:pt idx="3817">
                  <c:v>29.384599999999999</c:v>
                </c:pt>
                <c:pt idx="3818">
                  <c:v>29.383499999999991</c:v>
                </c:pt>
                <c:pt idx="3819">
                  <c:v>29.382400000000001</c:v>
                </c:pt>
                <c:pt idx="3820">
                  <c:v>29.381399999999999</c:v>
                </c:pt>
                <c:pt idx="3821">
                  <c:v>29.380199999999991</c:v>
                </c:pt>
                <c:pt idx="3822">
                  <c:v>29.378699999999998</c:v>
                </c:pt>
                <c:pt idx="3823">
                  <c:v>29.377499999999991</c:v>
                </c:pt>
                <c:pt idx="3824">
                  <c:v>29.37619999999999</c:v>
                </c:pt>
                <c:pt idx="3825">
                  <c:v>29.3749</c:v>
                </c:pt>
                <c:pt idx="3826">
                  <c:v>29.373699999999999</c:v>
                </c:pt>
                <c:pt idx="3827">
                  <c:v>29.372499999999999</c:v>
                </c:pt>
                <c:pt idx="3828">
                  <c:v>29.371200000000009</c:v>
                </c:pt>
                <c:pt idx="3829">
                  <c:v>29.369700000000002</c:v>
                </c:pt>
                <c:pt idx="3830">
                  <c:v>29.367999999999999</c:v>
                </c:pt>
                <c:pt idx="3831">
                  <c:v>29.366599999999991</c:v>
                </c:pt>
                <c:pt idx="3832">
                  <c:v>29.365199999999991</c:v>
                </c:pt>
                <c:pt idx="3833">
                  <c:v>29.36389999999999</c:v>
                </c:pt>
                <c:pt idx="3834">
                  <c:v>29.3626</c:v>
                </c:pt>
                <c:pt idx="3835">
                  <c:v>29.361599999999999</c:v>
                </c:pt>
                <c:pt idx="3836">
                  <c:v>29.360599999999991</c:v>
                </c:pt>
                <c:pt idx="3837">
                  <c:v>29.359400000000001</c:v>
                </c:pt>
                <c:pt idx="3838">
                  <c:v>29.357900000000001</c:v>
                </c:pt>
                <c:pt idx="3839">
                  <c:v>29.3567</c:v>
                </c:pt>
                <c:pt idx="3840">
                  <c:v>29.355399999999999</c:v>
                </c:pt>
                <c:pt idx="3841">
                  <c:v>29.354200000000009</c:v>
                </c:pt>
                <c:pt idx="3842">
                  <c:v>29.352999999999991</c:v>
                </c:pt>
                <c:pt idx="3843">
                  <c:v>29.352</c:v>
                </c:pt>
                <c:pt idx="3844">
                  <c:v>29.351300000000009</c:v>
                </c:pt>
                <c:pt idx="3845">
                  <c:v>29.3506</c:v>
                </c:pt>
                <c:pt idx="3846">
                  <c:v>29.35</c:v>
                </c:pt>
                <c:pt idx="3847">
                  <c:v>29.349399999999999</c:v>
                </c:pt>
                <c:pt idx="3848">
                  <c:v>29.348700000000001</c:v>
                </c:pt>
                <c:pt idx="3849">
                  <c:v>29.3475</c:v>
                </c:pt>
                <c:pt idx="3850">
                  <c:v>29.346299999999999</c:v>
                </c:pt>
                <c:pt idx="3851">
                  <c:v>29.345199999999991</c:v>
                </c:pt>
                <c:pt idx="3852">
                  <c:v>29.343399999999999</c:v>
                </c:pt>
                <c:pt idx="3853">
                  <c:v>29.342299999999991</c:v>
                </c:pt>
                <c:pt idx="3854">
                  <c:v>29.3413</c:v>
                </c:pt>
                <c:pt idx="3855">
                  <c:v>29.340499999999999</c:v>
                </c:pt>
                <c:pt idx="3856">
                  <c:v>29.34</c:v>
                </c:pt>
                <c:pt idx="3857">
                  <c:v>29.338899999999999</c:v>
                </c:pt>
                <c:pt idx="3858">
                  <c:v>29.337699999999991</c:v>
                </c:pt>
                <c:pt idx="3859">
                  <c:v>29.336400000000001</c:v>
                </c:pt>
                <c:pt idx="3860">
                  <c:v>29.334799999999991</c:v>
                </c:pt>
                <c:pt idx="3861">
                  <c:v>29.333600000000001</c:v>
                </c:pt>
                <c:pt idx="3862">
                  <c:v>29.3325</c:v>
                </c:pt>
                <c:pt idx="3863">
                  <c:v>29.331600000000009</c:v>
                </c:pt>
                <c:pt idx="3864">
                  <c:v>29.3309</c:v>
                </c:pt>
                <c:pt idx="3865">
                  <c:v>29.330099999999991</c:v>
                </c:pt>
                <c:pt idx="3866">
                  <c:v>29.329299999999989</c:v>
                </c:pt>
                <c:pt idx="3867">
                  <c:v>29.328399999999998</c:v>
                </c:pt>
                <c:pt idx="3868">
                  <c:v>29.327100000000009</c:v>
                </c:pt>
                <c:pt idx="3869">
                  <c:v>29.325800000000001</c:v>
                </c:pt>
                <c:pt idx="3870">
                  <c:v>29.3247</c:v>
                </c:pt>
                <c:pt idx="3871">
                  <c:v>29.323599999999999</c:v>
                </c:pt>
                <c:pt idx="3872">
                  <c:v>29.322299999999998</c:v>
                </c:pt>
                <c:pt idx="3873">
                  <c:v>29.321000000000009</c:v>
                </c:pt>
                <c:pt idx="3874">
                  <c:v>29.319500000000001</c:v>
                </c:pt>
                <c:pt idx="3875">
                  <c:v>29.317900000000002</c:v>
                </c:pt>
                <c:pt idx="3876">
                  <c:v>29.3172</c:v>
                </c:pt>
                <c:pt idx="3877">
                  <c:v>29.316300000000009</c:v>
                </c:pt>
                <c:pt idx="3878">
                  <c:v>29.31509999999999</c:v>
                </c:pt>
                <c:pt idx="3879">
                  <c:v>29.314</c:v>
                </c:pt>
                <c:pt idx="3880">
                  <c:v>29.313299999999991</c:v>
                </c:pt>
                <c:pt idx="3881">
                  <c:v>29.31239999999999</c:v>
                </c:pt>
                <c:pt idx="3882">
                  <c:v>29.3111</c:v>
                </c:pt>
                <c:pt idx="3883">
                  <c:v>29.3095</c:v>
                </c:pt>
                <c:pt idx="3884">
                  <c:v>29.308</c:v>
                </c:pt>
                <c:pt idx="3885">
                  <c:v>29.3066</c:v>
                </c:pt>
                <c:pt idx="3886">
                  <c:v>29.305199999999999</c:v>
                </c:pt>
                <c:pt idx="3887">
                  <c:v>29.303899999999999</c:v>
                </c:pt>
                <c:pt idx="3888">
                  <c:v>29.30289999999999</c:v>
                </c:pt>
                <c:pt idx="3889">
                  <c:v>29.3019</c:v>
                </c:pt>
                <c:pt idx="3890">
                  <c:v>29.301099999999991</c:v>
                </c:pt>
                <c:pt idx="3891">
                  <c:v>29.3004</c:v>
                </c:pt>
                <c:pt idx="3892">
                  <c:v>29.30009999999999</c:v>
                </c:pt>
                <c:pt idx="3893">
                  <c:v>29.299199999999999</c:v>
                </c:pt>
                <c:pt idx="3894">
                  <c:v>29.297999999999998</c:v>
                </c:pt>
                <c:pt idx="3895">
                  <c:v>29.29679999999999</c:v>
                </c:pt>
                <c:pt idx="3896">
                  <c:v>29.29539999999999</c:v>
                </c:pt>
                <c:pt idx="3897">
                  <c:v>29.2941</c:v>
                </c:pt>
                <c:pt idx="3898">
                  <c:v>29.293099999999999</c:v>
                </c:pt>
                <c:pt idx="3899">
                  <c:v>29.292099999999991</c:v>
                </c:pt>
                <c:pt idx="3900">
                  <c:v>29.291399999999999</c:v>
                </c:pt>
                <c:pt idx="3901">
                  <c:v>29.29079999999999</c:v>
                </c:pt>
                <c:pt idx="3902">
                  <c:v>29.290299999999998</c:v>
                </c:pt>
                <c:pt idx="3903">
                  <c:v>29.289899999999999</c:v>
                </c:pt>
                <c:pt idx="3904">
                  <c:v>29.2898</c:v>
                </c:pt>
                <c:pt idx="3905">
                  <c:v>29.28929999999999</c:v>
                </c:pt>
                <c:pt idx="3906">
                  <c:v>29.2883</c:v>
                </c:pt>
                <c:pt idx="3907">
                  <c:v>29.287199999999999</c:v>
                </c:pt>
                <c:pt idx="3908">
                  <c:v>29.285799999999998</c:v>
                </c:pt>
                <c:pt idx="3909">
                  <c:v>29.28459999999999</c:v>
                </c:pt>
                <c:pt idx="3910">
                  <c:v>29.2835</c:v>
                </c:pt>
                <c:pt idx="3911">
                  <c:v>29.282599999999992</c:v>
                </c:pt>
                <c:pt idx="3912">
                  <c:v>29.281700000000001</c:v>
                </c:pt>
                <c:pt idx="3913">
                  <c:v>29.280999999999999</c:v>
                </c:pt>
                <c:pt idx="3914">
                  <c:v>29.2803</c:v>
                </c:pt>
                <c:pt idx="3915">
                  <c:v>29.279299999999999</c:v>
                </c:pt>
                <c:pt idx="3916">
                  <c:v>29.278199999999998</c:v>
                </c:pt>
                <c:pt idx="3917">
                  <c:v>29.276900000000001</c:v>
                </c:pt>
                <c:pt idx="3918">
                  <c:v>29.27569999999999</c:v>
                </c:pt>
                <c:pt idx="3919">
                  <c:v>29.2746</c:v>
                </c:pt>
                <c:pt idx="3920">
                  <c:v>29.272999999999989</c:v>
                </c:pt>
                <c:pt idx="3921">
                  <c:v>29.271899999999999</c:v>
                </c:pt>
                <c:pt idx="3922">
                  <c:v>29.27109999999999</c:v>
                </c:pt>
                <c:pt idx="3923">
                  <c:v>29.270399999999999</c:v>
                </c:pt>
                <c:pt idx="3924">
                  <c:v>29.270399999999999</c:v>
                </c:pt>
                <c:pt idx="3925">
                  <c:v>29.2699</c:v>
                </c:pt>
                <c:pt idx="3926">
                  <c:v>29.268899999999999</c:v>
                </c:pt>
                <c:pt idx="3927">
                  <c:v>29.267800000000001</c:v>
                </c:pt>
                <c:pt idx="3928">
                  <c:v>29.26639999999999</c:v>
                </c:pt>
                <c:pt idx="3929">
                  <c:v>29.2652</c:v>
                </c:pt>
                <c:pt idx="3930">
                  <c:v>29.264099999999999</c:v>
                </c:pt>
                <c:pt idx="3931">
                  <c:v>29.263100000000001</c:v>
                </c:pt>
                <c:pt idx="3932">
                  <c:v>29.2622</c:v>
                </c:pt>
                <c:pt idx="3933">
                  <c:v>29.261299999999999</c:v>
                </c:pt>
                <c:pt idx="3934">
                  <c:v>29.260100000000001</c:v>
                </c:pt>
                <c:pt idx="3935">
                  <c:v>29.258700000000001</c:v>
                </c:pt>
                <c:pt idx="3936">
                  <c:v>29.25739999999999</c:v>
                </c:pt>
                <c:pt idx="3937">
                  <c:v>29.256499999999999</c:v>
                </c:pt>
                <c:pt idx="3938">
                  <c:v>29.255399999999991</c:v>
                </c:pt>
                <c:pt idx="3939">
                  <c:v>29.25419999999999</c:v>
                </c:pt>
                <c:pt idx="3940">
                  <c:v>29.2532</c:v>
                </c:pt>
                <c:pt idx="3941">
                  <c:v>29.252500000000001</c:v>
                </c:pt>
                <c:pt idx="3942">
                  <c:v>29.25180000000001</c:v>
                </c:pt>
                <c:pt idx="3943">
                  <c:v>29.251100000000001</c:v>
                </c:pt>
                <c:pt idx="3944">
                  <c:v>29.250499999999999</c:v>
                </c:pt>
                <c:pt idx="3945">
                  <c:v>29.2501</c:v>
                </c:pt>
                <c:pt idx="3946">
                  <c:v>29.249299999999991</c:v>
                </c:pt>
                <c:pt idx="3947">
                  <c:v>29.248200000000001</c:v>
                </c:pt>
                <c:pt idx="3948">
                  <c:v>29.247</c:v>
                </c:pt>
                <c:pt idx="3949">
                  <c:v>29.2456</c:v>
                </c:pt>
                <c:pt idx="3950">
                  <c:v>29.244299999999999</c:v>
                </c:pt>
                <c:pt idx="3951">
                  <c:v>29.243299999999991</c:v>
                </c:pt>
                <c:pt idx="3952">
                  <c:v>29.2423</c:v>
                </c:pt>
                <c:pt idx="3953">
                  <c:v>29.241499999999998</c:v>
                </c:pt>
                <c:pt idx="3954">
                  <c:v>29.2408</c:v>
                </c:pt>
                <c:pt idx="3955">
                  <c:v>29.240200000000002</c:v>
                </c:pt>
                <c:pt idx="3956">
                  <c:v>29.2394</c:v>
                </c:pt>
                <c:pt idx="3957">
                  <c:v>29.238499999999991</c:v>
                </c:pt>
                <c:pt idx="3958">
                  <c:v>29.237299999999991</c:v>
                </c:pt>
                <c:pt idx="3959">
                  <c:v>29.2361</c:v>
                </c:pt>
                <c:pt idx="3960">
                  <c:v>29.23490000000001</c:v>
                </c:pt>
                <c:pt idx="3961">
                  <c:v>29.2332</c:v>
                </c:pt>
                <c:pt idx="3962">
                  <c:v>29.232099999999999</c:v>
                </c:pt>
                <c:pt idx="3963">
                  <c:v>29.231200000000001</c:v>
                </c:pt>
                <c:pt idx="3964">
                  <c:v>29.230399999999999</c:v>
                </c:pt>
                <c:pt idx="3965">
                  <c:v>29.230499999999999</c:v>
                </c:pt>
                <c:pt idx="3966">
                  <c:v>29.2302</c:v>
                </c:pt>
                <c:pt idx="3967">
                  <c:v>29.22979999999999</c:v>
                </c:pt>
                <c:pt idx="3968">
                  <c:v>29.229299999999999</c:v>
                </c:pt>
                <c:pt idx="3969">
                  <c:v>29.22829999999999</c:v>
                </c:pt>
                <c:pt idx="3970">
                  <c:v>29.2272</c:v>
                </c:pt>
                <c:pt idx="3971">
                  <c:v>29.226099999999999</c:v>
                </c:pt>
                <c:pt idx="3972">
                  <c:v>29.224999999999991</c:v>
                </c:pt>
                <c:pt idx="3973">
                  <c:v>29.223199999999991</c:v>
                </c:pt>
                <c:pt idx="3974">
                  <c:v>29.222100000000001</c:v>
                </c:pt>
                <c:pt idx="3975">
                  <c:v>29.221299999999999</c:v>
                </c:pt>
                <c:pt idx="3976">
                  <c:v>29.220500000000001</c:v>
                </c:pt>
                <c:pt idx="3977">
                  <c:v>29.220600000000001</c:v>
                </c:pt>
                <c:pt idx="3978">
                  <c:v>29.220299999999991</c:v>
                </c:pt>
                <c:pt idx="3979">
                  <c:v>29.22</c:v>
                </c:pt>
                <c:pt idx="3980">
                  <c:v>29.219499999999989</c:v>
                </c:pt>
                <c:pt idx="3981">
                  <c:v>29.218499999999999</c:v>
                </c:pt>
                <c:pt idx="3982">
                  <c:v>29.217300000000009</c:v>
                </c:pt>
                <c:pt idx="3983">
                  <c:v>29.21609999999999</c:v>
                </c:pt>
                <c:pt idx="3984">
                  <c:v>29.2149</c:v>
                </c:pt>
                <c:pt idx="3985">
                  <c:v>29.213000000000001</c:v>
                </c:pt>
                <c:pt idx="3986">
                  <c:v>29.2118</c:v>
                </c:pt>
                <c:pt idx="3987">
                  <c:v>29.210799999999999</c:v>
                </c:pt>
                <c:pt idx="3988">
                  <c:v>29.20999999999999</c:v>
                </c:pt>
                <c:pt idx="3989">
                  <c:v>29.209900000000001</c:v>
                </c:pt>
                <c:pt idx="3990">
                  <c:v>29.209099999999999</c:v>
                </c:pt>
                <c:pt idx="3991">
                  <c:v>29.207900000000009</c:v>
                </c:pt>
                <c:pt idx="3992">
                  <c:v>29.206699999999991</c:v>
                </c:pt>
                <c:pt idx="3993">
                  <c:v>29.20529999999999</c:v>
                </c:pt>
                <c:pt idx="3994">
                  <c:v>29.2041</c:v>
                </c:pt>
                <c:pt idx="3995">
                  <c:v>29.202999999999999</c:v>
                </c:pt>
                <c:pt idx="3996">
                  <c:v>29.201999999999991</c:v>
                </c:pt>
                <c:pt idx="3997">
                  <c:v>29.2012</c:v>
                </c:pt>
                <c:pt idx="3998">
                  <c:v>29.200599999999991</c:v>
                </c:pt>
                <c:pt idx="3999">
                  <c:v>29.2</c:v>
                </c:pt>
                <c:pt idx="4000">
                  <c:v>29.199300000000001</c:v>
                </c:pt>
                <c:pt idx="4001">
                  <c:v>29.198699999999999</c:v>
                </c:pt>
                <c:pt idx="4002">
                  <c:v>29.198</c:v>
                </c:pt>
                <c:pt idx="4003">
                  <c:v>29.197299999999991</c:v>
                </c:pt>
                <c:pt idx="4004">
                  <c:v>29.19639999999999</c:v>
                </c:pt>
                <c:pt idx="4005">
                  <c:v>29.1953</c:v>
                </c:pt>
                <c:pt idx="4006">
                  <c:v>29.194200000000009</c:v>
                </c:pt>
                <c:pt idx="4007">
                  <c:v>29.19319999999999</c:v>
                </c:pt>
                <c:pt idx="4008">
                  <c:v>29.192299999999999</c:v>
                </c:pt>
                <c:pt idx="4009">
                  <c:v>29.191500000000001</c:v>
                </c:pt>
                <c:pt idx="4010">
                  <c:v>29.1907</c:v>
                </c:pt>
                <c:pt idx="4011">
                  <c:v>29.189599999999999</c:v>
                </c:pt>
                <c:pt idx="4012">
                  <c:v>29.188399999999991</c:v>
                </c:pt>
                <c:pt idx="4013">
                  <c:v>29.187599999999989</c:v>
                </c:pt>
                <c:pt idx="4014">
                  <c:v>29.186699999999998</c:v>
                </c:pt>
                <c:pt idx="4015">
                  <c:v>29.18559999999999</c:v>
                </c:pt>
                <c:pt idx="4016">
                  <c:v>29.1846</c:v>
                </c:pt>
                <c:pt idx="4017">
                  <c:v>29.183599999999991</c:v>
                </c:pt>
                <c:pt idx="4018">
                  <c:v>29.1828</c:v>
                </c:pt>
                <c:pt idx="4019">
                  <c:v>29.182099999999998</c:v>
                </c:pt>
                <c:pt idx="4020">
                  <c:v>29.1814</c:v>
                </c:pt>
                <c:pt idx="4021">
                  <c:v>29.180799999999991</c:v>
                </c:pt>
                <c:pt idx="4022">
                  <c:v>29.180499999999999</c:v>
                </c:pt>
                <c:pt idx="4023">
                  <c:v>29.1799</c:v>
                </c:pt>
                <c:pt idx="4024">
                  <c:v>29.179099999999991</c:v>
                </c:pt>
                <c:pt idx="4025">
                  <c:v>29.17809999999999</c:v>
                </c:pt>
                <c:pt idx="4026">
                  <c:v>29.17730000000001</c:v>
                </c:pt>
                <c:pt idx="4027">
                  <c:v>29.176400000000001</c:v>
                </c:pt>
                <c:pt idx="4028">
                  <c:v>29.1753</c:v>
                </c:pt>
                <c:pt idx="4029">
                  <c:v>29.174299999999999</c:v>
                </c:pt>
                <c:pt idx="4030">
                  <c:v>29.17339999999999</c:v>
                </c:pt>
                <c:pt idx="4031">
                  <c:v>29.172599999999999</c:v>
                </c:pt>
                <c:pt idx="4032">
                  <c:v>29.171900000000001</c:v>
                </c:pt>
                <c:pt idx="4033">
                  <c:v>29.17120000000001</c:v>
                </c:pt>
                <c:pt idx="4034">
                  <c:v>29.1709</c:v>
                </c:pt>
                <c:pt idx="4035">
                  <c:v>29.170500000000001</c:v>
                </c:pt>
                <c:pt idx="4036">
                  <c:v>29.169999999999991</c:v>
                </c:pt>
                <c:pt idx="4037">
                  <c:v>29.1691</c:v>
                </c:pt>
                <c:pt idx="4038">
                  <c:v>29.16790000000001</c:v>
                </c:pt>
                <c:pt idx="4039">
                  <c:v>29.166699999999999</c:v>
                </c:pt>
                <c:pt idx="4040">
                  <c:v>29.165600000000001</c:v>
                </c:pt>
                <c:pt idx="4041">
                  <c:v>29.164400000000001</c:v>
                </c:pt>
                <c:pt idx="4042">
                  <c:v>29.1629</c:v>
                </c:pt>
                <c:pt idx="4043">
                  <c:v>29.161899999999999</c:v>
                </c:pt>
                <c:pt idx="4044">
                  <c:v>29.161100000000001</c:v>
                </c:pt>
                <c:pt idx="4045">
                  <c:v>29.160399999999999</c:v>
                </c:pt>
                <c:pt idx="4046">
                  <c:v>29.160499999999999</c:v>
                </c:pt>
                <c:pt idx="4047">
                  <c:v>29.160299999999999</c:v>
                </c:pt>
                <c:pt idx="4048">
                  <c:v>29.1601</c:v>
                </c:pt>
                <c:pt idx="4049">
                  <c:v>29.159700000000001</c:v>
                </c:pt>
                <c:pt idx="4050">
                  <c:v>29.158799999999999</c:v>
                </c:pt>
                <c:pt idx="4051">
                  <c:v>29.157600000000009</c:v>
                </c:pt>
                <c:pt idx="4052">
                  <c:v>29.156399999999991</c:v>
                </c:pt>
                <c:pt idx="4053">
                  <c:v>29.155200000000001</c:v>
                </c:pt>
                <c:pt idx="4054">
                  <c:v>29.153199999999991</c:v>
                </c:pt>
                <c:pt idx="4055">
                  <c:v>29.152000000000001</c:v>
                </c:pt>
                <c:pt idx="4056">
                  <c:v>29.151</c:v>
                </c:pt>
                <c:pt idx="4057">
                  <c:v>29.150200000000009</c:v>
                </c:pt>
                <c:pt idx="4058">
                  <c:v>29.150100000000009</c:v>
                </c:pt>
                <c:pt idx="4059">
                  <c:v>29.149799999999999</c:v>
                </c:pt>
                <c:pt idx="4060">
                  <c:v>29.1495</c:v>
                </c:pt>
                <c:pt idx="4061">
                  <c:v>29.1493</c:v>
                </c:pt>
                <c:pt idx="4062">
                  <c:v>29.148900000000001</c:v>
                </c:pt>
                <c:pt idx="4063">
                  <c:v>29.1479</c:v>
                </c:pt>
                <c:pt idx="4064">
                  <c:v>29.146899999999999</c:v>
                </c:pt>
                <c:pt idx="4065">
                  <c:v>29.145699999999991</c:v>
                </c:pt>
                <c:pt idx="4066">
                  <c:v>29.144000000000009</c:v>
                </c:pt>
                <c:pt idx="4067">
                  <c:v>29.142800000000001</c:v>
                </c:pt>
                <c:pt idx="4068">
                  <c:v>29.1419</c:v>
                </c:pt>
                <c:pt idx="4069">
                  <c:v>29.140999999999991</c:v>
                </c:pt>
                <c:pt idx="4070">
                  <c:v>29.140699999999999</c:v>
                </c:pt>
                <c:pt idx="4071">
                  <c:v>29.1402</c:v>
                </c:pt>
                <c:pt idx="4072">
                  <c:v>29.139900000000001</c:v>
                </c:pt>
                <c:pt idx="4073">
                  <c:v>29.139499999999991</c:v>
                </c:pt>
                <c:pt idx="4074">
                  <c:v>29.139499999999991</c:v>
                </c:pt>
                <c:pt idx="4075">
                  <c:v>29.1389</c:v>
                </c:pt>
                <c:pt idx="4076">
                  <c:v>29.137900000000009</c:v>
                </c:pt>
                <c:pt idx="4077">
                  <c:v>29.13679999999999</c:v>
                </c:pt>
                <c:pt idx="4078">
                  <c:v>29.135300000000001</c:v>
                </c:pt>
                <c:pt idx="4079">
                  <c:v>29.1341</c:v>
                </c:pt>
                <c:pt idx="4080">
                  <c:v>29.132999999999999</c:v>
                </c:pt>
                <c:pt idx="4081">
                  <c:v>29.132099999999991</c:v>
                </c:pt>
                <c:pt idx="4082">
                  <c:v>29.131399999999999</c:v>
                </c:pt>
                <c:pt idx="4083">
                  <c:v>29.13069999999999</c:v>
                </c:pt>
                <c:pt idx="4084">
                  <c:v>29.130199999999999</c:v>
                </c:pt>
                <c:pt idx="4085">
                  <c:v>29.1297</c:v>
                </c:pt>
                <c:pt idx="4086">
                  <c:v>29.129100000000001</c:v>
                </c:pt>
                <c:pt idx="4087">
                  <c:v>29.128399999999999</c:v>
                </c:pt>
                <c:pt idx="4088">
                  <c:v>29.127800000000001</c:v>
                </c:pt>
                <c:pt idx="4089">
                  <c:v>29.12700000000001</c:v>
                </c:pt>
                <c:pt idx="4090">
                  <c:v>29.125599999999999</c:v>
                </c:pt>
                <c:pt idx="4091">
                  <c:v>29.124500000000001</c:v>
                </c:pt>
                <c:pt idx="4092">
                  <c:v>29.1235</c:v>
                </c:pt>
                <c:pt idx="4093">
                  <c:v>29.122599999999991</c:v>
                </c:pt>
                <c:pt idx="4094">
                  <c:v>29.1218</c:v>
                </c:pt>
                <c:pt idx="4095">
                  <c:v>29.121100000000009</c:v>
                </c:pt>
                <c:pt idx="4096">
                  <c:v>29.1206</c:v>
                </c:pt>
                <c:pt idx="4097">
                  <c:v>29.120200000000001</c:v>
                </c:pt>
                <c:pt idx="4098">
                  <c:v>29.119799999999991</c:v>
                </c:pt>
                <c:pt idx="4099">
                  <c:v>29.119900000000001</c:v>
                </c:pt>
                <c:pt idx="4100">
                  <c:v>29.119299999999999</c:v>
                </c:pt>
                <c:pt idx="4101">
                  <c:v>29.118300000000001</c:v>
                </c:pt>
                <c:pt idx="4102">
                  <c:v>29.1172</c:v>
                </c:pt>
                <c:pt idx="4103">
                  <c:v>29.1158</c:v>
                </c:pt>
                <c:pt idx="4104">
                  <c:v>29.114599999999999</c:v>
                </c:pt>
                <c:pt idx="4105">
                  <c:v>29.113500000000009</c:v>
                </c:pt>
                <c:pt idx="4106">
                  <c:v>29.1126</c:v>
                </c:pt>
                <c:pt idx="4107">
                  <c:v>29.111899999999999</c:v>
                </c:pt>
                <c:pt idx="4108">
                  <c:v>29.1112</c:v>
                </c:pt>
                <c:pt idx="4109">
                  <c:v>29.110700000000001</c:v>
                </c:pt>
                <c:pt idx="4110">
                  <c:v>29.110299999999999</c:v>
                </c:pt>
                <c:pt idx="4111">
                  <c:v>29.110399999999991</c:v>
                </c:pt>
                <c:pt idx="4112">
                  <c:v>29.11020000000001</c:v>
                </c:pt>
                <c:pt idx="4113">
                  <c:v>29.1098</c:v>
                </c:pt>
                <c:pt idx="4114">
                  <c:v>29.108999999999991</c:v>
                </c:pt>
                <c:pt idx="4115">
                  <c:v>29.107699999999991</c:v>
                </c:pt>
                <c:pt idx="4116">
                  <c:v>29.1065</c:v>
                </c:pt>
                <c:pt idx="4117">
                  <c:v>29.1052</c:v>
                </c:pt>
                <c:pt idx="4118">
                  <c:v>29.10410000000001</c:v>
                </c:pt>
                <c:pt idx="4119">
                  <c:v>29.102399999999999</c:v>
                </c:pt>
                <c:pt idx="4120">
                  <c:v>29.101400000000009</c:v>
                </c:pt>
                <c:pt idx="4121">
                  <c:v>29.1005</c:v>
                </c:pt>
                <c:pt idx="4122">
                  <c:v>29.099800000000009</c:v>
                </c:pt>
                <c:pt idx="4123">
                  <c:v>29.099900000000009</c:v>
                </c:pt>
                <c:pt idx="4124">
                  <c:v>29.099699999999991</c:v>
                </c:pt>
                <c:pt idx="4125">
                  <c:v>29.099499999999999</c:v>
                </c:pt>
                <c:pt idx="4126">
                  <c:v>29.099299999999999</c:v>
                </c:pt>
                <c:pt idx="4127">
                  <c:v>29.099299999999999</c:v>
                </c:pt>
                <c:pt idx="4128">
                  <c:v>29.098700000000001</c:v>
                </c:pt>
                <c:pt idx="4129">
                  <c:v>29.0977</c:v>
                </c:pt>
                <c:pt idx="4130">
                  <c:v>29.096599999999999</c:v>
                </c:pt>
                <c:pt idx="4131">
                  <c:v>29.095199999999998</c:v>
                </c:pt>
                <c:pt idx="4132">
                  <c:v>29.0943</c:v>
                </c:pt>
                <c:pt idx="4133">
                  <c:v>29.093800000000009</c:v>
                </c:pt>
                <c:pt idx="4134">
                  <c:v>29.0932</c:v>
                </c:pt>
                <c:pt idx="4135">
                  <c:v>29.09269999999999</c:v>
                </c:pt>
                <c:pt idx="4136">
                  <c:v>29.092099999999991</c:v>
                </c:pt>
                <c:pt idx="4137">
                  <c:v>29.0915</c:v>
                </c:pt>
                <c:pt idx="4138">
                  <c:v>29.091000000000001</c:v>
                </c:pt>
                <c:pt idx="4139">
                  <c:v>29.090499999999999</c:v>
                </c:pt>
                <c:pt idx="4140">
                  <c:v>29.089999999999989</c:v>
                </c:pt>
                <c:pt idx="4141">
                  <c:v>29.089200000000002</c:v>
                </c:pt>
                <c:pt idx="4142">
                  <c:v>29.08809999999999</c:v>
                </c:pt>
                <c:pt idx="4143">
                  <c:v>29.0869</c:v>
                </c:pt>
                <c:pt idx="4144">
                  <c:v>29.085699999999999</c:v>
                </c:pt>
                <c:pt idx="4145">
                  <c:v>29.084499999999998</c:v>
                </c:pt>
                <c:pt idx="4146">
                  <c:v>29.08339999999999</c:v>
                </c:pt>
                <c:pt idx="4147">
                  <c:v>29.0822</c:v>
                </c:pt>
                <c:pt idx="4148">
                  <c:v>29.081299999999999</c:v>
                </c:pt>
                <c:pt idx="4149">
                  <c:v>29.08059999999999</c:v>
                </c:pt>
                <c:pt idx="4150">
                  <c:v>29.08</c:v>
                </c:pt>
                <c:pt idx="4151">
                  <c:v>29.080100000000002</c:v>
                </c:pt>
                <c:pt idx="4152">
                  <c:v>29.08</c:v>
                </c:pt>
                <c:pt idx="4153">
                  <c:v>29.079799999999999</c:v>
                </c:pt>
                <c:pt idx="4154">
                  <c:v>29.079599999999999</c:v>
                </c:pt>
                <c:pt idx="4155">
                  <c:v>29.078900000000001</c:v>
                </c:pt>
                <c:pt idx="4156">
                  <c:v>29.0779</c:v>
                </c:pt>
                <c:pt idx="4157">
                  <c:v>29.076799999999999</c:v>
                </c:pt>
                <c:pt idx="4158">
                  <c:v>29.075700000000001</c:v>
                </c:pt>
                <c:pt idx="4159">
                  <c:v>29.073999999999991</c:v>
                </c:pt>
                <c:pt idx="4160">
                  <c:v>29.072800000000001</c:v>
                </c:pt>
                <c:pt idx="4161">
                  <c:v>29.071899999999999</c:v>
                </c:pt>
                <c:pt idx="4162">
                  <c:v>29.071099999999991</c:v>
                </c:pt>
                <c:pt idx="4163">
                  <c:v>29.070900000000009</c:v>
                </c:pt>
                <c:pt idx="4164">
                  <c:v>29.070599999999999</c:v>
                </c:pt>
                <c:pt idx="4165">
                  <c:v>29.070299999999989</c:v>
                </c:pt>
                <c:pt idx="4166">
                  <c:v>29.07</c:v>
                </c:pt>
                <c:pt idx="4167">
                  <c:v>29.069500000000001</c:v>
                </c:pt>
                <c:pt idx="4168">
                  <c:v>29.0686</c:v>
                </c:pt>
                <c:pt idx="4169">
                  <c:v>29.067499999999999</c:v>
                </c:pt>
                <c:pt idx="4170">
                  <c:v>29.066299999999991</c:v>
                </c:pt>
                <c:pt idx="4171">
                  <c:v>29.065200000000001</c:v>
                </c:pt>
                <c:pt idx="4172">
                  <c:v>29.063500000000001</c:v>
                </c:pt>
                <c:pt idx="4173">
                  <c:v>29.0623</c:v>
                </c:pt>
                <c:pt idx="4174">
                  <c:v>29.061499999999999</c:v>
                </c:pt>
                <c:pt idx="4175">
                  <c:v>29.060700000000001</c:v>
                </c:pt>
                <c:pt idx="4176">
                  <c:v>29.060700000000001</c:v>
                </c:pt>
                <c:pt idx="4177">
                  <c:v>29.060500000000001</c:v>
                </c:pt>
                <c:pt idx="4178">
                  <c:v>29.060199999999991</c:v>
                </c:pt>
                <c:pt idx="4179">
                  <c:v>29.06</c:v>
                </c:pt>
                <c:pt idx="4180">
                  <c:v>29.060099999999998</c:v>
                </c:pt>
                <c:pt idx="4181">
                  <c:v>29.06</c:v>
                </c:pt>
                <c:pt idx="4182">
                  <c:v>29.059899999999999</c:v>
                </c:pt>
                <c:pt idx="4183">
                  <c:v>29.059699999999999</c:v>
                </c:pt>
                <c:pt idx="4184">
                  <c:v>29.058799999999991</c:v>
                </c:pt>
                <c:pt idx="4185">
                  <c:v>29.057700000000001</c:v>
                </c:pt>
                <c:pt idx="4186">
                  <c:v>29.0565</c:v>
                </c:pt>
                <c:pt idx="4187">
                  <c:v>29.055299999999999</c:v>
                </c:pt>
                <c:pt idx="4188">
                  <c:v>29.0533</c:v>
                </c:pt>
                <c:pt idx="4189">
                  <c:v>29.052099999999999</c:v>
                </c:pt>
                <c:pt idx="4190">
                  <c:v>29.051100000000009</c:v>
                </c:pt>
                <c:pt idx="4191">
                  <c:v>29.0502</c:v>
                </c:pt>
                <c:pt idx="4192">
                  <c:v>29.0502</c:v>
                </c:pt>
                <c:pt idx="4193">
                  <c:v>29.049900000000001</c:v>
                </c:pt>
                <c:pt idx="4194">
                  <c:v>29.049599999999991</c:v>
                </c:pt>
                <c:pt idx="4195">
                  <c:v>29.049299999999999</c:v>
                </c:pt>
                <c:pt idx="4196">
                  <c:v>29.0488</c:v>
                </c:pt>
                <c:pt idx="4197">
                  <c:v>29.047900000000009</c:v>
                </c:pt>
                <c:pt idx="4198">
                  <c:v>29.047000000000001</c:v>
                </c:pt>
                <c:pt idx="4199">
                  <c:v>29.046500000000002</c:v>
                </c:pt>
                <c:pt idx="4200">
                  <c:v>29.045500000000001</c:v>
                </c:pt>
                <c:pt idx="4201">
                  <c:v>29.044599999999999</c:v>
                </c:pt>
                <c:pt idx="4202">
                  <c:v>29.043700000000001</c:v>
                </c:pt>
                <c:pt idx="4203">
                  <c:v>29.0428</c:v>
                </c:pt>
                <c:pt idx="4204">
                  <c:v>29.0425</c:v>
                </c:pt>
                <c:pt idx="4205">
                  <c:v>29.041899999999991</c:v>
                </c:pt>
                <c:pt idx="4206">
                  <c:v>29.0413</c:v>
                </c:pt>
                <c:pt idx="4207">
                  <c:v>29.040800000000001</c:v>
                </c:pt>
                <c:pt idx="4208">
                  <c:v>29.040299999999998</c:v>
                </c:pt>
                <c:pt idx="4209">
                  <c:v>29.039899999999999</c:v>
                </c:pt>
                <c:pt idx="4210">
                  <c:v>29.0395</c:v>
                </c:pt>
                <c:pt idx="4211">
                  <c:v>29.039000000000001</c:v>
                </c:pt>
                <c:pt idx="4212">
                  <c:v>29.038</c:v>
                </c:pt>
                <c:pt idx="4213">
                  <c:v>29.036799999999999</c:v>
                </c:pt>
                <c:pt idx="4214">
                  <c:v>29.035699999999999</c:v>
                </c:pt>
                <c:pt idx="4215">
                  <c:v>29.03459999999999</c:v>
                </c:pt>
                <c:pt idx="4216">
                  <c:v>29.032900000000001</c:v>
                </c:pt>
                <c:pt idx="4217">
                  <c:v>29.03179999999999</c:v>
                </c:pt>
                <c:pt idx="4218">
                  <c:v>29.03090000000001</c:v>
                </c:pt>
                <c:pt idx="4219">
                  <c:v>29.030200000000001</c:v>
                </c:pt>
                <c:pt idx="4220">
                  <c:v>29.0303</c:v>
                </c:pt>
                <c:pt idx="4221">
                  <c:v>29.03</c:v>
                </c:pt>
                <c:pt idx="4222">
                  <c:v>29.029799999999991</c:v>
                </c:pt>
                <c:pt idx="4223">
                  <c:v>29.029599999999999</c:v>
                </c:pt>
                <c:pt idx="4224">
                  <c:v>29.029699999999991</c:v>
                </c:pt>
                <c:pt idx="4225">
                  <c:v>29.029599999999999</c:v>
                </c:pt>
                <c:pt idx="4226">
                  <c:v>29.029599999999999</c:v>
                </c:pt>
                <c:pt idx="4227">
                  <c:v>29.029599999999999</c:v>
                </c:pt>
                <c:pt idx="4228">
                  <c:v>29.0289</c:v>
                </c:pt>
                <c:pt idx="4229">
                  <c:v>29.027999999999999</c:v>
                </c:pt>
                <c:pt idx="4230">
                  <c:v>29.02699999999999</c:v>
                </c:pt>
                <c:pt idx="4231">
                  <c:v>29.0259</c:v>
                </c:pt>
                <c:pt idx="4232">
                  <c:v>29.024100000000001</c:v>
                </c:pt>
                <c:pt idx="4233">
                  <c:v>29.023</c:v>
                </c:pt>
                <c:pt idx="4234">
                  <c:v>29.021999999999998</c:v>
                </c:pt>
                <c:pt idx="4235">
                  <c:v>29.0212</c:v>
                </c:pt>
                <c:pt idx="4236">
                  <c:v>29.021000000000001</c:v>
                </c:pt>
                <c:pt idx="4237">
                  <c:v>29.020600000000002</c:v>
                </c:pt>
                <c:pt idx="4238">
                  <c:v>29.020299999999999</c:v>
                </c:pt>
                <c:pt idx="4239">
                  <c:v>29.02</c:v>
                </c:pt>
                <c:pt idx="4240">
                  <c:v>29.0198</c:v>
                </c:pt>
                <c:pt idx="4241">
                  <c:v>29.019100000000009</c:v>
                </c:pt>
                <c:pt idx="4242">
                  <c:v>29.018000000000001</c:v>
                </c:pt>
                <c:pt idx="4243">
                  <c:v>29.0169</c:v>
                </c:pt>
                <c:pt idx="4244">
                  <c:v>29.015900000000009</c:v>
                </c:pt>
                <c:pt idx="4245">
                  <c:v>29.015499999999999</c:v>
                </c:pt>
                <c:pt idx="4246">
                  <c:v>29.014900000000001</c:v>
                </c:pt>
                <c:pt idx="4247">
                  <c:v>29.014099999999999</c:v>
                </c:pt>
                <c:pt idx="4248">
                  <c:v>29.01400000000001</c:v>
                </c:pt>
                <c:pt idx="4249">
                  <c:v>29.013500000000001</c:v>
                </c:pt>
                <c:pt idx="4250">
                  <c:v>29.012899999999991</c:v>
                </c:pt>
                <c:pt idx="4251">
                  <c:v>29.0123</c:v>
                </c:pt>
                <c:pt idx="4252">
                  <c:v>29.011499999999991</c:v>
                </c:pt>
                <c:pt idx="4253">
                  <c:v>29.010899999999999</c:v>
                </c:pt>
                <c:pt idx="4254">
                  <c:v>29.0105</c:v>
                </c:pt>
                <c:pt idx="4255">
                  <c:v>29.01019999999999</c:v>
                </c:pt>
                <c:pt idx="4256">
                  <c:v>29.009900000000009</c:v>
                </c:pt>
                <c:pt idx="4257">
                  <c:v>29.009</c:v>
                </c:pt>
                <c:pt idx="4258">
                  <c:v>29.00780000000001</c:v>
                </c:pt>
                <c:pt idx="4259">
                  <c:v>29.006699999999999</c:v>
                </c:pt>
                <c:pt idx="4260">
                  <c:v>29.006</c:v>
                </c:pt>
                <c:pt idx="4261">
                  <c:v>29.0047</c:v>
                </c:pt>
                <c:pt idx="4262">
                  <c:v>29.003599999999999</c:v>
                </c:pt>
                <c:pt idx="4263">
                  <c:v>29.00259999999999</c:v>
                </c:pt>
                <c:pt idx="4264">
                  <c:v>29.0017</c:v>
                </c:pt>
                <c:pt idx="4265">
                  <c:v>29.0015</c:v>
                </c:pt>
                <c:pt idx="4266">
                  <c:v>29.001100000000001</c:v>
                </c:pt>
                <c:pt idx="4267">
                  <c:v>29.000599999999999</c:v>
                </c:pt>
                <c:pt idx="4268">
                  <c:v>29.0002</c:v>
                </c:pt>
                <c:pt idx="4269">
                  <c:v>28.99989999999999</c:v>
                </c:pt>
                <c:pt idx="4270">
                  <c:v>28.999700000000001</c:v>
                </c:pt>
                <c:pt idx="4271">
                  <c:v>28.999400000000001</c:v>
                </c:pt>
                <c:pt idx="4272">
                  <c:v>28.999099999999999</c:v>
                </c:pt>
                <c:pt idx="4273">
                  <c:v>28.998200000000001</c:v>
                </c:pt>
                <c:pt idx="4274">
                  <c:v>28.997099999999989</c:v>
                </c:pt>
                <c:pt idx="4275">
                  <c:v>28.995999999999999</c:v>
                </c:pt>
                <c:pt idx="4276">
                  <c:v>28.994900000000001</c:v>
                </c:pt>
                <c:pt idx="4277">
                  <c:v>28.993099999999991</c:v>
                </c:pt>
                <c:pt idx="4278">
                  <c:v>28.992000000000001</c:v>
                </c:pt>
                <c:pt idx="4279">
                  <c:v>28.991099999999999</c:v>
                </c:pt>
                <c:pt idx="4280">
                  <c:v>28.990300000000001</c:v>
                </c:pt>
                <c:pt idx="4281">
                  <c:v>28.990200000000002</c:v>
                </c:pt>
                <c:pt idx="4282">
                  <c:v>28.989899999999999</c:v>
                </c:pt>
                <c:pt idx="4283">
                  <c:v>28.989599999999999</c:v>
                </c:pt>
                <c:pt idx="4284">
                  <c:v>28.9894</c:v>
                </c:pt>
                <c:pt idx="4285">
                  <c:v>28.9895</c:v>
                </c:pt>
                <c:pt idx="4286">
                  <c:v>28.9894</c:v>
                </c:pt>
                <c:pt idx="4287">
                  <c:v>28.9892</c:v>
                </c:pt>
                <c:pt idx="4288">
                  <c:v>28.988699999999991</c:v>
                </c:pt>
                <c:pt idx="4289">
                  <c:v>28.987500000000001</c:v>
                </c:pt>
                <c:pt idx="4290">
                  <c:v>28.9864</c:v>
                </c:pt>
                <c:pt idx="4291">
                  <c:v>28.985299999999999</c:v>
                </c:pt>
                <c:pt idx="4292">
                  <c:v>28.98429999999999</c:v>
                </c:pt>
                <c:pt idx="4293">
                  <c:v>28.982699999999991</c:v>
                </c:pt>
                <c:pt idx="4294">
                  <c:v>28.9816</c:v>
                </c:pt>
                <c:pt idx="4295">
                  <c:v>28.980799999999999</c:v>
                </c:pt>
                <c:pt idx="4296">
                  <c:v>28.9801</c:v>
                </c:pt>
                <c:pt idx="4297">
                  <c:v>28.980199999999989</c:v>
                </c:pt>
                <c:pt idx="4298">
                  <c:v>28.98</c:v>
                </c:pt>
                <c:pt idx="4299">
                  <c:v>28.979800000000001</c:v>
                </c:pt>
                <c:pt idx="4300">
                  <c:v>28.979700000000001</c:v>
                </c:pt>
                <c:pt idx="4301">
                  <c:v>28.979700000000001</c:v>
                </c:pt>
                <c:pt idx="4302">
                  <c:v>28.979700000000001</c:v>
                </c:pt>
                <c:pt idx="4303">
                  <c:v>28.979700000000001</c:v>
                </c:pt>
                <c:pt idx="4304">
                  <c:v>28.979599999999991</c:v>
                </c:pt>
                <c:pt idx="4305">
                  <c:v>28.979499999999991</c:v>
                </c:pt>
                <c:pt idx="4306">
                  <c:v>28.978899999999999</c:v>
                </c:pt>
                <c:pt idx="4307">
                  <c:v>28.978000000000002</c:v>
                </c:pt>
                <c:pt idx="4308">
                  <c:v>28.976900000000001</c:v>
                </c:pt>
                <c:pt idx="4309">
                  <c:v>28.97539999999999</c:v>
                </c:pt>
                <c:pt idx="4310">
                  <c:v>28.9742</c:v>
                </c:pt>
                <c:pt idx="4311">
                  <c:v>28.973199999999999</c:v>
                </c:pt>
                <c:pt idx="4312">
                  <c:v>28.972200000000001</c:v>
                </c:pt>
                <c:pt idx="4313">
                  <c:v>28.971599999999999</c:v>
                </c:pt>
                <c:pt idx="4314">
                  <c:v>28.971</c:v>
                </c:pt>
                <c:pt idx="4315">
                  <c:v>28.970500000000001</c:v>
                </c:pt>
                <c:pt idx="4316">
                  <c:v>28.970099999999999</c:v>
                </c:pt>
                <c:pt idx="4317">
                  <c:v>28.970099999999999</c:v>
                </c:pt>
                <c:pt idx="4318">
                  <c:v>28.97</c:v>
                </c:pt>
                <c:pt idx="4319">
                  <c:v>28.969899999999999</c:v>
                </c:pt>
                <c:pt idx="4320">
                  <c:v>28.969799999999989</c:v>
                </c:pt>
                <c:pt idx="4321">
                  <c:v>28.969899999999999</c:v>
                </c:pt>
                <c:pt idx="4322">
                  <c:v>28.9697</c:v>
                </c:pt>
                <c:pt idx="4323">
                  <c:v>28.969200000000001</c:v>
                </c:pt>
                <c:pt idx="4324">
                  <c:v>28.968399999999999</c:v>
                </c:pt>
                <c:pt idx="4325">
                  <c:v>28.967199999999998</c:v>
                </c:pt>
                <c:pt idx="4326">
                  <c:v>28.96599999999999</c:v>
                </c:pt>
                <c:pt idx="4327">
                  <c:v>28.9649</c:v>
                </c:pt>
                <c:pt idx="4328">
                  <c:v>28.963899999999999</c:v>
                </c:pt>
                <c:pt idx="4329">
                  <c:v>28.962900000000001</c:v>
                </c:pt>
                <c:pt idx="4330">
                  <c:v>28.9619</c:v>
                </c:pt>
                <c:pt idx="4331">
                  <c:v>28.961199999999991</c:v>
                </c:pt>
                <c:pt idx="4332">
                  <c:v>28.960599999999989</c:v>
                </c:pt>
                <c:pt idx="4333">
                  <c:v>28.9602</c:v>
                </c:pt>
                <c:pt idx="4334">
                  <c:v>28.9602</c:v>
                </c:pt>
                <c:pt idx="4335">
                  <c:v>28.960100000000001</c:v>
                </c:pt>
                <c:pt idx="4336">
                  <c:v>28.96</c:v>
                </c:pt>
                <c:pt idx="4337">
                  <c:v>28.959800000000001</c:v>
                </c:pt>
                <c:pt idx="4338">
                  <c:v>28.959199999999999</c:v>
                </c:pt>
                <c:pt idx="4339">
                  <c:v>28.958200000000001</c:v>
                </c:pt>
                <c:pt idx="4340">
                  <c:v>28.957000000000001</c:v>
                </c:pt>
                <c:pt idx="4341">
                  <c:v>28.955799999999989</c:v>
                </c:pt>
                <c:pt idx="4342">
                  <c:v>28.95389999999999</c:v>
                </c:pt>
                <c:pt idx="4343">
                  <c:v>28.9526</c:v>
                </c:pt>
                <c:pt idx="4344">
                  <c:v>28.951499999999999</c:v>
                </c:pt>
                <c:pt idx="4345">
                  <c:v>28.950600000000001</c:v>
                </c:pt>
                <c:pt idx="4346">
                  <c:v>28.950399999999991</c:v>
                </c:pt>
                <c:pt idx="4347">
                  <c:v>28.9499</c:v>
                </c:pt>
                <c:pt idx="4348">
                  <c:v>28.9496</c:v>
                </c:pt>
                <c:pt idx="4349">
                  <c:v>28.949300000000001</c:v>
                </c:pt>
                <c:pt idx="4350">
                  <c:v>28.949300000000001</c:v>
                </c:pt>
                <c:pt idx="4351">
                  <c:v>28.94919999999999</c:v>
                </c:pt>
                <c:pt idx="4352">
                  <c:v>28.94919999999999</c:v>
                </c:pt>
                <c:pt idx="4353">
                  <c:v>28.949099999999991</c:v>
                </c:pt>
                <c:pt idx="4354">
                  <c:v>28.949099999999991</c:v>
                </c:pt>
                <c:pt idx="4355">
                  <c:v>28.949099999999991</c:v>
                </c:pt>
                <c:pt idx="4356">
                  <c:v>28.948799999999999</c:v>
                </c:pt>
                <c:pt idx="4357">
                  <c:v>28.948299999999989</c:v>
                </c:pt>
                <c:pt idx="4358">
                  <c:v>28.947500000000002</c:v>
                </c:pt>
                <c:pt idx="4359">
                  <c:v>28.946899999999999</c:v>
                </c:pt>
                <c:pt idx="4360">
                  <c:v>28.946100000000001</c:v>
                </c:pt>
                <c:pt idx="4361">
                  <c:v>28.9451</c:v>
                </c:pt>
                <c:pt idx="4362">
                  <c:v>28.9438</c:v>
                </c:pt>
                <c:pt idx="4363">
                  <c:v>28.942799999999998</c:v>
                </c:pt>
                <c:pt idx="4364">
                  <c:v>28.942</c:v>
                </c:pt>
                <c:pt idx="4365">
                  <c:v>28.941199999999998</c:v>
                </c:pt>
                <c:pt idx="4366">
                  <c:v>28.9407</c:v>
                </c:pt>
                <c:pt idx="4367">
                  <c:v>28.94019999999999</c:v>
                </c:pt>
                <c:pt idx="4368">
                  <c:v>28.939799999999991</c:v>
                </c:pt>
                <c:pt idx="4369">
                  <c:v>28.939499999999999</c:v>
                </c:pt>
                <c:pt idx="4370">
                  <c:v>28.939499999999999</c:v>
                </c:pt>
                <c:pt idx="4371">
                  <c:v>28.939399999999999</c:v>
                </c:pt>
                <c:pt idx="4372">
                  <c:v>28.939299999999999</c:v>
                </c:pt>
                <c:pt idx="4373">
                  <c:v>28.939299999999999</c:v>
                </c:pt>
                <c:pt idx="4374">
                  <c:v>28.9392</c:v>
                </c:pt>
                <c:pt idx="4375">
                  <c:v>28.938600000000001</c:v>
                </c:pt>
                <c:pt idx="4376">
                  <c:v>28.9376</c:v>
                </c:pt>
                <c:pt idx="4377">
                  <c:v>28.936599999999999</c:v>
                </c:pt>
                <c:pt idx="4378">
                  <c:v>28.934999999999999</c:v>
                </c:pt>
                <c:pt idx="4379">
                  <c:v>28.933900000000001</c:v>
                </c:pt>
                <c:pt idx="4380">
                  <c:v>28.9329</c:v>
                </c:pt>
                <c:pt idx="4381">
                  <c:v>28.931900000000009</c:v>
                </c:pt>
                <c:pt idx="4382">
                  <c:v>28.9313</c:v>
                </c:pt>
                <c:pt idx="4383">
                  <c:v>28.930699999999991</c:v>
                </c:pt>
                <c:pt idx="4384">
                  <c:v>28.930199999999999</c:v>
                </c:pt>
                <c:pt idx="4385">
                  <c:v>28.9298</c:v>
                </c:pt>
                <c:pt idx="4386">
                  <c:v>28.9299</c:v>
                </c:pt>
                <c:pt idx="4387">
                  <c:v>28.9298</c:v>
                </c:pt>
                <c:pt idx="4388">
                  <c:v>28.9297</c:v>
                </c:pt>
                <c:pt idx="4389">
                  <c:v>28.929600000000001</c:v>
                </c:pt>
                <c:pt idx="4390">
                  <c:v>28.929600000000001</c:v>
                </c:pt>
                <c:pt idx="4391">
                  <c:v>28.92949999999999</c:v>
                </c:pt>
                <c:pt idx="4392">
                  <c:v>28.928999999999998</c:v>
                </c:pt>
                <c:pt idx="4393">
                  <c:v>28.9283</c:v>
                </c:pt>
                <c:pt idx="4394">
                  <c:v>28.927</c:v>
                </c:pt>
                <c:pt idx="4395">
                  <c:v>28.925899999999999</c:v>
                </c:pt>
                <c:pt idx="4396">
                  <c:v>28.924799999999991</c:v>
                </c:pt>
                <c:pt idx="4397">
                  <c:v>28.9238</c:v>
                </c:pt>
                <c:pt idx="4398">
                  <c:v>28.9224</c:v>
                </c:pt>
                <c:pt idx="4399">
                  <c:v>28.921500000000002</c:v>
                </c:pt>
                <c:pt idx="4400">
                  <c:v>28.9208</c:v>
                </c:pt>
                <c:pt idx="4401">
                  <c:v>28.920200000000001</c:v>
                </c:pt>
                <c:pt idx="4402">
                  <c:v>28.920300000000001</c:v>
                </c:pt>
                <c:pt idx="4403">
                  <c:v>28.920099999999991</c:v>
                </c:pt>
                <c:pt idx="4404">
                  <c:v>28.919899999999991</c:v>
                </c:pt>
                <c:pt idx="4405">
                  <c:v>28.919800000000009</c:v>
                </c:pt>
                <c:pt idx="4406">
                  <c:v>28.919800000000009</c:v>
                </c:pt>
                <c:pt idx="4407">
                  <c:v>28.919800000000009</c:v>
                </c:pt>
                <c:pt idx="4408">
                  <c:v>28.919800000000009</c:v>
                </c:pt>
                <c:pt idx="4409">
                  <c:v>28.919699999999999</c:v>
                </c:pt>
                <c:pt idx="4410">
                  <c:v>28.919699999999999</c:v>
                </c:pt>
                <c:pt idx="4411">
                  <c:v>28.919499999999999</c:v>
                </c:pt>
                <c:pt idx="4412">
                  <c:v>28.918800000000001</c:v>
                </c:pt>
                <c:pt idx="4413">
                  <c:v>28.917899999999999</c:v>
                </c:pt>
                <c:pt idx="4414">
                  <c:v>28.916499999999999</c:v>
                </c:pt>
                <c:pt idx="4415">
                  <c:v>28.915399999999991</c:v>
                </c:pt>
                <c:pt idx="4416">
                  <c:v>28.914300000000001</c:v>
                </c:pt>
                <c:pt idx="4417">
                  <c:v>28.9133</c:v>
                </c:pt>
                <c:pt idx="4418">
                  <c:v>28.912199999999999</c:v>
                </c:pt>
                <c:pt idx="4419">
                  <c:v>28.9114</c:v>
                </c:pt>
                <c:pt idx="4420">
                  <c:v>28.910800000000009</c:v>
                </c:pt>
                <c:pt idx="4421">
                  <c:v>28.910299999999999</c:v>
                </c:pt>
                <c:pt idx="4422">
                  <c:v>28.9099</c:v>
                </c:pt>
                <c:pt idx="4423">
                  <c:v>28.9101</c:v>
                </c:pt>
                <c:pt idx="4424">
                  <c:v>28.91</c:v>
                </c:pt>
                <c:pt idx="4425">
                  <c:v>28.91</c:v>
                </c:pt>
                <c:pt idx="4426">
                  <c:v>28.9099</c:v>
                </c:pt>
                <c:pt idx="4427">
                  <c:v>28.9099</c:v>
                </c:pt>
                <c:pt idx="4428">
                  <c:v>28.90979999999999</c:v>
                </c:pt>
                <c:pt idx="4429">
                  <c:v>28.909199999999991</c:v>
                </c:pt>
                <c:pt idx="4430">
                  <c:v>28.90829999999999</c:v>
                </c:pt>
                <c:pt idx="4431">
                  <c:v>28.9069</c:v>
                </c:pt>
                <c:pt idx="4432">
                  <c:v>28.9056</c:v>
                </c:pt>
                <c:pt idx="4433">
                  <c:v>28.904499999999999</c:v>
                </c:pt>
                <c:pt idx="4434">
                  <c:v>28.903300000000002</c:v>
                </c:pt>
                <c:pt idx="4435">
                  <c:v>28.902000000000001</c:v>
                </c:pt>
                <c:pt idx="4436">
                  <c:v>28.901</c:v>
                </c:pt>
                <c:pt idx="4437">
                  <c:v>28.900299999999991</c:v>
                </c:pt>
                <c:pt idx="4438">
                  <c:v>28.8996</c:v>
                </c:pt>
                <c:pt idx="4439">
                  <c:v>28.899699999999999</c:v>
                </c:pt>
                <c:pt idx="4440">
                  <c:v>28.899499999999989</c:v>
                </c:pt>
                <c:pt idx="4441">
                  <c:v>28.8994</c:v>
                </c:pt>
                <c:pt idx="4442">
                  <c:v>28.8992</c:v>
                </c:pt>
                <c:pt idx="4443">
                  <c:v>28.8993</c:v>
                </c:pt>
                <c:pt idx="4444">
                  <c:v>28.8992</c:v>
                </c:pt>
                <c:pt idx="4445">
                  <c:v>28.8992</c:v>
                </c:pt>
                <c:pt idx="4446">
                  <c:v>28.8992</c:v>
                </c:pt>
                <c:pt idx="4447">
                  <c:v>28.899100000000001</c:v>
                </c:pt>
                <c:pt idx="4448">
                  <c:v>28.898599999999998</c:v>
                </c:pt>
                <c:pt idx="4449">
                  <c:v>28.8978</c:v>
                </c:pt>
                <c:pt idx="4450">
                  <c:v>28.897200000000009</c:v>
                </c:pt>
                <c:pt idx="4451">
                  <c:v>28.896599999999999</c:v>
                </c:pt>
                <c:pt idx="4452">
                  <c:v>28.895800000000001</c:v>
                </c:pt>
                <c:pt idx="4453">
                  <c:v>28.8949</c:v>
                </c:pt>
                <c:pt idx="4454">
                  <c:v>28.893900000000009</c:v>
                </c:pt>
                <c:pt idx="4455">
                  <c:v>28.8933</c:v>
                </c:pt>
                <c:pt idx="4456">
                  <c:v>28.892499999999998</c:v>
                </c:pt>
                <c:pt idx="4457">
                  <c:v>28.8918</c:v>
                </c:pt>
                <c:pt idx="4458">
                  <c:v>28.891200000000001</c:v>
                </c:pt>
                <c:pt idx="4459">
                  <c:v>28.890599999999999</c:v>
                </c:pt>
                <c:pt idx="4460">
                  <c:v>28.8902</c:v>
                </c:pt>
                <c:pt idx="4461">
                  <c:v>28.889800000000001</c:v>
                </c:pt>
                <c:pt idx="4462">
                  <c:v>28.889499999999991</c:v>
                </c:pt>
                <c:pt idx="4463">
                  <c:v>28.889600000000002</c:v>
                </c:pt>
                <c:pt idx="4464">
                  <c:v>28.889499999999991</c:v>
                </c:pt>
                <c:pt idx="4465">
                  <c:v>28.889399999999991</c:v>
                </c:pt>
                <c:pt idx="4466">
                  <c:v>28.889399999999991</c:v>
                </c:pt>
                <c:pt idx="4467">
                  <c:v>28.889399999999991</c:v>
                </c:pt>
                <c:pt idx="4468">
                  <c:v>28.889399999999991</c:v>
                </c:pt>
                <c:pt idx="4469">
                  <c:v>28.889299999999999</c:v>
                </c:pt>
                <c:pt idx="4470">
                  <c:v>28.888999999999999</c:v>
                </c:pt>
                <c:pt idx="4471">
                  <c:v>28.887999999999991</c:v>
                </c:pt>
                <c:pt idx="4472">
                  <c:v>28.886900000000001</c:v>
                </c:pt>
                <c:pt idx="4473">
                  <c:v>28.8858</c:v>
                </c:pt>
                <c:pt idx="4474">
                  <c:v>28.884699999999999</c:v>
                </c:pt>
                <c:pt idx="4475">
                  <c:v>28.882999999999999</c:v>
                </c:pt>
                <c:pt idx="4476">
                  <c:v>28.881899999999991</c:v>
                </c:pt>
                <c:pt idx="4477">
                  <c:v>28.881</c:v>
                </c:pt>
                <c:pt idx="4478">
                  <c:v>28.880199999999999</c:v>
                </c:pt>
                <c:pt idx="4479">
                  <c:v>28.880299999999998</c:v>
                </c:pt>
                <c:pt idx="4480">
                  <c:v>28.88</c:v>
                </c:pt>
                <c:pt idx="4481">
                  <c:v>28.87980000000001</c:v>
                </c:pt>
                <c:pt idx="4482">
                  <c:v>28.8796</c:v>
                </c:pt>
                <c:pt idx="4483">
                  <c:v>28.8796</c:v>
                </c:pt>
                <c:pt idx="4484">
                  <c:v>28.8796</c:v>
                </c:pt>
                <c:pt idx="4485">
                  <c:v>28.8795</c:v>
                </c:pt>
                <c:pt idx="4486">
                  <c:v>28.8795</c:v>
                </c:pt>
                <c:pt idx="4487">
                  <c:v>28.8795</c:v>
                </c:pt>
                <c:pt idx="4488">
                  <c:v>28.8794</c:v>
                </c:pt>
                <c:pt idx="4489">
                  <c:v>28.879100000000001</c:v>
                </c:pt>
                <c:pt idx="4490">
                  <c:v>28.878299999999999</c:v>
                </c:pt>
                <c:pt idx="4491">
                  <c:v>28.877299999999991</c:v>
                </c:pt>
                <c:pt idx="4492">
                  <c:v>28.875899999999991</c:v>
                </c:pt>
                <c:pt idx="4493">
                  <c:v>28.874700000000001</c:v>
                </c:pt>
                <c:pt idx="4494">
                  <c:v>28.873699999999999</c:v>
                </c:pt>
                <c:pt idx="4495">
                  <c:v>28.872699999999998</c:v>
                </c:pt>
                <c:pt idx="4496">
                  <c:v>28.8718</c:v>
                </c:pt>
                <c:pt idx="4497">
                  <c:v>28.871099999999991</c:v>
                </c:pt>
                <c:pt idx="4498">
                  <c:v>28.8705</c:v>
                </c:pt>
                <c:pt idx="4499">
                  <c:v>28.87</c:v>
                </c:pt>
                <c:pt idx="4500">
                  <c:v>28.870100000000001</c:v>
                </c:pt>
                <c:pt idx="4501">
                  <c:v>28.869900000000001</c:v>
                </c:pt>
                <c:pt idx="4502">
                  <c:v>28.869799999999991</c:v>
                </c:pt>
                <c:pt idx="4503">
                  <c:v>28.869699999999991</c:v>
                </c:pt>
                <c:pt idx="4504">
                  <c:v>28.869699999999991</c:v>
                </c:pt>
                <c:pt idx="4505">
                  <c:v>28.869699999999991</c:v>
                </c:pt>
                <c:pt idx="4506">
                  <c:v>28.869699999999991</c:v>
                </c:pt>
                <c:pt idx="4507">
                  <c:v>28.869699999999991</c:v>
                </c:pt>
                <c:pt idx="4508">
                  <c:v>28.869699999999991</c:v>
                </c:pt>
                <c:pt idx="4509">
                  <c:v>28.869699999999991</c:v>
                </c:pt>
                <c:pt idx="4510">
                  <c:v>28.869599999999998</c:v>
                </c:pt>
                <c:pt idx="4511">
                  <c:v>28.869199999999999</c:v>
                </c:pt>
                <c:pt idx="4512">
                  <c:v>28.868099999999998</c:v>
                </c:pt>
                <c:pt idx="4513">
                  <c:v>28.867100000000001</c:v>
                </c:pt>
                <c:pt idx="4514">
                  <c:v>28.866</c:v>
                </c:pt>
                <c:pt idx="4515">
                  <c:v>28.864899999999999</c:v>
                </c:pt>
                <c:pt idx="4516">
                  <c:v>28.863199999999999</c:v>
                </c:pt>
                <c:pt idx="4517">
                  <c:v>28.862100000000002</c:v>
                </c:pt>
                <c:pt idx="4518">
                  <c:v>28.8612</c:v>
                </c:pt>
                <c:pt idx="4519">
                  <c:v>28.860499999999998</c:v>
                </c:pt>
                <c:pt idx="4520">
                  <c:v>28.860499999999998</c:v>
                </c:pt>
                <c:pt idx="4521">
                  <c:v>28.860299999999999</c:v>
                </c:pt>
                <c:pt idx="4522">
                  <c:v>28.860099999999999</c:v>
                </c:pt>
                <c:pt idx="4523">
                  <c:v>28.8599</c:v>
                </c:pt>
                <c:pt idx="4524">
                  <c:v>28.8599</c:v>
                </c:pt>
                <c:pt idx="4525">
                  <c:v>28.8599</c:v>
                </c:pt>
                <c:pt idx="4526">
                  <c:v>28.8599</c:v>
                </c:pt>
                <c:pt idx="4527">
                  <c:v>28.8598</c:v>
                </c:pt>
                <c:pt idx="4528">
                  <c:v>28.8598</c:v>
                </c:pt>
                <c:pt idx="4529">
                  <c:v>28.8598</c:v>
                </c:pt>
                <c:pt idx="4530">
                  <c:v>28.8598</c:v>
                </c:pt>
                <c:pt idx="4531">
                  <c:v>28.8598</c:v>
                </c:pt>
                <c:pt idx="4532">
                  <c:v>28.8598</c:v>
                </c:pt>
                <c:pt idx="4533">
                  <c:v>28.8598</c:v>
                </c:pt>
                <c:pt idx="4534">
                  <c:v>28.85949999999999</c:v>
                </c:pt>
                <c:pt idx="4535">
                  <c:v>28.858899999999991</c:v>
                </c:pt>
                <c:pt idx="4536">
                  <c:v>28.858199999999989</c:v>
                </c:pt>
                <c:pt idx="4537">
                  <c:v>28.857400000000009</c:v>
                </c:pt>
                <c:pt idx="4538">
                  <c:v>28.856400000000001</c:v>
                </c:pt>
                <c:pt idx="4539">
                  <c:v>28.8553</c:v>
                </c:pt>
                <c:pt idx="4540">
                  <c:v>28.85400000000001</c:v>
                </c:pt>
                <c:pt idx="4541">
                  <c:v>28.853000000000009</c:v>
                </c:pt>
                <c:pt idx="4542">
                  <c:v>28.8522</c:v>
                </c:pt>
                <c:pt idx="4543">
                  <c:v>28.851399999999991</c:v>
                </c:pt>
                <c:pt idx="4544">
                  <c:v>28.85110000000001</c:v>
                </c:pt>
                <c:pt idx="4545">
                  <c:v>28.8508</c:v>
                </c:pt>
                <c:pt idx="4546">
                  <c:v>28.8504</c:v>
                </c:pt>
                <c:pt idx="4547">
                  <c:v>28.850200000000001</c:v>
                </c:pt>
                <c:pt idx="4548">
                  <c:v>28.850200000000001</c:v>
                </c:pt>
                <c:pt idx="4549">
                  <c:v>28.850099999999991</c:v>
                </c:pt>
                <c:pt idx="4550">
                  <c:v>28.850099999999991</c:v>
                </c:pt>
                <c:pt idx="4551">
                  <c:v>28.849999999999991</c:v>
                </c:pt>
                <c:pt idx="4552">
                  <c:v>28.849999999999991</c:v>
                </c:pt>
                <c:pt idx="4553">
                  <c:v>28.849999999999991</c:v>
                </c:pt>
                <c:pt idx="4554">
                  <c:v>28.849999999999991</c:v>
                </c:pt>
                <c:pt idx="4555">
                  <c:v>28.849999999999991</c:v>
                </c:pt>
                <c:pt idx="4556">
                  <c:v>28.849399999999999</c:v>
                </c:pt>
                <c:pt idx="4557">
                  <c:v>28.8489</c:v>
                </c:pt>
                <c:pt idx="4558">
                  <c:v>28.848299999999998</c:v>
                </c:pt>
                <c:pt idx="4559">
                  <c:v>28.8474</c:v>
                </c:pt>
                <c:pt idx="4560">
                  <c:v>28.846499999999999</c:v>
                </c:pt>
                <c:pt idx="4561">
                  <c:v>28.8462</c:v>
                </c:pt>
                <c:pt idx="4562">
                  <c:v>28.845600000000001</c:v>
                </c:pt>
                <c:pt idx="4563">
                  <c:v>28.844799999999999</c:v>
                </c:pt>
                <c:pt idx="4564">
                  <c:v>28.8443</c:v>
                </c:pt>
                <c:pt idx="4565">
                  <c:v>28.843599999999999</c:v>
                </c:pt>
                <c:pt idx="4566">
                  <c:v>28.8428</c:v>
                </c:pt>
                <c:pt idx="4567">
                  <c:v>28.841999999999999</c:v>
                </c:pt>
                <c:pt idx="4568">
                  <c:v>28.840800000000009</c:v>
                </c:pt>
                <c:pt idx="4569">
                  <c:v>28.8401</c:v>
                </c:pt>
                <c:pt idx="4570">
                  <c:v>28.839500000000001</c:v>
                </c:pt>
                <c:pt idx="4571">
                  <c:v>28.839000000000009</c:v>
                </c:pt>
                <c:pt idx="4572">
                  <c:v>28.839100000000009</c:v>
                </c:pt>
                <c:pt idx="4573">
                  <c:v>28.839000000000009</c:v>
                </c:pt>
                <c:pt idx="4574">
                  <c:v>28.838799999999999</c:v>
                </c:pt>
                <c:pt idx="4575">
                  <c:v>28.838699999999999</c:v>
                </c:pt>
                <c:pt idx="4576">
                  <c:v>28.838699999999999</c:v>
                </c:pt>
                <c:pt idx="4577">
                  <c:v>28.838699999999999</c:v>
                </c:pt>
                <c:pt idx="4578">
                  <c:v>28.838699999999999</c:v>
                </c:pt>
                <c:pt idx="4579">
                  <c:v>28.838699999999999</c:v>
                </c:pt>
                <c:pt idx="4580">
                  <c:v>28.838699999999999</c:v>
                </c:pt>
                <c:pt idx="4581">
                  <c:v>28.838699999999999</c:v>
                </c:pt>
                <c:pt idx="4582">
                  <c:v>28.838699999999999</c:v>
                </c:pt>
                <c:pt idx="4583">
                  <c:v>28.838699999999999</c:v>
                </c:pt>
                <c:pt idx="4584">
                  <c:v>28.838699999999999</c:v>
                </c:pt>
                <c:pt idx="4585">
                  <c:v>28.838499999999989</c:v>
                </c:pt>
                <c:pt idx="4586">
                  <c:v>28.837900000000001</c:v>
                </c:pt>
                <c:pt idx="4587">
                  <c:v>28.83700000000001</c:v>
                </c:pt>
                <c:pt idx="4588">
                  <c:v>28.835999999999999</c:v>
                </c:pt>
                <c:pt idx="4589">
                  <c:v>28.834499999999991</c:v>
                </c:pt>
                <c:pt idx="4590">
                  <c:v>28.833400000000001</c:v>
                </c:pt>
                <c:pt idx="4591">
                  <c:v>28.8325</c:v>
                </c:pt>
                <c:pt idx="4592">
                  <c:v>28.831600000000009</c:v>
                </c:pt>
                <c:pt idx="4593">
                  <c:v>28.83100000000001</c:v>
                </c:pt>
                <c:pt idx="4594">
                  <c:v>28.830500000000001</c:v>
                </c:pt>
                <c:pt idx="4595">
                  <c:v>28.83</c:v>
                </c:pt>
                <c:pt idx="4596">
                  <c:v>28.829699999999999</c:v>
                </c:pt>
                <c:pt idx="4597">
                  <c:v>28.829699999999999</c:v>
                </c:pt>
                <c:pt idx="4598">
                  <c:v>28.829599999999999</c:v>
                </c:pt>
                <c:pt idx="4599">
                  <c:v>28.829499999999999</c:v>
                </c:pt>
                <c:pt idx="4600">
                  <c:v>28.829499999999999</c:v>
                </c:pt>
                <c:pt idx="4601">
                  <c:v>28.829499999999999</c:v>
                </c:pt>
                <c:pt idx="4602">
                  <c:v>28.829499999999999</c:v>
                </c:pt>
                <c:pt idx="4603">
                  <c:v>28.8294</c:v>
                </c:pt>
                <c:pt idx="4604">
                  <c:v>28.8294</c:v>
                </c:pt>
                <c:pt idx="4605">
                  <c:v>28.8294</c:v>
                </c:pt>
                <c:pt idx="4606">
                  <c:v>28.8294</c:v>
                </c:pt>
                <c:pt idx="4607">
                  <c:v>28.8294</c:v>
                </c:pt>
                <c:pt idx="4608">
                  <c:v>28.8294</c:v>
                </c:pt>
                <c:pt idx="4609">
                  <c:v>28.8294</c:v>
                </c:pt>
                <c:pt idx="4610">
                  <c:v>28.8293</c:v>
                </c:pt>
                <c:pt idx="4611">
                  <c:v>28.828900000000001</c:v>
                </c:pt>
                <c:pt idx="4612">
                  <c:v>28.828199999999999</c:v>
                </c:pt>
                <c:pt idx="4613">
                  <c:v>28.827199999999991</c:v>
                </c:pt>
                <c:pt idx="4614">
                  <c:v>28.826499999999999</c:v>
                </c:pt>
                <c:pt idx="4615">
                  <c:v>28.825599999999991</c:v>
                </c:pt>
                <c:pt idx="4616">
                  <c:v>28.8246</c:v>
                </c:pt>
                <c:pt idx="4617">
                  <c:v>28.823799999999991</c:v>
                </c:pt>
                <c:pt idx="4618">
                  <c:v>28.823399999999999</c:v>
                </c:pt>
                <c:pt idx="4619">
                  <c:v>28.8231</c:v>
                </c:pt>
                <c:pt idx="4620">
                  <c:v>28.822499999999991</c:v>
                </c:pt>
                <c:pt idx="4621">
                  <c:v>28.822499999999991</c:v>
                </c:pt>
                <c:pt idx="4622">
                  <c:v>28.822099999999999</c:v>
                </c:pt>
                <c:pt idx="4623">
                  <c:v>28.8217</c:v>
                </c:pt>
                <c:pt idx="4624">
                  <c:v>28.821400000000001</c:v>
                </c:pt>
                <c:pt idx="4625">
                  <c:v>28.820699999999999</c:v>
                </c:pt>
                <c:pt idx="4626">
                  <c:v>28.8203</c:v>
                </c:pt>
                <c:pt idx="4627">
                  <c:v>28.82</c:v>
                </c:pt>
                <c:pt idx="4628">
                  <c:v>28.819800000000001</c:v>
                </c:pt>
                <c:pt idx="4629">
                  <c:v>28.819800000000001</c:v>
                </c:pt>
                <c:pt idx="4630">
                  <c:v>28.81969999999999</c:v>
                </c:pt>
                <c:pt idx="4631">
                  <c:v>28.81969999999999</c:v>
                </c:pt>
                <c:pt idx="4632">
                  <c:v>28.819599999999991</c:v>
                </c:pt>
                <c:pt idx="4633">
                  <c:v>28.819599999999991</c:v>
                </c:pt>
                <c:pt idx="4634">
                  <c:v>28.819599999999991</c:v>
                </c:pt>
                <c:pt idx="4635">
                  <c:v>28.819300000000009</c:v>
                </c:pt>
                <c:pt idx="4636">
                  <c:v>28.81880000000001</c:v>
                </c:pt>
                <c:pt idx="4637">
                  <c:v>28.8184</c:v>
                </c:pt>
                <c:pt idx="4638">
                  <c:v>28.818300000000001</c:v>
                </c:pt>
                <c:pt idx="4639">
                  <c:v>28.818300000000001</c:v>
                </c:pt>
                <c:pt idx="4640">
                  <c:v>28.818300000000001</c:v>
                </c:pt>
                <c:pt idx="4641">
                  <c:v>28.8186</c:v>
                </c:pt>
                <c:pt idx="4642">
                  <c:v>28.8187</c:v>
                </c:pt>
                <c:pt idx="4643">
                  <c:v>28.81819999999999</c:v>
                </c:pt>
                <c:pt idx="4644">
                  <c:v>28.817499999999999</c:v>
                </c:pt>
                <c:pt idx="4645">
                  <c:v>28.816299999999991</c:v>
                </c:pt>
                <c:pt idx="4646">
                  <c:v>28.815300000000001</c:v>
                </c:pt>
                <c:pt idx="4647">
                  <c:v>28.814399999999999</c:v>
                </c:pt>
                <c:pt idx="4648">
                  <c:v>28.813399999999991</c:v>
                </c:pt>
                <c:pt idx="4649">
                  <c:v>28.8123</c:v>
                </c:pt>
                <c:pt idx="4650">
                  <c:v>28.811499999999999</c:v>
                </c:pt>
                <c:pt idx="4651">
                  <c:v>28.8108</c:v>
                </c:pt>
                <c:pt idx="4652">
                  <c:v>28.810299999999991</c:v>
                </c:pt>
                <c:pt idx="4653">
                  <c:v>28.80990000000001</c:v>
                </c:pt>
                <c:pt idx="4654">
                  <c:v>28.810099999999991</c:v>
                </c:pt>
                <c:pt idx="4655">
                  <c:v>28.81</c:v>
                </c:pt>
                <c:pt idx="4656">
                  <c:v>28.81</c:v>
                </c:pt>
                <c:pt idx="4657">
                  <c:v>28.80990000000001</c:v>
                </c:pt>
                <c:pt idx="4658">
                  <c:v>28.80990000000001</c:v>
                </c:pt>
                <c:pt idx="4659">
                  <c:v>28.80990000000001</c:v>
                </c:pt>
                <c:pt idx="4660">
                  <c:v>28.80990000000001</c:v>
                </c:pt>
                <c:pt idx="4661">
                  <c:v>28.80990000000001</c:v>
                </c:pt>
                <c:pt idx="4662">
                  <c:v>28.80990000000001</c:v>
                </c:pt>
                <c:pt idx="4663">
                  <c:v>28.80990000000001</c:v>
                </c:pt>
                <c:pt idx="4664">
                  <c:v>28.80990000000001</c:v>
                </c:pt>
                <c:pt idx="4665">
                  <c:v>28.80990000000001</c:v>
                </c:pt>
                <c:pt idx="4666">
                  <c:v>28.80990000000001</c:v>
                </c:pt>
                <c:pt idx="4667">
                  <c:v>28.80990000000001</c:v>
                </c:pt>
                <c:pt idx="4668">
                  <c:v>28.80990000000001</c:v>
                </c:pt>
                <c:pt idx="4669">
                  <c:v>28.80990000000001</c:v>
                </c:pt>
                <c:pt idx="4670">
                  <c:v>28.80990000000001</c:v>
                </c:pt>
                <c:pt idx="4671">
                  <c:v>28.80990000000001</c:v>
                </c:pt>
                <c:pt idx="4672">
                  <c:v>28.80990000000001</c:v>
                </c:pt>
                <c:pt idx="4673">
                  <c:v>28.80980000000001</c:v>
                </c:pt>
                <c:pt idx="4674">
                  <c:v>28.809100000000001</c:v>
                </c:pt>
                <c:pt idx="4675">
                  <c:v>28.8081</c:v>
                </c:pt>
                <c:pt idx="4676">
                  <c:v>28.807000000000009</c:v>
                </c:pt>
                <c:pt idx="4677">
                  <c:v>28.80599999999999</c:v>
                </c:pt>
                <c:pt idx="4678">
                  <c:v>28.804200000000009</c:v>
                </c:pt>
                <c:pt idx="4679">
                  <c:v>28.803000000000001</c:v>
                </c:pt>
                <c:pt idx="4680">
                  <c:v>28.802</c:v>
                </c:pt>
                <c:pt idx="4681">
                  <c:v>28.801199999999991</c:v>
                </c:pt>
                <c:pt idx="4682">
                  <c:v>28.801100000000009</c:v>
                </c:pt>
                <c:pt idx="4683">
                  <c:v>28.800699999999999</c:v>
                </c:pt>
                <c:pt idx="4684">
                  <c:v>28.8004</c:v>
                </c:pt>
                <c:pt idx="4685">
                  <c:v>28.8002</c:v>
                </c:pt>
                <c:pt idx="4686">
                  <c:v>28.8003</c:v>
                </c:pt>
                <c:pt idx="4687">
                  <c:v>28.8002</c:v>
                </c:pt>
                <c:pt idx="4688">
                  <c:v>28.8001</c:v>
                </c:pt>
                <c:pt idx="4689">
                  <c:v>28.8001</c:v>
                </c:pt>
                <c:pt idx="4690">
                  <c:v>28.8001</c:v>
                </c:pt>
                <c:pt idx="4691">
                  <c:v>28.8001</c:v>
                </c:pt>
                <c:pt idx="4692">
                  <c:v>28.8001</c:v>
                </c:pt>
                <c:pt idx="4693">
                  <c:v>28.8001</c:v>
                </c:pt>
                <c:pt idx="4694">
                  <c:v>28.8001</c:v>
                </c:pt>
                <c:pt idx="4695">
                  <c:v>28.8001</c:v>
                </c:pt>
                <c:pt idx="4696">
                  <c:v>28.8001</c:v>
                </c:pt>
                <c:pt idx="4697">
                  <c:v>28.8001</c:v>
                </c:pt>
                <c:pt idx="4698">
                  <c:v>28.8001</c:v>
                </c:pt>
                <c:pt idx="4699">
                  <c:v>28.8001</c:v>
                </c:pt>
                <c:pt idx="4700">
                  <c:v>28.8001</c:v>
                </c:pt>
                <c:pt idx="4701">
                  <c:v>28.8001</c:v>
                </c:pt>
                <c:pt idx="4702">
                  <c:v>28.8001</c:v>
                </c:pt>
                <c:pt idx="4703">
                  <c:v>28.8001</c:v>
                </c:pt>
                <c:pt idx="4704">
                  <c:v>28.8001</c:v>
                </c:pt>
                <c:pt idx="4705">
                  <c:v>28.8001</c:v>
                </c:pt>
                <c:pt idx="4706">
                  <c:v>28.8001</c:v>
                </c:pt>
                <c:pt idx="4707">
                  <c:v>28.8001</c:v>
                </c:pt>
                <c:pt idx="4708">
                  <c:v>28.8001</c:v>
                </c:pt>
                <c:pt idx="4709">
                  <c:v>28.8001</c:v>
                </c:pt>
                <c:pt idx="4710">
                  <c:v>28.799700000000001</c:v>
                </c:pt>
                <c:pt idx="4711">
                  <c:v>28.7989</c:v>
                </c:pt>
                <c:pt idx="4712">
                  <c:v>28.797999999999991</c:v>
                </c:pt>
                <c:pt idx="4713">
                  <c:v>28.7974</c:v>
                </c:pt>
                <c:pt idx="4714">
                  <c:v>28.796800000000001</c:v>
                </c:pt>
                <c:pt idx="4715">
                  <c:v>28.796199999999999</c:v>
                </c:pt>
                <c:pt idx="4716">
                  <c:v>28.79529999999999</c:v>
                </c:pt>
                <c:pt idx="4717">
                  <c:v>28.7944</c:v>
                </c:pt>
                <c:pt idx="4718">
                  <c:v>28.794499999999999</c:v>
                </c:pt>
                <c:pt idx="4719">
                  <c:v>28.7943</c:v>
                </c:pt>
                <c:pt idx="4720">
                  <c:v>28.793900000000001</c:v>
                </c:pt>
                <c:pt idx="4721">
                  <c:v>28.793299999999991</c:v>
                </c:pt>
                <c:pt idx="4722">
                  <c:v>28.7927</c:v>
                </c:pt>
                <c:pt idx="4723">
                  <c:v>28.792100000000001</c:v>
                </c:pt>
                <c:pt idx="4724">
                  <c:v>28.791599999999999</c:v>
                </c:pt>
                <c:pt idx="4725">
                  <c:v>28.791</c:v>
                </c:pt>
                <c:pt idx="4726">
                  <c:v>28.790399999999991</c:v>
                </c:pt>
                <c:pt idx="4727">
                  <c:v>28.79</c:v>
                </c:pt>
                <c:pt idx="4728">
                  <c:v>28.789200000000001</c:v>
                </c:pt>
                <c:pt idx="4729">
                  <c:v>28.787600000000001</c:v>
                </c:pt>
                <c:pt idx="4730">
                  <c:v>28.784099999999999</c:v>
                </c:pt>
                <c:pt idx="4731">
                  <c:v>28.783200000000001</c:v>
                </c:pt>
                <c:pt idx="4732">
                  <c:v>28.784999999999989</c:v>
                </c:pt>
                <c:pt idx="4733">
                  <c:v>28.787400000000002</c:v>
                </c:pt>
                <c:pt idx="4734">
                  <c:v>28.788799999999998</c:v>
                </c:pt>
                <c:pt idx="4735">
                  <c:v>28.789899999999999</c:v>
                </c:pt>
                <c:pt idx="4736">
                  <c:v>28.790599999999991</c:v>
                </c:pt>
                <c:pt idx="4737">
                  <c:v>28.7912</c:v>
                </c:pt>
                <c:pt idx="4738">
                  <c:v>28.791499999999999</c:v>
                </c:pt>
                <c:pt idx="4739">
                  <c:v>28.791599999999999</c:v>
                </c:pt>
                <c:pt idx="4740">
                  <c:v>28.791599999999999</c:v>
                </c:pt>
                <c:pt idx="4741">
                  <c:v>28.791399999999999</c:v>
                </c:pt>
                <c:pt idx="4742">
                  <c:v>28.790499999999991</c:v>
                </c:pt>
                <c:pt idx="4743">
                  <c:v>28.790800000000001</c:v>
                </c:pt>
                <c:pt idx="4744">
                  <c:v>28.7928</c:v>
                </c:pt>
                <c:pt idx="4745">
                  <c:v>28.795000000000002</c:v>
                </c:pt>
                <c:pt idx="4746">
                  <c:v>28.7957</c:v>
                </c:pt>
                <c:pt idx="4747">
                  <c:v>28.795099999999991</c:v>
                </c:pt>
                <c:pt idx="4748">
                  <c:v>28.793399999999991</c:v>
                </c:pt>
                <c:pt idx="4749">
                  <c:v>28.791599999999999</c:v>
                </c:pt>
                <c:pt idx="4750">
                  <c:v>28.789899999999999</c:v>
                </c:pt>
                <c:pt idx="4751">
                  <c:v>28.7849</c:v>
                </c:pt>
                <c:pt idx="4752">
                  <c:v>28.783300000000001</c:v>
                </c:pt>
                <c:pt idx="4753">
                  <c:v>28.782499999999992</c:v>
                </c:pt>
                <c:pt idx="4754">
                  <c:v>28.7821</c:v>
                </c:pt>
                <c:pt idx="4755">
                  <c:v>28.7851</c:v>
                </c:pt>
                <c:pt idx="4756">
                  <c:v>28.78629999999999</c:v>
                </c:pt>
                <c:pt idx="4757">
                  <c:v>28.787099999999999</c:v>
                </c:pt>
                <c:pt idx="4758">
                  <c:v>28.7879</c:v>
                </c:pt>
                <c:pt idx="4759">
                  <c:v>28.7881</c:v>
                </c:pt>
                <c:pt idx="4760">
                  <c:v>28.788499999999988</c:v>
                </c:pt>
                <c:pt idx="4761">
                  <c:v>28.788799999999998</c:v>
                </c:pt>
                <c:pt idx="4762">
                  <c:v>28.788999999999991</c:v>
                </c:pt>
                <c:pt idx="4763">
                  <c:v>28.788499999999988</c:v>
                </c:pt>
                <c:pt idx="4764">
                  <c:v>28.78769999999999</c:v>
                </c:pt>
                <c:pt idx="4765">
                  <c:v>28.7867</c:v>
                </c:pt>
                <c:pt idx="4766">
                  <c:v>28.785599999999992</c:v>
                </c:pt>
                <c:pt idx="4767">
                  <c:v>28.783899999999999</c:v>
                </c:pt>
                <c:pt idx="4768">
                  <c:v>28.782599999999999</c:v>
                </c:pt>
                <c:pt idx="4769">
                  <c:v>28.78159999999999</c:v>
                </c:pt>
                <c:pt idx="4770">
                  <c:v>28.7807</c:v>
                </c:pt>
                <c:pt idx="4771">
                  <c:v>28.78029999999999</c:v>
                </c:pt>
                <c:pt idx="4772">
                  <c:v>28.779800000000009</c:v>
                </c:pt>
                <c:pt idx="4773">
                  <c:v>28.779399999999999</c:v>
                </c:pt>
                <c:pt idx="4774">
                  <c:v>28.7791</c:v>
                </c:pt>
                <c:pt idx="4775">
                  <c:v>28.779199999999999</c:v>
                </c:pt>
                <c:pt idx="4776">
                  <c:v>28.7791</c:v>
                </c:pt>
                <c:pt idx="4777">
                  <c:v>28.779</c:v>
                </c:pt>
                <c:pt idx="4778">
                  <c:v>28.7789</c:v>
                </c:pt>
                <c:pt idx="4779">
                  <c:v>28.779</c:v>
                </c:pt>
                <c:pt idx="4780">
                  <c:v>28.7789</c:v>
                </c:pt>
                <c:pt idx="4781">
                  <c:v>28.7789</c:v>
                </c:pt>
                <c:pt idx="4782">
                  <c:v>28.7789</c:v>
                </c:pt>
                <c:pt idx="4783">
                  <c:v>28.7789</c:v>
                </c:pt>
                <c:pt idx="4784">
                  <c:v>28.7789</c:v>
                </c:pt>
                <c:pt idx="4785">
                  <c:v>28.7789</c:v>
                </c:pt>
                <c:pt idx="4786">
                  <c:v>28.7789</c:v>
                </c:pt>
                <c:pt idx="4787">
                  <c:v>28.7789</c:v>
                </c:pt>
                <c:pt idx="4788">
                  <c:v>28.7789</c:v>
                </c:pt>
                <c:pt idx="4789">
                  <c:v>28.7789</c:v>
                </c:pt>
                <c:pt idx="4790">
                  <c:v>28.7789</c:v>
                </c:pt>
                <c:pt idx="4791">
                  <c:v>28.7789</c:v>
                </c:pt>
                <c:pt idx="4792">
                  <c:v>28.7789</c:v>
                </c:pt>
                <c:pt idx="4793">
                  <c:v>28.7789</c:v>
                </c:pt>
                <c:pt idx="4794">
                  <c:v>28.7789</c:v>
                </c:pt>
                <c:pt idx="4795">
                  <c:v>28.7789</c:v>
                </c:pt>
                <c:pt idx="4796">
                  <c:v>28.7789</c:v>
                </c:pt>
                <c:pt idx="4797">
                  <c:v>28.7789</c:v>
                </c:pt>
                <c:pt idx="4798">
                  <c:v>28.7789</c:v>
                </c:pt>
                <c:pt idx="4799">
                  <c:v>28.7789</c:v>
                </c:pt>
                <c:pt idx="4800">
                  <c:v>28.7789</c:v>
                </c:pt>
                <c:pt idx="4801">
                  <c:v>28.7789</c:v>
                </c:pt>
                <c:pt idx="4802">
                  <c:v>28.7789</c:v>
                </c:pt>
                <c:pt idx="4803">
                  <c:v>28.7789</c:v>
                </c:pt>
                <c:pt idx="4804">
                  <c:v>28.7789</c:v>
                </c:pt>
                <c:pt idx="4805">
                  <c:v>28.7789</c:v>
                </c:pt>
                <c:pt idx="4806">
                  <c:v>28.7789</c:v>
                </c:pt>
                <c:pt idx="4807">
                  <c:v>28.7789</c:v>
                </c:pt>
                <c:pt idx="4808">
                  <c:v>28.7789</c:v>
                </c:pt>
                <c:pt idx="4809">
                  <c:v>28.7789</c:v>
                </c:pt>
                <c:pt idx="4810">
                  <c:v>28.7789</c:v>
                </c:pt>
                <c:pt idx="4811">
                  <c:v>28.7789</c:v>
                </c:pt>
                <c:pt idx="4812">
                  <c:v>28.7789</c:v>
                </c:pt>
                <c:pt idx="4813">
                  <c:v>28.7789</c:v>
                </c:pt>
                <c:pt idx="4814">
                  <c:v>28.7789</c:v>
                </c:pt>
                <c:pt idx="4815">
                  <c:v>28.7789</c:v>
                </c:pt>
                <c:pt idx="4816">
                  <c:v>28.7788</c:v>
                </c:pt>
                <c:pt idx="4817">
                  <c:v>28.778500000000001</c:v>
                </c:pt>
                <c:pt idx="4818">
                  <c:v>28.777799999999999</c:v>
                </c:pt>
                <c:pt idx="4819">
                  <c:v>28.777000000000001</c:v>
                </c:pt>
                <c:pt idx="4820">
                  <c:v>28.776399999999999</c:v>
                </c:pt>
                <c:pt idx="4821">
                  <c:v>28.7759</c:v>
                </c:pt>
                <c:pt idx="4822">
                  <c:v>28.775300000000001</c:v>
                </c:pt>
                <c:pt idx="4823">
                  <c:v>28.774899999999999</c:v>
                </c:pt>
                <c:pt idx="4824">
                  <c:v>28.775300000000001</c:v>
                </c:pt>
                <c:pt idx="4825">
                  <c:v>28.775099999999998</c:v>
                </c:pt>
                <c:pt idx="4826">
                  <c:v>28.774799999999999</c:v>
                </c:pt>
                <c:pt idx="4827">
                  <c:v>28.774699999999999</c:v>
                </c:pt>
                <c:pt idx="4828">
                  <c:v>28.774699999999999</c:v>
                </c:pt>
                <c:pt idx="4829">
                  <c:v>28.7742</c:v>
                </c:pt>
                <c:pt idx="4830">
                  <c:v>28.773599999999991</c:v>
                </c:pt>
                <c:pt idx="4831">
                  <c:v>28.773</c:v>
                </c:pt>
                <c:pt idx="4832">
                  <c:v>28.772199999999991</c:v>
                </c:pt>
                <c:pt idx="4833">
                  <c:v>28.771599999999999</c:v>
                </c:pt>
                <c:pt idx="4834">
                  <c:v>28.771000000000001</c:v>
                </c:pt>
                <c:pt idx="4835">
                  <c:v>28.770499999999998</c:v>
                </c:pt>
                <c:pt idx="4836">
                  <c:v>28.770299999999999</c:v>
                </c:pt>
                <c:pt idx="4837">
                  <c:v>28.769999999999989</c:v>
                </c:pt>
                <c:pt idx="4838">
                  <c:v>28.7698</c:v>
                </c:pt>
                <c:pt idx="4839">
                  <c:v>28.769600000000001</c:v>
                </c:pt>
                <c:pt idx="4840">
                  <c:v>28.7697</c:v>
                </c:pt>
                <c:pt idx="4841">
                  <c:v>28.769600000000001</c:v>
                </c:pt>
                <c:pt idx="4842">
                  <c:v>28.769600000000001</c:v>
                </c:pt>
                <c:pt idx="4843">
                  <c:v>28.769500000000001</c:v>
                </c:pt>
                <c:pt idx="4844">
                  <c:v>28.769500000000001</c:v>
                </c:pt>
                <c:pt idx="4845">
                  <c:v>28.769500000000001</c:v>
                </c:pt>
                <c:pt idx="4846">
                  <c:v>28.769500000000001</c:v>
                </c:pt>
                <c:pt idx="4847">
                  <c:v>28.769500000000001</c:v>
                </c:pt>
                <c:pt idx="4848">
                  <c:v>28.769500000000001</c:v>
                </c:pt>
                <c:pt idx="4849">
                  <c:v>28.769500000000001</c:v>
                </c:pt>
                <c:pt idx="4850">
                  <c:v>28.769500000000001</c:v>
                </c:pt>
                <c:pt idx="4851">
                  <c:v>28.769500000000001</c:v>
                </c:pt>
                <c:pt idx="4852">
                  <c:v>28.769500000000001</c:v>
                </c:pt>
                <c:pt idx="4853">
                  <c:v>28.769500000000001</c:v>
                </c:pt>
                <c:pt idx="4854">
                  <c:v>28.769500000000001</c:v>
                </c:pt>
                <c:pt idx="4855">
                  <c:v>28.769500000000001</c:v>
                </c:pt>
                <c:pt idx="4856">
                  <c:v>28.769500000000001</c:v>
                </c:pt>
                <c:pt idx="4857">
                  <c:v>28.769500000000001</c:v>
                </c:pt>
                <c:pt idx="4858">
                  <c:v>28.769500000000001</c:v>
                </c:pt>
                <c:pt idx="4859">
                  <c:v>28.769500000000001</c:v>
                </c:pt>
                <c:pt idx="4860">
                  <c:v>28.769500000000001</c:v>
                </c:pt>
                <c:pt idx="4861">
                  <c:v>28.769500000000001</c:v>
                </c:pt>
                <c:pt idx="4862">
                  <c:v>28.769500000000001</c:v>
                </c:pt>
                <c:pt idx="4863">
                  <c:v>28.769500000000001</c:v>
                </c:pt>
                <c:pt idx="4864">
                  <c:v>28.769500000000001</c:v>
                </c:pt>
                <c:pt idx="4865">
                  <c:v>28.769500000000001</c:v>
                </c:pt>
                <c:pt idx="4866">
                  <c:v>28.769500000000001</c:v>
                </c:pt>
                <c:pt idx="4867">
                  <c:v>28.769500000000001</c:v>
                </c:pt>
                <c:pt idx="4868">
                  <c:v>28.769500000000001</c:v>
                </c:pt>
                <c:pt idx="4869">
                  <c:v>28.769500000000001</c:v>
                </c:pt>
                <c:pt idx="4870">
                  <c:v>28.769500000000001</c:v>
                </c:pt>
                <c:pt idx="4871">
                  <c:v>28.769500000000001</c:v>
                </c:pt>
                <c:pt idx="4872">
                  <c:v>28.769500000000001</c:v>
                </c:pt>
                <c:pt idx="4873">
                  <c:v>28.769500000000001</c:v>
                </c:pt>
                <c:pt idx="4874">
                  <c:v>28.769500000000001</c:v>
                </c:pt>
                <c:pt idx="4875">
                  <c:v>28.769500000000001</c:v>
                </c:pt>
                <c:pt idx="4876">
                  <c:v>28.769500000000001</c:v>
                </c:pt>
                <c:pt idx="4877">
                  <c:v>28.769500000000001</c:v>
                </c:pt>
                <c:pt idx="4878">
                  <c:v>28.769500000000001</c:v>
                </c:pt>
                <c:pt idx="4879">
                  <c:v>28.769500000000001</c:v>
                </c:pt>
                <c:pt idx="4880">
                  <c:v>28.769500000000001</c:v>
                </c:pt>
                <c:pt idx="4881">
                  <c:v>28.769500000000001</c:v>
                </c:pt>
                <c:pt idx="4882">
                  <c:v>28.769500000000001</c:v>
                </c:pt>
                <c:pt idx="4883">
                  <c:v>28.769500000000001</c:v>
                </c:pt>
                <c:pt idx="4884">
                  <c:v>28.769500000000001</c:v>
                </c:pt>
                <c:pt idx="4885">
                  <c:v>28.769500000000001</c:v>
                </c:pt>
                <c:pt idx="4886">
                  <c:v>28.769500000000001</c:v>
                </c:pt>
                <c:pt idx="4887">
                  <c:v>28.769500000000001</c:v>
                </c:pt>
                <c:pt idx="4888">
                  <c:v>28.769500000000001</c:v>
                </c:pt>
                <c:pt idx="4889">
                  <c:v>28.769500000000001</c:v>
                </c:pt>
                <c:pt idx="4890">
                  <c:v>28.769500000000001</c:v>
                </c:pt>
                <c:pt idx="4891">
                  <c:v>28.769500000000001</c:v>
                </c:pt>
                <c:pt idx="4892">
                  <c:v>28.769500000000001</c:v>
                </c:pt>
                <c:pt idx="4893">
                  <c:v>28.769500000000001</c:v>
                </c:pt>
                <c:pt idx="4894">
                  <c:v>28.769500000000001</c:v>
                </c:pt>
                <c:pt idx="4895">
                  <c:v>28.769500000000001</c:v>
                </c:pt>
                <c:pt idx="4896">
                  <c:v>28.769500000000001</c:v>
                </c:pt>
                <c:pt idx="4897">
                  <c:v>28.769500000000001</c:v>
                </c:pt>
                <c:pt idx="4898">
                  <c:v>28.769500000000001</c:v>
                </c:pt>
                <c:pt idx="4899">
                  <c:v>28.769500000000001</c:v>
                </c:pt>
                <c:pt idx="4900">
                  <c:v>28.769500000000001</c:v>
                </c:pt>
                <c:pt idx="4901">
                  <c:v>28.769500000000001</c:v>
                </c:pt>
                <c:pt idx="4902">
                  <c:v>28.769500000000001</c:v>
                </c:pt>
                <c:pt idx="4903">
                  <c:v>28.769500000000001</c:v>
                </c:pt>
                <c:pt idx="4904">
                  <c:v>28.769500000000001</c:v>
                </c:pt>
                <c:pt idx="4905">
                  <c:v>28.769500000000001</c:v>
                </c:pt>
                <c:pt idx="4906">
                  <c:v>28.76939999999999</c:v>
                </c:pt>
                <c:pt idx="4907">
                  <c:v>28.768799999999992</c:v>
                </c:pt>
                <c:pt idx="4908">
                  <c:v>28.76799999999999</c:v>
                </c:pt>
                <c:pt idx="4909">
                  <c:v>28.767499999999991</c:v>
                </c:pt>
                <c:pt idx="4910">
                  <c:v>28.767399999999991</c:v>
                </c:pt>
                <c:pt idx="4911">
                  <c:v>28.767399999999991</c:v>
                </c:pt>
                <c:pt idx="4912">
                  <c:v>28.767399999999991</c:v>
                </c:pt>
                <c:pt idx="4913">
                  <c:v>28.76799999999999</c:v>
                </c:pt>
                <c:pt idx="4914">
                  <c:v>28.7684</c:v>
                </c:pt>
                <c:pt idx="4915">
                  <c:v>28.768599999999999</c:v>
                </c:pt>
                <c:pt idx="4916">
                  <c:v>28.768899999999991</c:v>
                </c:pt>
                <c:pt idx="4917">
                  <c:v>28.7685</c:v>
                </c:pt>
                <c:pt idx="4918">
                  <c:v>28.7682</c:v>
                </c:pt>
                <c:pt idx="4919">
                  <c:v>28.767900000000001</c:v>
                </c:pt>
                <c:pt idx="4920">
                  <c:v>28.767399999999991</c:v>
                </c:pt>
                <c:pt idx="4921">
                  <c:v>28.765899999999998</c:v>
                </c:pt>
                <c:pt idx="4922">
                  <c:v>28.764800000000001</c:v>
                </c:pt>
                <c:pt idx="4923">
                  <c:v>28.7638</c:v>
                </c:pt>
                <c:pt idx="4924">
                  <c:v>28.762899999999998</c:v>
                </c:pt>
                <c:pt idx="4925">
                  <c:v>28.762</c:v>
                </c:pt>
                <c:pt idx="4926">
                  <c:v>28.761199999999999</c:v>
                </c:pt>
                <c:pt idx="4927">
                  <c:v>28.7607</c:v>
                </c:pt>
                <c:pt idx="4928">
                  <c:v>28.760200000000001</c:v>
                </c:pt>
                <c:pt idx="4929">
                  <c:v>28.760300000000001</c:v>
                </c:pt>
                <c:pt idx="4930">
                  <c:v>28.760200000000001</c:v>
                </c:pt>
                <c:pt idx="4931">
                  <c:v>28.760400000000001</c:v>
                </c:pt>
                <c:pt idx="4932">
                  <c:v>28.7608</c:v>
                </c:pt>
                <c:pt idx="4933">
                  <c:v>28.761099999999999</c:v>
                </c:pt>
                <c:pt idx="4934">
                  <c:v>28.761499999999991</c:v>
                </c:pt>
                <c:pt idx="4935">
                  <c:v>28.761800000000001</c:v>
                </c:pt>
                <c:pt idx="4936">
                  <c:v>28.76189999999999</c:v>
                </c:pt>
                <c:pt idx="4937">
                  <c:v>28.761700000000001</c:v>
                </c:pt>
                <c:pt idx="4938">
                  <c:v>28.761600000000001</c:v>
                </c:pt>
                <c:pt idx="4939">
                  <c:v>28.761399999999991</c:v>
                </c:pt>
                <c:pt idx="4940">
                  <c:v>28.761199999999999</c:v>
                </c:pt>
                <c:pt idx="4941">
                  <c:v>28.7607</c:v>
                </c:pt>
                <c:pt idx="4942">
                  <c:v>28.760400000000001</c:v>
                </c:pt>
                <c:pt idx="4943">
                  <c:v>28.760200000000001</c:v>
                </c:pt>
                <c:pt idx="4944">
                  <c:v>28.759999999999991</c:v>
                </c:pt>
                <c:pt idx="4945">
                  <c:v>28.759999999999991</c:v>
                </c:pt>
                <c:pt idx="4946">
                  <c:v>28.759899999999991</c:v>
                </c:pt>
                <c:pt idx="4947">
                  <c:v>28.759899999999991</c:v>
                </c:pt>
                <c:pt idx="4948">
                  <c:v>28.759899999999991</c:v>
                </c:pt>
                <c:pt idx="4949">
                  <c:v>28.760300000000001</c:v>
                </c:pt>
                <c:pt idx="4950">
                  <c:v>28.7607</c:v>
                </c:pt>
                <c:pt idx="4951">
                  <c:v>28.760899999999999</c:v>
                </c:pt>
                <c:pt idx="4952">
                  <c:v>28.760899999999999</c:v>
                </c:pt>
                <c:pt idx="4953">
                  <c:v>28.761199999999999</c:v>
                </c:pt>
                <c:pt idx="4954">
                  <c:v>28.761199999999999</c:v>
                </c:pt>
                <c:pt idx="4955">
                  <c:v>28.761199999999999</c:v>
                </c:pt>
                <c:pt idx="4956">
                  <c:v>28.761099999999999</c:v>
                </c:pt>
                <c:pt idx="4957">
                  <c:v>28.7605</c:v>
                </c:pt>
                <c:pt idx="4958">
                  <c:v>28.760300000000001</c:v>
                </c:pt>
                <c:pt idx="4959">
                  <c:v>28.760100000000001</c:v>
                </c:pt>
                <c:pt idx="4960">
                  <c:v>28.759999999999991</c:v>
                </c:pt>
                <c:pt idx="4961">
                  <c:v>28.759999999999991</c:v>
                </c:pt>
                <c:pt idx="4962">
                  <c:v>28.759899999999991</c:v>
                </c:pt>
                <c:pt idx="4963">
                  <c:v>28.759899999999991</c:v>
                </c:pt>
                <c:pt idx="4964">
                  <c:v>28.759899999999991</c:v>
                </c:pt>
                <c:pt idx="4965">
                  <c:v>28.759899999999991</c:v>
                </c:pt>
                <c:pt idx="4966">
                  <c:v>28.759899999999991</c:v>
                </c:pt>
                <c:pt idx="4967">
                  <c:v>28.759800000000009</c:v>
                </c:pt>
                <c:pt idx="4968">
                  <c:v>28.759800000000009</c:v>
                </c:pt>
                <c:pt idx="4969">
                  <c:v>28.759800000000009</c:v>
                </c:pt>
                <c:pt idx="4970">
                  <c:v>28.759800000000009</c:v>
                </c:pt>
                <c:pt idx="4971">
                  <c:v>28.759800000000009</c:v>
                </c:pt>
                <c:pt idx="4972">
                  <c:v>28.759800000000009</c:v>
                </c:pt>
                <c:pt idx="4973">
                  <c:v>28.759800000000009</c:v>
                </c:pt>
                <c:pt idx="4974">
                  <c:v>28.759800000000009</c:v>
                </c:pt>
                <c:pt idx="4975">
                  <c:v>28.759800000000009</c:v>
                </c:pt>
                <c:pt idx="4976">
                  <c:v>28.759800000000009</c:v>
                </c:pt>
                <c:pt idx="4977">
                  <c:v>28.759800000000009</c:v>
                </c:pt>
                <c:pt idx="4978">
                  <c:v>28.759800000000009</c:v>
                </c:pt>
                <c:pt idx="4979">
                  <c:v>28.759800000000009</c:v>
                </c:pt>
                <c:pt idx="4980">
                  <c:v>28.759800000000009</c:v>
                </c:pt>
                <c:pt idx="4981">
                  <c:v>28.759800000000009</c:v>
                </c:pt>
                <c:pt idx="4982">
                  <c:v>28.759800000000009</c:v>
                </c:pt>
                <c:pt idx="4983">
                  <c:v>28.759800000000009</c:v>
                </c:pt>
                <c:pt idx="4984">
                  <c:v>28.759800000000009</c:v>
                </c:pt>
                <c:pt idx="4985">
                  <c:v>28.759800000000009</c:v>
                </c:pt>
                <c:pt idx="4986">
                  <c:v>28.759800000000009</c:v>
                </c:pt>
                <c:pt idx="4987">
                  <c:v>28.759800000000009</c:v>
                </c:pt>
                <c:pt idx="4988">
                  <c:v>28.759800000000009</c:v>
                </c:pt>
                <c:pt idx="4989">
                  <c:v>28.759800000000009</c:v>
                </c:pt>
                <c:pt idx="4990">
                  <c:v>28.759800000000009</c:v>
                </c:pt>
                <c:pt idx="4991">
                  <c:v>28.759800000000009</c:v>
                </c:pt>
                <c:pt idx="4992">
                  <c:v>28.759800000000009</c:v>
                </c:pt>
                <c:pt idx="4993">
                  <c:v>28.759800000000009</c:v>
                </c:pt>
                <c:pt idx="4994">
                  <c:v>28.759800000000009</c:v>
                </c:pt>
                <c:pt idx="4995">
                  <c:v>28.759800000000009</c:v>
                </c:pt>
                <c:pt idx="4996">
                  <c:v>28.759800000000009</c:v>
                </c:pt>
                <c:pt idx="4997">
                  <c:v>28.759800000000009</c:v>
                </c:pt>
                <c:pt idx="4998">
                  <c:v>28.759800000000009</c:v>
                </c:pt>
                <c:pt idx="4999">
                  <c:v>28.759800000000009</c:v>
                </c:pt>
                <c:pt idx="5000">
                  <c:v>28.759800000000009</c:v>
                </c:pt>
                <c:pt idx="5001">
                  <c:v>28.759800000000009</c:v>
                </c:pt>
                <c:pt idx="5002">
                  <c:v>28.759800000000009</c:v>
                </c:pt>
                <c:pt idx="5003">
                  <c:v>28.759800000000009</c:v>
                </c:pt>
                <c:pt idx="5004">
                  <c:v>28.759800000000009</c:v>
                </c:pt>
                <c:pt idx="5005">
                  <c:v>28.759800000000009</c:v>
                </c:pt>
                <c:pt idx="5006">
                  <c:v>28.759800000000009</c:v>
                </c:pt>
                <c:pt idx="5007">
                  <c:v>28.759800000000009</c:v>
                </c:pt>
                <c:pt idx="5008">
                  <c:v>28.759800000000009</c:v>
                </c:pt>
                <c:pt idx="5009">
                  <c:v>28.759800000000009</c:v>
                </c:pt>
                <c:pt idx="5010">
                  <c:v>28.759800000000009</c:v>
                </c:pt>
                <c:pt idx="5011">
                  <c:v>28.759800000000009</c:v>
                </c:pt>
                <c:pt idx="5012">
                  <c:v>28.759800000000009</c:v>
                </c:pt>
                <c:pt idx="5013">
                  <c:v>28.759800000000009</c:v>
                </c:pt>
                <c:pt idx="5014">
                  <c:v>28.759800000000009</c:v>
                </c:pt>
                <c:pt idx="5015">
                  <c:v>28.759800000000009</c:v>
                </c:pt>
                <c:pt idx="5016">
                  <c:v>28.759800000000009</c:v>
                </c:pt>
                <c:pt idx="5017">
                  <c:v>28.759800000000009</c:v>
                </c:pt>
                <c:pt idx="5018">
                  <c:v>28.759800000000009</c:v>
                </c:pt>
                <c:pt idx="5019">
                  <c:v>28.759800000000009</c:v>
                </c:pt>
                <c:pt idx="5020">
                  <c:v>28.759800000000009</c:v>
                </c:pt>
                <c:pt idx="5021">
                  <c:v>28.759800000000009</c:v>
                </c:pt>
                <c:pt idx="5022">
                  <c:v>28.759800000000009</c:v>
                </c:pt>
                <c:pt idx="5023">
                  <c:v>28.759800000000009</c:v>
                </c:pt>
                <c:pt idx="5024">
                  <c:v>28.759800000000009</c:v>
                </c:pt>
                <c:pt idx="5025">
                  <c:v>28.759800000000009</c:v>
                </c:pt>
                <c:pt idx="5026">
                  <c:v>28.759800000000009</c:v>
                </c:pt>
                <c:pt idx="5027">
                  <c:v>28.759800000000009</c:v>
                </c:pt>
                <c:pt idx="5028">
                  <c:v>28.759800000000009</c:v>
                </c:pt>
                <c:pt idx="5029">
                  <c:v>28.759800000000009</c:v>
                </c:pt>
                <c:pt idx="5030">
                  <c:v>28.759800000000009</c:v>
                </c:pt>
                <c:pt idx="5031">
                  <c:v>28.759800000000009</c:v>
                </c:pt>
                <c:pt idx="5032">
                  <c:v>28.759800000000009</c:v>
                </c:pt>
                <c:pt idx="5033">
                  <c:v>28.759800000000009</c:v>
                </c:pt>
                <c:pt idx="5034">
                  <c:v>28.759800000000009</c:v>
                </c:pt>
                <c:pt idx="5035">
                  <c:v>28.759800000000009</c:v>
                </c:pt>
                <c:pt idx="5036">
                  <c:v>28.759800000000009</c:v>
                </c:pt>
                <c:pt idx="5037">
                  <c:v>28.759800000000009</c:v>
                </c:pt>
                <c:pt idx="5038">
                  <c:v>28.759800000000009</c:v>
                </c:pt>
                <c:pt idx="5039">
                  <c:v>28.759800000000009</c:v>
                </c:pt>
                <c:pt idx="5040">
                  <c:v>28.759800000000009</c:v>
                </c:pt>
                <c:pt idx="5041">
                  <c:v>28.759800000000009</c:v>
                </c:pt>
                <c:pt idx="5042">
                  <c:v>28.759800000000009</c:v>
                </c:pt>
                <c:pt idx="5043">
                  <c:v>28.759800000000009</c:v>
                </c:pt>
                <c:pt idx="5044">
                  <c:v>28.759800000000009</c:v>
                </c:pt>
                <c:pt idx="5045">
                  <c:v>28.759800000000009</c:v>
                </c:pt>
                <c:pt idx="5046">
                  <c:v>28.759800000000009</c:v>
                </c:pt>
                <c:pt idx="5047">
                  <c:v>28.759800000000009</c:v>
                </c:pt>
                <c:pt idx="5048">
                  <c:v>28.759800000000009</c:v>
                </c:pt>
                <c:pt idx="5049">
                  <c:v>28.759800000000009</c:v>
                </c:pt>
                <c:pt idx="5050">
                  <c:v>28.759800000000009</c:v>
                </c:pt>
                <c:pt idx="5051">
                  <c:v>28.759800000000009</c:v>
                </c:pt>
                <c:pt idx="5052">
                  <c:v>28.759800000000009</c:v>
                </c:pt>
                <c:pt idx="5053">
                  <c:v>28.759800000000009</c:v>
                </c:pt>
                <c:pt idx="5054">
                  <c:v>28.759800000000009</c:v>
                </c:pt>
                <c:pt idx="5055">
                  <c:v>28.759800000000009</c:v>
                </c:pt>
                <c:pt idx="5056">
                  <c:v>28.759800000000009</c:v>
                </c:pt>
                <c:pt idx="5057">
                  <c:v>28.759800000000009</c:v>
                </c:pt>
                <c:pt idx="5058">
                  <c:v>28.759800000000009</c:v>
                </c:pt>
                <c:pt idx="5059">
                  <c:v>28.759800000000009</c:v>
                </c:pt>
                <c:pt idx="5060">
                  <c:v>28.759800000000009</c:v>
                </c:pt>
                <c:pt idx="5061">
                  <c:v>28.759800000000009</c:v>
                </c:pt>
                <c:pt idx="5062">
                  <c:v>28.759800000000009</c:v>
                </c:pt>
                <c:pt idx="5063">
                  <c:v>28.759800000000009</c:v>
                </c:pt>
                <c:pt idx="5064">
                  <c:v>28.759800000000009</c:v>
                </c:pt>
                <c:pt idx="5065">
                  <c:v>28.759800000000009</c:v>
                </c:pt>
                <c:pt idx="5066">
                  <c:v>28.759800000000009</c:v>
                </c:pt>
                <c:pt idx="5067">
                  <c:v>28.759800000000009</c:v>
                </c:pt>
                <c:pt idx="5068">
                  <c:v>28.759800000000009</c:v>
                </c:pt>
                <c:pt idx="5069">
                  <c:v>28.759800000000009</c:v>
                </c:pt>
                <c:pt idx="5070">
                  <c:v>28.759800000000009</c:v>
                </c:pt>
                <c:pt idx="5071">
                  <c:v>28.759800000000009</c:v>
                </c:pt>
                <c:pt idx="5072">
                  <c:v>28.759800000000009</c:v>
                </c:pt>
                <c:pt idx="5073">
                  <c:v>28.759800000000009</c:v>
                </c:pt>
                <c:pt idx="5074">
                  <c:v>28.759800000000009</c:v>
                </c:pt>
                <c:pt idx="5075">
                  <c:v>28.759800000000009</c:v>
                </c:pt>
                <c:pt idx="5076">
                  <c:v>28.759800000000009</c:v>
                </c:pt>
                <c:pt idx="5077">
                  <c:v>28.759800000000009</c:v>
                </c:pt>
                <c:pt idx="5078">
                  <c:v>28.759800000000009</c:v>
                </c:pt>
                <c:pt idx="5079">
                  <c:v>28.759800000000009</c:v>
                </c:pt>
                <c:pt idx="5080">
                  <c:v>28.759800000000009</c:v>
                </c:pt>
                <c:pt idx="5081">
                  <c:v>28.759800000000009</c:v>
                </c:pt>
                <c:pt idx="5082">
                  <c:v>28.759800000000009</c:v>
                </c:pt>
                <c:pt idx="5083">
                  <c:v>28.759800000000009</c:v>
                </c:pt>
                <c:pt idx="5084">
                  <c:v>28.759800000000009</c:v>
                </c:pt>
                <c:pt idx="5085">
                  <c:v>28.759800000000009</c:v>
                </c:pt>
                <c:pt idx="5086">
                  <c:v>28.759800000000009</c:v>
                </c:pt>
                <c:pt idx="5087">
                  <c:v>28.759800000000009</c:v>
                </c:pt>
                <c:pt idx="5088">
                  <c:v>28.759800000000009</c:v>
                </c:pt>
                <c:pt idx="5089">
                  <c:v>28.759800000000009</c:v>
                </c:pt>
                <c:pt idx="5090">
                  <c:v>28.759800000000009</c:v>
                </c:pt>
                <c:pt idx="5091">
                  <c:v>28.759800000000009</c:v>
                </c:pt>
                <c:pt idx="5092">
                  <c:v>28.759800000000009</c:v>
                </c:pt>
                <c:pt idx="5093">
                  <c:v>28.759800000000009</c:v>
                </c:pt>
                <c:pt idx="5094">
                  <c:v>28.759800000000009</c:v>
                </c:pt>
                <c:pt idx="5095">
                  <c:v>28.759800000000009</c:v>
                </c:pt>
                <c:pt idx="5096">
                  <c:v>28.759800000000009</c:v>
                </c:pt>
                <c:pt idx="5097">
                  <c:v>28.759800000000009</c:v>
                </c:pt>
                <c:pt idx="5098">
                  <c:v>28.759800000000009</c:v>
                </c:pt>
                <c:pt idx="5099">
                  <c:v>28.759800000000009</c:v>
                </c:pt>
                <c:pt idx="5100">
                  <c:v>28.759800000000009</c:v>
                </c:pt>
                <c:pt idx="5101">
                  <c:v>28.759800000000009</c:v>
                </c:pt>
                <c:pt idx="5102">
                  <c:v>28.759800000000009</c:v>
                </c:pt>
                <c:pt idx="5103">
                  <c:v>28.759800000000009</c:v>
                </c:pt>
                <c:pt idx="5104">
                  <c:v>28.759800000000009</c:v>
                </c:pt>
                <c:pt idx="5105">
                  <c:v>28.759800000000009</c:v>
                </c:pt>
                <c:pt idx="5106">
                  <c:v>28.759800000000009</c:v>
                </c:pt>
                <c:pt idx="5107">
                  <c:v>28.759800000000009</c:v>
                </c:pt>
                <c:pt idx="5108">
                  <c:v>28.759800000000009</c:v>
                </c:pt>
                <c:pt idx="5109">
                  <c:v>28.759800000000009</c:v>
                </c:pt>
                <c:pt idx="5110">
                  <c:v>28.759800000000009</c:v>
                </c:pt>
                <c:pt idx="5111">
                  <c:v>28.759800000000009</c:v>
                </c:pt>
                <c:pt idx="5112">
                  <c:v>28.759800000000009</c:v>
                </c:pt>
                <c:pt idx="5113">
                  <c:v>28.759800000000009</c:v>
                </c:pt>
                <c:pt idx="5114">
                  <c:v>28.759800000000009</c:v>
                </c:pt>
                <c:pt idx="5115">
                  <c:v>28.759800000000009</c:v>
                </c:pt>
                <c:pt idx="5116">
                  <c:v>28.759800000000009</c:v>
                </c:pt>
                <c:pt idx="5117">
                  <c:v>28.759800000000009</c:v>
                </c:pt>
                <c:pt idx="5118">
                  <c:v>28.759800000000009</c:v>
                </c:pt>
                <c:pt idx="5119">
                  <c:v>28.759800000000009</c:v>
                </c:pt>
                <c:pt idx="5120">
                  <c:v>28.759800000000009</c:v>
                </c:pt>
                <c:pt idx="5121">
                  <c:v>28.759800000000009</c:v>
                </c:pt>
                <c:pt idx="5122">
                  <c:v>28.759800000000009</c:v>
                </c:pt>
                <c:pt idx="5123">
                  <c:v>28.759800000000009</c:v>
                </c:pt>
                <c:pt idx="5124">
                  <c:v>28.759800000000009</c:v>
                </c:pt>
                <c:pt idx="5125">
                  <c:v>28.759800000000009</c:v>
                </c:pt>
                <c:pt idx="5126">
                  <c:v>28.759800000000009</c:v>
                </c:pt>
                <c:pt idx="5127">
                  <c:v>28.759800000000009</c:v>
                </c:pt>
                <c:pt idx="5128">
                  <c:v>28.759800000000009</c:v>
                </c:pt>
                <c:pt idx="5129">
                  <c:v>28.759800000000009</c:v>
                </c:pt>
                <c:pt idx="5130">
                  <c:v>28.759800000000009</c:v>
                </c:pt>
                <c:pt idx="5131">
                  <c:v>28.759800000000009</c:v>
                </c:pt>
                <c:pt idx="5132">
                  <c:v>28.759800000000009</c:v>
                </c:pt>
                <c:pt idx="5133">
                  <c:v>28.759800000000009</c:v>
                </c:pt>
                <c:pt idx="5134">
                  <c:v>28.759800000000009</c:v>
                </c:pt>
                <c:pt idx="5135">
                  <c:v>28.759800000000009</c:v>
                </c:pt>
                <c:pt idx="5136">
                  <c:v>28.759800000000009</c:v>
                </c:pt>
                <c:pt idx="5137">
                  <c:v>28.759800000000009</c:v>
                </c:pt>
                <c:pt idx="5138">
                  <c:v>28.759800000000009</c:v>
                </c:pt>
                <c:pt idx="5139">
                  <c:v>28.759800000000009</c:v>
                </c:pt>
                <c:pt idx="5140">
                  <c:v>28.759800000000009</c:v>
                </c:pt>
                <c:pt idx="5141">
                  <c:v>28.759800000000009</c:v>
                </c:pt>
                <c:pt idx="5142">
                  <c:v>28.759800000000009</c:v>
                </c:pt>
                <c:pt idx="5143">
                  <c:v>28.759800000000009</c:v>
                </c:pt>
                <c:pt idx="5144">
                  <c:v>28.759800000000009</c:v>
                </c:pt>
                <c:pt idx="5145">
                  <c:v>28.759800000000009</c:v>
                </c:pt>
                <c:pt idx="5146">
                  <c:v>28.759800000000009</c:v>
                </c:pt>
                <c:pt idx="5147">
                  <c:v>28.759800000000009</c:v>
                </c:pt>
                <c:pt idx="5148">
                  <c:v>28.759800000000009</c:v>
                </c:pt>
                <c:pt idx="5149">
                  <c:v>28.759800000000009</c:v>
                </c:pt>
                <c:pt idx="5150">
                  <c:v>28.759800000000009</c:v>
                </c:pt>
                <c:pt idx="5151">
                  <c:v>28.759800000000009</c:v>
                </c:pt>
                <c:pt idx="5152">
                  <c:v>28.759800000000009</c:v>
                </c:pt>
                <c:pt idx="5153">
                  <c:v>28.759800000000009</c:v>
                </c:pt>
                <c:pt idx="5154">
                  <c:v>28.759800000000009</c:v>
                </c:pt>
                <c:pt idx="5155">
                  <c:v>28.759800000000009</c:v>
                </c:pt>
                <c:pt idx="5156">
                  <c:v>28.759800000000009</c:v>
                </c:pt>
                <c:pt idx="5157">
                  <c:v>28.759800000000009</c:v>
                </c:pt>
                <c:pt idx="5158">
                  <c:v>28.759800000000009</c:v>
                </c:pt>
                <c:pt idx="5159">
                  <c:v>28.759800000000009</c:v>
                </c:pt>
                <c:pt idx="5160">
                  <c:v>28.759800000000009</c:v>
                </c:pt>
                <c:pt idx="5161">
                  <c:v>28.759800000000009</c:v>
                </c:pt>
                <c:pt idx="5162">
                  <c:v>28.759800000000009</c:v>
                </c:pt>
                <c:pt idx="5163">
                  <c:v>28.759800000000009</c:v>
                </c:pt>
                <c:pt idx="5164">
                  <c:v>28.759800000000009</c:v>
                </c:pt>
                <c:pt idx="5165">
                  <c:v>28.759800000000009</c:v>
                </c:pt>
                <c:pt idx="5166">
                  <c:v>28.759800000000009</c:v>
                </c:pt>
                <c:pt idx="5167">
                  <c:v>28.759800000000009</c:v>
                </c:pt>
                <c:pt idx="5168">
                  <c:v>28.759800000000009</c:v>
                </c:pt>
                <c:pt idx="5169">
                  <c:v>28.759800000000009</c:v>
                </c:pt>
                <c:pt idx="5170">
                  <c:v>28.759800000000009</c:v>
                </c:pt>
                <c:pt idx="5171">
                  <c:v>28.759800000000009</c:v>
                </c:pt>
                <c:pt idx="5172">
                  <c:v>28.759800000000009</c:v>
                </c:pt>
                <c:pt idx="5173">
                  <c:v>28.759800000000009</c:v>
                </c:pt>
                <c:pt idx="5174">
                  <c:v>28.759800000000009</c:v>
                </c:pt>
                <c:pt idx="5175">
                  <c:v>28.759800000000009</c:v>
                </c:pt>
                <c:pt idx="5176">
                  <c:v>28.759800000000009</c:v>
                </c:pt>
                <c:pt idx="5177">
                  <c:v>28.759800000000009</c:v>
                </c:pt>
                <c:pt idx="5178">
                  <c:v>28.759800000000009</c:v>
                </c:pt>
                <c:pt idx="5179">
                  <c:v>28.759800000000009</c:v>
                </c:pt>
                <c:pt idx="5180">
                  <c:v>28.759800000000009</c:v>
                </c:pt>
                <c:pt idx="5181">
                  <c:v>28.759800000000009</c:v>
                </c:pt>
                <c:pt idx="5182">
                  <c:v>28.759800000000009</c:v>
                </c:pt>
                <c:pt idx="5183">
                  <c:v>28.759800000000009</c:v>
                </c:pt>
                <c:pt idx="5184">
                  <c:v>28.759800000000009</c:v>
                </c:pt>
                <c:pt idx="5185">
                  <c:v>28.759800000000009</c:v>
                </c:pt>
                <c:pt idx="5186">
                  <c:v>28.759800000000009</c:v>
                </c:pt>
                <c:pt idx="5187">
                  <c:v>28.759800000000009</c:v>
                </c:pt>
                <c:pt idx="5188">
                  <c:v>28.759800000000009</c:v>
                </c:pt>
                <c:pt idx="5189">
                  <c:v>28.759800000000009</c:v>
                </c:pt>
                <c:pt idx="5190">
                  <c:v>28.759800000000009</c:v>
                </c:pt>
                <c:pt idx="5191">
                  <c:v>28.759800000000009</c:v>
                </c:pt>
                <c:pt idx="5192">
                  <c:v>28.759800000000009</c:v>
                </c:pt>
                <c:pt idx="5193">
                  <c:v>28.759800000000009</c:v>
                </c:pt>
                <c:pt idx="5194">
                  <c:v>28.759800000000009</c:v>
                </c:pt>
                <c:pt idx="5195">
                  <c:v>28.759800000000009</c:v>
                </c:pt>
                <c:pt idx="5196">
                  <c:v>28.759800000000009</c:v>
                </c:pt>
                <c:pt idx="5197">
                  <c:v>28.759800000000009</c:v>
                </c:pt>
                <c:pt idx="5198">
                  <c:v>28.759800000000009</c:v>
                </c:pt>
                <c:pt idx="5199">
                  <c:v>28.759800000000009</c:v>
                </c:pt>
                <c:pt idx="5200">
                  <c:v>28.759800000000009</c:v>
                </c:pt>
                <c:pt idx="5201">
                  <c:v>28.759800000000009</c:v>
                </c:pt>
                <c:pt idx="5202">
                  <c:v>28.759800000000009</c:v>
                </c:pt>
                <c:pt idx="5203">
                  <c:v>28.759800000000009</c:v>
                </c:pt>
                <c:pt idx="5204">
                  <c:v>28.759800000000009</c:v>
                </c:pt>
                <c:pt idx="5205">
                  <c:v>28.759800000000009</c:v>
                </c:pt>
                <c:pt idx="5206">
                  <c:v>28.759800000000009</c:v>
                </c:pt>
                <c:pt idx="5207">
                  <c:v>28.759800000000009</c:v>
                </c:pt>
                <c:pt idx="5208">
                  <c:v>28.759800000000009</c:v>
                </c:pt>
                <c:pt idx="5209">
                  <c:v>28.759800000000009</c:v>
                </c:pt>
                <c:pt idx="5210">
                  <c:v>28.759800000000009</c:v>
                </c:pt>
                <c:pt idx="5211">
                  <c:v>28.759800000000009</c:v>
                </c:pt>
                <c:pt idx="5212">
                  <c:v>28.759800000000009</c:v>
                </c:pt>
                <c:pt idx="5213">
                  <c:v>28.759800000000009</c:v>
                </c:pt>
                <c:pt idx="5214">
                  <c:v>28.759800000000009</c:v>
                </c:pt>
                <c:pt idx="5215">
                  <c:v>28.759800000000009</c:v>
                </c:pt>
                <c:pt idx="5216">
                  <c:v>28.759800000000009</c:v>
                </c:pt>
                <c:pt idx="5217">
                  <c:v>28.759800000000009</c:v>
                </c:pt>
                <c:pt idx="5218">
                  <c:v>28.759800000000009</c:v>
                </c:pt>
                <c:pt idx="5219">
                  <c:v>28.759800000000009</c:v>
                </c:pt>
                <c:pt idx="5220">
                  <c:v>28.759800000000009</c:v>
                </c:pt>
                <c:pt idx="5221">
                  <c:v>28.759800000000009</c:v>
                </c:pt>
                <c:pt idx="5222">
                  <c:v>28.759800000000009</c:v>
                </c:pt>
                <c:pt idx="5223">
                  <c:v>28.759899999999991</c:v>
                </c:pt>
                <c:pt idx="5224">
                  <c:v>28.760100000000001</c:v>
                </c:pt>
                <c:pt idx="5225">
                  <c:v>28.7608</c:v>
                </c:pt>
                <c:pt idx="5226">
                  <c:v>28.761399999999991</c:v>
                </c:pt>
                <c:pt idx="5227">
                  <c:v>28.761600000000001</c:v>
                </c:pt>
                <c:pt idx="5228">
                  <c:v>28.761700000000001</c:v>
                </c:pt>
                <c:pt idx="5229">
                  <c:v>28.762</c:v>
                </c:pt>
                <c:pt idx="5230">
                  <c:v>28.762</c:v>
                </c:pt>
                <c:pt idx="5231">
                  <c:v>28.76189999999999</c:v>
                </c:pt>
                <c:pt idx="5232">
                  <c:v>28.761700000000001</c:v>
                </c:pt>
                <c:pt idx="5233">
                  <c:v>28.760899999999999</c:v>
                </c:pt>
                <c:pt idx="5234">
                  <c:v>28.76059999999999</c:v>
                </c:pt>
                <c:pt idx="5235">
                  <c:v>28.760300000000001</c:v>
                </c:pt>
                <c:pt idx="5236">
                  <c:v>28.759999999999991</c:v>
                </c:pt>
                <c:pt idx="5237">
                  <c:v>28.760100000000001</c:v>
                </c:pt>
                <c:pt idx="5238">
                  <c:v>28.759999999999991</c:v>
                </c:pt>
                <c:pt idx="5239">
                  <c:v>28.759899999999991</c:v>
                </c:pt>
                <c:pt idx="5240">
                  <c:v>28.759899999999991</c:v>
                </c:pt>
                <c:pt idx="5241">
                  <c:v>28.760100000000001</c:v>
                </c:pt>
                <c:pt idx="5242">
                  <c:v>28.76059999999999</c:v>
                </c:pt>
                <c:pt idx="5243">
                  <c:v>28.760999999999999</c:v>
                </c:pt>
                <c:pt idx="5244">
                  <c:v>28.761199999999999</c:v>
                </c:pt>
                <c:pt idx="5245">
                  <c:v>28.761800000000001</c:v>
                </c:pt>
                <c:pt idx="5246">
                  <c:v>28.7623</c:v>
                </c:pt>
                <c:pt idx="5247">
                  <c:v>28.7624</c:v>
                </c:pt>
                <c:pt idx="5248">
                  <c:v>28.7624</c:v>
                </c:pt>
                <c:pt idx="5249">
                  <c:v>28.762</c:v>
                </c:pt>
                <c:pt idx="5250">
                  <c:v>28.76189999999999</c:v>
                </c:pt>
                <c:pt idx="5251">
                  <c:v>28.762</c:v>
                </c:pt>
                <c:pt idx="5252">
                  <c:v>28.7622</c:v>
                </c:pt>
                <c:pt idx="5253">
                  <c:v>28.76189999999999</c:v>
                </c:pt>
                <c:pt idx="5254">
                  <c:v>28.761700000000001</c:v>
                </c:pt>
                <c:pt idx="5255">
                  <c:v>28.761800000000001</c:v>
                </c:pt>
                <c:pt idx="5256">
                  <c:v>28.7621</c:v>
                </c:pt>
                <c:pt idx="5257">
                  <c:v>28.7624</c:v>
                </c:pt>
                <c:pt idx="5258">
                  <c:v>28.762499999999999</c:v>
                </c:pt>
                <c:pt idx="5259">
                  <c:v>28.762699999999992</c:v>
                </c:pt>
                <c:pt idx="5260">
                  <c:v>28.763100000000001</c:v>
                </c:pt>
                <c:pt idx="5261">
                  <c:v>28.763999999999999</c:v>
                </c:pt>
                <c:pt idx="5262">
                  <c:v>28.764199999999999</c:v>
                </c:pt>
                <c:pt idx="5263">
                  <c:v>28.764199999999999</c:v>
                </c:pt>
                <c:pt idx="5264">
                  <c:v>28.764299999999999</c:v>
                </c:pt>
                <c:pt idx="5265">
                  <c:v>28.763999999999999</c:v>
                </c:pt>
                <c:pt idx="5266">
                  <c:v>28.7636</c:v>
                </c:pt>
                <c:pt idx="5267">
                  <c:v>28.763200000000001</c:v>
                </c:pt>
                <c:pt idx="5268">
                  <c:v>28.763000000000002</c:v>
                </c:pt>
                <c:pt idx="5269">
                  <c:v>28.763200000000001</c:v>
                </c:pt>
                <c:pt idx="5270">
                  <c:v>28.7637</c:v>
                </c:pt>
                <c:pt idx="5271">
                  <c:v>28.764099999999999</c:v>
                </c:pt>
                <c:pt idx="5272">
                  <c:v>28.764599999999991</c:v>
                </c:pt>
                <c:pt idx="5273">
                  <c:v>28.765999999999991</c:v>
                </c:pt>
                <c:pt idx="5274">
                  <c:v>28.766300000000001</c:v>
                </c:pt>
                <c:pt idx="5275">
                  <c:v>28.765999999999991</c:v>
                </c:pt>
                <c:pt idx="5276">
                  <c:v>28.765599999999989</c:v>
                </c:pt>
                <c:pt idx="5277">
                  <c:v>28.764900000000001</c:v>
                </c:pt>
                <c:pt idx="5278">
                  <c:v>28.764900000000001</c:v>
                </c:pt>
                <c:pt idx="5279">
                  <c:v>28.7652</c:v>
                </c:pt>
                <c:pt idx="5280">
                  <c:v>28.765599999999989</c:v>
                </c:pt>
                <c:pt idx="5281">
                  <c:v>28.7667</c:v>
                </c:pt>
                <c:pt idx="5282">
                  <c:v>28.767299999999999</c:v>
                </c:pt>
                <c:pt idx="5283">
                  <c:v>28.767900000000001</c:v>
                </c:pt>
                <c:pt idx="5284">
                  <c:v>28.7684</c:v>
                </c:pt>
                <c:pt idx="5285">
                  <c:v>28.768699999999988</c:v>
                </c:pt>
                <c:pt idx="5286">
                  <c:v>28.768899999999991</c:v>
                </c:pt>
                <c:pt idx="5287">
                  <c:v>28.769200000000001</c:v>
                </c:pt>
                <c:pt idx="5288">
                  <c:v>28.76939999999999</c:v>
                </c:pt>
                <c:pt idx="5289">
                  <c:v>28.769300000000001</c:v>
                </c:pt>
                <c:pt idx="5290">
                  <c:v>28.768999999999991</c:v>
                </c:pt>
                <c:pt idx="5291">
                  <c:v>28.768799999999992</c:v>
                </c:pt>
                <c:pt idx="5292">
                  <c:v>28.768799999999992</c:v>
                </c:pt>
                <c:pt idx="5293">
                  <c:v>28.768599999999999</c:v>
                </c:pt>
                <c:pt idx="5294">
                  <c:v>28.768599999999999</c:v>
                </c:pt>
                <c:pt idx="5295">
                  <c:v>28.768599999999999</c:v>
                </c:pt>
                <c:pt idx="5296">
                  <c:v>28.768699999999988</c:v>
                </c:pt>
                <c:pt idx="5297">
                  <c:v>28.768999999999991</c:v>
                </c:pt>
                <c:pt idx="5298">
                  <c:v>28.769200000000001</c:v>
                </c:pt>
                <c:pt idx="5299">
                  <c:v>28.769300000000001</c:v>
                </c:pt>
                <c:pt idx="5300">
                  <c:v>28.76939999999999</c:v>
                </c:pt>
                <c:pt idx="5301">
                  <c:v>28.769500000000001</c:v>
                </c:pt>
                <c:pt idx="5302">
                  <c:v>28.769500000000001</c:v>
                </c:pt>
                <c:pt idx="5303">
                  <c:v>28.769500000000001</c:v>
                </c:pt>
                <c:pt idx="5304">
                  <c:v>28.769500000000001</c:v>
                </c:pt>
                <c:pt idx="5305">
                  <c:v>28.769500000000001</c:v>
                </c:pt>
                <c:pt idx="5306">
                  <c:v>28.769500000000001</c:v>
                </c:pt>
                <c:pt idx="5307">
                  <c:v>28.769500000000001</c:v>
                </c:pt>
                <c:pt idx="5308">
                  <c:v>28.769500000000001</c:v>
                </c:pt>
                <c:pt idx="5309">
                  <c:v>28.769500000000001</c:v>
                </c:pt>
                <c:pt idx="5310">
                  <c:v>28.769500000000001</c:v>
                </c:pt>
                <c:pt idx="5311">
                  <c:v>28.769500000000001</c:v>
                </c:pt>
                <c:pt idx="5312">
                  <c:v>28.769500000000001</c:v>
                </c:pt>
                <c:pt idx="5313">
                  <c:v>28.769500000000001</c:v>
                </c:pt>
                <c:pt idx="5314">
                  <c:v>28.769500000000001</c:v>
                </c:pt>
                <c:pt idx="5315">
                  <c:v>28.769500000000001</c:v>
                </c:pt>
                <c:pt idx="5316">
                  <c:v>28.769500000000001</c:v>
                </c:pt>
                <c:pt idx="5317">
                  <c:v>28.769500000000001</c:v>
                </c:pt>
                <c:pt idx="5318">
                  <c:v>28.769500000000001</c:v>
                </c:pt>
                <c:pt idx="5319">
                  <c:v>28.769500000000001</c:v>
                </c:pt>
                <c:pt idx="5320">
                  <c:v>28.769500000000001</c:v>
                </c:pt>
                <c:pt idx="5321">
                  <c:v>28.769500000000001</c:v>
                </c:pt>
                <c:pt idx="5322">
                  <c:v>28.769500000000001</c:v>
                </c:pt>
                <c:pt idx="5323">
                  <c:v>28.769500000000001</c:v>
                </c:pt>
                <c:pt idx="5324">
                  <c:v>28.769500000000001</c:v>
                </c:pt>
                <c:pt idx="5325">
                  <c:v>28.769500000000001</c:v>
                </c:pt>
                <c:pt idx="5326">
                  <c:v>28.769500000000001</c:v>
                </c:pt>
                <c:pt idx="5327">
                  <c:v>28.769500000000001</c:v>
                </c:pt>
                <c:pt idx="5328">
                  <c:v>28.769500000000001</c:v>
                </c:pt>
                <c:pt idx="5329">
                  <c:v>28.769500000000001</c:v>
                </c:pt>
                <c:pt idx="5330">
                  <c:v>28.769500000000001</c:v>
                </c:pt>
                <c:pt idx="5331">
                  <c:v>28.769500000000001</c:v>
                </c:pt>
                <c:pt idx="5332">
                  <c:v>28.769500000000001</c:v>
                </c:pt>
                <c:pt idx="5333">
                  <c:v>28.769500000000001</c:v>
                </c:pt>
                <c:pt idx="5334">
                  <c:v>28.769500000000001</c:v>
                </c:pt>
                <c:pt idx="5335">
                  <c:v>28.76939999999999</c:v>
                </c:pt>
                <c:pt idx="5336">
                  <c:v>28.769200000000001</c:v>
                </c:pt>
                <c:pt idx="5337">
                  <c:v>28.768899999999991</c:v>
                </c:pt>
                <c:pt idx="5338">
                  <c:v>28.768799999999992</c:v>
                </c:pt>
                <c:pt idx="5339">
                  <c:v>28.768799999999992</c:v>
                </c:pt>
                <c:pt idx="5340">
                  <c:v>28.768799999999992</c:v>
                </c:pt>
                <c:pt idx="5341">
                  <c:v>28.768799999999992</c:v>
                </c:pt>
                <c:pt idx="5342">
                  <c:v>28.769100000000002</c:v>
                </c:pt>
                <c:pt idx="5343">
                  <c:v>28.769300000000001</c:v>
                </c:pt>
                <c:pt idx="5344">
                  <c:v>28.76939999999999</c:v>
                </c:pt>
                <c:pt idx="5345">
                  <c:v>28.76939999999999</c:v>
                </c:pt>
                <c:pt idx="5346">
                  <c:v>28.76939999999999</c:v>
                </c:pt>
                <c:pt idx="5347">
                  <c:v>28.769500000000001</c:v>
                </c:pt>
                <c:pt idx="5348">
                  <c:v>28.769500000000001</c:v>
                </c:pt>
                <c:pt idx="5349">
                  <c:v>28.769500000000001</c:v>
                </c:pt>
                <c:pt idx="5350">
                  <c:v>28.769500000000001</c:v>
                </c:pt>
                <c:pt idx="5351">
                  <c:v>28.769500000000001</c:v>
                </c:pt>
                <c:pt idx="5352">
                  <c:v>28.76939999999999</c:v>
                </c:pt>
                <c:pt idx="5353">
                  <c:v>28.769200000000001</c:v>
                </c:pt>
                <c:pt idx="5354">
                  <c:v>28.768799999999992</c:v>
                </c:pt>
                <c:pt idx="5355">
                  <c:v>28.768599999999999</c:v>
                </c:pt>
                <c:pt idx="5356">
                  <c:v>28.768599999999999</c:v>
                </c:pt>
                <c:pt idx="5357">
                  <c:v>28.7685</c:v>
                </c:pt>
                <c:pt idx="5358">
                  <c:v>28.7685</c:v>
                </c:pt>
                <c:pt idx="5359">
                  <c:v>28.768599999999999</c:v>
                </c:pt>
                <c:pt idx="5360">
                  <c:v>28.768699999999988</c:v>
                </c:pt>
                <c:pt idx="5361">
                  <c:v>28.768799999999992</c:v>
                </c:pt>
                <c:pt idx="5362">
                  <c:v>28.769100000000002</c:v>
                </c:pt>
                <c:pt idx="5363">
                  <c:v>28.769200000000001</c:v>
                </c:pt>
                <c:pt idx="5364">
                  <c:v>28.769300000000001</c:v>
                </c:pt>
                <c:pt idx="5365">
                  <c:v>28.76939999999999</c:v>
                </c:pt>
                <c:pt idx="5366">
                  <c:v>28.76939999999999</c:v>
                </c:pt>
                <c:pt idx="5367">
                  <c:v>28.769500000000001</c:v>
                </c:pt>
                <c:pt idx="5368">
                  <c:v>28.769500000000001</c:v>
                </c:pt>
                <c:pt idx="5369">
                  <c:v>28.769500000000001</c:v>
                </c:pt>
                <c:pt idx="5370">
                  <c:v>28.769500000000001</c:v>
                </c:pt>
                <c:pt idx="5371">
                  <c:v>28.769500000000001</c:v>
                </c:pt>
                <c:pt idx="5372">
                  <c:v>28.769500000000001</c:v>
                </c:pt>
                <c:pt idx="5373">
                  <c:v>28.769500000000001</c:v>
                </c:pt>
                <c:pt idx="5374">
                  <c:v>28.769500000000001</c:v>
                </c:pt>
                <c:pt idx="5375">
                  <c:v>28.769500000000001</c:v>
                </c:pt>
                <c:pt idx="5376">
                  <c:v>28.769500000000001</c:v>
                </c:pt>
                <c:pt idx="5377">
                  <c:v>28.769500000000001</c:v>
                </c:pt>
                <c:pt idx="5378">
                  <c:v>28.769500000000001</c:v>
                </c:pt>
                <c:pt idx="5379">
                  <c:v>28.769500000000001</c:v>
                </c:pt>
                <c:pt idx="5380">
                  <c:v>28.769500000000001</c:v>
                </c:pt>
                <c:pt idx="5381">
                  <c:v>28.769500000000001</c:v>
                </c:pt>
                <c:pt idx="5382">
                  <c:v>28.769500000000001</c:v>
                </c:pt>
                <c:pt idx="5383">
                  <c:v>28.769500000000001</c:v>
                </c:pt>
                <c:pt idx="5384">
                  <c:v>28.769500000000001</c:v>
                </c:pt>
                <c:pt idx="5385">
                  <c:v>28.769500000000001</c:v>
                </c:pt>
                <c:pt idx="5386">
                  <c:v>28.769500000000001</c:v>
                </c:pt>
                <c:pt idx="5387">
                  <c:v>28.769500000000001</c:v>
                </c:pt>
                <c:pt idx="5388">
                  <c:v>28.769500000000001</c:v>
                </c:pt>
                <c:pt idx="5389">
                  <c:v>28.769500000000001</c:v>
                </c:pt>
                <c:pt idx="5390">
                  <c:v>28.769500000000001</c:v>
                </c:pt>
                <c:pt idx="5391">
                  <c:v>28.769500000000001</c:v>
                </c:pt>
                <c:pt idx="5392">
                  <c:v>28.769500000000001</c:v>
                </c:pt>
                <c:pt idx="5393">
                  <c:v>28.769500000000001</c:v>
                </c:pt>
                <c:pt idx="5394">
                  <c:v>28.769500000000001</c:v>
                </c:pt>
                <c:pt idx="5395">
                  <c:v>28.769500000000001</c:v>
                </c:pt>
                <c:pt idx="5396">
                  <c:v>28.769500000000001</c:v>
                </c:pt>
                <c:pt idx="5397">
                  <c:v>28.769500000000001</c:v>
                </c:pt>
                <c:pt idx="5398">
                  <c:v>28.769500000000001</c:v>
                </c:pt>
                <c:pt idx="5399">
                  <c:v>28.769500000000001</c:v>
                </c:pt>
                <c:pt idx="5400">
                  <c:v>28.769500000000001</c:v>
                </c:pt>
                <c:pt idx="5401">
                  <c:v>28.769500000000001</c:v>
                </c:pt>
                <c:pt idx="5402">
                  <c:v>28.769500000000001</c:v>
                </c:pt>
                <c:pt idx="5403">
                  <c:v>28.769500000000001</c:v>
                </c:pt>
                <c:pt idx="5404">
                  <c:v>28.769500000000001</c:v>
                </c:pt>
                <c:pt idx="5405">
                  <c:v>28.769500000000001</c:v>
                </c:pt>
                <c:pt idx="5406">
                  <c:v>28.769500000000001</c:v>
                </c:pt>
                <c:pt idx="5407">
                  <c:v>28.769500000000001</c:v>
                </c:pt>
                <c:pt idx="5408">
                  <c:v>28.769500000000001</c:v>
                </c:pt>
                <c:pt idx="5409">
                  <c:v>28.769500000000001</c:v>
                </c:pt>
                <c:pt idx="5410">
                  <c:v>28.769500000000001</c:v>
                </c:pt>
                <c:pt idx="5411">
                  <c:v>28.769500000000001</c:v>
                </c:pt>
                <c:pt idx="5412">
                  <c:v>28.769500000000001</c:v>
                </c:pt>
                <c:pt idx="5413">
                  <c:v>28.769500000000001</c:v>
                </c:pt>
                <c:pt idx="5414">
                  <c:v>28.769500000000001</c:v>
                </c:pt>
                <c:pt idx="5415">
                  <c:v>28.769500000000001</c:v>
                </c:pt>
                <c:pt idx="5416">
                  <c:v>28.769500000000001</c:v>
                </c:pt>
                <c:pt idx="5417">
                  <c:v>28.769500000000001</c:v>
                </c:pt>
                <c:pt idx="5418">
                  <c:v>28.769500000000001</c:v>
                </c:pt>
                <c:pt idx="5419">
                  <c:v>28.769500000000001</c:v>
                </c:pt>
                <c:pt idx="5420">
                  <c:v>28.769500000000001</c:v>
                </c:pt>
                <c:pt idx="5421">
                  <c:v>28.769500000000001</c:v>
                </c:pt>
                <c:pt idx="5422">
                  <c:v>28.769500000000001</c:v>
                </c:pt>
                <c:pt idx="5423">
                  <c:v>28.769500000000001</c:v>
                </c:pt>
                <c:pt idx="5424">
                  <c:v>28.769500000000001</c:v>
                </c:pt>
                <c:pt idx="5425">
                  <c:v>28.769500000000001</c:v>
                </c:pt>
                <c:pt idx="5426">
                  <c:v>28.769500000000001</c:v>
                </c:pt>
                <c:pt idx="5427">
                  <c:v>28.769500000000001</c:v>
                </c:pt>
                <c:pt idx="5428">
                  <c:v>28.769500000000001</c:v>
                </c:pt>
                <c:pt idx="5429">
                  <c:v>28.769500000000001</c:v>
                </c:pt>
                <c:pt idx="5430">
                  <c:v>28.769500000000001</c:v>
                </c:pt>
                <c:pt idx="5431">
                  <c:v>28.769500000000001</c:v>
                </c:pt>
                <c:pt idx="5432">
                  <c:v>28.769500000000001</c:v>
                </c:pt>
                <c:pt idx="5433">
                  <c:v>28.769500000000001</c:v>
                </c:pt>
                <c:pt idx="5434">
                  <c:v>28.769500000000001</c:v>
                </c:pt>
                <c:pt idx="5435">
                  <c:v>28.769500000000001</c:v>
                </c:pt>
                <c:pt idx="5436">
                  <c:v>28.769500000000001</c:v>
                </c:pt>
                <c:pt idx="5437">
                  <c:v>28.769500000000001</c:v>
                </c:pt>
                <c:pt idx="5438">
                  <c:v>28.769500000000001</c:v>
                </c:pt>
                <c:pt idx="5439">
                  <c:v>28.769500000000001</c:v>
                </c:pt>
                <c:pt idx="5440">
                  <c:v>28.769500000000001</c:v>
                </c:pt>
                <c:pt idx="5441">
                  <c:v>28.769500000000001</c:v>
                </c:pt>
                <c:pt idx="5442">
                  <c:v>28.769500000000001</c:v>
                </c:pt>
                <c:pt idx="5443">
                  <c:v>28.769500000000001</c:v>
                </c:pt>
                <c:pt idx="5444">
                  <c:v>28.769500000000001</c:v>
                </c:pt>
                <c:pt idx="5445">
                  <c:v>28.769500000000001</c:v>
                </c:pt>
                <c:pt idx="5446">
                  <c:v>28.769500000000001</c:v>
                </c:pt>
                <c:pt idx="5447">
                  <c:v>28.769500000000001</c:v>
                </c:pt>
                <c:pt idx="5448">
                  <c:v>28.769500000000001</c:v>
                </c:pt>
                <c:pt idx="5449">
                  <c:v>28.769500000000001</c:v>
                </c:pt>
                <c:pt idx="5450">
                  <c:v>28.769500000000001</c:v>
                </c:pt>
                <c:pt idx="5451">
                  <c:v>28.769500000000001</c:v>
                </c:pt>
                <c:pt idx="5452">
                  <c:v>28.769500000000001</c:v>
                </c:pt>
                <c:pt idx="5453">
                  <c:v>28.769500000000001</c:v>
                </c:pt>
                <c:pt idx="5454">
                  <c:v>28.769500000000001</c:v>
                </c:pt>
                <c:pt idx="5455">
                  <c:v>28.769500000000001</c:v>
                </c:pt>
                <c:pt idx="5456">
                  <c:v>28.769500000000001</c:v>
                </c:pt>
                <c:pt idx="5457">
                  <c:v>28.769500000000001</c:v>
                </c:pt>
                <c:pt idx="5458">
                  <c:v>28.769500000000001</c:v>
                </c:pt>
                <c:pt idx="5459">
                  <c:v>28.769500000000001</c:v>
                </c:pt>
                <c:pt idx="5460">
                  <c:v>28.769500000000001</c:v>
                </c:pt>
                <c:pt idx="5461">
                  <c:v>28.769500000000001</c:v>
                </c:pt>
                <c:pt idx="5462">
                  <c:v>28.769500000000001</c:v>
                </c:pt>
                <c:pt idx="5463">
                  <c:v>28.769500000000001</c:v>
                </c:pt>
                <c:pt idx="5464">
                  <c:v>28.769500000000001</c:v>
                </c:pt>
                <c:pt idx="5465">
                  <c:v>28.769500000000001</c:v>
                </c:pt>
                <c:pt idx="5466">
                  <c:v>28.769500000000001</c:v>
                </c:pt>
                <c:pt idx="5467">
                  <c:v>28.769500000000001</c:v>
                </c:pt>
                <c:pt idx="5468">
                  <c:v>28.769500000000001</c:v>
                </c:pt>
                <c:pt idx="5469">
                  <c:v>28.769500000000001</c:v>
                </c:pt>
                <c:pt idx="5470">
                  <c:v>28.769500000000001</c:v>
                </c:pt>
                <c:pt idx="5471">
                  <c:v>28.769500000000001</c:v>
                </c:pt>
                <c:pt idx="5472">
                  <c:v>28.769500000000001</c:v>
                </c:pt>
                <c:pt idx="5473">
                  <c:v>28.769500000000001</c:v>
                </c:pt>
                <c:pt idx="5474">
                  <c:v>28.769500000000001</c:v>
                </c:pt>
                <c:pt idx="5475">
                  <c:v>28.769500000000001</c:v>
                </c:pt>
                <c:pt idx="5476">
                  <c:v>28.769500000000001</c:v>
                </c:pt>
                <c:pt idx="5477">
                  <c:v>28.769500000000001</c:v>
                </c:pt>
                <c:pt idx="5478">
                  <c:v>28.769500000000001</c:v>
                </c:pt>
                <c:pt idx="5479">
                  <c:v>28.769500000000001</c:v>
                </c:pt>
                <c:pt idx="5480">
                  <c:v>28.769500000000001</c:v>
                </c:pt>
                <c:pt idx="5481">
                  <c:v>28.769500000000001</c:v>
                </c:pt>
                <c:pt idx="5482">
                  <c:v>28.769500000000001</c:v>
                </c:pt>
                <c:pt idx="5483">
                  <c:v>28.769500000000001</c:v>
                </c:pt>
                <c:pt idx="5484">
                  <c:v>28.769500000000001</c:v>
                </c:pt>
                <c:pt idx="5485">
                  <c:v>28.769500000000001</c:v>
                </c:pt>
                <c:pt idx="5486">
                  <c:v>28.769500000000001</c:v>
                </c:pt>
                <c:pt idx="5487">
                  <c:v>28.769500000000001</c:v>
                </c:pt>
                <c:pt idx="5488">
                  <c:v>28.769500000000001</c:v>
                </c:pt>
                <c:pt idx="5489">
                  <c:v>28.769500000000001</c:v>
                </c:pt>
                <c:pt idx="5490">
                  <c:v>28.769500000000001</c:v>
                </c:pt>
                <c:pt idx="5491">
                  <c:v>28.769500000000001</c:v>
                </c:pt>
                <c:pt idx="5492">
                  <c:v>28.769500000000001</c:v>
                </c:pt>
                <c:pt idx="5493">
                  <c:v>28.769500000000001</c:v>
                </c:pt>
                <c:pt idx="5494">
                  <c:v>28.769500000000001</c:v>
                </c:pt>
                <c:pt idx="5495">
                  <c:v>28.769500000000001</c:v>
                </c:pt>
                <c:pt idx="5496">
                  <c:v>28.769500000000001</c:v>
                </c:pt>
                <c:pt idx="5497">
                  <c:v>28.769500000000001</c:v>
                </c:pt>
                <c:pt idx="5498">
                  <c:v>28.769500000000001</c:v>
                </c:pt>
                <c:pt idx="5499">
                  <c:v>28.769500000000001</c:v>
                </c:pt>
                <c:pt idx="5500">
                  <c:v>28.769500000000001</c:v>
                </c:pt>
                <c:pt idx="5501">
                  <c:v>28.769500000000001</c:v>
                </c:pt>
                <c:pt idx="5502">
                  <c:v>28.769500000000001</c:v>
                </c:pt>
                <c:pt idx="5503">
                  <c:v>28.769500000000001</c:v>
                </c:pt>
                <c:pt idx="5504">
                  <c:v>28.769500000000001</c:v>
                </c:pt>
                <c:pt idx="5505">
                  <c:v>28.769500000000001</c:v>
                </c:pt>
                <c:pt idx="5506">
                  <c:v>28.769500000000001</c:v>
                </c:pt>
                <c:pt idx="5507">
                  <c:v>28.769500000000001</c:v>
                </c:pt>
                <c:pt idx="5508">
                  <c:v>28.769500000000001</c:v>
                </c:pt>
                <c:pt idx="5509">
                  <c:v>28.769500000000001</c:v>
                </c:pt>
                <c:pt idx="5510">
                  <c:v>28.769500000000001</c:v>
                </c:pt>
                <c:pt idx="5511">
                  <c:v>28.769500000000001</c:v>
                </c:pt>
                <c:pt idx="5512">
                  <c:v>28.769500000000001</c:v>
                </c:pt>
                <c:pt idx="5513">
                  <c:v>28.769500000000001</c:v>
                </c:pt>
                <c:pt idx="5514">
                  <c:v>28.769500000000001</c:v>
                </c:pt>
                <c:pt idx="5515">
                  <c:v>28.769500000000001</c:v>
                </c:pt>
                <c:pt idx="5516">
                  <c:v>28.769500000000001</c:v>
                </c:pt>
                <c:pt idx="5517">
                  <c:v>28.769500000000001</c:v>
                </c:pt>
                <c:pt idx="5518">
                  <c:v>28.769500000000001</c:v>
                </c:pt>
                <c:pt idx="5519">
                  <c:v>28.769500000000001</c:v>
                </c:pt>
                <c:pt idx="5520">
                  <c:v>28.769500000000001</c:v>
                </c:pt>
                <c:pt idx="5521">
                  <c:v>28.769500000000001</c:v>
                </c:pt>
                <c:pt idx="5522">
                  <c:v>28.769500000000001</c:v>
                </c:pt>
                <c:pt idx="5523">
                  <c:v>28.769500000000001</c:v>
                </c:pt>
                <c:pt idx="5524">
                  <c:v>28.769500000000001</c:v>
                </c:pt>
                <c:pt idx="5525">
                  <c:v>28.769500000000001</c:v>
                </c:pt>
                <c:pt idx="5526">
                  <c:v>28.769500000000001</c:v>
                </c:pt>
                <c:pt idx="5527">
                  <c:v>28.769500000000001</c:v>
                </c:pt>
                <c:pt idx="5528">
                  <c:v>28.76939999999999</c:v>
                </c:pt>
                <c:pt idx="5529">
                  <c:v>28.769100000000002</c:v>
                </c:pt>
                <c:pt idx="5530">
                  <c:v>28.768799999999992</c:v>
                </c:pt>
                <c:pt idx="5531">
                  <c:v>28.768599999999999</c:v>
                </c:pt>
                <c:pt idx="5532">
                  <c:v>28.76809999999999</c:v>
                </c:pt>
                <c:pt idx="5533">
                  <c:v>28.767399999999991</c:v>
                </c:pt>
                <c:pt idx="5534">
                  <c:v>28.767299999999999</c:v>
                </c:pt>
                <c:pt idx="5535">
                  <c:v>28.767399999999991</c:v>
                </c:pt>
                <c:pt idx="5536">
                  <c:v>28.767399999999991</c:v>
                </c:pt>
                <c:pt idx="5537">
                  <c:v>28.767700000000001</c:v>
                </c:pt>
                <c:pt idx="5538">
                  <c:v>28.767700000000001</c:v>
                </c:pt>
                <c:pt idx="5539">
                  <c:v>28.767800000000001</c:v>
                </c:pt>
                <c:pt idx="5540">
                  <c:v>28.76799999999999</c:v>
                </c:pt>
                <c:pt idx="5541">
                  <c:v>28.76809999999999</c:v>
                </c:pt>
                <c:pt idx="5542">
                  <c:v>28.76809999999999</c:v>
                </c:pt>
                <c:pt idx="5543">
                  <c:v>28.767600000000002</c:v>
                </c:pt>
                <c:pt idx="5544">
                  <c:v>28.7669</c:v>
                </c:pt>
                <c:pt idx="5545">
                  <c:v>28.765899999999998</c:v>
                </c:pt>
                <c:pt idx="5546">
                  <c:v>28.765000000000001</c:v>
                </c:pt>
                <c:pt idx="5547">
                  <c:v>28.764099999999999</c:v>
                </c:pt>
                <c:pt idx="5548">
                  <c:v>28.763200000000001</c:v>
                </c:pt>
                <c:pt idx="5549">
                  <c:v>28.7621</c:v>
                </c:pt>
                <c:pt idx="5550">
                  <c:v>28.761299999999991</c:v>
                </c:pt>
                <c:pt idx="5551">
                  <c:v>28.7608</c:v>
                </c:pt>
                <c:pt idx="5552">
                  <c:v>28.76059999999999</c:v>
                </c:pt>
                <c:pt idx="5553">
                  <c:v>28.761700000000001</c:v>
                </c:pt>
                <c:pt idx="5554">
                  <c:v>28.7622</c:v>
                </c:pt>
                <c:pt idx="5555">
                  <c:v>28.7623</c:v>
                </c:pt>
                <c:pt idx="5556">
                  <c:v>28.7622</c:v>
                </c:pt>
                <c:pt idx="5557">
                  <c:v>28.762499999999999</c:v>
                </c:pt>
                <c:pt idx="5558">
                  <c:v>28.7624</c:v>
                </c:pt>
                <c:pt idx="5559">
                  <c:v>28.7622</c:v>
                </c:pt>
                <c:pt idx="5560">
                  <c:v>28.762</c:v>
                </c:pt>
                <c:pt idx="5561">
                  <c:v>28.761099999999999</c:v>
                </c:pt>
                <c:pt idx="5562">
                  <c:v>28.7607</c:v>
                </c:pt>
                <c:pt idx="5563">
                  <c:v>28.760400000000001</c:v>
                </c:pt>
                <c:pt idx="5564">
                  <c:v>28.760100000000001</c:v>
                </c:pt>
                <c:pt idx="5565">
                  <c:v>28.760100000000001</c:v>
                </c:pt>
                <c:pt idx="5566">
                  <c:v>28.759999999999991</c:v>
                </c:pt>
                <c:pt idx="5567">
                  <c:v>28.759899999999991</c:v>
                </c:pt>
                <c:pt idx="5568">
                  <c:v>28.759899999999991</c:v>
                </c:pt>
                <c:pt idx="5569">
                  <c:v>28.759899999999991</c:v>
                </c:pt>
                <c:pt idx="5570">
                  <c:v>28.759899999999991</c:v>
                </c:pt>
                <c:pt idx="5571">
                  <c:v>28.759899999999991</c:v>
                </c:pt>
                <c:pt idx="5572">
                  <c:v>28.759800000000009</c:v>
                </c:pt>
                <c:pt idx="5573">
                  <c:v>28.759800000000009</c:v>
                </c:pt>
                <c:pt idx="5574">
                  <c:v>28.759800000000009</c:v>
                </c:pt>
                <c:pt idx="5575">
                  <c:v>28.759800000000009</c:v>
                </c:pt>
                <c:pt idx="5576">
                  <c:v>28.759800000000009</c:v>
                </c:pt>
                <c:pt idx="5577">
                  <c:v>28.759800000000009</c:v>
                </c:pt>
                <c:pt idx="5578">
                  <c:v>28.759800000000009</c:v>
                </c:pt>
                <c:pt idx="5579">
                  <c:v>28.759800000000009</c:v>
                </c:pt>
                <c:pt idx="5580">
                  <c:v>28.759800000000009</c:v>
                </c:pt>
                <c:pt idx="5581">
                  <c:v>28.759800000000009</c:v>
                </c:pt>
                <c:pt idx="5582">
                  <c:v>28.759800000000009</c:v>
                </c:pt>
                <c:pt idx="5583">
                  <c:v>28.759800000000009</c:v>
                </c:pt>
                <c:pt idx="5584">
                  <c:v>28.759800000000009</c:v>
                </c:pt>
                <c:pt idx="5585">
                  <c:v>28.759800000000009</c:v>
                </c:pt>
                <c:pt idx="5586">
                  <c:v>28.759800000000009</c:v>
                </c:pt>
                <c:pt idx="5587">
                  <c:v>28.759800000000009</c:v>
                </c:pt>
                <c:pt idx="5588">
                  <c:v>28.759800000000009</c:v>
                </c:pt>
                <c:pt idx="5589">
                  <c:v>28.759800000000009</c:v>
                </c:pt>
                <c:pt idx="5590">
                  <c:v>28.759800000000009</c:v>
                </c:pt>
                <c:pt idx="5591">
                  <c:v>28.759800000000009</c:v>
                </c:pt>
                <c:pt idx="5592">
                  <c:v>28.759800000000009</c:v>
                </c:pt>
                <c:pt idx="5593">
                  <c:v>28.759800000000009</c:v>
                </c:pt>
                <c:pt idx="5594">
                  <c:v>28.759800000000009</c:v>
                </c:pt>
                <c:pt idx="5595">
                  <c:v>28.759800000000009</c:v>
                </c:pt>
                <c:pt idx="5596">
                  <c:v>28.759800000000009</c:v>
                </c:pt>
                <c:pt idx="5597">
                  <c:v>28.759800000000009</c:v>
                </c:pt>
                <c:pt idx="5598">
                  <c:v>28.759800000000009</c:v>
                </c:pt>
                <c:pt idx="5599">
                  <c:v>28.759800000000009</c:v>
                </c:pt>
                <c:pt idx="5600">
                  <c:v>28.759800000000009</c:v>
                </c:pt>
                <c:pt idx="5601">
                  <c:v>28.759800000000009</c:v>
                </c:pt>
                <c:pt idx="5602">
                  <c:v>28.759800000000009</c:v>
                </c:pt>
                <c:pt idx="5603">
                  <c:v>28.759699999999999</c:v>
                </c:pt>
                <c:pt idx="5604">
                  <c:v>28.759399999999999</c:v>
                </c:pt>
                <c:pt idx="5605">
                  <c:v>28.759</c:v>
                </c:pt>
                <c:pt idx="5606">
                  <c:v>28.75869999999999</c:v>
                </c:pt>
                <c:pt idx="5607">
                  <c:v>28.757999999999999</c:v>
                </c:pt>
                <c:pt idx="5608">
                  <c:v>28.757100000000001</c:v>
                </c:pt>
                <c:pt idx="5609">
                  <c:v>28.7561</c:v>
                </c:pt>
                <c:pt idx="5610">
                  <c:v>28.755500000000001</c:v>
                </c:pt>
                <c:pt idx="5611">
                  <c:v>28.755099999999999</c:v>
                </c:pt>
                <c:pt idx="5612">
                  <c:v>28.754799999999999</c:v>
                </c:pt>
                <c:pt idx="5613">
                  <c:v>28.754999999999999</c:v>
                </c:pt>
                <c:pt idx="5614">
                  <c:v>28.754799999999999</c:v>
                </c:pt>
                <c:pt idx="5615">
                  <c:v>28.754799999999999</c:v>
                </c:pt>
                <c:pt idx="5616">
                  <c:v>28.754999999999999</c:v>
                </c:pt>
                <c:pt idx="5617">
                  <c:v>28.754799999999999</c:v>
                </c:pt>
                <c:pt idx="5618">
                  <c:v>28.7544</c:v>
                </c:pt>
                <c:pt idx="5619">
                  <c:v>28.753899999999991</c:v>
                </c:pt>
                <c:pt idx="5620">
                  <c:v>28.753299999999999</c:v>
                </c:pt>
                <c:pt idx="5621">
                  <c:v>28.752199999999998</c:v>
                </c:pt>
                <c:pt idx="5622">
                  <c:v>28.7516</c:v>
                </c:pt>
                <c:pt idx="5623">
                  <c:v>28.75109999999999</c:v>
                </c:pt>
                <c:pt idx="5624">
                  <c:v>28.750599999999991</c:v>
                </c:pt>
                <c:pt idx="5625">
                  <c:v>28.7502</c:v>
                </c:pt>
                <c:pt idx="5626">
                  <c:v>28.750299999999999</c:v>
                </c:pt>
                <c:pt idx="5627">
                  <c:v>28.7502</c:v>
                </c:pt>
                <c:pt idx="5628">
                  <c:v>28.7501</c:v>
                </c:pt>
                <c:pt idx="5629">
                  <c:v>28.75</c:v>
                </c:pt>
                <c:pt idx="5630">
                  <c:v>28.7501</c:v>
                </c:pt>
                <c:pt idx="5631">
                  <c:v>28.75</c:v>
                </c:pt>
                <c:pt idx="5632">
                  <c:v>28.75</c:v>
                </c:pt>
                <c:pt idx="5633">
                  <c:v>28.75</c:v>
                </c:pt>
                <c:pt idx="5634">
                  <c:v>28.75</c:v>
                </c:pt>
                <c:pt idx="5635">
                  <c:v>28.75</c:v>
                </c:pt>
                <c:pt idx="5636">
                  <c:v>28.75</c:v>
                </c:pt>
                <c:pt idx="5637">
                  <c:v>28.75</c:v>
                </c:pt>
                <c:pt idx="5638">
                  <c:v>28.75</c:v>
                </c:pt>
                <c:pt idx="5639">
                  <c:v>28.75</c:v>
                </c:pt>
                <c:pt idx="5640">
                  <c:v>28.75</c:v>
                </c:pt>
                <c:pt idx="5641">
                  <c:v>28.75</c:v>
                </c:pt>
                <c:pt idx="5642">
                  <c:v>28.75</c:v>
                </c:pt>
                <c:pt idx="5643">
                  <c:v>28.75</c:v>
                </c:pt>
                <c:pt idx="5644">
                  <c:v>28.7499</c:v>
                </c:pt>
                <c:pt idx="5645">
                  <c:v>28.749500000000001</c:v>
                </c:pt>
                <c:pt idx="5646">
                  <c:v>28.748999999999999</c:v>
                </c:pt>
                <c:pt idx="5647">
                  <c:v>28.748899999999999</c:v>
                </c:pt>
                <c:pt idx="5648">
                  <c:v>28.748799999999999</c:v>
                </c:pt>
                <c:pt idx="5649">
                  <c:v>28.748799999999999</c:v>
                </c:pt>
                <c:pt idx="5650">
                  <c:v>28.748899999999999</c:v>
                </c:pt>
                <c:pt idx="5651">
                  <c:v>28.748999999999999</c:v>
                </c:pt>
                <c:pt idx="5652">
                  <c:v>28.748799999999999</c:v>
                </c:pt>
                <c:pt idx="5653">
                  <c:v>28.7483</c:v>
                </c:pt>
                <c:pt idx="5654">
                  <c:v>28.747299999999999</c:v>
                </c:pt>
                <c:pt idx="5655">
                  <c:v>28.746600000000001</c:v>
                </c:pt>
                <c:pt idx="5656">
                  <c:v>28.746200000000002</c:v>
                </c:pt>
                <c:pt idx="5657">
                  <c:v>28.745799999999988</c:v>
                </c:pt>
                <c:pt idx="5658">
                  <c:v>28.744299999999999</c:v>
                </c:pt>
                <c:pt idx="5659">
                  <c:v>28.743300000000001</c:v>
                </c:pt>
                <c:pt idx="5660">
                  <c:v>28.7425</c:v>
                </c:pt>
                <c:pt idx="5661">
                  <c:v>28.741699999999991</c:v>
                </c:pt>
                <c:pt idx="5662">
                  <c:v>28.741</c:v>
                </c:pt>
                <c:pt idx="5663">
                  <c:v>28.740400000000001</c:v>
                </c:pt>
                <c:pt idx="5664">
                  <c:v>28.74</c:v>
                </c:pt>
                <c:pt idx="5665">
                  <c:v>28.739799999999999</c:v>
                </c:pt>
                <c:pt idx="5666">
                  <c:v>28.740299999999991</c:v>
                </c:pt>
                <c:pt idx="5667">
                  <c:v>28.740299999999991</c:v>
                </c:pt>
                <c:pt idx="5668">
                  <c:v>28.740299999999991</c:v>
                </c:pt>
                <c:pt idx="5669">
                  <c:v>28.740199999999991</c:v>
                </c:pt>
                <c:pt idx="5670">
                  <c:v>28.740299999999991</c:v>
                </c:pt>
                <c:pt idx="5671">
                  <c:v>28.740199999999991</c:v>
                </c:pt>
                <c:pt idx="5672">
                  <c:v>28.740100000000002</c:v>
                </c:pt>
                <c:pt idx="5673">
                  <c:v>28.74</c:v>
                </c:pt>
                <c:pt idx="5674">
                  <c:v>28.739699999999999</c:v>
                </c:pt>
                <c:pt idx="5675">
                  <c:v>28.739599999999999</c:v>
                </c:pt>
                <c:pt idx="5676">
                  <c:v>28.7394</c:v>
                </c:pt>
                <c:pt idx="5677">
                  <c:v>28.7394</c:v>
                </c:pt>
                <c:pt idx="5678">
                  <c:v>28.7394</c:v>
                </c:pt>
                <c:pt idx="5679">
                  <c:v>28.7393</c:v>
                </c:pt>
                <c:pt idx="5680">
                  <c:v>28.7393</c:v>
                </c:pt>
                <c:pt idx="5681">
                  <c:v>28.7393</c:v>
                </c:pt>
                <c:pt idx="5682">
                  <c:v>28.7393</c:v>
                </c:pt>
                <c:pt idx="5683">
                  <c:v>28.7393</c:v>
                </c:pt>
                <c:pt idx="5684">
                  <c:v>28.7393</c:v>
                </c:pt>
                <c:pt idx="5685">
                  <c:v>28.7393</c:v>
                </c:pt>
                <c:pt idx="5686">
                  <c:v>28.7392</c:v>
                </c:pt>
                <c:pt idx="5687">
                  <c:v>28.73889999999999</c:v>
                </c:pt>
                <c:pt idx="5688">
                  <c:v>28.738199999999999</c:v>
                </c:pt>
                <c:pt idx="5689">
                  <c:v>28.737400000000001</c:v>
                </c:pt>
                <c:pt idx="5690">
                  <c:v>28.736799999999999</c:v>
                </c:pt>
                <c:pt idx="5691">
                  <c:v>28.7361</c:v>
                </c:pt>
                <c:pt idx="5692">
                  <c:v>28.735099999999999</c:v>
                </c:pt>
                <c:pt idx="5693">
                  <c:v>28.734199999999991</c:v>
                </c:pt>
                <c:pt idx="5694">
                  <c:v>28.7333</c:v>
                </c:pt>
                <c:pt idx="5695">
                  <c:v>28.732299999999992</c:v>
                </c:pt>
                <c:pt idx="5696">
                  <c:v>28.73149999999999</c:v>
                </c:pt>
                <c:pt idx="5697">
                  <c:v>28.730899999999991</c:v>
                </c:pt>
                <c:pt idx="5698">
                  <c:v>28.7303</c:v>
                </c:pt>
                <c:pt idx="5699">
                  <c:v>28.7301</c:v>
                </c:pt>
                <c:pt idx="5700">
                  <c:v>28.729800000000001</c:v>
                </c:pt>
                <c:pt idx="5701">
                  <c:v>28.729599999999991</c:v>
                </c:pt>
                <c:pt idx="5702">
                  <c:v>28.729399999999991</c:v>
                </c:pt>
                <c:pt idx="5703">
                  <c:v>28.729399999999991</c:v>
                </c:pt>
                <c:pt idx="5704">
                  <c:v>28.729399999999991</c:v>
                </c:pt>
                <c:pt idx="5705">
                  <c:v>28.729299999999999</c:v>
                </c:pt>
                <c:pt idx="5706">
                  <c:v>28.729299999999999</c:v>
                </c:pt>
                <c:pt idx="5707">
                  <c:v>28.729299999999999</c:v>
                </c:pt>
                <c:pt idx="5708">
                  <c:v>28.729299999999999</c:v>
                </c:pt>
                <c:pt idx="5709">
                  <c:v>28.729299999999999</c:v>
                </c:pt>
                <c:pt idx="5710">
                  <c:v>28.729299999999999</c:v>
                </c:pt>
                <c:pt idx="5711">
                  <c:v>28.729299999999999</c:v>
                </c:pt>
                <c:pt idx="5712">
                  <c:v>28.729199999999999</c:v>
                </c:pt>
                <c:pt idx="5713">
                  <c:v>28.728999999999999</c:v>
                </c:pt>
                <c:pt idx="5714">
                  <c:v>28.7286</c:v>
                </c:pt>
                <c:pt idx="5715">
                  <c:v>28.728300000000001</c:v>
                </c:pt>
                <c:pt idx="5716">
                  <c:v>28.728200000000001</c:v>
                </c:pt>
                <c:pt idx="5717">
                  <c:v>28.728200000000001</c:v>
                </c:pt>
                <c:pt idx="5718">
                  <c:v>28.728200000000001</c:v>
                </c:pt>
                <c:pt idx="5719">
                  <c:v>28.728400000000001</c:v>
                </c:pt>
                <c:pt idx="5720">
                  <c:v>28.7286</c:v>
                </c:pt>
                <c:pt idx="5721">
                  <c:v>28.728699999999989</c:v>
                </c:pt>
                <c:pt idx="5722">
                  <c:v>28.7288</c:v>
                </c:pt>
                <c:pt idx="5723">
                  <c:v>28.728300000000001</c:v>
                </c:pt>
                <c:pt idx="5724">
                  <c:v>28.727399999999999</c:v>
                </c:pt>
                <c:pt idx="5725">
                  <c:v>28.726400000000002</c:v>
                </c:pt>
                <c:pt idx="5726">
                  <c:v>28.72529999999999</c:v>
                </c:pt>
                <c:pt idx="5727">
                  <c:v>28.723399999999991</c:v>
                </c:pt>
                <c:pt idx="5728">
                  <c:v>28.722200000000001</c:v>
                </c:pt>
                <c:pt idx="5729">
                  <c:v>28.721199999999989</c:v>
                </c:pt>
                <c:pt idx="5730">
                  <c:v>28.720400000000001</c:v>
                </c:pt>
                <c:pt idx="5731">
                  <c:v>28.720199999999991</c:v>
                </c:pt>
                <c:pt idx="5732">
                  <c:v>28.71980000000001</c:v>
                </c:pt>
                <c:pt idx="5733">
                  <c:v>28.7194</c:v>
                </c:pt>
                <c:pt idx="5734">
                  <c:v>28.71919999999999</c:v>
                </c:pt>
                <c:pt idx="5735">
                  <c:v>28.71919999999999</c:v>
                </c:pt>
                <c:pt idx="5736">
                  <c:v>28.71919999999999</c:v>
                </c:pt>
                <c:pt idx="5737">
                  <c:v>28.719100000000001</c:v>
                </c:pt>
                <c:pt idx="5738">
                  <c:v>28.719000000000001</c:v>
                </c:pt>
                <c:pt idx="5739">
                  <c:v>28.719000000000001</c:v>
                </c:pt>
                <c:pt idx="5740">
                  <c:v>28.719000000000001</c:v>
                </c:pt>
                <c:pt idx="5741">
                  <c:v>28.719000000000001</c:v>
                </c:pt>
                <c:pt idx="5742">
                  <c:v>28.719000000000001</c:v>
                </c:pt>
                <c:pt idx="5743">
                  <c:v>28.719000000000001</c:v>
                </c:pt>
                <c:pt idx="5744">
                  <c:v>28.719000000000001</c:v>
                </c:pt>
                <c:pt idx="5745">
                  <c:v>28.719000000000001</c:v>
                </c:pt>
                <c:pt idx="5746">
                  <c:v>28.719000000000001</c:v>
                </c:pt>
                <c:pt idx="5747">
                  <c:v>28.719000000000001</c:v>
                </c:pt>
                <c:pt idx="5748">
                  <c:v>28.718900000000001</c:v>
                </c:pt>
                <c:pt idx="5749">
                  <c:v>28.718599999999991</c:v>
                </c:pt>
                <c:pt idx="5750">
                  <c:v>28.7182</c:v>
                </c:pt>
                <c:pt idx="5751">
                  <c:v>28.718</c:v>
                </c:pt>
                <c:pt idx="5752">
                  <c:v>28.717500000000001</c:v>
                </c:pt>
                <c:pt idx="5753">
                  <c:v>28.716699999999999</c:v>
                </c:pt>
                <c:pt idx="5754">
                  <c:v>28.715799999999991</c:v>
                </c:pt>
                <c:pt idx="5755">
                  <c:v>28.7148</c:v>
                </c:pt>
                <c:pt idx="5756">
                  <c:v>28.713899999999999</c:v>
                </c:pt>
                <c:pt idx="5757">
                  <c:v>28.713000000000001</c:v>
                </c:pt>
                <c:pt idx="5758">
                  <c:v>28.712299999999999</c:v>
                </c:pt>
                <c:pt idx="5759">
                  <c:v>28.711600000000001</c:v>
                </c:pt>
                <c:pt idx="5760">
                  <c:v>28.711000000000009</c:v>
                </c:pt>
                <c:pt idx="5761">
                  <c:v>28.710599999999999</c:v>
                </c:pt>
                <c:pt idx="5762">
                  <c:v>28.7102</c:v>
                </c:pt>
                <c:pt idx="5763">
                  <c:v>28.70989999999999</c:v>
                </c:pt>
                <c:pt idx="5764">
                  <c:v>28.710100000000001</c:v>
                </c:pt>
                <c:pt idx="5765">
                  <c:v>28.71</c:v>
                </c:pt>
                <c:pt idx="5766">
                  <c:v>28.71</c:v>
                </c:pt>
                <c:pt idx="5767">
                  <c:v>28.70989999999999</c:v>
                </c:pt>
                <c:pt idx="5768">
                  <c:v>28.70989999999999</c:v>
                </c:pt>
                <c:pt idx="5769">
                  <c:v>28.70989999999999</c:v>
                </c:pt>
                <c:pt idx="5770">
                  <c:v>28.70989999999999</c:v>
                </c:pt>
                <c:pt idx="5771">
                  <c:v>28.70989999999999</c:v>
                </c:pt>
                <c:pt idx="5772">
                  <c:v>28.70989999999999</c:v>
                </c:pt>
                <c:pt idx="5773">
                  <c:v>28.70989999999999</c:v>
                </c:pt>
                <c:pt idx="5774">
                  <c:v>28.709799999999991</c:v>
                </c:pt>
                <c:pt idx="5775">
                  <c:v>28.709499999999998</c:v>
                </c:pt>
                <c:pt idx="5776">
                  <c:v>28.7088</c:v>
                </c:pt>
                <c:pt idx="5777">
                  <c:v>28.70839999999999</c:v>
                </c:pt>
                <c:pt idx="5778">
                  <c:v>28.707999999999991</c:v>
                </c:pt>
                <c:pt idx="5779">
                  <c:v>28.7074</c:v>
                </c:pt>
                <c:pt idx="5780">
                  <c:v>28.706099999999999</c:v>
                </c:pt>
                <c:pt idx="5781">
                  <c:v>28.704999999999991</c:v>
                </c:pt>
                <c:pt idx="5782">
                  <c:v>28.7041</c:v>
                </c:pt>
                <c:pt idx="5783">
                  <c:v>28.703099999999999</c:v>
                </c:pt>
                <c:pt idx="5784">
                  <c:v>28.702100000000002</c:v>
                </c:pt>
                <c:pt idx="5785">
                  <c:v>28.7014</c:v>
                </c:pt>
                <c:pt idx="5786">
                  <c:v>28.700800000000001</c:v>
                </c:pt>
                <c:pt idx="5787">
                  <c:v>28.700299999999991</c:v>
                </c:pt>
                <c:pt idx="5788">
                  <c:v>28.700399999999991</c:v>
                </c:pt>
                <c:pt idx="5789">
                  <c:v>28.700199999999999</c:v>
                </c:pt>
                <c:pt idx="5790">
                  <c:v>28.700099999999999</c:v>
                </c:pt>
                <c:pt idx="5791">
                  <c:v>28.7</c:v>
                </c:pt>
                <c:pt idx="5792">
                  <c:v>28.7</c:v>
                </c:pt>
                <c:pt idx="5793">
                  <c:v>28.7</c:v>
                </c:pt>
                <c:pt idx="5794">
                  <c:v>28.7</c:v>
                </c:pt>
                <c:pt idx="5795">
                  <c:v>28.6999</c:v>
                </c:pt>
                <c:pt idx="5796">
                  <c:v>28.6999</c:v>
                </c:pt>
                <c:pt idx="5797">
                  <c:v>28.6999</c:v>
                </c:pt>
                <c:pt idx="5798">
                  <c:v>28.6999</c:v>
                </c:pt>
                <c:pt idx="5799">
                  <c:v>28.6999</c:v>
                </c:pt>
                <c:pt idx="5800">
                  <c:v>28.6998</c:v>
                </c:pt>
                <c:pt idx="5801">
                  <c:v>28.699400000000001</c:v>
                </c:pt>
                <c:pt idx="5802">
                  <c:v>28.698699999999999</c:v>
                </c:pt>
                <c:pt idx="5803">
                  <c:v>28.697900000000001</c:v>
                </c:pt>
                <c:pt idx="5804">
                  <c:v>28.696899999999999</c:v>
                </c:pt>
                <c:pt idx="5805">
                  <c:v>28.696400000000001</c:v>
                </c:pt>
                <c:pt idx="5806">
                  <c:v>28.695799999999991</c:v>
                </c:pt>
                <c:pt idx="5807">
                  <c:v>28.695</c:v>
                </c:pt>
                <c:pt idx="5808">
                  <c:v>28.694299999999991</c:v>
                </c:pt>
                <c:pt idx="5809">
                  <c:v>28.6935</c:v>
                </c:pt>
                <c:pt idx="5810">
                  <c:v>28.692699999999999</c:v>
                </c:pt>
                <c:pt idx="5811">
                  <c:v>28.692</c:v>
                </c:pt>
                <c:pt idx="5812">
                  <c:v>28.691099999999999</c:v>
                </c:pt>
                <c:pt idx="5813">
                  <c:v>28.6904</c:v>
                </c:pt>
                <c:pt idx="5814">
                  <c:v>28.689900000000002</c:v>
                </c:pt>
                <c:pt idx="5815">
                  <c:v>28.689499999999999</c:v>
                </c:pt>
                <c:pt idx="5816">
                  <c:v>28.689599999999992</c:v>
                </c:pt>
                <c:pt idx="5817">
                  <c:v>28.689499999999999</c:v>
                </c:pt>
                <c:pt idx="5818">
                  <c:v>28.689299999999999</c:v>
                </c:pt>
                <c:pt idx="5819">
                  <c:v>28.6892</c:v>
                </c:pt>
                <c:pt idx="5820">
                  <c:v>28.689299999999999</c:v>
                </c:pt>
                <c:pt idx="5821">
                  <c:v>28.6892</c:v>
                </c:pt>
                <c:pt idx="5822">
                  <c:v>28.6892</c:v>
                </c:pt>
                <c:pt idx="5823">
                  <c:v>28.6892</c:v>
                </c:pt>
                <c:pt idx="5824">
                  <c:v>28.6891</c:v>
                </c:pt>
                <c:pt idx="5825">
                  <c:v>28.688500000000001</c:v>
                </c:pt>
                <c:pt idx="5826">
                  <c:v>28.6875</c:v>
                </c:pt>
                <c:pt idx="5827">
                  <c:v>28.686399999999999</c:v>
                </c:pt>
                <c:pt idx="5828">
                  <c:v>28.684899999999999</c:v>
                </c:pt>
                <c:pt idx="5829">
                  <c:v>28.683700000000002</c:v>
                </c:pt>
                <c:pt idx="5830">
                  <c:v>28.68259999999999</c:v>
                </c:pt>
                <c:pt idx="5831">
                  <c:v>28.681699999999999</c:v>
                </c:pt>
                <c:pt idx="5832">
                  <c:v>28.681000000000001</c:v>
                </c:pt>
                <c:pt idx="5833">
                  <c:v>28.680399999999999</c:v>
                </c:pt>
                <c:pt idx="5834">
                  <c:v>28.6799</c:v>
                </c:pt>
                <c:pt idx="5835">
                  <c:v>28.679500000000001</c:v>
                </c:pt>
                <c:pt idx="5836">
                  <c:v>28.679600000000001</c:v>
                </c:pt>
                <c:pt idx="5837">
                  <c:v>28.679500000000001</c:v>
                </c:pt>
                <c:pt idx="5838">
                  <c:v>28.679299999999991</c:v>
                </c:pt>
                <c:pt idx="5839">
                  <c:v>28.679299999999991</c:v>
                </c:pt>
                <c:pt idx="5840">
                  <c:v>28.679299999999991</c:v>
                </c:pt>
                <c:pt idx="5841">
                  <c:v>28.679299999999991</c:v>
                </c:pt>
                <c:pt idx="5842">
                  <c:v>28.679199999999991</c:v>
                </c:pt>
                <c:pt idx="5843">
                  <c:v>28.679199999999991</c:v>
                </c:pt>
                <c:pt idx="5844">
                  <c:v>28.679199999999991</c:v>
                </c:pt>
                <c:pt idx="5845">
                  <c:v>28.679199999999991</c:v>
                </c:pt>
                <c:pt idx="5846">
                  <c:v>28.679100000000009</c:v>
                </c:pt>
                <c:pt idx="5847">
                  <c:v>28.678699999999999</c:v>
                </c:pt>
                <c:pt idx="5848">
                  <c:v>28.677600000000009</c:v>
                </c:pt>
                <c:pt idx="5849">
                  <c:v>28.676600000000001</c:v>
                </c:pt>
                <c:pt idx="5850">
                  <c:v>28.6755</c:v>
                </c:pt>
                <c:pt idx="5851">
                  <c:v>28.674400000000009</c:v>
                </c:pt>
                <c:pt idx="5852">
                  <c:v>28.672699999999999</c:v>
                </c:pt>
                <c:pt idx="5853">
                  <c:v>28.671700000000001</c:v>
                </c:pt>
                <c:pt idx="5854">
                  <c:v>28.6708</c:v>
                </c:pt>
                <c:pt idx="5855">
                  <c:v>28.670200000000001</c:v>
                </c:pt>
                <c:pt idx="5856">
                  <c:v>28.669599999999999</c:v>
                </c:pt>
                <c:pt idx="5857">
                  <c:v>28.669799999999992</c:v>
                </c:pt>
                <c:pt idx="5858">
                  <c:v>28.669699999999999</c:v>
                </c:pt>
                <c:pt idx="5859">
                  <c:v>28.669599999999999</c:v>
                </c:pt>
                <c:pt idx="5860">
                  <c:v>28.669499999999999</c:v>
                </c:pt>
                <c:pt idx="5861">
                  <c:v>28.669599999999999</c:v>
                </c:pt>
                <c:pt idx="5862">
                  <c:v>28.669599999999999</c:v>
                </c:pt>
                <c:pt idx="5863">
                  <c:v>28.669499999999999</c:v>
                </c:pt>
                <c:pt idx="5864">
                  <c:v>28.669499999999999</c:v>
                </c:pt>
                <c:pt idx="5865">
                  <c:v>28.6694</c:v>
                </c:pt>
                <c:pt idx="5866">
                  <c:v>28.668800000000001</c:v>
                </c:pt>
                <c:pt idx="5867">
                  <c:v>28.667699999999989</c:v>
                </c:pt>
                <c:pt idx="5868">
                  <c:v>28.666499999999999</c:v>
                </c:pt>
                <c:pt idx="5869">
                  <c:v>28.6648</c:v>
                </c:pt>
                <c:pt idx="5870">
                  <c:v>28.663399999999999</c:v>
                </c:pt>
                <c:pt idx="5871">
                  <c:v>28.662199999999999</c:v>
                </c:pt>
                <c:pt idx="5872">
                  <c:v>28.66109999999999</c:v>
                </c:pt>
                <c:pt idx="5873">
                  <c:v>28.660299999999999</c:v>
                </c:pt>
                <c:pt idx="5874">
                  <c:v>28.65959999999999</c:v>
                </c:pt>
                <c:pt idx="5875">
                  <c:v>28.658999999999999</c:v>
                </c:pt>
                <c:pt idx="5876">
                  <c:v>28.6585</c:v>
                </c:pt>
                <c:pt idx="5877">
                  <c:v>28.6586</c:v>
                </c:pt>
                <c:pt idx="5878">
                  <c:v>28.6585</c:v>
                </c:pt>
                <c:pt idx="5879">
                  <c:v>28.6584</c:v>
                </c:pt>
                <c:pt idx="5880">
                  <c:v>28.65819999999999</c:v>
                </c:pt>
                <c:pt idx="5881">
                  <c:v>28.658100000000001</c:v>
                </c:pt>
                <c:pt idx="5882">
                  <c:v>28.657599999999999</c:v>
                </c:pt>
                <c:pt idx="5883">
                  <c:v>28.6572</c:v>
                </c:pt>
                <c:pt idx="5884">
                  <c:v>28.657</c:v>
                </c:pt>
                <c:pt idx="5885">
                  <c:v>28.656100000000009</c:v>
                </c:pt>
                <c:pt idx="5886">
                  <c:v>28.655200000000001</c:v>
                </c:pt>
                <c:pt idx="5887">
                  <c:v>28.654399999999999</c:v>
                </c:pt>
                <c:pt idx="5888">
                  <c:v>28.65359999999999</c:v>
                </c:pt>
                <c:pt idx="5889">
                  <c:v>28.652899999999999</c:v>
                </c:pt>
                <c:pt idx="5890">
                  <c:v>28.6524</c:v>
                </c:pt>
                <c:pt idx="5891">
                  <c:v>28.651800000000001</c:v>
                </c:pt>
                <c:pt idx="5892">
                  <c:v>28.65130000000001</c:v>
                </c:pt>
                <c:pt idx="5893">
                  <c:v>28.65130000000001</c:v>
                </c:pt>
                <c:pt idx="5894">
                  <c:v>28.651</c:v>
                </c:pt>
                <c:pt idx="5895">
                  <c:v>28.65079999999999</c:v>
                </c:pt>
                <c:pt idx="5896">
                  <c:v>28.650600000000001</c:v>
                </c:pt>
                <c:pt idx="5897">
                  <c:v>28.650400000000001</c:v>
                </c:pt>
                <c:pt idx="5898">
                  <c:v>28.650199999999991</c:v>
                </c:pt>
                <c:pt idx="5899">
                  <c:v>28.650099999999991</c:v>
                </c:pt>
                <c:pt idx="5900">
                  <c:v>28.649900000000009</c:v>
                </c:pt>
                <c:pt idx="5901">
                  <c:v>28.650000000000009</c:v>
                </c:pt>
                <c:pt idx="5902">
                  <c:v>28.649900000000009</c:v>
                </c:pt>
                <c:pt idx="5903">
                  <c:v>28.649799999999999</c:v>
                </c:pt>
                <c:pt idx="5904">
                  <c:v>28.6495</c:v>
                </c:pt>
                <c:pt idx="5905">
                  <c:v>28.648799999999991</c:v>
                </c:pt>
                <c:pt idx="5906">
                  <c:v>28.648</c:v>
                </c:pt>
                <c:pt idx="5907">
                  <c:v>28.647100000000009</c:v>
                </c:pt>
                <c:pt idx="5908">
                  <c:v>28.64599999999999</c:v>
                </c:pt>
                <c:pt idx="5909">
                  <c:v>28.644300000000001</c:v>
                </c:pt>
                <c:pt idx="5910">
                  <c:v>28.6431</c:v>
                </c:pt>
                <c:pt idx="5911">
                  <c:v>28.641999999999999</c:v>
                </c:pt>
                <c:pt idx="5912">
                  <c:v>28.641100000000009</c:v>
                </c:pt>
                <c:pt idx="5913">
                  <c:v>28.640699999999999</c:v>
                </c:pt>
                <c:pt idx="5914">
                  <c:v>28.6401</c:v>
                </c:pt>
                <c:pt idx="5915">
                  <c:v>28.639700000000001</c:v>
                </c:pt>
                <c:pt idx="5916">
                  <c:v>28.639399999999991</c:v>
                </c:pt>
                <c:pt idx="5917">
                  <c:v>28.639399999999991</c:v>
                </c:pt>
                <c:pt idx="5918">
                  <c:v>28.639299999999999</c:v>
                </c:pt>
                <c:pt idx="5919">
                  <c:v>28.639199999999999</c:v>
                </c:pt>
                <c:pt idx="5920">
                  <c:v>28.639199999999999</c:v>
                </c:pt>
                <c:pt idx="5921">
                  <c:v>28.6387</c:v>
                </c:pt>
                <c:pt idx="5922">
                  <c:v>28.637899999999998</c:v>
                </c:pt>
                <c:pt idx="5923">
                  <c:v>28.6372</c:v>
                </c:pt>
                <c:pt idx="5924">
                  <c:v>28.636800000000001</c:v>
                </c:pt>
                <c:pt idx="5925">
                  <c:v>28.636200000000009</c:v>
                </c:pt>
                <c:pt idx="5926">
                  <c:v>28.634699999999999</c:v>
                </c:pt>
                <c:pt idx="5927">
                  <c:v>28.633600000000001</c:v>
                </c:pt>
                <c:pt idx="5928">
                  <c:v>28.6327</c:v>
                </c:pt>
                <c:pt idx="5929">
                  <c:v>28.631900000000002</c:v>
                </c:pt>
                <c:pt idx="5930">
                  <c:v>28.6312</c:v>
                </c:pt>
                <c:pt idx="5931">
                  <c:v>28.630800000000001</c:v>
                </c:pt>
                <c:pt idx="5932">
                  <c:v>28.630600000000001</c:v>
                </c:pt>
                <c:pt idx="5933">
                  <c:v>28.630200000000009</c:v>
                </c:pt>
                <c:pt idx="5934">
                  <c:v>28.630399999999991</c:v>
                </c:pt>
                <c:pt idx="5935">
                  <c:v>28.630300000000009</c:v>
                </c:pt>
                <c:pt idx="5936">
                  <c:v>28.630200000000009</c:v>
                </c:pt>
                <c:pt idx="5937">
                  <c:v>28.63</c:v>
                </c:pt>
                <c:pt idx="5938">
                  <c:v>28.629799999999999</c:v>
                </c:pt>
                <c:pt idx="5939">
                  <c:v>28.6296</c:v>
                </c:pt>
                <c:pt idx="5940">
                  <c:v>28.6295</c:v>
                </c:pt>
                <c:pt idx="5941">
                  <c:v>28.6294</c:v>
                </c:pt>
                <c:pt idx="5942">
                  <c:v>28.629300000000001</c:v>
                </c:pt>
                <c:pt idx="5943">
                  <c:v>28.628900000000009</c:v>
                </c:pt>
                <c:pt idx="5944">
                  <c:v>28.6281</c:v>
                </c:pt>
                <c:pt idx="5945">
                  <c:v>28.627099999999999</c:v>
                </c:pt>
                <c:pt idx="5946">
                  <c:v>28.625900000000001</c:v>
                </c:pt>
                <c:pt idx="5947">
                  <c:v>28.6252</c:v>
                </c:pt>
                <c:pt idx="5948">
                  <c:v>28.624399999999991</c:v>
                </c:pt>
                <c:pt idx="5949">
                  <c:v>28.6235</c:v>
                </c:pt>
                <c:pt idx="5950">
                  <c:v>28.622899999999991</c:v>
                </c:pt>
                <c:pt idx="5951">
                  <c:v>28.622199999999999</c:v>
                </c:pt>
                <c:pt idx="5952">
                  <c:v>28.62159999999999</c:v>
                </c:pt>
                <c:pt idx="5953">
                  <c:v>28.620999999999999</c:v>
                </c:pt>
                <c:pt idx="5954">
                  <c:v>28.6206</c:v>
                </c:pt>
                <c:pt idx="5955">
                  <c:v>28.6203</c:v>
                </c:pt>
                <c:pt idx="5956">
                  <c:v>28.62</c:v>
                </c:pt>
                <c:pt idx="5957">
                  <c:v>28.619799999999991</c:v>
                </c:pt>
                <c:pt idx="5958">
                  <c:v>28.619799999999991</c:v>
                </c:pt>
                <c:pt idx="5959">
                  <c:v>28.619799999999991</c:v>
                </c:pt>
                <c:pt idx="5960">
                  <c:v>28.619699999999991</c:v>
                </c:pt>
                <c:pt idx="5961">
                  <c:v>28.619599999999991</c:v>
                </c:pt>
                <c:pt idx="5962">
                  <c:v>28.619699999999991</c:v>
                </c:pt>
                <c:pt idx="5963">
                  <c:v>28.619599999999991</c:v>
                </c:pt>
                <c:pt idx="5964">
                  <c:v>28.619500000000009</c:v>
                </c:pt>
                <c:pt idx="5965">
                  <c:v>28.6191</c:v>
                </c:pt>
                <c:pt idx="5966">
                  <c:v>28.618000000000009</c:v>
                </c:pt>
                <c:pt idx="5967">
                  <c:v>28.616900000000001</c:v>
                </c:pt>
                <c:pt idx="5968">
                  <c:v>28.6158</c:v>
                </c:pt>
                <c:pt idx="5969">
                  <c:v>28.61470000000001</c:v>
                </c:pt>
                <c:pt idx="5970">
                  <c:v>28.613</c:v>
                </c:pt>
                <c:pt idx="5971">
                  <c:v>28.611900000000009</c:v>
                </c:pt>
                <c:pt idx="5972">
                  <c:v>28.6111</c:v>
                </c:pt>
                <c:pt idx="5973">
                  <c:v>28.610399999999991</c:v>
                </c:pt>
                <c:pt idx="5974">
                  <c:v>28.610500000000009</c:v>
                </c:pt>
                <c:pt idx="5975">
                  <c:v>28.610199999999999</c:v>
                </c:pt>
                <c:pt idx="5976">
                  <c:v>28.61000000000001</c:v>
                </c:pt>
                <c:pt idx="5977">
                  <c:v>28.6098</c:v>
                </c:pt>
                <c:pt idx="5978">
                  <c:v>28.60990000000001</c:v>
                </c:pt>
                <c:pt idx="5979">
                  <c:v>28.60990000000001</c:v>
                </c:pt>
                <c:pt idx="5980">
                  <c:v>28.6098</c:v>
                </c:pt>
                <c:pt idx="5981">
                  <c:v>28.6098</c:v>
                </c:pt>
                <c:pt idx="5982">
                  <c:v>28.6098</c:v>
                </c:pt>
                <c:pt idx="5983">
                  <c:v>28.6097</c:v>
                </c:pt>
                <c:pt idx="5984">
                  <c:v>28.609300000000001</c:v>
                </c:pt>
                <c:pt idx="5985">
                  <c:v>28.608499999999999</c:v>
                </c:pt>
                <c:pt idx="5986">
                  <c:v>28.607900000000001</c:v>
                </c:pt>
                <c:pt idx="5987">
                  <c:v>28.607700000000001</c:v>
                </c:pt>
                <c:pt idx="5988">
                  <c:v>28.607499999999991</c:v>
                </c:pt>
                <c:pt idx="5989">
                  <c:v>28.606999999999999</c:v>
                </c:pt>
                <c:pt idx="5990">
                  <c:v>28.606099999999991</c:v>
                </c:pt>
                <c:pt idx="5991">
                  <c:v>28.6051</c:v>
                </c:pt>
                <c:pt idx="5992">
                  <c:v>28.603999999999999</c:v>
                </c:pt>
                <c:pt idx="5993">
                  <c:v>28.603000000000002</c:v>
                </c:pt>
                <c:pt idx="5994">
                  <c:v>28.601399999999991</c:v>
                </c:pt>
                <c:pt idx="5995">
                  <c:v>28.600300000000001</c:v>
                </c:pt>
                <c:pt idx="5996">
                  <c:v>28.599499999999999</c:v>
                </c:pt>
                <c:pt idx="5997">
                  <c:v>28.598800000000001</c:v>
                </c:pt>
                <c:pt idx="5998">
                  <c:v>28.5989</c:v>
                </c:pt>
                <c:pt idx="5999">
                  <c:v>28.598700000000001</c:v>
                </c:pt>
                <c:pt idx="6000">
                  <c:v>28.598499999999991</c:v>
                </c:pt>
                <c:pt idx="6001">
                  <c:v>28.598400000000002</c:v>
                </c:pt>
                <c:pt idx="6002">
                  <c:v>28.597999999999999</c:v>
                </c:pt>
                <c:pt idx="6003">
                  <c:v>28.5976</c:v>
                </c:pt>
                <c:pt idx="6004">
                  <c:v>28.5974</c:v>
                </c:pt>
                <c:pt idx="6005">
                  <c:v>28.59729999999999</c:v>
                </c:pt>
                <c:pt idx="6006">
                  <c:v>28.596900000000009</c:v>
                </c:pt>
                <c:pt idx="6007">
                  <c:v>28.5962</c:v>
                </c:pt>
                <c:pt idx="6008">
                  <c:v>28.595399999999991</c:v>
                </c:pt>
                <c:pt idx="6009">
                  <c:v>28.5944</c:v>
                </c:pt>
                <c:pt idx="6010">
                  <c:v>28.593399999999999</c:v>
                </c:pt>
                <c:pt idx="6011">
                  <c:v>28.59249999999999</c:v>
                </c:pt>
                <c:pt idx="6012">
                  <c:v>28.591699999999999</c:v>
                </c:pt>
                <c:pt idx="6013">
                  <c:v>28.591000000000001</c:v>
                </c:pt>
                <c:pt idx="6014">
                  <c:v>28.590499999999999</c:v>
                </c:pt>
                <c:pt idx="6015">
                  <c:v>28.59</c:v>
                </c:pt>
                <c:pt idx="6016">
                  <c:v>28.589600000000001</c:v>
                </c:pt>
                <c:pt idx="6017">
                  <c:v>28.589300000000001</c:v>
                </c:pt>
                <c:pt idx="6018">
                  <c:v>28.589099999999991</c:v>
                </c:pt>
                <c:pt idx="6019">
                  <c:v>28.589199999999991</c:v>
                </c:pt>
                <c:pt idx="6020">
                  <c:v>28.589099999999991</c:v>
                </c:pt>
                <c:pt idx="6021">
                  <c:v>28.589099999999991</c:v>
                </c:pt>
                <c:pt idx="6022">
                  <c:v>28.589099999999991</c:v>
                </c:pt>
                <c:pt idx="6023">
                  <c:v>28.588799999999988</c:v>
                </c:pt>
                <c:pt idx="6024">
                  <c:v>28.5885</c:v>
                </c:pt>
                <c:pt idx="6025">
                  <c:v>28.5883</c:v>
                </c:pt>
                <c:pt idx="6026">
                  <c:v>28.5883</c:v>
                </c:pt>
                <c:pt idx="6027">
                  <c:v>28.588100000000001</c:v>
                </c:pt>
                <c:pt idx="6028">
                  <c:v>28.587899999999991</c:v>
                </c:pt>
                <c:pt idx="6029">
                  <c:v>28.587299999999999</c:v>
                </c:pt>
                <c:pt idx="6030">
                  <c:v>28.58639999999999</c:v>
                </c:pt>
                <c:pt idx="6031">
                  <c:v>28.585999999999991</c:v>
                </c:pt>
                <c:pt idx="6032">
                  <c:v>28.5855</c:v>
                </c:pt>
                <c:pt idx="6033">
                  <c:v>28.584700000000002</c:v>
                </c:pt>
                <c:pt idx="6034">
                  <c:v>28.5839</c:v>
                </c:pt>
                <c:pt idx="6035">
                  <c:v>28.582999999999991</c:v>
                </c:pt>
                <c:pt idx="6036">
                  <c:v>28.582299999999989</c:v>
                </c:pt>
                <c:pt idx="6037">
                  <c:v>28.581599999999991</c:v>
                </c:pt>
                <c:pt idx="6038">
                  <c:v>28.581</c:v>
                </c:pt>
                <c:pt idx="6039">
                  <c:v>28.580500000000001</c:v>
                </c:pt>
                <c:pt idx="6040">
                  <c:v>28.580100000000002</c:v>
                </c:pt>
                <c:pt idx="6041">
                  <c:v>28.579699999999999</c:v>
                </c:pt>
                <c:pt idx="6042">
                  <c:v>28.5794</c:v>
                </c:pt>
                <c:pt idx="6043">
                  <c:v>28.579499999999999</c:v>
                </c:pt>
                <c:pt idx="6044">
                  <c:v>28.5794</c:v>
                </c:pt>
                <c:pt idx="6045">
                  <c:v>28.5793</c:v>
                </c:pt>
                <c:pt idx="6046">
                  <c:v>28.5793</c:v>
                </c:pt>
                <c:pt idx="6047">
                  <c:v>28.5793</c:v>
                </c:pt>
                <c:pt idx="6048">
                  <c:v>28.5793</c:v>
                </c:pt>
                <c:pt idx="6049">
                  <c:v>28.5792</c:v>
                </c:pt>
                <c:pt idx="6050">
                  <c:v>28.5792</c:v>
                </c:pt>
                <c:pt idx="6051">
                  <c:v>28.578600000000002</c:v>
                </c:pt>
                <c:pt idx="6052">
                  <c:v>28.5779</c:v>
                </c:pt>
                <c:pt idx="6053">
                  <c:v>28.577300000000001</c:v>
                </c:pt>
                <c:pt idx="6054">
                  <c:v>28.576699999999999</c:v>
                </c:pt>
                <c:pt idx="6055">
                  <c:v>28.575099999999999</c:v>
                </c:pt>
                <c:pt idx="6056">
                  <c:v>28.573900000000009</c:v>
                </c:pt>
                <c:pt idx="6057">
                  <c:v>28.573</c:v>
                </c:pt>
                <c:pt idx="6058">
                  <c:v>28.572099999999999</c:v>
                </c:pt>
                <c:pt idx="6059">
                  <c:v>28.571300000000001</c:v>
                </c:pt>
                <c:pt idx="6060">
                  <c:v>28.570699999999999</c:v>
                </c:pt>
                <c:pt idx="6061">
                  <c:v>28.5702</c:v>
                </c:pt>
                <c:pt idx="6062">
                  <c:v>28.569800000000001</c:v>
                </c:pt>
                <c:pt idx="6063">
                  <c:v>28.569900000000001</c:v>
                </c:pt>
                <c:pt idx="6064">
                  <c:v>28.569800000000001</c:v>
                </c:pt>
                <c:pt idx="6065">
                  <c:v>28.569700000000001</c:v>
                </c:pt>
                <c:pt idx="6066">
                  <c:v>28.569600000000001</c:v>
                </c:pt>
                <c:pt idx="6067">
                  <c:v>28.569600000000001</c:v>
                </c:pt>
                <c:pt idx="6068">
                  <c:v>28.569600000000001</c:v>
                </c:pt>
                <c:pt idx="6069">
                  <c:v>28.569499999999991</c:v>
                </c:pt>
                <c:pt idx="6070">
                  <c:v>28.569199999999999</c:v>
                </c:pt>
                <c:pt idx="6071">
                  <c:v>28.5685</c:v>
                </c:pt>
                <c:pt idx="6072">
                  <c:v>28.568099999999991</c:v>
                </c:pt>
                <c:pt idx="6073">
                  <c:v>28.567900000000009</c:v>
                </c:pt>
                <c:pt idx="6074">
                  <c:v>28.567699999999999</c:v>
                </c:pt>
                <c:pt idx="6075">
                  <c:v>28.566600000000001</c:v>
                </c:pt>
                <c:pt idx="6076">
                  <c:v>28.5656</c:v>
                </c:pt>
                <c:pt idx="6077">
                  <c:v>28.564699999999991</c:v>
                </c:pt>
                <c:pt idx="6078">
                  <c:v>28.563700000000001</c:v>
                </c:pt>
                <c:pt idx="6079">
                  <c:v>28.5625</c:v>
                </c:pt>
                <c:pt idx="6080">
                  <c:v>28.561699999999998</c:v>
                </c:pt>
                <c:pt idx="6081">
                  <c:v>28.561</c:v>
                </c:pt>
                <c:pt idx="6082">
                  <c:v>28.560400000000001</c:v>
                </c:pt>
                <c:pt idx="6083">
                  <c:v>28.560400000000001</c:v>
                </c:pt>
                <c:pt idx="6084">
                  <c:v>28.560099999999991</c:v>
                </c:pt>
                <c:pt idx="6085">
                  <c:v>28.559899999999999</c:v>
                </c:pt>
                <c:pt idx="6086">
                  <c:v>28.55980000000001</c:v>
                </c:pt>
                <c:pt idx="6087">
                  <c:v>28.559699999999999</c:v>
                </c:pt>
                <c:pt idx="6088">
                  <c:v>28.55980000000001</c:v>
                </c:pt>
                <c:pt idx="6089">
                  <c:v>28.559699999999999</c:v>
                </c:pt>
                <c:pt idx="6090">
                  <c:v>28.559699999999999</c:v>
                </c:pt>
                <c:pt idx="6091">
                  <c:v>28.559699999999999</c:v>
                </c:pt>
                <c:pt idx="6092">
                  <c:v>28.559699999999999</c:v>
                </c:pt>
                <c:pt idx="6093">
                  <c:v>28.559699999999999</c:v>
                </c:pt>
                <c:pt idx="6094">
                  <c:v>28.559699999999999</c:v>
                </c:pt>
                <c:pt idx="6095">
                  <c:v>28.559699999999999</c:v>
                </c:pt>
                <c:pt idx="6096">
                  <c:v>28.559699999999999</c:v>
                </c:pt>
                <c:pt idx="6097">
                  <c:v>28.559699999999999</c:v>
                </c:pt>
                <c:pt idx="6098">
                  <c:v>28.559699999999999</c:v>
                </c:pt>
                <c:pt idx="6099">
                  <c:v>28.559699999999999</c:v>
                </c:pt>
                <c:pt idx="6100">
                  <c:v>28.5596</c:v>
                </c:pt>
                <c:pt idx="6101">
                  <c:v>28.559100000000001</c:v>
                </c:pt>
                <c:pt idx="6102">
                  <c:v>28.558199999999999</c:v>
                </c:pt>
                <c:pt idx="6103">
                  <c:v>28.557199999999991</c:v>
                </c:pt>
                <c:pt idx="6104">
                  <c:v>28.555700000000002</c:v>
                </c:pt>
                <c:pt idx="6105">
                  <c:v>28.55449999999999</c:v>
                </c:pt>
                <c:pt idx="6106">
                  <c:v>28.5535</c:v>
                </c:pt>
                <c:pt idx="6107">
                  <c:v>28.552499999999991</c:v>
                </c:pt>
                <c:pt idx="6108">
                  <c:v>28.5518</c:v>
                </c:pt>
                <c:pt idx="6109">
                  <c:v>28.551099999999991</c:v>
                </c:pt>
                <c:pt idx="6110">
                  <c:v>28.550599999999999</c:v>
                </c:pt>
                <c:pt idx="6111">
                  <c:v>28.5502</c:v>
                </c:pt>
                <c:pt idx="6112">
                  <c:v>28.5503</c:v>
                </c:pt>
                <c:pt idx="6113">
                  <c:v>28.5501</c:v>
                </c:pt>
                <c:pt idx="6114">
                  <c:v>28.55</c:v>
                </c:pt>
                <c:pt idx="6115">
                  <c:v>28.549900000000001</c:v>
                </c:pt>
                <c:pt idx="6116">
                  <c:v>28.549900000000001</c:v>
                </c:pt>
                <c:pt idx="6117">
                  <c:v>28.549900000000001</c:v>
                </c:pt>
                <c:pt idx="6118">
                  <c:v>28.549900000000001</c:v>
                </c:pt>
                <c:pt idx="6119">
                  <c:v>28.549900000000001</c:v>
                </c:pt>
                <c:pt idx="6120">
                  <c:v>28.549900000000001</c:v>
                </c:pt>
                <c:pt idx="6121">
                  <c:v>28.549900000000001</c:v>
                </c:pt>
                <c:pt idx="6122">
                  <c:v>28.549900000000001</c:v>
                </c:pt>
                <c:pt idx="6123">
                  <c:v>28.549900000000001</c:v>
                </c:pt>
                <c:pt idx="6124">
                  <c:v>28.549900000000001</c:v>
                </c:pt>
                <c:pt idx="6125">
                  <c:v>28.549900000000001</c:v>
                </c:pt>
                <c:pt idx="6126">
                  <c:v>28.549900000000001</c:v>
                </c:pt>
                <c:pt idx="6127">
                  <c:v>28.549900000000001</c:v>
                </c:pt>
                <c:pt idx="6128">
                  <c:v>28.549799999999991</c:v>
                </c:pt>
                <c:pt idx="6129">
                  <c:v>28.549299999999999</c:v>
                </c:pt>
                <c:pt idx="6130">
                  <c:v>28.54839999999999</c:v>
                </c:pt>
                <c:pt idx="6131">
                  <c:v>28.5472</c:v>
                </c:pt>
                <c:pt idx="6132">
                  <c:v>28.5456</c:v>
                </c:pt>
                <c:pt idx="6133">
                  <c:v>28.5442</c:v>
                </c:pt>
                <c:pt idx="6134">
                  <c:v>28.542999999999999</c:v>
                </c:pt>
                <c:pt idx="6135">
                  <c:v>28.541899999999991</c:v>
                </c:pt>
                <c:pt idx="6136">
                  <c:v>28.54089999999999</c:v>
                </c:pt>
                <c:pt idx="6137">
                  <c:v>28.540099999999999</c:v>
                </c:pt>
                <c:pt idx="6138">
                  <c:v>28.5395</c:v>
                </c:pt>
                <c:pt idx="6139">
                  <c:v>28.538899999999991</c:v>
                </c:pt>
                <c:pt idx="6140">
                  <c:v>28.538999999999991</c:v>
                </c:pt>
                <c:pt idx="6141">
                  <c:v>28.538899999999991</c:v>
                </c:pt>
                <c:pt idx="6142">
                  <c:v>28.538699999999999</c:v>
                </c:pt>
                <c:pt idx="6143">
                  <c:v>28.538599999999999</c:v>
                </c:pt>
                <c:pt idx="6144">
                  <c:v>28.538599999999999</c:v>
                </c:pt>
                <c:pt idx="6145">
                  <c:v>28.538599999999999</c:v>
                </c:pt>
                <c:pt idx="6146">
                  <c:v>28.538599999999999</c:v>
                </c:pt>
                <c:pt idx="6147">
                  <c:v>28.538599999999999</c:v>
                </c:pt>
                <c:pt idx="6148">
                  <c:v>28.538599999999999</c:v>
                </c:pt>
                <c:pt idx="6149">
                  <c:v>28.538599999999999</c:v>
                </c:pt>
                <c:pt idx="6150">
                  <c:v>28.538599999999999</c:v>
                </c:pt>
                <c:pt idx="6151">
                  <c:v>28.538599999999999</c:v>
                </c:pt>
                <c:pt idx="6152">
                  <c:v>28.538599999999999</c:v>
                </c:pt>
                <c:pt idx="6153">
                  <c:v>28.538599999999999</c:v>
                </c:pt>
                <c:pt idx="6154">
                  <c:v>28.538599999999999</c:v>
                </c:pt>
                <c:pt idx="6155">
                  <c:v>28.538599999999999</c:v>
                </c:pt>
                <c:pt idx="6156">
                  <c:v>28.538599999999999</c:v>
                </c:pt>
                <c:pt idx="6157">
                  <c:v>28.538499999999999</c:v>
                </c:pt>
                <c:pt idx="6158">
                  <c:v>28.538399999999999</c:v>
                </c:pt>
                <c:pt idx="6159">
                  <c:v>28.5379</c:v>
                </c:pt>
                <c:pt idx="6160">
                  <c:v>28.537300000000009</c:v>
                </c:pt>
                <c:pt idx="6161">
                  <c:v>28.536999999999999</c:v>
                </c:pt>
                <c:pt idx="6162">
                  <c:v>28.536899999999999</c:v>
                </c:pt>
                <c:pt idx="6163">
                  <c:v>28.5366</c:v>
                </c:pt>
                <c:pt idx="6164">
                  <c:v>28.535599999999999</c:v>
                </c:pt>
                <c:pt idx="6165">
                  <c:v>28.534700000000001</c:v>
                </c:pt>
                <c:pt idx="6166">
                  <c:v>28.53390000000001</c:v>
                </c:pt>
                <c:pt idx="6167">
                  <c:v>28.533000000000001</c:v>
                </c:pt>
                <c:pt idx="6168">
                  <c:v>28.5318</c:v>
                </c:pt>
                <c:pt idx="6169">
                  <c:v>28.530999999999999</c:v>
                </c:pt>
                <c:pt idx="6170">
                  <c:v>28.5304</c:v>
                </c:pt>
                <c:pt idx="6171">
                  <c:v>28.529800000000009</c:v>
                </c:pt>
                <c:pt idx="6172">
                  <c:v>28.529900000000001</c:v>
                </c:pt>
                <c:pt idx="6173">
                  <c:v>28.529699999999991</c:v>
                </c:pt>
                <c:pt idx="6174">
                  <c:v>28.529499999999999</c:v>
                </c:pt>
                <c:pt idx="6175">
                  <c:v>28.529399999999999</c:v>
                </c:pt>
                <c:pt idx="6176">
                  <c:v>28.529399999999999</c:v>
                </c:pt>
                <c:pt idx="6177">
                  <c:v>28.529399999999999</c:v>
                </c:pt>
                <c:pt idx="6178">
                  <c:v>28.529299999999999</c:v>
                </c:pt>
                <c:pt idx="6179">
                  <c:v>28.529299999999999</c:v>
                </c:pt>
                <c:pt idx="6180">
                  <c:v>28.529299999999999</c:v>
                </c:pt>
                <c:pt idx="6181">
                  <c:v>28.529299999999999</c:v>
                </c:pt>
                <c:pt idx="6182">
                  <c:v>28.529299999999999</c:v>
                </c:pt>
                <c:pt idx="6183">
                  <c:v>28.529299999999999</c:v>
                </c:pt>
                <c:pt idx="6184">
                  <c:v>28.529299999999999</c:v>
                </c:pt>
                <c:pt idx="6185">
                  <c:v>28.5291</c:v>
                </c:pt>
                <c:pt idx="6186">
                  <c:v>28.528500000000001</c:v>
                </c:pt>
                <c:pt idx="6187">
                  <c:v>28.527999999999999</c:v>
                </c:pt>
                <c:pt idx="6188">
                  <c:v>28.527699999999999</c:v>
                </c:pt>
                <c:pt idx="6189">
                  <c:v>28.5274</c:v>
                </c:pt>
                <c:pt idx="6190">
                  <c:v>28.5273</c:v>
                </c:pt>
                <c:pt idx="6191">
                  <c:v>28.527200000000001</c:v>
                </c:pt>
                <c:pt idx="6192">
                  <c:v>28.526899999999991</c:v>
                </c:pt>
                <c:pt idx="6193">
                  <c:v>28.527200000000001</c:v>
                </c:pt>
                <c:pt idx="6194">
                  <c:v>28.526899999999991</c:v>
                </c:pt>
                <c:pt idx="6195">
                  <c:v>28.5261</c:v>
                </c:pt>
                <c:pt idx="6196">
                  <c:v>28.525299999999991</c:v>
                </c:pt>
                <c:pt idx="6197">
                  <c:v>28.523900000000001</c:v>
                </c:pt>
                <c:pt idx="6198">
                  <c:v>28.523</c:v>
                </c:pt>
                <c:pt idx="6199">
                  <c:v>28.522099999999991</c:v>
                </c:pt>
                <c:pt idx="6200">
                  <c:v>28.521299999999989</c:v>
                </c:pt>
                <c:pt idx="6201">
                  <c:v>28.520900000000001</c:v>
                </c:pt>
                <c:pt idx="6202">
                  <c:v>28.520399999999999</c:v>
                </c:pt>
                <c:pt idx="6203">
                  <c:v>28.52</c:v>
                </c:pt>
                <c:pt idx="6204">
                  <c:v>28.5197</c:v>
                </c:pt>
                <c:pt idx="6205">
                  <c:v>28.5197</c:v>
                </c:pt>
                <c:pt idx="6206">
                  <c:v>28.5197</c:v>
                </c:pt>
                <c:pt idx="6207">
                  <c:v>28.519600000000001</c:v>
                </c:pt>
                <c:pt idx="6208">
                  <c:v>28.519500000000001</c:v>
                </c:pt>
                <c:pt idx="6209">
                  <c:v>28.519500000000001</c:v>
                </c:pt>
                <c:pt idx="6210">
                  <c:v>28.519500000000001</c:v>
                </c:pt>
                <c:pt idx="6211">
                  <c:v>28.519500000000001</c:v>
                </c:pt>
                <c:pt idx="6212">
                  <c:v>28.519500000000001</c:v>
                </c:pt>
                <c:pt idx="6213">
                  <c:v>28.519500000000001</c:v>
                </c:pt>
                <c:pt idx="6214">
                  <c:v>28.519500000000001</c:v>
                </c:pt>
                <c:pt idx="6215">
                  <c:v>28.519500000000001</c:v>
                </c:pt>
                <c:pt idx="6216">
                  <c:v>28.519500000000001</c:v>
                </c:pt>
                <c:pt idx="6217">
                  <c:v>28.519500000000001</c:v>
                </c:pt>
                <c:pt idx="6218">
                  <c:v>28.519500000000001</c:v>
                </c:pt>
                <c:pt idx="6219">
                  <c:v>28.519500000000001</c:v>
                </c:pt>
                <c:pt idx="6220">
                  <c:v>28.519500000000001</c:v>
                </c:pt>
                <c:pt idx="6221">
                  <c:v>28.519500000000001</c:v>
                </c:pt>
                <c:pt idx="6222">
                  <c:v>28.519500000000001</c:v>
                </c:pt>
                <c:pt idx="6223">
                  <c:v>28.519500000000001</c:v>
                </c:pt>
                <c:pt idx="6224">
                  <c:v>28.519500000000001</c:v>
                </c:pt>
                <c:pt idx="6225">
                  <c:v>28.51939999999999</c:v>
                </c:pt>
                <c:pt idx="6226">
                  <c:v>28.518900000000009</c:v>
                </c:pt>
                <c:pt idx="6227">
                  <c:v>28.518000000000001</c:v>
                </c:pt>
                <c:pt idx="6228">
                  <c:v>28.51700000000001</c:v>
                </c:pt>
                <c:pt idx="6229">
                  <c:v>28.515499999999999</c:v>
                </c:pt>
                <c:pt idx="6230">
                  <c:v>28.514599999999991</c:v>
                </c:pt>
                <c:pt idx="6231">
                  <c:v>28.513999999999999</c:v>
                </c:pt>
                <c:pt idx="6232">
                  <c:v>28.513500000000001</c:v>
                </c:pt>
                <c:pt idx="6233">
                  <c:v>28.512900000000009</c:v>
                </c:pt>
                <c:pt idx="6234">
                  <c:v>28.5123</c:v>
                </c:pt>
                <c:pt idx="6235">
                  <c:v>28.51179999999999</c:v>
                </c:pt>
                <c:pt idx="6236">
                  <c:v>28.511299999999999</c:v>
                </c:pt>
                <c:pt idx="6237">
                  <c:v>28.5108</c:v>
                </c:pt>
                <c:pt idx="6238">
                  <c:v>28.51039999999999</c:v>
                </c:pt>
                <c:pt idx="6239">
                  <c:v>28.510100000000001</c:v>
                </c:pt>
                <c:pt idx="6240">
                  <c:v>28.509799999999991</c:v>
                </c:pt>
                <c:pt idx="6241">
                  <c:v>28.509899999999991</c:v>
                </c:pt>
                <c:pt idx="6242">
                  <c:v>28.509799999999991</c:v>
                </c:pt>
                <c:pt idx="6243">
                  <c:v>28.509699999999999</c:v>
                </c:pt>
                <c:pt idx="6244">
                  <c:v>28.509699999999999</c:v>
                </c:pt>
                <c:pt idx="6245">
                  <c:v>28.509699999999999</c:v>
                </c:pt>
                <c:pt idx="6246">
                  <c:v>28.509699999999999</c:v>
                </c:pt>
                <c:pt idx="6247">
                  <c:v>28.509699999999999</c:v>
                </c:pt>
                <c:pt idx="6248">
                  <c:v>28.509699999999999</c:v>
                </c:pt>
                <c:pt idx="6249">
                  <c:v>28.509599999999999</c:v>
                </c:pt>
                <c:pt idx="6250">
                  <c:v>28.509599999999999</c:v>
                </c:pt>
                <c:pt idx="6251">
                  <c:v>28.509599999999999</c:v>
                </c:pt>
                <c:pt idx="6252">
                  <c:v>28.509599999999999</c:v>
                </c:pt>
                <c:pt idx="6253">
                  <c:v>28.509599999999999</c:v>
                </c:pt>
                <c:pt idx="6254">
                  <c:v>28.509599999999999</c:v>
                </c:pt>
                <c:pt idx="6255">
                  <c:v>28.509599999999999</c:v>
                </c:pt>
                <c:pt idx="6256">
                  <c:v>28.509599999999999</c:v>
                </c:pt>
                <c:pt idx="6257">
                  <c:v>28.509599999999999</c:v>
                </c:pt>
                <c:pt idx="6258">
                  <c:v>28.509599999999999</c:v>
                </c:pt>
                <c:pt idx="6259">
                  <c:v>28.509599999999999</c:v>
                </c:pt>
                <c:pt idx="6260">
                  <c:v>28.509499999999999</c:v>
                </c:pt>
                <c:pt idx="6261">
                  <c:v>28.509</c:v>
                </c:pt>
                <c:pt idx="6262">
                  <c:v>28.5078</c:v>
                </c:pt>
                <c:pt idx="6263">
                  <c:v>28.506699999999999</c:v>
                </c:pt>
                <c:pt idx="6264">
                  <c:v>28.5059</c:v>
                </c:pt>
                <c:pt idx="6265">
                  <c:v>28.505400000000002</c:v>
                </c:pt>
                <c:pt idx="6266">
                  <c:v>28.5047</c:v>
                </c:pt>
                <c:pt idx="6267">
                  <c:v>28.504100000000001</c:v>
                </c:pt>
                <c:pt idx="6268">
                  <c:v>28.503399999999999</c:v>
                </c:pt>
                <c:pt idx="6269">
                  <c:v>28.502700000000001</c:v>
                </c:pt>
                <c:pt idx="6270">
                  <c:v>28.502800000000001</c:v>
                </c:pt>
                <c:pt idx="6271">
                  <c:v>28.502399999999991</c:v>
                </c:pt>
                <c:pt idx="6272">
                  <c:v>28.501999999999999</c:v>
                </c:pt>
                <c:pt idx="6273">
                  <c:v>28.501599999999989</c:v>
                </c:pt>
                <c:pt idx="6274">
                  <c:v>28.500999999999991</c:v>
                </c:pt>
                <c:pt idx="6275">
                  <c:v>28.500599999999999</c:v>
                </c:pt>
                <c:pt idx="6276">
                  <c:v>28.500299999999999</c:v>
                </c:pt>
                <c:pt idx="6277">
                  <c:v>28.5</c:v>
                </c:pt>
                <c:pt idx="6278">
                  <c:v>28.5</c:v>
                </c:pt>
                <c:pt idx="6279">
                  <c:v>28.5</c:v>
                </c:pt>
                <c:pt idx="6280">
                  <c:v>28.4999</c:v>
                </c:pt>
                <c:pt idx="6281">
                  <c:v>28.4998</c:v>
                </c:pt>
                <c:pt idx="6282">
                  <c:v>28.4999</c:v>
                </c:pt>
                <c:pt idx="6283">
                  <c:v>28.4998</c:v>
                </c:pt>
                <c:pt idx="6284">
                  <c:v>28.4998</c:v>
                </c:pt>
                <c:pt idx="6285">
                  <c:v>28.4998</c:v>
                </c:pt>
                <c:pt idx="6286">
                  <c:v>28.4998</c:v>
                </c:pt>
                <c:pt idx="6287">
                  <c:v>28.4998</c:v>
                </c:pt>
                <c:pt idx="6288">
                  <c:v>28.4998</c:v>
                </c:pt>
                <c:pt idx="6289">
                  <c:v>28.4998</c:v>
                </c:pt>
                <c:pt idx="6290">
                  <c:v>28.4998</c:v>
                </c:pt>
                <c:pt idx="6291">
                  <c:v>28.4998</c:v>
                </c:pt>
                <c:pt idx="6292">
                  <c:v>28.49969999999999</c:v>
                </c:pt>
                <c:pt idx="6293">
                  <c:v>28.499400000000001</c:v>
                </c:pt>
                <c:pt idx="6294">
                  <c:v>28.4986</c:v>
                </c:pt>
                <c:pt idx="6295">
                  <c:v>28.498000000000001</c:v>
                </c:pt>
                <c:pt idx="6296">
                  <c:v>28.497399999999999</c:v>
                </c:pt>
                <c:pt idx="6297">
                  <c:v>28.496500000000001</c:v>
                </c:pt>
                <c:pt idx="6298">
                  <c:v>28.4954</c:v>
                </c:pt>
                <c:pt idx="6299">
                  <c:v>28.495100000000001</c:v>
                </c:pt>
                <c:pt idx="6300">
                  <c:v>28.495200000000001</c:v>
                </c:pt>
                <c:pt idx="6301">
                  <c:v>28.4954</c:v>
                </c:pt>
                <c:pt idx="6302">
                  <c:v>28.495999999999999</c:v>
                </c:pt>
                <c:pt idx="6303">
                  <c:v>28.495899999999999</c:v>
                </c:pt>
                <c:pt idx="6304">
                  <c:v>28.4953</c:v>
                </c:pt>
                <c:pt idx="6305">
                  <c:v>28.494700000000002</c:v>
                </c:pt>
                <c:pt idx="6306">
                  <c:v>28.493400000000001</c:v>
                </c:pt>
                <c:pt idx="6307">
                  <c:v>28.492699999999999</c:v>
                </c:pt>
                <c:pt idx="6308">
                  <c:v>28.4925</c:v>
                </c:pt>
                <c:pt idx="6309">
                  <c:v>28.492799999999988</c:v>
                </c:pt>
                <c:pt idx="6310">
                  <c:v>28.493200000000002</c:v>
                </c:pt>
                <c:pt idx="6311">
                  <c:v>28.493200000000002</c:v>
                </c:pt>
                <c:pt idx="6312">
                  <c:v>28.492799999999988</c:v>
                </c:pt>
                <c:pt idx="6313">
                  <c:v>28.4925</c:v>
                </c:pt>
                <c:pt idx="6314">
                  <c:v>28.492000000000001</c:v>
                </c:pt>
                <c:pt idx="6315">
                  <c:v>28.491499999999991</c:v>
                </c:pt>
                <c:pt idx="6316">
                  <c:v>28.491099999999999</c:v>
                </c:pt>
                <c:pt idx="6317">
                  <c:v>28.4909</c:v>
                </c:pt>
                <c:pt idx="6318">
                  <c:v>28.491199999999999</c:v>
                </c:pt>
                <c:pt idx="6319">
                  <c:v>28.491299999999999</c:v>
                </c:pt>
                <c:pt idx="6320">
                  <c:v>28.491099999999999</c:v>
                </c:pt>
                <c:pt idx="6321">
                  <c:v>28.4909</c:v>
                </c:pt>
                <c:pt idx="6322">
                  <c:v>28.491099999999999</c:v>
                </c:pt>
                <c:pt idx="6323">
                  <c:v>28.491</c:v>
                </c:pt>
                <c:pt idx="6324">
                  <c:v>28.4908</c:v>
                </c:pt>
                <c:pt idx="6325">
                  <c:v>28.490600000000001</c:v>
                </c:pt>
                <c:pt idx="6326">
                  <c:v>28.49</c:v>
                </c:pt>
                <c:pt idx="6327">
                  <c:v>28.489699999999988</c:v>
                </c:pt>
                <c:pt idx="6328">
                  <c:v>28.4895</c:v>
                </c:pt>
                <c:pt idx="6329">
                  <c:v>28.4893</c:v>
                </c:pt>
                <c:pt idx="6330">
                  <c:v>28.4893</c:v>
                </c:pt>
                <c:pt idx="6331">
                  <c:v>28.4892</c:v>
                </c:pt>
                <c:pt idx="6332">
                  <c:v>28.4892</c:v>
                </c:pt>
                <c:pt idx="6333">
                  <c:v>28.489100000000001</c:v>
                </c:pt>
                <c:pt idx="6334">
                  <c:v>28.489100000000001</c:v>
                </c:pt>
                <c:pt idx="6335">
                  <c:v>28.489100000000001</c:v>
                </c:pt>
                <c:pt idx="6336">
                  <c:v>28.489100000000001</c:v>
                </c:pt>
                <c:pt idx="6337">
                  <c:v>28.488900000000001</c:v>
                </c:pt>
                <c:pt idx="6338">
                  <c:v>28.488600000000002</c:v>
                </c:pt>
                <c:pt idx="6339">
                  <c:v>28.488699999999991</c:v>
                </c:pt>
                <c:pt idx="6340">
                  <c:v>28.489000000000001</c:v>
                </c:pt>
                <c:pt idx="6341">
                  <c:v>28.4893</c:v>
                </c:pt>
                <c:pt idx="6342">
                  <c:v>28.4893</c:v>
                </c:pt>
                <c:pt idx="6343">
                  <c:v>28.489399999999989</c:v>
                </c:pt>
                <c:pt idx="6344">
                  <c:v>28.488699999999991</c:v>
                </c:pt>
                <c:pt idx="6345">
                  <c:v>28.4878</c:v>
                </c:pt>
                <c:pt idx="6346">
                  <c:v>28.486899999999991</c:v>
                </c:pt>
                <c:pt idx="6347">
                  <c:v>28.485800000000001</c:v>
                </c:pt>
                <c:pt idx="6348">
                  <c:v>28.485399999999991</c:v>
                </c:pt>
                <c:pt idx="6349">
                  <c:v>28.485099999999999</c:v>
                </c:pt>
                <c:pt idx="6350">
                  <c:v>28.484500000000001</c:v>
                </c:pt>
                <c:pt idx="6351">
                  <c:v>28.485099999999999</c:v>
                </c:pt>
                <c:pt idx="6352">
                  <c:v>28.485399999999991</c:v>
                </c:pt>
                <c:pt idx="6353">
                  <c:v>28.485399999999991</c:v>
                </c:pt>
                <c:pt idx="6354">
                  <c:v>28.485199999999999</c:v>
                </c:pt>
                <c:pt idx="6355">
                  <c:v>28.484200000000001</c:v>
                </c:pt>
                <c:pt idx="6356">
                  <c:v>28.483499999999989</c:v>
                </c:pt>
                <c:pt idx="6357">
                  <c:v>28.48279999999999</c:v>
                </c:pt>
                <c:pt idx="6358">
                  <c:v>28.482500000000002</c:v>
                </c:pt>
                <c:pt idx="6359">
                  <c:v>28.4818</c:v>
                </c:pt>
                <c:pt idx="6360">
                  <c:v>28.481200000000001</c:v>
                </c:pt>
                <c:pt idx="6361">
                  <c:v>28.480899999999991</c:v>
                </c:pt>
                <c:pt idx="6362">
                  <c:v>28.480699999999992</c:v>
                </c:pt>
                <c:pt idx="6363">
                  <c:v>28.47989999999999</c:v>
                </c:pt>
                <c:pt idx="6364">
                  <c:v>28.4755</c:v>
                </c:pt>
                <c:pt idx="6365">
                  <c:v>28.467300000000002</c:v>
                </c:pt>
                <c:pt idx="6366">
                  <c:v>28.457699999999999</c:v>
                </c:pt>
                <c:pt idx="6367">
                  <c:v>28.447099999999999</c:v>
                </c:pt>
                <c:pt idx="6368">
                  <c:v>28.441399999999991</c:v>
                </c:pt>
                <c:pt idx="6369">
                  <c:v>28.438099999999999</c:v>
                </c:pt>
                <c:pt idx="6370">
                  <c:v>28.4361</c:v>
                </c:pt>
                <c:pt idx="6371">
                  <c:v>28.440899999999999</c:v>
                </c:pt>
                <c:pt idx="6372">
                  <c:v>28.4438</c:v>
                </c:pt>
                <c:pt idx="6373">
                  <c:v>28.446999999999999</c:v>
                </c:pt>
                <c:pt idx="6374">
                  <c:v>28.450399999999998</c:v>
                </c:pt>
                <c:pt idx="6375">
                  <c:v>28.4558</c:v>
                </c:pt>
                <c:pt idx="6376">
                  <c:v>28.459199999999999</c:v>
                </c:pt>
                <c:pt idx="6377">
                  <c:v>28.4618</c:v>
                </c:pt>
                <c:pt idx="6378">
                  <c:v>28.463999999999999</c:v>
                </c:pt>
                <c:pt idx="6379">
                  <c:v>28.463899999999999</c:v>
                </c:pt>
                <c:pt idx="6380">
                  <c:v>28.4651</c:v>
                </c:pt>
                <c:pt idx="6381">
                  <c:v>28.466699999999989</c:v>
                </c:pt>
                <c:pt idx="6382">
                  <c:v>28.468499999999992</c:v>
                </c:pt>
                <c:pt idx="6383">
                  <c:v>28.4696</c:v>
                </c:pt>
                <c:pt idx="6384">
                  <c:v>28.470300000000002</c:v>
                </c:pt>
                <c:pt idx="6385">
                  <c:v>28.470800000000001</c:v>
                </c:pt>
                <c:pt idx="6386">
                  <c:v>28.4711</c:v>
                </c:pt>
                <c:pt idx="6387">
                  <c:v>28.47059999999999</c:v>
                </c:pt>
                <c:pt idx="6388">
                  <c:v>28.470399999999991</c:v>
                </c:pt>
                <c:pt idx="6389">
                  <c:v>28.470399999999991</c:v>
                </c:pt>
                <c:pt idx="6390">
                  <c:v>28.47059999999999</c:v>
                </c:pt>
                <c:pt idx="6391">
                  <c:v>28.471299999999999</c:v>
                </c:pt>
                <c:pt idx="6392">
                  <c:v>28.471699999999998</c:v>
                </c:pt>
                <c:pt idx="6393">
                  <c:v>28.471699999999998</c:v>
                </c:pt>
                <c:pt idx="6394">
                  <c:v>28.471699999999998</c:v>
                </c:pt>
                <c:pt idx="6395">
                  <c:v>28.471899999999991</c:v>
                </c:pt>
                <c:pt idx="6396">
                  <c:v>28.471799999999991</c:v>
                </c:pt>
                <c:pt idx="6397">
                  <c:v>28.471599999999999</c:v>
                </c:pt>
                <c:pt idx="6398">
                  <c:v>28.471399999999999</c:v>
                </c:pt>
                <c:pt idx="6399">
                  <c:v>28.47059999999999</c:v>
                </c:pt>
                <c:pt idx="6400">
                  <c:v>28.470199999999998</c:v>
                </c:pt>
                <c:pt idx="6401">
                  <c:v>28.469899999999999</c:v>
                </c:pt>
                <c:pt idx="6402">
                  <c:v>28.4696</c:v>
                </c:pt>
                <c:pt idx="6403">
                  <c:v>28.469699999999989</c:v>
                </c:pt>
                <c:pt idx="6404">
                  <c:v>28.4696</c:v>
                </c:pt>
                <c:pt idx="6405">
                  <c:v>28.4695</c:v>
                </c:pt>
                <c:pt idx="6406">
                  <c:v>28.4694</c:v>
                </c:pt>
                <c:pt idx="6407">
                  <c:v>28.4695</c:v>
                </c:pt>
                <c:pt idx="6408">
                  <c:v>28.4694</c:v>
                </c:pt>
                <c:pt idx="6409">
                  <c:v>28.4694</c:v>
                </c:pt>
                <c:pt idx="6410">
                  <c:v>28.4694</c:v>
                </c:pt>
                <c:pt idx="6411">
                  <c:v>28.4694</c:v>
                </c:pt>
                <c:pt idx="6412">
                  <c:v>28.4694</c:v>
                </c:pt>
                <c:pt idx="6413">
                  <c:v>28.4694</c:v>
                </c:pt>
                <c:pt idx="6414">
                  <c:v>28.4694</c:v>
                </c:pt>
                <c:pt idx="6415">
                  <c:v>28.4694</c:v>
                </c:pt>
                <c:pt idx="6416">
                  <c:v>28.4694</c:v>
                </c:pt>
                <c:pt idx="6417">
                  <c:v>28.4694</c:v>
                </c:pt>
                <c:pt idx="6418">
                  <c:v>28.4694</c:v>
                </c:pt>
                <c:pt idx="6419">
                  <c:v>28.4694</c:v>
                </c:pt>
                <c:pt idx="6420">
                  <c:v>28.4694</c:v>
                </c:pt>
                <c:pt idx="6421">
                  <c:v>28.4694</c:v>
                </c:pt>
                <c:pt idx="6422">
                  <c:v>28.4694</c:v>
                </c:pt>
                <c:pt idx="6423">
                  <c:v>28.4694</c:v>
                </c:pt>
                <c:pt idx="6424">
                  <c:v>28.4694</c:v>
                </c:pt>
                <c:pt idx="6425">
                  <c:v>28.4694</c:v>
                </c:pt>
                <c:pt idx="6426">
                  <c:v>28.4694</c:v>
                </c:pt>
                <c:pt idx="6427">
                  <c:v>28.4694</c:v>
                </c:pt>
                <c:pt idx="6428">
                  <c:v>28.468800000000002</c:v>
                </c:pt>
                <c:pt idx="6429">
                  <c:v>28.4679</c:v>
                </c:pt>
                <c:pt idx="6430">
                  <c:v>28.466899999999999</c:v>
                </c:pt>
                <c:pt idx="6431">
                  <c:v>28.465799999999991</c:v>
                </c:pt>
                <c:pt idx="6432">
                  <c:v>28.464399999999991</c:v>
                </c:pt>
                <c:pt idx="6433">
                  <c:v>28.463999999999999</c:v>
                </c:pt>
                <c:pt idx="6434">
                  <c:v>28.463899999999999</c:v>
                </c:pt>
                <c:pt idx="6435">
                  <c:v>28.4636</c:v>
                </c:pt>
                <c:pt idx="6436">
                  <c:v>28.463899999999999</c:v>
                </c:pt>
                <c:pt idx="6437">
                  <c:v>28.4636</c:v>
                </c:pt>
                <c:pt idx="6438">
                  <c:v>28.46309999999999</c:v>
                </c:pt>
                <c:pt idx="6439">
                  <c:v>28.462599999999998</c:v>
                </c:pt>
                <c:pt idx="6440">
                  <c:v>28.461500000000001</c:v>
                </c:pt>
                <c:pt idx="6441">
                  <c:v>28.460799999999999</c:v>
                </c:pt>
                <c:pt idx="6442">
                  <c:v>28.460299999999989</c:v>
                </c:pt>
                <c:pt idx="6443">
                  <c:v>28.459900000000001</c:v>
                </c:pt>
                <c:pt idx="6444">
                  <c:v>28.46</c:v>
                </c:pt>
                <c:pt idx="6445">
                  <c:v>28.459800000000001</c:v>
                </c:pt>
                <c:pt idx="6446">
                  <c:v>28.459699999999991</c:v>
                </c:pt>
                <c:pt idx="6447">
                  <c:v>28.459599999999991</c:v>
                </c:pt>
                <c:pt idx="6448">
                  <c:v>28.459599999999991</c:v>
                </c:pt>
                <c:pt idx="6449">
                  <c:v>28.459599999999991</c:v>
                </c:pt>
                <c:pt idx="6450">
                  <c:v>28.459599999999991</c:v>
                </c:pt>
                <c:pt idx="6451">
                  <c:v>28.459599999999991</c:v>
                </c:pt>
                <c:pt idx="6452">
                  <c:v>28.459800000000001</c:v>
                </c:pt>
                <c:pt idx="6453">
                  <c:v>28.460299999999989</c:v>
                </c:pt>
                <c:pt idx="6454">
                  <c:v>28.460699999999999</c:v>
                </c:pt>
                <c:pt idx="6455">
                  <c:v>28.460899999999999</c:v>
                </c:pt>
                <c:pt idx="6456">
                  <c:v>28.461099999999991</c:v>
                </c:pt>
                <c:pt idx="6457">
                  <c:v>28.461199999999991</c:v>
                </c:pt>
                <c:pt idx="6458">
                  <c:v>28.461099999999991</c:v>
                </c:pt>
                <c:pt idx="6459">
                  <c:v>28.460999999999991</c:v>
                </c:pt>
                <c:pt idx="6460">
                  <c:v>28.4604</c:v>
                </c:pt>
                <c:pt idx="6461">
                  <c:v>28.460100000000001</c:v>
                </c:pt>
                <c:pt idx="6462">
                  <c:v>28.459900000000001</c:v>
                </c:pt>
                <c:pt idx="6463">
                  <c:v>28.459699999999991</c:v>
                </c:pt>
                <c:pt idx="6464">
                  <c:v>28.459699999999991</c:v>
                </c:pt>
                <c:pt idx="6465">
                  <c:v>28.459699999999991</c:v>
                </c:pt>
                <c:pt idx="6466">
                  <c:v>28.459599999999991</c:v>
                </c:pt>
                <c:pt idx="6467">
                  <c:v>28.459599999999991</c:v>
                </c:pt>
                <c:pt idx="6468">
                  <c:v>28.459599999999991</c:v>
                </c:pt>
                <c:pt idx="6469">
                  <c:v>28.459599999999991</c:v>
                </c:pt>
                <c:pt idx="6470">
                  <c:v>28.459599999999991</c:v>
                </c:pt>
                <c:pt idx="6471">
                  <c:v>28.459599999999991</c:v>
                </c:pt>
                <c:pt idx="6472">
                  <c:v>28.459599999999991</c:v>
                </c:pt>
                <c:pt idx="6473">
                  <c:v>28.459599999999991</c:v>
                </c:pt>
                <c:pt idx="6474">
                  <c:v>28.459599999999991</c:v>
                </c:pt>
                <c:pt idx="6475">
                  <c:v>28.459599999999991</c:v>
                </c:pt>
                <c:pt idx="6476">
                  <c:v>28.459599999999991</c:v>
                </c:pt>
                <c:pt idx="6477">
                  <c:v>28.459599999999991</c:v>
                </c:pt>
                <c:pt idx="6478">
                  <c:v>28.459599999999991</c:v>
                </c:pt>
                <c:pt idx="6479">
                  <c:v>28.459599999999991</c:v>
                </c:pt>
                <c:pt idx="6480">
                  <c:v>28.459599999999991</c:v>
                </c:pt>
                <c:pt idx="6481">
                  <c:v>28.459599999999991</c:v>
                </c:pt>
                <c:pt idx="6482">
                  <c:v>28.459599999999991</c:v>
                </c:pt>
                <c:pt idx="6483">
                  <c:v>28.459599999999991</c:v>
                </c:pt>
                <c:pt idx="6484">
                  <c:v>28.459599999999991</c:v>
                </c:pt>
                <c:pt idx="6485">
                  <c:v>28.459599999999991</c:v>
                </c:pt>
                <c:pt idx="6486">
                  <c:v>28.459599999999991</c:v>
                </c:pt>
                <c:pt idx="6487">
                  <c:v>28.459599999999991</c:v>
                </c:pt>
                <c:pt idx="6488">
                  <c:v>28.459599999999991</c:v>
                </c:pt>
                <c:pt idx="6489">
                  <c:v>28.459599999999991</c:v>
                </c:pt>
                <c:pt idx="6490">
                  <c:v>28.459599999999991</c:v>
                </c:pt>
                <c:pt idx="6491">
                  <c:v>28.459599999999991</c:v>
                </c:pt>
                <c:pt idx="6492">
                  <c:v>28.459499999999998</c:v>
                </c:pt>
                <c:pt idx="6493">
                  <c:v>28.459199999999999</c:v>
                </c:pt>
                <c:pt idx="6494">
                  <c:v>28.4588</c:v>
                </c:pt>
                <c:pt idx="6495">
                  <c:v>28.458600000000001</c:v>
                </c:pt>
                <c:pt idx="6496">
                  <c:v>28.458500000000001</c:v>
                </c:pt>
                <c:pt idx="6497">
                  <c:v>28.45839999999999</c:v>
                </c:pt>
                <c:pt idx="6498">
                  <c:v>28.458199999999991</c:v>
                </c:pt>
                <c:pt idx="6499">
                  <c:v>28.457799999999999</c:v>
                </c:pt>
                <c:pt idx="6500">
                  <c:v>28.457799999999999</c:v>
                </c:pt>
                <c:pt idx="6501">
                  <c:v>28.457699999999999</c:v>
                </c:pt>
                <c:pt idx="6502">
                  <c:v>28.457499999999989</c:v>
                </c:pt>
                <c:pt idx="6503">
                  <c:v>28.4572</c:v>
                </c:pt>
                <c:pt idx="6504">
                  <c:v>28.456600000000002</c:v>
                </c:pt>
                <c:pt idx="6505">
                  <c:v>28.456399999999991</c:v>
                </c:pt>
                <c:pt idx="6506">
                  <c:v>28.456399999999991</c:v>
                </c:pt>
                <c:pt idx="6507">
                  <c:v>28.456499999999991</c:v>
                </c:pt>
                <c:pt idx="6508">
                  <c:v>28.456499999999991</c:v>
                </c:pt>
                <c:pt idx="6509">
                  <c:v>28.456199999999999</c:v>
                </c:pt>
                <c:pt idx="6510">
                  <c:v>28.45559999999999</c:v>
                </c:pt>
                <c:pt idx="6511">
                  <c:v>28.454899999999999</c:v>
                </c:pt>
                <c:pt idx="6512">
                  <c:v>28.4542</c:v>
                </c:pt>
                <c:pt idx="6513">
                  <c:v>28.4526</c:v>
                </c:pt>
                <c:pt idx="6514">
                  <c:v>28.451799999999999</c:v>
                </c:pt>
                <c:pt idx="6515">
                  <c:v>28.4511</c:v>
                </c:pt>
                <c:pt idx="6516">
                  <c:v>28.450500000000002</c:v>
                </c:pt>
                <c:pt idx="6517">
                  <c:v>28.450500000000002</c:v>
                </c:pt>
                <c:pt idx="6518">
                  <c:v>28.450299999999999</c:v>
                </c:pt>
                <c:pt idx="6519">
                  <c:v>28.450099999999999</c:v>
                </c:pt>
                <c:pt idx="6520">
                  <c:v>28.45</c:v>
                </c:pt>
                <c:pt idx="6521">
                  <c:v>28.45</c:v>
                </c:pt>
                <c:pt idx="6522">
                  <c:v>28.45</c:v>
                </c:pt>
                <c:pt idx="6523">
                  <c:v>28.4499</c:v>
                </c:pt>
                <c:pt idx="6524">
                  <c:v>28.4499</c:v>
                </c:pt>
                <c:pt idx="6525">
                  <c:v>28.4499</c:v>
                </c:pt>
                <c:pt idx="6526">
                  <c:v>28.4499</c:v>
                </c:pt>
                <c:pt idx="6527">
                  <c:v>28.4499</c:v>
                </c:pt>
                <c:pt idx="6528">
                  <c:v>28.4499</c:v>
                </c:pt>
                <c:pt idx="6529">
                  <c:v>28.4499</c:v>
                </c:pt>
                <c:pt idx="6530">
                  <c:v>28.4499</c:v>
                </c:pt>
                <c:pt idx="6531">
                  <c:v>28.4499</c:v>
                </c:pt>
                <c:pt idx="6532">
                  <c:v>28.4499</c:v>
                </c:pt>
                <c:pt idx="6533">
                  <c:v>28.4499</c:v>
                </c:pt>
                <c:pt idx="6534">
                  <c:v>28.4499</c:v>
                </c:pt>
                <c:pt idx="6535">
                  <c:v>28.4499</c:v>
                </c:pt>
                <c:pt idx="6536">
                  <c:v>28.4499</c:v>
                </c:pt>
                <c:pt idx="6537">
                  <c:v>28.4499</c:v>
                </c:pt>
                <c:pt idx="6538">
                  <c:v>28.4498</c:v>
                </c:pt>
                <c:pt idx="6539">
                  <c:v>28.449300000000001</c:v>
                </c:pt>
                <c:pt idx="6540">
                  <c:v>28.448799999999991</c:v>
                </c:pt>
                <c:pt idx="6541">
                  <c:v>28.448699999999992</c:v>
                </c:pt>
                <c:pt idx="6542">
                  <c:v>28.448599999999999</c:v>
                </c:pt>
                <c:pt idx="6543">
                  <c:v>28.448599999999999</c:v>
                </c:pt>
                <c:pt idx="6544">
                  <c:v>28.448699999999992</c:v>
                </c:pt>
                <c:pt idx="6545">
                  <c:v>28.448799999999991</c:v>
                </c:pt>
                <c:pt idx="6546">
                  <c:v>28.448399999999989</c:v>
                </c:pt>
                <c:pt idx="6547">
                  <c:v>28.4483</c:v>
                </c:pt>
                <c:pt idx="6548">
                  <c:v>28.4483</c:v>
                </c:pt>
                <c:pt idx="6549">
                  <c:v>28.447900000000001</c:v>
                </c:pt>
                <c:pt idx="6550">
                  <c:v>28.447700000000001</c:v>
                </c:pt>
                <c:pt idx="6551">
                  <c:v>28.447600000000001</c:v>
                </c:pt>
                <c:pt idx="6552">
                  <c:v>28.447700000000001</c:v>
                </c:pt>
                <c:pt idx="6553">
                  <c:v>28.447700000000001</c:v>
                </c:pt>
                <c:pt idx="6554">
                  <c:v>28.446999999999999</c:v>
                </c:pt>
                <c:pt idx="6555">
                  <c:v>28.44619999999999</c:v>
                </c:pt>
                <c:pt idx="6556">
                  <c:v>28.445399999999989</c:v>
                </c:pt>
                <c:pt idx="6557">
                  <c:v>28.4438</c:v>
                </c:pt>
                <c:pt idx="6558">
                  <c:v>28.442799999999991</c:v>
                </c:pt>
                <c:pt idx="6559">
                  <c:v>28.442</c:v>
                </c:pt>
                <c:pt idx="6560">
                  <c:v>28.441299999999991</c:v>
                </c:pt>
                <c:pt idx="6561">
                  <c:v>28.441099999999999</c:v>
                </c:pt>
                <c:pt idx="6562">
                  <c:v>28.440799999999989</c:v>
                </c:pt>
                <c:pt idx="6563">
                  <c:v>28.440799999999989</c:v>
                </c:pt>
                <c:pt idx="6564">
                  <c:v>28.440999999999999</c:v>
                </c:pt>
                <c:pt idx="6565">
                  <c:v>28.441099999999999</c:v>
                </c:pt>
                <c:pt idx="6566">
                  <c:v>28.441099999999999</c:v>
                </c:pt>
                <c:pt idx="6567">
                  <c:v>28.440999999999999</c:v>
                </c:pt>
                <c:pt idx="6568">
                  <c:v>28.440899999999999</c:v>
                </c:pt>
                <c:pt idx="6569">
                  <c:v>28.440599999999989</c:v>
                </c:pt>
                <c:pt idx="6570">
                  <c:v>28.4404</c:v>
                </c:pt>
                <c:pt idx="6571">
                  <c:v>28.440300000000001</c:v>
                </c:pt>
                <c:pt idx="6572">
                  <c:v>28.440200000000001</c:v>
                </c:pt>
                <c:pt idx="6573">
                  <c:v>28.440100000000001</c:v>
                </c:pt>
                <c:pt idx="6574">
                  <c:v>28.440100000000001</c:v>
                </c:pt>
                <c:pt idx="6575">
                  <c:v>28.440100000000001</c:v>
                </c:pt>
                <c:pt idx="6576">
                  <c:v>28.440100000000001</c:v>
                </c:pt>
                <c:pt idx="6577">
                  <c:v>28.440100000000001</c:v>
                </c:pt>
                <c:pt idx="6578">
                  <c:v>28.440100000000001</c:v>
                </c:pt>
                <c:pt idx="6579">
                  <c:v>28.440100000000001</c:v>
                </c:pt>
                <c:pt idx="6580">
                  <c:v>28.440100000000001</c:v>
                </c:pt>
                <c:pt idx="6581">
                  <c:v>28.440100000000001</c:v>
                </c:pt>
                <c:pt idx="6582">
                  <c:v>28.440100000000001</c:v>
                </c:pt>
                <c:pt idx="6583">
                  <c:v>28.440100000000001</c:v>
                </c:pt>
                <c:pt idx="6584">
                  <c:v>28.440100000000001</c:v>
                </c:pt>
                <c:pt idx="6585">
                  <c:v>28.440100000000001</c:v>
                </c:pt>
                <c:pt idx="6586">
                  <c:v>28.440100000000001</c:v>
                </c:pt>
                <c:pt idx="6587">
                  <c:v>28.440100000000001</c:v>
                </c:pt>
                <c:pt idx="6588">
                  <c:v>28.440100000000001</c:v>
                </c:pt>
                <c:pt idx="6589">
                  <c:v>28.440100000000001</c:v>
                </c:pt>
                <c:pt idx="6590">
                  <c:v>28.440100000000001</c:v>
                </c:pt>
                <c:pt idx="6591">
                  <c:v>28.440100000000001</c:v>
                </c:pt>
                <c:pt idx="6592">
                  <c:v>28.440100000000001</c:v>
                </c:pt>
                <c:pt idx="6593">
                  <c:v>28.440100000000001</c:v>
                </c:pt>
                <c:pt idx="6594">
                  <c:v>28.440100000000001</c:v>
                </c:pt>
                <c:pt idx="6595">
                  <c:v>28.440100000000001</c:v>
                </c:pt>
                <c:pt idx="6596">
                  <c:v>28.440100000000001</c:v>
                </c:pt>
                <c:pt idx="6597">
                  <c:v>28.440100000000001</c:v>
                </c:pt>
                <c:pt idx="6598">
                  <c:v>28.440100000000001</c:v>
                </c:pt>
                <c:pt idx="6599">
                  <c:v>28.440100000000001</c:v>
                </c:pt>
                <c:pt idx="6600">
                  <c:v>28.440100000000001</c:v>
                </c:pt>
                <c:pt idx="6601">
                  <c:v>28.440100000000001</c:v>
                </c:pt>
                <c:pt idx="6602">
                  <c:v>28.440100000000001</c:v>
                </c:pt>
                <c:pt idx="6603">
                  <c:v>28.440100000000001</c:v>
                </c:pt>
                <c:pt idx="6604">
                  <c:v>28.440100000000001</c:v>
                </c:pt>
                <c:pt idx="6605">
                  <c:v>28.440100000000001</c:v>
                </c:pt>
                <c:pt idx="6606">
                  <c:v>28.440100000000001</c:v>
                </c:pt>
                <c:pt idx="6607">
                  <c:v>28.440100000000001</c:v>
                </c:pt>
                <c:pt idx="6608">
                  <c:v>28.440100000000001</c:v>
                </c:pt>
                <c:pt idx="6609">
                  <c:v>28.440100000000001</c:v>
                </c:pt>
                <c:pt idx="6610">
                  <c:v>28.440100000000001</c:v>
                </c:pt>
                <c:pt idx="6611">
                  <c:v>28.440100000000001</c:v>
                </c:pt>
                <c:pt idx="6612">
                  <c:v>28.440100000000001</c:v>
                </c:pt>
                <c:pt idx="6613">
                  <c:v>28.440100000000001</c:v>
                </c:pt>
                <c:pt idx="6614">
                  <c:v>28.440100000000001</c:v>
                </c:pt>
                <c:pt idx="6615">
                  <c:v>28.440100000000001</c:v>
                </c:pt>
                <c:pt idx="6616">
                  <c:v>28.439999999999991</c:v>
                </c:pt>
                <c:pt idx="6617">
                  <c:v>28.439800000000009</c:v>
                </c:pt>
                <c:pt idx="6618">
                  <c:v>28.4389</c:v>
                </c:pt>
                <c:pt idx="6619">
                  <c:v>28.43780000000001</c:v>
                </c:pt>
                <c:pt idx="6620">
                  <c:v>28.436599999999991</c:v>
                </c:pt>
                <c:pt idx="6621">
                  <c:v>28.435400000000001</c:v>
                </c:pt>
                <c:pt idx="6622">
                  <c:v>28.433499999999999</c:v>
                </c:pt>
                <c:pt idx="6623">
                  <c:v>28.432600000000001</c:v>
                </c:pt>
                <c:pt idx="6624">
                  <c:v>28.432200000000002</c:v>
                </c:pt>
                <c:pt idx="6625">
                  <c:v>28.431899999999999</c:v>
                </c:pt>
                <c:pt idx="6626">
                  <c:v>28.432099999999991</c:v>
                </c:pt>
                <c:pt idx="6627">
                  <c:v>28.431799999999999</c:v>
                </c:pt>
                <c:pt idx="6628">
                  <c:v>28.4315</c:v>
                </c:pt>
                <c:pt idx="6629">
                  <c:v>28.43119999999999</c:v>
                </c:pt>
                <c:pt idx="6630">
                  <c:v>28.430499999999991</c:v>
                </c:pt>
                <c:pt idx="6631">
                  <c:v>28.430099999999999</c:v>
                </c:pt>
                <c:pt idx="6632">
                  <c:v>28.4298</c:v>
                </c:pt>
                <c:pt idx="6633">
                  <c:v>28.429500000000001</c:v>
                </c:pt>
                <c:pt idx="6634">
                  <c:v>28.429600000000001</c:v>
                </c:pt>
                <c:pt idx="6635">
                  <c:v>28.429500000000001</c:v>
                </c:pt>
                <c:pt idx="6636">
                  <c:v>28.429400000000001</c:v>
                </c:pt>
                <c:pt idx="6637">
                  <c:v>28.429400000000001</c:v>
                </c:pt>
                <c:pt idx="6638">
                  <c:v>28.429400000000001</c:v>
                </c:pt>
                <c:pt idx="6639">
                  <c:v>28.429400000000001</c:v>
                </c:pt>
                <c:pt idx="6640">
                  <c:v>28.429299999999991</c:v>
                </c:pt>
                <c:pt idx="6641">
                  <c:v>28.429299999999991</c:v>
                </c:pt>
                <c:pt idx="6642">
                  <c:v>28.429299999999991</c:v>
                </c:pt>
                <c:pt idx="6643">
                  <c:v>28.429299999999991</c:v>
                </c:pt>
                <c:pt idx="6644">
                  <c:v>28.429299999999991</c:v>
                </c:pt>
                <c:pt idx="6645">
                  <c:v>28.429299999999991</c:v>
                </c:pt>
                <c:pt idx="6646">
                  <c:v>28.429299999999991</c:v>
                </c:pt>
                <c:pt idx="6647">
                  <c:v>28.429299999999991</c:v>
                </c:pt>
                <c:pt idx="6648">
                  <c:v>28.429299999999991</c:v>
                </c:pt>
                <c:pt idx="6649">
                  <c:v>28.429299999999991</c:v>
                </c:pt>
                <c:pt idx="6650">
                  <c:v>28.429299999999991</c:v>
                </c:pt>
                <c:pt idx="6651">
                  <c:v>28.429299999999991</c:v>
                </c:pt>
                <c:pt idx="6652">
                  <c:v>28.429299999999991</c:v>
                </c:pt>
                <c:pt idx="6653">
                  <c:v>28.429299999999991</c:v>
                </c:pt>
                <c:pt idx="6654">
                  <c:v>28.429299999999991</c:v>
                </c:pt>
                <c:pt idx="6655">
                  <c:v>28.429299999999991</c:v>
                </c:pt>
                <c:pt idx="6656">
                  <c:v>28.429299999999991</c:v>
                </c:pt>
                <c:pt idx="6657">
                  <c:v>28.429299999999991</c:v>
                </c:pt>
                <c:pt idx="6658">
                  <c:v>28.429299999999991</c:v>
                </c:pt>
                <c:pt idx="6659">
                  <c:v>28.429299999999991</c:v>
                </c:pt>
                <c:pt idx="6660">
                  <c:v>28.429299999999991</c:v>
                </c:pt>
                <c:pt idx="6661">
                  <c:v>28.429299999999991</c:v>
                </c:pt>
                <c:pt idx="6662">
                  <c:v>28.429299999999991</c:v>
                </c:pt>
                <c:pt idx="6663">
                  <c:v>28.429299999999991</c:v>
                </c:pt>
                <c:pt idx="6664">
                  <c:v>28.429299999999991</c:v>
                </c:pt>
                <c:pt idx="6665">
                  <c:v>28.429299999999991</c:v>
                </c:pt>
                <c:pt idx="6666">
                  <c:v>28.429299999999991</c:v>
                </c:pt>
                <c:pt idx="6667">
                  <c:v>28.429299999999991</c:v>
                </c:pt>
                <c:pt idx="6668">
                  <c:v>28.429299999999991</c:v>
                </c:pt>
                <c:pt idx="6669">
                  <c:v>28.429299999999991</c:v>
                </c:pt>
                <c:pt idx="6670">
                  <c:v>28.429299999999991</c:v>
                </c:pt>
                <c:pt idx="6671">
                  <c:v>28.429299999999991</c:v>
                </c:pt>
                <c:pt idx="6672">
                  <c:v>28.429299999999991</c:v>
                </c:pt>
                <c:pt idx="6673">
                  <c:v>28.429299999999991</c:v>
                </c:pt>
                <c:pt idx="6674">
                  <c:v>28.429299999999991</c:v>
                </c:pt>
                <c:pt idx="6675">
                  <c:v>28.429299999999991</c:v>
                </c:pt>
                <c:pt idx="6676">
                  <c:v>28.429299999999991</c:v>
                </c:pt>
                <c:pt idx="6677">
                  <c:v>28.429299999999991</c:v>
                </c:pt>
                <c:pt idx="6678">
                  <c:v>28.429299999999991</c:v>
                </c:pt>
                <c:pt idx="6679">
                  <c:v>28.429299999999991</c:v>
                </c:pt>
                <c:pt idx="6680">
                  <c:v>28.429299999999991</c:v>
                </c:pt>
                <c:pt idx="6681">
                  <c:v>28.429299999999991</c:v>
                </c:pt>
                <c:pt idx="6682">
                  <c:v>28.429299999999991</c:v>
                </c:pt>
                <c:pt idx="6683">
                  <c:v>28.429299999999991</c:v>
                </c:pt>
                <c:pt idx="6684">
                  <c:v>28.429299999999991</c:v>
                </c:pt>
                <c:pt idx="6685">
                  <c:v>28.429199999999991</c:v>
                </c:pt>
                <c:pt idx="6686">
                  <c:v>28.428899999999999</c:v>
                </c:pt>
                <c:pt idx="6687">
                  <c:v>28.4283</c:v>
                </c:pt>
                <c:pt idx="6688">
                  <c:v>28.428000000000001</c:v>
                </c:pt>
                <c:pt idx="6689">
                  <c:v>28.428000000000001</c:v>
                </c:pt>
                <c:pt idx="6690">
                  <c:v>28.428000000000001</c:v>
                </c:pt>
                <c:pt idx="6691">
                  <c:v>28.427900000000001</c:v>
                </c:pt>
                <c:pt idx="6692">
                  <c:v>28.428000000000001</c:v>
                </c:pt>
                <c:pt idx="6693">
                  <c:v>28.428100000000001</c:v>
                </c:pt>
                <c:pt idx="6694">
                  <c:v>28.4283</c:v>
                </c:pt>
                <c:pt idx="6695">
                  <c:v>28.428399999999989</c:v>
                </c:pt>
                <c:pt idx="6696">
                  <c:v>28.427900000000001</c:v>
                </c:pt>
                <c:pt idx="6697">
                  <c:v>28.427</c:v>
                </c:pt>
                <c:pt idx="6698">
                  <c:v>28.426200000000001</c:v>
                </c:pt>
                <c:pt idx="6699">
                  <c:v>28.4253</c:v>
                </c:pt>
                <c:pt idx="6700">
                  <c:v>28.42499999999999</c:v>
                </c:pt>
                <c:pt idx="6701">
                  <c:v>28.424900000000001</c:v>
                </c:pt>
                <c:pt idx="6702">
                  <c:v>28.424900000000001</c:v>
                </c:pt>
                <c:pt idx="6703">
                  <c:v>28.425999999999998</c:v>
                </c:pt>
                <c:pt idx="6704">
                  <c:v>28.42639999999999</c:v>
                </c:pt>
                <c:pt idx="6705">
                  <c:v>28.426200000000001</c:v>
                </c:pt>
                <c:pt idx="6706">
                  <c:v>28.425799999999992</c:v>
                </c:pt>
                <c:pt idx="6707">
                  <c:v>28.4253</c:v>
                </c:pt>
                <c:pt idx="6708">
                  <c:v>28.424800000000001</c:v>
                </c:pt>
                <c:pt idx="6709">
                  <c:v>28.424099999999999</c:v>
                </c:pt>
                <c:pt idx="6710">
                  <c:v>28.423300000000001</c:v>
                </c:pt>
                <c:pt idx="6711">
                  <c:v>28.4224</c:v>
                </c:pt>
                <c:pt idx="6712">
                  <c:v>28.421599999999991</c:v>
                </c:pt>
                <c:pt idx="6713">
                  <c:v>28.420999999999999</c:v>
                </c:pt>
                <c:pt idx="6714">
                  <c:v>28.42029999999999</c:v>
                </c:pt>
                <c:pt idx="6715">
                  <c:v>28.42</c:v>
                </c:pt>
                <c:pt idx="6716">
                  <c:v>28.419599999999999</c:v>
                </c:pt>
                <c:pt idx="6717">
                  <c:v>28.4193</c:v>
                </c:pt>
                <c:pt idx="6718">
                  <c:v>28.4191</c:v>
                </c:pt>
                <c:pt idx="6719">
                  <c:v>28.4191</c:v>
                </c:pt>
                <c:pt idx="6720">
                  <c:v>28.41899999999999</c:v>
                </c:pt>
                <c:pt idx="6721">
                  <c:v>28.41899999999999</c:v>
                </c:pt>
                <c:pt idx="6722">
                  <c:v>28.41889999999999</c:v>
                </c:pt>
                <c:pt idx="6723">
                  <c:v>28.41889999999999</c:v>
                </c:pt>
                <c:pt idx="6724">
                  <c:v>28.41889999999999</c:v>
                </c:pt>
                <c:pt idx="6725">
                  <c:v>28.41889999999999</c:v>
                </c:pt>
                <c:pt idx="6726">
                  <c:v>28.41889999999999</c:v>
                </c:pt>
                <c:pt idx="6727">
                  <c:v>28.41889999999999</c:v>
                </c:pt>
                <c:pt idx="6728">
                  <c:v>28.41889999999999</c:v>
                </c:pt>
                <c:pt idx="6729">
                  <c:v>28.41889999999999</c:v>
                </c:pt>
                <c:pt idx="6730">
                  <c:v>28.41889999999999</c:v>
                </c:pt>
                <c:pt idx="6731">
                  <c:v>28.41889999999999</c:v>
                </c:pt>
                <c:pt idx="6732">
                  <c:v>28.41889999999999</c:v>
                </c:pt>
                <c:pt idx="6733">
                  <c:v>28.41889999999999</c:v>
                </c:pt>
                <c:pt idx="6734">
                  <c:v>28.41889999999999</c:v>
                </c:pt>
                <c:pt idx="6735">
                  <c:v>28.41889999999999</c:v>
                </c:pt>
                <c:pt idx="6736">
                  <c:v>28.41889999999999</c:v>
                </c:pt>
                <c:pt idx="6737">
                  <c:v>28.41889999999999</c:v>
                </c:pt>
                <c:pt idx="6738">
                  <c:v>28.41889999999999</c:v>
                </c:pt>
                <c:pt idx="6739">
                  <c:v>28.41889999999999</c:v>
                </c:pt>
                <c:pt idx="6740">
                  <c:v>28.41889999999999</c:v>
                </c:pt>
                <c:pt idx="6741">
                  <c:v>28.41889999999999</c:v>
                </c:pt>
                <c:pt idx="6742">
                  <c:v>28.418800000000001</c:v>
                </c:pt>
                <c:pt idx="6743">
                  <c:v>28.418700000000001</c:v>
                </c:pt>
                <c:pt idx="6744">
                  <c:v>28.417999999999999</c:v>
                </c:pt>
                <c:pt idx="6745">
                  <c:v>28.417300000000001</c:v>
                </c:pt>
                <c:pt idx="6746">
                  <c:v>28.417099999999991</c:v>
                </c:pt>
                <c:pt idx="6747">
                  <c:v>28.416999999999991</c:v>
                </c:pt>
                <c:pt idx="6748">
                  <c:v>28.416699999999999</c:v>
                </c:pt>
                <c:pt idx="6749">
                  <c:v>28.416699999999999</c:v>
                </c:pt>
                <c:pt idx="6750">
                  <c:v>28.416800000000009</c:v>
                </c:pt>
                <c:pt idx="6751">
                  <c:v>28.416699999999999</c:v>
                </c:pt>
                <c:pt idx="6752">
                  <c:v>28.416999999999991</c:v>
                </c:pt>
                <c:pt idx="6753">
                  <c:v>28.417099999999991</c:v>
                </c:pt>
                <c:pt idx="6754">
                  <c:v>28.417300000000001</c:v>
                </c:pt>
                <c:pt idx="6755">
                  <c:v>28.4175</c:v>
                </c:pt>
                <c:pt idx="6756">
                  <c:v>28.417400000000001</c:v>
                </c:pt>
                <c:pt idx="6757">
                  <c:v>28.4175</c:v>
                </c:pt>
                <c:pt idx="6758">
                  <c:v>28.417300000000001</c:v>
                </c:pt>
                <c:pt idx="6759">
                  <c:v>28.416899999999991</c:v>
                </c:pt>
                <c:pt idx="6760">
                  <c:v>28.416599999999999</c:v>
                </c:pt>
                <c:pt idx="6761">
                  <c:v>28.416599999999999</c:v>
                </c:pt>
                <c:pt idx="6762">
                  <c:v>28.416800000000009</c:v>
                </c:pt>
                <c:pt idx="6763">
                  <c:v>28.416899999999991</c:v>
                </c:pt>
                <c:pt idx="6764">
                  <c:v>28.417200000000001</c:v>
                </c:pt>
                <c:pt idx="6765">
                  <c:v>28.417400000000001</c:v>
                </c:pt>
                <c:pt idx="6766">
                  <c:v>28.417300000000001</c:v>
                </c:pt>
                <c:pt idx="6767">
                  <c:v>28.416899999999991</c:v>
                </c:pt>
                <c:pt idx="6768">
                  <c:v>28.4161</c:v>
                </c:pt>
                <c:pt idx="6769">
                  <c:v>28.415599999999991</c:v>
                </c:pt>
                <c:pt idx="6770">
                  <c:v>28.415099999999999</c:v>
                </c:pt>
                <c:pt idx="6771">
                  <c:v>28.4147</c:v>
                </c:pt>
                <c:pt idx="6772">
                  <c:v>28.41419999999999</c:v>
                </c:pt>
                <c:pt idx="6773">
                  <c:v>28.413800000000009</c:v>
                </c:pt>
                <c:pt idx="6774">
                  <c:v>28.4132</c:v>
                </c:pt>
                <c:pt idx="6775">
                  <c:v>28.412600000000001</c:v>
                </c:pt>
                <c:pt idx="6776">
                  <c:v>28.412700000000001</c:v>
                </c:pt>
                <c:pt idx="6777">
                  <c:v>28.412500000000001</c:v>
                </c:pt>
                <c:pt idx="6778">
                  <c:v>28.412199999999991</c:v>
                </c:pt>
                <c:pt idx="6779">
                  <c:v>28.412099999999999</c:v>
                </c:pt>
                <c:pt idx="6780">
                  <c:v>28.412099999999999</c:v>
                </c:pt>
                <c:pt idx="6781">
                  <c:v>28.411799999999999</c:v>
                </c:pt>
                <c:pt idx="6782">
                  <c:v>28.41149999999999</c:v>
                </c:pt>
                <c:pt idx="6783">
                  <c:v>28.411200000000001</c:v>
                </c:pt>
                <c:pt idx="6784">
                  <c:v>28.410899999999991</c:v>
                </c:pt>
                <c:pt idx="6785">
                  <c:v>28.410599999999999</c:v>
                </c:pt>
                <c:pt idx="6786">
                  <c:v>28.410299999999999</c:v>
                </c:pt>
                <c:pt idx="6787">
                  <c:v>28.4101</c:v>
                </c:pt>
                <c:pt idx="6788">
                  <c:v>28.4099</c:v>
                </c:pt>
                <c:pt idx="6789">
                  <c:v>28.409800000000001</c:v>
                </c:pt>
                <c:pt idx="6790">
                  <c:v>28.409700000000001</c:v>
                </c:pt>
                <c:pt idx="6791">
                  <c:v>28.40959999999999</c:v>
                </c:pt>
                <c:pt idx="6792">
                  <c:v>28.40959999999999</c:v>
                </c:pt>
                <c:pt idx="6793">
                  <c:v>28.40959999999999</c:v>
                </c:pt>
                <c:pt idx="6794">
                  <c:v>28.409499999999991</c:v>
                </c:pt>
                <c:pt idx="6795">
                  <c:v>28.409499999999991</c:v>
                </c:pt>
                <c:pt idx="6796">
                  <c:v>28.409499999999991</c:v>
                </c:pt>
                <c:pt idx="6797">
                  <c:v>28.409499999999991</c:v>
                </c:pt>
                <c:pt idx="6798">
                  <c:v>28.409499999999991</c:v>
                </c:pt>
                <c:pt idx="6799">
                  <c:v>28.409499999999991</c:v>
                </c:pt>
                <c:pt idx="6800">
                  <c:v>28.409499999999991</c:v>
                </c:pt>
                <c:pt idx="6801">
                  <c:v>28.409499999999991</c:v>
                </c:pt>
                <c:pt idx="6802">
                  <c:v>28.409499999999991</c:v>
                </c:pt>
                <c:pt idx="6803">
                  <c:v>28.409499999999991</c:v>
                </c:pt>
                <c:pt idx="6804">
                  <c:v>28.409499999999991</c:v>
                </c:pt>
                <c:pt idx="6805">
                  <c:v>28.409499999999991</c:v>
                </c:pt>
                <c:pt idx="6806">
                  <c:v>28.409499999999991</c:v>
                </c:pt>
                <c:pt idx="6807">
                  <c:v>28.409499999999991</c:v>
                </c:pt>
                <c:pt idx="6808">
                  <c:v>28.409499999999991</c:v>
                </c:pt>
                <c:pt idx="6809">
                  <c:v>28.409499999999991</c:v>
                </c:pt>
                <c:pt idx="6810">
                  <c:v>28.409499999999991</c:v>
                </c:pt>
                <c:pt idx="6811">
                  <c:v>28.409499999999991</c:v>
                </c:pt>
                <c:pt idx="6812">
                  <c:v>28.409499999999991</c:v>
                </c:pt>
                <c:pt idx="6813">
                  <c:v>28.409499999999991</c:v>
                </c:pt>
                <c:pt idx="6814">
                  <c:v>28.409499999999991</c:v>
                </c:pt>
                <c:pt idx="6815">
                  <c:v>28.409499999999991</c:v>
                </c:pt>
                <c:pt idx="6816">
                  <c:v>28.409499999999991</c:v>
                </c:pt>
                <c:pt idx="6817">
                  <c:v>28.409499999999991</c:v>
                </c:pt>
                <c:pt idx="6818">
                  <c:v>28.409499999999991</c:v>
                </c:pt>
                <c:pt idx="6819">
                  <c:v>28.409499999999991</c:v>
                </c:pt>
                <c:pt idx="6820">
                  <c:v>28.409499999999991</c:v>
                </c:pt>
                <c:pt idx="6821">
                  <c:v>28.409499999999991</c:v>
                </c:pt>
                <c:pt idx="6822">
                  <c:v>28.409499999999991</c:v>
                </c:pt>
                <c:pt idx="6823">
                  <c:v>28.409499999999991</c:v>
                </c:pt>
                <c:pt idx="6824">
                  <c:v>28.409499999999991</c:v>
                </c:pt>
                <c:pt idx="6825">
                  <c:v>28.409499999999991</c:v>
                </c:pt>
                <c:pt idx="6826">
                  <c:v>28.409499999999991</c:v>
                </c:pt>
                <c:pt idx="6827">
                  <c:v>28.409499999999991</c:v>
                </c:pt>
                <c:pt idx="6828">
                  <c:v>28.409499999999991</c:v>
                </c:pt>
                <c:pt idx="6829">
                  <c:v>28.409499999999991</c:v>
                </c:pt>
                <c:pt idx="6830">
                  <c:v>28.409300000000002</c:v>
                </c:pt>
                <c:pt idx="6831">
                  <c:v>28.408999999999999</c:v>
                </c:pt>
                <c:pt idx="6832">
                  <c:v>28.4085</c:v>
                </c:pt>
                <c:pt idx="6833">
                  <c:v>28.4084</c:v>
                </c:pt>
                <c:pt idx="6834">
                  <c:v>28.4084</c:v>
                </c:pt>
                <c:pt idx="6835">
                  <c:v>28.4084</c:v>
                </c:pt>
                <c:pt idx="6836">
                  <c:v>28.4084</c:v>
                </c:pt>
                <c:pt idx="6837">
                  <c:v>28.408899999999999</c:v>
                </c:pt>
                <c:pt idx="6838">
                  <c:v>28.409099999999999</c:v>
                </c:pt>
                <c:pt idx="6839">
                  <c:v>28.409300000000002</c:v>
                </c:pt>
                <c:pt idx="6840">
                  <c:v>28.409399999999991</c:v>
                </c:pt>
                <c:pt idx="6841">
                  <c:v>28.409399999999991</c:v>
                </c:pt>
                <c:pt idx="6842">
                  <c:v>28.409399999999991</c:v>
                </c:pt>
                <c:pt idx="6843">
                  <c:v>28.409499999999991</c:v>
                </c:pt>
                <c:pt idx="6844">
                  <c:v>28.409499999999991</c:v>
                </c:pt>
                <c:pt idx="6845">
                  <c:v>28.409499999999991</c:v>
                </c:pt>
                <c:pt idx="6846">
                  <c:v>28.409499999999991</c:v>
                </c:pt>
                <c:pt idx="6847">
                  <c:v>28.409499999999991</c:v>
                </c:pt>
                <c:pt idx="6848">
                  <c:v>28.409499999999991</c:v>
                </c:pt>
                <c:pt idx="6849">
                  <c:v>28.409499999999991</c:v>
                </c:pt>
                <c:pt idx="6850">
                  <c:v>28.409499999999991</c:v>
                </c:pt>
                <c:pt idx="6851">
                  <c:v>28.409499999999991</c:v>
                </c:pt>
                <c:pt idx="6852">
                  <c:v>28.409499999999991</c:v>
                </c:pt>
                <c:pt idx="6853">
                  <c:v>28.409499999999991</c:v>
                </c:pt>
                <c:pt idx="6854">
                  <c:v>28.409499999999991</c:v>
                </c:pt>
                <c:pt idx="6855">
                  <c:v>28.409499999999991</c:v>
                </c:pt>
                <c:pt idx="6856">
                  <c:v>28.409499999999991</c:v>
                </c:pt>
                <c:pt idx="6857">
                  <c:v>28.409499999999991</c:v>
                </c:pt>
                <c:pt idx="6858">
                  <c:v>28.409499999999991</c:v>
                </c:pt>
                <c:pt idx="6859">
                  <c:v>28.409499999999991</c:v>
                </c:pt>
                <c:pt idx="6860">
                  <c:v>28.409499999999991</c:v>
                </c:pt>
                <c:pt idx="6861">
                  <c:v>28.409499999999991</c:v>
                </c:pt>
                <c:pt idx="6862">
                  <c:v>28.409499999999991</c:v>
                </c:pt>
                <c:pt idx="6863">
                  <c:v>28.409499999999991</c:v>
                </c:pt>
                <c:pt idx="6864">
                  <c:v>28.409499999999991</c:v>
                </c:pt>
                <c:pt idx="6865">
                  <c:v>28.409499999999991</c:v>
                </c:pt>
                <c:pt idx="6866">
                  <c:v>28.409499999999991</c:v>
                </c:pt>
                <c:pt idx="6867">
                  <c:v>28.409499999999991</c:v>
                </c:pt>
                <c:pt idx="6868">
                  <c:v>28.409499999999991</c:v>
                </c:pt>
                <c:pt idx="6869">
                  <c:v>28.409499999999991</c:v>
                </c:pt>
                <c:pt idx="6870">
                  <c:v>28.409499999999991</c:v>
                </c:pt>
                <c:pt idx="6871">
                  <c:v>28.409499999999991</c:v>
                </c:pt>
                <c:pt idx="6872">
                  <c:v>28.409499999999991</c:v>
                </c:pt>
                <c:pt idx="6873">
                  <c:v>28.408899999999999</c:v>
                </c:pt>
                <c:pt idx="6874">
                  <c:v>28.408000000000001</c:v>
                </c:pt>
                <c:pt idx="6875">
                  <c:v>28.4071</c:v>
                </c:pt>
                <c:pt idx="6876">
                  <c:v>28.406400000000001</c:v>
                </c:pt>
                <c:pt idx="6877">
                  <c:v>28.405799999999989</c:v>
                </c:pt>
                <c:pt idx="6878">
                  <c:v>28.4057</c:v>
                </c:pt>
                <c:pt idx="6879">
                  <c:v>28.405799999999989</c:v>
                </c:pt>
                <c:pt idx="6880">
                  <c:v>28.406099999999991</c:v>
                </c:pt>
                <c:pt idx="6881">
                  <c:v>28.407499999999999</c:v>
                </c:pt>
                <c:pt idx="6882">
                  <c:v>28.408200000000001</c:v>
                </c:pt>
                <c:pt idx="6883">
                  <c:v>28.408699999999989</c:v>
                </c:pt>
                <c:pt idx="6884">
                  <c:v>28.409099999999999</c:v>
                </c:pt>
                <c:pt idx="6885">
                  <c:v>28.409099999999999</c:v>
                </c:pt>
                <c:pt idx="6886">
                  <c:v>28.409199999999998</c:v>
                </c:pt>
                <c:pt idx="6887">
                  <c:v>28.409399999999991</c:v>
                </c:pt>
                <c:pt idx="6888">
                  <c:v>28.409499999999991</c:v>
                </c:pt>
                <c:pt idx="6889">
                  <c:v>28.409399999999991</c:v>
                </c:pt>
                <c:pt idx="6890">
                  <c:v>28.409499999999991</c:v>
                </c:pt>
                <c:pt idx="6891">
                  <c:v>28.409499999999991</c:v>
                </c:pt>
                <c:pt idx="6892">
                  <c:v>28.409499999999991</c:v>
                </c:pt>
                <c:pt idx="6893">
                  <c:v>28.409499999999991</c:v>
                </c:pt>
                <c:pt idx="6894">
                  <c:v>28.409499999999991</c:v>
                </c:pt>
                <c:pt idx="6895">
                  <c:v>28.409499999999991</c:v>
                </c:pt>
                <c:pt idx="6896">
                  <c:v>28.409499999999991</c:v>
                </c:pt>
                <c:pt idx="6897">
                  <c:v>28.409300000000002</c:v>
                </c:pt>
                <c:pt idx="6898">
                  <c:v>28.408999999999999</c:v>
                </c:pt>
                <c:pt idx="6899">
                  <c:v>28.408799999999989</c:v>
                </c:pt>
                <c:pt idx="6900">
                  <c:v>28.408799999999989</c:v>
                </c:pt>
                <c:pt idx="6901">
                  <c:v>28.408799999999989</c:v>
                </c:pt>
                <c:pt idx="6902">
                  <c:v>28.408699999999989</c:v>
                </c:pt>
                <c:pt idx="6903">
                  <c:v>28.408799999999989</c:v>
                </c:pt>
                <c:pt idx="6904">
                  <c:v>28.408799999999989</c:v>
                </c:pt>
                <c:pt idx="6905">
                  <c:v>28.4086</c:v>
                </c:pt>
                <c:pt idx="6906">
                  <c:v>28.408200000000001</c:v>
                </c:pt>
                <c:pt idx="6907">
                  <c:v>28.407900000000001</c:v>
                </c:pt>
                <c:pt idx="6908">
                  <c:v>28.407399999999999</c:v>
                </c:pt>
                <c:pt idx="6909">
                  <c:v>28.40669999999999</c:v>
                </c:pt>
                <c:pt idx="6910">
                  <c:v>28.4055</c:v>
                </c:pt>
                <c:pt idx="6911">
                  <c:v>28.405100000000001</c:v>
                </c:pt>
                <c:pt idx="6912">
                  <c:v>28.405000000000001</c:v>
                </c:pt>
                <c:pt idx="6913">
                  <c:v>28.404799999999991</c:v>
                </c:pt>
                <c:pt idx="6914">
                  <c:v>28.404499999999999</c:v>
                </c:pt>
                <c:pt idx="6915">
                  <c:v>28.4039</c:v>
                </c:pt>
                <c:pt idx="6916">
                  <c:v>28.403399999999991</c:v>
                </c:pt>
                <c:pt idx="6917">
                  <c:v>28.402799999999989</c:v>
                </c:pt>
                <c:pt idx="6918">
                  <c:v>28.401800000000001</c:v>
                </c:pt>
                <c:pt idx="6919">
                  <c:v>28.401199999999999</c:v>
                </c:pt>
                <c:pt idx="6920">
                  <c:v>28.401199999999999</c:v>
                </c:pt>
                <c:pt idx="6921">
                  <c:v>28.401599999999998</c:v>
                </c:pt>
                <c:pt idx="6922">
                  <c:v>28.4026</c:v>
                </c:pt>
                <c:pt idx="6923">
                  <c:v>28.402799999999989</c:v>
                </c:pt>
                <c:pt idx="6924">
                  <c:v>28.402699999999989</c:v>
                </c:pt>
                <c:pt idx="6925">
                  <c:v>28.4026</c:v>
                </c:pt>
                <c:pt idx="6926">
                  <c:v>28.402899999999999</c:v>
                </c:pt>
                <c:pt idx="6927">
                  <c:v>28.403299999999991</c:v>
                </c:pt>
                <c:pt idx="6928">
                  <c:v>28.403600000000001</c:v>
                </c:pt>
                <c:pt idx="6929">
                  <c:v>28.403500000000001</c:v>
                </c:pt>
                <c:pt idx="6930">
                  <c:v>28.403700000000001</c:v>
                </c:pt>
                <c:pt idx="6931">
                  <c:v>28.4039</c:v>
                </c:pt>
                <c:pt idx="6932">
                  <c:v>28.4041</c:v>
                </c:pt>
                <c:pt idx="6933">
                  <c:v>28.404199999999999</c:v>
                </c:pt>
                <c:pt idx="6934">
                  <c:v>28.404199999999999</c:v>
                </c:pt>
                <c:pt idx="6935">
                  <c:v>28.404199999999999</c:v>
                </c:pt>
                <c:pt idx="6936">
                  <c:v>28.403999999999989</c:v>
                </c:pt>
                <c:pt idx="6937">
                  <c:v>28.403600000000001</c:v>
                </c:pt>
                <c:pt idx="6938">
                  <c:v>28.4039</c:v>
                </c:pt>
                <c:pt idx="6939">
                  <c:v>28.4041</c:v>
                </c:pt>
                <c:pt idx="6940">
                  <c:v>28.4039</c:v>
                </c:pt>
                <c:pt idx="6941">
                  <c:v>28.403500000000001</c:v>
                </c:pt>
                <c:pt idx="6942">
                  <c:v>28.403700000000001</c:v>
                </c:pt>
                <c:pt idx="6943">
                  <c:v>28.4039</c:v>
                </c:pt>
                <c:pt idx="6944">
                  <c:v>28.4041</c:v>
                </c:pt>
                <c:pt idx="6945">
                  <c:v>28.403999999999989</c:v>
                </c:pt>
                <c:pt idx="6946">
                  <c:v>28.404499999999999</c:v>
                </c:pt>
                <c:pt idx="6947">
                  <c:v>28.405000000000001</c:v>
                </c:pt>
                <c:pt idx="6948">
                  <c:v>28.405000000000001</c:v>
                </c:pt>
                <c:pt idx="6949">
                  <c:v>28.404699999999991</c:v>
                </c:pt>
                <c:pt idx="6950">
                  <c:v>28.404499999999999</c:v>
                </c:pt>
                <c:pt idx="6951">
                  <c:v>28.404399999999999</c:v>
                </c:pt>
                <c:pt idx="6952">
                  <c:v>28.404699999999991</c:v>
                </c:pt>
                <c:pt idx="6953">
                  <c:v>28.405200000000001</c:v>
                </c:pt>
                <c:pt idx="6954">
                  <c:v>28.4055</c:v>
                </c:pt>
                <c:pt idx="6955">
                  <c:v>28.4057</c:v>
                </c:pt>
                <c:pt idx="6956">
                  <c:v>28.4055</c:v>
                </c:pt>
                <c:pt idx="6957">
                  <c:v>28.405100000000001</c:v>
                </c:pt>
                <c:pt idx="6958">
                  <c:v>28.404599999999999</c:v>
                </c:pt>
                <c:pt idx="6959">
                  <c:v>28.4039</c:v>
                </c:pt>
                <c:pt idx="6960">
                  <c:v>28.403399999999991</c:v>
                </c:pt>
                <c:pt idx="6961">
                  <c:v>28.403099999999998</c:v>
                </c:pt>
                <c:pt idx="6962">
                  <c:v>28.402799999999989</c:v>
                </c:pt>
                <c:pt idx="6963">
                  <c:v>28.4024</c:v>
                </c:pt>
                <c:pt idx="6964">
                  <c:v>28.40199999999999</c:v>
                </c:pt>
                <c:pt idx="6965">
                  <c:v>28.401599999999998</c:v>
                </c:pt>
                <c:pt idx="6966">
                  <c:v>28.401199999999999</c:v>
                </c:pt>
                <c:pt idx="6967">
                  <c:v>28.4011</c:v>
                </c:pt>
                <c:pt idx="6968">
                  <c:v>28.401199999999999</c:v>
                </c:pt>
                <c:pt idx="6969">
                  <c:v>28.401599999999998</c:v>
                </c:pt>
                <c:pt idx="6970">
                  <c:v>28.401900000000001</c:v>
                </c:pt>
                <c:pt idx="6971">
                  <c:v>28.4025</c:v>
                </c:pt>
                <c:pt idx="6972">
                  <c:v>28.402799999999989</c:v>
                </c:pt>
                <c:pt idx="6973">
                  <c:v>28.402699999999989</c:v>
                </c:pt>
                <c:pt idx="6974">
                  <c:v>28.4026</c:v>
                </c:pt>
                <c:pt idx="6975">
                  <c:v>28.4025</c:v>
                </c:pt>
                <c:pt idx="6976">
                  <c:v>28.402899999999999</c:v>
                </c:pt>
                <c:pt idx="6977">
                  <c:v>28.403299999999991</c:v>
                </c:pt>
                <c:pt idx="6978">
                  <c:v>28.403399999999991</c:v>
                </c:pt>
                <c:pt idx="6979">
                  <c:v>28.403500000000001</c:v>
                </c:pt>
                <c:pt idx="6980">
                  <c:v>28.403299999999991</c:v>
                </c:pt>
                <c:pt idx="6981">
                  <c:v>28.402999999999999</c:v>
                </c:pt>
                <c:pt idx="6982">
                  <c:v>28.4026</c:v>
                </c:pt>
                <c:pt idx="6983">
                  <c:v>28.401499999999999</c:v>
                </c:pt>
                <c:pt idx="6984">
                  <c:v>28.4009</c:v>
                </c:pt>
                <c:pt idx="6985">
                  <c:v>28.40059999999999</c:v>
                </c:pt>
                <c:pt idx="6986">
                  <c:v>28.400700000000001</c:v>
                </c:pt>
                <c:pt idx="6987">
                  <c:v>28.401599999999998</c:v>
                </c:pt>
                <c:pt idx="6988">
                  <c:v>28.402200000000001</c:v>
                </c:pt>
                <c:pt idx="6989">
                  <c:v>28.402799999999989</c:v>
                </c:pt>
                <c:pt idx="6990">
                  <c:v>28.403500000000001</c:v>
                </c:pt>
                <c:pt idx="6991">
                  <c:v>28.4041</c:v>
                </c:pt>
                <c:pt idx="6992">
                  <c:v>28.4041</c:v>
                </c:pt>
                <c:pt idx="6993">
                  <c:v>28.4039</c:v>
                </c:pt>
                <c:pt idx="6994">
                  <c:v>28.403600000000001</c:v>
                </c:pt>
                <c:pt idx="6995">
                  <c:v>28.4023</c:v>
                </c:pt>
                <c:pt idx="6996">
                  <c:v>28.401599999999998</c:v>
                </c:pt>
                <c:pt idx="6997">
                  <c:v>28.401299999999999</c:v>
                </c:pt>
                <c:pt idx="6998">
                  <c:v>28.401299999999999</c:v>
                </c:pt>
                <c:pt idx="6999">
                  <c:v>28.401900000000001</c:v>
                </c:pt>
                <c:pt idx="7000">
                  <c:v>28.401900000000001</c:v>
                </c:pt>
                <c:pt idx="7001">
                  <c:v>28.401800000000001</c:v>
                </c:pt>
                <c:pt idx="7002">
                  <c:v>28.401599999999998</c:v>
                </c:pt>
                <c:pt idx="7003">
                  <c:v>28.401599999999998</c:v>
                </c:pt>
                <c:pt idx="7004">
                  <c:v>28.401399999999999</c:v>
                </c:pt>
                <c:pt idx="7005">
                  <c:v>28.4011</c:v>
                </c:pt>
                <c:pt idx="7006">
                  <c:v>28.4009</c:v>
                </c:pt>
                <c:pt idx="7007">
                  <c:v>28.400500000000001</c:v>
                </c:pt>
                <c:pt idx="7008">
                  <c:v>28.400300000000001</c:v>
                </c:pt>
                <c:pt idx="7009">
                  <c:v>28.400099999999991</c:v>
                </c:pt>
                <c:pt idx="7010">
                  <c:v>28.399899999999999</c:v>
                </c:pt>
                <c:pt idx="7011">
                  <c:v>28.4</c:v>
                </c:pt>
                <c:pt idx="7012">
                  <c:v>28.399899999999999</c:v>
                </c:pt>
                <c:pt idx="7013">
                  <c:v>28.399899999999999</c:v>
                </c:pt>
                <c:pt idx="7014">
                  <c:v>28.39980000000001</c:v>
                </c:pt>
                <c:pt idx="7015">
                  <c:v>28.399899999999999</c:v>
                </c:pt>
                <c:pt idx="7016">
                  <c:v>28.400099999999991</c:v>
                </c:pt>
                <c:pt idx="7017">
                  <c:v>28.400500000000001</c:v>
                </c:pt>
                <c:pt idx="7018">
                  <c:v>28.4009</c:v>
                </c:pt>
                <c:pt idx="7019">
                  <c:v>28.4011</c:v>
                </c:pt>
                <c:pt idx="7020">
                  <c:v>28.4011</c:v>
                </c:pt>
                <c:pt idx="7021">
                  <c:v>28.4011</c:v>
                </c:pt>
                <c:pt idx="7022">
                  <c:v>28.4011</c:v>
                </c:pt>
                <c:pt idx="7023">
                  <c:v>28.400500000000001</c:v>
                </c:pt>
                <c:pt idx="7024">
                  <c:v>28.400300000000001</c:v>
                </c:pt>
                <c:pt idx="7025">
                  <c:v>28.400400000000001</c:v>
                </c:pt>
                <c:pt idx="7026">
                  <c:v>28.40059999999999</c:v>
                </c:pt>
                <c:pt idx="7027">
                  <c:v>28.4008</c:v>
                </c:pt>
                <c:pt idx="7028">
                  <c:v>28.4009</c:v>
                </c:pt>
                <c:pt idx="7029">
                  <c:v>28.4008</c:v>
                </c:pt>
                <c:pt idx="7030">
                  <c:v>28.4008</c:v>
                </c:pt>
                <c:pt idx="7031">
                  <c:v>28.4011</c:v>
                </c:pt>
                <c:pt idx="7032">
                  <c:v>28.401900000000001</c:v>
                </c:pt>
                <c:pt idx="7033">
                  <c:v>28.402799999999989</c:v>
                </c:pt>
                <c:pt idx="7034">
                  <c:v>28.4038</c:v>
                </c:pt>
                <c:pt idx="7035">
                  <c:v>28.404799999999991</c:v>
                </c:pt>
                <c:pt idx="7036">
                  <c:v>28.404899999999991</c:v>
                </c:pt>
                <c:pt idx="7037">
                  <c:v>28.404899999999991</c:v>
                </c:pt>
                <c:pt idx="7038">
                  <c:v>28.404799999999991</c:v>
                </c:pt>
                <c:pt idx="7039">
                  <c:v>28.404199999999999</c:v>
                </c:pt>
                <c:pt idx="7040">
                  <c:v>28.4039</c:v>
                </c:pt>
                <c:pt idx="7041">
                  <c:v>28.403500000000001</c:v>
                </c:pt>
                <c:pt idx="7042">
                  <c:v>28.402999999999999</c:v>
                </c:pt>
                <c:pt idx="7043">
                  <c:v>28.403099999999998</c:v>
                </c:pt>
                <c:pt idx="7044">
                  <c:v>28.403099999999998</c:v>
                </c:pt>
                <c:pt idx="7045">
                  <c:v>28.403299999999991</c:v>
                </c:pt>
                <c:pt idx="7046">
                  <c:v>28.403600000000001</c:v>
                </c:pt>
                <c:pt idx="7047">
                  <c:v>28.403299999999991</c:v>
                </c:pt>
                <c:pt idx="7048">
                  <c:v>28.402899999999999</c:v>
                </c:pt>
                <c:pt idx="7049">
                  <c:v>28.4026</c:v>
                </c:pt>
                <c:pt idx="7050">
                  <c:v>28.402200000000001</c:v>
                </c:pt>
                <c:pt idx="7051">
                  <c:v>28.401399999999999</c:v>
                </c:pt>
                <c:pt idx="7052">
                  <c:v>28.401</c:v>
                </c:pt>
                <c:pt idx="7053">
                  <c:v>28.40059999999999</c:v>
                </c:pt>
                <c:pt idx="7054">
                  <c:v>28.400300000000001</c:v>
                </c:pt>
                <c:pt idx="7055">
                  <c:v>28.400199999999991</c:v>
                </c:pt>
                <c:pt idx="7056">
                  <c:v>28.400099999999991</c:v>
                </c:pt>
                <c:pt idx="7057">
                  <c:v>28.4</c:v>
                </c:pt>
                <c:pt idx="7058">
                  <c:v>28.399899999999999</c:v>
                </c:pt>
                <c:pt idx="7059">
                  <c:v>28.39980000000001</c:v>
                </c:pt>
                <c:pt idx="7060">
                  <c:v>28.399899999999999</c:v>
                </c:pt>
                <c:pt idx="7061">
                  <c:v>28.39980000000001</c:v>
                </c:pt>
                <c:pt idx="7062">
                  <c:v>28.39980000000001</c:v>
                </c:pt>
                <c:pt idx="7063">
                  <c:v>28.39980000000001</c:v>
                </c:pt>
                <c:pt idx="7064">
                  <c:v>28.39980000000001</c:v>
                </c:pt>
                <c:pt idx="7065">
                  <c:v>28.39980000000001</c:v>
                </c:pt>
                <c:pt idx="7066">
                  <c:v>28.39980000000001</c:v>
                </c:pt>
                <c:pt idx="7067">
                  <c:v>28.39980000000001</c:v>
                </c:pt>
                <c:pt idx="7068">
                  <c:v>28.399899999999999</c:v>
                </c:pt>
                <c:pt idx="7069">
                  <c:v>28.400099999999991</c:v>
                </c:pt>
                <c:pt idx="7070">
                  <c:v>28.40059999999999</c:v>
                </c:pt>
                <c:pt idx="7071">
                  <c:v>28.4011</c:v>
                </c:pt>
                <c:pt idx="7072">
                  <c:v>28.401299999999999</c:v>
                </c:pt>
                <c:pt idx="7073">
                  <c:v>28.401399999999999</c:v>
                </c:pt>
                <c:pt idx="7074">
                  <c:v>28.401299999999999</c:v>
                </c:pt>
                <c:pt idx="7075">
                  <c:v>28.401299999999999</c:v>
                </c:pt>
                <c:pt idx="7076">
                  <c:v>28.40059999999999</c:v>
                </c:pt>
                <c:pt idx="7077">
                  <c:v>28.400400000000001</c:v>
                </c:pt>
                <c:pt idx="7078">
                  <c:v>28.400199999999991</c:v>
                </c:pt>
                <c:pt idx="7079">
                  <c:v>28.4</c:v>
                </c:pt>
                <c:pt idx="7080">
                  <c:v>28.4</c:v>
                </c:pt>
                <c:pt idx="7081">
                  <c:v>28.399899999999999</c:v>
                </c:pt>
                <c:pt idx="7082">
                  <c:v>28.399899999999999</c:v>
                </c:pt>
                <c:pt idx="7083">
                  <c:v>28.39980000000001</c:v>
                </c:pt>
                <c:pt idx="7084">
                  <c:v>28.400099999999991</c:v>
                </c:pt>
                <c:pt idx="7085">
                  <c:v>28.40059999999999</c:v>
                </c:pt>
                <c:pt idx="7086">
                  <c:v>28.401</c:v>
                </c:pt>
                <c:pt idx="7087">
                  <c:v>28.401299999999999</c:v>
                </c:pt>
                <c:pt idx="7088">
                  <c:v>28.401599999999998</c:v>
                </c:pt>
                <c:pt idx="7089">
                  <c:v>28.401599999999998</c:v>
                </c:pt>
                <c:pt idx="7090">
                  <c:v>28.401499999999999</c:v>
                </c:pt>
                <c:pt idx="7091">
                  <c:v>28.401399999999999</c:v>
                </c:pt>
                <c:pt idx="7092">
                  <c:v>28.400700000000001</c:v>
                </c:pt>
                <c:pt idx="7093">
                  <c:v>28.400400000000001</c:v>
                </c:pt>
                <c:pt idx="7094">
                  <c:v>28.400199999999991</c:v>
                </c:pt>
                <c:pt idx="7095">
                  <c:v>28.4</c:v>
                </c:pt>
                <c:pt idx="7096">
                  <c:v>28.400400000000001</c:v>
                </c:pt>
                <c:pt idx="7097">
                  <c:v>28.400700000000001</c:v>
                </c:pt>
                <c:pt idx="7098">
                  <c:v>28.400700000000001</c:v>
                </c:pt>
                <c:pt idx="7099">
                  <c:v>28.400700000000001</c:v>
                </c:pt>
                <c:pt idx="7100">
                  <c:v>28.4009</c:v>
                </c:pt>
                <c:pt idx="7101">
                  <c:v>28.4009</c:v>
                </c:pt>
                <c:pt idx="7102">
                  <c:v>28.4009</c:v>
                </c:pt>
                <c:pt idx="7103">
                  <c:v>28.4008</c:v>
                </c:pt>
                <c:pt idx="7104">
                  <c:v>28.400400000000001</c:v>
                </c:pt>
                <c:pt idx="7105">
                  <c:v>28.400199999999991</c:v>
                </c:pt>
                <c:pt idx="7106">
                  <c:v>28.400099999999991</c:v>
                </c:pt>
                <c:pt idx="7107">
                  <c:v>28.399899999999999</c:v>
                </c:pt>
                <c:pt idx="7108">
                  <c:v>28.399899999999999</c:v>
                </c:pt>
                <c:pt idx="7109">
                  <c:v>28.399899999999999</c:v>
                </c:pt>
                <c:pt idx="7110">
                  <c:v>28.399899999999999</c:v>
                </c:pt>
                <c:pt idx="7111">
                  <c:v>28.39980000000001</c:v>
                </c:pt>
                <c:pt idx="7112">
                  <c:v>28.39980000000001</c:v>
                </c:pt>
                <c:pt idx="7113">
                  <c:v>28.39980000000001</c:v>
                </c:pt>
                <c:pt idx="7114">
                  <c:v>28.39980000000001</c:v>
                </c:pt>
                <c:pt idx="7115">
                  <c:v>28.39980000000001</c:v>
                </c:pt>
                <c:pt idx="7116">
                  <c:v>28.39980000000001</c:v>
                </c:pt>
                <c:pt idx="7117">
                  <c:v>28.39980000000001</c:v>
                </c:pt>
                <c:pt idx="7118">
                  <c:v>28.39980000000001</c:v>
                </c:pt>
                <c:pt idx="7119">
                  <c:v>28.39980000000001</c:v>
                </c:pt>
                <c:pt idx="7120">
                  <c:v>28.39980000000001</c:v>
                </c:pt>
                <c:pt idx="7121">
                  <c:v>28.39980000000001</c:v>
                </c:pt>
                <c:pt idx="7122">
                  <c:v>28.39980000000001</c:v>
                </c:pt>
                <c:pt idx="7123">
                  <c:v>28.39980000000001</c:v>
                </c:pt>
                <c:pt idx="7124">
                  <c:v>28.39980000000001</c:v>
                </c:pt>
                <c:pt idx="7125">
                  <c:v>28.39980000000001</c:v>
                </c:pt>
                <c:pt idx="7126">
                  <c:v>28.39980000000001</c:v>
                </c:pt>
                <c:pt idx="7127">
                  <c:v>28.39980000000001</c:v>
                </c:pt>
                <c:pt idx="7128">
                  <c:v>28.39980000000001</c:v>
                </c:pt>
                <c:pt idx="7129">
                  <c:v>28.39980000000001</c:v>
                </c:pt>
                <c:pt idx="7130">
                  <c:v>28.39980000000001</c:v>
                </c:pt>
                <c:pt idx="7131">
                  <c:v>28.39980000000001</c:v>
                </c:pt>
                <c:pt idx="7132">
                  <c:v>28.39980000000001</c:v>
                </c:pt>
                <c:pt idx="7133">
                  <c:v>28.39980000000001</c:v>
                </c:pt>
                <c:pt idx="7134">
                  <c:v>28.39980000000001</c:v>
                </c:pt>
                <c:pt idx="7135">
                  <c:v>28.39980000000001</c:v>
                </c:pt>
                <c:pt idx="7136">
                  <c:v>28.39980000000001</c:v>
                </c:pt>
                <c:pt idx="7137">
                  <c:v>28.39980000000001</c:v>
                </c:pt>
                <c:pt idx="7138">
                  <c:v>28.39980000000001</c:v>
                </c:pt>
                <c:pt idx="7139">
                  <c:v>28.39980000000001</c:v>
                </c:pt>
                <c:pt idx="7140">
                  <c:v>28.39980000000001</c:v>
                </c:pt>
                <c:pt idx="7141">
                  <c:v>28.39980000000001</c:v>
                </c:pt>
                <c:pt idx="7142">
                  <c:v>28.39980000000001</c:v>
                </c:pt>
                <c:pt idx="7143">
                  <c:v>28.39980000000001</c:v>
                </c:pt>
                <c:pt idx="7144">
                  <c:v>28.39980000000001</c:v>
                </c:pt>
                <c:pt idx="7145">
                  <c:v>28.39980000000001</c:v>
                </c:pt>
                <c:pt idx="7146">
                  <c:v>28.39980000000001</c:v>
                </c:pt>
                <c:pt idx="7147">
                  <c:v>28.39980000000001</c:v>
                </c:pt>
                <c:pt idx="7148">
                  <c:v>28.39980000000001</c:v>
                </c:pt>
                <c:pt idx="7149">
                  <c:v>28.39980000000001</c:v>
                </c:pt>
                <c:pt idx="7150">
                  <c:v>28.39980000000001</c:v>
                </c:pt>
                <c:pt idx="7151">
                  <c:v>28.39980000000001</c:v>
                </c:pt>
                <c:pt idx="7152">
                  <c:v>28.39980000000001</c:v>
                </c:pt>
                <c:pt idx="7153">
                  <c:v>28.39980000000001</c:v>
                </c:pt>
                <c:pt idx="7154">
                  <c:v>28.39980000000001</c:v>
                </c:pt>
                <c:pt idx="7155">
                  <c:v>28.39980000000001</c:v>
                </c:pt>
                <c:pt idx="7156">
                  <c:v>28.39980000000001</c:v>
                </c:pt>
                <c:pt idx="7157">
                  <c:v>28.39980000000001</c:v>
                </c:pt>
                <c:pt idx="7158">
                  <c:v>28.3996</c:v>
                </c:pt>
                <c:pt idx="7159">
                  <c:v>28.398900000000001</c:v>
                </c:pt>
                <c:pt idx="7160">
                  <c:v>28.398</c:v>
                </c:pt>
                <c:pt idx="7161">
                  <c:v>28.39739999999999</c:v>
                </c:pt>
                <c:pt idx="7162">
                  <c:v>28.397299999999991</c:v>
                </c:pt>
                <c:pt idx="7163">
                  <c:v>28.397299999999991</c:v>
                </c:pt>
                <c:pt idx="7164">
                  <c:v>28.397299999999991</c:v>
                </c:pt>
                <c:pt idx="7165">
                  <c:v>28.397600000000001</c:v>
                </c:pt>
                <c:pt idx="7166">
                  <c:v>28.39739999999999</c:v>
                </c:pt>
                <c:pt idx="7167">
                  <c:v>28.39739999999999</c:v>
                </c:pt>
                <c:pt idx="7168">
                  <c:v>28.397600000000001</c:v>
                </c:pt>
                <c:pt idx="7169">
                  <c:v>28.397500000000001</c:v>
                </c:pt>
                <c:pt idx="7170">
                  <c:v>28.397600000000001</c:v>
                </c:pt>
                <c:pt idx="7171">
                  <c:v>28.3979</c:v>
                </c:pt>
                <c:pt idx="7172">
                  <c:v>28.398099999999999</c:v>
                </c:pt>
                <c:pt idx="7173">
                  <c:v>28.398800000000001</c:v>
                </c:pt>
                <c:pt idx="7174">
                  <c:v>28.399100000000001</c:v>
                </c:pt>
                <c:pt idx="7175">
                  <c:v>28.3994</c:v>
                </c:pt>
                <c:pt idx="7176">
                  <c:v>28.3996</c:v>
                </c:pt>
                <c:pt idx="7177">
                  <c:v>28.3996</c:v>
                </c:pt>
                <c:pt idx="7178">
                  <c:v>28.399699999999999</c:v>
                </c:pt>
                <c:pt idx="7179">
                  <c:v>28.399699999999999</c:v>
                </c:pt>
                <c:pt idx="7180">
                  <c:v>28.39980000000001</c:v>
                </c:pt>
                <c:pt idx="7181">
                  <c:v>28.39980000000001</c:v>
                </c:pt>
                <c:pt idx="7182">
                  <c:v>28.39980000000001</c:v>
                </c:pt>
                <c:pt idx="7183">
                  <c:v>28.39980000000001</c:v>
                </c:pt>
                <c:pt idx="7184">
                  <c:v>28.39980000000001</c:v>
                </c:pt>
                <c:pt idx="7185">
                  <c:v>28.39980000000001</c:v>
                </c:pt>
                <c:pt idx="7186">
                  <c:v>28.39980000000001</c:v>
                </c:pt>
                <c:pt idx="7187">
                  <c:v>28.39980000000001</c:v>
                </c:pt>
                <c:pt idx="7188">
                  <c:v>28.39980000000001</c:v>
                </c:pt>
                <c:pt idx="7189">
                  <c:v>28.39980000000001</c:v>
                </c:pt>
                <c:pt idx="7190">
                  <c:v>28.39980000000001</c:v>
                </c:pt>
                <c:pt idx="7191">
                  <c:v>28.39980000000001</c:v>
                </c:pt>
                <c:pt idx="7192">
                  <c:v>28.39980000000001</c:v>
                </c:pt>
                <c:pt idx="7193">
                  <c:v>28.39980000000001</c:v>
                </c:pt>
                <c:pt idx="7194">
                  <c:v>28.39980000000001</c:v>
                </c:pt>
                <c:pt idx="7195">
                  <c:v>28.39980000000001</c:v>
                </c:pt>
                <c:pt idx="7196">
                  <c:v>28.39980000000001</c:v>
                </c:pt>
                <c:pt idx="7197">
                  <c:v>28.3994</c:v>
                </c:pt>
                <c:pt idx="7198">
                  <c:v>28.399100000000001</c:v>
                </c:pt>
                <c:pt idx="7199">
                  <c:v>28.399000000000001</c:v>
                </c:pt>
                <c:pt idx="7200">
                  <c:v>28.398800000000001</c:v>
                </c:pt>
                <c:pt idx="7201">
                  <c:v>28.397800000000011</c:v>
                </c:pt>
                <c:pt idx="7202">
                  <c:v>28.397199999999991</c:v>
                </c:pt>
                <c:pt idx="7203">
                  <c:v>28.396900000000009</c:v>
                </c:pt>
                <c:pt idx="7204">
                  <c:v>28.396900000000009</c:v>
                </c:pt>
                <c:pt idx="7205">
                  <c:v>28.396499999999989</c:v>
                </c:pt>
                <c:pt idx="7206">
                  <c:v>28.396499999999989</c:v>
                </c:pt>
                <c:pt idx="7207">
                  <c:v>28.396699999999999</c:v>
                </c:pt>
                <c:pt idx="7208">
                  <c:v>28.397000000000009</c:v>
                </c:pt>
                <c:pt idx="7209">
                  <c:v>28.3977</c:v>
                </c:pt>
                <c:pt idx="7210">
                  <c:v>28.398099999999999</c:v>
                </c:pt>
                <c:pt idx="7211">
                  <c:v>28.398499999999999</c:v>
                </c:pt>
                <c:pt idx="7212">
                  <c:v>28.398900000000001</c:v>
                </c:pt>
                <c:pt idx="7213">
                  <c:v>28.399100000000001</c:v>
                </c:pt>
                <c:pt idx="7214">
                  <c:v>28.3994</c:v>
                </c:pt>
                <c:pt idx="7215">
                  <c:v>28.3996</c:v>
                </c:pt>
                <c:pt idx="7216">
                  <c:v>28.399699999999999</c:v>
                </c:pt>
                <c:pt idx="7217">
                  <c:v>28.399699999999999</c:v>
                </c:pt>
                <c:pt idx="7218">
                  <c:v>28.399699999999999</c:v>
                </c:pt>
                <c:pt idx="7219">
                  <c:v>28.39980000000001</c:v>
                </c:pt>
                <c:pt idx="7220">
                  <c:v>28.39980000000001</c:v>
                </c:pt>
                <c:pt idx="7221">
                  <c:v>28.39980000000001</c:v>
                </c:pt>
                <c:pt idx="7222">
                  <c:v>28.39980000000001</c:v>
                </c:pt>
                <c:pt idx="7223">
                  <c:v>28.39980000000001</c:v>
                </c:pt>
                <c:pt idx="7224">
                  <c:v>28.39980000000001</c:v>
                </c:pt>
                <c:pt idx="7225">
                  <c:v>28.39980000000001</c:v>
                </c:pt>
                <c:pt idx="7226">
                  <c:v>28.39980000000001</c:v>
                </c:pt>
                <c:pt idx="7227">
                  <c:v>28.39980000000001</c:v>
                </c:pt>
                <c:pt idx="7228">
                  <c:v>28.39980000000001</c:v>
                </c:pt>
                <c:pt idx="7229">
                  <c:v>28.39980000000001</c:v>
                </c:pt>
                <c:pt idx="7230">
                  <c:v>28.39980000000001</c:v>
                </c:pt>
                <c:pt idx="7231">
                  <c:v>28.39980000000001</c:v>
                </c:pt>
                <c:pt idx="7232">
                  <c:v>28.39980000000001</c:v>
                </c:pt>
                <c:pt idx="7233">
                  <c:v>28.39980000000001</c:v>
                </c:pt>
                <c:pt idx="7234">
                  <c:v>28.39980000000001</c:v>
                </c:pt>
                <c:pt idx="7235">
                  <c:v>28.39980000000001</c:v>
                </c:pt>
                <c:pt idx="7236">
                  <c:v>28.39980000000001</c:v>
                </c:pt>
                <c:pt idx="7237">
                  <c:v>28.39980000000001</c:v>
                </c:pt>
                <c:pt idx="7238">
                  <c:v>28.39980000000001</c:v>
                </c:pt>
                <c:pt idx="7239">
                  <c:v>28.39980000000001</c:v>
                </c:pt>
                <c:pt idx="7240">
                  <c:v>28.39980000000001</c:v>
                </c:pt>
                <c:pt idx="7241">
                  <c:v>28.39980000000001</c:v>
                </c:pt>
                <c:pt idx="7242">
                  <c:v>28.39980000000001</c:v>
                </c:pt>
                <c:pt idx="7243">
                  <c:v>28.39980000000001</c:v>
                </c:pt>
                <c:pt idx="7244">
                  <c:v>28.3994</c:v>
                </c:pt>
                <c:pt idx="7245">
                  <c:v>28.398900000000001</c:v>
                </c:pt>
                <c:pt idx="7246">
                  <c:v>28.398499999999999</c:v>
                </c:pt>
                <c:pt idx="7247">
                  <c:v>28.398399999999999</c:v>
                </c:pt>
                <c:pt idx="7248">
                  <c:v>28.398399999999999</c:v>
                </c:pt>
                <c:pt idx="7249">
                  <c:v>28.398399999999999</c:v>
                </c:pt>
                <c:pt idx="7250">
                  <c:v>28.398599999999991</c:v>
                </c:pt>
                <c:pt idx="7251">
                  <c:v>28.398299999999999</c:v>
                </c:pt>
                <c:pt idx="7252">
                  <c:v>28.397600000000001</c:v>
                </c:pt>
                <c:pt idx="7253">
                  <c:v>28.397100000000009</c:v>
                </c:pt>
                <c:pt idx="7254">
                  <c:v>28.396100000000001</c:v>
                </c:pt>
                <c:pt idx="7255">
                  <c:v>28.395199999999999</c:v>
                </c:pt>
                <c:pt idx="7256">
                  <c:v>28.394300000000001</c:v>
                </c:pt>
                <c:pt idx="7257">
                  <c:v>28.3935</c:v>
                </c:pt>
                <c:pt idx="7258">
                  <c:v>28.3935</c:v>
                </c:pt>
                <c:pt idx="7259">
                  <c:v>28.393899999999999</c:v>
                </c:pt>
                <c:pt idx="7260">
                  <c:v>28.394200000000001</c:v>
                </c:pt>
                <c:pt idx="7261">
                  <c:v>28.394300000000001</c:v>
                </c:pt>
                <c:pt idx="7262">
                  <c:v>28.395199999999999</c:v>
                </c:pt>
                <c:pt idx="7263">
                  <c:v>28.395800000000001</c:v>
                </c:pt>
                <c:pt idx="7264">
                  <c:v>28.3964</c:v>
                </c:pt>
                <c:pt idx="7265">
                  <c:v>28.397000000000009</c:v>
                </c:pt>
                <c:pt idx="7266">
                  <c:v>28.396799999999999</c:v>
                </c:pt>
                <c:pt idx="7267">
                  <c:v>28.396799999999999</c:v>
                </c:pt>
                <c:pt idx="7268">
                  <c:v>28.397100000000009</c:v>
                </c:pt>
                <c:pt idx="7269">
                  <c:v>28.39739999999999</c:v>
                </c:pt>
                <c:pt idx="7270">
                  <c:v>28.397600000000001</c:v>
                </c:pt>
                <c:pt idx="7271">
                  <c:v>28.397800000000011</c:v>
                </c:pt>
                <c:pt idx="7272">
                  <c:v>28.3977</c:v>
                </c:pt>
                <c:pt idx="7273">
                  <c:v>28.397199999999991</c:v>
                </c:pt>
                <c:pt idx="7274">
                  <c:v>28.397000000000009</c:v>
                </c:pt>
                <c:pt idx="7275">
                  <c:v>28.397000000000009</c:v>
                </c:pt>
                <c:pt idx="7276">
                  <c:v>28.396900000000009</c:v>
                </c:pt>
                <c:pt idx="7277">
                  <c:v>28.396900000000009</c:v>
                </c:pt>
                <c:pt idx="7278">
                  <c:v>28.397199999999991</c:v>
                </c:pt>
                <c:pt idx="7279">
                  <c:v>28.397500000000001</c:v>
                </c:pt>
                <c:pt idx="7280">
                  <c:v>28.397800000000011</c:v>
                </c:pt>
                <c:pt idx="7281">
                  <c:v>28.398099999999999</c:v>
                </c:pt>
                <c:pt idx="7282">
                  <c:v>28.398</c:v>
                </c:pt>
                <c:pt idx="7283">
                  <c:v>28.39739999999999</c:v>
                </c:pt>
                <c:pt idx="7284">
                  <c:v>28.396699999999999</c:v>
                </c:pt>
                <c:pt idx="7285">
                  <c:v>28.396100000000001</c:v>
                </c:pt>
                <c:pt idx="7286">
                  <c:v>28.395199999999999</c:v>
                </c:pt>
                <c:pt idx="7287">
                  <c:v>28.3949</c:v>
                </c:pt>
                <c:pt idx="7288">
                  <c:v>28.39449999999999</c:v>
                </c:pt>
                <c:pt idx="7289">
                  <c:v>28.393899999999999</c:v>
                </c:pt>
                <c:pt idx="7290">
                  <c:v>28.3932</c:v>
                </c:pt>
                <c:pt idx="7291">
                  <c:v>28.3932</c:v>
                </c:pt>
                <c:pt idx="7292">
                  <c:v>28.392800000000001</c:v>
                </c:pt>
                <c:pt idx="7293">
                  <c:v>28.392299999999999</c:v>
                </c:pt>
                <c:pt idx="7294">
                  <c:v>28.3919</c:v>
                </c:pt>
                <c:pt idx="7295">
                  <c:v>28.391500000000001</c:v>
                </c:pt>
                <c:pt idx="7296">
                  <c:v>28.3917</c:v>
                </c:pt>
                <c:pt idx="7297">
                  <c:v>28.3919</c:v>
                </c:pt>
                <c:pt idx="7298">
                  <c:v>28.391799999999989</c:v>
                </c:pt>
                <c:pt idx="7299">
                  <c:v>28.392199999999999</c:v>
                </c:pt>
                <c:pt idx="7300">
                  <c:v>28.392199999999999</c:v>
                </c:pt>
                <c:pt idx="7301">
                  <c:v>28.392099999999999</c:v>
                </c:pt>
                <c:pt idx="7302">
                  <c:v>28.392199999999999</c:v>
                </c:pt>
                <c:pt idx="7303">
                  <c:v>28.391999999999999</c:v>
                </c:pt>
                <c:pt idx="7304">
                  <c:v>28.391799999999989</c:v>
                </c:pt>
                <c:pt idx="7305">
                  <c:v>28.391500000000001</c:v>
                </c:pt>
                <c:pt idx="7306">
                  <c:v>28.391300000000001</c:v>
                </c:pt>
                <c:pt idx="7307">
                  <c:v>28.391300000000001</c:v>
                </c:pt>
                <c:pt idx="7308">
                  <c:v>28.391099999999991</c:v>
                </c:pt>
                <c:pt idx="7309">
                  <c:v>28.391000000000009</c:v>
                </c:pt>
                <c:pt idx="7310">
                  <c:v>28.390900000000009</c:v>
                </c:pt>
                <c:pt idx="7311">
                  <c:v>28.391300000000001</c:v>
                </c:pt>
                <c:pt idx="7312">
                  <c:v>28.3917</c:v>
                </c:pt>
                <c:pt idx="7313">
                  <c:v>28.3919</c:v>
                </c:pt>
                <c:pt idx="7314">
                  <c:v>28.3919</c:v>
                </c:pt>
                <c:pt idx="7315">
                  <c:v>28.392199999999999</c:v>
                </c:pt>
                <c:pt idx="7316">
                  <c:v>28.392199999999999</c:v>
                </c:pt>
                <c:pt idx="7317">
                  <c:v>28.392099999999999</c:v>
                </c:pt>
                <c:pt idx="7318">
                  <c:v>28.3919</c:v>
                </c:pt>
                <c:pt idx="7319">
                  <c:v>28.391099999999991</c:v>
                </c:pt>
                <c:pt idx="7320">
                  <c:v>28.390799999999999</c:v>
                </c:pt>
                <c:pt idx="7321">
                  <c:v>28.390699999999999</c:v>
                </c:pt>
                <c:pt idx="7322">
                  <c:v>28.391000000000009</c:v>
                </c:pt>
                <c:pt idx="7323">
                  <c:v>28.391799999999989</c:v>
                </c:pt>
                <c:pt idx="7324">
                  <c:v>28.392099999999999</c:v>
                </c:pt>
                <c:pt idx="7325">
                  <c:v>28.392499999999991</c:v>
                </c:pt>
                <c:pt idx="7326">
                  <c:v>28.3932</c:v>
                </c:pt>
                <c:pt idx="7327">
                  <c:v>28.394400000000001</c:v>
                </c:pt>
                <c:pt idx="7328">
                  <c:v>28.395199999999999</c:v>
                </c:pt>
                <c:pt idx="7329">
                  <c:v>28.395499999999991</c:v>
                </c:pt>
                <c:pt idx="7330">
                  <c:v>28.395399999999999</c:v>
                </c:pt>
                <c:pt idx="7331">
                  <c:v>28.395399999999999</c:v>
                </c:pt>
                <c:pt idx="7332">
                  <c:v>28.395399999999999</c:v>
                </c:pt>
                <c:pt idx="7333">
                  <c:v>28.395399999999999</c:v>
                </c:pt>
                <c:pt idx="7334">
                  <c:v>28.395399999999999</c:v>
                </c:pt>
                <c:pt idx="7335">
                  <c:v>28.395</c:v>
                </c:pt>
                <c:pt idx="7336">
                  <c:v>28.3947</c:v>
                </c:pt>
                <c:pt idx="7337">
                  <c:v>28.3947</c:v>
                </c:pt>
                <c:pt idx="7338">
                  <c:v>28.395</c:v>
                </c:pt>
                <c:pt idx="7339">
                  <c:v>28.3947</c:v>
                </c:pt>
                <c:pt idx="7340">
                  <c:v>28.3947</c:v>
                </c:pt>
                <c:pt idx="7341">
                  <c:v>28.3949</c:v>
                </c:pt>
                <c:pt idx="7342">
                  <c:v>28.395199999999999</c:v>
                </c:pt>
                <c:pt idx="7343">
                  <c:v>28.3948</c:v>
                </c:pt>
                <c:pt idx="7344">
                  <c:v>28.39459999999999</c:v>
                </c:pt>
                <c:pt idx="7345">
                  <c:v>28.3947</c:v>
                </c:pt>
                <c:pt idx="7346">
                  <c:v>28.3949</c:v>
                </c:pt>
                <c:pt idx="7347">
                  <c:v>28.3948</c:v>
                </c:pt>
                <c:pt idx="7348">
                  <c:v>28.3949</c:v>
                </c:pt>
                <c:pt idx="7349">
                  <c:v>28.3948</c:v>
                </c:pt>
                <c:pt idx="7350">
                  <c:v>28.394400000000001</c:v>
                </c:pt>
                <c:pt idx="7351">
                  <c:v>28.393899999999999</c:v>
                </c:pt>
                <c:pt idx="7352">
                  <c:v>28.3934</c:v>
                </c:pt>
                <c:pt idx="7353">
                  <c:v>28.392900000000001</c:v>
                </c:pt>
                <c:pt idx="7354">
                  <c:v>28.392399999999999</c:v>
                </c:pt>
                <c:pt idx="7355">
                  <c:v>28.392099999999999</c:v>
                </c:pt>
                <c:pt idx="7356">
                  <c:v>28.392499999999991</c:v>
                </c:pt>
                <c:pt idx="7357">
                  <c:v>28.39309999999999</c:v>
                </c:pt>
                <c:pt idx="7358">
                  <c:v>28.393899999999999</c:v>
                </c:pt>
                <c:pt idx="7359">
                  <c:v>28.395399999999999</c:v>
                </c:pt>
                <c:pt idx="7360">
                  <c:v>28.39589999999999</c:v>
                </c:pt>
                <c:pt idx="7361">
                  <c:v>28.395700000000001</c:v>
                </c:pt>
                <c:pt idx="7362">
                  <c:v>28.395499999999991</c:v>
                </c:pt>
                <c:pt idx="7363">
                  <c:v>28.394100000000009</c:v>
                </c:pt>
                <c:pt idx="7364">
                  <c:v>28.3933</c:v>
                </c:pt>
                <c:pt idx="7365">
                  <c:v>28.392699999999991</c:v>
                </c:pt>
                <c:pt idx="7366">
                  <c:v>28.391999999999999</c:v>
                </c:pt>
                <c:pt idx="7367">
                  <c:v>28.391400000000001</c:v>
                </c:pt>
                <c:pt idx="7368">
                  <c:v>28.390900000000009</c:v>
                </c:pt>
                <c:pt idx="7369">
                  <c:v>28.390499999999999</c:v>
                </c:pt>
                <c:pt idx="7370">
                  <c:v>28.3902</c:v>
                </c:pt>
                <c:pt idx="7371">
                  <c:v>28.3904</c:v>
                </c:pt>
                <c:pt idx="7372">
                  <c:v>28.390799999999999</c:v>
                </c:pt>
                <c:pt idx="7373">
                  <c:v>28.3916</c:v>
                </c:pt>
                <c:pt idx="7374">
                  <c:v>28.392199999999999</c:v>
                </c:pt>
                <c:pt idx="7375">
                  <c:v>28.392699999999991</c:v>
                </c:pt>
                <c:pt idx="7376">
                  <c:v>28.392800000000001</c:v>
                </c:pt>
                <c:pt idx="7377">
                  <c:v>28.392699999999991</c:v>
                </c:pt>
                <c:pt idx="7378">
                  <c:v>28.392599999999991</c:v>
                </c:pt>
                <c:pt idx="7379">
                  <c:v>28.391500000000001</c:v>
                </c:pt>
                <c:pt idx="7380">
                  <c:v>28.391099999999991</c:v>
                </c:pt>
                <c:pt idx="7381">
                  <c:v>28.390699999999999</c:v>
                </c:pt>
                <c:pt idx="7382">
                  <c:v>28.3904</c:v>
                </c:pt>
                <c:pt idx="7383">
                  <c:v>28.3901</c:v>
                </c:pt>
                <c:pt idx="7384">
                  <c:v>28.3902</c:v>
                </c:pt>
                <c:pt idx="7385">
                  <c:v>28.3901</c:v>
                </c:pt>
                <c:pt idx="7386">
                  <c:v>28.3901</c:v>
                </c:pt>
                <c:pt idx="7387">
                  <c:v>28.3904</c:v>
                </c:pt>
                <c:pt idx="7388">
                  <c:v>28.391300000000001</c:v>
                </c:pt>
                <c:pt idx="7389">
                  <c:v>28.392099999999999</c:v>
                </c:pt>
                <c:pt idx="7390">
                  <c:v>28.392599999999991</c:v>
                </c:pt>
                <c:pt idx="7391">
                  <c:v>28.392699999999991</c:v>
                </c:pt>
                <c:pt idx="7392">
                  <c:v>28.39309999999999</c:v>
                </c:pt>
                <c:pt idx="7393">
                  <c:v>28.393000000000001</c:v>
                </c:pt>
                <c:pt idx="7394">
                  <c:v>28.392800000000001</c:v>
                </c:pt>
                <c:pt idx="7395">
                  <c:v>28.392599999999991</c:v>
                </c:pt>
                <c:pt idx="7396">
                  <c:v>28.391500000000001</c:v>
                </c:pt>
                <c:pt idx="7397">
                  <c:v>28.391000000000009</c:v>
                </c:pt>
                <c:pt idx="7398">
                  <c:v>28.390599999999999</c:v>
                </c:pt>
                <c:pt idx="7399">
                  <c:v>28.3903</c:v>
                </c:pt>
                <c:pt idx="7400">
                  <c:v>28.3903</c:v>
                </c:pt>
                <c:pt idx="7401">
                  <c:v>28.3902</c:v>
                </c:pt>
                <c:pt idx="7402">
                  <c:v>28.3901</c:v>
                </c:pt>
                <c:pt idx="7403">
                  <c:v>28.39</c:v>
                </c:pt>
                <c:pt idx="7404">
                  <c:v>28.39</c:v>
                </c:pt>
                <c:pt idx="7405">
                  <c:v>28.39</c:v>
                </c:pt>
                <c:pt idx="7406">
                  <c:v>28.39</c:v>
                </c:pt>
                <c:pt idx="7407">
                  <c:v>28.39</c:v>
                </c:pt>
                <c:pt idx="7408">
                  <c:v>28.39</c:v>
                </c:pt>
                <c:pt idx="7409">
                  <c:v>28.39</c:v>
                </c:pt>
                <c:pt idx="7410">
                  <c:v>28.39</c:v>
                </c:pt>
                <c:pt idx="7411">
                  <c:v>28.39</c:v>
                </c:pt>
                <c:pt idx="7412">
                  <c:v>28.39</c:v>
                </c:pt>
                <c:pt idx="7413">
                  <c:v>28.39</c:v>
                </c:pt>
                <c:pt idx="7414">
                  <c:v>28.39</c:v>
                </c:pt>
                <c:pt idx="7415">
                  <c:v>28.39</c:v>
                </c:pt>
                <c:pt idx="7416">
                  <c:v>28.39</c:v>
                </c:pt>
                <c:pt idx="7417">
                  <c:v>28.3901</c:v>
                </c:pt>
                <c:pt idx="7418">
                  <c:v>28.390499999999999</c:v>
                </c:pt>
                <c:pt idx="7419">
                  <c:v>28.391099999999991</c:v>
                </c:pt>
                <c:pt idx="7420">
                  <c:v>28.391300000000001</c:v>
                </c:pt>
                <c:pt idx="7421">
                  <c:v>28.391400000000001</c:v>
                </c:pt>
                <c:pt idx="7422">
                  <c:v>28.391300000000001</c:v>
                </c:pt>
                <c:pt idx="7423">
                  <c:v>28.391300000000001</c:v>
                </c:pt>
                <c:pt idx="7424">
                  <c:v>28.390799999999999</c:v>
                </c:pt>
                <c:pt idx="7425">
                  <c:v>28.390599999999999</c:v>
                </c:pt>
                <c:pt idx="7426">
                  <c:v>28.3904</c:v>
                </c:pt>
                <c:pt idx="7427">
                  <c:v>28.3902</c:v>
                </c:pt>
                <c:pt idx="7428">
                  <c:v>28.3902</c:v>
                </c:pt>
                <c:pt idx="7429">
                  <c:v>28.3901</c:v>
                </c:pt>
                <c:pt idx="7430">
                  <c:v>28.3901</c:v>
                </c:pt>
                <c:pt idx="7431">
                  <c:v>28.39</c:v>
                </c:pt>
                <c:pt idx="7432">
                  <c:v>28.39</c:v>
                </c:pt>
                <c:pt idx="7433">
                  <c:v>28.39</c:v>
                </c:pt>
                <c:pt idx="7434">
                  <c:v>28.39</c:v>
                </c:pt>
                <c:pt idx="7435">
                  <c:v>28.39</c:v>
                </c:pt>
                <c:pt idx="7436">
                  <c:v>28.39</c:v>
                </c:pt>
                <c:pt idx="7437">
                  <c:v>28.39</c:v>
                </c:pt>
                <c:pt idx="7438">
                  <c:v>28.39</c:v>
                </c:pt>
                <c:pt idx="7439">
                  <c:v>28.39</c:v>
                </c:pt>
                <c:pt idx="7440">
                  <c:v>28.39</c:v>
                </c:pt>
                <c:pt idx="7441">
                  <c:v>28.39</c:v>
                </c:pt>
                <c:pt idx="7442">
                  <c:v>28.39</c:v>
                </c:pt>
                <c:pt idx="7443">
                  <c:v>28.39</c:v>
                </c:pt>
                <c:pt idx="7444">
                  <c:v>28.39</c:v>
                </c:pt>
                <c:pt idx="7445">
                  <c:v>28.39</c:v>
                </c:pt>
                <c:pt idx="7446">
                  <c:v>28.39</c:v>
                </c:pt>
                <c:pt idx="7447">
                  <c:v>28.39</c:v>
                </c:pt>
                <c:pt idx="7448">
                  <c:v>28.39</c:v>
                </c:pt>
                <c:pt idx="7449">
                  <c:v>28.39</c:v>
                </c:pt>
                <c:pt idx="7450">
                  <c:v>28.39</c:v>
                </c:pt>
                <c:pt idx="7451">
                  <c:v>28.39</c:v>
                </c:pt>
                <c:pt idx="7452">
                  <c:v>28.39</c:v>
                </c:pt>
                <c:pt idx="7453">
                  <c:v>28.39</c:v>
                </c:pt>
                <c:pt idx="7454">
                  <c:v>28.39</c:v>
                </c:pt>
                <c:pt idx="7455">
                  <c:v>28.39</c:v>
                </c:pt>
                <c:pt idx="7456">
                  <c:v>28.39</c:v>
                </c:pt>
                <c:pt idx="7457">
                  <c:v>28.39</c:v>
                </c:pt>
                <c:pt idx="7458">
                  <c:v>28.39</c:v>
                </c:pt>
                <c:pt idx="7459">
                  <c:v>28.39</c:v>
                </c:pt>
                <c:pt idx="7460">
                  <c:v>28.39</c:v>
                </c:pt>
                <c:pt idx="7461">
                  <c:v>28.39</c:v>
                </c:pt>
                <c:pt idx="7462">
                  <c:v>28.39</c:v>
                </c:pt>
                <c:pt idx="7463">
                  <c:v>28.39</c:v>
                </c:pt>
                <c:pt idx="7464">
                  <c:v>28.39</c:v>
                </c:pt>
                <c:pt idx="7465">
                  <c:v>28.39</c:v>
                </c:pt>
                <c:pt idx="7466">
                  <c:v>28.39</c:v>
                </c:pt>
                <c:pt idx="7467">
                  <c:v>28.39</c:v>
                </c:pt>
                <c:pt idx="7468">
                  <c:v>28.39</c:v>
                </c:pt>
                <c:pt idx="7469">
                  <c:v>28.39</c:v>
                </c:pt>
                <c:pt idx="7470">
                  <c:v>28.39</c:v>
                </c:pt>
                <c:pt idx="7471">
                  <c:v>28.39</c:v>
                </c:pt>
                <c:pt idx="7472">
                  <c:v>28.39</c:v>
                </c:pt>
                <c:pt idx="7473">
                  <c:v>28.39</c:v>
                </c:pt>
                <c:pt idx="7474">
                  <c:v>28.39</c:v>
                </c:pt>
                <c:pt idx="7475">
                  <c:v>28.39</c:v>
                </c:pt>
                <c:pt idx="7476">
                  <c:v>28.39</c:v>
                </c:pt>
                <c:pt idx="7477">
                  <c:v>28.39</c:v>
                </c:pt>
                <c:pt idx="7478">
                  <c:v>28.39</c:v>
                </c:pt>
                <c:pt idx="7479">
                  <c:v>28.39</c:v>
                </c:pt>
                <c:pt idx="7480">
                  <c:v>28.39</c:v>
                </c:pt>
                <c:pt idx="7481">
                  <c:v>28.39</c:v>
                </c:pt>
                <c:pt idx="7482">
                  <c:v>28.39</c:v>
                </c:pt>
                <c:pt idx="7483">
                  <c:v>28.39</c:v>
                </c:pt>
                <c:pt idx="7484">
                  <c:v>28.39</c:v>
                </c:pt>
                <c:pt idx="7485">
                  <c:v>28.39</c:v>
                </c:pt>
                <c:pt idx="7486">
                  <c:v>28.39</c:v>
                </c:pt>
                <c:pt idx="7487">
                  <c:v>28.39</c:v>
                </c:pt>
                <c:pt idx="7488">
                  <c:v>28.39</c:v>
                </c:pt>
                <c:pt idx="7489">
                  <c:v>28.39</c:v>
                </c:pt>
                <c:pt idx="7490">
                  <c:v>28.39</c:v>
                </c:pt>
                <c:pt idx="7491">
                  <c:v>28.39</c:v>
                </c:pt>
                <c:pt idx="7492">
                  <c:v>28.39</c:v>
                </c:pt>
                <c:pt idx="7493">
                  <c:v>28.39</c:v>
                </c:pt>
                <c:pt idx="7494">
                  <c:v>28.39</c:v>
                </c:pt>
                <c:pt idx="7495">
                  <c:v>28.39</c:v>
                </c:pt>
                <c:pt idx="7496">
                  <c:v>28.39</c:v>
                </c:pt>
                <c:pt idx="7497">
                  <c:v>28.39</c:v>
                </c:pt>
                <c:pt idx="7498">
                  <c:v>28.39</c:v>
                </c:pt>
                <c:pt idx="7499">
                  <c:v>28.39</c:v>
                </c:pt>
                <c:pt idx="7500">
                  <c:v>28.38989999999999</c:v>
                </c:pt>
                <c:pt idx="7501">
                  <c:v>28.3889</c:v>
                </c:pt>
                <c:pt idx="7502">
                  <c:v>28.3872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7EA2-4C57-84D3-015AE83198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19952696"/>
        <c:axId val="-2120045720"/>
      </c:scatterChart>
      <c:valAx>
        <c:axId val="-211995269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>
                    <a:solidFill>
                      <a:schemeClr val="tx1"/>
                    </a:solidFill>
                  </a:rPr>
                  <a:t>Temperature</a:t>
                </a:r>
                <a:r>
                  <a:rPr lang="en-US" baseline="0" dirty="0">
                    <a:solidFill>
                      <a:schemeClr val="tx1"/>
                    </a:solidFill>
                  </a:rPr>
                  <a:t> (</a:t>
                </a:r>
                <a:r>
                  <a:rPr lang="en-US" baseline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ᵒ</a:t>
                </a:r>
                <a:r>
                  <a:rPr lang="en-US" baseline="0" dirty="0">
                    <a:solidFill>
                      <a:schemeClr val="tx1"/>
                    </a:solidFill>
                  </a:rPr>
                  <a:t>C)</a:t>
                </a:r>
                <a:endParaRPr lang="en-US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0.384712386637096"/>
              <c:y val="0.8869184363046760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20045720"/>
        <c:crosses val="autoZero"/>
        <c:crossBetween val="midCat"/>
        <c:majorUnit val="100"/>
        <c:minorUnit val="50"/>
      </c:valAx>
      <c:valAx>
        <c:axId val="-2120045720"/>
        <c:scaling>
          <c:orientation val="minMax"/>
          <c:max val="1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>
                    <a:solidFill>
                      <a:schemeClr val="tx1"/>
                    </a:solidFill>
                  </a:rPr>
                  <a:t>Mass</a:t>
                </a:r>
                <a:r>
                  <a:rPr lang="en-US" baseline="0">
                    <a:solidFill>
                      <a:schemeClr val="tx1"/>
                    </a:solidFill>
                  </a:rPr>
                  <a:t> %</a:t>
                </a:r>
                <a:endParaRPr lang="en-US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1.42197858242731E-2"/>
              <c:y val="0.3449079812386369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;[Red]0" sourceLinked="0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19952696"/>
        <c:crosses val="autoZero"/>
        <c:crossBetween val="midCat"/>
        <c:min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A1719-850C-414A-985E-06473764FEE3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96D764-3062-4E0A-91FA-E00FB1BFEE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06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28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84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367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094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784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410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68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08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652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6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882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925F6-6473-499F-894E-06E5906D65B2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DDC76-E7AF-4736-B543-D4B13C3F2E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40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chart" Target="../charts/chart1.xml"/><Relationship Id="rId10" Type="http://schemas.openxmlformats.org/officeDocument/2006/relationships/image" Target="../media/image9.png"/><Relationship Id="rId19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8418"/>
            <a:ext cx="43891200" cy="4009761"/>
          </a:xfrm>
          <a:solidFill>
            <a:schemeClr val="accent1"/>
          </a:solidFill>
          <a:ln w="76200" cmpd="sng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sz="8800" dirty="0" smtClean="0"/>
              <a:t/>
            </a:r>
            <a:br>
              <a:rPr lang="en-US" sz="8800" dirty="0" smtClean="0"/>
            </a:br>
            <a:r>
              <a:rPr lang="en-US" sz="8800" dirty="0" smtClean="0"/>
              <a:t/>
            </a:r>
            <a:br>
              <a:rPr lang="en-US" sz="8800" dirty="0" smtClean="0"/>
            </a:br>
            <a:r>
              <a:rPr lang="en-US" sz="8800" dirty="0"/>
              <a:t/>
            </a:r>
            <a:br>
              <a:rPr lang="en-US" sz="8800" dirty="0"/>
            </a:br>
            <a:r>
              <a:rPr lang="en-US" sz="8800" dirty="0"/>
              <a:t/>
            </a:r>
            <a:br>
              <a:rPr lang="en-US" sz="8800" dirty="0"/>
            </a:br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018180"/>
            <a:ext cx="17532626" cy="9787295"/>
          </a:xfrm>
          <a:ln w="76200">
            <a:solidFill>
              <a:schemeClr val="tx1"/>
            </a:solidFill>
          </a:ln>
        </p:spPr>
        <p:txBody>
          <a:bodyPr/>
          <a:lstStyle/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3805475"/>
            <a:ext cx="17532625" cy="7294305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21099781"/>
            <a:ext cx="17532593" cy="9683496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i="1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7532596" y="4009519"/>
            <a:ext cx="26358604" cy="102412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7532545" y="21096744"/>
            <a:ext cx="26358655" cy="4525587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7895840" y="28667556"/>
            <a:ext cx="25980920" cy="2534027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References</a:t>
            </a:r>
            <a:endParaRPr lang="en-US" dirty="0" smtClean="0"/>
          </a:p>
          <a:p>
            <a:pPr>
              <a:lnSpc>
                <a:spcPts val="2600"/>
              </a:lnSpc>
            </a:pPr>
            <a:r>
              <a:rPr lang="en-US" dirty="0" smtClean="0"/>
              <a:t>[1] </a:t>
            </a:r>
            <a:r>
              <a:rPr lang="en-US" dirty="0"/>
              <a:t>F. Li, X. </a:t>
            </a:r>
            <a:r>
              <a:rPr lang="en-US" dirty="0" err="1"/>
              <a:t>Duan</a:t>
            </a:r>
            <a:r>
              <a:rPr lang="en-US" dirty="0"/>
              <a:t>, “Applications of layered double hydroxides”. </a:t>
            </a:r>
            <a:r>
              <a:rPr lang="en-US" i="1" dirty="0"/>
              <a:t>Structure and </a:t>
            </a:r>
            <a:r>
              <a:rPr lang="en-US" i="1" dirty="0" smtClean="0"/>
              <a:t>Bonding</a:t>
            </a:r>
            <a:r>
              <a:rPr lang="en-US" dirty="0" smtClean="0"/>
              <a:t> </a:t>
            </a:r>
            <a:r>
              <a:rPr lang="en-US" dirty="0"/>
              <a:t>119 (2005</a:t>
            </a:r>
            <a:r>
              <a:rPr lang="en-US" dirty="0" smtClean="0"/>
              <a:t>).</a:t>
            </a:r>
          </a:p>
          <a:p>
            <a:pPr>
              <a:lnSpc>
                <a:spcPts val="2600"/>
              </a:lnSpc>
            </a:pPr>
            <a:r>
              <a:rPr lang="en-US" dirty="0" smtClean="0"/>
              <a:t>[2]</a:t>
            </a:r>
            <a:r>
              <a:rPr lang="en-US" dirty="0"/>
              <a:t> </a:t>
            </a:r>
            <a:r>
              <a:rPr lang="en-US" dirty="0" smtClean="0"/>
              <a:t>U. </a:t>
            </a:r>
            <a:r>
              <a:rPr lang="it-IT" dirty="0" smtClean="0"/>
              <a:t>Costantino, F. Marmottini</a:t>
            </a:r>
            <a:r>
              <a:rPr lang="it-IT" dirty="0"/>
              <a:t>, </a:t>
            </a:r>
            <a:r>
              <a:rPr lang="it-IT" dirty="0" smtClean="0"/>
              <a:t>M. Nocchetti</a:t>
            </a:r>
            <a:r>
              <a:rPr lang="it-IT" dirty="0"/>
              <a:t>, </a:t>
            </a:r>
            <a:r>
              <a:rPr lang="it-IT" dirty="0" smtClean="0"/>
              <a:t>R. Vivani, </a:t>
            </a:r>
            <a:r>
              <a:rPr lang="en-US" dirty="0" smtClean="0"/>
              <a:t>“New </a:t>
            </a:r>
            <a:r>
              <a:rPr lang="en-US" dirty="0"/>
              <a:t>synthetic routes to </a:t>
            </a:r>
            <a:r>
              <a:rPr lang="en-US" dirty="0" err="1"/>
              <a:t>hydrotalcite</a:t>
            </a:r>
            <a:r>
              <a:rPr lang="en-US" dirty="0"/>
              <a:t>-like </a:t>
            </a:r>
            <a:r>
              <a:rPr lang="en-US" dirty="0" smtClean="0"/>
              <a:t>compounds, characterization </a:t>
            </a:r>
            <a:r>
              <a:rPr lang="en-US" dirty="0"/>
              <a:t>and properties of the obtained </a:t>
            </a:r>
            <a:r>
              <a:rPr lang="en-US" dirty="0" smtClean="0"/>
              <a:t>materials”. </a:t>
            </a:r>
            <a:r>
              <a:rPr lang="en-US" i="1" dirty="0" smtClean="0"/>
              <a:t>European Journal of Inorganic Chemistry </a:t>
            </a:r>
            <a:r>
              <a:rPr lang="en-US" dirty="0" smtClean="0"/>
              <a:t>10 (1998) 1439-1446.  </a:t>
            </a:r>
          </a:p>
          <a:p>
            <a:pPr>
              <a:lnSpc>
                <a:spcPts val="2600"/>
              </a:lnSpc>
            </a:pPr>
            <a:r>
              <a:rPr lang="en-US" dirty="0" smtClean="0"/>
              <a:t>[3] A. Alvarez, R. </a:t>
            </a:r>
            <a:r>
              <a:rPr lang="en-US" dirty="0" err="1" smtClean="0"/>
              <a:t>Trujillano</a:t>
            </a:r>
            <a:r>
              <a:rPr lang="en-US" dirty="0" smtClean="0"/>
              <a:t>, V. Rives, “Differently aged gallium-containing layered double hydroxides”. </a:t>
            </a:r>
            <a:r>
              <a:rPr lang="en-US" i="1" dirty="0" smtClean="0"/>
              <a:t>Applied Clay Science </a:t>
            </a:r>
            <a:r>
              <a:rPr lang="en-US" dirty="0" smtClean="0"/>
              <a:t>80-81 (2013) 326-333.</a:t>
            </a:r>
          </a:p>
          <a:p>
            <a:pPr>
              <a:lnSpc>
                <a:spcPts val="2600"/>
              </a:lnSpc>
            </a:pPr>
            <a:r>
              <a:rPr lang="en-US" dirty="0" smtClean="0"/>
              <a:t>[</a:t>
            </a:r>
            <a:r>
              <a:rPr lang="en-US" dirty="0"/>
              <a:t>4</a:t>
            </a:r>
            <a:r>
              <a:rPr lang="en-US" dirty="0" smtClean="0"/>
              <a:t>] </a:t>
            </a:r>
            <a:r>
              <a:rPr lang="en-US" dirty="0"/>
              <a:t>B.P. </a:t>
            </a:r>
            <a:r>
              <a:rPr lang="en-US" dirty="0" smtClean="0"/>
              <a:t>Callahan, Y. Yuan, R. </a:t>
            </a:r>
            <a:r>
              <a:rPr lang="en-US" dirty="0" err="1" smtClean="0"/>
              <a:t>Wolfenden</a:t>
            </a:r>
            <a:r>
              <a:rPr lang="en-US" dirty="0" smtClean="0"/>
              <a:t>, </a:t>
            </a:r>
            <a:r>
              <a:rPr lang="en-US" dirty="0"/>
              <a:t>"The Burden Borne of </a:t>
            </a:r>
            <a:r>
              <a:rPr lang="en-US" dirty="0" smtClean="0"/>
              <a:t>Urease“. </a:t>
            </a:r>
            <a:r>
              <a:rPr lang="en-US" i="1" dirty="0" smtClean="0"/>
              <a:t>Journal of the American Chemical Society</a:t>
            </a:r>
            <a:r>
              <a:rPr lang="en-US" dirty="0" smtClean="0"/>
              <a:t> 127 (</a:t>
            </a:r>
            <a:r>
              <a:rPr lang="en-US" dirty="0"/>
              <a:t>2005) 10828-10829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" y="4012746"/>
            <a:ext cx="17532605" cy="102117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Introduction</a:t>
            </a:r>
            <a:endParaRPr lang="en-US" sz="6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13839849"/>
            <a:ext cx="17532624" cy="109728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Methods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3" y="21099779"/>
            <a:ext cx="17532548" cy="102156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Instruments</a:t>
            </a:r>
            <a:endParaRPr lang="en-US" sz="6000" b="1" dirty="0"/>
          </a:p>
        </p:txBody>
      </p:sp>
      <p:cxnSp>
        <p:nvCxnSpPr>
          <p:cNvPr id="14" name="Straight Connector 13"/>
          <p:cNvCxnSpPr>
            <a:stCxn id="12" idx="2"/>
          </p:cNvCxnSpPr>
          <p:nvPr/>
        </p:nvCxnSpPr>
        <p:spPr>
          <a:xfrm>
            <a:off x="8766271" y="22121342"/>
            <a:ext cx="14482" cy="866193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09600" y="22197059"/>
            <a:ext cx="815671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								</a:t>
            </a:r>
            <a:endParaRPr lang="en-US" dirty="0" smtClean="0"/>
          </a:p>
          <a:p>
            <a:pPr algn="ctr"/>
            <a:r>
              <a:rPr lang="en-US" sz="3200" b="1" dirty="0" err="1" smtClean="0"/>
              <a:t>Thermogravimetric</a:t>
            </a:r>
            <a:r>
              <a:rPr lang="en-US" sz="3200" b="1" dirty="0" smtClean="0"/>
              <a:t> Analyzer (TGA)</a:t>
            </a:r>
            <a:endParaRPr lang="en-US" sz="3200" b="1" dirty="0"/>
          </a:p>
          <a:p>
            <a:endParaRPr lang="en-US" dirty="0"/>
          </a:p>
          <a:p>
            <a:r>
              <a:rPr lang="en-US" sz="2600" dirty="0"/>
              <a:t>The </a:t>
            </a:r>
            <a:r>
              <a:rPr lang="en-US" sz="2600" dirty="0" err="1" smtClean="0"/>
              <a:t>thermogravimetric</a:t>
            </a:r>
            <a:r>
              <a:rPr lang="en-US" sz="2600" dirty="0" smtClean="0"/>
              <a:t> analyzer </a:t>
            </a:r>
            <a:r>
              <a:rPr lang="en-US" sz="2600" dirty="0"/>
              <a:t>(TGA) measures the mass of a sample in a defined </a:t>
            </a:r>
            <a:r>
              <a:rPr lang="en-US" sz="2600" dirty="0" smtClean="0"/>
              <a:t>atmosphere </a:t>
            </a:r>
            <a:r>
              <a:rPr lang="en-US" sz="2600" dirty="0"/>
              <a:t>as it is submitted to a selected temperature program.</a:t>
            </a:r>
          </a:p>
          <a:p>
            <a:endParaRPr lang="en-US" dirty="0"/>
          </a:p>
          <a:p>
            <a:r>
              <a:rPr lang="en-US" sz="2800" b="1" dirty="0"/>
              <a:t>Applications</a:t>
            </a:r>
            <a:endParaRPr lang="en-US" sz="2800" dirty="0"/>
          </a:p>
          <a:p>
            <a:r>
              <a:rPr lang="en-US" sz="2600" dirty="0"/>
              <a:t>TGA could be used to gain understanding of any process with an accompanying change </a:t>
            </a:r>
            <a:r>
              <a:rPr lang="en-US" sz="2600" dirty="0" smtClean="0"/>
              <a:t>in </a:t>
            </a:r>
            <a:r>
              <a:rPr lang="en-US" sz="2600" dirty="0"/>
              <a:t>mass, including</a:t>
            </a:r>
            <a:r>
              <a:rPr lang="en-US" sz="2600" dirty="0" smtClean="0"/>
              <a:t>:</a:t>
            </a:r>
          </a:p>
          <a:p>
            <a:endParaRPr lang="en-US" sz="2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/>
              <a:t>Phase changes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/>
              <a:t>Study of polymers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/>
              <a:t>Dehydration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/>
              <a:t>Catalysis-calcination/adsorption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9600" y="14937129"/>
            <a:ext cx="1692302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600" dirty="0" smtClean="0"/>
              <a:t>Two different procedures were used to synthetize the Nickel-Gallium Layered Double Hydroxides: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 smtClean="0"/>
              <a:t>Hydrothermal Method</a:t>
            </a:r>
            <a:r>
              <a:rPr lang="en-US" sz="2600" baseline="30000" dirty="0"/>
              <a:t>[2</a:t>
            </a:r>
            <a:r>
              <a:rPr lang="en-US" sz="2600" baseline="30000" dirty="0" smtClean="0"/>
              <a:t>]</a:t>
            </a:r>
            <a:endParaRPr lang="en-US" sz="26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 smtClean="0"/>
              <a:t>Urea Decomposition Method</a:t>
            </a:r>
            <a:r>
              <a:rPr lang="en-US" sz="2600" baseline="30000" dirty="0" smtClean="0"/>
              <a:t>[3]</a:t>
            </a:r>
            <a:endParaRPr lang="en-US" dirty="0"/>
          </a:p>
          <a:p>
            <a:r>
              <a:rPr lang="en-US" sz="2600" dirty="0" smtClean="0"/>
              <a:t>Two different calcination conditions: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 smtClean="0"/>
              <a:t>500 ᵒC in 30%H</a:t>
            </a:r>
            <a:r>
              <a:rPr lang="en-US" sz="2600" baseline="-25000" dirty="0" smtClean="0"/>
              <a:t>2</a:t>
            </a:r>
            <a:r>
              <a:rPr lang="en-US" sz="2600" dirty="0" smtClean="0"/>
              <a:t>/He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 smtClean="0"/>
              <a:t>500 ᵒC in ambient air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440823" y="17274221"/>
            <a:ext cx="832548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b="1" dirty="0" smtClean="0"/>
          </a:p>
          <a:p>
            <a:pPr algn="ctr"/>
            <a:r>
              <a:rPr lang="en-US" sz="3200" b="1" dirty="0" smtClean="0"/>
              <a:t>Hydrothermal</a:t>
            </a:r>
          </a:p>
          <a:p>
            <a:endParaRPr lang="en-US" dirty="0"/>
          </a:p>
          <a:p>
            <a:r>
              <a:rPr lang="en-US" sz="2400" dirty="0" smtClean="0"/>
              <a:t>The hydrothermal method involves:</a:t>
            </a:r>
          </a:p>
          <a:p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/>
              <a:t>slowly </a:t>
            </a:r>
            <a:r>
              <a:rPr lang="en-US" sz="2400" dirty="0"/>
              <a:t>mixing of </a:t>
            </a:r>
            <a:r>
              <a:rPr lang="en-US" sz="2400" dirty="0" smtClean="0"/>
              <a:t>nickel nitrate (Ni(NO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)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) </a:t>
            </a:r>
            <a:r>
              <a:rPr lang="en-US" sz="2400" dirty="0"/>
              <a:t>and </a:t>
            </a:r>
            <a:endParaRPr lang="en-US" sz="2400" dirty="0" smtClean="0"/>
          </a:p>
          <a:p>
            <a:r>
              <a:rPr lang="en-US" sz="2400" dirty="0" smtClean="0"/>
              <a:t>     gallium nitrate (Ga(NO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)</a:t>
            </a:r>
            <a:r>
              <a:rPr lang="en-US" sz="2400" baseline="-25000" dirty="0"/>
              <a:t>3</a:t>
            </a:r>
            <a:r>
              <a:rPr lang="en-US" sz="24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/>
              <a:t>sodium carbonate (Na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CO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) </a:t>
            </a:r>
            <a:r>
              <a:rPr lang="en-US" sz="2400" dirty="0"/>
              <a:t>and sodium </a:t>
            </a:r>
            <a:r>
              <a:rPr lang="en-US" sz="2400" dirty="0" smtClean="0"/>
              <a:t>hydroxide (</a:t>
            </a:r>
            <a:r>
              <a:rPr lang="en-US" sz="2400" dirty="0" err="1" smtClean="0"/>
              <a:t>NaOH</a:t>
            </a:r>
            <a:r>
              <a:rPr lang="en-US" sz="2400" dirty="0" smtClean="0"/>
              <a:t>)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/>
              <a:t>125 ᵒC, 24 </a:t>
            </a:r>
            <a:r>
              <a:rPr lang="en-US" sz="2400" dirty="0" err="1" smtClean="0"/>
              <a:t>hr</a:t>
            </a:r>
            <a:r>
              <a:rPr lang="en-US" sz="2400" dirty="0" smtClean="0"/>
              <a:t> </a:t>
            </a:r>
            <a:r>
              <a:rPr lang="en-US" sz="2400" dirty="0"/>
              <a:t>in a hydrothermal </a:t>
            </a:r>
            <a:r>
              <a:rPr lang="en-US" sz="2400" dirty="0" smtClean="0"/>
              <a:t>autoclave </a:t>
            </a:r>
          </a:p>
          <a:p>
            <a:endParaRPr lang="en-US" dirty="0"/>
          </a:p>
        </p:txBody>
      </p:sp>
      <p:cxnSp>
        <p:nvCxnSpPr>
          <p:cNvPr id="24" name="Straight Connector 23"/>
          <p:cNvCxnSpPr>
            <a:endCxn id="12" idx="0"/>
          </p:cNvCxnSpPr>
          <p:nvPr/>
        </p:nvCxnSpPr>
        <p:spPr>
          <a:xfrm flipH="1">
            <a:off x="8766271" y="17649825"/>
            <a:ext cx="36" cy="344995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217397" y="17274221"/>
            <a:ext cx="812836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b="1" dirty="0" smtClean="0"/>
          </a:p>
          <a:p>
            <a:pPr algn="ctr"/>
            <a:r>
              <a:rPr lang="en-US" sz="3200" b="1" dirty="0" smtClean="0"/>
              <a:t>Urea Decomposition</a:t>
            </a:r>
          </a:p>
          <a:p>
            <a:endParaRPr lang="en-US" dirty="0"/>
          </a:p>
          <a:p>
            <a:r>
              <a:rPr lang="en-US" sz="2400" dirty="0" smtClean="0"/>
              <a:t>The Urea decomposition method involves:</a:t>
            </a:r>
          </a:p>
          <a:p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/>
              <a:t>using urea (CH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N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O) </a:t>
            </a:r>
            <a:r>
              <a:rPr lang="en-US" sz="2400" dirty="0"/>
              <a:t>to precipitate the nickel </a:t>
            </a:r>
            <a:endParaRPr lang="en-US" sz="2400" dirty="0" smtClean="0"/>
          </a:p>
          <a:p>
            <a:r>
              <a:rPr lang="en-US" sz="2400" dirty="0" smtClean="0"/>
              <a:t>    and </a:t>
            </a:r>
            <a:r>
              <a:rPr lang="en-US" sz="2400" dirty="0"/>
              <a:t>gallium </a:t>
            </a:r>
            <a:r>
              <a:rPr lang="en-US" sz="2400" dirty="0" smtClean="0"/>
              <a:t>nitrates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/>
              <a:t>continuous stirring in a silica oil bath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/>
              <a:t>90 ᵒC, 24 </a:t>
            </a:r>
            <a:r>
              <a:rPr lang="en-US" sz="2400" dirty="0" err="1" smtClean="0"/>
              <a:t>hr</a:t>
            </a:r>
            <a:r>
              <a:rPr lang="en-US" sz="2400" dirty="0" smtClean="0"/>
              <a:t> </a:t>
            </a:r>
            <a:endParaRPr lang="en-US" sz="2400" dirty="0"/>
          </a:p>
          <a:p>
            <a:endParaRPr lang="en-US" dirty="0"/>
          </a:p>
        </p:txBody>
      </p:sp>
      <p:cxnSp>
        <p:nvCxnSpPr>
          <p:cNvPr id="28" name="Straight Connector 27"/>
          <p:cNvCxnSpPr>
            <a:endCxn id="10" idx="0"/>
          </p:cNvCxnSpPr>
          <p:nvPr/>
        </p:nvCxnSpPr>
        <p:spPr>
          <a:xfrm flipH="1">
            <a:off x="30711873" y="5030148"/>
            <a:ext cx="38" cy="1606659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7532608" y="5062861"/>
            <a:ext cx="1317929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b="1" dirty="0" smtClean="0"/>
          </a:p>
          <a:p>
            <a:pPr algn="ctr"/>
            <a:r>
              <a:rPr lang="en-US" sz="4000" b="1" dirty="0" err="1" smtClean="0"/>
              <a:t>Thermogravimetric</a:t>
            </a:r>
            <a:r>
              <a:rPr lang="en-US" sz="4000" b="1" dirty="0" smtClean="0"/>
              <a:t> Analysis (TGA)</a:t>
            </a:r>
            <a:endParaRPr lang="en-US" sz="4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0711901" y="5017990"/>
            <a:ext cx="13179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b="1" dirty="0" smtClean="0"/>
          </a:p>
          <a:p>
            <a:pPr algn="ctr"/>
            <a:r>
              <a:rPr lang="en-US" sz="4000" b="1" dirty="0" smtClean="0"/>
              <a:t>Hydrogen-Temperature Programmed Reaction (H</a:t>
            </a:r>
            <a:r>
              <a:rPr lang="en-US" sz="4000" b="1" baseline="-25000" dirty="0" smtClean="0"/>
              <a:t>2</a:t>
            </a:r>
            <a:r>
              <a:rPr lang="en-US" sz="4000" b="1" dirty="0" smtClean="0"/>
              <a:t>-TPR)</a:t>
            </a:r>
            <a:endParaRPr lang="en-US" sz="4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17546997" y="21110509"/>
            <a:ext cx="26344203" cy="101025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Conclusions</a:t>
            </a:r>
            <a:endParaRPr lang="en-US" sz="60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9144000" y="22226001"/>
            <a:ext cx="8201765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algn="ctr"/>
            <a:r>
              <a:rPr lang="en-US" sz="3200" b="1" dirty="0" smtClean="0"/>
              <a:t>Micrometrics </a:t>
            </a:r>
            <a:r>
              <a:rPr lang="en-US" sz="3200" b="1" dirty="0" err="1" smtClean="0"/>
              <a:t>AutoChem</a:t>
            </a:r>
            <a:r>
              <a:rPr lang="en-US" sz="3200" b="1" dirty="0" smtClean="0"/>
              <a:t> II 2920</a:t>
            </a:r>
          </a:p>
          <a:p>
            <a:pPr algn="ctr"/>
            <a:endParaRPr lang="en-US" dirty="0"/>
          </a:p>
          <a:p>
            <a:r>
              <a:rPr lang="en-US" sz="2600" dirty="0" smtClean="0"/>
              <a:t>Micrometrics </a:t>
            </a:r>
            <a:r>
              <a:rPr lang="en-US" sz="2600" dirty="0" err="1" smtClean="0"/>
              <a:t>AutoChem</a:t>
            </a:r>
            <a:r>
              <a:rPr lang="en-US" sz="2600" dirty="0" smtClean="0"/>
              <a:t> II 2920 performs temperature programmed reactions by flowing a specified gas flow through a sample. The </a:t>
            </a:r>
            <a:r>
              <a:rPr lang="en-US" sz="2600" dirty="0"/>
              <a:t>composition of the gaseous mixture is measured at the exit of the sample container with appropriate </a:t>
            </a:r>
            <a:r>
              <a:rPr lang="en-US" sz="2600" dirty="0" smtClean="0"/>
              <a:t>detectors. </a:t>
            </a:r>
            <a:r>
              <a:rPr lang="en-US" sz="2600" dirty="0" smtClean="0">
                <a:solidFill>
                  <a:srgbClr val="FF0000"/>
                </a:solidFill>
              </a:rPr>
              <a:t> </a:t>
            </a:r>
          </a:p>
          <a:p>
            <a:endParaRPr lang="en-US" dirty="0"/>
          </a:p>
          <a:p>
            <a:r>
              <a:rPr lang="en-US" sz="2800" b="1" dirty="0" smtClean="0"/>
              <a:t>Applications</a:t>
            </a:r>
          </a:p>
          <a:p>
            <a:r>
              <a:rPr lang="en-US" sz="2600" dirty="0" smtClean="0"/>
              <a:t>Micrometrics could be used to gain information about:</a:t>
            </a:r>
          </a:p>
          <a:p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/>
              <a:t>G</a:t>
            </a:r>
            <a:r>
              <a:rPr lang="en-US" sz="2600" dirty="0" smtClean="0"/>
              <a:t>as-catalyst interaction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 smtClean="0"/>
              <a:t>Light-off temperature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/>
              <a:t>C</a:t>
            </a:r>
            <a:r>
              <a:rPr lang="en-US" sz="2600" dirty="0" smtClean="0"/>
              <a:t>atalyst structure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/>
              <a:t>S</a:t>
            </a:r>
            <a:r>
              <a:rPr lang="en-US" sz="2600" dirty="0" smtClean="0"/>
              <a:t>urface area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/>
          </a:p>
        </p:txBody>
      </p:sp>
      <p:sp>
        <p:nvSpPr>
          <p:cNvPr id="44" name="TextBox 43"/>
          <p:cNvSpPr txBox="1"/>
          <p:nvPr/>
        </p:nvSpPr>
        <p:spPr>
          <a:xfrm>
            <a:off x="609600" y="5068292"/>
            <a:ext cx="16923003" cy="917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3200" b="1" dirty="0" smtClean="0"/>
              <a:t>Layered Double Hydroxides (LDHs)</a:t>
            </a:r>
            <a:r>
              <a:rPr lang="en-US" sz="3200" b="1" baseline="30000" dirty="0" smtClean="0"/>
              <a:t>[1]</a:t>
            </a:r>
            <a:endParaRPr lang="en-US" sz="3200" b="1" baseline="30000" dirty="0"/>
          </a:p>
          <a:p>
            <a:endParaRPr lang="en-US" dirty="0"/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LDHs </a:t>
            </a:r>
            <a:r>
              <a:rPr lang="en-US" sz="2600" dirty="0"/>
              <a:t>are a class of ionic solids that could be used as catalysts for </a:t>
            </a:r>
            <a:r>
              <a:rPr lang="en-US" sz="2600" dirty="0" smtClean="0"/>
              <a:t>different applications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LDHs are characterized </a:t>
            </a:r>
            <a:r>
              <a:rPr lang="en-US" sz="2600" dirty="0"/>
              <a:t>by a layered </a:t>
            </a:r>
            <a:r>
              <a:rPr lang="en-US" sz="2600" dirty="0" smtClean="0"/>
              <a:t>structure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E</a:t>
            </a:r>
            <a:r>
              <a:rPr lang="en-US" sz="2600" dirty="0" smtClean="0"/>
              <a:t>ach </a:t>
            </a:r>
            <a:r>
              <a:rPr lang="en-US" sz="2600" dirty="0"/>
              <a:t>layer is composed by </a:t>
            </a:r>
            <a:r>
              <a:rPr lang="en-US" sz="2600" dirty="0" smtClean="0"/>
              <a:t>combinations </a:t>
            </a:r>
            <a:r>
              <a:rPr lang="en-US" sz="2600" dirty="0"/>
              <a:t>of two or three metal </a:t>
            </a:r>
            <a:r>
              <a:rPr lang="en-US" sz="2600" dirty="0" smtClean="0"/>
              <a:t>cations</a:t>
            </a:r>
            <a:endParaRPr lang="en-US" sz="2600" dirty="0"/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The </a:t>
            </a:r>
            <a:r>
              <a:rPr lang="en-US" sz="2600" dirty="0"/>
              <a:t>spacing </a:t>
            </a:r>
            <a:r>
              <a:rPr lang="en-US" sz="2600" dirty="0" smtClean="0"/>
              <a:t>between each layer </a:t>
            </a:r>
            <a:r>
              <a:rPr lang="en-US" sz="2600" dirty="0"/>
              <a:t>is filled with anions </a:t>
            </a:r>
            <a:r>
              <a:rPr lang="en-US" sz="2600" dirty="0" smtClean="0"/>
              <a:t>and </a:t>
            </a:r>
            <a:r>
              <a:rPr lang="en-US" sz="2600" dirty="0"/>
              <a:t>hydroxides </a:t>
            </a:r>
            <a:r>
              <a:rPr lang="en-US" sz="2600" dirty="0" smtClean="0"/>
              <a:t>groups</a:t>
            </a:r>
          </a:p>
          <a:p>
            <a:endParaRPr lang="en-US" dirty="0" smtClean="0"/>
          </a:p>
          <a:p>
            <a:r>
              <a:rPr lang="en-US" sz="3200" b="1" dirty="0" smtClean="0"/>
              <a:t>This Project</a:t>
            </a:r>
          </a:p>
          <a:p>
            <a:endParaRPr lang="en-US" dirty="0"/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The chosen metal cations were Ni</a:t>
            </a:r>
            <a:r>
              <a:rPr lang="en-US" sz="2600" baseline="30000" dirty="0" smtClean="0"/>
              <a:t>2+ </a:t>
            </a:r>
            <a:r>
              <a:rPr lang="en-US" sz="2600" dirty="0" smtClean="0"/>
              <a:t>and Ga</a:t>
            </a:r>
            <a:r>
              <a:rPr lang="en-US" sz="2600" baseline="30000" dirty="0" smtClean="0"/>
              <a:t>3+</a:t>
            </a:r>
            <a:endParaRPr lang="en-US" sz="2600" dirty="0" smtClean="0"/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Two different synthetic approaches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Nickel/Gallium molar ratio = 3</a:t>
            </a:r>
            <a:endParaRPr lang="en-US" sz="2600" dirty="0"/>
          </a:p>
          <a:p>
            <a:endParaRPr lang="en-US" dirty="0" smtClean="0"/>
          </a:p>
          <a:p>
            <a:r>
              <a:rPr lang="en-US" sz="3200" b="1" dirty="0" smtClean="0"/>
              <a:t>Goals</a:t>
            </a:r>
          </a:p>
          <a:p>
            <a:r>
              <a:rPr lang="en-US" dirty="0" smtClean="0"/>
              <a:t> 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U</a:t>
            </a:r>
            <a:r>
              <a:rPr lang="en-US" sz="2600" dirty="0" smtClean="0"/>
              <a:t>nderstand the structure and surface properties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Optimize parameters for each synthetic method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Characterize the LDH catalyst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84395" y="6532442"/>
            <a:ext cx="4141834" cy="3271932"/>
          </a:xfrm>
          <a:prstGeom prst="rect">
            <a:avLst/>
          </a:prstGeom>
        </p:spPr>
      </p:pic>
      <p:pic>
        <p:nvPicPr>
          <p:cNvPr id="46" name="Picture 4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24169"/>
          <a:stretch/>
        </p:blipFill>
        <p:spPr>
          <a:xfrm>
            <a:off x="9443119" y="9399026"/>
            <a:ext cx="3495001" cy="3206119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8452116" y="12570847"/>
            <a:ext cx="5823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Possible application for Ni-GA LDHs: </a:t>
            </a:r>
          </a:p>
          <a:p>
            <a:pPr algn="ctr"/>
            <a:r>
              <a:rPr lang="en-US" dirty="0" smtClean="0"/>
              <a:t>Carbon Dioxide Reforming of Methane to form Syngas</a:t>
            </a:r>
            <a:endParaRPr lang="en-US" dirty="0"/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4"/>
          <a:srcRect t="13030"/>
          <a:stretch/>
        </p:blipFill>
        <p:spPr>
          <a:xfrm>
            <a:off x="14871484" y="19595745"/>
            <a:ext cx="2366057" cy="1106738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532545" y="25622332"/>
            <a:ext cx="26358655" cy="300556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17532602" y="25651273"/>
            <a:ext cx="26358598" cy="101566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Future Work</a:t>
            </a:r>
            <a:endParaRPr lang="en-US" sz="60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17910284" y="26612755"/>
            <a:ext cx="25966476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285750" indent="-285750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Optimize Ni/Ga molar ratio</a:t>
            </a:r>
          </a:p>
          <a:p>
            <a:pPr marL="285750" indent="-285750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Characterizations including Fourier Transform Infrared Spectroscopy (FTIR) </a:t>
            </a:r>
          </a:p>
          <a:p>
            <a:pPr marL="285750" indent="-285750">
              <a:lnSpc>
                <a:spcPts val="40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Catalytic performance for Carbon Dioxide Reforming of Methane</a:t>
            </a:r>
            <a:endParaRPr lang="en-US" sz="2600" dirty="0"/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075" y="28120531"/>
            <a:ext cx="2093041" cy="193979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440823" y="30060326"/>
            <a:ext cx="3811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Mettler</a:t>
            </a:r>
            <a:r>
              <a:rPr lang="en-US" dirty="0" smtClean="0"/>
              <a:t> Toledo TGA with </a:t>
            </a:r>
            <a:r>
              <a:rPr lang="en-US" dirty="0" err="1" smtClean="0"/>
              <a:t>STARe</a:t>
            </a:r>
            <a:r>
              <a:rPr lang="en-US" dirty="0" smtClean="0"/>
              <a:t> System</a:t>
            </a:r>
            <a:endParaRPr lang="en-US" dirty="0"/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28857" y="28723090"/>
            <a:ext cx="2095356" cy="1699282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13169085" y="29611571"/>
            <a:ext cx="3522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Micrometrics </a:t>
            </a:r>
            <a:r>
              <a:rPr lang="en-US" dirty="0" err="1" smtClean="0"/>
              <a:t>AutoChem</a:t>
            </a:r>
            <a:r>
              <a:rPr lang="en-US" dirty="0" smtClean="0"/>
              <a:t> II 2920. </a:t>
            </a:r>
          </a:p>
          <a:p>
            <a:pPr algn="ctr"/>
            <a:r>
              <a:rPr lang="en-US" dirty="0" smtClean="0"/>
              <a:t>a) Instrument and b) </a:t>
            </a:r>
            <a:r>
              <a:rPr lang="en-US" dirty="0"/>
              <a:t>G</a:t>
            </a:r>
            <a:r>
              <a:rPr lang="en-US" dirty="0" smtClean="0"/>
              <a:t>as flow chart</a:t>
            </a:r>
            <a:endParaRPr lang="en-US" dirty="0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33767" y="27620705"/>
            <a:ext cx="2176114" cy="171999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12616" y="28106141"/>
            <a:ext cx="2466975" cy="1905000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4615818" y="29858183"/>
            <a:ext cx="3631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Typical single stage decomposition </a:t>
            </a:r>
            <a:r>
              <a:rPr lang="en-US" dirty="0" err="1" smtClean="0"/>
              <a:t>thermogravimetric</a:t>
            </a:r>
            <a:r>
              <a:rPr lang="en-US" dirty="0" smtClean="0"/>
              <a:t> curve</a:t>
            </a:r>
            <a:endParaRPr lang="en-US" dirty="0"/>
          </a:p>
        </p:txBody>
      </p:sp>
      <p:sp>
        <p:nvSpPr>
          <p:cNvPr id="68" name="TextBox 67"/>
          <p:cNvSpPr txBox="1"/>
          <p:nvPr/>
        </p:nvSpPr>
        <p:spPr>
          <a:xfrm>
            <a:off x="13169085" y="20572821"/>
            <a:ext cx="4196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Urea decomposition mechanism in water</a:t>
            </a:r>
            <a:r>
              <a:rPr lang="en-US" baseline="30000" dirty="0" smtClean="0"/>
              <a:t>[4]</a:t>
            </a:r>
            <a:endParaRPr lang="en-US" baseline="30000" dirty="0"/>
          </a:p>
        </p:txBody>
      </p:sp>
      <p:sp>
        <p:nvSpPr>
          <p:cNvPr id="69" name="TextBox 68"/>
          <p:cNvSpPr txBox="1"/>
          <p:nvPr/>
        </p:nvSpPr>
        <p:spPr>
          <a:xfrm>
            <a:off x="6368913" y="18890405"/>
            <a:ext cx="2276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Kiln Paragon Xpress Model E12T </a:t>
            </a:r>
            <a:endParaRPr lang="en-US" dirty="0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 rotWithShape="1">
          <a:blip r:embed="rId9"/>
          <a:srcRect l="14109" t="6022" r="11040" b="4755"/>
          <a:stretch/>
        </p:blipFill>
        <p:spPr>
          <a:xfrm>
            <a:off x="6940751" y="17437238"/>
            <a:ext cx="1213208" cy="153586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8418635" y="15200308"/>
            <a:ext cx="1140721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Figure 2. </a:t>
            </a:r>
            <a:r>
              <a:rPr lang="en-US" sz="2200" dirty="0" smtClean="0"/>
              <a:t>Nickel-Gallium LDH prepared by Hydrothermal method. </a:t>
            </a:r>
            <a:r>
              <a:rPr lang="en-US" sz="2200" dirty="0"/>
              <a:t>a</a:t>
            </a:r>
            <a:r>
              <a:rPr lang="en-US" sz="2200" dirty="0" smtClean="0"/>
              <a:t>)</a:t>
            </a:r>
            <a:r>
              <a:rPr lang="en-US" sz="2200" dirty="0"/>
              <a:t> </a:t>
            </a:r>
            <a:r>
              <a:rPr lang="en-US" sz="2200" dirty="0" err="1"/>
              <a:t>Thermogravimetric</a:t>
            </a:r>
            <a:r>
              <a:rPr lang="en-US" sz="2200" dirty="0"/>
              <a:t> (TG) Curve and </a:t>
            </a:r>
            <a:r>
              <a:rPr lang="en-US" sz="2200" dirty="0" smtClean="0"/>
              <a:t>b</a:t>
            </a:r>
            <a:r>
              <a:rPr lang="en-US" sz="2200" dirty="0"/>
              <a:t>) Differential Thermal Analysis (DTA) </a:t>
            </a:r>
            <a:r>
              <a:rPr lang="en-US" sz="2200" dirty="0" smtClean="0"/>
              <a:t>Curve. </a:t>
            </a:r>
            <a:endParaRPr lang="en-US" sz="2200" dirty="0"/>
          </a:p>
        </p:txBody>
      </p:sp>
      <p:sp>
        <p:nvSpPr>
          <p:cNvPr id="76" name="TextBox 75"/>
          <p:cNvSpPr txBox="1"/>
          <p:nvPr/>
        </p:nvSpPr>
        <p:spPr>
          <a:xfrm>
            <a:off x="18418635" y="19963245"/>
            <a:ext cx="1140721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Figure </a:t>
            </a:r>
            <a:r>
              <a:rPr lang="en-US" sz="2400" b="1" dirty="0"/>
              <a:t>3</a:t>
            </a:r>
            <a:r>
              <a:rPr lang="en-US" sz="2400" b="1" dirty="0" smtClean="0"/>
              <a:t>. </a:t>
            </a:r>
            <a:r>
              <a:rPr lang="en-US" sz="2200" dirty="0"/>
              <a:t>Nickel-Gallium LDH prepared by </a:t>
            </a:r>
            <a:r>
              <a:rPr lang="en-US" sz="2200" dirty="0" smtClean="0"/>
              <a:t>Urea Decomposition </a:t>
            </a:r>
            <a:r>
              <a:rPr lang="en-US" sz="2200" dirty="0"/>
              <a:t>method. a) </a:t>
            </a:r>
            <a:r>
              <a:rPr lang="en-US" sz="2200" dirty="0" err="1"/>
              <a:t>Thermogravimetric</a:t>
            </a:r>
            <a:r>
              <a:rPr lang="en-US" sz="2200" dirty="0"/>
              <a:t> (TG) Curve and </a:t>
            </a:r>
            <a:r>
              <a:rPr lang="en-US" sz="2200" dirty="0" smtClean="0"/>
              <a:t>b</a:t>
            </a:r>
            <a:r>
              <a:rPr lang="en-US" sz="2200" dirty="0"/>
              <a:t>) Differential Thermal Analysis (DTA) </a:t>
            </a:r>
            <a:r>
              <a:rPr lang="en-US" sz="2200" dirty="0" smtClean="0"/>
              <a:t>Curve.</a:t>
            </a:r>
            <a:endParaRPr lang="en-US" sz="2200" dirty="0"/>
          </a:p>
        </p:txBody>
      </p:sp>
      <p:sp>
        <p:nvSpPr>
          <p:cNvPr id="78" name="TextBox 77"/>
          <p:cNvSpPr txBox="1"/>
          <p:nvPr/>
        </p:nvSpPr>
        <p:spPr>
          <a:xfrm>
            <a:off x="31597954" y="13412272"/>
            <a:ext cx="1140717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Figure </a:t>
            </a:r>
            <a:r>
              <a:rPr lang="en-US" sz="2400" b="1" dirty="0"/>
              <a:t>4</a:t>
            </a:r>
            <a:r>
              <a:rPr lang="en-US" sz="2400" b="1" dirty="0" smtClean="0"/>
              <a:t>. </a:t>
            </a:r>
            <a:r>
              <a:rPr lang="en-US" sz="2200" dirty="0"/>
              <a:t>Hydrogen-Temperature Programmed Reduction (H</a:t>
            </a:r>
            <a:r>
              <a:rPr lang="en-US" sz="2200" baseline="-25000" dirty="0"/>
              <a:t>2</a:t>
            </a:r>
            <a:r>
              <a:rPr lang="en-US" sz="2200" dirty="0"/>
              <a:t>-TPR) profiles of Nickel-Gallium LDHS prepared by Hydrothermal Method and calcined at a) Air, </a:t>
            </a:r>
            <a:r>
              <a:rPr lang="en-US" sz="2200" dirty="0" smtClean="0"/>
              <a:t>500 ᵒC </a:t>
            </a:r>
            <a:r>
              <a:rPr lang="en-US" sz="2200" dirty="0"/>
              <a:t>and b) 30%H</a:t>
            </a:r>
            <a:r>
              <a:rPr lang="en-US" sz="2200" baseline="-25000" dirty="0"/>
              <a:t>2</a:t>
            </a:r>
            <a:r>
              <a:rPr lang="en-US" sz="2200" dirty="0"/>
              <a:t>/He, </a:t>
            </a:r>
            <a:r>
              <a:rPr lang="en-US" sz="2200" dirty="0" smtClean="0"/>
              <a:t>500ᵒC.</a:t>
            </a:r>
            <a:endParaRPr lang="en-US" sz="2200" dirty="0"/>
          </a:p>
        </p:txBody>
      </p:sp>
      <p:sp>
        <p:nvSpPr>
          <p:cNvPr id="80" name="TextBox 79"/>
          <p:cNvSpPr txBox="1"/>
          <p:nvPr/>
        </p:nvSpPr>
        <p:spPr>
          <a:xfrm>
            <a:off x="31597954" y="19326810"/>
            <a:ext cx="114071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Figure 5. </a:t>
            </a:r>
            <a:r>
              <a:rPr lang="en-US" sz="2200" dirty="0"/>
              <a:t>Hydrogen-Temperature Programmed Reduction (H</a:t>
            </a:r>
            <a:r>
              <a:rPr lang="en-US" sz="2200" baseline="-25000" dirty="0"/>
              <a:t>2</a:t>
            </a:r>
            <a:r>
              <a:rPr lang="en-US" sz="2200" dirty="0"/>
              <a:t>-TPR) profiles of Nickel-Gallium LDHS prepared by </a:t>
            </a:r>
            <a:r>
              <a:rPr lang="en-US" sz="2200" dirty="0" smtClean="0"/>
              <a:t>Urea Decomposition </a:t>
            </a:r>
            <a:r>
              <a:rPr lang="en-US" sz="2200" dirty="0"/>
              <a:t>Method and calcined at a) Air, 500 ᵒC and b) 30%H</a:t>
            </a:r>
            <a:r>
              <a:rPr lang="en-US" sz="2200" baseline="-25000" dirty="0"/>
              <a:t>2</a:t>
            </a:r>
            <a:r>
              <a:rPr lang="en-US" sz="2200" dirty="0"/>
              <a:t>/He, 500ᵒC.</a:t>
            </a:r>
          </a:p>
          <a:p>
            <a:pPr algn="ctr"/>
            <a:endParaRPr lang="en-US" dirty="0"/>
          </a:p>
        </p:txBody>
      </p:sp>
      <p:sp>
        <p:nvSpPr>
          <p:cNvPr id="81" name="TextBox 80"/>
          <p:cNvSpPr txBox="1"/>
          <p:nvPr/>
        </p:nvSpPr>
        <p:spPr>
          <a:xfrm>
            <a:off x="18142237" y="6581981"/>
            <a:ext cx="1256967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Test Conditions:</a:t>
            </a:r>
          </a:p>
          <a:p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 smtClean="0"/>
              <a:t>heating rate of 5 ᵒC/min from room temperature to 650 ᵒC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 smtClean="0"/>
              <a:t>pure nitrogen flow of 30 mL/minute</a:t>
            </a:r>
          </a:p>
          <a:p>
            <a:endParaRPr lang="en-US" dirty="0"/>
          </a:p>
        </p:txBody>
      </p:sp>
      <p:sp>
        <p:nvSpPr>
          <p:cNvPr id="82" name="TextBox 81"/>
          <p:cNvSpPr txBox="1"/>
          <p:nvPr/>
        </p:nvSpPr>
        <p:spPr>
          <a:xfrm>
            <a:off x="31321523" y="6676040"/>
            <a:ext cx="1256974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Test Conditions:</a:t>
            </a:r>
            <a:endParaRPr lang="en-US" sz="2800" b="1" dirty="0"/>
          </a:p>
          <a:p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/>
              <a:t>pretreat samples with pure helium at 150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°</a:t>
            </a:r>
            <a:r>
              <a:rPr lang="en-US" sz="2600" dirty="0"/>
              <a:t>C, 30 min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 smtClean="0"/>
              <a:t>heating </a:t>
            </a:r>
            <a:r>
              <a:rPr lang="en-US" sz="2600" dirty="0"/>
              <a:t>rate of 5 ᵒC/min from room temperature to </a:t>
            </a:r>
            <a:r>
              <a:rPr lang="en-US" sz="2600" dirty="0" smtClean="0"/>
              <a:t>450 </a:t>
            </a:r>
            <a:r>
              <a:rPr lang="en-US" sz="2600" dirty="0" smtClean="0"/>
              <a:t>ᵒC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600" dirty="0" smtClean="0"/>
              <a:t>10%H</a:t>
            </a:r>
            <a:r>
              <a:rPr lang="en-US" sz="2600" baseline="-25000" dirty="0" smtClean="0"/>
              <a:t>2</a:t>
            </a:r>
            <a:r>
              <a:rPr lang="en-US" sz="2600" dirty="0" smtClean="0"/>
              <a:t>/</a:t>
            </a:r>
            <a:r>
              <a:rPr lang="en-US" sz="2600" dirty="0" err="1" smtClean="0"/>
              <a:t>Ar</a:t>
            </a:r>
            <a:r>
              <a:rPr lang="en-US" sz="2600" dirty="0" smtClean="0"/>
              <a:t> </a:t>
            </a:r>
            <a:r>
              <a:rPr lang="en-US" sz="2600" dirty="0"/>
              <a:t>flow of 30 mL/minute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7532545" y="28627893"/>
            <a:ext cx="26358655" cy="2168015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6" name="TextBox 85"/>
          <p:cNvSpPr txBox="1"/>
          <p:nvPr/>
        </p:nvSpPr>
        <p:spPr>
          <a:xfrm>
            <a:off x="17532545" y="4021407"/>
            <a:ext cx="26358656" cy="17075336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7" name="TextBox 86"/>
          <p:cNvSpPr txBox="1"/>
          <p:nvPr/>
        </p:nvSpPr>
        <p:spPr>
          <a:xfrm>
            <a:off x="17532545" y="4052358"/>
            <a:ext cx="26174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Results</a:t>
            </a:r>
            <a:endParaRPr lang="en-US" sz="6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9449143" y="10233551"/>
            <a:ext cx="991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Figure 1. </a:t>
            </a:r>
            <a:r>
              <a:rPr lang="en-US" sz="2200" dirty="0" err="1" smtClean="0"/>
              <a:t>Thermogravimetric</a:t>
            </a:r>
            <a:r>
              <a:rPr lang="en-US" sz="2200" dirty="0" smtClean="0"/>
              <a:t> (TG) curve of Gallium Nitrate Hydrate</a:t>
            </a:r>
            <a:r>
              <a:rPr lang="en-US" sz="2200" b="1" dirty="0" smtClean="0"/>
              <a:t> </a:t>
            </a:r>
            <a:r>
              <a:rPr lang="en-US" sz="2200" dirty="0" smtClean="0"/>
              <a:t>(Ga(NO</a:t>
            </a:r>
            <a:r>
              <a:rPr lang="en-US" sz="2200" baseline="-25000" dirty="0" smtClean="0"/>
              <a:t>3</a:t>
            </a:r>
            <a:r>
              <a:rPr lang="en-US" sz="2200" dirty="0" smtClean="0"/>
              <a:t>)</a:t>
            </a:r>
            <a:r>
              <a:rPr lang="en-US" sz="2200" baseline="-25000" dirty="0" smtClean="0"/>
              <a:t>3</a:t>
            </a:r>
            <a:r>
              <a:rPr lang="en-US" sz="2200" dirty="0" smtClean="0"/>
              <a:t>•x H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0</a:t>
            </a:r>
            <a:r>
              <a:rPr lang="en-US" sz="2200" dirty="0" smtClean="0"/>
              <a:t>).</a:t>
            </a:r>
            <a:endParaRPr lang="en-US" sz="2200" dirty="0"/>
          </a:p>
        </p:txBody>
      </p:sp>
      <p:sp>
        <p:nvSpPr>
          <p:cNvPr id="16" name="TextBox 15"/>
          <p:cNvSpPr txBox="1"/>
          <p:nvPr/>
        </p:nvSpPr>
        <p:spPr>
          <a:xfrm>
            <a:off x="18142203" y="10797666"/>
            <a:ext cx="1232827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/>
              <a:t>The number of moles of water in the gallium nitrate hydrate was determined to be 6. </a:t>
            </a:r>
            <a:endParaRPr lang="en-US" sz="2600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418636" y="11736406"/>
            <a:ext cx="4889287" cy="31976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418636" y="16500079"/>
            <a:ext cx="4889287" cy="320205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4929767" y="16496651"/>
            <a:ext cx="4896087" cy="320548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597954" y="15247433"/>
            <a:ext cx="5036103" cy="393192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597955" y="9252038"/>
            <a:ext cx="5036102" cy="3933341"/>
          </a:xfrm>
          <a:prstGeom prst="rect">
            <a:avLst/>
          </a:prstGeom>
        </p:spPr>
      </p:pic>
      <p:graphicFrame>
        <p:nvGraphicFramePr>
          <p:cNvPr id="66" name="Chart 65"/>
          <p:cNvGraphicFramePr/>
          <p:nvPr>
            <p:extLst>
              <p:ext uri="{D42A27DB-BD31-4B8C-83A1-F6EECF244321}">
                <p14:modId xmlns:p14="http://schemas.microsoft.com/office/powerpoint/2010/main" val="1587851075"/>
              </p:ext>
            </p:extLst>
          </p:nvPr>
        </p:nvGraphicFramePr>
        <p:xfrm>
          <a:off x="22374463" y="8297803"/>
          <a:ext cx="3572487" cy="1932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pic>
        <p:nvPicPr>
          <p:cNvPr id="18" name="Picture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7983887" y="15247432"/>
            <a:ext cx="5021242" cy="39319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983887" y="9252038"/>
            <a:ext cx="5021242" cy="393241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661711" y="11361672"/>
            <a:ext cx="4283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a)</a:t>
            </a:r>
            <a:endParaRPr lang="en-US" sz="22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7193196" y="11351168"/>
            <a:ext cx="4825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b)</a:t>
            </a:r>
            <a:endParaRPr lang="en-US" sz="22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0661711" y="16123652"/>
            <a:ext cx="4704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a)</a:t>
            </a:r>
            <a:endParaRPr lang="en-US" sz="22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27230363" y="16104551"/>
            <a:ext cx="4454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b)</a:t>
            </a:r>
            <a:endParaRPr lang="en-US" sz="22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33920742" y="8883895"/>
            <a:ext cx="4636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a)</a:t>
            </a:r>
            <a:endParaRPr lang="en-US" sz="22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40306501" y="8851058"/>
            <a:ext cx="5657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b)</a:t>
            </a:r>
            <a:endParaRPr lang="en-US" sz="22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33932391" y="14884532"/>
            <a:ext cx="4519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a)</a:t>
            </a:r>
            <a:endParaRPr lang="en-US" sz="22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40306501" y="14895486"/>
            <a:ext cx="5657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b)</a:t>
            </a:r>
            <a:endParaRPr lang="en-US" sz="2200" b="1" dirty="0"/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4929766" y="11736406"/>
            <a:ext cx="4896063" cy="3197688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17910283" y="22233135"/>
            <a:ext cx="22396219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The sample prepared by Urea Decomposition Method contains a large amount of water 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Calcination in 30%H</a:t>
            </a:r>
            <a:r>
              <a:rPr lang="en-US" sz="2600" baseline="-25000" dirty="0" smtClean="0"/>
              <a:t>2</a:t>
            </a:r>
            <a:r>
              <a:rPr lang="en-US" sz="2600" dirty="0" smtClean="0"/>
              <a:t>/He did not contribute to the formation of oxides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Enhanced reduction peak intensity for samples prepared by Hydrothermal Method </a:t>
            </a:r>
            <a:endParaRPr lang="en-US" sz="2600" dirty="0"/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Reduction peak around 400 ᵒC is attributed to the reduction of Nickel (II) Oxide (</a:t>
            </a:r>
            <a:r>
              <a:rPr lang="en-US" sz="2600" dirty="0" err="1" smtClean="0"/>
              <a:t>NiO</a:t>
            </a:r>
            <a:r>
              <a:rPr lang="en-US" sz="2600" dirty="0" smtClean="0"/>
              <a:t>)</a:t>
            </a:r>
          </a:p>
          <a:p>
            <a:pPr marL="285750" indent="-285750">
              <a:lnSpc>
                <a:spcPts val="42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Ni-Ga LDHs synthetized by Hydrothermal Method and calcined in air show potential applications in catalytic reactions</a:t>
            </a:r>
          </a:p>
          <a:p>
            <a:endParaRPr lang="en-US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0" y="164738"/>
            <a:ext cx="43891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>
                <a:solidFill>
                  <a:schemeClr val="bg1"/>
                </a:solidFill>
              </a:rPr>
              <a:t>Nickel-Gallium Layered Double Hydroxides: Synthesis and Characterization</a:t>
            </a:r>
            <a:br>
              <a:rPr lang="en-US" sz="9600" b="1" dirty="0">
                <a:solidFill>
                  <a:schemeClr val="bg1"/>
                </a:solidFill>
              </a:rPr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2059691" y="2083348"/>
            <a:ext cx="197717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</a:rPr>
              <a:t>Lorenzo </a:t>
            </a:r>
            <a:r>
              <a:rPr lang="en-US" sz="6000" b="1" dirty="0" err="1">
                <a:solidFill>
                  <a:schemeClr val="bg1"/>
                </a:solidFill>
              </a:rPr>
              <a:t>Milani</a:t>
            </a:r>
            <a:r>
              <a:rPr lang="en-US" sz="6000" b="1" dirty="0">
                <a:solidFill>
                  <a:schemeClr val="bg1"/>
                </a:solidFill>
              </a:rPr>
              <a:t> and Dr. Nan Yi </a:t>
            </a:r>
            <a:r>
              <a:rPr lang="en-US" sz="5400" b="1" dirty="0">
                <a:solidFill>
                  <a:schemeClr val="bg1"/>
                </a:solidFill>
              </a:rPr>
              <a:t/>
            </a:r>
            <a:br>
              <a:rPr lang="en-US" sz="5400" b="1" dirty="0">
                <a:solidFill>
                  <a:schemeClr val="bg1"/>
                </a:solidFill>
              </a:rPr>
            </a:br>
            <a:r>
              <a:rPr lang="en-US" sz="4800" b="1" dirty="0">
                <a:solidFill>
                  <a:schemeClr val="bg1"/>
                </a:solidFill>
              </a:rPr>
              <a:t>Department of Chemical Engineering, University of New Hampshire</a:t>
            </a:r>
            <a:endParaRPr lang="en-US" sz="48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30780159"/>
            <a:ext cx="43891200" cy="2147765"/>
          </a:xfrm>
          <a:prstGeom prst="rect">
            <a:avLst/>
          </a:prstGeom>
          <a:solidFill>
            <a:schemeClr val="accent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3600" b="1" dirty="0" smtClean="0">
                <a:solidFill>
                  <a:schemeClr val="bg1"/>
                </a:solidFill>
              </a:rPr>
              <a:t>Acknowledgement</a:t>
            </a:r>
          </a:p>
          <a:p>
            <a:pPr algn="ctr">
              <a:lnSpc>
                <a:spcPts val="3500"/>
              </a:lnSpc>
            </a:pPr>
            <a:r>
              <a:rPr lang="en-US" sz="2400" b="1" dirty="0" smtClean="0">
                <a:solidFill>
                  <a:schemeClr val="bg1"/>
                </a:solidFill>
              </a:rPr>
              <a:t>Special Thanks to:</a:t>
            </a:r>
          </a:p>
          <a:p>
            <a:pPr marL="742950" lvl="1" indent="-285750" algn="ctr">
              <a:buFont typeface="Wingdings" panose="05000000000000000000" pitchFamily="2" charset="2"/>
              <a:buChar char="§"/>
            </a:pPr>
            <a:r>
              <a:rPr lang="en-US" sz="2400" b="1" dirty="0" smtClean="0">
                <a:solidFill>
                  <a:schemeClr val="bg1"/>
                </a:solidFill>
              </a:rPr>
              <a:t>The Hamel Center for Undergraduate Research</a:t>
            </a:r>
          </a:p>
          <a:p>
            <a:pPr marL="742950" lvl="1" indent="-285750" algn="ctr">
              <a:buFont typeface="Wingdings" panose="05000000000000000000" pitchFamily="2" charset="2"/>
              <a:buChar char="§"/>
            </a:pPr>
            <a:r>
              <a:rPr lang="en-US" sz="2400" b="1" dirty="0" smtClean="0">
                <a:solidFill>
                  <a:schemeClr val="bg1"/>
                </a:solidFill>
              </a:rPr>
              <a:t>Department of Chemical Engineering</a:t>
            </a:r>
          </a:p>
          <a:p>
            <a:pPr marL="742950" lvl="1" indent="-285750" algn="ctr">
              <a:buFont typeface="Wingdings" panose="05000000000000000000" pitchFamily="2" charset="2"/>
              <a:buChar char="§"/>
            </a:pPr>
            <a:r>
              <a:rPr lang="en-US" sz="2400" b="1" dirty="0" err="1" smtClean="0">
                <a:solidFill>
                  <a:schemeClr val="bg1"/>
                </a:solidFill>
              </a:rPr>
              <a:t>Guoqiang</a:t>
            </a:r>
            <a:r>
              <a:rPr lang="en-US" sz="2400" b="1" dirty="0" smtClean="0">
                <a:solidFill>
                  <a:schemeClr val="bg1"/>
                </a:solidFill>
              </a:rPr>
              <a:t> Cao, </a:t>
            </a:r>
            <a:r>
              <a:rPr lang="en-US" sz="2400" b="1" dirty="0" err="1" smtClean="0">
                <a:solidFill>
                  <a:schemeClr val="bg1"/>
                </a:solidFill>
              </a:rPr>
              <a:t>Ph.D</a:t>
            </a:r>
            <a:r>
              <a:rPr lang="en-US" sz="2400" b="1" dirty="0" smtClean="0">
                <a:solidFill>
                  <a:schemeClr val="bg1"/>
                </a:solidFill>
              </a:rPr>
              <a:t> Student, University of New Hampshire</a:t>
            </a:r>
            <a:endParaRPr lang="en-US" sz="24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275371" y="1215794"/>
            <a:ext cx="2188654" cy="2889754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1339839" y="28342789"/>
            <a:ext cx="47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a)</a:t>
            </a:r>
            <a:endParaRPr 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14871484" y="27359938"/>
            <a:ext cx="463086" cy="3735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750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682</TotalTime>
  <Words>833</Words>
  <Application>Microsoft Office PowerPoint</Application>
  <PresentationFormat>Custom</PresentationFormat>
  <Paragraphs>196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Wingdings</vt:lpstr>
      <vt:lpstr>Office Theme</vt:lpstr>
      <vt:lpstr>    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Milani, Lorenzo</dc:creator>
  <cp:lastModifiedBy>Milani, Lorenzo</cp:lastModifiedBy>
  <cp:revision>75</cp:revision>
  <dcterms:created xsi:type="dcterms:W3CDTF">2017-04-08T16:54:03Z</dcterms:created>
  <dcterms:modified xsi:type="dcterms:W3CDTF">2017-04-14T19:42:59Z</dcterms:modified>
</cp:coreProperties>
</file>