
<file path=[Content_Types].xml><?xml version="1.0" encoding="utf-8"?>
<Types xmlns="http://schemas.openxmlformats.org/package/2006/content-types">
  <Default Extension="xml" ContentType="application/xml"/>
  <Default Extension="jpeg" ContentType="image/jpeg"/>
  <Default Extension="png" ContentType="image/png"/>
  <Default Extension="rels" ContentType="application/vnd.openxmlformats-package.relationships+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4" Type="http://schemas.openxmlformats.org/officeDocument/2006/relationships/extended-properties" Target="docProps/app.xml"/><Relationship Id="rId1" Type="http://schemas.openxmlformats.org/officeDocument/2006/relationships/officeDocument" Target="ppt/presentation.xml"/><Relationship Id="rId2" Type="http://schemas.openxmlformats.org/package/2006/relationships/metadata/thumbnail" Target="docProps/thumbnail.jpeg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4065" r:id="rId1"/>
  </p:sldMasterIdLst>
  <p:notesMasterIdLst>
    <p:notesMasterId r:id="rId3"/>
  </p:notesMasterIdLst>
  <p:sldIdLst>
    <p:sldId id="256" r:id="rId2"/>
  </p:sldIdLst>
  <p:sldSz cx="43891200" cy="32918400"/>
  <p:notesSz cx="6858000" cy="9144000"/>
  <p:defaultTextStyle>
    <a:defPPr>
      <a:defRPr lang="en-US"/>
    </a:defPPr>
    <a:lvl1pPr marL="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1pPr>
    <a:lvl2pPr marL="1843430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2pPr>
    <a:lvl3pPr marL="368686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3pPr>
    <a:lvl4pPr marL="5530291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4pPr>
    <a:lvl5pPr marL="737372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5pPr>
    <a:lvl6pPr marL="921715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6pPr>
    <a:lvl7pPr marL="11060582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7pPr>
    <a:lvl8pPr marL="1290401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8pPr>
    <a:lvl9pPr marL="14747443" algn="l" defTabSz="3686861" rtl="0" eaLnBrk="1" latinLnBrk="0" hangingPunct="1">
      <a:defRPr sz="7258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7" name="Brent Lawson" initials="BL [7]" lastIdx="1" clrIdx="6">
    <p:extLst/>
  </p:cmAuthor>
  <p:cmAuthor id="1" name="Brent Lawson" initials="BL" lastIdx="1" clrIdx="0">
    <p:extLst/>
  </p:cmAuthor>
  <p:cmAuthor id="2" name="Brent Lawson" initials="BL [2]" lastIdx="1" clrIdx="1">
    <p:extLst/>
  </p:cmAuthor>
  <p:cmAuthor id="3" name="Brent Lawson" initials="BL [3]" lastIdx="1" clrIdx="2">
    <p:extLst/>
  </p:cmAuthor>
  <p:cmAuthor id="4" name="Brent Lawson" initials="BL [4]" lastIdx="1" clrIdx="3">
    <p:extLst/>
  </p:cmAuthor>
  <p:cmAuthor id="5" name="Brent Lawson" initials="BL [5]" lastIdx="1" clrIdx="4">
    <p:extLst/>
  </p:cmAuthor>
  <p:cmAuthor id="6" name="Brent Lawson" initials="BL [6]" lastIdx="1" clrIdx="5">
    <p:extLst/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inimized">
    <p:restoredLeft sz="6614"/>
    <p:restoredTop sz="95701"/>
  </p:normalViewPr>
  <p:slideViewPr>
    <p:cSldViewPr snapToGrid="0" snapToObjects="1">
      <p:cViewPr>
        <p:scale>
          <a:sx n="28" d="100"/>
          <a:sy n="28" d="100"/>
        </p:scale>
        <p:origin x="1240" y="1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4" Type="http://schemas.openxmlformats.org/officeDocument/2006/relationships/commentAuthors" Target="commentAuthors.xml"/><Relationship Id="rId5" Type="http://schemas.openxmlformats.org/officeDocument/2006/relationships/presProps" Target="presProps.xml"/><Relationship Id="rId6" Type="http://schemas.openxmlformats.org/officeDocument/2006/relationships/viewProps" Target="viewProps.xml"/><Relationship Id="rId7" Type="http://schemas.openxmlformats.org/officeDocument/2006/relationships/theme" Target="theme/theme1.xml"/><Relationship Id="rId8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B586AB-5EAE-C741-BDBC-1CC59DACBED5}" type="datetimeFigureOut">
              <a:rPr lang="en-US" smtClean="0"/>
              <a:t>4/17/17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F367C7-A445-8643-BE74-85F0A814FDA6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872295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1" Type="http://schemas.openxmlformats.org/officeDocument/2006/relationships/notesMaster" Target="../notesMasters/notesMaster1.xml"/><Relationship Id="rId2" Type="http://schemas.openxmlformats.org/officeDocument/2006/relationships/slide" Target="../slides/slide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F367C7-A445-8643-BE74-85F0A814FDA6}" type="slidenum">
              <a:rPr lang="en-US" smtClean="0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78908466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955280" y="21427334"/>
            <a:ext cx="32918400" cy="5734320"/>
          </a:xfrm>
        </p:spPr>
        <p:txBody>
          <a:bodyPr wrap="none" anchor="t">
            <a:normAutofit/>
          </a:bodyPr>
          <a:lstStyle>
            <a:lvl1pPr algn="r">
              <a:defRPr sz="34560" b="0" spc="-108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100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955275" y="18383417"/>
            <a:ext cx="32918400" cy="2968910"/>
          </a:xfrm>
        </p:spPr>
        <p:txBody>
          <a:bodyPr anchor="b">
            <a:normAutofit/>
          </a:bodyPr>
          <a:lstStyle>
            <a:lvl1pPr marL="0" indent="0" algn="r">
              <a:buNone/>
              <a:defRPr sz="1152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00CA-BC77-6F4D-8DDF-E5B738421D16}" type="datetimeFigureOut">
              <a:rPr lang="en-US" smtClean="0"/>
              <a:t>4/17/17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8ACB-F50A-B14A-8F20-BE400B4684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810756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00CA-BC77-6F4D-8DDF-E5B738421D16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8ACB-F50A-B14A-8F20-BE400B4684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4282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1"/>
          <p:cNvSpPr>
            <a:spLocks noGrp="1"/>
          </p:cNvSpPr>
          <p:nvPr>
            <p:ph type="ctrTitle"/>
          </p:nvPr>
        </p:nvSpPr>
        <p:spPr>
          <a:xfrm>
            <a:off x="3076315" y="21427334"/>
            <a:ext cx="32918400" cy="5734320"/>
          </a:xfrm>
        </p:spPr>
        <p:txBody>
          <a:bodyPr wrap="none" anchor="t">
            <a:normAutofit/>
          </a:bodyPr>
          <a:lstStyle>
            <a:lvl1pPr algn="l">
              <a:defRPr sz="34560" b="0" spc="-1080">
                <a:gradFill flip="none" rotWithShape="1">
                  <a:gsLst>
                    <a:gs pos="32000">
                      <a:schemeClr val="tx1">
                        <a:lumMod val="89000"/>
                      </a:schemeClr>
                    </a:gs>
                    <a:gs pos="0">
                      <a:schemeClr val="bg1">
                        <a:lumMod val="47000"/>
                        <a:lumOff val="53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8100000" scaled="1"/>
                  <a:tileRect/>
                </a:gradFill>
                <a:effectLst>
                  <a:outerShdw blurRad="469900" dist="342900" dir="5400000" sy="-20000" rotWithShape="0">
                    <a:prstClr val="black">
                      <a:alpha val="66000"/>
                    </a:prstClr>
                  </a:outerShdw>
                </a:effectLst>
                <a:latin typeface="+mj-lt"/>
              </a:defRPr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8" name="Subtitle 2"/>
          <p:cNvSpPr>
            <a:spLocks noGrp="1"/>
          </p:cNvSpPr>
          <p:nvPr>
            <p:ph type="subTitle" idx="1"/>
          </p:nvPr>
        </p:nvSpPr>
        <p:spPr>
          <a:xfrm>
            <a:off x="3076315" y="18383414"/>
            <a:ext cx="32918400" cy="2965546"/>
          </a:xfrm>
        </p:spPr>
        <p:txBody>
          <a:bodyPr anchor="b">
            <a:normAutofit/>
          </a:bodyPr>
          <a:lstStyle>
            <a:lvl1pPr marL="0" indent="0" algn="l">
              <a:buNone/>
              <a:defRPr sz="11520" b="0">
                <a:gradFill flip="none" rotWithShape="1"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  <a:tileRect/>
                </a:gradFill>
                <a:latin typeface="+mj-lt"/>
              </a:defRPr>
            </a:lvl1pPr>
            <a:lvl2pPr marL="1645920" indent="0" algn="ctr">
              <a:buNone/>
              <a:defRPr sz="7200"/>
            </a:lvl2pPr>
            <a:lvl3pPr marL="3291840" indent="0" algn="ctr">
              <a:buNone/>
              <a:defRPr sz="6480"/>
            </a:lvl3pPr>
            <a:lvl4pPr marL="4937760" indent="0" algn="ctr">
              <a:buNone/>
              <a:defRPr sz="5760"/>
            </a:lvl4pPr>
            <a:lvl5pPr marL="6583680" indent="0" algn="ctr">
              <a:buNone/>
              <a:defRPr sz="5760"/>
            </a:lvl5pPr>
            <a:lvl6pPr marL="8229600" indent="0" algn="ctr">
              <a:buNone/>
              <a:defRPr sz="5760"/>
            </a:lvl6pPr>
            <a:lvl7pPr marL="9875520" indent="0" algn="ctr">
              <a:buNone/>
              <a:defRPr sz="5760"/>
            </a:lvl7pPr>
            <a:lvl8pPr marL="11521440" indent="0" algn="ctr">
              <a:buNone/>
              <a:defRPr sz="5760"/>
            </a:lvl8pPr>
            <a:lvl9pPr marL="13167360" indent="0" algn="ctr">
              <a:buNone/>
              <a:defRPr sz="5760"/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00CA-BC77-6F4D-8DDF-E5B738421D16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8ACB-F50A-B14A-8F20-BE400B4684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468569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032000" y="8763000"/>
            <a:ext cx="18090778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2751424" y="8763000"/>
            <a:ext cx="18122256" cy="208864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00CA-BC77-6F4D-8DDF-E5B738421D16}" type="datetimeFigureOut">
              <a:rPr lang="en-US" smtClean="0"/>
              <a:t>4/17/17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8ACB-F50A-B14A-8F20-BE400B4684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547289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7"/>
            <a:ext cx="3785616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32000" y="8069582"/>
            <a:ext cx="18090778" cy="3954778"/>
          </a:xfrm>
        </p:spPr>
        <p:txBody>
          <a:bodyPr anchor="b">
            <a:normAutofit/>
          </a:bodyPr>
          <a:lstStyle>
            <a:lvl1pPr marL="0" indent="0">
              <a:buNone/>
              <a:defRPr sz="96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032000" y="12024360"/>
            <a:ext cx="18090778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22751426" y="8069582"/>
            <a:ext cx="18127973" cy="3954778"/>
          </a:xfrm>
        </p:spPr>
        <p:txBody>
          <a:bodyPr vert="horz" lIns="91440" tIns="45720" rIns="91440" bIns="45720" rtlCol="0" anchor="b">
            <a:normAutofit/>
          </a:bodyPr>
          <a:lstStyle>
            <a:lvl1pPr>
              <a:buNone/>
              <a:defRPr lang="en-US" sz="960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22751426" y="12024360"/>
            <a:ext cx="18127973" cy="17686022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00CA-BC77-6F4D-8DDF-E5B738421D16}" type="datetimeFigureOut">
              <a:rPr lang="en-US" smtClean="0"/>
              <a:t>4/17/17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8ACB-F50A-B14A-8F20-BE400B4684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30761866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00CA-BC77-6F4D-8DDF-E5B738421D16}" type="datetimeFigureOut">
              <a:rPr lang="en-US" smtClean="0"/>
              <a:t>4/17/17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8ACB-F50A-B14A-8F20-BE400B4684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4674290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00CA-BC77-6F4D-8DDF-E5B738421D16}" type="datetimeFigureOut">
              <a:rPr lang="en-US" smtClean="0"/>
              <a:t>4/17/17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8ACB-F50A-B14A-8F20-BE400B4684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946254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8659477" y="4739647"/>
            <a:ext cx="22219920" cy="23393400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32003" y="9875520"/>
            <a:ext cx="13147291" cy="18295622"/>
          </a:xfrm>
        </p:spPr>
        <p:txBody>
          <a:bodyPr>
            <a:normAutofit/>
          </a:bodyPr>
          <a:lstStyle>
            <a:lvl1pPr marL="0" indent="0">
              <a:buNone/>
              <a:defRPr sz="672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00CA-BC77-6F4D-8DDF-E5B738421D16}" type="datetimeFigureOut">
              <a:rPr lang="en-US" smtClean="0"/>
              <a:t>4/17/17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8ACB-F50A-B14A-8F20-BE400B4684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50763111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194560"/>
            <a:ext cx="14156054" cy="7680960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8659477" y="4739647"/>
            <a:ext cx="22219920" cy="23393400"/>
          </a:xfrm>
        </p:spPr>
        <p:txBody>
          <a:bodyPr anchor="t"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032003" y="9875520"/>
            <a:ext cx="13147291" cy="18295622"/>
          </a:xfrm>
        </p:spPr>
        <p:txBody>
          <a:bodyPr>
            <a:normAutofit/>
          </a:bodyPr>
          <a:lstStyle>
            <a:lvl1pPr marL="0" indent="0">
              <a:buNone/>
              <a:defRPr sz="672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00CA-BC77-6F4D-8DDF-E5B738421D16}" type="datetimeFigureOut">
              <a:rPr lang="en-US" smtClean="0"/>
              <a:t>4/17/17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8ACB-F50A-B14A-8F20-BE400B4684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27853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Panoramic 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20962375"/>
            <a:ext cx="37856160" cy="3932904"/>
          </a:xfrm>
        </p:spPr>
        <p:txBody>
          <a:bodyPr anchor="b"/>
          <a:lstStyle>
            <a:lvl1pPr>
              <a:defRPr sz="1152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3023237" y="4739647"/>
            <a:ext cx="37856160" cy="16222728"/>
          </a:xfrm>
        </p:spPr>
        <p:txBody>
          <a:bodyPr anchor="t"/>
          <a:lstStyle>
            <a:lvl1pPr marL="0" indent="0">
              <a:buNone/>
              <a:defRPr sz="11520"/>
            </a:lvl1pPr>
            <a:lvl2pPr marL="1645920" indent="0">
              <a:buNone/>
              <a:defRPr sz="10080"/>
            </a:lvl2pPr>
            <a:lvl3pPr marL="3291840" indent="0">
              <a:buNone/>
              <a:defRPr sz="8640"/>
            </a:lvl3pPr>
            <a:lvl4pPr marL="4937760" indent="0">
              <a:buNone/>
              <a:defRPr sz="7200"/>
            </a:lvl4pPr>
            <a:lvl5pPr marL="6583680" indent="0">
              <a:buNone/>
              <a:defRPr sz="7200"/>
            </a:lvl5pPr>
            <a:lvl6pPr marL="8229600" indent="0">
              <a:buNone/>
              <a:defRPr sz="7200"/>
            </a:lvl6pPr>
            <a:lvl7pPr marL="9875520" indent="0">
              <a:buNone/>
              <a:defRPr sz="7200"/>
            </a:lvl7pPr>
            <a:lvl8pPr marL="11521440" indent="0">
              <a:buNone/>
              <a:defRPr sz="7200"/>
            </a:lvl8pPr>
            <a:lvl9pPr marL="13167360" indent="0">
              <a:buNone/>
              <a:defRPr sz="720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9" y="24895277"/>
            <a:ext cx="37850443" cy="3275866"/>
          </a:xfrm>
        </p:spPr>
        <p:txBody>
          <a:bodyPr/>
          <a:lstStyle>
            <a:lvl1pPr marL="0" indent="0">
              <a:buNone/>
              <a:defRPr sz="576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1"/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00CA-BC77-6F4D-8DDF-E5B738421D16}" type="datetimeFigureOut">
              <a:rPr lang="en-US" smtClean="0"/>
              <a:t>4/17/17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8ACB-F50A-B14A-8F20-BE400B4684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590509649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Title and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752600"/>
            <a:ext cx="37856160" cy="16964851"/>
          </a:xfrm>
        </p:spPr>
        <p:txBody>
          <a:bodyPr anchor="ctr"/>
          <a:lstStyle>
            <a:lvl1pPr>
              <a:defRPr sz="1152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9" y="21549115"/>
            <a:ext cx="37850443" cy="7208765"/>
          </a:xfrm>
        </p:spPr>
        <p:txBody>
          <a:bodyPr anchor="ctr"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00CA-BC77-6F4D-8DDF-E5B738421D16}" type="datetimeFigureOut">
              <a:rPr lang="en-US" smtClean="0"/>
              <a:t>4/17/17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8ACB-F50A-B14A-8F20-BE400B4684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6716534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Quot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206363" y="1752600"/>
            <a:ext cx="33489907" cy="14365939"/>
          </a:xfrm>
        </p:spPr>
        <p:txBody>
          <a:bodyPr anchor="ctr"/>
          <a:lstStyle>
            <a:lvl1pPr>
              <a:defRPr sz="1584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6194323" y="16154674"/>
            <a:ext cx="31508275" cy="2635046"/>
          </a:xfrm>
        </p:spPr>
        <p:txBody>
          <a:bodyPr anchor="t">
            <a:normAutofit/>
          </a:bodyPr>
          <a:lstStyle>
            <a:lvl1pPr marL="0" indent="0">
              <a:buNone/>
              <a:defRPr sz="504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17520" y="21608299"/>
            <a:ext cx="37844726" cy="7149581"/>
          </a:xfrm>
        </p:spPr>
        <p:txBody>
          <a:bodyPr anchor="ctr">
            <a:normAutofit/>
          </a:bodyPr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00CA-BC77-6F4D-8DDF-E5B738421D16}" type="datetimeFigureOut">
              <a:rPr lang="en-US" smtClean="0"/>
              <a:t>4/17/17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8ACB-F50A-B14A-8F20-BE400B4684B4}" type="slidenum">
              <a:rPr lang="en-US" smtClean="0"/>
              <a:t>‹#›</a:t>
            </a:fld>
            <a:endParaRPr lang="en-US"/>
          </a:p>
        </p:txBody>
      </p:sp>
      <p:sp>
        <p:nvSpPr>
          <p:cNvPr id="9" name="TextBox 8"/>
          <p:cNvSpPr txBox="1"/>
          <p:nvPr/>
        </p:nvSpPr>
        <p:spPr>
          <a:xfrm>
            <a:off x="3999758" y="3776755"/>
            <a:ext cx="2194560" cy="2806925"/>
          </a:xfrm>
          <a:prstGeom prst="rect">
            <a:avLst/>
          </a:prstGeom>
        </p:spPr>
        <p:txBody>
          <a:bodyPr vert="horz" lIns="329184" tIns="164592" rIns="329184" bIns="164592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288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0" name="TextBox 9"/>
          <p:cNvSpPr txBox="1"/>
          <p:nvPr/>
        </p:nvSpPr>
        <p:spPr>
          <a:xfrm>
            <a:off x="37576123" y="13167360"/>
            <a:ext cx="2194560" cy="2806925"/>
          </a:xfrm>
          <a:prstGeom prst="rect">
            <a:avLst/>
          </a:prstGeom>
        </p:spPr>
        <p:txBody>
          <a:bodyPr vert="horz" lIns="329184" tIns="164592" rIns="329184" bIns="164592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288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53649231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Name Card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023237" y="11169449"/>
            <a:ext cx="37856160" cy="12056808"/>
          </a:xfrm>
        </p:spPr>
        <p:txBody>
          <a:bodyPr anchor="b">
            <a:normAutofit/>
          </a:bodyPr>
          <a:lstStyle>
            <a:lvl1pPr>
              <a:defRPr sz="1944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023239" y="23282789"/>
            <a:ext cx="37850443" cy="5475091"/>
          </a:xfrm>
        </p:spPr>
        <p:txBody>
          <a:bodyPr anchor="t"/>
          <a:lstStyle>
            <a:lvl1pPr marL="0" indent="0">
              <a:buNone/>
              <a:defRPr sz="5760"/>
            </a:lvl1pPr>
            <a:lvl2pPr marL="1645920" indent="0">
              <a:buNone/>
              <a:defRPr sz="5040"/>
            </a:lvl2pPr>
            <a:lvl3pPr marL="3291840" indent="0">
              <a:buNone/>
              <a:defRPr sz="4320"/>
            </a:lvl3pPr>
            <a:lvl4pPr marL="4937760" indent="0">
              <a:buNone/>
              <a:defRPr sz="3600"/>
            </a:lvl4pPr>
            <a:lvl5pPr marL="6583680" indent="0">
              <a:buNone/>
              <a:defRPr sz="3600"/>
            </a:lvl5pPr>
            <a:lvl6pPr marL="8229600" indent="0">
              <a:buNone/>
              <a:defRPr sz="3600"/>
            </a:lvl6pPr>
            <a:lvl7pPr marL="9875520" indent="0">
              <a:buNone/>
              <a:defRPr sz="3600"/>
            </a:lvl7pPr>
            <a:lvl8pPr marL="11521440" indent="0">
              <a:buNone/>
              <a:defRPr sz="3600"/>
            </a:lvl8pPr>
            <a:lvl9pPr marL="13167360" indent="0">
              <a:buNone/>
              <a:defRPr sz="36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00CA-BC77-6F4D-8DDF-E5B738421D16}" type="datetimeFigureOut">
              <a:rPr lang="en-US" smtClean="0"/>
              <a:t>4/17/17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8ACB-F50A-B14A-8F20-BE400B4684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8997129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4814213" y="9052560"/>
            <a:ext cx="10608720" cy="2766058"/>
          </a:xfrm>
        </p:spPr>
        <p:txBody>
          <a:bodyPr anchor="b">
            <a:noAutofit/>
          </a:bodyPr>
          <a:lstStyle>
            <a:lvl1pPr marL="0" indent="0">
              <a:buNone/>
              <a:defRPr sz="864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4884473" y="12344400"/>
            <a:ext cx="10538462" cy="17228822"/>
          </a:xfrm>
        </p:spPr>
        <p:txBody>
          <a:bodyPr anchor="t">
            <a:normAutofit/>
          </a:bodyPr>
          <a:lstStyle>
            <a:lvl1pPr marL="0" indent="0">
              <a:buNone/>
              <a:defRPr sz="5040"/>
            </a:lvl1pPr>
            <a:lvl2pPr marL="1645920" indent="0">
              <a:buNone/>
              <a:defRPr sz="4320"/>
            </a:lvl2pPr>
            <a:lvl3pPr marL="3291840" indent="0">
              <a:buNone/>
              <a:defRPr sz="3600"/>
            </a:lvl3pPr>
            <a:lvl4pPr marL="4937760" indent="0">
              <a:buNone/>
              <a:defRPr sz="3240"/>
            </a:lvl4pPr>
            <a:lvl5pPr marL="6583680" indent="0">
              <a:buNone/>
              <a:defRPr sz="3240"/>
            </a:lvl5pPr>
            <a:lvl6pPr marL="8229600" indent="0">
              <a:buNone/>
              <a:defRPr sz="3240"/>
            </a:lvl6pPr>
            <a:lvl7pPr marL="9875520" indent="0">
              <a:buNone/>
              <a:defRPr sz="3240"/>
            </a:lvl7pPr>
            <a:lvl8pPr marL="11521440" indent="0">
              <a:buNone/>
              <a:defRPr sz="3240"/>
            </a:lvl8pPr>
            <a:lvl9pPr marL="13167360" indent="0">
              <a:buNone/>
              <a:defRPr sz="324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516783" y="9052560"/>
            <a:ext cx="10570469" cy="2766058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8640" b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16478789" y="12344400"/>
            <a:ext cx="10608461" cy="17228822"/>
          </a:xfrm>
        </p:spPr>
        <p:txBody>
          <a:bodyPr anchor="t">
            <a:normAutofit/>
          </a:bodyPr>
          <a:lstStyle>
            <a:lvl1pPr marL="0" indent="0">
              <a:buNone/>
              <a:defRPr sz="5040"/>
            </a:lvl1pPr>
            <a:lvl2pPr marL="1645920" indent="0">
              <a:buNone/>
              <a:defRPr sz="4320"/>
            </a:lvl2pPr>
            <a:lvl3pPr marL="3291840" indent="0">
              <a:buNone/>
              <a:defRPr sz="3600"/>
            </a:lvl3pPr>
            <a:lvl4pPr marL="4937760" indent="0">
              <a:buNone/>
              <a:defRPr sz="3240"/>
            </a:lvl4pPr>
            <a:lvl5pPr marL="6583680" indent="0">
              <a:buNone/>
              <a:defRPr sz="3240"/>
            </a:lvl5pPr>
            <a:lvl6pPr marL="8229600" indent="0">
              <a:buNone/>
              <a:defRPr sz="3240"/>
            </a:lvl6pPr>
            <a:lvl7pPr marL="9875520" indent="0">
              <a:buNone/>
              <a:defRPr sz="3240"/>
            </a:lvl7pPr>
            <a:lvl8pPr marL="11521440" indent="0">
              <a:buNone/>
              <a:defRPr sz="3240"/>
            </a:lvl8pPr>
            <a:lvl9pPr marL="13167360" indent="0">
              <a:buNone/>
              <a:defRPr sz="324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28184532" y="9052560"/>
            <a:ext cx="10555608" cy="2766058"/>
          </a:xfrm>
        </p:spPr>
        <p:txBody>
          <a:bodyPr vert="horz" lIns="91440" tIns="45720" rIns="91440" bIns="45720" rtlCol="0" anchor="b">
            <a:noAutofit/>
          </a:bodyPr>
          <a:lstStyle>
            <a:lvl1pPr>
              <a:buNone/>
              <a:defRPr lang="en-US" sz="8640" b="0" dirty="0">
                <a:gradFill>
                  <a:gsLst>
                    <a:gs pos="15000">
                      <a:schemeClr val="tx2"/>
                    </a:gs>
                    <a:gs pos="73000">
                      <a:schemeClr val="tx2">
                        <a:lumMod val="60000"/>
                        <a:lumOff val="40000"/>
                      </a:schemeClr>
                    </a:gs>
                    <a:gs pos="0">
                      <a:schemeClr val="tx2">
                        <a:lumMod val="90000"/>
                        <a:lumOff val="10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16200000" scaled="1"/>
                </a:gradFill>
              </a:defRPr>
            </a:lvl1pPr>
          </a:lstStyle>
          <a:p>
            <a:pPr marL="0" lvl="0" indent="0">
              <a:buNone/>
            </a:pPr>
            <a:r>
              <a:rPr lang="en-US" smtClean="0"/>
              <a:t>Click to edit Master text styles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28184532" y="12344400"/>
            <a:ext cx="10555608" cy="17228822"/>
          </a:xfrm>
        </p:spPr>
        <p:txBody>
          <a:bodyPr anchor="t">
            <a:normAutofit/>
          </a:bodyPr>
          <a:lstStyle>
            <a:lvl1pPr marL="0" indent="0">
              <a:buNone/>
              <a:defRPr sz="5040"/>
            </a:lvl1pPr>
            <a:lvl2pPr marL="1645920" indent="0">
              <a:buNone/>
              <a:defRPr sz="4320"/>
            </a:lvl2pPr>
            <a:lvl3pPr marL="3291840" indent="0">
              <a:buNone/>
              <a:defRPr sz="3600"/>
            </a:lvl3pPr>
            <a:lvl4pPr marL="4937760" indent="0">
              <a:buNone/>
              <a:defRPr sz="3240"/>
            </a:lvl4pPr>
            <a:lvl5pPr marL="6583680" indent="0">
              <a:buNone/>
              <a:defRPr sz="3240"/>
            </a:lvl5pPr>
            <a:lvl6pPr marL="8229600" indent="0">
              <a:buNone/>
              <a:defRPr sz="3240"/>
            </a:lvl6pPr>
            <a:lvl7pPr marL="9875520" indent="0">
              <a:buNone/>
              <a:defRPr sz="3240"/>
            </a:lvl7pPr>
            <a:lvl8pPr marL="11521440" indent="0">
              <a:buNone/>
              <a:defRPr sz="3240"/>
            </a:lvl8pPr>
            <a:lvl9pPr marL="13167360" indent="0">
              <a:buNone/>
              <a:defRPr sz="324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00CA-BC77-6F4D-8DDF-E5B738421D16}" type="datetimeFigureOut">
              <a:rPr lang="en-US" smtClean="0"/>
              <a:t>4/17/17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8ACB-F50A-B14A-8F20-BE400B4684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28789422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 Picture Colum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4795507" y="20628014"/>
            <a:ext cx="10584182" cy="2766058"/>
          </a:xfrm>
        </p:spPr>
        <p:txBody>
          <a:bodyPr anchor="b">
            <a:noAutofit/>
          </a:bodyPr>
          <a:lstStyle>
            <a:lvl1pPr marL="0" indent="0">
              <a:buNone/>
              <a:defRPr sz="864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4795507" y="10830499"/>
            <a:ext cx="10584182" cy="73152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5760"/>
            </a:lvl1pPr>
            <a:lvl2pPr marL="1645920" indent="0">
              <a:buNone/>
              <a:defRPr sz="5760"/>
            </a:lvl2pPr>
            <a:lvl3pPr marL="3291840" indent="0">
              <a:buNone/>
              <a:defRPr sz="5760"/>
            </a:lvl3pPr>
            <a:lvl4pPr marL="4937760" indent="0">
              <a:buNone/>
              <a:defRPr sz="5760"/>
            </a:lvl4pPr>
            <a:lvl5pPr marL="6583680" indent="0">
              <a:buNone/>
              <a:defRPr sz="5760"/>
            </a:lvl5pPr>
            <a:lvl6pPr marL="8229600" indent="0">
              <a:buNone/>
              <a:defRPr sz="5760"/>
            </a:lvl6pPr>
            <a:lvl7pPr marL="9875520" indent="0">
              <a:buNone/>
              <a:defRPr sz="5760"/>
            </a:lvl7pPr>
            <a:lvl8pPr marL="11521440" indent="0">
              <a:buNone/>
              <a:defRPr sz="5760"/>
            </a:lvl8pPr>
            <a:lvl9pPr marL="13167360" indent="0">
              <a:buNone/>
              <a:defRPr sz="576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4795507" y="23394079"/>
            <a:ext cx="10584182" cy="3164107"/>
          </a:xfrm>
        </p:spPr>
        <p:txBody>
          <a:bodyPr anchor="t">
            <a:normAutofit/>
          </a:bodyPr>
          <a:lstStyle>
            <a:lvl1pPr marL="0" indent="0">
              <a:buNone/>
              <a:defRPr sz="5040"/>
            </a:lvl1pPr>
            <a:lvl2pPr marL="1645920" indent="0">
              <a:buNone/>
              <a:defRPr sz="4320"/>
            </a:lvl2pPr>
            <a:lvl3pPr marL="3291840" indent="0">
              <a:buNone/>
              <a:defRPr sz="3600"/>
            </a:lvl3pPr>
            <a:lvl4pPr marL="4937760" indent="0">
              <a:buNone/>
              <a:defRPr sz="3240"/>
            </a:lvl4pPr>
            <a:lvl5pPr marL="6583680" indent="0">
              <a:buNone/>
              <a:defRPr sz="3240"/>
            </a:lvl5pPr>
            <a:lvl6pPr marL="8229600" indent="0">
              <a:buNone/>
              <a:defRPr sz="3240"/>
            </a:lvl6pPr>
            <a:lvl7pPr marL="9875520" indent="0">
              <a:buNone/>
              <a:defRPr sz="3240"/>
            </a:lvl7pPr>
            <a:lvl8pPr marL="11521440" indent="0">
              <a:buNone/>
              <a:defRPr sz="3240"/>
            </a:lvl8pPr>
            <a:lvl9pPr marL="13167360" indent="0">
              <a:buNone/>
              <a:defRPr sz="324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6448391" y="20628014"/>
            <a:ext cx="10549891" cy="2766058"/>
          </a:xfrm>
        </p:spPr>
        <p:txBody>
          <a:bodyPr anchor="b">
            <a:noAutofit/>
          </a:bodyPr>
          <a:lstStyle>
            <a:lvl1pPr marL="0" indent="0">
              <a:buNone/>
              <a:defRPr sz="864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16448386" y="10830499"/>
            <a:ext cx="10549891" cy="73152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5760"/>
            </a:lvl1pPr>
            <a:lvl2pPr marL="1645920" indent="0">
              <a:buNone/>
              <a:defRPr sz="5760"/>
            </a:lvl2pPr>
            <a:lvl3pPr marL="3291840" indent="0">
              <a:buNone/>
              <a:defRPr sz="5760"/>
            </a:lvl3pPr>
            <a:lvl4pPr marL="4937760" indent="0">
              <a:buNone/>
              <a:defRPr sz="5760"/>
            </a:lvl4pPr>
            <a:lvl5pPr marL="6583680" indent="0">
              <a:buNone/>
              <a:defRPr sz="5760"/>
            </a:lvl5pPr>
            <a:lvl6pPr marL="8229600" indent="0">
              <a:buNone/>
              <a:defRPr sz="5760"/>
            </a:lvl6pPr>
            <a:lvl7pPr marL="9875520" indent="0">
              <a:buNone/>
              <a:defRPr sz="5760"/>
            </a:lvl7pPr>
            <a:lvl8pPr marL="11521440" indent="0">
              <a:buNone/>
              <a:defRPr sz="5760"/>
            </a:lvl8pPr>
            <a:lvl9pPr marL="13167360" indent="0">
              <a:buNone/>
              <a:defRPr sz="576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16443521" y="23394075"/>
            <a:ext cx="10563864" cy="3164107"/>
          </a:xfrm>
        </p:spPr>
        <p:txBody>
          <a:bodyPr anchor="t">
            <a:normAutofit/>
          </a:bodyPr>
          <a:lstStyle>
            <a:lvl1pPr marL="0" indent="0">
              <a:buNone/>
              <a:defRPr sz="5040"/>
            </a:lvl1pPr>
            <a:lvl2pPr marL="1645920" indent="0">
              <a:buNone/>
              <a:defRPr sz="4320"/>
            </a:lvl2pPr>
            <a:lvl3pPr marL="3291840" indent="0">
              <a:buNone/>
              <a:defRPr sz="3600"/>
            </a:lvl3pPr>
            <a:lvl4pPr marL="4937760" indent="0">
              <a:buNone/>
              <a:defRPr sz="3240"/>
            </a:lvl4pPr>
            <a:lvl5pPr marL="6583680" indent="0">
              <a:buNone/>
              <a:defRPr sz="3240"/>
            </a:lvl5pPr>
            <a:lvl6pPr marL="8229600" indent="0">
              <a:buNone/>
              <a:defRPr sz="3240"/>
            </a:lvl6pPr>
            <a:lvl7pPr marL="9875520" indent="0">
              <a:buNone/>
              <a:defRPr sz="3240"/>
            </a:lvl7pPr>
            <a:lvl8pPr marL="11521440" indent="0">
              <a:buNone/>
              <a:defRPr sz="3240"/>
            </a:lvl8pPr>
            <a:lvl9pPr marL="13167360" indent="0">
              <a:buNone/>
              <a:defRPr sz="324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28095564" y="20628014"/>
            <a:ext cx="10555608" cy="2766058"/>
          </a:xfrm>
        </p:spPr>
        <p:txBody>
          <a:bodyPr anchor="b">
            <a:noAutofit/>
          </a:bodyPr>
          <a:lstStyle>
            <a:lvl1pPr marL="0" indent="0">
              <a:buNone/>
              <a:defRPr sz="8640" b="0">
                <a:gradFill>
                  <a:gsLst>
                    <a:gs pos="34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41000"/>
                        <a:lumOff val="59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4800000" scaled="0"/>
                </a:gradFill>
              </a:defRPr>
            </a:lvl1pPr>
            <a:lvl2pPr marL="1645920" indent="0">
              <a:buNone/>
              <a:defRPr sz="7200" b="1"/>
            </a:lvl2pPr>
            <a:lvl3pPr marL="3291840" indent="0">
              <a:buNone/>
              <a:defRPr sz="6480" b="1"/>
            </a:lvl3pPr>
            <a:lvl4pPr marL="4937760" indent="0">
              <a:buNone/>
              <a:defRPr sz="5760" b="1"/>
            </a:lvl4pPr>
            <a:lvl5pPr marL="6583680" indent="0">
              <a:buNone/>
              <a:defRPr sz="5760" b="1"/>
            </a:lvl5pPr>
            <a:lvl6pPr marL="8229600" indent="0">
              <a:buNone/>
              <a:defRPr sz="5760" b="1"/>
            </a:lvl6pPr>
            <a:lvl7pPr marL="9875520" indent="0">
              <a:buNone/>
              <a:defRPr sz="5760" b="1"/>
            </a:lvl7pPr>
            <a:lvl8pPr marL="11521440" indent="0">
              <a:buNone/>
              <a:defRPr sz="5760" b="1"/>
            </a:lvl8pPr>
            <a:lvl9pPr marL="13167360" indent="0">
              <a:buNone/>
              <a:defRPr sz="576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28095559" y="10830499"/>
            <a:ext cx="10555608" cy="7315200"/>
          </a:xfrm>
          <a:prstGeom prst="roundRect">
            <a:avLst>
              <a:gd name="adj" fmla="val 1858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5760"/>
            </a:lvl1pPr>
            <a:lvl2pPr marL="1645920" indent="0">
              <a:buNone/>
              <a:defRPr sz="5760"/>
            </a:lvl2pPr>
            <a:lvl3pPr marL="3291840" indent="0">
              <a:buNone/>
              <a:defRPr sz="5760"/>
            </a:lvl3pPr>
            <a:lvl4pPr marL="4937760" indent="0">
              <a:buNone/>
              <a:defRPr sz="5760"/>
            </a:lvl4pPr>
            <a:lvl5pPr marL="6583680" indent="0">
              <a:buNone/>
              <a:defRPr sz="5760"/>
            </a:lvl5pPr>
            <a:lvl6pPr marL="8229600" indent="0">
              <a:buNone/>
              <a:defRPr sz="5760"/>
            </a:lvl6pPr>
            <a:lvl7pPr marL="9875520" indent="0">
              <a:buNone/>
              <a:defRPr sz="5760"/>
            </a:lvl7pPr>
            <a:lvl8pPr marL="11521440" indent="0">
              <a:buNone/>
              <a:defRPr sz="5760"/>
            </a:lvl8pPr>
            <a:lvl9pPr marL="13167360" indent="0">
              <a:buNone/>
              <a:defRPr sz="5760"/>
            </a:lvl9pPr>
          </a:lstStyle>
          <a:p>
            <a:r>
              <a:rPr lang="en-US" smtClean="0"/>
              <a:t>Drag picture to placeholder or click icon to add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28095111" y="23394065"/>
            <a:ext cx="10569590" cy="3164107"/>
          </a:xfrm>
        </p:spPr>
        <p:txBody>
          <a:bodyPr anchor="t">
            <a:normAutofit/>
          </a:bodyPr>
          <a:lstStyle>
            <a:lvl1pPr marL="0" indent="0">
              <a:buNone/>
              <a:defRPr sz="5040"/>
            </a:lvl1pPr>
            <a:lvl2pPr marL="1645920" indent="0">
              <a:buNone/>
              <a:defRPr sz="4320"/>
            </a:lvl2pPr>
            <a:lvl3pPr marL="3291840" indent="0">
              <a:buNone/>
              <a:defRPr sz="3600"/>
            </a:lvl3pPr>
            <a:lvl4pPr marL="4937760" indent="0">
              <a:buNone/>
              <a:defRPr sz="3240"/>
            </a:lvl4pPr>
            <a:lvl5pPr marL="6583680" indent="0">
              <a:buNone/>
              <a:defRPr sz="3240"/>
            </a:lvl5pPr>
            <a:lvl6pPr marL="8229600" indent="0">
              <a:buNone/>
              <a:defRPr sz="3240"/>
            </a:lvl6pPr>
            <a:lvl7pPr marL="9875520" indent="0">
              <a:buNone/>
              <a:defRPr sz="3240"/>
            </a:lvl7pPr>
            <a:lvl8pPr marL="11521440" indent="0">
              <a:buNone/>
              <a:defRPr sz="3240"/>
            </a:lvl8pPr>
            <a:lvl9pPr marL="13167360" indent="0">
              <a:buNone/>
              <a:defRPr sz="324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00CA-BC77-6F4D-8DDF-E5B738421D16}" type="datetimeFigureOut">
              <a:rPr lang="en-US" smtClean="0"/>
              <a:t>4/17/17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8ACB-F50A-B14A-8F20-BE400B4684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64576713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00CA-BC77-6F4D-8DDF-E5B738421D16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8ACB-F50A-B14A-8F20-BE400B4684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7134592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31409642" y="1752600"/>
            <a:ext cx="9464040" cy="27896822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3017522" y="1752600"/>
            <a:ext cx="27843480" cy="27896822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D900CA-BC77-6F4D-8DDF-E5B738421D16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9868ACB-F50A-B14A-8F20-BE400B4684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862340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1" Type="http://schemas.openxmlformats.org/officeDocument/2006/relationships/slideLayout" Target="../slideLayouts/slideLayout11.xml"/><Relationship Id="rId12" Type="http://schemas.openxmlformats.org/officeDocument/2006/relationships/slideLayout" Target="../slideLayouts/slideLayout12.xml"/><Relationship Id="rId13" Type="http://schemas.openxmlformats.org/officeDocument/2006/relationships/slideLayout" Target="../slideLayouts/slideLayout13.xml"/><Relationship Id="rId14" Type="http://schemas.openxmlformats.org/officeDocument/2006/relationships/slideLayout" Target="../slideLayouts/slideLayout14.xml"/><Relationship Id="rId15" Type="http://schemas.openxmlformats.org/officeDocument/2006/relationships/slideLayout" Target="../slideLayouts/slideLayout15.xml"/><Relationship Id="rId16" Type="http://schemas.openxmlformats.org/officeDocument/2006/relationships/slideLayout" Target="../slideLayouts/slideLayout16.xml"/><Relationship Id="rId17" Type="http://schemas.openxmlformats.org/officeDocument/2006/relationships/slideLayout" Target="../slideLayouts/slideLayout17.xml"/><Relationship Id="rId18" Type="http://schemas.openxmlformats.org/officeDocument/2006/relationships/theme" Target="../theme/theme1.xml"/><Relationship Id="rId19" Type="http://schemas.openxmlformats.org/officeDocument/2006/relationships/image" Target="../media/image1.png"/><Relationship Id="rId1" Type="http://schemas.openxmlformats.org/officeDocument/2006/relationships/slideLayout" Target="../slideLayouts/slideLayout1.xml"/><Relationship Id="rId2" Type="http://schemas.openxmlformats.org/officeDocument/2006/relationships/slideLayout" Target="../slideLayouts/slideLayout2.xml"/><Relationship Id="rId3" Type="http://schemas.openxmlformats.org/officeDocument/2006/relationships/slideLayout" Target="../slideLayouts/slideLayout3.xml"/><Relationship Id="rId4" Type="http://schemas.openxmlformats.org/officeDocument/2006/relationships/slideLayout" Target="../slideLayouts/slideLayout4.xml"/><Relationship Id="rId5" Type="http://schemas.openxmlformats.org/officeDocument/2006/relationships/slideLayout" Target="../slideLayouts/slideLayout5.xml"/><Relationship Id="rId6" Type="http://schemas.openxmlformats.org/officeDocument/2006/relationships/slideLayout" Target="../slideLayouts/slideLayout6.xml"/><Relationship Id="rId7" Type="http://schemas.openxmlformats.org/officeDocument/2006/relationships/slideLayout" Target="../slideLayouts/slideLayout7.xml"/><Relationship Id="rId8" Type="http://schemas.openxmlformats.org/officeDocument/2006/relationships/slideLayout" Target="../slideLayouts/slideLayout8.xml"/><Relationship Id="rId9" Type="http://schemas.openxmlformats.org/officeDocument/2006/relationships/slideLayout" Target="../slideLayouts/slideLayout9.xml"/><Relationship Id="rId10" Type="http://schemas.openxmlformats.org/officeDocument/2006/relationships/slideLayout" Target="../slideLayouts/slideLayout10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9">
            <a:lum/>
          </a:blip>
          <a:srcRect/>
          <a:stretch>
            <a:fillRect l="-17000" r="-17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017520" y="1752607"/>
            <a:ext cx="37856160" cy="6362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032000" y="8763000"/>
            <a:ext cx="36841680" cy="2088642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301752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432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15D900CA-BC77-6F4D-8DDF-E5B738421D16}" type="datetimeFigureOut">
              <a:rPr lang="en-US" smtClean="0"/>
              <a:t>4/17/17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4538960" y="30510487"/>
            <a:ext cx="1481328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432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30998160" y="30510487"/>
            <a:ext cx="9875520" cy="175260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4320">
                <a:gradFill flip="none" rotWithShape="1">
                  <a:gsLst>
                    <a:gs pos="28000">
                      <a:schemeClr val="tx1">
                        <a:lumMod val="93000"/>
                      </a:schemeClr>
                    </a:gs>
                    <a:gs pos="0">
                      <a:schemeClr val="bg1">
                        <a:lumMod val="38000"/>
                        <a:lumOff val="62000"/>
                      </a:schemeClr>
                    </a:gs>
                    <a:gs pos="100000">
                      <a:schemeClr val="tx2">
                        <a:lumMod val="0"/>
                        <a:lumOff val="100000"/>
                      </a:schemeClr>
                    </a:gs>
                  </a:gsLst>
                  <a:lin ang="5400000" scaled="1"/>
                  <a:tileRect/>
                </a:gradFill>
              </a:defRPr>
            </a:lvl1pPr>
          </a:lstStyle>
          <a:p>
            <a:fld id="{89868ACB-F50A-B14A-8F20-BE400B4684B4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95446458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4066" r:id="rId1"/>
    <p:sldLayoutId id="2147484067" r:id="rId2"/>
    <p:sldLayoutId id="2147484068" r:id="rId3"/>
    <p:sldLayoutId id="2147484069" r:id="rId4"/>
    <p:sldLayoutId id="2147484070" r:id="rId5"/>
    <p:sldLayoutId id="2147484071" r:id="rId6"/>
    <p:sldLayoutId id="2147484072" r:id="rId7"/>
    <p:sldLayoutId id="2147484073" r:id="rId8"/>
    <p:sldLayoutId id="2147484074" r:id="rId9"/>
    <p:sldLayoutId id="2147484075" r:id="rId10"/>
    <p:sldLayoutId id="2147484076" r:id="rId11"/>
    <p:sldLayoutId id="2147484077" r:id="rId12"/>
    <p:sldLayoutId id="2147484078" r:id="rId13"/>
    <p:sldLayoutId id="2147484079" r:id="rId14"/>
    <p:sldLayoutId id="2147484080" r:id="rId15"/>
    <p:sldLayoutId id="2147484081" r:id="rId16"/>
    <p:sldLayoutId id="2147484082" r:id="rId17"/>
  </p:sldLayoutIdLst>
  <p:txStyles>
    <p:titleStyle>
      <a:lvl1pPr algn="l" defTabSz="3291840" rtl="0" eaLnBrk="1" latinLnBrk="0" hangingPunct="1">
        <a:lnSpc>
          <a:spcPct val="90000"/>
        </a:lnSpc>
        <a:spcBef>
          <a:spcPct val="0"/>
        </a:spcBef>
        <a:buNone/>
        <a:defRPr sz="21120" b="0" kern="1200">
          <a:gradFill flip="none" rotWithShape="1">
            <a:gsLst>
              <a:gs pos="28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  <a:tileRect/>
          </a:gradFill>
          <a:latin typeface="+mj-lt"/>
          <a:ea typeface="+mj-ea"/>
          <a:cs typeface="+mj-cs"/>
        </a:defRPr>
      </a:lvl1pPr>
    </p:titleStyle>
    <p:bodyStyle>
      <a:lvl1pPr marL="822960" indent="-822960" algn="l" defTabSz="3291840" rtl="0" eaLnBrk="1" latinLnBrk="0" hangingPunct="1">
        <a:lnSpc>
          <a:spcPct val="90000"/>
        </a:lnSpc>
        <a:spcBef>
          <a:spcPts val="3600"/>
        </a:spcBef>
        <a:buFont typeface="Arial" panose="020B0604020202020204" pitchFamily="34" charset="0"/>
        <a:buChar char="•"/>
        <a:defRPr sz="1152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1pPr>
      <a:lvl2pPr marL="24688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960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2pPr>
      <a:lvl3pPr marL="41148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768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3pPr>
      <a:lvl4pPr marL="57607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72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4pPr>
      <a:lvl5pPr marL="740664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720" kern="1200">
          <a:gradFill>
            <a:gsLst>
              <a:gs pos="34000">
                <a:schemeClr val="tx1">
                  <a:lumMod val="93000"/>
                </a:schemeClr>
              </a:gs>
              <a:gs pos="0">
                <a:schemeClr val="bg1">
                  <a:lumMod val="25000"/>
                  <a:lumOff val="75000"/>
                </a:schemeClr>
              </a:gs>
              <a:gs pos="100000">
                <a:schemeClr val="tx2">
                  <a:lumMod val="0"/>
                  <a:lumOff val="100000"/>
                </a:schemeClr>
              </a:gs>
            </a:gsLst>
            <a:lin ang="4800000" scaled="0"/>
          </a:gradFill>
          <a:latin typeface="+mn-lt"/>
          <a:ea typeface="+mn-ea"/>
          <a:cs typeface="+mn-cs"/>
        </a:defRPr>
      </a:lvl5pPr>
      <a:lvl6pPr marL="905256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1069848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234440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990320" indent="-822960" algn="l" defTabSz="3291840" rtl="0" eaLnBrk="1" latinLnBrk="0" hangingPunct="1">
        <a:lnSpc>
          <a:spcPct val="90000"/>
        </a:lnSpc>
        <a:spcBef>
          <a:spcPts val="1800"/>
        </a:spcBef>
        <a:buFont typeface="Arial" panose="020B0604020202020204" pitchFamily="34" charset="0"/>
        <a:buChar char="•"/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1pPr>
      <a:lvl2pPr marL="16459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2pPr>
      <a:lvl3pPr marL="32918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3pPr>
      <a:lvl4pPr marL="49377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4pPr>
      <a:lvl5pPr marL="658368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5pPr>
      <a:lvl6pPr marL="822960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6pPr>
      <a:lvl7pPr marL="987552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7pPr>
      <a:lvl8pPr marL="1152144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8pPr>
      <a:lvl9pPr marL="13167360" algn="l" defTabSz="3291840" rtl="0" eaLnBrk="1" latinLnBrk="0" hangingPunct="1">
        <a:defRPr sz="648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/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4" Type="http://schemas.openxmlformats.org/officeDocument/2006/relationships/image" Target="../media/image3.png"/><Relationship Id="rId5" Type="http://schemas.openxmlformats.org/officeDocument/2006/relationships/image" Target="../media/image4.png"/><Relationship Id="rId6" Type="http://schemas.openxmlformats.org/officeDocument/2006/relationships/image" Target="../media/image5.png"/><Relationship Id="rId7" Type="http://schemas.openxmlformats.org/officeDocument/2006/relationships/image" Target="../media/image6.png"/><Relationship Id="rId1" Type="http://schemas.openxmlformats.org/officeDocument/2006/relationships/slideLayout" Target="../slideLayouts/slideLayout7.xml"/><Relationship Id="rId2" Type="http://schemas.openxmlformats.org/officeDocument/2006/relationships/notesSlide" Target="../notesSlides/notesSlide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 l="-6000" r="-6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Rectangle 14"/>
          <p:cNvSpPr/>
          <p:nvPr/>
        </p:nvSpPr>
        <p:spPr>
          <a:xfrm>
            <a:off x="29938345" y="8272272"/>
            <a:ext cx="11730990" cy="10564368"/>
          </a:xfrm>
          <a:prstGeom prst="rect">
            <a:avLst/>
          </a:prstGeom>
          <a:solidFill>
            <a:schemeClr val="tx1">
              <a:lumMod val="50000"/>
              <a:alpha val="79000"/>
            </a:schemeClr>
          </a:solidFill>
          <a:ln>
            <a:solidFill>
              <a:schemeClr val="bg1"/>
            </a:solidFill>
          </a:ln>
          <a:effectLst>
            <a:outerShdw blurRad="50800" dist="50800" dir="54000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0" rIns="457200" rtlCol="0" anchor="ctr"/>
          <a:lstStyle/>
          <a:p>
            <a:pPr algn="ctr">
              <a:lnSpc>
                <a:spcPct val="150000"/>
              </a:lnSpc>
            </a:pPr>
            <a:endParaRPr lang="en-US" sz="6000" b="1" u="sng" dirty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sz="6000" b="1" u="sng" dirty="0" smtClean="0">
                <a:solidFill>
                  <a:schemeClr val="bg1"/>
                </a:solidFill>
              </a:rPr>
              <a:t>Regulatory Impacts </a:t>
            </a:r>
            <a:endParaRPr lang="en-US" sz="6000" dirty="0" smtClean="0">
              <a:solidFill>
                <a:schemeClr val="bg1"/>
              </a:solidFill>
            </a:endParaRPr>
          </a:p>
          <a:p>
            <a:r>
              <a:rPr lang="en-US" sz="4000" dirty="0" smtClean="0">
                <a:solidFill>
                  <a:schemeClr val="bg1"/>
                </a:solidFill>
              </a:rPr>
              <a:t>Design, construction and </a:t>
            </a:r>
            <a:r>
              <a:rPr lang="en-US" sz="4000" dirty="0" smtClean="0">
                <a:solidFill>
                  <a:schemeClr val="bg1"/>
                </a:solidFill>
              </a:rPr>
              <a:t>monitoring of </a:t>
            </a:r>
            <a:r>
              <a:rPr lang="en-US" sz="4000" dirty="0" smtClean="0">
                <a:solidFill>
                  <a:schemeClr val="bg1"/>
                </a:solidFill>
              </a:rPr>
              <a:t>projects were influenced by environmental regulations triggered by the permitting process.</a:t>
            </a:r>
          </a:p>
          <a:p>
            <a:endParaRPr lang="en-US" sz="4000" dirty="0">
              <a:solidFill>
                <a:schemeClr val="bg1"/>
              </a:solidFill>
            </a:endParaRPr>
          </a:p>
          <a:p>
            <a:r>
              <a:rPr lang="en-US" sz="4000" dirty="0" smtClean="0">
                <a:solidFill>
                  <a:schemeClr val="bg1"/>
                </a:solidFill>
              </a:rPr>
              <a:t>Impacts included:</a:t>
            </a:r>
          </a:p>
          <a:p>
            <a:pPr marL="571500" indent="-571500">
              <a:buFont typeface="Arial" charset="0"/>
              <a:buChar char="•"/>
            </a:pPr>
            <a:r>
              <a:rPr lang="en-US" sz="4000" dirty="0" smtClean="0">
                <a:solidFill>
                  <a:schemeClr val="bg1"/>
                </a:solidFill>
              </a:rPr>
              <a:t>Wetland </a:t>
            </a:r>
            <a:r>
              <a:rPr lang="en-US" sz="4000" dirty="0" smtClean="0">
                <a:solidFill>
                  <a:schemeClr val="bg1"/>
                </a:solidFill>
              </a:rPr>
              <a:t>resource protection</a:t>
            </a:r>
            <a:endParaRPr lang="en-US" sz="4000" dirty="0" smtClean="0">
              <a:solidFill>
                <a:schemeClr val="bg1"/>
              </a:solidFill>
            </a:endParaRPr>
          </a:p>
          <a:p>
            <a:pPr marL="571500" indent="-571500">
              <a:buFont typeface="Arial" charset="0"/>
              <a:buChar char="•"/>
            </a:pPr>
            <a:r>
              <a:rPr lang="en-US" sz="4000" dirty="0">
                <a:solidFill>
                  <a:schemeClr val="bg1"/>
                </a:solidFill>
              </a:rPr>
              <a:t>Moving of construction boundaries </a:t>
            </a:r>
            <a:endParaRPr lang="en-US" sz="4000" dirty="0" smtClean="0">
              <a:solidFill>
                <a:schemeClr val="bg1"/>
              </a:solidFill>
            </a:endParaRPr>
          </a:p>
          <a:p>
            <a:pPr marL="571500" indent="-571500">
              <a:buFont typeface="Arial" charset="0"/>
              <a:buChar char="•"/>
            </a:pPr>
            <a:r>
              <a:rPr lang="en-US" sz="4000" dirty="0" smtClean="0">
                <a:solidFill>
                  <a:schemeClr val="bg1"/>
                </a:solidFill>
              </a:rPr>
              <a:t>Wetland mitigation  or restoration</a:t>
            </a:r>
          </a:p>
          <a:p>
            <a:pPr marL="571500" indent="-571500">
              <a:buFont typeface="Arial" charset="0"/>
              <a:buChar char="•"/>
            </a:pPr>
            <a:r>
              <a:rPr lang="en-US" sz="4000" dirty="0" smtClean="0">
                <a:solidFill>
                  <a:schemeClr val="bg1"/>
                </a:solidFill>
              </a:rPr>
              <a:t>Invasive species tracking </a:t>
            </a:r>
          </a:p>
          <a:p>
            <a:pPr marL="571500" indent="-571500">
              <a:buFont typeface="Arial" charset="0"/>
              <a:buChar char="•"/>
            </a:pPr>
            <a:r>
              <a:rPr lang="en-US" sz="4000" dirty="0" smtClean="0">
                <a:solidFill>
                  <a:schemeClr val="bg1"/>
                </a:solidFill>
              </a:rPr>
              <a:t>Rare species monitoring </a:t>
            </a:r>
          </a:p>
          <a:p>
            <a:pPr marL="571500" indent="-571500">
              <a:buFont typeface="Arial" charset="0"/>
              <a:buChar char="•"/>
            </a:pPr>
            <a:r>
              <a:rPr lang="en-US" sz="4000" dirty="0" smtClean="0">
                <a:solidFill>
                  <a:schemeClr val="bg1"/>
                </a:solidFill>
              </a:rPr>
              <a:t>Project cancellation </a:t>
            </a:r>
          </a:p>
          <a:p>
            <a:pPr marL="571500" indent="-571500">
              <a:buFont typeface="Arial" charset="0"/>
              <a:buChar char="•"/>
            </a:pPr>
            <a:r>
              <a:rPr lang="en-US" sz="4000" dirty="0" smtClean="0">
                <a:solidFill>
                  <a:schemeClr val="bg1"/>
                </a:solidFill>
              </a:rPr>
              <a:t>Fines</a:t>
            </a:r>
          </a:p>
          <a:p>
            <a:pPr marL="571500" indent="-571500">
              <a:buFont typeface="Arial" charset="0"/>
              <a:buChar char="•"/>
            </a:pPr>
            <a:endParaRPr lang="en-US" sz="4000" dirty="0" smtClean="0">
              <a:solidFill>
                <a:schemeClr val="bg1"/>
              </a:solidFill>
            </a:endParaRPr>
          </a:p>
          <a:p>
            <a:pPr marL="571500" indent="-571500">
              <a:buFont typeface="Arial" charset="0"/>
              <a:buChar char="•"/>
            </a:pPr>
            <a:endParaRPr lang="en-US" sz="4000" dirty="0">
              <a:solidFill>
                <a:schemeClr val="bg1"/>
              </a:solidFill>
            </a:endParaRPr>
          </a:p>
          <a:p>
            <a:pPr marL="571500" indent="-571500">
              <a:buFont typeface="Arial" charset="0"/>
              <a:buChar char="•"/>
            </a:pPr>
            <a:endParaRPr lang="en-US" sz="4000" dirty="0" smtClean="0">
              <a:solidFill>
                <a:schemeClr val="bg1"/>
              </a:solidFill>
            </a:endParaRPr>
          </a:p>
          <a:p>
            <a:pPr marL="571500" indent="-571500" algn="ctr">
              <a:buFont typeface="Arial" charset="0"/>
              <a:buChar char="•"/>
            </a:pPr>
            <a:endParaRPr lang="en-US" sz="4000" dirty="0" smtClean="0">
              <a:solidFill>
                <a:schemeClr val="bg1"/>
              </a:solidFill>
            </a:endParaRPr>
          </a:p>
          <a:p>
            <a:pPr algn="ctr"/>
            <a:endParaRPr lang="en-US" sz="4000" dirty="0" smtClean="0">
              <a:solidFill>
                <a:schemeClr val="bg1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0" y="670560"/>
            <a:ext cx="43891200" cy="5425440"/>
          </a:xfrm>
          <a:prstGeom prst="rect">
            <a:avLst/>
          </a:prstGeom>
          <a:noFill/>
          <a:ln w="57150">
            <a:noFill/>
          </a:ln>
        </p:spPr>
        <p:txBody>
          <a:bodyPr wrap="square" rtlCol="0">
            <a:noAutofit/>
          </a:bodyPr>
          <a:lstStyle/>
          <a:p>
            <a:pPr algn="ctr"/>
            <a:r>
              <a:rPr lang="en-US" sz="9000" b="1" dirty="0" smtClean="0">
                <a:solidFill>
                  <a:schemeClr val="bg1"/>
                </a:solidFill>
              </a:rPr>
              <a:t>Environmental Regulations:</a:t>
            </a:r>
          </a:p>
          <a:p>
            <a:pPr algn="ctr"/>
            <a:r>
              <a:rPr lang="en-US" sz="9000" b="1" dirty="0" smtClean="0">
                <a:solidFill>
                  <a:schemeClr val="bg1"/>
                </a:solidFill>
              </a:rPr>
              <a:t> Experiences of an Environmental </a:t>
            </a:r>
            <a:r>
              <a:rPr lang="en-US" sz="9000" b="1" dirty="0">
                <a:solidFill>
                  <a:schemeClr val="bg1"/>
                </a:solidFill>
              </a:rPr>
              <a:t>C</a:t>
            </a:r>
            <a:r>
              <a:rPr lang="en-US" sz="9000" b="1" dirty="0" smtClean="0">
                <a:solidFill>
                  <a:schemeClr val="bg1"/>
                </a:solidFill>
              </a:rPr>
              <a:t>onsulting </a:t>
            </a:r>
            <a:r>
              <a:rPr lang="en-US" sz="9000" b="1" dirty="0">
                <a:solidFill>
                  <a:schemeClr val="bg1"/>
                </a:solidFill>
              </a:rPr>
              <a:t>I</a:t>
            </a:r>
            <a:r>
              <a:rPr lang="en-US" sz="9000" b="1" dirty="0" smtClean="0">
                <a:solidFill>
                  <a:schemeClr val="bg1"/>
                </a:solidFill>
              </a:rPr>
              <a:t>ntern</a:t>
            </a:r>
          </a:p>
          <a:p>
            <a:pPr algn="ctr"/>
            <a:r>
              <a:rPr lang="en-US" sz="6600" b="1" dirty="0" smtClean="0">
                <a:solidFill>
                  <a:schemeClr val="bg1"/>
                </a:solidFill>
              </a:rPr>
              <a:t>Colleen </a:t>
            </a:r>
            <a:r>
              <a:rPr lang="en-US" sz="6600" b="1" dirty="0" smtClean="0">
                <a:solidFill>
                  <a:schemeClr val="bg1"/>
                </a:solidFill>
              </a:rPr>
              <a:t>Brothers</a:t>
            </a:r>
            <a:endParaRPr lang="en-US" sz="6600" b="1" dirty="0" smtClean="0">
              <a:solidFill>
                <a:schemeClr val="bg1"/>
              </a:solidFill>
            </a:endParaRPr>
          </a:p>
          <a:p>
            <a:pPr algn="ctr"/>
            <a:r>
              <a:rPr lang="en-US" sz="6600" b="1" dirty="0" smtClean="0">
                <a:solidFill>
                  <a:schemeClr val="bg1"/>
                </a:solidFill>
              </a:rPr>
              <a:t>University of New Hampshire, Earth Sciences Department </a:t>
            </a:r>
          </a:p>
        </p:txBody>
      </p:sp>
      <p:sp>
        <p:nvSpPr>
          <p:cNvPr id="16" name="Rectangle 15"/>
          <p:cNvSpPr/>
          <p:nvPr/>
        </p:nvSpPr>
        <p:spPr>
          <a:xfrm>
            <a:off x="2560320" y="8272272"/>
            <a:ext cx="11931012" cy="12667488"/>
          </a:xfrm>
          <a:prstGeom prst="rect">
            <a:avLst/>
          </a:prstGeom>
          <a:solidFill>
            <a:schemeClr val="tx1">
              <a:lumMod val="50000"/>
              <a:alpha val="79000"/>
            </a:schemeClr>
          </a:solidFill>
          <a:ln w="38100">
            <a:solidFill>
              <a:schemeClr val="bg1"/>
            </a:solidFill>
          </a:ln>
          <a:effectLst>
            <a:outerShdw dist="50800" sx="1000" sy="1000" algn="ctr" rotWithShape="0">
              <a:srgbClr val="000000"/>
            </a:outerShdw>
            <a:reflection stA="0" endPos="65000" dist="50800" dir="5400000" sy="-100000" algn="bl" rotWithShape="0"/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0" rIns="457200" rtlCol="0" anchor="ctr"/>
          <a:lstStyle/>
          <a:p>
            <a:pPr algn="ctr">
              <a:lnSpc>
                <a:spcPct val="150000"/>
              </a:lnSpc>
            </a:pPr>
            <a:r>
              <a:rPr lang="en-US" sz="6000" b="1" u="sng" dirty="0" smtClean="0">
                <a:solidFill>
                  <a:schemeClr val="bg1"/>
                </a:solidFill>
              </a:rPr>
              <a:t>Motivation </a:t>
            </a:r>
          </a:p>
          <a:p>
            <a:r>
              <a:rPr lang="en-US" sz="4000" dirty="0" smtClean="0">
                <a:solidFill>
                  <a:schemeClr val="bg1"/>
                </a:solidFill>
              </a:rPr>
              <a:t>An </a:t>
            </a:r>
            <a:r>
              <a:rPr lang="en-US" sz="4000" dirty="0">
                <a:solidFill>
                  <a:schemeClr val="bg1"/>
                </a:solidFill>
              </a:rPr>
              <a:t>internship at Epsilon Associates in Maynard, Massachusetts provided experiences </a:t>
            </a:r>
            <a:r>
              <a:rPr lang="en-US" sz="4000" dirty="0" smtClean="0">
                <a:solidFill>
                  <a:schemeClr val="bg1"/>
                </a:solidFill>
              </a:rPr>
              <a:t>on environmental </a:t>
            </a:r>
            <a:r>
              <a:rPr lang="en-US" sz="4000" dirty="0">
                <a:solidFill>
                  <a:schemeClr val="bg1"/>
                </a:solidFill>
              </a:rPr>
              <a:t>projects. A constant between projects was the influence environmental regulations had on the design, construction and </a:t>
            </a:r>
            <a:r>
              <a:rPr lang="en-US" sz="4000" dirty="0" smtClean="0">
                <a:solidFill>
                  <a:schemeClr val="bg1"/>
                </a:solidFill>
              </a:rPr>
              <a:t>monitoring of projects</a:t>
            </a:r>
            <a:r>
              <a:rPr lang="en-US" sz="4000" dirty="0">
                <a:solidFill>
                  <a:schemeClr val="bg1"/>
                </a:solidFill>
              </a:rPr>
              <a:t>. </a:t>
            </a:r>
          </a:p>
          <a:p>
            <a:r>
              <a:rPr lang="en-US" sz="4000" dirty="0">
                <a:solidFill>
                  <a:schemeClr val="bg1"/>
                </a:solidFill>
              </a:rPr>
              <a:t>Environmental regulations are a great resource in protecting our </a:t>
            </a:r>
            <a:r>
              <a:rPr lang="en-US" sz="4000" dirty="0" smtClean="0">
                <a:solidFill>
                  <a:schemeClr val="bg1"/>
                </a:solidFill>
              </a:rPr>
              <a:t>environment. </a:t>
            </a:r>
            <a:r>
              <a:rPr lang="en-US" sz="4000" dirty="0">
                <a:solidFill>
                  <a:schemeClr val="bg1"/>
                </a:solidFill>
              </a:rPr>
              <a:t>Humans </a:t>
            </a:r>
            <a:r>
              <a:rPr lang="en-US" sz="4000" dirty="0" smtClean="0">
                <a:solidFill>
                  <a:schemeClr val="bg1"/>
                </a:solidFill>
              </a:rPr>
              <a:t>have </a:t>
            </a:r>
            <a:r>
              <a:rPr lang="en-US" sz="4000" dirty="0" smtClean="0">
                <a:solidFill>
                  <a:schemeClr val="bg1"/>
                </a:solidFill>
              </a:rPr>
              <a:t>a  </a:t>
            </a:r>
            <a:r>
              <a:rPr lang="en-US" sz="4000" dirty="0">
                <a:solidFill>
                  <a:schemeClr val="bg1"/>
                </a:solidFill>
              </a:rPr>
              <a:t>significant impact on the environment </a:t>
            </a:r>
            <a:r>
              <a:rPr lang="en-US" sz="4000" dirty="0" smtClean="0">
                <a:solidFill>
                  <a:schemeClr val="bg1"/>
                </a:solidFill>
              </a:rPr>
              <a:t>which was specifically seen in this internship through development. While </a:t>
            </a:r>
            <a:r>
              <a:rPr lang="en-US" sz="4000" dirty="0">
                <a:solidFill>
                  <a:schemeClr val="bg1"/>
                </a:solidFill>
              </a:rPr>
              <a:t>development is important for economic and social growth it is also important to preserve and protect the environment for current </a:t>
            </a:r>
            <a:r>
              <a:rPr lang="en-US" sz="4000" dirty="0" smtClean="0">
                <a:solidFill>
                  <a:schemeClr val="bg1"/>
                </a:solidFill>
              </a:rPr>
              <a:t>and future </a:t>
            </a:r>
            <a:r>
              <a:rPr lang="en-US" sz="4000" dirty="0">
                <a:solidFill>
                  <a:schemeClr val="bg1"/>
                </a:solidFill>
              </a:rPr>
              <a:t>generations. </a:t>
            </a:r>
            <a:endParaRPr lang="en-US" sz="4000" dirty="0" smtClean="0">
              <a:solidFill>
                <a:schemeClr val="bg1"/>
              </a:solidFill>
            </a:endParaRPr>
          </a:p>
          <a:p>
            <a:endParaRPr lang="en-US" sz="4000" dirty="0">
              <a:solidFill>
                <a:schemeClr val="bg1"/>
              </a:solidFill>
            </a:endParaRPr>
          </a:p>
          <a:p>
            <a:r>
              <a:rPr lang="en-US" sz="4000" dirty="0" smtClean="0">
                <a:solidFill>
                  <a:schemeClr val="bg1"/>
                </a:solidFill>
              </a:rPr>
              <a:t>The goal of this project was to examine how environmental regulations influence development and protect the environment. </a:t>
            </a:r>
            <a:endParaRPr lang="en-US" sz="4000" dirty="0">
              <a:solidFill>
                <a:schemeClr val="bg1"/>
              </a:solidFill>
            </a:endParaRPr>
          </a:p>
        </p:txBody>
      </p:sp>
      <p:sp>
        <p:nvSpPr>
          <p:cNvPr id="19" name="Rectangle 18"/>
          <p:cNvSpPr/>
          <p:nvPr/>
        </p:nvSpPr>
        <p:spPr>
          <a:xfrm>
            <a:off x="16250602" y="20049744"/>
            <a:ext cx="11971654" cy="10290048"/>
          </a:xfrm>
          <a:prstGeom prst="rect">
            <a:avLst/>
          </a:prstGeom>
          <a:solidFill>
            <a:schemeClr val="tx1">
              <a:lumMod val="50000"/>
              <a:alpha val="79000"/>
            </a:schemeClr>
          </a:solidFill>
          <a:ln>
            <a:solidFill>
              <a:schemeClr val="bg1"/>
            </a:solidFill>
          </a:ln>
          <a:effectLst>
            <a:outerShdw blurRad="50800" dist="50800" dir="54000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0" rIns="457200" rtlCol="0" anchor="ctr"/>
          <a:lstStyle/>
          <a:p>
            <a:pPr algn="ctr"/>
            <a:endParaRPr lang="en-US" sz="6000" b="1" u="sng" dirty="0" smtClean="0">
              <a:solidFill>
                <a:schemeClr val="bg1"/>
              </a:solidFill>
            </a:endParaRPr>
          </a:p>
          <a:p>
            <a:pPr algn="ctr"/>
            <a:endParaRPr lang="en-US" sz="6000" b="1" u="sng" dirty="0" smtClean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sz="6000" b="1" u="sng" dirty="0" smtClean="0">
                <a:solidFill>
                  <a:schemeClr val="bg1"/>
                </a:solidFill>
              </a:rPr>
              <a:t>Projects </a:t>
            </a:r>
            <a:endParaRPr lang="en-US" sz="6000" b="1" u="sng" dirty="0">
              <a:solidFill>
                <a:schemeClr val="bg1"/>
              </a:solidFill>
            </a:endParaRPr>
          </a:p>
          <a:p>
            <a:r>
              <a:rPr lang="en-US" sz="4000" dirty="0" smtClean="0">
                <a:solidFill>
                  <a:schemeClr val="bg1"/>
                </a:solidFill>
              </a:rPr>
              <a:t>The internship provided experiences on a variety of environmental</a:t>
            </a:r>
            <a:r>
              <a:rPr lang="en-US" sz="4000" b="1" dirty="0" smtClean="0">
                <a:solidFill>
                  <a:schemeClr val="bg1"/>
                </a:solidFill>
              </a:rPr>
              <a:t> </a:t>
            </a:r>
            <a:r>
              <a:rPr lang="en-US" sz="4000" dirty="0" smtClean="0">
                <a:solidFill>
                  <a:schemeClr val="bg1"/>
                </a:solidFill>
              </a:rPr>
              <a:t>projects,  specifically in the wetland ecology group.</a:t>
            </a:r>
          </a:p>
          <a:p>
            <a:pPr algn="ctr"/>
            <a:endParaRPr lang="en-US" sz="4000" dirty="0">
              <a:solidFill>
                <a:schemeClr val="bg1"/>
              </a:solidFill>
            </a:endParaRPr>
          </a:p>
          <a:p>
            <a:r>
              <a:rPr lang="en-US" sz="4000" dirty="0" smtClean="0">
                <a:solidFill>
                  <a:schemeClr val="bg1"/>
                </a:solidFill>
              </a:rPr>
              <a:t> Projects included:</a:t>
            </a:r>
          </a:p>
          <a:p>
            <a:pPr marL="571500" indent="-571500">
              <a:buFont typeface="Arial" charset="0"/>
              <a:buChar char="•"/>
            </a:pPr>
            <a:r>
              <a:rPr lang="en-US" sz="4000" dirty="0" smtClean="0">
                <a:solidFill>
                  <a:schemeClr val="bg1"/>
                </a:solidFill>
              </a:rPr>
              <a:t>Delineation Construction Planning </a:t>
            </a:r>
          </a:p>
          <a:p>
            <a:pPr marL="571500" indent="-571500">
              <a:buFont typeface="Arial" charset="0"/>
              <a:buChar char="•"/>
            </a:pPr>
            <a:r>
              <a:rPr lang="en-US" sz="4000" dirty="0" smtClean="0">
                <a:solidFill>
                  <a:schemeClr val="bg1"/>
                </a:solidFill>
              </a:rPr>
              <a:t>Restoration </a:t>
            </a:r>
          </a:p>
          <a:p>
            <a:pPr marL="571500" indent="-571500">
              <a:buFont typeface="Arial" charset="0"/>
              <a:buChar char="•"/>
            </a:pPr>
            <a:r>
              <a:rPr lang="en-US" sz="4000" dirty="0" smtClean="0">
                <a:solidFill>
                  <a:schemeClr val="bg1"/>
                </a:solidFill>
              </a:rPr>
              <a:t>Mitigation </a:t>
            </a:r>
          </a:p>
          <a:p>
            <a:pPr marL="571500" indent="-571500">
              <a:buFont typeface="Arial" charset="0"/>
              <a:buChar char="•"/>
            </a:pPr>
            <a:r>
              <a:rPr lang="en-US" sz="4000" dirty="0" smtClean="0">
                <a:solidFill>
                  <a:schemeClr val="bg1"/>
                </a:solidFill>
              </a:rPr>
              <a:t>Wildlife Habitat Assessments </a:t>
            </a:r>
          </a:p>
          <a:p>
            <a:pPr marL="571500" indent="-571500">
              <a:buFont typeface="Arial" charset="0"/>
              <a:buChar char="•"/>
            </a:pPr>
            <a:r>
              <a:rPr lang="en-US" sz="4000" dirty="0" smtClean="0">
                <a:solidFill>
                  <a:schemeClr val="bg1"/>
                </a:solidFill>
              </a:rPr>
              <a:t>Wildlife Hazard Assessments </a:t>
            </a:r>
          </a:p>
          <a:p>
            <a:pPr marL="571500" indent="-571500">
              <a:buFont typeface="Arial" charset="0"/>
              <a:buChar char="•"/>
            </a:pPr>
            <a:r>
              <a:rPr lang="en-US" sz="4000" dirty="0" smtClean="0">
                <a:solidFill>
                  <a:schemeClr val="bg1"/>
                </a:solidFill>
              </a:rPr>
              <a:t>Invasive Species Tracking </a:t>
            </a:r>
          </a:p>
          <a:p>
            <a:pPr marL="571500" indent="-571500">
              <a:buFont typeface="Arial" charset="0"/>
              <a:buChar char="•"/>
            </a:pPr>
            <a:r>
              <a:rPr lang="en-US" sz="4000" dirty="0" smtClean="0">
                <a:solidFill>
                  <a:schemeClr val="bg1"/>
                </a:solidFill>
              </a:rPr>
              <a:t>Surface Water Degradation </a:t>
            </a:r>
          </a:p>
          <a:p>
            <a:pPr marL="571500" indent="-571500">
              <a:buFont typeface="Arial" charset="0"/>
              <a:buChar char="•"/>
            </a:pPr>
            <a:r>
              <a:rPr lang="en-US" sz="4000" dirty="0" smtClean="0">
                <a:solidFill>
                  <a:schemeClr val="bg1"/>
                </a:solidFill>
              </a:rPr>
              <a:t>Pipeline Expansion </a:t>
            </a:r>
          </a:p>
          <a:p>
            <a:pPr marL="571500" indent="-571500">
              <a:buFont typeface="Arial" charset="0"/>
              <a:buChar char="•"/>
            </a:pPr>
            <a:endParaRPr lang="en-US" sz="4000" dirty="0">
              <a:solidFill>
                <a:schemeClr val="bg1"/>
              </a:solidFill>
            </a:endParaRPr>
          </a:p>
          <a:p>
            <a:endParaRPr lang="en-US" sz="4000" dirty="0" smtClean="0">
              <a:solidFill>
                <a:schemeClr val="bg1"/>
              </a:solidFill>
            </a:endParaRPr>
          </a:p>
          <a:p>
            <a:pPr algn="ctr"/>
            <a:endParaRPr lang="en-US" sz="4000" dirty="0" smtClean="0">
              <a:solidFill>
                <a:schemeClr val="bg1"/>
              </a:solidFill>
            </a:endParaRPr>
          </a:p>
          <a:p>
            <a:pPr marL="1143000" indent="-1143000" algn="ctr">
              <a:buFont typeface="Arial" charset="0"/>
              <a:buChar char="•"/>
            </a:pPr>
            <a:endParaRPr lang="en-US" dirty="0">
              <a:solidFill>
                <a:schemeClr val="bg1"/>
              </a:solidFill>
            </a:endParaRPr>
          </a:p>
        </p:txBody>
      </p:sp>
      <p:sp>
        <p:nvSpPr>
          <p:cNvPr id="20" name="Rectangle 19"/>
          <p:cNvSpPr/>
          <p:nvPr/>
        </p:nvSpPr>
        <p:spPr>
          <a:xfrm>
            <a:off x="2519678" y="22287012"/>
            <a:ext cx="12001500" cy="7587488"/>
          </a:xfrm>
          <a:prstGeom prst="rect">
            <a:avLst/>
          </a:prstGeom>
          <a:solidFill>
            <a:schemeClr val="tx1">
              <a:lumMod val="50000"/>
              <a:alpha val="79000"/>
            </a:schemeClr>
          </a:solidFill>
          <a:ln>
            <a:solidFill>
              <a:schemeClr val="bg1"/>
            </a:solidFill>
          </a:ln>
          <a:effectLst>
            <a:outerShdw blurRad="50800" dist="50800" dir="54000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0" rIns="457200" rtlCol="0" anchor="ctr"/>
          <a:lstStyle/>
          <a:p>
            <a:pPr algn="ctr"/>
            <a:endParaRPr lang="en-US" sz="6000" b="1" u="sng" dirty="0" smtClean="0">
              <a:solidFill>
                <a:schemeClr val="bg1"/>
              </a:solidFill>
            </a:endParaRPr>
          </a:p>
          <a:p>
            <a:pPr algn="ctr"/>
            <a:endParaRPr lang="en-US" sz="6000" b="1" u="sng" dirty="0" smtClean="0">
              <a:solidFill>
                <a:schemeClr val="bg1"/>
              </a:solidFill>
            </a:endParaRPr>
          </a:p>
          <a:p>
            <a:pPr algn="ctr">
              <a:lnSpc>
                <a:spcPct val="150000"/>
              </a:lnSpc>
            </a:pPr>
            <a:r>
              <a:rPr lang="en-US" sz="6000" b="1" u="sng" dirty="0" smtClean="0">
                <a:solidFill>
                  <a:schemeClr val="bg1"/>
                </a:solidFill>
              </a:rPr>
              <a:t>Regulations </a:t>
            </a:r>
          </a:p>
          <a:p>
            <a:r>
              <a:rPr lang="en-US" sz="4000" dirty="0" smtClean="0">
                <a:solidFill>
                  <a:schemeClr val="bg1"/>
                </a:solidFill>
              </a:rPr>
              <a:t>There are various environmental regulations that influence permitting, </a:t>
            </a:r>
            <a:r>
              <a:rPr lang="en-US" sz="4000" dirty="0" smtClean="0">
                <a:solidFill>
                  <a:schemeClr val="bg1"/>
                </a:solidFill>
              </a:rPr>
              <a:t>design, construction and monitoring. </a:t>
            </a:r>
            <a:endParaRPr lang="en-US" sz="4000" dirty="0" smtClean="0">
              <a:solidFill>
                <a:schemeClr val="bg1"/>
              </a:solidFill>
            </a:endParaRPr>
          </a:p>
          <a:p>
            <a:endParaRPr lang="en-US" sz="4000" dirty="0">
              <a:solidFill>
                <a:schemeClr val="bg1"/>
              </a:solidFill>
            </a:endParaRPr>
          </a:p>
          <a:p>
            <a:r>
              <a:rPr lang="en-US" sz="4000" dirty="0">
                <a:solidFill>
                  <a:schemeClr val="bg1"/>
                </a:solidFill>
              </a:rPr>
              <a:t>R</a:t>
            </a:r>
            <a:r>
              <a:rPr lang="en-US" sz="4000" dirty="0" smtClean="0">
                <a:solidFill>
                  <a:schemeClr val="bg1"/>
                </a:solidFill>
              </a:rPr>
              <a:t>egulations included:</a:t>
            </a:r>
          </a:p>
          <a:p>
            <a:pPr marL="571500" indent="-571500">
              <a:buFont typeface="Arial" charset="0"/>
              <a:buChar char="•"/>
            </a:pPr>
            <a:r>
              <a:rPr lang="en-US" sz="4000" dirty="0" smtClean="0">
                <a:solidFill>
                  <a:schemeClr val="bg1"/>
                </a:solidFill>
              </a:rPr>
              <a:t>Clean Water Act </a:t>
            </a:r>
          </a:p>
          <a:p>
            <a:pPr marL="571500" indent="-571500">
              <a:buFont typeface="Arial" charset="0"/>
              <a:buChar char="•"/>
            </a:pPr>
            <a:r>
              <a:rPr lang="en-US" sz="4000" dirty="0" smtClean="0">
                <a:solidFill>
                  <a:schemeClr val="bg1"/>
                </a:solidFill>
              </a:rPr>
              <a:t>Section 404: Dredge and Fill Permits </a:t>
            </a:r>
          </a:p>
          <a:p>
            <a:pPr marL="571500" indent="-571500">
              <a:buFont typeface="Arial" charset="0"/>
              <a:buChar char="•"/>
            </a:pPr>
            <a:r>
              <a:rPr lang="en-US" sz="4000" dirty="0" smtClean="0">
                <a:solidFill>
                  <a:schemeClr val="bg1"/>
                </a:solidFill>
              </a:rPr>
              <a:t>Massachusetts Wetland Protection Act </a:t>
            </a:r>
          </a:p>
          <a:p>
            <a:pPr marL="571500" indent="-571500">
              <a:buFont typeface="Arial" charset="0"/>
              <a:buChar char="•"/>
            </a:pPr>
            <a:r>
              <a:rPr lang="en-US" sz="4000" dirty="0" smtClean="0">
                <a:solidFill>
                  <a:schemeClr val="bg1"/>
                </a:solidFill>
              </a:rPr>
              <a:t>Endangered Species Act </a:t>
            </a:r>
            <a:endParaRPr lang="en-US" sz="4000" dirty="0" smtClean="0">
              <a:solidFill>
                <a:schemeClr val="bg1"/>
              </a:solidFill>
            </a:endParaRPr>
          </a:p>
          <a:p>
            <a:pPr algn="ctr"/>
            <a:endParaRPr lang="en-US" sz="4000" dirty="0">
              <a:solidFill>
                <a:schemeClr val="bg1"/>
              </a:solidFill>
            </a:endParaRPr>
          </a:p>
          <a:p>
            <a:pPr algn="ctr"/>
            <a:endParaRPr lang="en-US" sz="4000" dirty="0" smtClean="0">
              <a:solidFill>
                <a:schemeClr val="bg1"/>
              </a:solidFill>
            </a:endParaRPr>
          </a:p>
          <a:p>
            <a:pPr algn="ctr"/>
            <a:endParaRPr lang="en-US" sz="4000" dirty="0" smtClean="0">
              <a:solidFill>
                <a:schemeClr val="bg1"/>
              </a:solidFill>
            </a:endParaRPr>
          </a:p>
          <a:p>
            <a:pPr algn="ctr"/>
            <a:endParaRPr lang="en-US" sz="4000" dirty="0">
              <a:solidFill>
                <a:schemeClr val="bg1"/>
              </a:solidFill>
            </a:endParaRPr>
          </a:p>
        </p:txBody>
      </p:sp>
      <p:sp>
        <p:nvSpPr>
          <p:cNvPr id="21" name="Rectangle 20"/>
          <p:cNvSpPr/>
          <p:nvPr/>
        </p:nvSpPr>
        <p:spPr>
          <a:xfrm>
            <a:off x="29938345" y="20049744"/>
            <a:ext cx="11730990" cy="6653306"/>
          </a:xfrm>
          <a:prstGeom prst="rect">
            <a:avLst/>
          </a:prstGeom>
          <a:solidFill>
            <a:schemeClr val="tx1">
              <a:lumMod val="50000"/>
              <a:alpha val="79000"/>
            </a:schemeClr>
          </a:solidFill>
          <a:ln>
            <a:solidFill>
              <a:schemeClr val="bg1"/>
            </a:solidFill>
          </a:ln>
          <a:effectLst>
            <a:outerShdw blurRad="50800" dist="50800" dir="54000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0" rIns="457200" rtlCol="0" anchor="ctr"/>
          <a:lstStyle/>
          <a:p>
            <a:pPr algn="ctr">
              <a:lnSpc>
                <a:spcPct val="150000"/>
              </a:lnSpc>
            </a:pPr>
            <a:r>
              <a:rPr lang="en-US" sz="6000" b="1" u="sng" dirty="0" smtClean="0">
                <a:solidFill>
                  <a:schemeClr val="bg1"/>
                </a:solidFill>
              </a:rPr>
              <a:t>Environmental Considerations </a:t>
            </a:r>
          </a:p>
          <a:p>
            <a:r>
              <a:rPr lang="en-US" sz="4000" dirty="0">
                <a:solidFill>
                  <a:schemeClr val="bg1"/>
                </a:solidFill>
              </a:rPr>
              <a:t>Projects worked on created plans to minimize or mitigate adverse affects due to development. Without environmental regulations human activities would destroy our environment and without environmental consultants to plan </a:t>
            </a:r>
            <a:r>
              <a:rPr lang="en-US" sz="4000" dirty="0" smtClean="0">
                <a:solidFill>
                  <a:schemeClr val="bg1"/>
                </a:solidFill>
              </a:rPr>
              <a:t>and permit </a:t>
            </a:r>
            <a:r>
              <a:rPr lang="en-US" sz="4000" dirty="0">
                <a:solidFill>
                  <a:schemeClr val="bg1"/>
                </a:solidFill>
              </a:rPr>
              <a:t>development could not occur. </a:t>
            </a:r>
            <a:r>
              <a:rPr lang="en-US" sz="6000" b="1" u="sng" dirty="0" smtClean="0">
                <a:solidFill>
                  <a:schemeClr val="bg1"/>
                </a:solidFill>
              </a:rPr>
              <a:t> </a:t>
            </a:r>
          </a:p>
          <a:p>
            <a:endParaRPr lang="en-US" sz="6000" b="1" u="sng" dirty="0">
              <a:solidFill>
                <a:schemeClr val="bg1"/>
              </a:solidFill>
            </a:endParaRPr>
          </a:p>
        </p:txBody>
      </p:sp>
      <p:sp>
        <p:nvSpPr>
          <p:cNvPr id="22" name="Rectangle 21"/>
          <p:cNvSpPr/>
          <p:nvPr/>
        </p:nvSpPr>
        <p:spPr>
          <a:xfrm>
            <a:off x="29951680" y="27626074"/>
            <a:ext cx="11730990" cy="2952496"/>
          </a:xfrm>
          <a:prstGeom prst="rect">
            <a:avLst/>
          </a:prstGeom>
          <a:solidFill>
            <a:schemeClr val="tx1">
              <a:lumMod val="50000"/>
              <a:alpha val="79000"/>
            </a:schemeClr>
          </a:solidFill>
          <a:ln>
            <a:solidFill>
              <a:schemeClr val="bg1"/>
            </a:solidFill>
          </a:ln>
          <a:effectLst>
            <a:outerShdw blurRad="50800" dist="50800" dir="54000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0" rIns="457200" rtlCol="0" anchor="ctr"/>
          <a:lstStyle/>
          <a:p>
            <a:pPr algn="ctr">
              <a:lnSpc>
                <a:spcPct val="150000"/>
              </a:lnSpc>
            </a:pPr>
            <a:r>
              <a:rPr lang="en-US" sz="6000" b="1" u="sng" dirty="0" smtClean="0">
                <a:solidFill>
                  <a:schemeClr val="bg1"/>
                </a:solidFill>
              </a:rPr>
              <a:t>Acknowledgments </a:t>
            </a:r>
          </a:p>
          <a:p>
            <a:pPr algn="ctr"/>
            <a:r>
              <a:rPr lang="en-US" sz="3600" dirty="0" smtClean="0">
                <a:solidFill>
                  <a:schemeClr val="bg1"/>
                </a:solidFill>
              </a:rPr>
              <a:t>Special thanks to Mike Howard of Epsilon Associates, the Wetland Ec0logy group at Epsilon,  Professor John Aber of UNH and to my faculty advisor Tom Lippmann.</a:t>
            </a:r>
            <a:endParaRPr lang="en-US" sz="3600" dirty="0">
              <a:solidFill>
                <a:schemeClr val="bg1"/>
              </a:solidFill>
            </a:endParaRPr>
          </a:p>
        </p:txBody>
      </p:sp>
      <p:pic>
        <p:nvPicPr>
          <p:cNvPr id="24" name="Picture 2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03840" y="1040130"/>
            <a:ext cx="4216400" cy="3644900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>
            <a:off x="16220756" y="8272272"/>
            <a:ext cx="12001500" cy="10411968"/>
          </a:xfrm>
          <a:prstGeom prst="rect">
            <a:avLst/>
          </a:prstGeom>
          <a:solidFill>
            <a:schemeClr val="tx1">
              <a:lumMod val="50000"/>
              <a:alpha val="79000"/>
            </a:schemeClr>
          </a:solidFill>
          <a:ln>
            <a:solidFill>
              <a:schemeClr val="bg1"/>
            </a:solidFill>
          </a:ln>
          <a:effectLst>
            <a:outerShdw blurRad="50800" dist="50800" dir="5400000" sx="1000" sy="1000" algn="ctr" rotWithShape="0">
              <a:srgbClr val="000000"/>
            </a:outerShdw>
          </a:effectLst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457200" tIns="914400" rIns="457200" rtlCol="0" anchor="ctr"/>
          <a:lstStyle/>
          <a:p>
            <a:pPr algn="ctr">
              <a:lnSpc>
                <a:spcPct val="150000"/>
              </a:lnSpc>
            </a:pPr>
            <a:r>
              <a:rPr lang="en-US" sz="6000" b="1" u="sng" dirty="0" smtClean="0">
                <a:solidFill>
                  <a:schemeClr val="bg1"/>
                </a:solidFill>
              </a:rPr>
              <a:t>Data Collected </a:t>
            </a:r>
            <a:endParaRPr lang="en-US" sz="4000" dirty="0" smtClean="0">
              <a:solidFill>
                <a:schemeClr val="bg1"/>
              </a:solidFill>
            </a:endParaRPr>
          </a:p>
          <a:p>
            <a:r>
              <a:rPr lang="en-US" sz="4000" dirty="0" smtClean="0">
                <a:solidFill>
                  <a:schemeClr val="bg1"/>
                </a:solidFill>
              </a:rPr>
              <a:t>Projects </a:t>
            </a:r>
            <a:r>
              <a:rPr lang="en-US" sz="4000" dirty="0">
                <a:solidFill>
                  <a:schemeClr val="bg1"/>
                </a:solidFill>
              </a:rPr>
              <a:t>began with data collection in the </a:t>
            </a:r>
            <a:r>
              <a:rPr lang="en-US" sz="4000" dirty="0" smtClean="0">
                <a:solidFill>
                  <a:schemeClr val="bg1"/>
                </a:solidFill>
              </a:rPr>
              <a:t>field, followed </a:t>
            </a:r>
            <a:r>
              <a:rPr lang="en-US" sz="4000" dirty="0">
                <a:solidFill>
                  <a:schemeClr val="bg1"/>
                </a:solidFill>
              </a:rPr>
              <a:t>by either map making, report writing or permit </a:t>
            </a:r>
            <a:r>
              <a:rPr lang="en-US" sz="4000" dirty="0" smtClean="0">
                <a:solidFill>
                  <a:schemeClr val="bg1"/>
                </a:solidFill>
              </a:rPr>
              <a:t>writing. </a:t>
            </a:r>
            <a:endParaRPr lang="en-US" sz="4000" b="1" u="sng" dirty="0" smtClean="0">
              <a:solidFill>
                <a:schemeClr val="bg1"/>
              </a:solidFill>
            </a:endParaRPr>
          </a:p>
          <a:p>
            <a:pPr algn="ctr"/>
            <a:endParaRPr lang="en-US" sz="4000" b="1" u="sng" dirty="0" smtClean="0">
              <a:solidFill>
                <a:schemeClr val="bg1"/>
              </a:solidFill>
            </a:endParaRPr>
          </a:p>
          <a:p>
            <a:r>
              <a:rPr lang="en-US" sz="4000" dirty="0" smtClean="0">
                <a:solidFill>
                  <a:schemeClr val="bg1"/>
                </a:solidFill>
              </a:rPr>
              <a:t>Data collected included: </a:t>
            </a:r>
          </a:p>
          <a:p>
            <a:pPr marL="571500" indent="-571500">
              <a:buFont typeface="Arial" charset="0"/>
              <a:buChar char="•"/>
            </a:pPr>
            <a:r>
              <a:rPr lang="en-US" sz="4000" dirty="0" smtClean="0">
                <a:solidFill>
                  <a:schemeClr val="bg1"/>
                </a:solidFill>
              </a:rPr>
              <a:t>Soil characteristics </a:t>
            </a:r>
          </a:p>
          <a:p>
            <a:pPr marL="571500" indent="-571500">
              <a:buFont typeface="Arial" charset="0"/>
              <a:buChar char="•"/>
            </a:pPr>
            <a:r>
              <a:rPr lang="en-US" sz="4000" dirty="0" smtClean="0">
                <a:solidFill>
                  <a:schemeClr val="bg1"/>
                </a:solidFill>
              </a:rPr>
              <a:t>Hydrologic Indicators </a:t>
            </a:r>
          </a:p>
          <a:p>
            <a:pPr marL="571500" indent="-571500">
              <a:buFont typeface="Arial" charset="0"/>
              <a:buChar char="•"/>
            </a:pPr>
            <a:r>
              <a:rPr lang="en-US" sz="4000" dirty="0" smtClean="0">
                <a:solidFill>
                  <a:schemeClr val="bg1"/>
                </a:solidFill>
              </a:rPr>
              <a:t>GPS Points</a:t>
            </a:r>
          </a:p>
          <a:p>
            <a:pPr marL="571500" indent="-571500">
              <a:buFont typeface="Arial" charset="0"/>
              <a:buChar char="•"/>
            </a:pPr>
            <a:r>
              <a:rPr lang="en-US" sz="4000" dirty="0" smtClean="0">
                <a:solidFill>
                  <a:schemeClr val="bg1"/>
                </a:solidFill>
              </a:rPr>
              <a:t>Species </a:t>
            </a:r>
          </a:p>
          <a:p>
            <a:pPr marL="571500" indent="-571500">
              <a:buFont typeface="Arial" charset="0"/>
              <a:buChar char="•"/>
            </a:pPr>
            <a:r>
              <a:rPr lang="en-US" sz="4000" dirty="0" smtClean="0">
                <a:solidFill>
                  <a:schemeClr val="bg1"/>
                </a:solidFill>
              </a:rPr>
              <a:t>Town </a:t>
            </a:r>
            <a:r>
              <a:rPr lang="en-US" sz="4000" dirty="0" smtClean="0">
                <a:solidFill>
                  <a:schemeClr val="bg1"/>
                </a:solidFill>
              </a:rPr>
              <a:t>By-Laws </a:t>
            </a:r>
            <a:r>
              <a:rPr lang="en-US" sz="4000" dirty="0" smtClean="0">
                <a:solidFill>
                  <a:schemeClr val="bg1"/>
                </a:solidFill>
              </a:rPr>
              <a:t>and </a:t>
            </a:r>
          </a:p>
          <a:p>
            <a:r>
              <a:rPr lang="en-US" sz="4000" dirty="0">
                <a:solidFill>
                  <a:schemeClr val="bg1"/>
                </a:solidFill>
              </a:rPr>
              <a:t> </a:t>
            </a:r>
            <a:r>
              <a:rPr lang="en-US" sz="4000" dirty="0" smtClean="0">
                <a:solidFill>
                  <a:schemeClr val="bg1"/>
                </a:solidFill>
              </a:rPr>
              <a:t>    permitting processes</a:t>
            </a:r>
          </a:p>
          <a:p>
            <a:endParaRPr lang="en-US" sz="4000" dirty="0">
              <a:solidFill>
                <a:schemeClr val="bg1"/>
              </a:solidFill>
            </a:endParaRPr>
          </a:p>
          <a:p>
            <a:pPr marL="571500" indent="-571500">
              <a:buFont typeface="Arial" charset="0"/>
              <a:buChar char="•"/>
            </a:pPr>
            <a:endParaRPr lang="en-US" sz="4000" dirty="0">
              <a:solidFill>
                <a:schemeClr val="bg1"/>
              </a:solidFill>
            </a:endParaRPr>
          </a:p>
          <a:p>
            <a:endParaRPr lang="en-US" sz="4000" dirty="0">
              <a:solidFill>
                <a:schemeClr val="bg1"/>
              </a:solidFill>
            </a:endParaRPr>
          </a:p>
          <a:p>
            <a:pPr marL="571500" indent="-571500">
              <a:buFont typeface="Arial" charset="0"/>
              <a:buChar char="•"/>
            </a:pPr>
            <a:endParaRPr lang="en-US" sz="4000" dirty="0">
              <a:solidFill>
                <a:schemeClr val="bg1"/>
              </a:solidFill>
            </a:endParaRPr>
          </a:p>
          <a:p>
            <a:pPr marL="571500" indent="-571500">
              <a:buFont typeface="Arial" charset="0"/>
              <a:buChar char="•"/>
            </a:pPr>
            <a:endParaRPr lang="en-US" sz="4000" dirty="0" smtClean="0">
              <a:solidFill>
                <a:schemeClr val="bg1"/>
              </a:solidFill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234440" y="1040130"/>
            <a:ext cx="7326630" cy="2272544"/>
          </a:xfrm>
          <a:prstGeom prst="rect">
            <a:avLst/>
          </a:prstGeom>
        </p:spPr>
      </p:pic>
      <p:pic>
        <p:nvPicPr>
          <p:cNvPr id="5" name="Picture 4"/>
          <p:cNvPicPr>
            <a:picLocks noChangeAspect="1"/>
          </p:cNvPicPr>
          <p:nvPr/>
        </p:nvPicPr>
        <p:blipFill rotWithShape="1"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3742" t="1354" r="6429" b="4399"/>
          <a:stretch/>
        </p:blipFill>
        <p:spPr>
          <a:xfrm>
            <a:off x="23678145" y="25194768"/>
            <a:ext cx="3561349" cy="4862612"/>
          </a:xfrm>
          <a:prstGeom prst="rect">
            <a:avLst/>
          </a:prstGeom>
          <a:ln>
            <a:solidFill>
              <a:schemeClr val="bg1"/>
            </a:solidFill>
          </a:ln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678146" y="12893734"/>
            <a:ext cx="3561349" cy="4808295"/>
          </a:xfrm>
          <a:prstGeom prst="rect">
            <a:avLst/>
          </a:prstGeom>
          <a:ln>
            <a:solidFill>
              <a:schemeClr val="bg1"/>
            </a:solidFill>
          </a:ln>
        </p:spPr>
      </p:pic>
    </p:spTree>
    <p:extLst>
      <p:ext uri="{BB962C8B-B14F-4D97-AF65-F5344CB8AC3E}">
        <p14:creationId xmlns:p14="http://schemas.microsoft.com/office/powerpoint/2010/main" val="104892735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Depth">
  <a:themeElements>
    <a:clrScheme name="Depth">
      <a:dk1>
        <a:sysClr val="windowText" lastClr="000000"/>
      </a:dk1>
      <a:lt1>
        <a:sysClr val="window" lastClr="FFFFFF"/>
      </a:lt1>
      <a:dk2>
        <a:srgbClr val="455F51"/>
      </a:dk2>
      <a:lt2>
        <a:srgbClr val="94D7E4"/>
      </a:lt2>
      <a:accent1>
        <a:srgbClr val="41AEBD"/>
      </a:accent1>
      <a:accent2>
        <a:srgbClr val="97E9D5"/>
      </a:accent2>
      <a:accent3>
        <a:srgbClr val="A2CF49"/>
      </a:accent3>
      <a:accent4>
        <a:srgbClr val="608F3D"/>
      </a:accent4>
      <a:accent5>
        <a:srgbClr val="F4DE3A"/>
      </a:accent5>
      <a:accent6>
        <a:srgbClr val="FCB11C"/>
      </a:accent6>
      <a:hlink>
        <a:srgbClr val="FBCA98"/>
      </a:hlink>
      <a:folHlink>
        <a:srgbClr val="D3B86D"/>
      </a:folHlink>
    </a:clrScheme>
    <a:fontScheme name="Depth">
      <a:maj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 panose="020B0503020204020204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Depth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Depth" id="{7BEAFC2A-325C-49C4-AC08-2B765DA903F9}" vid="{1735E755-43E6-43AA-ABA2-C989ECC79AF5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Yu Gothic Light"/>
        <a:font script="Hang" typeface="맑은 고딕"/>
        <a:font script="Hans" typeface="DengXian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Yu Gothic"/>
        <a:font script="Hang" typeface="맑은 고딕"/>
        <a:font script="Hans" typeface="DengXian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Depth</Template>
  <TotalTime>3891</TotalTime>
  <Words>359</Words>
  <Application>Microsoft Macintosh PowerPoint</Application>
  <PresentationFormat>Custom</PresentationFormat>
  <Paragraphs>70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Calibri</vt:lpstr>
      <vt:lpstr>Corbel</vt:lpstr>
      <vt:lpstr>Arial</vt:lpstr>
      <vt:lpstr>Depth</vt:lpstr>
      <vt:lpstr>PowerPoint Presentation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Brent Lawson</dc:creator>
  <cp:lastModifiedBy>Colleen E Brothers</cp:lastModifiedBy>
  <cp:revision>52</cp:revision>
  <dcterms:created xsi:type="dcterms:W3CDTF">2017-04-09T19:28:53Z</dcterms:created>
  <dcterms:modified xsi:type="dcterms:W3CDTF">2017-04-18T01:43:25Z</dcterms:modified>
</cp:coreProperties>
</file>