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6" r:id="rId1"/>
  </p:sldMasterIdLst>
  <p:notesMasterIdLst>
    <p:notesMasterId r:id="rId3"/>
  </p:notesMasterIdLst>
  <p:sldIdLst>
    <p:sldId id="256" r:id="rId2"/>
  </p:sldIdLst>
  <p:sldSz cx="27432000" cy="16459200"/>
  <p:notesSz cx="6715125" cy="923925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9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ctr" rtl="0" fontAlgn="base">
      <a:spcBef>
        <a:spcPct val="0"/>
      </a:spcBef>
      <a:spcAft>
        <a:spcPct val="0"/>
      </a:spcAft>
      <a:defRPr sz="49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ctr" rtl="0" fontAlgn="base">
      <a:spcBef>
        <a:spcPct val="0"/>
      </a:spcBef>
      <a:spcAft>
        <a:spcPct val="0"/>
      </a:spcAft>
      <a:defRPr sz="49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ctr" rtl="0" fontAlgn="base">
      <a:spcBef>
        <a:spcPct val="0"/>
      </a:spcBef>
      <a:spcAft>
        <a:spcPct val="0"/>
      </a:spcAft>
      <a:defRPr sz="49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ctr" rtl="0" fontAlgn="base">
      <a:spcBef>
        <a:spcPct val="0"/>
      </a:spcBef>
      <a:spcAft>
        <a:spcPct val="0"/>
      </a:spcAft>
      <a:defRPr sz="49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49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49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49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4900" b="1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48">
          <p15:clr>
            <a:srgbClr val="A4A3A4"/>
          </p15:clr>
        </p15:guide>
        <p15:guide id="2" orient="horz" pos="9600">
          <p15:clr>
            <a:srgbClr val="A4A3A4"/>
          </p15:clr>
        </p15:guide>
        <p15:guide id="3" orient="horz" pos="2184" userDrawn="1">
          <p15:clr>
            <a:srgbClr val="A4A3A4"/>
          </p15:clr>
        </p15:guide>
        <p15:guide id="4" pos="4296" userDrawn="1">
          <p15:clr>
            <a:srgbClr val="A4A3A4"/>
          </p15:clr>
        </p15:guide>
        <p15:guide id="5" pos="17184" userDrawn="1">
          <p15:clr>
            <a:srgbClr val="A4A3A4"/>
          </p15:clr>
        </p15:guide>
        <p15:guide id="6" orient="horz" pos="10283">
          <p15:clr>
            <a:srgbClr val="A4A3A4"/>
          </p15:clr>
        </p15:guide>
        <p15:guide id="7" orient="horz" pos="5928" userDrawn="1">
          <p15:clr>
            <a:srgbClr val="A4A3A4"/>
          </p15:clr>
        </p15:guide>
        <p15:guide id="8" pos="90">
          <p15:clr>
            <a:srgbClr val="A4A3A4"/>
          </p15:clr>
        </p15:guide>
        <p15:guide id="9" pos="149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10">
          <p15:clr>
            <a:srgbClr val="A4A3A4"/>
          </p15:clr>
        </p15:guide>
        <p15:guide id="2" pos="211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87D9"/>
    <a:srgbClr val="C0C0C0"/>
    <a:srgbClr val="00FF00"/>
    <a:srgbClr val="004080"/>
    <a:srgbClr val="0046D2"/>
    <a:srgbClr val="FF0000"/>
    <a:srgbClr val="698ED9"/>
    <a:srgbClr val="A7C4FF"/>
    <a:srgbClr val="0030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535" autoAdjust="0"/>
    <p:restoredTop sz="86278" autoAdjust="0"/>
  </p:normalViewPr>
  <p:slideViewPr>
    <p:cSldViewPr snapToGrid="0" snapToObjects="1">
      <p:cViewPr>
        <p:scale>
          <a:sx n="38" d="100"/>
          <a:sy n="38" d="100"/>
        </p:scale>
        <p:origin x="1352" y="-8"/>
      </p:cViewPr>
      <p:guideLst>
        <p:guide orient="horz" pos="48"/>
        <p:guide orient="horz" pos="9600"/>
        <p:guide orient="horz" pos="2184"/>
        <p:guide pos="4296"/>
        <p:guide pos="17184"/>
        <p:guide orient="horz" pos="10283"/>
        <p:guide orient="horz" pos="5928"/>
        <p:guide pos="90"/>
        <p:guide pos="149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8" d="100"/>
          <a:sy n="58" d="100"/>
        </p:scale>
        <p:origin x="-2520" y="-90"/>
      </p:cViewPr>
      <p:guideLst>
        <p:guide orient="horz" pos="2910"/>
        <p:guide pos="2115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3650" y="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71488" y="692150"/>
            <a:ext cx="5773737" cy="3465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389438"/>
            <a:ext cx="5372100" cy="415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3650" y="8775700"/>
            <a:ext cx="2909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pPr>
              <a:defRPr/>
            </a:pPr>
            <a:fld id="{83B01A95-C234-6D44-A321-F6E891468C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7871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474B3AF7-C7B8-9740-AA46-0A77B2B7B169}" type="slidenum">
              <a:rPr lang="en-US" sz="1200" b="0"/>
              <a:pPr eaLnBrk="1" hangingPunct="1"/>
              <a:t>1</a:t>
            </a:fld>
            <a:endParaRPr lang="en-US" sz="1200" b="0" dirty="0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911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3600450" y="5728186"/>
            <a:ext cx="20231100" cy="3950208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855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64187" y="10446105"/>
            <a:ext cx="15303627" cy="2975746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4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028700" indent="0" algn="ctr">
              <a:buNone/>
              <a:defRPr sz="4500"/>
            </a:lvl2pPr>
            <a:lvl3pPr marL="2057400" indent="0" algn="ctr">
              <a:buNone/>
              <a:defRPr sz="4050"/>
            </a:lvl3pPr>
            <a:lvl4pPr marL="3086100" indent="0" algn="ctr">
              <a:buNone/>
              <a:defRPr sz="3600"/>
            </a:lvl4pPr>
            <a:lvl5pPr marL="4114800" indent="0" algn="ctr">
              <a:buNone/>
              <a:defRPr sz="3600"/>
            </a:lvl5pPr>
            <a:lvl6pPr marL="5143500" indent="0" algn="ctr">
              <a:buNone/>
              <a:defRPr sz="3600"/>
            </a:lvl6pPr>
            <a:lvl7pPr marL="6172200" indent="0" algn="ctr">
              <a:buNone/>
              <a:defRPr sz="3600"/>
            </a:lvl7pPr>
            <a:lvl8pPr marL="7200900" indent="0" algn="ctr">
              <a:buNone/>
              <a:defRPr sz="3600"/>
            </a:lvl8pPr>
            <a:lvl9pPr marL="8229600" indent="0" algn="ctr">
              <a:buNone/>
              <a:defRPr sz="3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4671F-A0D2-BF4D-9889-FCEB701CF045}" type="datetimeFigureOut">
              <a:rPr lang="en-US" smtClean="0"/>
              <a:t>4/26/17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4D2F-F6B0-8A4E-98D3-F5D03A396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4760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4671F-A0D2-BF4D-9889-FCEB701CF045}" type="datetimeFigureOut">
              <a:rPr lang="en-US" smtClean="0"/>
              <a:t>4/26/17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4D2F-F6B0-8A4E-98D3-F5D03A396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348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3600450" y="5728186"/>
            <a:ext cx="20231100" cy="3950208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855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64187" y="10445916"/>
            <a:ext cx="15303627" cy="3036197"/>
          </a:xfrm>
        </p:spPr>
        <p:txBody>
          <a:bodyPr anchor="t" anchorCtr="1">
            <a:normAutofit/>
          </a:bodyPr>
          <a:lstStyle>
            <a:lvl1pPr marL="0" indent="0">
              <a:buNone/>
              <a:defRPr sz="4500">
                <a:solidFill>
                  <a:schemeClr val="tx1"/>
                </a:solidFill>
              </a:defRPr>
            </a:lvl1pPr>
            <a:lvl2pPr marL="1028700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2pPr>
            <a:lvl3pPr marL="2057400" indent="0">
              <a:buNone/>
              <a:defRPr sz="4050">
                <a:solidFill>
                  <a:schemeClr val="tx1">
                    <a:tint val="75000"/>
                  </a:schemeClr>
                </a:solidFill>
              </a:defRPr>
            </a:lvl3pPr>
            <a:lvl4pPr marL="30861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4pPr>
            <a:lvl5pPr marL="4114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5pPr>
            <a:lvl6pPr marL="51435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6pPr>
            <a:lvl7pPr marL="61722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7pPr>
            <a:lvl8pPr marL="72009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8pPr>
            <a:lvl9pPr marL="82296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4671F-A0D2-BF4D-9889-FCEB701CF045}" type="datetimeFigureOut">
              <a:rPr lang="en-US" smtClean="0"/>
              <a:t>4/26/17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4D2F-F6B0-8A4E-98D3-F5D03A396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5242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59303" y="6331306"/>
            <a:ext cx="9611485" cy="74447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261210" y="6331306"/>
            <a:ext cx="9608056" cy="74447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4671F-A0D2-BF4D-9889-FCEB701CF045}" type="datetimeFigureOut">
              <a:rPr lang="en-US" smtClean="0"/>
              <a:t>4/26/17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4D2F-F6B0-8A4E-98D3-F5D03A396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643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62731" y="5552240"/>
            <a:ext cx="9608058" cy="1689809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4275" b="0" cap="all" spc="225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1028700" indent="0">
              <a:buNone/>
              <a:defRPr sz="4275" b="1"/>
            </a:lvl2pPr>
            <a:lvl3pPr marL="2057400" indent="0">
              <a:buNone/>
              <a:defRPr sz="4050" b="1"/>
            </a:lvl3pPr>
            <a:lvl4pPr marL="3086100" indent="0">
              <a:buNone/>
              <a:defRPr sz="3600" b="1"/>
            </a:lvl4pPr>
            <a:lvl5pPr marL="4114800" indent="0">
              <a:buNone/>
              <a:defRPr sz="3600" b="1"/>
            </a:lvl5pPr>
            <a:lvl6pPr marL="5143500" indent="0">
              <a:buNone/>
              <a:defRPr sz="3600" b="1"/>
            </a:lvl6pPr>
            <a:lvl7pPr marL="6172200" indent="0">
              <a:buNone/>
              <a:defRPr sz="3600" b="1"/>
            </a:lvl7pPr>
            <a:lvl8pPr marL="7200900" indent="0">
              <a:buNone/>
              <a:defRPr sz="3600" b="1"/>
            </a:lvl8pPr>
            <a:lvl9pPr marL="8229600" indent="0">
              <a:buNone/>
              <a:defRPr sz="3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62731" y="7543800"/>
            <a:ext cx="9608058" cy="62322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4261211" y="7543800"/>
            <a:ext cx="9570339" cy="6232262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4261211" y="5552240"/>
            <a:ext cx="9608058" cy="1689809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4275" b="0" cap="all" spc="225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1028700" indent="0">
              <a:buNone/>
              <a:defRPr sz="4275" b="1"/>
            </a:lvl2pPr>
            <a:lvl3pPr marL="2057400" indent="0">
              <a:buNone/>
              <a:defRPr sz="4050" b="1"/>
            </a:lvl3pPr>
            <a:lvl4pPr marL="3086100" indent="0">
              <a:buNone/>
              <a:defRPr sz="3600" b="1"/>
            </a:lvl4pPr>
            <a:lvl5pPr marL="4114800" indent="0">
              <a:buNone/>
              <a:defRPr sz="3600" b="1"/>
            </a:lvl5pPr>
            <a:lvl6pPr marL="5143500" indent="0">
              <a:buNone/>
              <a:defRPr sz="3600" b="1"/>
            </a:lvl6pPr>
            <a:lvl7pPr marL="6172200" indent="0">
              <a:buNone/>
              <a:defRPr sz="3600" b="1"/>
            </a:lvl7pPr>
            <a:lvl8pPr marL="7200900" indent="0">
              <a:buNone/>
              <a:defRPr sz="3600" b="1"/>
            </a:lvl8pPr>
            <a:lvl9pPr marL="8229600" indent="0">
              <a:buNone/>
              <a:defRPr sz="3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4671F-A0D2-BF4D-9889-FCEB701CF045}" type="datetimeFigureOut">
              <a:rPr lang="en-US" smtClean="0"/>
              <a:t>4/26/17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4D2F-F6B0-8A4E-98D3-F5D03A396D4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061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4671F-A0D2-BF4D-9889-FCEB701CF045}" type="datetimeFigureOut">
              <a:rPr lang="en-US" smtClean="0"/>
              <a:t>4/26/17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4D2F-F6B0-8A4E-98D3-F5D03A396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655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4671F-A0D2-BF4D-9889-FCEB701CF045}" type="datetimeFigureOut">
              <a:rPr lang="en-US" smtClean="0"/>
              <a:t>4/26/17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4D2F-F6B0-8A4E-98D3-F5D03A396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74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13716000" cy="16459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810512" y="5385188"/>
            <a:ext cx="10094976" cy="2739593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495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56180" y="1931213"/>
            <a:ext cx="10835640" cy="12596774"/>
          </a:xfrm>
        </p:spPr>
        <p:txBody>
          <a:bodyPr>
            <a:normAutofit/>
          </a:bodyPr>
          <a:lstStyle>
            <a:lvl1pPr>
              <a:defRPr sz="4275">
                <a:solidFill>
                  <a:schemeClr val="tx1"/>
                </a:solidFill>
              </a:defRPr>
            </a:lvl1pPr>
            <a:lvl2pPr>
              <a:defRPr sz="3600">
                <a:solidFill>
                  <a:schemeClr val="tx1"/>
                </a:solidFill>
              </a:defRPr>
            </a:lvl2pPr>
            <a:lvl3pPr>
              <a:defRPr sz="3600">
                <a:solidFill>
                  <a:schemeClr val="tx1"/>
                </a:solidFill>
              </a:defRPr>
            </a:lvl3pPr>
            <a:lvl4pPr>
              <a:defRPr sz="3600">
                <a:solidFill>
                  <a:schemeClr val="tx1"/>
                </a:solidFill>
              </a:defRPr>
            </a:lvl4pPr>
            <a:lvl5pPr>
              <a:defRPr sz="3600">
                <a:solidFill>
                  <a:schemeClr val="tx1"/>
                </a:solidFill>
              </a:defRPr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0028" y="8519803"/>
            <a:ext cx="8538210" cy="526568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3375">
                <a:solidFill>
                  <a:srgbClr val="FFFFFF"/>
                </a:solidFill>
              </a:defRPr>
            </a:lvl1pPr>
            <a:lvl2pPr marL="1028700" indent="0">
              <a:buNone/>
              <a:defRPr sz="3150"/>
            </a:lvl2pPr>
            <a:lvl3pPr marL="2057400" indent="0">
              <a:buNone/>
              <a:defRPr sz="2700"/>
            </a:lvl3pPr>
            <a:lvl4pPr marL="3086100" indent="0">
              <a:buNone/>
              <a:defRPr sz="2250"/>
            </a:lvl4pPr>
            <a:lvl5pPr marL="4114800" indent="0">
              <a:buNone/>
              <a:defRPr sz="2250"/>
            </a:lvl5pPr>
            <a:lvl6pPr marL="5143500" indent="0">
              <a:buNone/>
              <a:defRPr sz="2250"/>
            </a:lvl6pPr>
            <a:lvl7pPr marL="6172200" indent="0">
              <a:buNone/>
              <a:defRPr sz="2250"/>
            </a:lvl7pPr>
            <a:lvl8pPr marL="7200900" indent="0">
              <a:buNone/>
              <a:defRPr sz="2250"/>
            </a:lvl8pPr>
            <a:lvl9pPr marL="8229600" indent="0">
              <a:buNone/>
              <a:defRPr sz="22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4671F-A0D2-BF4D-9889-FCEB701CF045}" type="datetimeFigureOut">
              <a:rPr lang="en-US" smtClean="0"/>
              <a:t>4/26/17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1810513" y="14966899"/>
            <a:ext cx="11530793" cy="768096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4D2F-F6B0-8A4E-98D3-F5D03A396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098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" y="0"/>
            <a:ext cx="13715998" cy="16459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819177" y="5385187"/>
            <a:ext cx="10113746" cy="2723136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495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5999" y="0"/>
            <a:ext cx="13729718" cy="164592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7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1028700" indent="0">
              <a:buNone/>
              <a:defRPr sz="6300"/>
            </a:lvl2pPr>
            <a:lvl3pPr marL="2057400" indent="0">
              <a:buNone/>
              <a:defRPr sz="5400"/>
            </a:lvl3pPr>
            <a:lvl4pPr marL="3086100" indent="0">
              <a:buNone/>
              <a:defRPr sz="4500"/>
            </a:lvl4pPr>
            <a:lvl5pPr marL="4114800" indent="0">
              <a:buNone/>
              <a:defRPr sz="4500"/>
            </a:lvl5pPr>
            <a:lvl6pPr marL="5143500" indent="0">
              <a:buNone/>
              <a:defRPr sz="4500"/>
            </a:lvl6pPr>
            <a:lvl7pPr marL="6172200" indent="0">
              <a:buNone/>
              <a:defRPr sz="4500"/>
            </a:lvl7pPr>
            <a:lvl8pPr marL="7200900" indent="0">
              <a:buNone/>
              <a:defRPr sz="4500"/>
            </a:lvl8pPr>
            <a:lvl9pPr marL="8229600" indent="0">
              <a:buNone/>
              <a:defRPr sz="45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0028" y="8519804"/>
            <a:ext cx="8538210" cy="5265689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3375">
                <a:solidFill>
                  <a:srgbClr val="FFFFFF"/>
                </a:solidFill>
              </a:defRPr>
            </a:lvl1pPr>
            <a:lvl2pPr marL="1028700" indent="0">
              <a:buNone/>
              <a:defRPr sz="3150"/>
            </a:lvl2pPr>
            <a:lvl3pPr marL="2057400" indent="0">
              <a:buNone/>
              <a:defRPr sz="2700"/>
            </a:lvl3pPr>
            <a:lvl4pPr marL="3086100" indent="0">
              <a:buNone/>
              <a:defRPr sz="2250"/>
            </a:lvl4pPr>
            <a:lvl5pPr marL="4114800" indent="0">
              <a:buNone/>
              <a:defRPr sz="2250"/>
            </a:lvl5pPr>
            <a:lvl6pPr marL="5143500" indent="0">
              <a:buNone/>
              <a:defRPr sz="2250"/>
            </a:lvl6pPr>
            <a:lvl7pPr marL="6172200" indent="0">
              <a:buNone/>
              <a:defRPr sz="2250"/>
            </a:lvl7pPr>
            <a:lvl8pPr marL="7200900" indent="0">
              <a:buNone/>
              <a:defRPr sz="2250"/>
            </a:lvl8pPr>
            <a:lvl9pPr marL="8229600" indent="0">
              <a:buNone/>
              <a:defRPr sz="22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8214671F-A0D2-BF4D-9889-FCEB701CF045}" type="datetimeFigureOut">
              <a:rPr lang="en-US" smtClean="0"/>
              <a:t>4/26/17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1810513" y="14966899"/>
            <a:ext cx="11530793" cy="768096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4D2F-F6B0-8A4E-98D3-F5D03A396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679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4671F-A0D2-BF4D-9889-FCEB701CF045}" type="datetimeFigureOut">
              <a:rPr lang="en-US" smtClean="0"/>
              <a:t>4/26/17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4D2F-F6B0-8A4E-98D3-F5D03A396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020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9469502" y="2249424"/>
            <a:ext cx="2921868" cy="1196035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0057" y="2249424"/>
            <a:ext cx="13946600" cy="1196035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4671F-A0D2-BF4D-9889-FCEB701CF045}" type="datetimeFigureOut">
              <a:rPr lang="en-US" smtClean="0"/>
              <a:t>4/26/17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C4D2F-F6B0-8A4E-98D3-F5D03A396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089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5020056" y="2315261"/>
            <a:ext cx="17391888" cy="2852928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20056" y="6331307"/>
            <a:ext cx="17391888" cy="74447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598215" y="14973159"/>
            <a:ext cx="6195929" cy="77752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63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8214671F-A0D2-BF4D-9889-FCEB701CF045}" type="datetimeFigureOut">
              <a:rPr lang="en-US" smtClean="0"/>
              <a:t>4/26/17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451" y="14966899"/>
            <a:ext cx="13277675" cy="7680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63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4207575" y="14923008"/>
            <a:ext cx="822960" cy="877824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2475" spc="0" baseline="0">
                <a:solidFill>
                  <a:srgbClr val="FFFFFF"/>
                </a:solidFill>
              </a:defRPr>
            </a:lvl1pPr>
          </a:lstStyle>
          <a:p>
            <a:fld id="{042C4D2F-F6B0-8A4E-98D3-F5D03A396D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02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ctr" defTabSz="2057400" rtl="0" eaLnBrk="1" latinLnBrk="0" hangingPunct="1">
        <a:lnSpc>
          <a:spcPct val="90000"/>
        </a:lnSpc>
        <a:spcBef>
          <a:spcPct val="0"/>
        </a:spcBef>
        <a:buNone/>
        <a:defRPr sz="6300" kern="1200" cap="all" spc="45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514350" indent="-514350" algn="l" defTabSz="2057400" rtl="0" eaLnBrk="1" latinLnBrk="0" hangingPunct="1">
        <a:lnSpc>
          <a:spcPct val="100000"/>
        </a:lnSpc>
        <a:spcBef>
          <a:spcPts val="2250"/>
        </a:spcBef>
        <a:buClr>
          <a:schemeClr val="accent2"/>
        </a:buClr>
        <a:buFont typeface="Arial" panose="020B0604020202020204" pitchFamily="34" charset="0"/>
        <a:buChar char="•"/>
        <a:defRPr sz="405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1028700" indent="-514350" algn="l" defTabSz="2057400" rtl="0" eaLnBrk="1" latinLnBrk="0" hangingPunct="1">
        <a:lnSpc>
          <a:spcPct val="100000"/>
        </a:lnSpc>
        <a:spcBef>
          <a:spcPts val="2250"/>
        </a:spcBef>
        <a:buClr>
          <a:schemeClr val="accent2"/>
        </a:buClr>
        <a:buFont typeface="Arial" panose="020B0604020202020204" pitchFamily="34" charset="0"/>
        <a:buChar char="•"/>
        <a:defRPr sz="3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543050" indent="-514350" algn="l" defTabSz="2057400" rtl="0" eaLnBrk="1" latinLnBrk="0" hangingPunct="1">
        <a:lnSpc>
          <a:spcPct val="100000"/>
        </a:lnSpc>
        <a:spcBef>
          <a:spcPts val="2250"/>
        </a:spcBef>
        <a:buClr>
          <a:schemeClr val="accent2"/>
        </a:buClr>
        <a:buFont typeface="Arial" panose="020B0604020202020204" pitchFamily="34" charset="0"/>
        <a:buChar char="•"/>
        <a:defRPr sz="3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2057400" indent="-514350" algn="l" defTabSz="2057400" rtl="0" eaLnBrk="1" latinLnBrk="0" hangingPunct="1">
        <a:lnSpc>
          <a:spcPct val="100000"/>
        </a:lnSpc>
        <a:spcBef>
          <a:spcPts val="2250"/>
        </a:spcBef>
        <a:buClr>
          <a:schemeClr val="accent2"/>
        </a:buClr>
        <a:buFont typeface="Arial" panose="020B0604020202020204" pitchFamily="34" charset="0"/>
        <a:buChar char="•"/>
        <a:defRPr sz="3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571750" indent="-514350" algn="l" defTabSz="2057400" rtl="0" eaLnBrk="1" latinLnBrk="0" hangingPunct="1">
        <a:lnSpc>
          <a:spcPct val="100000"/>
        </a:lnSpc>
        <a:spcBef>
          <a:spcPts val="2250"/>
        </a:spcBef>
        <a:buClr>
          <a:schemeClr val="accent2"/>
        </a:buClr>
        <a:buFont typeface="Arial" panose="020B0604020202020204" pitchFamily="34" charset="0"/>
        <a:buChar char="•"/>
        <a:defRPr sz="3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953942" indent="-514350" algn="l" defTabSz="2057400" rtl="0" eaLnBrk="1" latinLnBrk="0" hangingPunct="1">
        <a:lnSpc>
          <a:spcPct val="100000"/>
        </a:lnSpc>
        <a:spcBef>
          <a:spcPts val="2250"/>
        </a:spcBef>
        <a:buClr>
          <a:schemeClr val="accent2"/>
        </a:buClr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3339704" indent="-514350" algn="l" defTabSz="2057400" rtl="0" eaLnBrk="1" latinLnBrk="0" hangingPunct="1">
        <a:lnSpc>
          <a:spcPct val="100000"/>
        </a:lnSpc>
        <a:spcBef>
          <a:spcPts val="2250"/>
        </a:spcBef>
        <a:buClr>
          <a:schemeClr val="accent2"/>
        </a:buClr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3729038" indent="-514350" algn="l" defTabSz="2057400" rtl="0" eaLnBrk="1" latinLnBrk="0" hangingPunct="1">
        <a:lnSpc>
          <a:spcPct val="100000"/>
        </a:lnSpc>
        <a:spcBef>
          <a:spcPts val="2250"/>
        </a:spcBef>
        <a:buClr>
          <a:schemeClr val="accent2"/>
        </a:buClr>
        <a:buFont typeface="Arial" panose="020B0604020202020204" pitchFamily="34" charset="0"/>
        <a:buChar char="•"/>
        <a:defRPr sz="3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236244" indent="-514350" algn="l" defTabSz="2057400" rtl="0" eaLnBrk="1" latinLnBrk="0" hangingPunct="1">
        <a:lnSpc>
          <a:spcPct val="100000"/>
        </a:lnSpc>
        <a:spcBef>
          <a:spcPts val="2250"/>
        </a:spcBef>
        <a:buClr>
          <a:schemeClr val="accent2"/>
        </a:buClr>
        <a:buFont typeface="Arial" panose="020B0604020202020204" pitchFamily="34" charset="0"/>
        <a:buChar char="•"/>
        <a:defRPr sz="3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057400" rtl="0" eaLnBrk="1" latinLnBrk="0" hangingPunct="1">
        <a:defRPr sz="405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algn="l" defTabSz="2057400" rtl="0" eaLnBrk="1" latinLnBrk="0" hangingPunct="1">
        <a:defRPr sz="4050" kern="1200">
          <a:solidFill>
            <a:schemeClr val="tx1"/>
          </a:solidFill>
          <a:latin typeface="+mn-lt"/>
          <a:ea typeface="+mn-ea"/>
          <a:cs typeface="+mn-cs"/>
        </a:defRPr>
      </a:lvl2pPr>
      <a:lvl3pPr marL="2057400" algn="l" defTabSz="2057400" rtl="0" eaLnBrk="1" latinLnBrk="0" hangingPunct="1">
        <a:defRPr sz="4050" kern="1200">
          <a:solidFill>
            <a:schemeClr val="tx1"/>
          </a:solidFill>
          <a:latin typeface="+mn-lt"/>
          <a:ea typeface="+mn-ea"/>
          <a:cs typeface="+mn-cs"/>
        </a:defRPr>
      </a:lvl3pPr>
      <a:lvl4pPr marL="3086100" algn="l" defTabSz="2057400" rtl="0" eaLnBrk="1" latinLnBrk="0" hangingPunct="1">
        <a:defRPr sz="405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algn="l" defTabSz="2057400" rtl="0" eaLnBrk="1" latinLnBrk="0" hangingPunct="1">
        <a:defRPr sz="4050" kern="1200">
          <a:solidFill>
            <a:schemeClr val="tx1"/>
          </a:solidFill>
          <a:latin typeface="+mn-lt"/>
          <a:ea typeface="+mn-ea"/>
          <a:cs typeface="+mn-cs"/>
        </a:defRPr>
      </a:lvl5pPr>
      <a:lvl6pPr marL="5143500" algn="l" defTabSz="2057400" rtl="0" eaLnBrk="1" latinLnBrk="0" hangingPunct="1">
        <a:defRPr sz="4050" kern="1200">
          <a:solidFill>
            <a:schemeClr val="tx1"/>
          </a:solidFill>
          <a:latin typeface="+mn-lt"/>
          <a:ea typeface="+mn-ea"/>
          <a:cs typeface="+mn-cs"/>
        </a:defRPr>
      </a:lvl6pPr>
      <a:lvl7pPr marL="6172200" algn="l" defTabSz="2057400" rtl="0" eaLnBrk="1" latinLnBrk="0" hangingPunct="1">
        <a:defRPr sz="4050" kern="1200">
          <a:solidFill>
            <a:schemeClr val="tx1"/>
          </a:solidFill>
          <a:latin typeface="+mn-lt"/>
          <a:ea typeface="+mn-ea"/>
          <a:cs typeface="+mn-cs"/>
        </a:defRPr>
      </a:lvl7pPr>
      <a:lvl8pPr marL="7200900" algn="l" defTabSz="2057400" rtl="0" eaLnBrk="1" latinLnBrk="0" hangingPunct="1">
        <a:defRPr sz="4050" kern="1200">
          <a:solidFill>
            <a:schemeClr val="tx1"/>
          </a:solidFill>
          <a:latin typeface="+mn-lt"/>
          <a:ea typeface="+mn-ea"/>
          <a:cs typeface="+mn-cs"/>
        </a:defRPr>
      </a:lvl8pPr>
      <a:lvl9pPr marL="8229600" algn="l" defTabSz="2057400" rtl="0" eaLnBrk="1" latinLnBrk="0" hangingPunct="1">
        <a:defRPr sz="4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Rectangle 206"/>
          <p:cNvSpPr>
            <a:spLocks noChangeArrowheads="1"/>
          </p:cNvSpPr>
          <p:nvPr/>
        </p:nvSpPr>
        <p:spPr bwMode="auto">
          <a:xfrm>
            <a:off x="7686675" y="-838200"/>
            <a:ext cx="1841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3089" name="Rectangle 211"/>
          <p:cNvSpPr>
            <a:spLocks noChangeArrowheads="1"/>
          </p:cNvSpPr>
          <p:nvPr/>
        </p:nvSpPr>
        <p:spPr bwMode="auto">
          <a:xfrm>
            <a:off x="19956463" y="-1720850"/>
            <a:ext cx="1841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3078" name="Text Box 14"/>
          <p:cNvSpPr txBox="1">
            <a:spLocks noChangeArrowheads="1"/>
          </p:cNvSpPr>
          <p:nvPr/>
        </p:nvSpPr>
        <p:spPr bwMode="auto">
          <a:xfrm>
            <a:off x="-55508" y="567326"/>
            <a:ext cx="27450288" cy="2095207"/>
          </a:xfrm>
          <a:prstGeom prst="rect">
            <a:avLst/>
          </a:prstGeom>
          <a:solidFill>
            <a:schemeClr val="accent2">
              <a:alpha val="0"/>
            </a:schemeClr>
          </a:solidFill>
          <a:ln>
            <a:noFill/>
          </a:ln>
          <a:extLst/>
        </p:spPr>
        <p:txBody>
          <a:bodyPr wrap="none" lIns="52247" tIns="26123" rIns="52247" bIns="26123" anchorCtr="1"/>
          <a:lstStyle>
            <a:lvl1pPr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2508250" eaLnBrk="0" hangingPunct="0"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defTabSz="2508250" eaLnBrk="0" fontAlgn="base" hangingPunct="0">
              <a:spcBef>
                <a:spcPct val="0"/>
              </a:spcBef>
              <a:spcAft>
                <a:spcPct val="0"/>
              </a:spcAft>
              <a:defRPr sz="4900" b="1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sz="3600" dirty="0" smtClean="0">
                <a:solidFill>
                  <a:srgbClr val="FFFFFF"/>
                </a:solidFill>
                <a:latin typeface="Cambria"/>
                <a:cs typeface="Cambria"/>
              </a:rPr>
              <a:t>Preventing Cystic Fibrosis-Related Diabetes in the Cystic Fibrosis Population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sz="2800" dirty="0" smtClean="0">
                <a:solidFill>
                  <a:srgbClr val="FFFFFF"/>
                </a:solidFill>
                <a:latin typeface="Cambria"/>
                <a:cs typeface="Cambria"/>
              </a:rPr>
              <a:t>Elisabeth Jeffcote</a:t>
            </a:r>
          </a:p>
          <a:p>
            <a:pPr eaLnBrk="1" hangingPunct="1"/>
            <a:r>
              <a:rPr lang="en-US" sz="2800" dirty="0" smtClean="0">
                <a:solidFill>
                  <a:srgbClr val="FFFFFF"/>
                </a:solidFill>
                <a:latin typeface="Cambria"/>
                <a:cs typeface="Cambria"/>
              </a:rPr>
              <a:t>Nursing Department </a:t>
            </a:r>
            <a:r>
              <a:rPr lang="en-US" sz="2800" dirty="0">
                <a:solidFill>
                  <a:srgbClr val="FFFFFF"/>
                </a:solidFill>
                <a:latin typeface="Cambria"/>
                <a:cs typeface="Cambria"/>
              </a:rPr>
              <a:t>- University of New </a:t>
            </a:r>
            <a:r>
              <a:rPr lang="en-US" sz="2800" dirty="0" smtClean="0">
                <a:solidFill>
                  <a:srgbClr val="FFFFFF"/>
                </a:solidFill>
                <a:latin typeface="Cambria"/>
                <a:cs typeface="Cambria"/>
              </a:rPr>
              <a:t>Hampshire</a:t>
            </a:r>
            <a:endParaRPr lang="en-US" sz="2800" dirty="0">
              <a:solidFill>
                <a:srgbClr val="FFFFFF"/>
              </a:solidFill>
              <a:latin typeface="Cambria"/>
              <a:cs typeface="Cambri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01938" y="5208863"/>
            <a:ext cx="44105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4096" y="7238914"/>
            <a:ext cx="0" cy="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22" y="170217"/>
            <a:ext cx="1855481" cy="1786980"/>
          </a:xfrm>
          <a:prstGeom prst="rect">
            <a:avLst/>
          </a:prstGeom>
        </p:spPr>
      </p:pic>
      <p:pic>
        <p:nvPicPr>
          <p:cNvPr id="35" name="Picture 34" descr="Screen Shot 2016-04-16 at 3.17.10 PM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00666" y="298833"/>
            <a:ext cx="1680223" cy="798404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24551284" y="1062976"/>
            <a:ext cx="3425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FFFF"/>
                </a:solidFill>
                <a:latin typeface="Cambria"/>
                <a:cs typeface="Cambria"/>
              </a:rPr>
              <a:t>Cohort 13</a:t>
            </a:r>
            <a:endParaRPr lang="en-US" sz="2800" dirty="0">
              <a:solidFill>
                <a:srgbClr val="FFFFFF"/>
              </a:solidFill>
              <a:latin typeface="Cambria"/>
              <a:cs typeface="Cambria"/>
            </a:endParaRPr>
          </a:p>
        </p:txBody>
      </p:sp>
      <p:sp useBgFill="1">
        <p:nvSpPr>
          <p:cNvPr id="47" name="TextBox 46"/>
          <p:cNvSpPr txBox="1"/>
          <p:nvPr/>
        </p:nvSpPr>
        <p:spPr>
          <a:xfrm>
            <a:off x="9395636" y="2356558"/>
            <a:ext cx="8833689" cy="206210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u="sng" dirty="0" smtClean="0">
                <a:solidFill>
                  <a:srgbClr val="FF00FF"/>
                </a:solidFill>
                <a:latin typeface="Cambria" charset="0"/>
                <a:ea typeface="Cambria" charset="0"/>
                <a:cs typeface="Cambria" charset="0"/>
              </a:rPr>
              <a:t>PICO Question:</a:t>
            </a:r>
          </a:p>
          <a:p>
            <a:r>
              <a:rPr lang="en-US" sz="3200" b="0" dirty="0">
                <a:latin typeface="Cambria" charset="0"/>
                <a:ea typeface="Cambria" charset="0"/>
                <a:cs typeface="Cambria" charset="0"/>
              </a:rPr>
              <a:t>In patients with cystic fibrosis, does diet therapy prevent cystic fibrosis-related diabetes and therefore positively impact quality of life? </a:t>
            </a:r>
            <a:endParaRPr lang="en-US" sz="3200" b="0" u="sng" dirty="0" smtClean="0"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88439" y="2141720"/>
            <a:ext cx="8348536" cy="61247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sz="2800" u="sng" dirty="0" smtClean="0">
                <a:solidFill>
                  <a:srgbClr val="FF00FF"/>
                </a:solidFill>
                <a:latin typeface="Cambria"/>
                <a:cs typeface="Cambria"/>
              </a:rPr>
              <a:t>Problem Background: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Malnutrition is a common problem in patients with CF they either lose weight or do not develop normally </a:t>
            </a:r>
          </a:p>
          <a:p>
            <a:pPr marL="457200" indent="-4572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CF demands an exorbitant amount of energy</a:t>
            </a:r>
          </a:p>
          <a:p>
            <a:pPr marL="457200" indent="-4572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Providers encourage CF patients to consume a high calorie, high fat, high protein diet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CF patients often consume unhealthy foods that cause a spike in blood sugar which over time leads to CFRD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Glycosuria caused by CFRD is another source of energy loss for CF patients 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CFRD can be prevented through a more controlled diet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41275" y="13135873"/>
            <a:ext cx="8295700" cy="3108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sz="2800" u="sng" dirty="0" smtClean="0">
                <a:solidFill>
                  <a:srgbClr val="FF00FF"/>
                </a:solidFill>
                <a:latin typeface="Cambria"/>
                <a:cs typeface="Cambria"/>
              </a:rPr>
              <a:t>Data Summary: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CFRD is the most common comorbidity that exists in people with CF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20% of CF children under the age of 18 have CFRD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40% to 50% of CF adults have CFRD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Height, weight and lung function of CF patients are worse in those with CFRD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02365" y="8718890"/>
            <a:ext cx="8288370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sz="2800" u="sng" dirty="0" smtClean="0">
                <a:solidFill>
                  <a:srgbClr val="FF00FF"/>
                </a:solidFill>
                <a:latin typeface="Cambria"/>
                <a:cs typeface="Cambria"/>
              </a:rPr>
              <a:t>Nursing Theory: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Nola J. Pender’s Health Promotion Model centers around patients becoming more enlightened about their health 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When patients are more informed about their condition, they will change their behaviors to positively impact their health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/>
                <a:cs typeface="Cambria"/>
              </a:rPr>
              <a:t>Health is not simply the absence of disease, but a positive dynamic state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051689" y="12674565"/>
            <a:ext cx="9177637" cy="3108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sz="2800" u="sng" dirty="0" smtClean="0">
                <a:solidFill>
                  <a:srgbClr val="FF00FF"/>
                </a:solidFill>
                <a:latin typeface="Cambria"/>
                <a:cs typeface="Cambria"/>
              </a:rPr>
              <a:t>Inclusion &amp; Exclusion: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solidFill>
                  <a:srgbClr val="FFFFFF"/>
                </a:solidFill>
                <a:latin typeface="Cambria"/>
                <a:cs typeface="Cambria"/>
              </a:rPr>
              <a:t>Included literature was full text and published in the English language 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solidFill>
                  <a:srgbClr val="FFFFFF"/>
                </a:solidFill>
                <a:latin typeface="Cambria"/>
                <a:cs typeface="Cambria"/>
              </a:rPr>
              <a:t>Research articles used centered around CF patients and those with CFRD as well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solidFill>
                  <a:srgbClr val="FFFFFF"/>
                </a:solidFill>
                <a:latin typeface="Cambria"/>
                <a:cs typeface="Cambria"/>
              </a:rPr>
              <a:t>Excluded were articles over 20 years old, unreliable resources and inconclusive evidence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994640" y="11297265"/>
            <a:ext cx="184731" cy="8463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9051689" y="9437293"/>
            <a:ext cx="9177637" cy="26776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sz="2800" u="sng" dirty="0" smtClean="0">
                <a:solidFill>
                  <a:srgbClr val="FF00FF"/>
                </a:solidFill>
                <a:latin typeface="Cambria" charset="0"/>
                <a:ea typeface="Cambria" charset="0"/>
                <a:cs typeface="Cambria" charset="0"/>
              </a:rPr>
              <a:t>Methods of Data Collection: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 charset="0"/>
                <a:ea typeface="Cambria" charset="0"/>
                <a:cs typeface="Cambria" charset="0"/>
              </a:rPr>
              <a:t>Search engines- </a:t>
            </a:r>
            <a:r>
              <a:rPr lang="en-US" sz="2800" b="0" dirty="0" err="1" smtClean="0">
                <a:latin typeface="Cambria" charset="0"/>
                <a:ea typeface="Cambria" charset="0"/>
                <a:cs typeface="Cambria" charset="0"/>
              </a:rPr>
              <a:t>ScienceDirect</a:t>
            </a:r>
            <a:r>
              <a:rPr lang="en-US" sz="2800" b="0" dirty="0" smtClean="0">
                <a:latin typeface="Cambria" charset="0"/>
                <a:ea typeface="Cambria" charset="0"/>
                <a:cs typeface="Cambria" charset="0"/>
              </a:rPr>
              <a:t>, PubMed, NIH, Google Scholar, Medscape and CINAHL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 charset="0"/>
                <a:ea typeface="Cambria" charset="0"/>
                <a:cs typeface="Cambria" charset="0"/>
              </a:rPr>
              <a:t>Key phrases – “cystic fibrosis related diabetes”, “diet therapy and cystic fibrosis related diabetes”,, ”diet to prevent diabetes’, and ‘diet to increase energy.”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677036" y="9741627"/>
            <a:ext cx="8403854" cy="6494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sz="2800" u="sng" dirty="0" smtClean="0">
                <a:solidFill>
                  <a:srgbClr val="FF00FF"/>
                </a:solidFill>
                <a:latin typeface="Cambria" charset="0"/>
                <a:ea typeface="Cambria" charset="0"/>
                <a:cs typeface="Cambria" charset="0"/>
              </a:rPr>
              <a:t>Practice Implications: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 charset="0"/>
                <a:ea typeface="Cambria" charset="0"/>
                <a:cs typeface="Cambria" charset="0"/>
              </a:rPr>
              <a:t>Prevention of CFRD is ideal, but if a CF patient has already breached into diabetes territory, CFRD can be controlled with insulin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 charset="0"/>
                <a:ea typeface="Cambria" charset="0"/>
                <a:cs typeface="Cambria" charset="0"/>
              </a:rPr>
              <a:t>In order to prevent CFRD in CF patients a diabetic diet must be followed, this includes foods that are naturally rich in nutrients and low in fats and calories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 charset="0"/>
                <a:ea typeface="Cambria" charset="0"/>
                <a:cs typeface="Cambria" charset="0"/>
              </a:rPr>
              <a:t>Patients should be encouraged to consume fruits, vegetables, whole grains and lean proteins 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 charset="0"/>
                <a:ea typeface="Cambria" charset="0"/>
                <a:cs typeface="Cambria" charset="0"/>
              </a:rPr>
              <a:t>Individuals needed to implement this change are: QI team, hospital administration, stakeholders, providers, nursing staff, nutrition professionals and dietary employees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US" sz="2800" b="0" dirty="0" smtClean="0">
                <a:latin typeface="Cambria" charset="0"/>
                <a:ea typeface="Cambria" charset="0"/>
                <a:cs typeface="Cambria" charset="0"/>
              </a:rPr>
              <a:t>The CNL can make this important change happen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0028" y="4817480"/>
            <a:ext cx="6268971" cy="4137521"/>
          </a:xfrm>
          <a:prstGeom prst="rect">
            <a:avLst/>
          </a:prstGeom>
          <a:ln w="38100">
            <a:solidFill>
              <a:srgbClr val="FF00FF"/>
            </a:solidFill>
          </a:ln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87689"/>
              </p:ext>
            </p:extLst>
          </p:nvPr>
        </p:nvGraphicFramePr>
        <p:xfrm>
          <a:off x="18762461" y="1896313"/>
          <a:ext cx="8266597" cy="7536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9656"/>
                <a:gridCol w="1666653"/>
                <a:gridCol w="3660288"/>
              </a:tblGrid>
              <a:tr h="778634">
                <a:tc>
                  <a:txBody>
                    <a:bodyPr/>
                    <a:lstStyle/>
                    <a:p>
                      <a:endParaRPr lang="en-US" sz="2400" b="1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Article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Level of Evidence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b="1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Pro &amp; Con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</a:tr>
              <a:tr h="1124694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The American Diabetes Association,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 2015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IV</a:t>
                      </a:r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Has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 nutrition guidelines / Notes no further research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</a:tr>
              <a:tr h="1124694">
                <a:tc>
                  <a:txBody>
                    <a:bodyPr/>
                    <a:lstStyle/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The Cystic Fibrosis Foundation, 2016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III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Highlights causes, symptoms and treatment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 / No quantitative research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</a:tr>
              <a:tr h="1124694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McFarlane,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Terliesner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 et. al., 2016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V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Specifically researches effects of CFRD on CF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 patients / No cons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</a:tr>
              <a:tr h="1816813">
                <a:tc>
                  <a:txBody>
                    <a:bodyPr/>
                    <a:lstStyle/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Pencharz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 &amp;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Durie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, 2000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II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Depicts a model of the pathogenesis of malnutrition in CF patients / Notes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 no further research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</a:tr>
              <a:tr h="1226780">
                <a:tc>
                  <a:txBody>
                    <a:bodyPr/>
                    <a:lstStyle/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Van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Gool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 et. al., 2013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IV</a:t>
                      </a:r>
                      <a:endParaRPr lang="en-US" sz="2400" dirty="0" smtClean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Has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Cambria" charset="0"/>
                          <a:ea typeface="Cambria" charset="0"/>
                          <a:cs typeface="Cambria" charset="0"/>
                        </a:rPr>
                        <a:t> quantitative financial research about cost of CF and CFRD / No cons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charset="0"/>
                        <a:ea typeface="Cambria" charset="0"/>
                        <a:cs typeface="Cambria" charset="0"/>
                      </a:endParaRPr>
                    </a:p>
                  </a:txBody>
                  <a:tcPr>
                    <a:solidFill>
                      <a:srgbClr val="FF87D9">
                        <a:alpha val="49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14901</TotalTime>
  <Words>533</Words>
  <Application>Microsoft Macintosh PowerPoint</Application>
  <PresentationFormat>Custom</PresentationFormat>
  <Paragraphs>75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Cambria</vt:lpstr>
      <vt:lpstr>Gill Sans MT</vt:lpstr>
      <vt:lpstr>ＭＳ Ｐゴシック</vt:lpstr>
      <vt:lpstr>Arial</vt:lpstr>
      <vt:lpstr>Parcel</vt:lpstr>
      <vt:lpstr>PowerPoint Presentation</vt:lpstr>
    </vt:vector>
  </TitlesOfParts>
  <Company>MegaPrint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36x60 Horizontal Template</dc:title>
  <dc:creator>Ethan Shulda</dc:creator>
  <dc:description>©MegaPrint Inc. 2009</dc:description>
  <cp:lastModifiedBy>Elisabeth Jeffcote</cp:lastModifiedBy>
  <cp:revision>549</cp:revision>
  <dcterms:created xsi:type="dcterms:W3CDTF">2016-04-18T01:40:47Z</dcterms:created>
  <dcterms:modified xsi:type="dcterms:W3CDTF">2017-04-26T14:26:46Z</dcterms:modified>
  <cp:category>Research Poster</cp:category>
</cp:coreProperties>
</file>