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38404800" cy="31089600"/>
  <p:notesSz cx="9601200" cy="7315200"/>
  <p:defaultTextStyle>
    <a:defPPr>
      <a:defRPr lang="en-US"/>
    </a:defPPr>
    <a:lvl1pPr algn="l" defTabSz="1983544" rtl="0" fontAlgn="base">
      <a:spcBef>
        <a:spcPct val="0"/>
      </a:spcBef>
      <a:spcAft>
        <a:spcPct val="0"/>
      </a:spcAft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1983544" indent="-1570183" algn="l" defTabSz="1983544" rtl="0" fontAlgn="base">
      <a:spcBef>
        <a:spcPct val="0"/>
      </a:spcBef>
      <a:spcAft>
        <a:spcPct val="0"/>
      </a:spcAft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3967078" indent="-3140366" algn="l" defTabSz="1983544" rtl="0" fontAlgn="base">
      <a:spcBef>
        <a:spcPct val="0"/>
      </a:spcBef>
      <a:spcAft>
        <a:spcPct val="0"/>
      </a:spcAft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5952055" indent="-4711986" algn="l" defTabSz="1983544" rtl="0" fontAlgn="base">
      <a:spcBef>
        <a:spcPct val="0"/>
      </a:spcBef>
      <a:spcAft>
        <a:spcPct val="0"/>
      </a:spcAft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7935594" indent="-6282164" algn="l" defTabSz="1983544" rtl="0" fontAlgn="base">
      <a:spcBef>
        <a:spcPct val="0"/>
      </a:spcBef>
      <a:spcAft>
        <a:spcPct val="0"/>
      </a:spcAft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066782" algn="l" defTabSz="413356" rtl="0" eaLnBrk="1" latinLnBrk="0" hangingPunct="1"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480143" algn="l" defTabSz="413356" rtl="0" eaLnBrk="1" latinLnBrk="0" hangingPunct="1"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2893499" algn="l" defTabSz="413356" rtl="0" eaLnBrk="1" latinLnBrk="0" hangingPunct="1"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306855" algn="l" defTabSz="413356" rtl="0" eaLnBrk="1" latinLnBrk="0" hangingPunct="1"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  <p:extLst>
    <p:ext uri="{521415D9-36F7-43E2-AB2F-B90AF26B5E84}">
      <p14:sectionLst xmlns:p14="http://schemas.microsoft.com/office/powerpoint/2010/main">
        <p14:section name="Untitled Section" id="{B132CB58-01C5-4B92-98EF-0FAA936DE5B6}">
          <p14:sldIdLst/>
        </p14:section>
        <p14:section name="Untitled Section" id="{BC20A7C0-53F7-4848-B73C-39450460F276}">
          <p14:sldIdLst>
            <p14:sldId id="256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9792">
          <p15:clr>
            <a:srgbClr val="A4A3A4"/>
          </p15:clr>
        </p15:guide>
        <p15:guide id="2" pos="12096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304">
          <p15:clr>
            <a:srgbClr val="A4A3A4"/>
          </p15:clr>
        </p15:guide>
        <p15:guide id="2" pos="302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ristine Caputo" initials="CC" lastIdx="1" clrIdx="0">
    <p:extLst/>
  </p:cmAuthor>
  <p:cmAuthor id="2" name="Christine Caputo" initials="CC [2]" lastIdx="1" clrIdx="1">
    <p:extLst/>
  </p:cmAuthor>
  <p:cmAuthor id="3" name="Christine Caputo" initials="CC [3]" lastIdx="1" clrIdx="2">
    <p:extLst/>
  </p:cmAuthor>
  <p:cmAuthor id="4" name="Christine Caputo" initials="CC [4]" lastIdx="1" clrIdx="3">
    <p:extLst/>
  </p:cmAuthor>
  <p:cmAuthor id="5" name="Christine Caputo" initials="CC [5]" lastIdx="1" clrIdx="4">
    <p:extLst/>
  </p:cmAuthor>
  <p:cmAuthor id="6" name="Christine Caputo" initials="CC [6]" lastIdx="1" clrIdx="5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584FF"/>
    <a:srgbClr val="FFFB00"/>
    <a:srgbClr val="33FB00"/>
    <a:srgbClr val="FFD6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175" autoAdjust="0"/>
    <p:restoredTop sz="99825" autoAdjust="0"/>
  </p:normalViewPr>
  <p:slideViewPr>
    <p:cSldViewPr snapToObjects="1">
      <p:cViewPr>
        <p:scale>
          <a:sx n="30" d="100"/>
          <a:sy n="30" d="100"/>
        </p:scale>
        <p:origin x="-378" y="-192"/>
      </p:cViewPr>
      <p:guideLst>
        <p:guide orient="horz" pos="9792"/>
        <p:guide pos="120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30" d="100"/>
          <a:sy n="130" d="100"/>
        </p:scale>
        <p:origin x="-1768" y="-104"/>
      </p:cViewPr>
      <p:guideLst>
        <p:guide orient="horz" pos="2304"/>
        <p:guide pos="302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rin\Documents\School\2nd%20Semester%20Junior\Inorganic\Research\ruthenium%20triazole%20complex%20and%20triazole%20ligand%20IR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rin\Documents\School\2nd%20Semester%20Junior\Inorganic\Research\ruthenium%20triazole%20complex%20and%20triazole%20ligand%20IR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6673665791776027E-2"/>
          <c:y val="3.4420375550074989E-2"/>
          <c:w val="0.86424999999999996"/>
          <c:h val="0.8326195683872849"/>
        </c:manualLayout>
      </c:layout>
      <c:scatterChart>
        <c:scatterStyle val="smoothMarker"/>
        <c:varyColors val="0"/>
        <c:ser>
          <c:idx val="0"/>
          <c:order val="0"/>
          <c:spPr>
            <a:ln w="12700">
              <a:solidFill>
                <a:schemeClr val="accent1"/>
              </a:solidFill>
            </a:ln>
          </c:spPr>
          <c:marker>
            <c:symbol val="none"/>
          </c:marker>
          <c:xVal>
            <c:numRef>
              <c:f>'ruthenium triazole complex and '!$C$1:$C$1869</c:f>
              <c:numCache>
                <c:formatCode>0.00</c:formatCode>
                <c:ptCount val="1869"/>
                <c:pt idx="0">
                  <c:v>-399.19260000000003</c:v>
                </c:pt>
                <c:pt idx="1">
                  <c:v>-401.12110000000001</c:v>
                </c:pt>
                <c:pt idx="2">
                  <c:v>-403.0496</c:v>
                </c:pt>
                <c:pt idx="3">
                  <c:v>-404.97800000000001</c:v>
                </c:pt>
                <c:pt idx="4">
                  <c:v>-406.90649999999999</c:v>
                </c:pt>
                <c:pt idx="5">
                  <c:v>-408.83499999999998</c:v>
                </c:pt>
                <c:pt idx="6">
                  <c:v>-410.76339999999999</c:v>
                </c:pt>
                <c:pt idx="7">
                  <c:v>-412.69189999999998</c:v>
                </c:pt>
                <c:pt idx="8">
                  <c:v>-414.62040000000002</c:v>
                </c:pt>
                <c:pt idx="9">
                  <c:v>-416.54880000000003</c:v>
                </c:pt>
                <c:pt idx="10">
                  <c:v>-418.47730000000001</c:v>
                </c:pt>
                <c:pt idx="11">
                  <c:v>-420.4058</c:v>
                </c:pt>
                <c:pt idx="12">
                  <c:v>-422.33420000000001</c:v>
                </c:pt>
                <c:pt idx="13">
                  <c:v>-424.2627</c:v>
                </c:pt>
                <c:pt idx="14">
                  <c:v>-426.19119999999998</c:v>
                </c:pt>
                <c:pt idx="15">
                  <c:v>-428.11959999999999</c:v>
                </c:pt>
                <c:pt idx="16">
                  <c:v>-430.04809999999998</c:v>
                </c:pt>
                <c:pt idx="17">
                  <c:v>-431.97660000000002</c:v>
                </c:pt>
                <c:pt idx="18">
                  <c:v>-433.90499999999997</c:v>
                </c:pt>
                <c:pt idx="19">
                  <c:v>-435.83350000000002</c:v>
                </c:pt>
                <c:pt idx="20">
                  <c:v>-437.762</c:v>
                </c:pt>
                <c:pt idx="21">
                  <c:v>-439.69040000000001</c:v>
                </c:pt>
                <c:pt idx="22">
                  <c:v>-441.6189</c:v>
                </c:pt>
                <c:pt idx="23">
                  <c:v>-443.54739999999998</c:v>
                </c:pt>
                <c:pt idx="24">
                  <c:v>-445.47579999999999</c:v>
                </c:pt>
                <c:pt idx="25">
                  <c:v>-447.40429999999998</c:v>
                </c:pt>
                <c:pt idx="26">
                  <c:v>-449.33280000000002</c:v>
                </c:pt>
                <c:pt idx="27">
                  <c:v>-451.26119999999997</c:v>
                </c:pt>
                <c:pt idx="28">
                  <c:v>-453.18970000000002</c:v>
                </c:pt>
                <c:pt idx="29">
                  <c:v>-455.1182</c:v>
                </c:pt>
                <c:pt idx="30">
                  <c:v>-457.04660000000001</c:v>
                </c:pt>
                <c:pt idx="31">
                  <c:v>-458.9751</c:v>
                </c:pt>
                <c:pt idx="32">
                  <c:v>-460.90359999999998</c:v>
                </c:pt>
                <c:pt idx="33">
                  <c:v>-462.83199999999999</c:v>
                </c:pt>
                <c:pt idx="34">
                  <c:v>-464.76049999999998</c:v>
                </c:pt>
                <c:pt idx="35">
                  <c:v>-466.68900000000002</c:v>
                </c:pt>
                <c:pt idx="36">
                  <c:v>-468.61739999999998</c:v>
                </c:pt>
                <c:pt idx="37">
                  <c:v>-470.54590000000002</c:v>
                </c:pt>
                <c:pt idx="38">
                  <c:v>-472.4744</c:v>
                </c:pt>
                <c:pt idx="39">
                  <c:v>-474.40280000000001</c:v>
                </c:pt>
                <c:pt idx="40">
                  <c:v>-476.3313</c:v>
                </c:pt>
                <c:pt idx="41">
                  <c:v>-478.25979999999998</c:v>
                </c:pt>
                <c:pt idx="42">
                  <c:v>-480.18819999999999</c:v>
                </c:pt>
                <c:pt idx="43">
                  <c:v>-482.11669999999998</c:v>
                </c:pt>
                <c:pt idx="44">
                  <c:v>-484.04520000000002</c:v>
                </c:pt>
                <c:pt idx="45">
                  <c:v>-485.97359999999998</c:v>
                </c:pt>
                <c:pt idx="46">
                  <c:v>-487.90210000000002</c:v>
                </c:pt>
                <c:pt idx="47">
                  <c:v>-489.8306</c:v>
                </c:pt>
                <c:pt idx="48">
                  <c:v>-491.75900000000001</c:v>
                </c:pt>
                <c:pt idx="49">
                  <c:v>-493.6875</c:v>
                </c:pt>
                <c:pt idx="50">
                  <c:v>-495.61599999999999</c:v>
                </c:pt>
                <c:pt idx="51">
                  <c:v>-497.5444</c:v>
                </c:pt>
                <c:pt idx="52">
                  <c:v>-499.47289999999998</c:v>
                </c:pt>
                <c:pt idx="53">
                  <c:v>-501.40140000000002</c:v>
                </c:pt>
                <c:pt idx="54">
                  <c:v>-503.32979999999998</c:v>
                </c:pt>
                <c:pt idx="55">
                  <c:v>-505.25830000000002</c:v>
                </c:pt>
                <c:pt idx="56">
                  <c:v>-507.18680000000001</c:v>
                </c:pt>
                <c:pt idx="57">
                  <c:v>-509.11520000000002</c:v>
                </c:pt>
                <c:pt idx="58">
                  <c:v>-511.0437</c:v>
                </c:pt>
                <c:pt idx="59">
                  <c:v>-512.97220000000004</c:v>
                </c:pt>
                <c:pt idx="60">
                  <c:v>-514.90060000000005</c:v>
                </c:pt>
                <c:pt idx="61">
                  <c:v>-516.82910000000004</c:v>
                </c:pt>
                <c:pt idx="62">
                  <c:v>-518.75760000000002</c:v>
                </c:pt>
                <c:pt idx="63">
                  <c:v>-520.68600000000004</c:v>
                </c:pt>
                <c:pt idx="64">
                  <c:v>-522.61450000000002</c:v>
                </c:pt>
                <c:pt idx="65">
                  <c:v>-524.54300000000001</c:v>
                </c:pt>
                <c:pt idx="66">
                  <c:v>-526.47140000000002</c:v>
                </c:pt>
                <c:pt idx="67">
                  <c:v>-528.3999</c:v>
                </c:pt>
                <c:pt idx="68">
                  <c:v>-530.32839999999999</c:v>
                </c:pt>
                <c:pt idx="69">
                  <c:v>-532.2568</c:v>
                </c:pt>
                <c:pt idx="70">
                  <c:v>-534.18529999999998</c:v>
                </c:pt>
                <c:pt idx="71">
                  <c:v>-536.11379999999997</c:v>
                </c:pt>
                <c:pt idx="72">
                  <c:v>-538.04219999999998</c:v>
                </c:pt>
                <c:pt idx="73">
                  <c:v>-539.97069999999997</c:v>
                </c:pt>
                <c:pt idx="74">
                  <c:v>-541.89919999999995</c:v>
                </c:pt>
                <c:pt idx="75">
                  <c:v>-543.82759999999996</c:v>
                </c:pt>
                <c:pt idx="76">
                  <c:v>-545.75609999999995</c:v>
                </c:pt>
                <c:pt idx="77">
                  <c:v>-547.68460000000005</c:v>
                </c:pt>
                <c:pt idx="78">
                  <c:v>-549.61300000000006</c:v>
                </c:pt>
                <c:pt idx="79">
                  <c:v>-551.54150000000004</c:v>
                </c:pt>
                <c:pt idx="80">
                  <c:v>-553.47</c:v>
                </c:pt>
                <c:pt idx="81">
                  <c:v>-555.39840000000004</c:v>
                </c:pt>
                <c:pt idx="82">
                  <c:v>-557.32690000000002</c:v>
                </c:pt>
                <c:pt idx="83">
                  <c:v>-559.25540000000001</c:v>
                </c:pt>
                <c:pt idx="84">
                  <c:v>-561.18380000000002</c:v>
                </c:pt>
                <c:pt idx="85">
                  <c:v>-563.1123</c:v>
                </c:pt>
                <c:pt idx="86">
                  <c:v>-565.04079999999999</c:v>
                </c:pt>
                <c:pt idx="87">
                  <c:v>-566.9692</c:v>
                </c:pt>
                <c:pt idx="88">
                  <c:v>-568.89769999999999</c:v>
                </c:pt>
                <c:pt idx="89">
                  <c:v>-570.82619999999997</c:v>
                </c:pt>
                <c:pt idx="90">
                  <c:v>-572.75459999999998</c:v>
                </c:pt>
                <c:pt idx="91">
                  <c:v>-574.68309999999997</c:v>
                </c:pt>
                <c:pt idx="92">
                  <c:v>-576.61159999999995</c:v>
                </c:pt>
                <c:pt idx="93">
                  <c:v>-578.54</c:v>
                </c:pt>
                <c:pt idx="94">
                  <c:v>-580.46849999999995</c:v>
                </c:pt>
                <c:pt idx="95">
                  <c:v>-582.39700000000005</c:v>
                </c:pt>
                <c:pt idx="96">
                  <c:v>-584.32539999999995</c:v>
                </c:pt>
                <c:pt idx="97">
                  <c:v>-586.25390000000004</c:v>
                </c:pt>
                <c:pt idx="98">
                  <c:v>-588.18240000000003</c:v>
                </c:pt>
                <c:pt idx="99">
                  <c:v>-590.11080000000004</c:v>
                </c:pt>
                <c:pt idx="100">
                  <c:v>-592.03930000000003</c:v>
                </c:pt>
                <c:pt idx="101">
                  <c:v>-593.96780000000001</c:v>
                </c:pt>
                <c:pt idx="102">
                  <c:v>-595.89620000000002</c:v>
                </c:pt>
                <c:pt idx="103">
                  <c:v>-597.82470000000001</c:v>
                </c:pt>
                <c:pt idx="104">
                  <c:v>-599.75319999999999</c:v>
                </c:pt>
                <c:pt idx="105">
                  <c:v>-601.6816</c:v>
                </c:pt>
                <c:pt idx="106">
                  <c:v>-603.61009999999999</c:v>
                </c:pt>
                <c:pt idx="107">
                  <c:v>-605.53859999999997</c:v>
                </c:pt>
                <c:pt idx="108">
                  <c:v>-607.46699999999998</c:v>
                </c:pt>
                <c:pt idx="109">
                  <c:v>-609.39549999999997</c:v>
                </c:pt>
                <c:pt idx="110">
                  <c:v>-611.32399999999996</c:v>
                </c:pt>
                <c:pt idx="111">
                  <c:v>-613.25239999999997</c:v>
                </c:pt>
                <c:pt idx="112">
                  <c:v>-615.18089999999995</c:v>
                </c:pt>
                <c:pt idx="113">
                  <c:v>-617.10940000000005</c:v>
                </c:pt>
                <c:pt idx="114">
                  <c:v>-619.03779999999995</c:v>
                </c:pt>
                <c:pt idx="115">
                  <c:v>-620.96630000000005</c:v>
                </c:pt>
                <c:pt idx="116">
                  <c:v>-622.89480000000003</c:v>
                </c:pt>
                <c:pt idx="117">
                  <c:v>-624.82320000000004</c:v>
                </c:pt>
                <c:pt idx="118">
                  <c:v>-626.75170000000003</c:v>
                </c:pt>
                <c:pt idx="119">
                  <c:v>-628.68020000000001</c:v>
                </c:pt>
                <c:pt idx="120">
                  <c:v>-630.60860000000002</c:v>
                </c:pt>
                <c:pt idx="121">
                  <c:v>-632.53710000000001</c:v>
                </c:pt>
                <c:pt idx="122">
                  <c:v>-634.46559999999999</c:v>
                </c:pt>
                <c:pt idx="123">
                  <c:v>-636.39400000000001</c:v>
                </c:pt>
                <c:pt idx="124">
                  <c:v>-638.32249999999999</c:v>
                </c:pt>
                <c:pt idx="125">
                  <c:v>-640.25099999999998</c:v>
                </c:pt>
                <c:pt idx="126">
                  <c:v>-642.17939999999999</c:v>
                </c:pt>
                <c:pt idx="127">
                  <c:v>-644.10789999999997</c:v>
                </c:pt>
                <c:pt idx="128">
                  <c:v>-646.03639999999996</c:v>
                </c:pt>
                <c:pt idx="129">
                  <c:v>-647.96479999999997</c:v>
                </c:pt>
                <c:pt idx="130">
                  <c:v>-649.89329999999995</c:v>
                </c:pt>
                <c:pt idx="131">
                  <c:v>-651.82180000000005</c:v>
                </c:pt>
                <c:pt idx="132">
                  <c:v>-653.75019999999995</c:v>
                </c:pt>
                <c:pt idx="133">
                  <c:v>-655.67870000000005</c:v>
                </c:pt>
                <c:pt idx="134">
                  <c:v>-657.60720000000003</c:v>
                </c:pt>
                <c:pt idx="135">
                  <c:v>-659.53560000000004</c:v>
                </c:pt>
                <c:pt idx="136">
                  <c:v>-661.46410000000003</c:v>
                </c:pt>
                <c:pt idx="137">
                  <c:v>-663.39260000000002</c:v>
                </c:pt>
                <c:pt idx="138">
                  <c:v>-665.32100000000003</c:v>
                </c:pt>
                <c:pt idx="139">
                  <c:v>-667.24950000000001</c:v>
                </c:pt>
                <c:pt idx="140">
                  <c:v>-669.178</c:v>
                </c:pt>
                <c:pt idx="141">
                  <c:v>-671.10640000000001</c:v>
                </c:pt>
                <c:pt idx="142">
                  <c:v>-673.03489999999999</c:v>
                </c:pt>
                <c:pt idx="143">
                  <c:v>-674.96339999999998</c:v>
                </c:pt>
                <c:pt idx="144">
                  <c:v>-676.89179999999999</c:v>
                </c:pt>
                <c:pt idx="145">
                  <c:v>-678.82029999999997</c:v>
                </c:pt>
                <c:pt idx="146">
                  <c:v>-680.74879999999996</c:v>
                </c:pt>
                <c:pt idx="147">
                  <c:v>-682.67719999999997</c:v>
                </c:pt>
                <c:pt idx="148">
                  <c:v>-684.60569999999996</c:v>
                </c:pt>
                <c:pt idx="149">
                  <c:v>-686.53420000000006</c:v>
                </c:pt>
                <c:pt idx="150">
                  <c:v>-688.46259999999995</c:v>
                </c:pt>
                <c:pt idx="151">
                  <c:v>-690.39110000000005</c:v>
                </c:pt>
                <c:pt idx="152">
                  <c:v>-692.31960000000004</c:v>
                </c:pt>
                <c:pt idx="153">
                  <c:v>-694.24800000000005</c:v>
                </c:pt>
                <c:pt idx="154">
                  <c:v>-696.17650000000003</c:v>
                </c:pt>
                <c:pt idx="155">
                  <c:v>-698.10500000000002</c:v>
                </c:pt>
                <c:pt idx="156">
                  <c:v>-700.03340000000003</c:v>
                </c:pt>
                <c:pt idx="157">
                  <c:v>-701.96190000000001</c:v>
                </c:pt>
                <c:pt idx="158">
                  <c:v>-703.8904</c:v>
                </c:pt>
                <c:pt idx="159">
                  <c:v>-705.81880000000001</c:v>
                </c:pt>
                <c:pt idx="160">
                  <c:v>-707.7473</c:v>
                </c:pt>
                <c:pt idx="161">
                  <c:v>-709.67579999999998</c:v>
                </c:pt>
                <c:pt idx="162">
                  <c:v>-711.60419999999999</c:v>
                </c:pt>
                <c:pt idx="163">
                  <c:v>-713.53269999999998</c:v>
                </c:pt>
                <c:pt idx="164">
                  <c:v>-715.46119999999996</c:v>
                </c:pt>
                <c:pt idx="165">
                  <c:v>-717.38959999999997</c:v>
                </c:pt>
                <c:pt idx="166">
                  <c:v>-719.31809999999996</c:v>
                </c:pt>
                <c:pt idx="167">
                  <c:v>-721.24659999999994</c:v>
                </c:pt>
                <c:pt idx="168">
                  <c:v>-723.17499999999995</c:v>
                </c:pt>
                <c:pt idx="169">
                  <c:v>-725.10350000000005</c:v>
                </c:pt>
                <c:pt idx="170">
                  <c:v>-727.03200000000004</c:v>
                </c:pt>
                <c:pt idx="171">
                  <c:v>-728.96040000000005</c:v>
                </c:pt>
                <c:pt idx="172">
                  <c:v>-730.88890000000004</c:v>
                </c:pt>
                <c:pt idx="173">
                  <c:v>-732.81740000000002</c:v>
                </c:pt>
                <c:pt idx="174">
                  <c:v>-734.74580000000003</c:v>
                </c:pt>
                <c:pt idx="175">
                  <c:v>-736.67430000000002</c:v>
                </c:pt>
                <c:pt idx="176">
                  <c:v>-738.6028</c:v>
                </c:pt>
                <c:pt idx="177">
                  <c:v>-740.53129999999999</c:v>
                </c:pt>
                <c:pt idx="178">
                  <c:v>-742.4597</c:v>
                </c:pt>
                <c:pt idx="179">
                  <c:v>-744.38819999999998</c:v>
                </c:pt>
                <c:pt idx="180">
                  <c:v>-746.31669999999997</c:v>
                </c:pt>
                <c:pt idx="181">
                  <c:v>-748.24509999999998</c:v>
                </c:pt>
                <c:pt idx="182">
                  <c:v>-750.17359999999996</c:v>
                </c:pt>
                <c:pt idx="183">
                  <c:v>-752.10209999999995</c:v>
                </c:pt>
                <c:pt idx="184">
                  <c:v>-754.03049999999996</c:v>
                </c:pt>
                <c:pt idx="185">
                  <c:v>-755.95899999999995</c:v>
                </c:pt>
                <c:pt idx="186">
                  <c:v>-757.88750000000005</c:v>
                </c:pt>
                <c:pt idx="187">
                  <c:v>-759.81590000000006</c:v>
                </c:pt>
                <c:pt idx="188">
                  <c:v>-761.74440000000004</c:v>
                </c:pt>
                <c:pt idx="189">
                  <c:v>-763.67290000000003</c:v>
                </c:pt>
                <c:pt idx="190">
                  <c:v>-765.60130000000004</c:v>
                </c:pt>
                <c:pt idx="191">
                  <c:v>-767.52980000000002</c:v>
                </c:pt>
                <c:pt idx="192">
                  <c:v>-769.45830000000001</c:v>
                </c:pt>
                <c:pt idx="193">
                  <c:v>-771.38670000000002</c:v>
                </c:pt>
                <c:pt idx="194">
                  <c:v>-773.3152</c:v>
                </c:pt>
                <c:pt idx="195">
                  <c:v>-775.24369999999999</c:v>
                </c:pt>
                <c:pt idx="196">
                  <c:v>-777.1721</c:v>
                </c:pt>
                <c:pt idx="197">
                  <c:v>-779.10059999999999</c:v>
                </c:pt>
                <c:pt idx="198">
                  <c:v>-781.02909999999997</c:v>
                </c:pt>
                <c:pt idx="199">
                  <c:v>-782.95749999999998</c:v>
                </c:pt>
                <c:pt idx="200">
                  <c:v>-784.88599999999997</c:v>
                </c:pt>
                <c:pt idx="201">
                  <c:v>-786.81449999999995</c:v>
                </c:pt>
                <c:pt idx="202">
                  <c:v>-788.74289999999996</c:v>
                </c:pt>
                <c:pt idx="203">
                  <c:v>-790.67139999999995</c:v>
                </c:pt>
                <c:pt idx="204">
                  <c:v>-792.59990000000005</c:v>
                </c:pt>
                <c:pt idx="205">
                  <c:v>-794.52829999999994</c:v>
                </c:pt>
                <c:pt idx="206">
                  <c:v>-796.45680000000004</c:v>
                </c:pt>
                <c:pt idx="207">
                  <c:v>-798.38530000000003</c:v>
                </c:pt>
                <c:pt idx="208">
                  <c:v>-800.31370000000004</c:v>
                </c:pt>
                <c:pt idx="209">
                  <c:v>-802.24220000000003</c:v>
                </c:pt>
                <c:pt idx="210">
                  <c:v>-804.17070000000001</c:v>
                </c:pt>
                <c:pt idx="211">
                  <c:v>-806.09910000000002</c:v>
                </c:pt>
                <c:pt idx="212">
                  <c:v>-808.02760000000001</c:v>
                </c:pt>
                <c:pt idx="213">
                  <c:v>-809.95609999999999</c:v>
                </c:pt>
                <c:pt idx="214">
                  <c:v>-811.8845</c:v>
                </c:pt>
                <c:pt idx="215">
                  <c:v>-813.81299999999999</c:v>
                </c:pt>
                <c:pt idx="216">
                  <c:v>-815.74149999999997</c:v>
                </c:pt>
                <c:pt idx="217">
                  <c:v>-817.66989999999998</c:v>
                </c:pt>
                <c:pt idx="218">
                  <c:v>-819.59839999999997</c:v>
                </c:pt>
                <c:pt idx="219">
                  <c:v>-821.52689999999996</c:v>
                </c:pt>
                <c:pt idx="220">
                  <c:v>-823.45529999999997</c:v>
                </c:pt>
                <c:pt idx="221">
                  <c:v>-825.38379999999995</c:v>
                </c:pt>
                <c:pt idx="222">
                  <c:v>-827.31230000000005</c:v>
                </c:pt>
                <c:pt idx="223">
                  <c:v>-829.24069999999995</c:v>
                </c:pt>
                <c:pt idx="224">
                  <c:v>-831.16920000000005</c:v>
                </c:pt>
                <c:pt idx="225">
                  <c:v>-833.09770000000003</c:v>
                </c:pt>
                <c:pt idx="226">
                  <c:v>-835.02610000000004</c:v>
                </c:pt>
                <c:pt idx="227">
                  <c:v>-836.95460000000003</c:v>
                </c:pt>
                <c:pt idx="228">
                  <c:v>-838.88310000000001</c:v>
                </c:pt>
                <c:pt idx="229">
                  <c:v>-840.81150000000002</c:v>
                </c:pt>
                <c:pt idx="230">
                  <c:v>-842.74</c:v>
                </c:pt>
                <c:pt idx="231">
                  <c:v>-844.66849999999999</c:v>
                </c:pt>
                <c:pt idx="232">
                  <c:v>-846.59690000000001</c:v>
                </c:pt>
                <c:pt idx="233">
                  <c:v>-848.52539999999999</c:v>
                </c:pt>
                <c:pt idx="234">
                  <c:v>-850.45389999999998</c:v>
                </c:pt>
                <c:pt idx="235">
                  <c:v>-852.38229999999999</c:v>
                </c:pt>
                <c:pt idx="236">
                  <c:v>-854.31079999999997</c:v>
                </c:pt>
                <c:pt idx="237">
                  <c:v>-856.23929999999996</c:v>
                </c:pt>
                <c:pt idx="238">
                  <c:v>-858.16769999999997</c:v>
                </c:pt>
                <c:pt idx="239">
                  <c:v>-860.09619999999995</c:v>
                </c:pt>
                <c:pt idx="240">
                  <c:v>-862.02470000000005</c:v>
                </c:pt>
                <c:pt idx="241">
                  <c:v>-863.95309999999995</c:v>
                </c:pt>
                <c:pt idx="242">
                  <c:v>-865.88160000000005</c:v>
                </c:pt>
                <c:pt idx="243">
                  <c:v>-867.81010000000003</c:v>
                </c:pt>
                <c:pt idx="244">
                  <c:v>-869.73850000000004</c:v>
                </c:pt>
                <c:pt idx="245">
                  <c:v>-871.66700000000003</c:v>
                </c:pt>
                <c:pt idx="246">
                  <c:v>-873.59550000000002</c:v>
                </c:pt>
                <c:pt idx="247">
                  <c:v>-875.52390000000003</c:v>
                </c:pt>
                <c:pt idx="248">
                  <c:v>-877.45240000000001</c:v>
                </c:pt>
                <c:pt idx="249">
                  <c:v>-879.3809</c:v>
                </c:pt>
                <c:pt idx="250">
                  <c:v>-881.30930000000001</c:v>
                </c:pt>
                <c:pt idx="251">
                  <c:v>-883.23779999999999</c:v>
                </c:pt>
                <c:pt idx="252">
                  <c:v>-885.16629999999998</c:v>
                </c:pt>
                <c:pt idx="253">
                  <c:v>-887.09469999999999</c:v>
                </c:pt>
                <c:pt idx="254">
                  <c:v>-889.02319999999997</c:v>
                </c:pt>
                <c:pt idx="255">
                  <c:v>-890.95169999999996</c:v>
                </c:pt>
                <c:pt idx="256">
                  <c:v>-892.88009999999997</c:v>
                </c:pt>
                <c:pt idx="257">
                  <c:v>-894.80849999999998</c:v>
                </c:pt>
                <c:pt idx="258">
                  <c:v>-896.73699999999997</c:v>
                </c:pt>
                <c:pt idx="259">
                  <c:v>-898.66549999999995</c:v>
                </c:pt>
                <c:pt idx="260">
                  <c:v>-900.59389999999996</c:v>
                </c:pt>
                <c:pt idx="261">
                  <c:v>-902.52239999999995</c:v>
                </c:pt>
                <c:pt idx="262">
                  <c:v>-904.45090000000005</c:v>
                </c:pt>
                <c:pt idx="263">
                  <c:v>-906.37929999999994</c:v>
                </c:pt>
                <c:pt idx="264">
                  <c:v>-908.30780000000004</c:v>
                </c:pt>
                <c:pt idx="265">
                  <c:v>-910.23630000000003</c:v>
                </c:pt>
                <c:pt idx="266">
                  <c:v>-912.16470000000004</c:v>
                </c:pt>
                <c:pt idx="267">
                  <c:v>-914.09320000000002</c:v>
                </c:pt>
                <c:pt idx="268">
                  <c:v>-916.02170000000001</c:v>
                </c:pt>
                <c:pt idx="269">
                  <c:v>-917.95010000000002</c:v>
                </c:pt>
                <c:pt idx="270">
                  <c:v>-919.87860000000001</c:v>
                </c:pt>
                <c:pt idx="271">
                  <c:v>-921.80709999999999</c:v>
                </c:pt>
                <c:pt idx="272">
                  <c:v>-923.7355</c:v>
                </c:pt>
                <c:pt idx="273">
                  <c:v>-925.66399999999999</c:v>
                </c:pt>
                <c:pt idx="274">
                  <c:v>-927.59249999999997</c:v>
                </c:pt>
                <c:pt idx="275">
                  <c:v>-929.52089999999998</c:v>
                </c:pt>
                <c:pt idx="276">
                  <c:v>-931.44939999999997</c:v>
                </c:pt>
                <c:pt idx="277">
                  <c:v>-933.37789999999995</c:v>
                </c:pt>
                <c:pt idx="278">
                  <c:v>-935.30629999999996</c:v>
                </c:pt>
                <c:pt idx="279">
                  <c:v>-937.23479999999995</c:v>
                </c:pt>
                <c:pt idx="280">
                  <c:v>-939.16330000000005</c:v>
                </c:pt>
                <c:pt idx="281">
                  <c:v>-941.09169999999995</c:v>
                </c:pt>
                <c:pt idx="282">
                  <c:v>-943.02020000000005</c:v>
                </c:pt>
                <c:pt idx="283">
                  <c:v>-944.94870000000003</c:v>
                </c:pt>
                <c:pt idx="284">
                  <c:v>-946.87710000000004</c:v>
                </c:pt>
                <c:pt idx="285">
                  <c:v>-948.80560000000003</c:v>
                </c:pt>
                <c:pt idx="286">
                  <c:v>-950.73410000000001</c:v>
                </c:pt>
                <c:pt idx="287">
                  <c:v>-952.66250000000002</c:v>
                </c:pt>
                <c:pt idx="288">
                  <c:v>-954.59100000000001</c:v>
                </c:pt>
                <c:pt idx="289">
                  <c:v>-956.51949999999999</c:v>
                </c:pt>
                <c:pt idx="290">
                  <c:v>-958.4479</c:v>
                </c:pt>
                <c:pt idx="291">
                  <c:v>-960.37639999999999</c:v>
                </c:pt>
                <c:pt idx="292">
                  <c:v>-962.30489999999998</c:v>
                </c:pt>
                <c:pt idx="293">
                  <c:v>-964.23329999999999</c:v>
                </c:pt>
                <c:pt idx="294">
                  <c:v>-966.16179999999997</c:v>
                </c:pt>
                <c:pt idx="295">
                  <c:v>-968.09029999999996</c:v>
                </c:pt>
                <c:pt idx="296">
                  <c:v>-970.01869999999997</c:v>
                </c:pt>
                <c:pt idx="297">
                  <c:v>-971.94719999999995</c:v>
                </c:pt>
                <c:pt idx="298">
                  <c:v>-973.87570000000005</c:v>
                </c:pt>
                <c:pt idx="299">
                  <c:v>-975.80409999999995</c:v>
                </c:pt>
                <c:pt idx="300">
                  <c:v>-977.73260000000005</c:v>
                </c:pt>
                <c:pt idx="301">
                  <c:v>-979.66110000000003</c:v>
                </c:pt>
                <c:pt idx="302">
                  <c:v>-981.58950000000004</c:v>
                </c:pt>
                <c:pt idx="303">
                  <c:v>-983.51800000000003</c:v>
                </c:pt>
                <c:pt idx="304">
                  <c:v>-985.44650000000001</c:v>
                </c:pt>
                <c:pt idx="305">
                  <c:v>-987.37490000000003</c:v>
                </c:pt>
                <c:pt idx="306">
                  <c:v>-989.30340000000001</c:v>
                </c:pt>
                <c:pt idx="307">
                  <c:v>-991.2319</c:v>
                </c:pt>
                <c:pt idx="308">
                  <c:v>-993.16030000000001</c:v>
                </c:pt>
                <c:pt idx="309">
                  <c:v>-995.08879999999999</c:v>
                </c:pt>
                <c:pt idx="310">
                  <c:v>-997.01729999999998</c:v>
                </c:pt>
                <c:pt idx="311">
                  <c:v>-998.94569999999999</c:v>
                </c:pt>
                <c:pt idx="312">
                  <c:v>-1000.874</c:v>
                </c:pt>
                <c:pt idx="313">
                  <c:v>-1002.803</c:v>
                </c:pt>
                <c:pt idx="314">
                  <c:v>-1004.731</c:v>
                </c:pt>
                <c:pt idx="315">
                  <c:v>-1006.66</c:v>
                </c:pt>
                <c:pt idx="316">
                  <c:v>-1008.588</c:v>
                </c:pt>
                <c:pt idx="317">
                  <c:v>-1010.5170000000001</c:v>
                </c:pt>
                <c:pt idx="318">
                  <c:v>-1012.4450000000001</c:v>
                </c:pt>
                <c:pt idx="319">
                  <c:v>-1014.373</c:v>
                </c:pt>
                <c:pt idx="320">
                  <c:v>-1016.302</c:v>
                </c:pt>
                <c:pt idx="321">
                  <c:v>-1018.23</c:v>
                </c:pt>
                <c:pt idx="322">
                  <c:v>-1020.159</c:v>
                </c:pt>
                <c:pt idx="323">
                  <c:v>-1022.087</c:v>
                </c:pt>
                <c:pt idx="324">
                  <c:v>-1024.0160000000001</c:v>
                </c:pt>
                <c:pt idx="325">
                  <c:v>-1025.944</c:v>
                </c:pt>
                <c:pt idx="326">
                  <c:v>-1027.873</c:v>
                </c:pt>
                <c:pt idx="327">
                  <c:v>-1029.8009999999999</c:v>
                </c:pt>
                <c:pt idx="328">
                  <c:v>-1031.73</c:v>
                </c:pt>
                <c:pt idx="329">
                  <c:v>-1033.6579999999999</c:v>
                </c:pt>
                <c:pt idx="330">
                  <c:v>-1035.587</c:v>
                </c:pt>
                <c:pt idx="331">
                  <c:v>-1037.5150000000001</c:v>
                </c:pt>
                <c:pt idx="332">
                  <c:v>-1039.444</c:v>
                </c:pt>
                <c:pt idx="333">
                  <c:v>-1041.3720000000001</c:v>
                </c:pt>
                <c:pt idx="334">
                  <c:v>-1043.3009999999999</c:v>
                </c:pt>
                <c:pt idx="335">
                  <c:v>-1045.229</c:v>
                </c:pt>
                <c:pt idx="336">
                  <c:v>-1047.1569999999999</c:v>
                </c:pt>
                <c:pt idx="337">
                  <c:v>-1049.086</c:v>
                </c:pt>
                <c:pt idx="338">
                  <c:v>-1051.0139999999999</c:v>
                </c:pt>
                <c:pt idx="339">
                  <c:v>-1052.943</c:v>
                </c:pt>
                <c:pt idx="340">
                  <c:v>-1054.8710000000001</c:v>
                </c:pt>
                <c:pt idx="341">
                  <c:v>-1056.8</c:v>
                </c:pt>
                <c:pt idx="342">
                  <c:v>-1058.7280000000001</c:v>
                </c:pt>
                <c:pt idx="343">
                  <c:v>-1060.6569999999999</c:v>
                </c:pt>
                <c:pt idx="344">
                  <c:v>-1062.585</c:v>
                </c:pt>
                <c:pt idx="345">
                  <c:v>-1064.5139999999999</c:v>
                </c:pt>
                <c:pt idx="346">
                  <c:v>-1066.442</c:v>
                </c:pt>
                <c:pt idx="347">
                  <c:v>-1068.3710000000001</c:v>
                </c:pt>
                <c:pt idx="348">
                  <c:v>-1070.299</c:v>
                </c:pt>
                <c:pt idx="349">
                  <c:v>-1072.2280000000001</c:v>
                </c:pt>
                <c:pt idx="350">
                  <c:v>-1074.1559999999999</c:v>
                </c:pt>
                <c:pt idx="351">
                  <c:v>-1076.0840000000001</c:v>
                </c:pt>
                <c:pt idx="352">
                  <c:v>-1078.0129999999999</c:v>
                </c:pt>
                <c:pt idx="353">
                  <c:v>-1079.941</c:v>
                </c:pt>
                <c:pt idx="354">
                  <c:v>-1081.8699999999999</c:v>
                </c:pt>
                <c:pt idx="355">
                  <c:v>-1083.798</c:v>
                </c:pt>
                <c:pt idx="356">
                  <c:v>-1085.7270000000001</c:v>
                </c:pt>
                <c:pt idx="357">
                  <c:v>-1087.655</c:v>
                </c:pt>
                <c:pt idx="358">
                  <c:v>-1089.5840000000001</c:v>
                </c:pt>
                <c:pt idx="359">
                  <c:v>-1091.5119999999999</c:v>
                </c:pt>
                <c:pt idx="360">
                  <c:v>-1093.441</c:v>
                </c:pt>
                <c:pt idx="361">
                  <c:v>-1095.3689999999999</c:v>
                </c:pt>
                <c:pt idx="362">
                  <c:v>-1097.298</c:v>
                </c:pt>
                <c:pt idx="363">
                  <c:v>-1099.2260000000001</c:v>
                </c:pt>
                <c:pt idx="364">
                  <c:v>-1101.155</c:v>
                </c:pt>
                <c:pt idx="365">
                  <c:v>-1103.0830000000001</c:v>
                </c:pt>
                <c:pt idx="366">
                  <c:v>-1105.011</c:v>
                </c:pt>
                <c:pt idx="367">
                  <c:v>-1106.94</c:v>
                </c:pt>
                <c:pt idx="368">
                  <c:v>-1108.8679999999999</c:v>
                </c:pt>
                <c:pt idx="369">
                  <c:v>-1110.797</c:v>
                </c:pt>
                <c:pt idx="370">
                  <c:v>-1112.7249999999999</c:v>
                </c:pt>
                <c:pt idx="371">
                  <c:v>-1114.654</c:v>
                </c:pt>
                <c:pt idx="372">
                  <c:v>-1116.5820000000001</c:v>
                </c:pt>
                <c:pt idx="373">
                  <c:v>-1118.511</c:v>
                </c:pt>
                <c:pt idx="374">
                  <c:v>-1120.4390000000001</c:v>
                </c:pt>
                <c:pt idx="375">
                  <c:v>-1122.3679999999999</c:v>
                </c:pt>
                <c:pt idx="376">
                  <c:v>-1124.296</c:v>
                </c:pt>
                <c:pt idx="377">
                  <c:v>-1126.2249999999999</c:v>
                </c:pt>
                <c:pt idx="378">
                  <c:v>-1128.153</c:v>
                </c:pt>
                <c:pt idx="379">
                  <c:v>-1130.0820000000001</c:v>
                </c:pt>
                <c:pt idx="380">
                  <c:v>-1132.01</c:v>
                </c:pt>
                <c:pt idx="381">
                  <c:v>-1133.9380000000001</c:v>
                </c:pt>
                <c:pt idx="382">
                  <c:v>-1135.867</c:v>
                </c:pt>
                <c:pt idx="383">
                  <c:v>-1137.7950000000001</c:v>
                </c:pt>
                <c:pt idx="384">
                  <c:v>-1139.7239999999999</c:v>
                </c:pt>
                <c:pt idx="385">
                  <c:v>-1141.652</c:v>
                </c:pt>
                <c:pt idx="386">
                  <c:v>-1143.5809999999999</c:v>
                </c:pt>
                <c:pt idx="387">
                  <c:v>-1145.509</c:v>
                </c:pt>
                <c:pt idx="388">
                  <c:v>-1147.4380000000001</c:v>
                </c:pt>
                <c:pt idx="389">
                  <c:v>-1149.366</c:v>
                </c:pt>
                <c:pt idx="390">
                  <c:v>-1151.2950000000001</c:v>
                </c:pt>
                <c:pt idx="391">
                  <c:v>-1153.223</c:v>
                </c:pt>
                <c:pt idx="392">
                  <c:v>-1155.152</c:v>
                </c:pt>
                <c:pt idx="393">
                  <c:v>-1157.08</c:v>
                </c:pt>
                <c:pt idx="394">
                  <c:v>-1159.009</c:v>
                </c:pt>
                <c:pt idx="395">
                  <c:v>-1160.9369999999999</c:v>
                </c:pt>
                <c:pt idx="396">
                  <c:v>-1162.865</c:v>
                </c:pt>
                <c:pt idx="397">
                  <c:v>-1164.7940000000001</c:v>
                </c:pt>
                <c:pt idx="398">
                  <c:v>-1166.722</c:v>
                </c:pt>
                <c:pt idx="399">
                  <c:v>-1168.6510000000001</c:v>
                </c:pt>
                <c:pt idx="400">
                  <c:v>-1170.579</c:v>
                </c:pt>
                <c:pt idx="401">
                  <c:v>-1172.508</c:v>
                </c:pt>
                <c:pt idx="402">
                  <c:v>-1174.4359999999999</c:v>
                </c:pt>
                <c:pt idx="403">
                  <c:v>-1176.365</c:v>
                </c:pt>
                <c:pt idx="404">
                  <c:v>-1178.2929999999999</c:v>
                </c:pt>
                <c:pt idx="405">
                  <c:v>-1180.222</c:v>
                </c:pt>
                <c:pt idx="406">
                  <c:v>-1182.1500000000001</c:v>
                </c:pt>
                <c:pt idx="407">
                  <c:v>-1184.079</c:v>
                </c:pt>
                <c:pt idx="408">
                  <c:v>-1186.0070000000001</c:v>
                </c:pt>
                <c:pt idx="409">
                  <c:v>-1187.9359999999999</c:v>
                </c:pt>
                <c:pt idx="410">
                  <c:v>-1189.864</c:v>
                </c:pt>
                <c:pt idx="411">
                  <c:v>-1191.7919999999999</c:v>
                </c:pt>
                <c:pt idx="412">
                  <c:v>-1193.721</c:v>
                </c:pt>
                <c:pt idx="413">
                  <c:v>-1195.6489999999999</c:v>
                </c:pt>
                <c:pt idx="414">
                  <c:v>-1197.578</c:v>
                </c:pt>
                <c:pt idx="415">
                  <c:v>-1199.5060000000001</c:v>
                </c:pt>
                <c:pt idx="416">
                  <c:v>-1201.4349999999999</c:v>
                </c:pt>
                <c:pt idx="417">
                  <c:v>-1203.3630000000001</c:v>
                </c:pt>
                <c:pt idx="418">
                  <c:v>-1205.2919999999999</c:v>
                </c:pt>
                <c:pt idx="419">
                  <c:v>-1207.22</c:v>
                </c:pt>
                <c:pt idx="420">
                  <c:v>-1209.1489999999999</c:v>
                </c:pt>
                <c:pt idx="421">
                  <c:v>-1211.077</c:v>
                </c:pt>
                <c:pt idx="422">
                  <c:v>-1213.0060000000001</c:v>
                </c:pt>
                <c:pt idx="423">
                  <c:v>-1214.934</c:v>
                </c:pt>
                <c:pt idx="424">
                  <c:v>-1216.8630000000001</c:v>
                </c:pt>
                <c:pt idx="425">
                  <c:v>-1218.7909999999999</c:v>
                </c:pt>
                <c:pt idx="426">
                  <c:v>-1220.7190000000001</c:v>
                </c:pt>
                <c:pt idx="427">
                  <c:v>-1222.6479999999999</c:v>
                </c:pt>
                <c:pt idx="428">
                  <c:v>-1224.576</c:v>
                </c:pt>
                <c:pt idx="429">
                  <c:v>-1226.5050000000001</c:v>
                </c:pt>
                <c:pt idx="430">
                  <c:v>-1228.433</c:v>
                </c:pt>
                <c:pt idx="431">
                  <c:v>-1230.3620000000001</c:v>
                </c:pt>
                <c:pt idx="432">
                  <c:v>-1232.29</c:v>
                </c:pt>
                <c:pt idx="433">
                  <c:v>-1234.2190000000001</c:v>
                </c:pt>
                <c:pt idx="434">
                  <c:v>-1236.1469999999999</c:v>
                </c:pt>
                <c:pt idx="435">
                  <c:v>-1238.076</c:v>
                </c:pt>
                <c:pt idx="436">
                  <c:v>-1240.0039999999999</c:v>
                </c:pt>
                <c:pt idx="437">
                  <c:v>-1241.933</c:v>
                </c:pt>
                <c:pt idx="438">
                  <c:v>-1243.8610000000001</c:v>
                </c:pt>
                <c:pt idx="439">
                  <c:v>-1245.79</c:v>
                </c:pt>
                <c:pt idx="440">
                  <c:v>-1247.7180000000001</c:v>
                </c:pt>
                <c:pt idx="441">
                  <c:v>-1249.646</c:v>
                </c:pt>
                <c:pt idx="442">
                  <c:v>-1251.575</c:v>
                </c:pt>
                <c:pt idx="443">
                  <c:v>-1253.5029999999999</c:v>
                </c:pt>
                <c:pt idx="444">
                  <c:v>-1255.432</c:v>
                </c:pt>
                <c:pt idx="445">
                  <c:v>-1257.3599999999999</c:v>
                </c:pt>
                <c:pt idx="446">
                  <c:v>-1259.289</c:v>
                </c:pt>
                <c:pt idx="447">
                  <c:v>-1261.2170000000001</c:v>
                </c:pt>
                <c:pt idx="448">
                  <c:v>-1263.146</c:v>
                </c:pt>
                <c:pt idx="449">
                  <c:v>-1265.0740000000001</c:v>
                </c:pt>
                <c:pt idx="450">
                  <c:v>-1267.0029999999999</c:v>
                </c:pt>
                <c:pt idx="451">
                  <c:v>-1268.931</c:v>
                </c:pt>
                <c:pt idx="452">
                  <c:v>-1270.8599999999999</c:v>
                </c:pt>
                <c:pt idx="453">
                  <c:v>-1272.788</c:v>
                </c:pt>
                <c:pt idx="454">
                  <c:v>-1274.7170000000001</c:v>
                </c:pt>
                <c:pt idx="455">
                  <c:v>-1276.645</c:v>
                </c:pt>
                <c:pt idx="456">
                  <c:v>-1278.5730000000001</c:v>
                </c:pt>
                <c:pt idx="457">
                  <c:v>-1280.502</c:v>
                </c:pt>
                <c:pt idx="458">
                  <c:v>-1282.43</c:v>
                </c:pt>
                <c:pt idx="459">
                  <c:v>-1284.3589999999999</c:v>
                </c:pt>
                <c:pt idx="460">
                  <c:v>-1286.287</c:v>
                </c:pt>
                <c:pt idx="461">
                  <c:v>-1288.2159999999999</c:v>
                </c:pt>
                <c:pt idx="462">
                  <c:v>-1290.144</c:v>
                </c:pt>
                <c:pt idx="463">
                  <c:v>-1292.0730000000001</c:v>
                </c:pt>
                <c:pt idx="464">
                  <c:v>-1294.001</c:v>
                </c:pt>
                <c:pt idx="465">
                  <c:v>-1295.93</c:v>
                </c:pt>
                <c:pt idx="466">
                  <c:v>-1297.8579999999999</c:v>
                </c:pt>
                <c:pt idx="467">
                  <c:v>-1299.787</c:v>
                </c:pt>
                <c:pt idx="468">
                  <c:v>-1301.7149999999999</c:v>
                </c:pt>
                <c:pt idx="469">
                  <c:v>-1303.644</c:v>
                </c:pt>
                <c:pt idx="470">
                  <c:v>-1305.5719999999999</c:v>
                </c:pt>
                <c:pt idx="471">
                  <c:v>-1307.5</c:v>
                </c:pt>
                <c:pt idx="472">
                  <c:v>-1309.4290000000001</c:v>
                </c:pt>
                <c:pt idx="473">
                  <c:v>-1311.357</c:v>
                </c:pt>
                <c:pt idx="474">
                  <c:v>-1313.2860000000001</c:v>
                </c:pt>
                <c:pt idx="475">
                  <c:v>-1315.2139999999999</c:v>
                </c:pt>
                <c:pt idx="476">
                  <c:v>-1317.143</c:v>
                </c:pt>
                <c:pt idx="477">
                  <c:v>-1319.0709999999999</c:v>
                </c:pt>
                <c:pt idx="478">
                  <c:v>-1321</c:v>
                </c:pt>
                <c:pt idx="479">
                  <c:v>-1322.9280000000001</c:v>
                </c:pt>
                <c:pt idx="480">
                  <c:v>-1324.857</c:v>
                </c:pt>
                <c:pt idx="481">
                  <c:v>-1326.7850000000001</c:v>
                </c:pt>
                <c:pt idx="482">
                  <c:v>-1328.7139999999999</c:v>
                </c:pt>
                <c:pt idx="483">
                  <c:v>-1330.6420000000001</c:v>
                </c:pt>
                <c:pt idx="484">
                  <c:v>-1332.5709999999999</c:v>
                </c:pt>
                <c:pt idx="485">
                  <c:v>-1334.499</c:v>
                </c:pt>
                <c:pt idx="486">
                  <c:v>-1336.4269999999999</c:v>
                </c:pt>
                <c:pt idx="487">
                  <c:v>-1338.356</c:v>
                </c:pt>
                <c:pt idx="488">
                  <c:v>-1340.2840000000001</c:v>
                </c:pt>
                <c:pt idx="489">
                  <c:v>-1342.213</c:v>
                </c:pt>
                <c:pt idx="490">
                  <c:v>-1344.1410000000001</c:v>
                </c:pt>
                <c:pt idx="491">
                  <c:v>-1346.07</c:v>
                </c:pt>
                <c:pt idx="492">
                  <c:v>-1347.998</c:v>
                </c:pt>
                <c:pt idx="493">
                  <c:v>-1349.9269999999999</c:v>
                </c:pt>
                <c:pt idx="494">
                  <c:v>-1351.855</c:v>
                </c:pt>
                <c:pt idx="495">
                  <c:v>-1353.7840000000001</c:v>
                </c:pt>
                <c:pt idx="496">
                  <c:v>-1355.712</c:v>
                </c:pt>
                <c:pt idx="497">
                  <c:v>-1357.6410000000001</c:v>
                </c:pt>
                <c:pt idx="498">
                  <c:v>-1359.569</c:v>
                </c:pt>
                <c:pt idx="499">
                  <c:v>-1361.498</c:v>
                </c:pt>
                <c:pt idx="500">
                  <c:v>-1363.4259999999999</c:v>
                </c:pt>
                <c:pt idx="501">
                  <c:v>-1365.354</c:v>
                </c:pt>
                <c:pt idx="502">
                  <c:v>-1367.2829999999999</c:v>
                </c:pt>
                <c:pt idx="503">
                  <c:v>-1369.211</c:v>
                </c:pt>
                <c:pt idx="504">
                  <c:v>-1371.14</c:v>
                </c:pt>
                <c:pt idx="505">
                  <c:v>-1373.068</c:v>
                </c:pt>
                <c:pt idx="506">
                  <c:v>-1374.9970000000001</c:v>
                </c:pt>
                <c:pt idx="507">
                  <c:v>-1376.925</c:v>
                </c:pt>
                <c:pt idx="508">
                  <c:v>-1378.854</c:v>
                </c:pt>
                <c:pt idx="509">
                  <c:v>-1380.7819999999999</c:v>
                </c:pt>
                <c:pt idx="510">
                  <c:v>-1382.711</c:v>
                </c:pt>
                <c:pt idx="511">
                  <c:v>-1384.6389999999999</c:v>
                </c:pt>
                <c:pt idx="512">
                  <c:v>-1386.568</c:v>
                </c:pt>
                <c:pt idx="513">
                  <c:v>-1388.4960000000001</c:v>
                </c:pt>
                <c:pt idx="514">
                  <c:v>-1390.424</c:v>
                </c:pt>
                <c:pt idx="515">
                  <c:v>-1392.3530000000001</c:v>
                </c:pt>
                <c:pt idx="516">
                  <c:v>-1394.2809999999999</c:v>
                </c:pt>
                <c:pt idx="517">
                  <c:v>-1396.21</c:v>
                </c:pt>
                <c:pt idx="518">
                  <c:v>-1398.1379999999999</c:v>
                </c:pt>
                <c:pt idx="519">
                  <c:v>-1400.067</c:v>
                </c:pt>
                <c:pt idx="520">
                  <c:v>-1401.9949999999999</c:v>
                </c:pt>
                <c:pt idx="521">
                  <c:v>-1403.924</c:v>
                </c:pt>
                <c:pt idx="522">
                  <c:v>-1405.8520000000001</c:v>
                </c:pt>
                <c:pt idx="523">
                  <c:v>-1407.7809999999999</c:v>
                </c:pt>
                <c:pt idx="524">
                  <c:v>-1409.7090000000001</c:v>
                </c:pt>
                <c:pt idx="525">
                  <c:v>-1411.6379999999999</c:v>
                </c:pt>
                <c:pt idx="526">
                  <c:v>-1413.566</c:v>
                </c:pt>
                <c:pt idx="527">
                  <c:v>-1415.4949999999999</c:v>
                </c:pt>
                <c:pt idx="528">
                  <c:v>-1417.423</c:v>
                </c:pt>
                <c:pt idx="529">
                  <c:v>-1419.3510000000001</c:v>
                </c:pt>
                <c:pt idx="530">
                  <c:v>-1421.28</c:v>
                </c:pt>
                <c:pt idx="531">
                  <c:v>-1423.2080000000001</c:v>
                </c:pt>
                <c:pt idx="532">
                  <c:v>-1425.1369999999999</c:v>
                </c:pt>
                <c:pt idx="533">
                  <c:v>-1427.0650000000001</c:v>
                </c:pt>
                <c:pt idx="534">
                  <c:v>-1428.9939999999999</c:v>
                </c:pt>
                <c:pt idx="535">
                  <c:v>-1430.922</c:v>
                </c:pt>
                <c:pt idx="536">
                  <c:v>-1432.8510000000001</c:v>
                </c:pt>
                <c:pt idx="537">
                  <c:v>-1434.779</c:v>
                </c:pt>
                <c:pt idx="538">
                  <c:v>-1436.7080000000001</c:v>
                </c:pt>
                <c:pt idx="539">
                  <c:v>-1438.636</c:v>
                </c:pt>
                <c:pt idx="540">
                  <c:v>-1440.5650000000001</c:v>
                </c:pt>
                <c:pt idx="541">
                  <c:v>-1442.4929999999999</c:v>
                </c:pt>
                <c:pt idx="542">
                  <c:v>-1444.422</c:v>
                </c:pt>
                <c:pt idx="543">
                  <c:v>-1446.35</c:v>
                </c:pt>
                <c:pt idx="544">
                  <c:v>-1448.278</c:v>
                </c:pt>
                <c:pt idx="545">
                  <c:v>-1450.2070000000001</c:v>
                </c:pt>
                <c:pt idx="546">
                  <c:v>-1452.135</c:v>
                </c:pt>
                <c:pt idx="547">
                  <c:v>-1454.0640000000001</c:v>
                </c:pt>
                <c:pt idx="548">
                  <c:v>-1455.992</c:v>
                </c:pt>
                <c:pt idx="549">
                  <c:v>-1457.921</c:v>
                </c:pt>
                <c:pt idx="550">
                  <c:v>-1459.8489999999999</c:v>
                </c:pt>
                <c:pt idx="551">
                  <c:v>-1461.778</c:v>
                </c:pt>
                <c:pt idx="552">
                  <c:v>-1463.7059999999999</c:v>
                </c:pt>
                <c:pt idx="553">
                  <c:v>-1465.635</c:v>
                </c:pt>
                <c:pt idx="554">
                  <c:v>-1467.5630000000001</c:v>
                </c:pt>
                <c:pt idx="555">
                  <c:v>-1469.492</c:v>
                </c:pt>
                <c:pt idx="556">
                  <c:v>-1471.42</c:v>
                </c:pt>
                <c:pt idx="557">
                  <c:v>-1473.3489999999999</c:v>
                </c:pt>
                <c:pt idx="558">
                  <c:v>-1475.277</c:v>
                </c:pt>
                <c:pt idx="559">
                  <c:v>-1477.2049999999999</c:v>
                </c:pt>
                <c:pt idx="560">
                  <c:v>-1479.134</c:v>
                </c:pt>
                <c:pt idx="561">
                  <c:v>-1481.0619999999999</c:v>
                </c:pt>
                <c:pt idx="562">
                  <c:v>-1482.991</c:v>
                </c:pt>
                <c:pt idx="563">
                  <c:v>-1484.9190000000001</c:v>
                </c:pt>
                <c:pt idx="564">
                  <c:v>-1486.848</c:v>
                </c:pt>
                <c:pt idx="565">
                  <c:v>-1488.7760000000001</c:v>
                </c:pt>
                <c:pt idx="566">
                  <c:v>-1490.7049999999999</c:v>
                </c:pt>
                <c:pt idx="567">
                  <c:v>-1492.633</c:v>
                </c:pt>
                <c:pt idx="568">
                  <c:v>-1494.5619999999999</c:v>
                </c:pt>
                <c:pt idx="569">
                  <c:v>-1496.49</c:v>
                </c:pt>
                <c:pt idx="570">
                  <c:v>-1498.4190000000001</c:v>
                </c:pt>
                <c:pt idx="571">
                  <c:v>-1500.347</c:v>
                </c:pt>
                <c:pt idx="572">
                  <c:v>-1502.2760000000001</c:v>
                </c:pt>
                <c:pt idx="573">
                  <c:v>-1504.204</c:v>
                </c:pt>
                <c:pt idx="574">
                  <c:v>-1506.1320000000001</c:v>
                </c:pt>
                <c:pt idx="575">
                  <c:v>-1508.0609999999999</c:v>
                </c:pt>
                <c:pt idx="576">
                  <c:v>-1509.989</c:v>
                </c:pt>
                <c:pt idx="577">
                  <c:v>-1511.9179999999999</c:v>
                </c:pt>
                <c:pt idx="578">
                  <c:v>-1513.846</c:v>
                </c:pt>
                <c:pt idx="579">
                  <c:v>-1515.7750000000001</c:v>
                </c:pt>
                <c:pt idx="580">
                  <c:v>-1517.703</c:v>
                </c:pt>
                <c:pt idx="581">
                  <c:v>-1519.6320000000001</c:v>
                </c:pt>
                <c:pt idx="582">
                  <c:v>-1521.56</c:v>
                </c:pt>
                <c:pt idx="583">
                  <c:v>-1523.489</c:v>
                </c:pt>
                <c:pt idx="584">
                  <c:v>-1525.4169999999999</c:v>
                </c:pt>
                <c:pt idx="585">
                  <c:v>-1527.346</c:v>
                </c:pt>
                <c:pt idx="586">
                  <c:v>-1529.2739999999999</c:v>
                </c:pt>
                <c:pt idx="587">
                  <c:v>-1531.203</c:v>
                </c:pt>
                <c:pt idx="588">
                  <c:v>-1533.1310000000001</c:v>
                </c:pt>
                <c:pt idx="589">
                  <c:v>-1535.059</c:v>
                </c:pt>
                <c:pt idx="590">
                  <c:v>-1536.9880000000001</c:v>
                </c:pt>
                <c:pt idx="591">
                  <c:v>-1538.9159999999999</c:v>
                </c:pt>
                <c:pt idx="592">
                  <c:v>-1540.845</c:v>
                </c:pt>
                <c:pt idx="593">
                  <c:v>-1542.7729999999999</c:v>
                </c:pt>
                <c:pt idx="594">
                  <c:v>-1544.702</c:v>
                </c:pt>
                <c:pt idx="595">
                  <c:v>-1546.63</c:v>
                </c:pt>
                <c:pt idx="596">
                  <c:v>-1548.559</c:v>
                </c:pt>
                <c:pt idx="597">
                  <c:v>-1550.4870000000001</c:v>
                </c:pt>
                <c:pt idx="598">
                  <c:v>-1552.4159999999999</c:v>
                </c:pt>
                <c:pt idx="599">
                  <c:v>-1554.3440000000001</c:v>
                </c:pt>
                <c:pt idx="600">
                  <c:v>-1556.2729999999999</c:v>
                </c:pt>
                <c:pt idx="601">
                  <c:v>-1558.201</c:v>
                </c:pt>
                <c:pt idx="602">
                  <c:v>-1560.13</c:v>
                </c:pt>
                <c:pt idx="603">
                  <c:v>-1562.058</c:v>
                </c:pt>
                <c:pt idx="604">
                  <c:v>-1563.9860000000001</c:v>
                </c:pt>
                <c:pt idx="605">
                  <c:v>-1565.915</c:v>
                </c:pt>
                <c:pt idx="606">
                  <c:v>-1567.8430000000001</c:v>
                </c:pt>
                <c:pt idx="607">
                  <c:v>-1569.7719999999999</c:v>
                </c:pt>
                <c:pt idx="608">
                  <c:v>-1571.7</c:v>
                </c:pt>
                <c:pt idx="609">
                  <c:v>-1573.6289999999999</c:v>
                </c:pt>
                <c:pt idx="610">
                  <c:v>-1575.557</c:v>
                </c:pt>
                <c:pt idx="611">
                  <c:v>-1577.4860000000001</c:v>
                </c:pt>
                <c:pt idx="612">
                  <c:v>-1579.414</c:v>
                </c:pt>
                <c:pt idx="613">
                  <c:v>-1581.3430000000001</c:v>
                </c:pt>
                <c:pt idx="614">
                  <c:v>-1583.271</c:v>
                </c:pt>
                <c:pt idx="615">
                  <c:v>-1585.2</c:v>
                </c:pt>
                <c:pt idx="616">
                  <c:v>-1587.1279999999999</c:v>
                </c:pt>
                <c:pt idx="617">
                  <c:v>-1589.057</c:v>
                </c:pt>
                <c:pt idx="618">
                  <c:v>-1590.9849999999999</c:v>
                </c:pt>
                <c:pt idx="619">
                  <c:v>-1592.913</c:v>
                </c:pt>
                <c:pt idx="620">
                  <c:v>-1594.8420000000001</c:v>
                </c:pt>
                <c:pt idx="621">
                  <c:v>-1596.77</c:v>
                </c:pt>
                <c:pt idx="622">
                  <c:v>-1598.6990000000001</c:v>
                </c:pt>
                <c:pt idx="623">
                  <c:v>-1600.627</c:v>
                </c:pt>
                <c:pt idx="624">
                  <c:v>-1602.556</c:v>
                </c:pt>
                <c:pt idx="625">
                  <c:v>-1604.4839999999999</c:v>
                </c:pt>
                <c:pt idx="626">
                  <c:v>-1606.413</c:v>
                </c:pt>
                <c:pt idx="627">
                  <c:v>-1608.3409999999999</c:v>
                </c:pt>
                <c:pt idx="628">
                  <c:v>-1610.27</c:v>
                </c:pt>
                <c:pt idx="629">
                  <c:v>-1612.1980000000001</c:v>
                </c:pt>
                <c:pt idx="630">
                  <c:v>-1614.127</c:v>
                </c:pt>
                <c:pt idx="631">
                  <c:v>-1616.0550000000001</c:v>
                </c:pt>
                <c:pt idx="632">
                  <c:v>-1617.9839999999999</c:v>
                </c:pt>
                <c:pt idx="633">
                  <c:v>-1619.912</c:v>
                </c:pt>
                <c:pt idx="634">
                  <c:v>-1621.84</c:v>
                </c:pt>
                <c:pt idx="635">
                  <c:v>-1623.769</c:v>
                </c:pt>
                <c:pt idx="636">
                  <c:v>-1625.6969999999999</c:v>
                </c:pt>
                <c:pt idx="637">
                  <c:v>-1627.626</c:v>
                </c:pt>
                <c:pt idx="638">
                  <c:v>-1629.5540000000001</c:v>
                </c:pt>
                <c:pt idx="639">
                  <c:v>-1631.4829999999999</c:v>
                </c:pt>
                <c:pt idx="640">
                  <c:v>-1633.4110000000001</c:v>
                </c:pt>
                <c:pt idx="641">
                  <c:v>-1635.34</c:v>
                </c:pt>
                <c:pt idx="642">
                  <c:v>-1637.268</c:v>
                </c:pt>
                <c:pt idx="643">
                  <c:v>-1639.1969999999999</c:v>
                </c:pt>
                <c:pt idx="644">
                  <c:v>-1641.125</c:v>
                </c:pt>
                <c:pt idx="645">
                  <c:v>-1643.0540000000001</c:v>
                </c:pt>
                <c:pt idx="646">
                  <c:v>-1644.982</c:v>
                </c:pt>
                <c:pt idx="647">
                  <c:v>-1646.9110000000001</c:v>
                </c:pt>
                <c:pt idx="648">
                  <c:v>-1648.8389999999999</c:v>
                </c:pt>
                <c:pt idx="649">
                  <c:v>-1650.7670000000001</c:v>
                </c:pt>
                <c:pt idx="650">
                  <c:v>-1652.6959999999999</c:v>
                </c:pt>
                <c:pt idx="651">
                  <c:v>-1654.624</c:v>
                </c:pt>
                <c:pt idx="652">
                  <c:v>-1656.5530000000001</c:v>
                </c:pt>
                <c:pt idx="653">
                  <c:v>-1658.481</c:v>
                </c:pt>
                <c:pt idx="654">
                  <c:v>-1660.41</c:v>
                </c:pt>
                <c:pt idx="655">
                  <c:v>-1662.338</c:v>
                </c:pt>
                <c:pt idx="656">
                  <c:v>-1664.2670000000001</c:v>
                </c:pt>
                <c:pt idx="657">
                  <c:v>-1666.1949999999999</c:v>
                </c:pt>
                <c:pt idx="658">
                  <c:v>-1668.124</c:v>
                </c:pt>
                <c:pt idx="659">
                  <c:v>-1670.0519999999999</c:v>
                </c:pt>
                <c:pt idx="660">
                  <c:v>-1671.981</c:v>
                </c:pt>
                <c:pt idx="661">
                  <c:v>-1673.9090000000001</c:v>
                </c:pt>
                <c:pt idx="662">
                  <c:v>-1675.838</c:v>
                </c:pt>
                <c:pt idx="663">
                  <c:v>-1677.7660000000001</c:v>
                </c:pt>
                <c:pt idx="664">
                  <c:v>-1679.694</c:v>
                </c:pt>
                <c:pt idx="665">
                  <c:v>-1681.623</c:v>
                </c:pt>
                <c:pt idx="666">
                  <c:v>-1683.5509999999999</c:v>
                </c:pt>
                <c:pt idx="667">
                  <c:v>-1685.48</c:v>
                </c:pt>
                <c:pt idx="668">
                  <c:v>-1687.4079999999999</c:v>
                </c:pt>
                <c:pt idx="669">
                  <c:v>-1689.337</c:v>
                </c:pt>
                <c:pt idx="670">
                  <c:v>-1691.2650000000001</c:v>
                </c:pt>
                <c:pt idx="671">
                  <c:v>-1693.194</c:v>
                </c:pt>
                <c:pt idx="672">
                  <c:v>-1695.1220000000001</c:v>
                </c:pt>
                <c:pt idx="673">
                  <c:v>-1697.0509999999999</c:v>
                </c:pt>
                <c:pt idx="674">
                  <c:v>-1698.979</c:v>
                </c:pt>
                <c:pt idx="675">
                  <c:v>-1700.9079999999999</c:v>
                </c:pt>
                <c:pt idx="676">
                  <c:v>-1702.836</c:v>
                </c:pt>
                <c:pt idx="677">
                  <c:v>-1704.7650000000001</c:v>
                </c:pt>
                <c:pt idx="678">
                  <c:v>-1706.693</c:v>
                </c:pt>
                <c:pt idx="679">
                  <c:v>-1708.6210000000001</c:v>
                </c:pt>
                <c:pt idx="680">
                  <c:v>-1710.55</c:v>
                </c:pt>
                <c:pt idx="681">
                  <c:v>-1712.4780000000001</c:v>
                </c:pt>
                <c:pt idx="682">
                  <c:v>-1714.4069999999999</c:v>
                </c:pt>
                <c:pt idx="683">
                  <c:v>-1716.335</c:v>
                </c:pt>
                <c:pt idx="684">
                  <c:v>-1718.2639999999999</c:v>
                </c:pt>
                <c:pt idx="685">
                  <c:v>-1720.192</c:v>
                </c:pt>
                <c:pt idx="686">
                  <c:v>-1722.1210000000001</c:v>
                </c:pt>
                <c:pt idx="687">
                  <c:v>-1724.049</c:v>
                </c:pt>
                <c:pt idx="688">
                  <c:v>-1725.9780000000001</c:v>
                </c:pt>
                <c:pt idx="689">
                  <c:v>-1727.9059999999999</c:v>
                </c:pt>
                <c:pt idx="690">
                  <c:v>-1729.835</c:v>
                </c:pt>
                <c:pt idx="691">
                  <c:v>-1731.7629999999999</c:v>
                </c:pt>
                <c:pt idx="692">
                  <c:v>-1733.692</c:v>
                </c:pt>
                <c:pt idx="693">
                  <c:v>-1735.62</c:v>
                </c:pt>
                <c:pt idx="694">
                  <c:v>-1737.548</c:v>
                </c:pt>
                <c:pt idx="695">
                  <c:v>-1739.4770000000001</c:v>
                </c:pt>
                <c:pt idx="696">
                  <c:v>-1741.405</c:v>
                </c:pt>
                <c:pt idx="697">
                  <c:v>-1743.3340000000001</c:v>
                </c:pt>
                <c:pt idx="698">
                  <c:v>-1745.2619999999999</c:v>
                </c:pt>
                <c:pt idx="699">
                  <c:v>-1747.191</c:v>
                </c:pt>
                <c:pt idx="700">
                  <c:v>-1749.1189999999999</c:v>
                </c:pt>
                <c:pt idx="701">
                  <c:v>-1751.048</c:v>
                </c:pt>
                <c:pt idx="702">
                  <c:v>-1752.9760000000001</c:v>
                </c:pt>
                <c:pt idx="703">
                  <c:v>-1754.905</c:v>
                </c:pt>
                <c:pt idx="704">
                  <c:v>-1756.8330000000001</c:v>
                </c:pt>
                <c:pt idx="705">
                  <c:v>-1758.7619999999999</c:v>
                </c:pt>
                <c:pt idx="706">
                  <c:v>-1760.69</c:v>
                </c:pt>
                <c:pt idx="707">
                  <c:v>-1762.6189999999999</c:v>
                </c:pt>
                <c:pt idx="708">
                  <c:v>-1764.547</c:v>
                </c:pt>
                <c:pt idx="709">
                  <c:v>-1766.4749999999999</c:v>
                </c:pt>
                <c:pt idx="710">
                  <c:v>-1768.404</c:v>
                </c:pt>
                <c:pt idx="711">
                  <c:v>-1770.3320000000001</c:v>
                </c:pt>
                <c:pt idx="712">
                  <c:v>-1772.261</c:v>
                </c:pt>
                <c:pt idx="713">
                  <c:v>-1774.1890000000001</c:v>
                </c:pt>
                <c:pt idx="714">
                  <c:v>-1776.1179999999999</c:v>
                </c:pt>
                <c:pt idx="715">
                  <c:v>-1778.046</c:v>
                </c:pt>
                <c:pt idx="716">
                  <c:v>-1779.9749999999999</c:v>
                </c:pt>
                <c:pt idx="717">
                  <c:v>-1781.903</c:v>
                </c:pt>
                <c:pt idx="718">
                  <c:v>-1783.8320000000001</c:v>
                </c:pt>
                <c:pt idx="719">
                  <c:v>-1785.76</c:v>
                </c:pt>
                <c:pt idx="720">
                  <c:v>-1787.6890000000001</c:v>
                </c:pt>
                <c:pt idx="721">
                  <c:v>-1789.617</c:v>
                </c:pt>
                <c:pt idx="722">
                  <c:v>-1791.546</c:v>
                </c:pt>
                <c:pt idx="723">
                  <c:v>-1793.4739999999999</c:v>
                </c:pt>
                <c:pt idx="724">
                  <c:v>-1795.402</c:v>
                </c:pt>
                <c:pt idx="725">
                  <c:v>-1797.3309999999999</c:v>
                </c:pt>
                <c:pt idx="726">
                  <c:v>-1799.259</c:v>
                </c:pt>
                <c:pt idx="727">
                  <c:v>-1801.1880000000001</c:v>
                </c:pt>
                <c:pt idx="728">
                  <c:v>-1803.116</c:v>
                </c:pt>
                <c:pt idx="729">
                  <c:v>-1805.0450000000001</c:v>
                </c:pt>
                <c:pt idx="730">
                  <c:v>-1806.973</c:v>
                </c:pt>
                <c:pt idx="731">
                  <c:v>-1808.902</c:v>
                </c:pt>
                <c:pt idx="732">
                  <c:v>-1810.83</c:v>
                </c:pt>
                <c:pt idx="733">
                  <c:v>-1812.759</c:v>
                </c:pt>
                <c:pt idx="734">
                  <c:v>-1814.6869999999999</c:v>
                </c:pt>
                <c:pt idx="735">
                  <c:v>-1816.616</c:v>
                </c:pt>
                <c:pt idx="736">
                  <c:v>-1818.5440000000001</c:v>
                </c:pt>
                <c:pt idx="737">
                  <c:v>-1820.473</c:v>
                </c:pt>
                <c:pt idx="738">
                  <c:v>-1822.4010000000001</c:v>
                </c:pt>
                <c:pt idx="739">
                  <c:v>-1824.329</c:v>
                </c:pt>
                <c:pt idx="740">
                  <c:v>-1826.258</c:v>
                </c:pt>
                <c:pt idx="741">
                  <c:v>-1828.1859999999999</c:v>
                </c:pt>
                <c:pt idx="742">
                  <c:v>-1830.115</c:v>
                </c:pt>
                <c:pt idx="743">
                  <c:v>-1832.0429999999999</c:v>
                </c:pt>
                <c:pt idx="744">
                  <c:v>-1833.972</c:v>
                </c:pt>
                <c:pt idx="745">
                  <c:v>-1835.9</c:v>
                </c:pt>
                <c:pt idx="746">
                  <c:v>-1837.829</c:v>
                </c:pt>
                <c:pt idx="747">
                  <c:v>-1839.7570000000001</c:v>
                </c:pt>
                <c:pt idx="748">
                  <c:v>-1841.6859999999999</c:v>
                </c:pt>
                <c:pt idx="749">
                  <c:v>-1843.614</c:v>
                </c:pt>
                <c:pt idx="750">
                  <c:v>-1845.5429999999999</c:v>
                </c:pt>
                <c:pt idx="751">
                  <c:v>-1847.471</c:v>
                </c:pt>
                <c:pt idx="752">
                  <c:v>-1849.4</c:v>
                </c:pt>
                <c:pt idx="753">
                  <c:v>-1851.328</c:v>
                </c:pt>
                <c:pt idx="754">
                  <c:v>-1853.2560000000001</c:v>
                </c:pt>
                <c:pt idx="755">
                  <c:v>-1855.1849999999999</c:v>
                </c:pt>
                <c:pt idx="756">
                  <c:v>-1857.1130000000001</c:v>
                </c:pt>
                <c:pt idx="757">
                  <c:v>-1859.0419999999999</c:v>
                </c:pt>
                <c:pt idx="758">
                  <c:v>-1860.97</c:v>
                </c:pt>
                <c:pt idx="759">
                  <c:v>-1862.8989999999999</c:v>
                </c:pt>
                <c:pt idx="760">
                  <c:v>-1864.827</c:v>
                </c:pt>
                <c:pt idx="761">
                  <c:v>-1866.7560000000001</c:v>
                </c:pt>
                <c:pt idx="762">
                  <c:v>-1868.684</c:v>
                </c:pt>
                <c:pt idx="763">
                  <c:v>-1870.6130000000001</c:v>
                </c:pt>
                <c:pt idx="764">
                  <c:v>-1872.5409999999999</c:v>
                </c:pt>
                <c:pt idx="765">
                  <c:v>-1874.47</c:v>
                </c:pt>
                <c:pt idx="766">
                  <c:v>-1876.3979999999999</c:v>
                </c:pt>
                <c:pt idx="767">
                  <c:v>-1878.327</c:v>
                </c:pt>
                <c:pt idx="768">
                  <c:v>-1880.2550000000001</c:v>
                </c:pt>
                <c:pt idx="769">
                  <c:v>-1882.183</c:v>
                </c:pt>
                <c:pt idx="770">
                  <c:v>-1884.1120000000001</c:v>
                </c:pt>
                <c:pt idx="771">
                  <c:v>-1886.04</c:v>
                </c:pt>
                <c:pt idx="772">
                  <c:v>-1887.9690000000001</c:v>
                </c:pt>
                <c:pt idx="773">
                  <c:v>-1889.8969999999999</c:v>
                </c:pt>
                <c:pt idx="774">
                  <c:v>-1891.826</c:v>
                </c:pt>
                <c:pt idx="775">
                  <c:v>-1893.7539999999999</c:v>
                </c:pt>
                <c:pt idx="776">
                  <c:v>-1895.683</c:v>
                </c:pt>
                <c:pt idx="777">
                  <c:v>-1897.6110000000001</c:v>
                </c:pt>
                <c:pt idx="778">
                  <c:v>-1899.54</c:v>
                </c:pt>
                <c:pt idx="779">
                  <c:v>-1901.4680000000001</c:v>
                </c:pt>
                <c:pt idx="780">
                  <c:v>-1903.3969999999999</c:v>
                </c:pt>
                <c:pt idx="781">
                  <c:v>-1905.325</c:v>
                </c:pt>
                <c:pt idx="782">
                  <c:v>-1907.2539999999999</c:v>
                </c:pt>
                <c:pt idx="783">
                  <c:v>-1909.182</c:v>
                </c:pt>
                <c:pt idx="784">
                  <c:v>-1911.11</c:v>
                </c:pt>
                <c:pt idx="785">
                  <c:v>-1913.039</c:v>
                </c:pt>
                <c:pt idx="786">
                  <c:v>-1914.9670000000001</c:v>
                </c:pt>
                <c:pt idx="787">
                  <c:v>-1916.896</c:v>
                </c:pt>
                <c:pt idx="788">
                  <c:v>-1918.8240000000001</c:v>
                </c:pt>
                <c:pt idx="789">
                  <c:v>-1920.7529999999999</c:v>
                </c:pt>
                <c:pt idx="790">
                  <c:v>-1922.681</c:v>
                </c:pt>
                <c:pt idx="791">
                  <c:v>-1924.61</c:v>
                </c:pt>
                <c:pt idx="792">
                  <c:v>-1926.538</c:v>
                </c:pt>
                <c:pt idx="793">
                  <c:v>-1928.4670000000001</c:v>
                </c:pt>
                <c:pt idx="794">
                  <c:v>-1930.395</c:v>
                </c:pt>
                <c:pt idx="795">
                  <c:v>-1932.3240000000001</c:v>
                </c:pt>
                <c:pt idx="796">
                  <c:v>-1934.252</c:v>
                </c:pt>
                <c:pt idx="797">
                  <c:v>-1936.181</c:v>
                </c:pt>
                <c:pt idx="798">
                  <c:v>-1938.1089999999999</c:v>
                </c:pt>
                <c:pt idx="799">
                  <c:v>-1940.037</c:v>
                </c:pt>
                <c:pt idx="800">
                  <c:v>-1941.9659999999999</c:v>
                </c:pt>
                <c:pt idx="801">
                  <c:v>-1943.894</c:v>
                </c:pt>
                <c:pt idx="802">
                  <c:v>-1945.8230000000001</c:v>
                </c:pt>
                <c:pt idx="803">
                  <c:v>-1947.751</c:v>
                </c:pt>
                <c:pt idx="804">
                  <c:v>-1949.68</c:v>
                </c:pt>
                <c:pt idx="805">
                  <c:v>-1951.6079999999999</c:v>
                </c:pt>
                <c:pt idx="806">
                  <c:v>-1953.537</c:v>
                </c:pt>
                <c:pt idx="807">
                  <c:v>-1955.4649999999999</c:v>
                </c:pt>
                <c:pt idx="808">
                  <c:v>-1957.394</c:v>
                </c:pt>
                <c:pt idx="809">
                  <c:v>-1959.3219999999999</c:v>
                </c:pt>
                <c:pt idx="810">
                  <c:v>-1961.251</c:v>
                </c:pt>
                <c:pt idx="811">
                  <c:v>-1963.1790000000001</c:v>
                </c:pt>
                <c:pt idx="812">
                  <c:v>-1965.1079999999999</c:v>
                </c:pt>
                <c:pt idx="813">
                  <c:v>-1967.0360000000001</c:v>
                </c:pt>
                <c:pt idx="814">
                  <c:v>-1968.9639999999999</c:v>
                </c:pt>
                <c:pt idx="815">
                  <c:v>-1970.893</c:v>
                </c:pt>
                <c:pt idx="816">
                  <c:v>-1972.8209999999999</c:v>
                </c:pt>
                <c:pt idx="817">
                  <c:v>-1974.75</c:v>
                </c:pt>
                <c:pt idx="818">
                  <c:v>-1976.6780000000001</c:v>
                </c:pt>
                <c:pt idx="819">
                  <c:v>-1978.607</c:v>
                </c:pt>
                <c:pt idx="820">
                  <c:v>-1980.5350000000001</c:v>
                </c:pt>
                <c:pt idx="821">
                  <c:v>-1982.4639999999999</c:v>
                </c:pt>
                <c:pt idx="822">
                  <c:v>-1984.3920000000001</c:v>
                </c:pt>
                <c:pt idx="823">
                  <c:v>-1986.3209999999999</c:v>
                </c:pt>
                <c:pt idx="824">
                  <c:v>-1988.249</c:v>
                </c:pt>
                <c:pt idx="825">
                  <c:v>-1990.1780000000001</c:v>
                </c:pt>
                <c:pt idx="826">
                  <c:v>-1992.106</c:v>
                </c:pt>
                <c:pt idx="827">
                  <c:v>-1994.0350000000001</c:v>
                </c:pt>
                <c:pt idx="828">
                  <c:v>-1995.963</c:v>
                </c:pt>
                <c:pt idx="829">
                  <c:v>-1997.8910000000001</c:v>
                </c:pt>
                <c:pt idx="830">
                  <c:v>-1999.82</c:v>
                </c:pt>
                <c:pt idx="831">
                  <c:v>-2001.748</c:v>
                </c:pt>
                <c:pt idx="832">
                  <c:v>-2003.6769999999999</c:v>
                </c:pt>
                <c:pt idx="833">
                  <c:v>-2005.605</c:v>
                </c:pt>
                <c:pt idx="834">
                  <c:v>-2007.5340000000001</c:v>
                </c:pt>
                <c:pt idx="835">
                  <c:v>-2009.462</c:v>
                </c:pt>
                <c:pt idx="836">
                  <c:v>-2011.3910000000001</c:v>
                </c:pt>
                <c:pt idx="837">
                  <c:v>-2013.319</c:v>
                </c:pt>
                <c:pt idx="838">
                  <c:v>-2015.248</c:v>
                </c:pt>
                <c:pt idx="839">
                  <c:v>-2017.1759999999999</c:v>
                </c:pt>
                <c:pt idx="840">
                  <c:v>-2019.105</c:v>
                </c:pt>
                <c:pt idx="841">
                  <c:v>-2021.0329999999999</c:v>
                </c:pt>
                <c:pt idx="842">
                  <c:v>-2022.962</c:v>
                </c:pt>
                <c:pt idx="843">
                  <c:v>-2024.89</c:v>
                </c:pt>
                <c:pt idx="844">
                  <c:v>-2026.818</c:v>
                </c:pt>
                <c:pt idx="845">
                  <c:v>-2028.7470000000001</c:v>
                </c:pt>
                <c:pt idx="846">
                  <c:v>-2030.675</c:v>
                </c:pt>
                <c:pt idx="847">
                  <c:v>-2032.604</c:v>
                </c:pt>
                <c:pt idx="848">
                  <c:v>-2034.5319999999999</c:v>
                </c:pt>
                <c:pt idx="849">
                  <c:v>-2036.461</c:v>
                </c:pt>
                <c:pt idx="850">
                  <c:v>-2038.3889999999999</c:v>
                </c:pt>
                <c:pt idx="851">
                  <c:v>-2040.318</c:v>
                </c:pt>
                <c:pt idx="852">
                  <c:v>-2042.2460000000001</c:v>
                </c:pt>
                <c:pt idx="853">
                  <c:v>-2044.175</c:v>
                </c:pt>
                <c:pt idx="854">
                  <c:v>-2046.1030000000001</c:v>
                </c:pt>
                <c:pt idx="855">
                  <c:v>-2048.0320000000002</c:v>
                </c:pt>
                <c:pt idx="856">
                  <c:v>-2049.96</c:v>
                </c:pt>
                <c:pt idx="857">
                  <c:v>-2051.8890000000001</c:v>
                </c:pt>
                <c:pt idx="858">
                  <c:v>-2053.817</c:v>
                </c:pt>
                <c:pt idx="859">
                  <c:v>-2055.7460000000001</c:v>
                </c:pt>
                <c:pt idx="860">
                  <c:v>-2057.674</c:v>
                </c:pt>
                <c:pt idx="861">
                  <c:v>-2059.6030000000001</c:v>
                </c:pt>
                <c:pt idx="862">
                  <c:v>-2061.5309999999999</c:v>
                </c:pt>
                <c:pt idx="863">
                  <c:v>-2063.4589999999998</c:v>
                </c:pt>
                <c:pt idx="864">
                  <c:v>-2065.3879999999999</c:v>
                </c:pt>
                <c:pt idx="865">
                  <c:v>-2067.3159999999998</c:v>
                </c:pt>
                <c:pt idx="866">
                  <c:v>-2069.2449999999999</c:v>
                </c:pt>
                <c:pt idx="867">
                  <c:v>-2071.1729999999998</c:v>
                </c:pt>
                <c:pt idx="868">
                  <c:v>-2073.1019999999999</c:v>
                </c:pt>
                <c:pt idx="869">
                  <c:v>-2075.0300000000002</c:v>
                </c:pt>
                <c:pt idx="870">
                  <c:v>-2076.9589999999998</c:v>
                </c:pt>
                <c:pt idx="871">
                  <c:v>-2078.8870000000002</c:v>
                </c:pt>
                <c:pt idx="872">
                  <c:v>-2080.8159999999998</c:v>
                </c:pt>
                <c:pt idx="873">
                  <c:v>-2082.7440000000001</c:v>
                </c:pt>
                <c:pt idx="874">
                  <c:v>-2084.6729999999998</c:v>
                </c:pt>
                <c:pt idx="875">
                  <c:v>-2086.6010000000001</c:v>
                </c:pt>
                <c:pt idx="876">
                  <c:v>-2088.5300000000002</c:v>
                </c:pt>
                <c:pt idx="877">
                  <c:v>-2090.4580000000001</c:v>
                </c:pt>
                <c:pt idx="878">
                  <c:v>-2092.386</c:v>
                </c:pt>
                <c:pt idx="879">
                  <c:v>-2094.3150000000001</c:v>
                </c:pt>
                <c:pt idx="880">
                  <c:v>-2096.2429999999999</c:v>
                </c:pt>
                <c:pt idx="881">
                  <c:v>-2098.172</c:v>
                </c:pt>
                <c:pt idx="882">
                  <c:v>-2100.1</c:v>
                </c:pt>
                <c:pt idx="883">
                  <c:v>-2102.029</c:v>
                </c:pt>
                <c:pt idx="884">
                  <c:v>-2103.9569999999999</c:v>
                </c:pt>
                <c:pt idx="885">
                  <c:v>-2105.886</c:v>
                </c:pt>
                <c:pt idx="886">
                  <c:v>-2107.8139999999999</c:v>
                </c:pt>
                <c:pt idx="887">
                  <c:v>-2109.7429999999999</c:v>
                </c:pt>
                <c:pt idx="888">
                  <c:v>-2111.6709999999998</c:v>
                </c:pt>
                <c:pt idx="889">
                  <c:v>-2113.6</c:v>
                </c:pt>
                <c:pt idx="890">
                  <c:v>-2115.5279999999998</c:v>
                </c:pt>
                <c:pt idx="891">
                  <c:v>-2117.4569999999999</c:v>
                </c:pt>
                <c:pt idx="892">
                  <c:v>-2119.3850000000002</c:v>
                </c:pt>
                <c:pt idx="893">
                  <c:v>-2121.3130000000001</c:v>
                </c:pt>
                <c:pt idx="894">
                  <c:v>-2123.2420000000002</c:v>
                </c:pt>
                <c:pt idx="895">
                  <c:v>-2125.17</c:v>
                </c:pt>
                <c:pt idx="896">
                  <c:v>-2127.0990000000002</c:v>
                </c:pt>
                <c:pt idx="897">
                  <c:v>-2129.027</c:v>
                </c:pt>
                <c:pt idx="898">
                  <c:v>-2130.9560000000001</c:v>
                </c:pt>
                <c:pt idx="899">
                  <c:v>-2132.884</c:v>
                </c:pt>
                <c:pt idx="900">
                  <c:v>-2134.8130000000001</c:v>
                </c:pt>
                <c:pt idx="901">
                  <c:v>-2136.741</c:v>
                </c:pt>
                <c:pt idx="902">
                  <c:v>-2138.67</c:v>
                </c:pt>
                <c:pt idx="903">
                  <c:v>-2140.598</c:v>
                </c:pt>
                <c:pt idx="904">
                  <c:v>-2142.527</c:v>
                </c:pt>
                <c:pt idx="905">
                  <c:v>-2144.4549999999999</c:v>
                </c:pt>
                <c:pt idx="906">
                  <c:v>-2146.384</c:v>
                </c:pt>
                <c:pt idx="907">
                  <c:v>-2148.3119999999999</c:v>
                </c:pt>
                <c:pt idx="908">
                  <c:v>-2150.2399999999998</c:v>
                </c:pt>
                <c:pt idx="909">
                  <c:v>-2152.1689999999999</c:v>
                </c:pt>
                <c:pt idx="910">
                  <c:v>-2154.0970000000002</c:v>
                </c:pt>
                <c:pt idx="911">
                  <c:v>-2156.0259999999998</c:v>
                </c:pt>
                <c:pt idx="912">
                  <c:v>-2157.9540000000002</c:v>
                </c:pt>
                <c:pt idx="913">
                  <c:v>-2159.8829999999998</c:v>
                </c:pt>
                <c:pt idx="914">
                  <c:v>-2161.8110000000001</c:v>
                </c:pt>
                <c:pt idx="915">
                  <c:v>-2163.7399999999998</c:v>
                </c:pt>
                <c:pt idx="916">
                  <c:v>-2165.6680000000001</c:v>
                </c:pt>
                <c:pt idx="917">
                  <c:v>-2167.5970000000002</c:v>
                </c:pt>
                <c:pt idx="918">
                  <c:v>-2169.5250000000001</c:v>
                </c:pt>
                <c:pt idx="919">
                  <c:v>-2171.4540000000002</c:v>
                </c:pt>
                <c:pt idx="920">
                  <c:v>-2173.3820000000001</c:v>
                </c:pt>
                <c:pt idx="921">
                  <c:v>-2175.3110000000001</c:v>
                </c:pt>
                <c:pt idx="922">
                  <c:v>-2177.239</c:v>
                </c:pt>
                <c:pt idx="923">
                  <c:v>-2179.1669999999999</c:v>
                </c:pt>
                <c:pt idx="924">
                  <c:v>-2181.096</c:v>
                </c:pt>
                <c:pt idx="925">
                  <c:v>-2183.0239999999999</c:v>
                </c:pt>
                <c:pt idx="926">
                  <c:v>-2184.953</c:v>
                </c:pt>
                <c:pt idx="927">
                  <c:v>-2186.8809999999999</c:v>
                </c:pt>
                <c:pt idx="928">
                  <c:v>-2188.81</c:v>
                </c:pt>
                <c:pt idx="929">
                  <c:v>-2190.7379999999998</c:v>
                </c:pt>
                <c:pt idx="930">
                  <c:v>-2192.6669999999999</c:v>
                </c:pt>
                <c:pt idx="931">
                  <c:v>-2194.5949999999998</c:v>
                </c:pt>
                <c:pt idx="932">
                  <c:v>-2196.5239999999999</c:v>
                </c:pt>
                <c:pt idx="933">
                  <c:v>-2198.4520000000002</c:v>
                </c:pt>
                <c:pt idx="934">
                  <c:v>-2200.3809999999999</c:v>
                </c:pt>
                <c:pt idx="935">
                  <c:v>-2202.3090000000002</c:v>
                </c:pt>
                <c:pt idx="936">
                  <c:v>-2204.2379999999998</c:v>
                </c:pt>
                <c:pt idx="937">
                  <c:v>-2206.1660000000002</c:v>
                </c:pt>
                <c:pt idx="938">
                  <c:v>-2208.0940000000001</c:v>
                </c:pt>
                <c:pt idx="939">
                  <c:v>-2210.0230000000001</c:v>
                </c:pt>
                <c:pt idx="940">
                  <c:v>-2211.951</c:v>
                </c:pt>
                <c:pt idx="941">
                  <c:v>-2213.88</c:v>
                </c:pt>
                <c:pt idx="942">
                  <c:v>-2215.808</c:v>
                </c:pt>
                <c:pt idx="943">
                  <c:v>-2217.7370000000001</c:v>
                </c:pt>
                <c:pt idx="944">
                  <c:v>-2219.665</c:v>
                </c:pt>
                <c:pt idx="945">
                  <c:v>-2221.5940000000001</c:v>
                </c:pt>
                <c:pt idx="946">
                  <c:v>-2223.5219999999999</c:v>
                </c:pt>
                <c:pt idx="947">
                  <c:v>-2225.451</c:v>
                </c:pt>
                <c:pt idx="948">
                  <c:v>-2227.3789999999999</c:v>
                </c:pt>
                <c:pt idx="949">
                  <c:v>-2229.308</c:v>
                </c:pt>
                <c:pt idx="950">
                  <c:v>-2231.2359999999999</c:v>
                </c:pt>
                <c:pt idx="951">
                  <c:v>-2233.165</c:v>
                </c:pt>
                <c:pt idx="952">
                  <c:v>-2235.0929999999998</c:v>
                </c:pt>
                <c:pt idx="953">
                  <c:v>-2237.0210000000002</c:v>
                </c:pt>
                <c:pt idx="954">
                  <c:v>-2238.9499999999998</c:v>
                </c:pt>
                <c:pt idx="955">
                  <c:v>-2240.8780000000002</c:v>
                </c:pt>
                <c:pt idx="956">
                  <c:v>-2242.8069999999998</c:v>
                </c:pt>
                <c:pt idx="957">
                  <c:v>-2244.7350000000001</c:v>
                </c:pt>
                <c:pt idx="958">
                  <c:v>-2246.6640000000002</c:v>
                </c:pt>
                <c:pt idx="959">
                  <c:v>-2248.5920000000001</c:v>
                </c:pt>
                <c:pt idx="960">
                  <c:v>-2250.5210000000002</c:v>
                </c:pt>
                <c:pt idx="961">
                  <c:v>-2252.4490000000001</c:v>
                </c:pt>
                <c:pt idx="962">
                  <c:v>-2254.3780000000002</c:v>
                </c:pt>
                <c:pt idx="963">
                  <c:v>-2256.306</c:v>
                </c:pt>
                <c:pt idx="964">
                  <c:v>-2258.2350000000001</c:v>
                </c:pt>
                <c:pt idx="965">
                  <c:v>-2260.163</c:v>
                </c:pt>
                <c:pt idx="966">
                  <c:v>-2262.0920000000001</c:v>
                </c:pt>
                <c:pt idx="967">
                  <c:v>-2264.02</c:v>
                </c:pt>
                <c:pt idx="968">
                  <c:v>-2265.9479999999999</c:v>
                </c:pt>
                <c:pt idx="969">
                  <c:v>-2267.877</c:v>
                </c:pt>
                <c:pt idx="970">
                  <c:v>-2269.8049999999998</c:v>
                </c:pt>
                <c:pt idx="971">
                  <c:v>-2271.7339999999999</c:v>
                </c:pt>
                <c:pt idx="972">
                  <c:v>-2273.6619999999998</c:v>
                </c:pt>
                <c:pt idx="973">
                  <c:v>-2275.5909999999999</c:v>
                </c:pt>
                <c:pt idx="974">
                  <c:v>-2277.5189999999998</c:v>
                </c:pt>
                <c:pt idx="975">
                  <c:v>-2279.4479999999999</c:v>
                </c:pt>
                <c:pt idx="976">
                  <c:v>-2281.3760000000002</c:v>
                </c:pt>
                <c:pt idx="977">
                  <c:v>-2283.3049999999998</c:v>
                </c:pt>
                <c:pt idx="978">
                  <c:v>-2285.2330000000002</c:v>
                </c:pt>
                <c:pt idx="979">
                  <c:v>-2287.1619999999998</c:v>
                </c:pt>
                <c:pt idx="980">
                  <c:v>-2289.09</c:v>
                </c:pt>
                <c:pt idx="981">
                  <c:v>-2291.0189999999998</c:v>
                </c:pt>
                <c:pt idx="982">
                  <c:v>-2292.9470000000001</c:v>
                </c:pt>
                <c:pt idx="983">
                  <c:v>-2294.875</c:v>
                </c:pt>
                <c:pt idx="984">
                  <c:v>-2296.8040000000001</c:v>
                </c:pt>
                <c:pt idx="985">
                  <c:v>-2298.732</c:v>
                </c:pt>
                <c:pt idx="986">
                  <c:v>-2300.6610000000001</c:v>
                </c:pt>
                <c:pt idx="987">
                  <c:v>-2302.5889999999999</c:v>
                </c:pt>
                <c:pt idx="988">
                  <c:v>-2304.518</c:v>
                </c:pt>
                <c:pt idx="989">
                  <c:v>-2306.4459999999999</c:v>
                </c:pt>
                <c:pt idx="990">
                  <c:v>-2308.375</c:v>
                </c:pt>
                <c:pt idx="991">
                  <c:v>-2310.3029999999999</c:v>
                </c:pt>
                <c:pt idx="992">
                  <c:v>-2312.232</c:v>
                </c:pt>
                <c:pt idx="993">
                  <c:v>-2314.16</c:v>
                </c:pt>
                <c:pt idx="994">
                  <c:v>-2316.0889999999999</c:v>
                </c:pt>
                <c:pt idx="995">
                  <c:v>-2318.0169999999998</c:v>
                </c:pt>
                <c:pt idx="996">
                  <c:v>-2319.9459999999999</c:v>
                </c:pt>
                <c:pt idx="997">
                  <c:v>-2321.8739999999998</c:v>
                </c:pt>
                <c:pt idx="998">
                  <c:v>-2323.8020000000001</c:v>
                </c:pt>
                <c:pt idx="999">
                  <c:v>-2325.7310000000002</c:v>
                </c:pt>
                <c:pt idx="1000">
                  <c:v>-2327.6590000000001</c:v>
                </c:pt>
                <c:pt idx="1001">
                  <c:v>-2329.5880000000002</c:v>
                </c:pt>
                <c:pt idx="1002">
                  <c:v>-2331.5160000000001</c:v>
                </c:pt>
                <c:pt idx="1003">
                  <c:v>-2333.4450000000002</c:v>
                </c:pt>
                <c:pt idx="1004">
                  <c:v>-2335.373</c:v>
                </c:pt>
                <c:pt idx="1005">
                  <c:v>-2337.3020000000001</c:v>
                </c:pt>
                <c:pt idx="1006">
                  <c:v>-2339.23</c:v>
                </c:pt>
                <c:pt idx="1007">
                  <c:v>-2341.1590000000001</c:v>
                </c:pt>
                <c:pt idx="1008">
                  <c:v>-2343.087</c:v>
                </c:pt>
                <c:pt idx="1009">
                  <c:v>-2345.0160000000001</c:v>
                </c:pt>
                <c:pt idx="1010">
                  <c:v>-2346.944</c:v>
                </c:pt>
                <c:pt idx="1011">
                  <c:v>-2348.873</c:v>
                </c:pt>
                <c:pt idx="1012">
                  <c:v>-2350.8009999999999</c:v>
                </c:pt>
                <c:pt idx="1013">
                  <c:v>-2352.7289999999998</c:v>
                </c:pt>
                <c:pt idx="1014">
                  <c:v>-2354.6579999999999</c:v>
                </c:pt>
                <c:pt idx="1015">
                  <c:v>-2356.5859999999998</c:v>
                </c:pt>
                <c:pt idx="1016">
                  <c:v>-2358.5149999999999</c:v>
                </c:pt>
                <c:pt idx="1017">
                  <c:v>-2360.4430000000002</c:v>
                </c:pt>
                <c:pt idx="1018">
                  <c:v>-2362.3719999999998</c:v>
                </c:pt>
                <c:pt idx="1019">
                  <c:v>-2364.3000000000002</c:v>
                </c:pt>
                <c:pt idx="1020">
                  <c:v>-2366.2289999999998</c:v>
                </c:pt>
                <c:pt idx="1021">
                  <c:v>-2368.1570000000002</c:v>
                </c:pt>
                <c:pt idx="1022">
                  <c:v>-2370.0859999999998</c:v>
                </c:pt>
                <c:pt idx="1023">
                  <c:v>-2372.0140000000001</c:v>
                </c:pt>
                <c:pt idx="1024">
                  <c:v>-2373.942</c:v>
                </c:pt>
                <c:pt idx="1025">
                  <c:v>-2375.8710000000001</c:v>
                </c:pt>
                <c:pt idx="1026">
                  <c:v>-2377.799</c:v>
                </c:pt>
                <c:pt idx="1027">
                  <c:v>-2379.7280000000001</c:v>
                </c:pt>
                <c:pt idx="1028">
                  <c:v>-2381.6559999999999</c:v>
                </c:pt>
                <c:pt idx="1029">
                  <c:v>-2383.585</c:v>
                </c:pt>
                <c:pt idx="1030">
                  <c:v>-2385.5129999999999</c:v>
                </c:pt>
                <c:pt idx="1031">
                  <c:v>-2387.442</c:v>
                </c:pt>
                <c:pt idx="1032">
                  <c:v>-2389.37</c:v>
                </c:pt>
                <c:pt idx="1033">
                  <c:v>-2391.299</c:v>
                </c:pt>
                <c:pt idx="1034">
                  <c:v>-2393.2269999999999</c:v>
                </c:pt>
                <c:pt idx="1035">
                  <c:v>-2395.1559999999999</c:v>
                </c:pt>
                <c:pt idx="1036">
                  <c:v>-2397.0839999999998</c:v>
                </c:pt>
                <c:pt idx="1037">
                  <c:v>-2399.0120000000002</c:v>
                </c:pt>
                <c:pt idx="1038">
                  <c:v>-2400.9409999999998</c:v>
                </c:pt>
                <c:pt idx="1039">
                  <c:v>-2402.8690000000001</c:v>
                </c:pt>
                <c:pt idx="1040">
                  <c:v>-2404.7979999999998</c:v>
                </c:pt>
                <c:pt idx="1041">
                  <c:v>-2406.7260000000001</c:v>
                </c:pt>
                <c:pt idx="1042">
                  <c:v>-2408.6550000000002</c:v>
                </c:pt>
                <c:pt idx="1043">
                  <c:v>-2410.5830000000001</c:v>
                </c:pt>
                <c:pt idx="1044">
                  <c:v>-2412.5120000000002</c:v>
                </c:pt>
                <c:pt idx="1045">
                  <c:v>-2414.44</c:v>
                </c:pt>
                <c:pt idx="1046">
                  <c:v>-2416.3690000000001</c:v>
                </c:pt>
                <c:pt idx="1047">
                  <c:v>-2418.297</c:v>
                </c:pt>
                <c:pt idx="1048">
                  <c:v>-2420.2260000000001</c:v>
                </c:pt>
                <c:pt idx="1049">
                  <c:v>-2422.154</c:v>
                </c:pt>
                <c:pt idx="1050">
                  <c:v>-2424.0830000000001</c:v>
                </c:pt>
                <c:pt idx="1051">
                  <c:v>-2426.011</c:v>
                </c:pt>
                <c:pt idx="1052">
                  <c:v>-2427.9389999999999</c:v>
                </c:pt>
                <c:pt idx="1053">
                  <c:v>-2429.8679999999999</c:v>
                </c:pt>
                <c:pt idx="1054">
                  <c:v>-2431.7959999999998</c:v>
                </c:pt>
                <c:pt idx="1055">
                  <c:v>-2433.7249999999999</c:v>
                </c:pt>
                <c:pt idx="1056">
                  <c:v>-2435.6529999999998</c:v>
                </c:pt>
                <c:pt idx="1057">
                  <c:v>-2437.5819999999999</c:v>
                </c:pt>
                <c:pt idx="1058">
                  <c:v>-2439.5100000000002</c:v>
                </c:pt>
                <c:pt idx="1059">
                  <c:v>-2441.4389999999999</c:v>
                </c:pt>
                <c:pt idx="1060">
                  <c:v>-2443.3670000000002</c:v>
                </c:pt>
                <c:pt idx="1061">
                  <c:v>-2445.2959999999998</c:v>
                </c:pt>
                <c:pt idx="1062">
                  <c:v>-2447.2240000000002</c:v>
                </c:pt>
                <c:pt idx="1063">
                  <c:v>-2449.1529999999998</c:v>
                </c:pt>
                <c:pt idx="1064">
                  <c:v>-2451.0810000000001</c:v>
                </c:pt>
                <c:pt idx="1065">
                  <c:v>-2453.0100000000002</c:v>
                </c:pt>
                <c:pt idx="1066">
                  <c:v>-2454.9380000000001</c:v>
                </c:pt>
                <c:pt idx="1067">
                  <c:v>-2456.866</c:v>
                </c:pt>
                <c:pt idx="1068">
                  <c:v>-2458.7950000000001</c:v>
                </c:pt>
                <c:pt idx="1069">
                  <c:v>-2460.723</c:v>
                </c:pt>
                <c:pt idx="1070">
                  <c:v>-2462.652</c:v>
                </c:pt>
                <c:pt idx="1071">
                  <c:v>-2464.58</c:v>
                </c:pt>
                <c:pt idx="1072">
                  <c:v>-2466.509</c:v>
                </c:pt>
                <c:pt idx="1073">
                  <c:v>-2468.4369999999999</c:v>
                </c:pt>
                <c:pt idx="1074">
                  <c:v>-2470.366</c:v>
                </c:pt>
                <c:pt idx="1075">
                  <c:v>-2472.2939999999999</c:v>
                </c:pt>
                <c:pt idx="1076">
                  <c:v>-2474.223</c:v>
                </c:pt>
                <c:pt idx="1077">
                  <c:v>-2476.1509999999998</c:v>
                </c:pt>
                <c:pt idx="1078">
                  <c:v>-2478.08</c:v>
                </c:pt>
                <c:pt idx="1079">
                  <c:v>-2480.0079999999998</c:v>
                </c:pt>
                <c:pt idx="1080">
                  <c:v>-2481.9369999999999</c:v>
                </c:pt>
                <c:pt idx="1081">
                  <c:v>-2483.8649999999998</c:v>
                </c:pt>
                <c:pt idx="1082">
                  <c:v>-2485.7930000000001</c:v>
                </c:pt>
                <c:pt idx="1083">
                  <c:v>-2487.7220000000002</c:v>
                </c:pt>
                <c:pt idx="1084">
                  <c:v>-2489.65</c:v>
                </c:pt>
                <c:pt idx="1085">
                  <c:v>-2491.5790000000002</c:v>
                </c:pt>
                <c:pt idx="1086">
                  <c:v>-2493.5070000000001</c:v>
                </c:pt>
                <c:pt idx="1087">
                  <c:v>-2495.4360000000001</c:v>
                </c:pt>
                <c:pt idx="1088">
                  <c:v>-2497.364</c:v>
                </c:pt>
                <c:pt idx="1089">
                  <c:v>-2499.2930000000001</c:v>
                </c:pt>
                <c:pt idx="1090">
                  <c:v>-2501.221</c:v>
                </c:pt>
                <c:pt idx="1091">
                  <c:v>-2503.15</c:v>
                </c:pt>
                <c:pt idx="1092">
                  <c:v>-2505.078</c:v>
                </c:pt>
                <c:pt idx="1093">
                  <c:v>-2507.0070000000001</c:v>
                </c:pt>
                <c:pt idx="1094">
                  <c:v>-2508.9349999999999</c:v>
                </c:pt>
                <c:pt idx="1095">
                  <c:v>-2510.864</c:v>
                </c:pt>
                <c:pt idx="1096">
                  <c:v>-2512.7919999999999</c:v>
                </c:pt>
                <c:pt idx="1097">
                  <c:v>-2514.7199999999998</c:v>
                </c:pt>
                <c:pt idx="1098">
                  <c:v>-2516.6489999999999</c:v>
                </c:pt>
                <c:pt idx="1099">
                  <c:v>-2518.5770000000002</c:v>
                </c:pt>
                <c:pt idx="1100">
                  <c:v>-2520.5059999999999</c:v>
                </c:pt>
                <c:pt idx="1101">
                  <c:v>-2522.4340000000002</c:v>
                </c:pt>
                <c:pt idx="1102">
                  <c:v>-2524.3629999999998</c:v>
                </c:pt>
                <c:pt idx="1103">
                  <c:v>-2526.2910000000002</c:v>
                </c:pt>
                <c:pt idx="1104">
                  <c:v>-2528.2199999999998</c:v>
                </c:pt>
                <c:pt idx="1105">
                  <c:v>-2530.1480000000001</c:v>
                </c:pt>
                <c:pt idx="1106">
                  <c:v>-2532.0770000000002</c:v>
                </c:pt>
                <c:pt idx="1107">
                  <c:v>-2534.0050000000001</c:v>
                </c:pt>
                <c:pt idx="1108">
                  <c:v>-2535.9340000000002</c:v>
                </c:pt>
                <c:pt idx="1109">
                  <c:v>-2537.8620000000001</c:v>
                </c:pt>
                <c:pt idx="1110">
                  <c:v>-2539.7910000000002</c:v>
                </c:pt>
                <c:pt idx="1111">
                  <c:v>-2541.7190000000001</c:v>
                </c:pt>
                <c:pt idx="1112">
                  <c:v>-2543.6469999999999</c:v>
                </c:pt>
                <c:pt idx="1113">
                  <c:v>-2545.576</c:v>
                </c:pt>
                <c:pt idx="1114">
                  <c:v>-2547.5039999999999</c:v>
                </c:pt>
                <c:pt idx="1115">
                  <c:v>-2549.433</c:v>
                </c:pt>
                <c:pt idx="1116">
                  <c:v>-2551.3609999999999</c:v>
                </c:pt>
                <c:pt idx="1117">
                  <c:v>-2553.29</c:v>
                </c:pt>
                <c:pt idx="1118">
                  <c:v>-2555.2179999999998</c:v>
                </c:pt>
                <c:pt idx="1119">
                  <c:v>-2557.1469999999999</c:v>
                </c:pt>
                <c:pt idx="1120">
                  <c:v>-2559.0749999999998</c:v>
                </c:pt>
                <c:pt idx="1121">
                  <c:v>-2561.0039999999999</c:v>
                </c:pt>
                <c:pt idx="1122">
                  <c:v>-2562.9319999999998</c:v>
                </c:pt>
                <c:pt idx="1123">
                  <c:v>-2564.8609999999999</c:v>
                </c:pt>
                <c:pt idx="1124">
                  <c:v>-2566.7890000000002</c:v>
                </c:pt>
                <c:pt idx="1125">
                  <c:v>-2568.7179999999998</c:v>
                </c:pt>
                <c:pt idx="1126">
                  <c:v>-2570.6460000000002</c:v>
                </c:pt>
                <c:pt idx="1127">
                  <c:v>-2572.5740000000001</c:v>
                </c:pt>
                <c:pt idx="1128">
                  <c:v>-2574.5030000000002</c:v>
                </c:pt>
                <c:pt idx="1129">
                  <c:v>-2576.431</c:v>
                </c:pt>
                <c:pt idx="1130">
                  <c:v>-2578.36</c:v>
                </c:pt>
                <c:pt idx="1131">
                  <c:v>-2580.288</c:v>
                </c:pt>
                <c:pt idx="1132">
                  <c:v>-2582.2170000000001</c:v>
                </c:pt>
                <c:pt idx="1133">
                  <c:v>-2584.145</c:v>
                </c:pt>
                <c:pt idx="1134">
                  <c:v>-2586.0740000000001</c:v>
                </c:pt>
                <c:pt idx="1135">
                  <c:v>-2588.002</c:v>
                </c:pt>
                <c:pt idx="1136">
                  <c:v>-2589.931</c:v>
                </c:pt>
                <c:pt idx="1137">
                  <c:v>-2591.8589999999999</c:v>
                </c:pt>
                <c:pt idx="1138">
                  <c:v>-2593.788</c:v>
                </c:pt>
                <c:pt idx="1139">
                  <c:v>-2595.7159999999999</c:v>
                </c:pt>
                <c:pt idx="1140">
                  <c:v>-2597.645</c:v>
                </c:pt>
                <c:pt idx="1141">
                  <c:v>-2599.5729999999999</c:v>
                </c:pt>
                <c:pt idx="1142">
                  <c:v>-2601.5010000000002</c:v>
                </c:pt>
                <c:pt idx="1143">
                  <c:v>-2603.4299999999998</c:v>
                </c:pt>
                <c:pt idx="1144">
                  <c:v>-2605.3580000000002</c:v>
                </c:pt>
                <c:pt idx="1145">
                  <c:v>-2607.2869999999998</c:v>
                </c:pt>
                <c:pt idx="1146">
                  <c:v>-2609.2150000000001</c:v>
                </c:pt>
                <c:pt idx="1147">
                  <c:v>-2611.1439999999998</c:v>
                </c:pt>
                <c:pt idx="1148">
                  <c:v>-2613.0720000000001</c:v>
                </c:pt>
                <c:pt idx="1149">
                  <c:v>-2615.0010000000002</c:v>
                </c:pt>
                <c:pt idx="1150">
                  <c:v>-2616.9290000000001</c:v>
                </c:pt>
                <c:pt idx="1151">
                  <c:v>-2618.8580000000002</c:v>
                </c:pt>
                <c:pt idx="1152">
                  <c:v>-2620.7860000000001</c:v>
                </c:pt>
                <c:pt idx="1153">
                  <c:v>-2622.7150000000001</c:v>
                </c:pt>
                <c:pt idx="1154">
                  <c:v>-2624.643</c:v>
                </c:pt>
                <c:pt idx="1155">
                  <c:v>-2626.5720000000001</c:v>
                </c:pt>
                <c:pt idx="1156">
                  <c:v>-2628.5</c:v>
                </c:pt>
                <c:pt idx="1157">
                  <c:v>-2630.4279999999999</c:v>
                </c:pt>
                <c:pt idx="1158">
                  <c:v>-2632.357</c:v>
                </c:pt>
                <c:pt idx="1159">
                  <c:v>-2634.2849999999999</c:v>
                </c:pt>
                <c:pt idx="1160">
                  <c:v>-2636.2139999999999</c:v>
                </c:pt>
                <c:pt idx="1161">
                  <c:v>-2638.1419999999998</c:v>
                </c:pt>
                <c:pt idx="1162">
                  <c:v>-2640.0709999999999</c:v>
                </c:pt>
                <c:pt idx="1163">
                  <c:v>-2641.9989999999998</c:v>
                </c:pt>
                <c:pt idx="1164">
                  <c:v>-2643.9279999999999</c:v>
                </c:pt>
                <c:pt idx="1165">
                  <c:v>-2645.8560000000002</c:v>
                </c:pt>
                <c:pt idx="1166">
                  <c:v>-2647.7849999999999</c:v>
                </c:pt>
                <c:pt idx="1167">
                  <c:v>-2649.7130000000002</c:v>
                </c:pt>
                <c:pt idx="1168">
                  <c:v>-2651.6419999999998</c:v>
                </c:pt>
                <c:pt idx="1169">
                  <c:v>-2653.57</c:v>
                </c:pt>
                <c:pt idx="1170">
                  <c:v>-2655.4989999999998</c:v>
                </c:pt>
                <c:pt idx="1171">
                  <c:v>-2657.4270000000001</c:v>
                </c:pt>
                <c:pt idx="1172">
                  <c:v>-2659.355</c:v>
                </c:pt>
                <c:pt idx="1173">
                  <c:v>-2661.2840000000001</c:v>
                </c:pt>
                <c:pt idx="1174">
                  <c:v>-2663.212</c:v>
                </c:pt>
                <c:pt idx="1175">
                  <c:v>-2665.1410000000001</c:v>
                </c:pt>
                <c:pt idx="1176">
                  <c:v>-2667.069</c:v>
                </c:pt>
                <c:pt idx="1177">
                  <c:v>-2668.998</c:v>
                </c:pt>
                <c:pt idx="1178">
                  <c:v>-2670.9259999999999</c:v>
                </c:pt>
                <c:pt idx="1179">
                  <c:v>-2672.855</c:v>
                </c:pt>
                <c:pt idx="1180">
                  <c:v>-2674.7829999999999</c:v>
                </c:pt>
                <c:pt idx="1181">
                  <c:v>-2676.712</c:v>
                </c:pt>
                <c:pt idx="1182">
                  <c:v>-2678.64</c:v>
                </c:pt>
                <c:pt idx="1183">
                  <c:v>-2680.569</c:v>
                </c:pt>
                <c:pt idx="1184">
                  <c:v>-2682.4969999999998</c:v>
                </c:pt>
                <c:pt idx="1185">
                  <c:v>-2684.4259999999999</c:v>
                </c:pt>
                <c:pt idx="1186">
                  <c:v>-2686.3539999999998</c:v>
                </c:pt>
                <c:pt idx="1187">
                  <c:v>-2688.2820000000002</c:v>
                </c:pt>
                <c:pt idx="1188">
                  <c:v>-2690.2109999999998</c:v>
                </c:pt>
                <c:pt idx="1189">
                  <c:v>-2692.1390000000001</c:v>
                </c:pt>
                <c:pt idx="1190">
                  <c:v>-2694.0680000000002</c:v>
                </c:pt>
                <c:pt idx="1191">
                  <c:v>-2695.9960000000001</c:v>
                </c:pt>
                <c:pt idx="1192">
                  <c:v>-2697.9250000000002</c:v>
                </c:pt>
                <c:pt idx="1193">
                  <c:v>-2699.8530000000001</c:v>
                </c:pt>
                <c:pt idx="1194">
                  <c:v>-2701.7820000000002</c:v>
                </c:pt>
                <c:pt idx="1195">
                  <c:v>-2703.71</c:v>
                </c:pt>
                <c:pt idx="1196">
                  <c:v>-2705.6390000000001</c:v>
                </c:pt>
                <c:pt idx="1197">
                  <c:v>-2707.567</c:v>
                </c:pt>
                <c:pt idx="1198">
                  <c:v>-2709.4960000000001</c:v>
                </c:pt>
                <c:pt idx="1199">
                  <c:v>-2711.424</c:v>
                </c:pt>
                <c:pt idx="1200">
                  <c:v>-2713.3530000000001</c:v>
                </c:pt>
                <c:pt idx="1201">
                  <c:v>-2715.2809999999999</c:v>
                </c:pt>
                <c:pt idx="1202">
                  <c:v>-2717.2089999999998</c:v>
                </c:pt>
                <c:pt idx="1203">
                  <c:v>-2719.1379999999999</c:v>
                </c:pt>
                <c:pt idx="1204">
                  <c:v>-2721.0659999999998</c:v>
                </c:pt>
                <c:pt idx="1205">
                  <c:v>-2722.9949999999999</c:v>
                </c:pt>
                <c:pt idx="1206">
                  <c:v>-2724.9229999999998</c:v>
                </c:pt>
                <c:pt idx="1207">
                  <c:v>-2726.8519999999999</c:v>
                </c:pt>
                <c:pt idx="1208">
                  <c:v>-2728.78</c:v>
                </c:pt>
                <c:pt idx="1209">
                  <c:v>-2730.7089999999998</c:v>
                </c:pt>
                <c:pt idx="1210">
                  <c:v>-2732.6370000000002</c:v>
                </c:pt>
                <c:pt idx="1211">
                  <c:v>-2734.5659999999998</c:v>
                </c:pt>
                <c:pt idx="1212">
                  <c:v>-2736.4940000000001</c:v>
                </c:pt>
                <c:pt idx="1213">
                  <c:v>-2738.4229999999998</c:v>
                </c:pt>
                <c:pt idx="1214">
                  <c:v>-2740.3510000000001</c:v>
                </c:pt>
                <c:pt idx="1215">
                  <c:v>-2742.28</c:v>
                </c:pt>
                <c:pt idx="1216">
                  <c:v>-2744.2080000000001</c:v>
                </c:pt>
                <c:pt idx="1217">
                  <c:v>-2746.136</c:v>
                </c:pt>
                <c:pt idx="1218">
                  <c:v>-2748.0650000000001</c:v>
                </c:pt>
                <c:pt idx="1219">
                  <c:v>-2749.9929999999999</c:v>
                </c:pt>
                <c:pt idx="1220">
                  <c:v>-2751.922</c:v>
                </c:pt>
                <c:pt idx="1221">
                  <c:v>-2753.85</c:v>
                </c:pt>
                <c:pt idx="1222">
                  <c:v>-2755.779</c:v>
                </c:pt>
                <c:pt idx="1223">
                  <c:v>-2757.7069999999999</c:v>
                </c:pt>
                <c:pt idx="1224">
                  <c:v>-2759.636</c:v>
                </c:pt>
                <c:pt idx="1225">
                  <c:v>-2761.5639999999999</c:v>
                </c:pt>
                <c:pt idx="1226">
                  <c:v>-2763.4929999999999</c:v>
                </c:pt>
                <c:pt idx="1227">
                  <c:v>-2765.4209999999998</c:v>
                </c:pt>
                <c:pt idx="1228">
                  <c:v>-2767.35</c:v>
                </c:pt>
                <c:pt idx="1229">
                  <c:v>-2769.2779999999998</c:v>
                </c:pt>
                <c:pt idx="1230">
                  <c:v>-2771.2069999999999</c:v>
                </c:pt>
                <c:pt idx="1231">
                  <c:v>-2773.1350000000002</c:v>
                </c:pt>
                <c:pt idx="1232">
                  <c:v>-2775.0630000000001</c:v>
                </c:pt>
                <c:pt idx="1233">
                  <c:v>-2776.9920000000002</c:v>
                </c:pt>
                <c:pt idx="1234">
                  <c:v>-2778.92</c:v>
                </c:pt>
                <c:pt idx="1235">
                  <c:v>-2780.8490000000002</c:v>
                </c:pt>
                <c:pt idx="1236">
                  <c:v>-2782.777</c:v>
                </c:pt>
                <c:pt idx="1237">
                  <c:v>-2784.7060000000001</c:v>
                </c:pt>
                <c:pt idx="1238">
                  <c:v>-2786.634</c:v>
                </c:pt>
                <c:pt idx="1239">
                  <c:v>-2788.5630000000001</c:v>
                </c:pt>
                <c:pt idx="1240">
                  <c:v>-2790.491</c:v>
                </c:pt>
                <c:pt idx="1241">
                  <c:v>-2792.42</c:v>
                </c:pt>
                <c:pt idx="1242">
                  <c:v>-2794.348</c:v>
                </c:pt>
                <c:pt idx="1243">
                  <c:v>-2796.277</c:v>
                </c:pt>
                <c:pt idx="1244">
                  <c:v>-2798.2049999999999</c:v>
                </c:pt>
                <c:pt idx="1245">
                  <c:v>-2800.134</c:v>
                </c:pt>
                <c:pt idx="1246">
                  <c:v>-2802.0619999999999</c:v>
                </c:pt>
                <c:pt idx="1247">
                  <c:v>-2803.99</c:v>
                </c:pt>
                <c:pt idx="1248">
                  <c:v>-2805.9189999999999</c:v>
                </c:pt>
                <c:pt idx="1249">
                  <c:v>-2807.8470000000002</c:v>
                </c:pt>
                <c:pt idx="1250">
                  <c:v>-2809.7759999999998</c:v>
                </c:pt>
                <c:pt idx="1251">
                  <c:v>-2811.7040000000002</c:v>
                </c:pt>
                <c:pt idx="1252">
                  <c:v>-2813.6329999999998</c:v>
                </c:pt>
                <c:pt idx="1253">
                  <c:v>-2815.5610000000001</c:v>
                </c:pt>
                <c:pt idx="1254">
                  <c:v>-2817.49</c:v>
                </c:pt>
                <c:pt idx="1255">
                  <c:v>-2819.4180000000001</c:v>
                </c:pt>
                <c:pt idx="1256">
                  <c:v>-2821.3470000000002</c:v>
                </c:pt>
                <c:pt idx="1257">
                  <c:v>-2823.2750000000001</c:v>
                </c:pt>
                <c:pt idx="1258">
                  <c:v>-2825.2040000000002</c:v>
                </c:pt>
                <c:pt idx="1259">
                  <c:v>-2827.1320000000001</c:v>
                </c:pt>
                <c:pt idx="1260">
                  <c:v>-2829.0610000000001</c:v>
                </c:pt>
                <c:pt idx="1261">
                  <c:v>-2830.989</c:v>
                </c:pt>
                <c:pt idx="1262">
                  <c:v>-2832.9169999999999</c:v>
                </c:pt>
                <c:pt idx="1263">
                  <c:v>-2834.846</c:v>
                </c:pt>
                <c:pt idx="1264">
                  <c:v>-2836.7739999999999</c:v>
                </c:pt>
                <c:pt idx="1265">
                  <c:v>-2838.703</c:v>
                </c:pt>
                <c:pt idx="1266">
                  <c:v>-2840.6309999999999</c:v>
                </c:pt>
                <c:pt idx="1267">
                  <c:v>-2842.56</c:v>
                </c:pt>
                <c:pt idx="1268">
                  <c:v>-2844.4879999999998</c:v>
                </c:pt>
                <c:pt idx="1269">
                  <c:v>-2846.4169999999999</c:v>
                </c:pt>
                <c:pt idx="1270">
                  <c:v>-2848.3449999999998</c:v>
                </c:pt>
                <c:pt idx="1271">
                  <c:v>-2850.2739999999999</c:v>
                </c:pt>
                <c:pt idx="1272">
                  <c:v>-2852.2020000000002</c:v>
                </c:pt>
                <c:pt idx="1273">
                  <c:v>-2854.1309999999999</c:v>
                </c:pt>
                <c:pt idx="1274">
                  <c:v>-2856.0590000000002</c:v>
                </c:pt>
                <c:pt idx="1275">
                  <c:v>-2857.9879999999998</c:v>
                </c:pt>
                <c:pt idx="1276">
                  <c:v>-2859.9160000000002</c:v>
                </c:pt>
                <c:pt idx="1277">
                  <c:v>-2861.8440000000001</c:v>
                </c:pt>
                <c:pt idx="1278">
                  <c:v>-2863.7730000000001</c:v>
                </c:pt>
                <c:pt idx="1279">
                  <c:v>-2865.701</c:v>
                </c:pt>
                <c:pt idx="1280">
                  <c:v>-2867.63</c:v>
                </c:pt>
                <c:pt idx="1281">
                  <c:v>-2869.558</c:v>
                </c:pt>
                <c:pt idx="1282">
                  <c:v>-2871.4870000000001</c:v>
                </c:pt>
                <c:pt idx="1283">
                  <c:v>-2873.415</c:v>
                </c:pt>
                <c:pt idx="1284">
                  <c:v>-2875.3440000000001</c:v>
                </c:pt>
                <c:pt idx="1285">
                  <c:v>-2877.2719999999999</c:v>
                </c:pt>
                <c:pt idx="1286">
                  <c:v>-2879.201</c:v>
                </c:pt>
                <c:pt idx="1287">
                  <c:v>-2881.1289999999999</c:v>
                </c:pt>
                <c:pt idx="1288">
                  <c:v>-2883.058</c:v>
                </c:pt>
                <c:pt idx="1289">
                  <c:v>-2884.9859999999999</c:v>
                </c:pt>
                <c:pt idx="1290">
                  <c:v>-2886.915</c:v>
                </c:pt>
                <c:pt idx="1291">
                  <c:v>-2888.8429999999998</c:v>
                </c:pt>
                <c:pt idx="1292">
                  <c:v>-2890.7710000000002</c:v>
                </c:pt>
                <c:pt idx="1293">
                  <c:v>-2892.7</c:v>
                </c:pt>
                <c:pt idx="1294">
                  <c:v>-2894.6280000000002</c:v>
                </c:pt>
                <c:pt idx="1295">
                  <c:v>-2896.5569999999998</c:v>
                </c:pt>
                <c:pt idx="1296">
                  <c:v>-2898.4850000000001</c:v>
                </c:pt>
                <c:pt idx="1297">
                  <c:v>-2900.4140000000002</c:v>
                </c:pt>
                <c:pt idx="1298">
                  <c:v>-2902.3420000000001</c:v>
                </c:pt>
                <c:pt idx="1299">
                  <c:v>-2904.2710000000002</c:v>
                </c:pt>
                <c:pt idx="1300">
                  <c:v>-2906.1990000000001</c:v>
                </c:pt>
                <c:pt idx="1301">
                  <c:v>-2908.1280000000002</c:v>
                </c:pt>
                <c:pt idx="1302">
                  <c:v>-2910.056</c:v>
                </c:pt>
                <c:pt idx="1303">
                  <c:v>-2911.9850000000001</c:v>
                </c:pt>
                <c:pt idx="1304">
                  <c:v>-2913.913</c:v>
                </c:pt>
                <c:pt idx="1305">
                  <c:v>-2915.8420000000001</c:v>
                </c:pt>
                <c:pt idx="1306">
                  <c:v>-2917.77</c:v>
                </c:pt>
                <c:pt idx="1307">
                  <c:v>-2919.6979999999999</c:v>
                </c:pt>
                <c:pt idx="1308">
                  <c:v>-2921.627</c:v>
                </c:pt>
                <c:pt idx="1309">
                  <c:v>-2923.5549999999998</c:v>
                </c:pt>
                <c:pt idx="1310">
                  <c:v>-2925.4839999999999</c:v>
                </c:pt>
                <c:pt idx="1311">
                  <c:v>-2927.4119999999998</c:v>
                </c:pt>
                <c:pt idx="1312">
                  <c:v>-2929.3409999999999</c:v>
                </c:pt>
                <c:pt idx="1313">
                  <c:v>-2931.2689999999998</c:v>
                </c:pt>
                <c:pt idx="1314">
                  <c:v>-2933.1979999999999</c:v>
                </c:pt>
                <c:pt idx="1315">
                  <c:v>-2935.1260000000002</c:v>
                </c:pt>
                <c:pt idx="1316">
                  <c:v>-2937.0549999999998</c:v>
                </c:pt>
                <c:pt idx="1317">
                  <c:v>-2938.9830000000002</c:v>
                </c:pt>
                <c:pt idx="1318">
                  <c:v>-2940.9119999999998</c:v>
                </c:pt>
                <c:pt idx="1319">
                  <c:v>-2942.84</c:v>
                </c:pt>
                <c:pt idx="1320">
                  <c:v>-2944.7689999999998</c:v>
                </c:pt>
                <c:pt idx="1321">
                  <c:v>-2946.6970000000001</c:v>
                </c:pt>
                <c:pt idx="1322">
                  <c:v>-2948.625</c:v>
                </c:pt>
                <c:pt idx="1323">
                  <c:v>-2950.5540000000001</c:v>
                </c:pt>
                <c:pt idx="1324">
                  <c:v>-2952.482</c:v>
                </c:pt>
                <c:pt idx="1325">
                  <c:v>-2954.4110000000001</c:v>
                </c:pt>
                <c:pt idx="1326">
                  <c:v>-2956.3389999999999</c:v>
                </c:pt>
                <c:pt idx="1327">
                  <c:v>-2958.268</c:v>
                </c:pt>
                <c:pt idx="1328">
                  <c:v>-2960.1959999999999</c:v>
                </c:pt>
                <c:pt idx="1329">
                  <c:v>-2962.125</c:v>
                </c:pt>
                <c:pt idx="1330">
                  <c:v>-2964.0529999999999</c:v>
                </c:pt>
                <c:pt idx="1331">
                  <c:v>-2965.982</c:v>
                </c:pt>
                <c:pt idx="1332">
                  <c:v>-2967.91</c:v>
                </c:pt>
                <c:pt idx="1333">
                  <c:v>-2969.8389999999999</c:v>
                </c:pt>
                <c:pt idx="1334">
                  <c:v>-2971.7669999999998</c:v>
                </c:pt>
                <c:pt idx="1335">
                  <c:v>-2973.6959999999999</c:v>
                </c:pt>
                <c:pt idx="1336">
                  <c:v>-2975.6239999999998</c:v>
                </c:pt>
                <c:pt idx="1337">
                  <c:v>-2977.5520000000001</c:v>
                </c:pt>
                <c:pt idx="1338">
                  <c:v>-2979.4810000000002</c:v>
                </c:pt>
                <c:pt idx="1339">
                  <c:v>-2981.4090000000001</c:v>
                </c:pt>
                <c:pt idx="1340">
                  <c:v>-2983.3380000000002</c:v>
                </c:pt>
                <c:pt idx="1341">
                  <c:v>-2985.2660000000001</c:v>
                </c:pt>
                <c:pt idx="1342">
                  <c:v>-2987.1950000000002</c:v>
                </c:pt>
                <c:pt idx="1343">
                  <c:v>-2989.123</c:v>
                </c:pt>
                <c:pt idx="1344">
                  <c:v>-2991.0520000000001</c:v>
                </c:pt>
                <c:pt idx="1345">
                  <c:v>-2992.98</c:v>
                </c:pt>
                <c:pt idx="1346">
                  <c:v>-2994.9090000000001</c:v>
                </c:pt>
                <c:pt idx="1347">
                  <c:v>-2996.837</c:v>
                </c:pt>
                <c:pt idx="1348">
                  <c:v>-2998.7660000000001</c:v>
                </c:pt>
                <c:pt idx="1349">
                  <c:v>-3000.694</c:v>
                </c:pt>
                <c:pt idx="1350">
                  <c:v>-3002.623</c:v>
                </c:pt>
                <c:pt idx="1351">
                  <c:v>-3004.5509999999999</c:v>
                </c:pt>
                <c:pt idx="1352">
                  <c:v>-3006.4789999999998</c:v>
                </c:pt>
                <c:pt idx="1353">
                  <c:v>-3008.4079999999999</c:v>
                </c:pt>
                <c:pt idx="1354">
                  <c:v>-3010.3359999999998</c:v>
                </c:pt>
                <c:pt idx="1355">
                  <c:v>-3012.2649999999999</c:v>
                </c:pt>
                <c:pt idx="1356">
                  <c:v>-3014.1930000000002</c:v>
                </c:pt>
                <c:pt idx="1357">
                  <c:v>-3016.1219999999998</c:v>
                </c:pt>
                <c:pt idx="1358">
                  <c:v>-3018.05</c:v>
                </c:pt>
                <c:pt idx="1359">
                  <c:v>-3019.9789999999998</c:v>
                </c:pt>
                <c:pt idx="1360">
                  <c:v>-3021.9070000000002</c:v>
                </c:pt>
                <c:pt idx="1361">
                  <c:v>-3023.8359999999998</c:v>
                </c:pt>
                <c:pt idx="1362">
                  <c:v>-3025.7640000000001</c:v>
                </c:pt>
                <c:pt idx="1363">
                  <c:v>-3027.6930000000002</c:v>
                </c:pt>
                <c:pt idx="1364">
                  <c:v>-3029.6210000000001</c:v>
                </c:pt>
                <c:pt idx="1365">
                  <c:v>-3031.55</c:v>
                </c:pt>
                <c:pt idx="1366">
                  <c:v>-3033.4780000000001</c:v>
                </c:pt>
                <c:pt idx="1367">
                  <c:v>-3035.4059999999999</c:v>
                </c:pt>
                <c:pt idx="1368">
                  <c:v>-3037.335</c:v>
                </c:pt>
                <c:pt idx="1369">
                  <c:v>-3039.2629999999999</c:v>
                </c:pt>
                <c:pt idx="1370">
                  <c:v>-3041.192</c:v>
                </c:pt>
                <c:pt idx="1371">
                  <c:v>-3043.12</c:v>
                </c:pt>
                <c:pt idx="1372">
                  <c:v>-3045.049</c:v>
                </c:pt>
                <c:pt idx="1373">
                  <c:v>-3046.9769999999999</c:v>
                </c:pt>
                <c:pt idx="1374">
                  <c:v>-3048.9059999999999</c:v>
                </c:pt>
                <c:pt idx="1375">
                  <c:v>-3050.8339999999998</c:v>
                </c:pt>
                <c:pt idx="1376">
                  <c:v>-3052.7629999999999</c:v>
                </c:pt>
                <c:pt idx="1377">
                  <c:v>-3054.6909999999998</c:v>
                </c:pt>
                <c:pt idx="1378">
                  <c:v>-3056.62</c:v>
                </c:pt>
                <c:pt idx="1379">
                  <c:v>-3058.5479999999998</c:v>
                </c:pt>
                <c:pt idx="1380">
                  <c:v>-3060.4769999999999</c:v>
                </c:pt>
                <c:pt idx="1381">
                  <c:v>-3062.4050000000002</c:v>
                </c:pt>
                <c:pt idx="1382">
                  <c:v>-3064.3330000000001</c:v>
                </c:pt>
                <c:pt idx="1383">
                  <c:v>-3066.2620000000002</c:v>
                </c:pt>
                <c:pt idx="1384">
                  <c:v>-3068.19</c:v>
                </c:pt>
                <c:pt idx="1385">
                  <c:v>-3070.1190000000001</c:v>
                </c:pt>
                <c:pt idx="1386">
                  <c:v>-3072.047</c:v>
                </c:pt>
                <c:pt idx="1387">
                  <c:v>-3073.9760000000001</c:v>
                </c:pt>
                <c:pt idx="1388">
                  <c:v>-3075.904</c:v>
                </c:pt>
                <c:pt idx="1389">
                  <c:v>-3077.8330000000001</c:v>
                </c:pt>
                <c:pt idx="1390">
                  <c:v>-3079.761</c:v>
                </c:pt>
                <c:pt idx="1391">
                  <c:v>-3081.69</c:v>
                </c:pt>
                <c:pt idx="1392">
                  <c:v>-3083.6179999999999</c:v>
                </c:pt>
                <c:pt idx="1393">
                  <c:v>-3085.547</c:v>
                </c:pt>
                <c:pt idx="1394">
                  <c:v>-3087.4749999999999</c:v>
                </c:pt>
                <c:pt idx="1395">
                  <c:v>-3089.404</c:v>
                </c:pt>
                <c:pt idx="1396">
                  <c:v>-3091.3319999999999</c:v>
                </c:pt>
                <c:pt idx="1397">
                  <c:v>-3093.26</c:v>
                </c:pt>
                <c:pt idx="1398">
                  <c:v>-3095.1889999999999</c:v>
                </c:pt>
                <c:pt idx="1399">
                  <c:v>-3097.1170000000002</c:v>
                </c:pt>
                <c:pt idx="1400">
                  <c:v>-3099.0459999999998</c:v>
                </c:pt>
                <c:pt idx="1401">
                  <c:v>-3100.9740000000002</c:v>
                </c:pt>
                <c:pt idx="1402">
                  <c:v>-3102.9029999999998</c:v>
                </c:pt>
                <c:pt idx="1403">
                  <c:v>-3104.8310000000001</c:v>
                </c:pt>
                <c:pt idx="1404">
                  <c:v>-3106.76</c:v>
                </c:pt>
                <c:pt idx="1405">
                  <c:v>-3108.6880000000001</c:v>
                </c:pt>
                <c:pt idx="1406">
                  <c:v>-3110.6170000000002</c:v>
                </c:pt>
                <c:pt idx="1407">
                  <c:v>-3112.5450000000001</c:v>
                </c:pt>
                <c:pt idx="1408">
                  <c:v>-3114.4740000000002</c:v>
                </c:pt>
                <c:pt idx="1409">
                  <c:v>-3116.402</c:v>
                </c:pt>
                <c:pt idx="1410">
                  <c:v>-3118.3310000000001</c:v>
                </c:pt>
                <c:pt idx="1411">
                  <c:v>-3120.259</c:v>
                </c:pt>
                <c:pt idx="1412">
                  <c:v>-3122.1880000000001</c:v>
                </c:pt>
                <c:pt idx="1413">
                  <c:v>-3124.116</c:v>
                </c:pt>
                <c:pt idx="1414">
                  <c:v>-3126.0439999999999</c:v>
                </c:pt>
                <c:pt idx="1415">
                  <c:v>-3127.973</c:v>
                </c:pt>
                <c:pt idx="1416">
                  <c:v>-3129.9009999999998</c:v>
                </c:pt>
                <c:pt idx="1417">
                  <c:v>-3131.83</c:v>
                </c:pt>
                <c:pt idx="1418">
                  <c:v>-3133.7579999999998</c:v>
                </c:pt>
                <c:pt idx="1419">
                  <c:v>-3135.6869999999999</c:v>
                </c:pt>
                <c:pt idx="1420">
                  <c:v>-3137.6149999999998</c:v>
                </c:pt>
                <c:pt idx="1421">
                  <c:v>-3139.5439999999999</c:v>
                </c:pt>
                <c:pt idx="1422">
                  <c:v>-3141.4720000000002</c:v>
                </c:pt>
                <c:pt idx="1423">
                  <c:v>-3143.4009999999998</c:v>
                </c:pt>
                <c:pt idx="1424">
                  <c:v>-3145.3290000000002</c:v>
                </c:pt>
                <c:pt idx="1425">
                  <c:v>-3147.2579999999998</c:v>
                </c:pt>
                <c:pt idx="1426">
                  <c:v>-3149.1860000000001</c:v>
                </c:pt>
                <c:pt idx="1427">
                  <c:v>-3151.1149999999998</c:v>
                </c:pt>
                <c:pt idx="1428">
                  <c:v>-3153.0430000000001</c:v>
                </c:pt>
                <c:pt idx="1429">
                  <c:v>-3154.971</c:v>
                </c:pt>
                <c:pt idx="1430">
                  <c:v>-3156.9</c:v>
                </c:pt>
                <c:pt idx="1431">
                  <c:v>-3158.828</c:v>
                </c:pt>
                <c:pt idx="1432">
                  <c:v>-3160.7570000000001</c:v>
                </c:pt>
                <c:pt idx="1433">
                  <c:v>-3162.6849999999999</c:v>
                </c:pt>
                <c:pt idx="1434">
                  <c:v>-3164.614</c:v>
                </c:pt>
                <c:pt idx="1435">
                  <c:v>-3166.5419999999999</c:v>
                </c:pt>
                <c:pt idx="1436">
                  <c:v>-3168.471</c:v>
                </c:pt>
                <c:pt idx="1437">
                  <c:v>-3170.3989999999999</c:v>
                </c:pt>
                <c:pt idx="1438">
                  <c:v>-3172.328</c:v>
                </c:pt>
                <c:pt idx="1439">
                  <c:v>-3174.2559999999999</c:v>
                </c:pt>
                <c:pt idx="1440">
                  <c:v>-3176.1849999999999</c:v>
                </c:pt>
                <c:pt idx="1441">
                  <c:v>-3178.1129999999998</c:v>
                </c:pt>
                <c:pt idx="1442">
                  <c:v>-3180.0419999999999</c:v>
                </c:pt>
                <c:pt idx="1443">
                  <c:v>-3181.97</c:v>
                </c:pt>
                <c:pt idx="1444">
                  <c:v>-3183.8980000000001</c:v>
                </c:pt>
                <c:pt idx="1445">
                  <c:v>-3185.8270000000002</c:v>
                </c:pt>
                <c:pt idx="1446">
                  <c:v>-3187.7550000000001</c:v>
                </c:pt>
                <c:pt idx="1447">
                  <c:v>-3189.6840000000002</c:v>
                </c:pt>
                <c:pt idx="1448">
                  <c:v>-3191.6120000000001</c:v>
                </c:pt>
                <c:pt idx="1449">
                  <c:v>-3193.5410000000002</c:v>
                </c:pt>
                <c:pt idx="1450">
                  <c:v>-3195.4690000000001</c:v>
                </c:pt>
                <c:pt idx="1451">
                  <c:v>-3197.3980000000001</c:v>
                </c:pt>
                <c:pt idx="1452">
                  <c:v>-3199.326</c:v>
                </c:pt>
                <c:pt idx="1453">
                  <c:v>-3201.2550000000001</c:v>
                </c:pt>
                <c:pt idx="1454">
                  <c:v>-3203.183</c:v>
                </c:pt>
                <c:pt idx="1455">
                  <c:v>-3205.1120000000001</c:v>
                </c:pt>
                <c:pt idx="1456">
                  <c:v>-3207.04</c:v>
                </c:pt>
                <c:pt idx="1457">
                  <c:v>-3208.9690000000001</c:v>
                </c:pt>
                <c:pt idx="1458">
                  <c:v>-3210.8969999999999</c:v>
                </c:pt>
                <c:pt idx="1459">
                  <c:v>-3212.8249999999998</c:v>
                </c:pt>
                <c:pt idx="1460">
                  <c:v>-3214.7539999999999</c:v>
                </c:pt>
                <c:pt idx="1461">
                  <c:v>-3216.6819999999998</c:v>
                </c:pt>
                <c:pt idx="1462">
                  <c:v>-3218.6109999999999</c:v>
                </c:pt>
                <c:pt idx="1463">
                  <c:v>-3220.5390000000002</c:v>
                </c:pt>
                <c:pt idx="1464">
                  <c:v>-3222.4679999999998</c:v>
                </c:pt>
                <c:pt idx="1465">
                  <c:v>-3224.3960000000002</c:v>
                </c:pt>
                <c:pt idx="1466">
                  <c:v>-3226.3249999999998</c:v>
                </c:pt>
                <c:pt idx="1467">
                  <c:v>-3228.2530000000002</c:v>
                </c:pt>
                <c:pt idx="1468">
                  <c:v>-3230.1819999999998</c:v>
                </c:pt>
                <c:pt idx="1469">
                  <c:v>-3232.11</c:v>
                </c:pt>
                <c:pt idx="1470">
                  <c:v>-3234.0390000000002</c:v>
                </c:pt>
                <c:pt idx="1471">
                  <c:v>-3235.9670000000001</c:v>
                </c:pt>
                <c:pt idx="1472">
                  <c:v>-3237.8960000000002</c:v>
                </c:pt>
                <c:pt idx="1473">
                  <c:v>-3239.8240000000001</c:v>
                </c:pt>
                <c:pt idx="1474">
                  <c:v>-3241.752</c:v>
                </c:pt>
                <c:pt idx="1475">
                  <c:v>-3243.681</c:v>
                </c:pt>
                <c:pt idx="1476">
                  <c:v>-3245.6089999999999</c:v>
                </c:pt>
                <c:pt idx="1477">
                  <c:v>-3247.538</c:v>
                </c:pt>
                <c:pt idx="1478">
                  <c:v>-3249.4659999999999</c:v>
                </c:pt>
                <c:pt idx="1479">
                  <c:v>-3251.395</c:v>
                </c:pt>
                <c:pt idx="1480">
                  <c:v>-3253.3229999999999</c:v>
                </c:pt>
                <c:pt idx="1481">
                  <c:v>-3255.252</c:v>
                </c:pt>
                <c:pt idx="1482">
                  <c:v>-3257.18</c:v>
                </c:pt>
                <c:pt idx="1483">
                  <c:v>-3259.1089999999999</c:v>
                </c:pt>
                <c:pt idx="1484">
                  <c:v>-3261.0369999999998</c:v>
                </c:pt>
                <c:pt idx="1485">
                  <c:v>-3262.9659999999999</c:v>
                </c:pt>
                <c:pt idx="1486">
                  <c:v>-3264.8939999999998</c:v>
                </c:pt>
                <c:pt idx="1487">
                  <c:v>-3266.8229999999999</c:v>
                </c:pt>
                <c:pt idx="1488">
                  <c:v>-3268.7510000000002</c:v>
                </c:pt>
                <c:pt idx="1489">
                  <c:v>-3270.6790000000001</c:v>
                </c:pt>
                <c:pt idx="1490">
                  <c:v>-3272.6080000000002</c:v>
                </c:pt>
                <c:pt idx="1491">
                  <c:v>-3274.5360000000001</c:v>
                </c:pt>
                <c:pt idx="1492">
                  <c:v>-3276.4650000000001</c:v>
                </c:pt>
                <c:pt idx="1493">
                  <c:v>-3278.393</c:v>
                </c:pt>
                <c:pt idx="1494">
                  <c:v>-3280.3220000000001</c:v>
                </c:pt>
                <c:pt idx="1495">
                  <c:v>-3282.25</c:v>
                </c:pt>
                <c:pt idx="1496">
                  <c:v>-3284.1790000000001</c:v>
                </c:pt>
                <c:pt idx="1497">
                  <c:v>-3286.107</c:v>
                </c:pt>
                <c:pt idx="1498">
                  <c:v>-3288.0360000000001</c:v>
                </c:pt>
                <c:pt idx="1499">
                  <c:v>-3289.9639999999999</c:v>
                </c:pt>
                <c:pt idx="1500">
                  <c:v>-3291.893</c:v>
                </c:pt>
                <c:pt idx="1501">
                  <c:v>-3293.8209999999999</c:v>
                </c:pt>
                <c:pt idx="1502">
                  <c:v>-3295.75</c:v>
                </c:pt>
                <c:pt idx="1503">
                  <c:v>-3297.6779999999999</c:v>
                </c:pt>
                <c:pt idx="1504">
                  <c:v>-3299.6060000000002</c:v>
                </c:pt>
                <c:pt idx="1505">
                  <c:v>-3301.5349999999999</c:v>
                </c:pt>
                <c:pt idx="1506">
                  <c:v>-3303.4630000000002</c:v>
                </c:pt>
                <c:pt idx="1507">
                  <c:v>-3305.3919999999998</c:v>
                </c:pt>
                <c:pt idx="1508">
                  <c:v>-3307.32</c:v>
                </c:pt>
                <c:pt idx="1509">
                  <c:v>-3309.2489999999998</c:v>
                </c:pt>
                <c:pt idx="1510">
                  <c:v>-3311.1770000000001</c:v>
                </c:pt>
                <c:pt idx="1511">
                  <c:v>-3313.1060000000002</c:v>
                </c:pt>
                <c:pt idx="1512">
                  <c:v>-3315.0340000000001</c:v>
                </c:pt>
                <c:pt idx="1513">
                  <c:v>-3316.9630000000002</c:v>
                </c:pt>
                <c:pt idx="1514">
                  <c:v>-3318.8910000000001</c:v>
                </c:pt>
                <c:pt idx="1515">
                  <c:v>-3320.82</c:v>
                </c:pt>
                <c:pt idx="1516">
                  <c:v>-3322.748</c:v>
                </c:pt>
                <c:pt idx="1517">
                  <c:v>-3324.6770000000001</c:v>
                </c:pt>
                <c:pt idx="1518">
                  <c:v>-3326.605</c:v>
                </c:pt>
                <c:pt idx="1519">
                  <c:v>-3328.5329999999999</c:v>
                </c:pt>
                <c:pt idx="1520">
                  <c:v>-3330.462</c:v>
                </c:pt>
                <c:pt idx="1521">
                  <c:v>-3332.39</c:v>
                </c:pt>
                <c:pt idx="1522">
                  <c:v>-3334.319</c:v>
                </c:pt>
                <c:pt idx="1523">
                  <c:v>-3336.2469999999998</c:v>
                </c:pt>
                <c:pt idx="1524">
                  <c:v>-3338.1759999999999</c:v>
                </c:pt>
                <c:pt idx="1525">
                  <c:v>-3340.1039999999998</c:v>
                </c:pt>
                <c:pt idx="1526">
                  <c:v>-3342.0329999999999</c:v>
                </c:pt>
                <c:pt idx="1527">
                  <c:v>-3343.9609999999998</c:v>
                </c:pt>
                <c:pt idx="1528">
                  <c:v>-3345.89</c:v>
                </c:pt>
                <c:pt idx="1529">
                  <c:v>-3347.8180000000002</c:v>
                </c:pt>
                <c:pt idx="1530">
                  <c:v>-3349.7469999999998</c:v>
                </c:pt>
                <c:pt idx="1531">
                  <c:v>-3351.6750000000002</c:v>
                </c:pt>
                <c:pt idx="1532">
                  <c:v>-3353.6039999999998</c:v>
                </c:pt>
                <c:pt idx="1533">
                  <c:v>-3355.5320000000002</c:v>
                </c:pt>
                <c:pt idx="1534">
                  <c:v>-3357.46</c:v>
                </c:pt>
                <c:pt idx="1535">
                  <c:v>-3359.3890000000001</c:v>
                </c:pt>
                <c:pt idx="1536">
                  <c:v>-3361.317</c:v>
                </c:pt>
                <c:pt idx="1537">
                  <c:v>-3363.2460000000001</c:v>
                </c:pt>
                <c:pt idx="1538">
                  <c:v>-3365.174</c:v>
                </c:pt>
                <c:pt idx="1539">
                  <c:v>-3367.1030000000001</c:v>
                </c:pt>
                <c:pt idx="1540">
                  <c:v>-3369.0309999999999</c:v>
                </c:pt>
                <c:pt idx="1541">
                  <c:v>-3370.96</c:v>
                </c:pt>
                <c:pt idx="1542">
                  <c:v>-3372.8879999999999</c:v>
                </c:pt>
                <c:pt idx="1543">
                  <c:v>-3374.817</c:v>
                </c:pt>
                <c:pt idx="1544">
                  <c:v>-3376.7449999999999</c:v>
                </c:pt>
                <c:pt idx="1545">
                  <c:v>-3378.674</c:v>
                </c:pt>
                <c:pt idx="1546">
                  <c:v>-3380.6019999999999</c:v>
                </c:pt>
                <c:pt idx="1547">
                  <c:v>-3382.5309999999999</c:v>
                </c:pt>
                <c:pt idx="1548">
                  <c:v>-3384.4589999999998</c:v>
                </c:pt>
                <c:pt idx="1549">
                  <c:v>-3386.3870000000002</c:v>
                </c:pt>
                <c:pt idx="1550">
                  <c:v>-3388.3159999999998</c:v>
                </c:pt>
                <c:pt idx="1551">
                  <c:v>-3390.2440000000001</c:v>
                </c:pt>
                <c:pt idx="1552">
                  <c:v>-3392.1729999999998</c:v>
                </c:pt>
                <c:pt idx="1553">
                  <c:v>-3394.1010000000001</c:v>
                </c:pt>
                <c:pt idx="1554">
                  <c:v>-3396.03</c:v>
                </c:pt>
                <c:pt idx="1555">
                  <c:v>-3397.9580000000001</c:v>
                </c:pt>
                <c:pt idx="1556">
                  <c:v>-3399.8870000000002</c:v>
                </c:pt>
                <c:pt idx="1557">
                  <c:v>-3401.8150000000001</c:v>
                </c:pt>
                <c:pt idx="1558">
                  <c:v>-3403.7440000000001</c:v>
                </c:pt>
                <c:pt idx="1559">
                  <c:v>-3405.672</c:v>
                </c:pt>
                <c:pt idx="1560">
                  <c:v>-3407.6010000000001</c:v>
                </c:pt>
                <c:pt idx="1561">
                  <c:v>-3409.529</c:v>
                </c:pt>
                <c:pt idx="1562">
                  <c:v>-3411.4580000000001</c:v>
                </c:pt>
                <c:pt idx="1563">
                  <c:v>-3413.386</c:v>
                </c:pt>
                <c:pt idx="1564">
                  <c:v>-3415.3139999999999</c:v>
                </c:pt>
                <c:pt idx="1565">
                  <c:v>-3417.2429999999999</c:v>
                </c:pt>
                <c:pt idx="1566">
                  <c:v>-3419.1709999999998</c:v>
                </c:pt>
                <c:pt idx="1567">
                  <c:v>-3421.1</c:v>
                </c:pt>
                <c:pt idx="1568">
                  <c:v>-3423.0279999999998</c:v>
                </c:pt>
                <c:pt idx="1569">
                  <c:v>-3424.9569999999999</c:v>
                </c:pt>
                <c:pt idx="1570">
                  <c:v>-3426.8850000000002</c:v>
                </c:pt>
                <c:pt idx="1571">
                  <c:v>-3428.8139999999999</c:v>
                </c:pt>
                <c:pt idx="1572">
                  <c:v>-3430.7420000000002</c:v>
                </c:pt>
                <c:pt idx="1573">
                  <c:v>-3432.6709999999998</c:v>
                </c:pt>
                <c:pt idx="1574">
                  <c:v>-3434.5990000000002</c:v>
                </c:pt>
                <c:pt idx="1575">
                  <c:v>-3436.5279999999998</c:v>
                </c:pt>
                <c:pt idx="1576">
                  <c:v>-3438.4560000000001</c:v>
                </c:pt>
                <c:pt idx="1577">
                  <c:v>-3440.3850000000002</c:v>
                </c:pt>
                <c:pt idx="1578">
                  <c:v>-3442.3130000000001</c:v>
                </c:pt>
                <c:pt idx="1579">
                  <c:v>-3444.241</c:v>
                </c:pt>
                <c:pt idx="1580">
                  <c:v>-3446.17</c:v>
                </c:pt>
                <c:pt idx="1581">
                  <c:v>-3448.098</c:v>
                </c:pt>
                <c:pt idx="1582">
                  <c:v>-3450.027</c:v>
                </c:pt>
                <c:pt idx="1583">
                  <c:v>-3451.9549999999999</c:v>
                </c:pt>
                <c:pt idx="1584">
                  <c:v>-3453.884</c:v>
                </c:pt>
                <c:pt idx="1585">
                  <c:v>-3455.8119999999999</c:v>
                </c:pt>
                <c:pt idx="1586">
                  <c:v>-3457.741</c:v>
                </c:pt>
                <c:pt idx="1587">
                  <c:v>-3459.6689999999999</c:v>
                </c:pt>
                <c:pt idx="1588">
                  <c:v>-3461.598</c:v>
                </c:pt>
                <c:pt idx="1589">
                  <c:v>-3463.5259999999998</c:v>
                </c:pt>
                <c:pt idx="1590">
                  <c:v>-3465.4549999999999</c:v>
                </c:pt>
                <c:pt idx="1591">
                  <c:v>-3467.3829999999998</c:v>
                </c:pt>
                <c:pt idx="1592">
                  <c:v>-3469.3119999999999</c:v>
                </c:pt>
                <c:pt idx="1593">
                  <c:v>-3471.24</c:v>
                </c:pt>
                <c:pt idx="1594">
                  <c:v>-3473.1680000000001</c:v>
                </c:pt>
                <c:pt idx="1595">
                  <c:v>-3475.0970000000002</c:v>
                </c:pt>
                <c:pt idx="1596">
                  <c:v>-3477.0250000000001</c:v>
                </c:pt>
                <c:pt idx="1597">
                  <c:v>-3478.9540000000002</c:v>
                </c:pt>
                <c:pt idx="1598">
                  <c:v>-3480.8820000000001</c:v>
                </c:pt>
                <c:pt idx="1599">
                  <c:v>-3482.8110000000001</c:v>
                </c:pt>
                <c:pt idx="1600">
                  <c:v>-3484.739</c:v>
                </c:pt>
                <c:pt idx="1601">
                  <c:v>-3486.6680000000001</c:v>
                </c:pt>
                <c:pt idx="1602">
                  <c:v>-3488.596</c:v>
                </c:pt>
                <c:pt idx="1603">
                  <c:v>-3490.5250000000001</c:v>
                </c:pt>
                <c:pt idx="1604">
                  <c:v>-3492.453</c:v>
                </c:pt>
                <c:pt idx="1605">
                  <c:v>-3494.3820000000001</c:v>
                </c:pt>
                <c:pt idx="1606">
                  <c:v>-3496.31</c:v>
                </c:pt>
                <c:pt idx="1607">
                  <c:v>-3498.239</c:v>
                </c:pt>
                <c:pt idx="1608">
                  <c:v>-3500.1669999999999</c:v>
                </c:pt>
                <c:pt idx="1609">
                  <c:v>-3502.0949999999998</c:v>
                </c:pt>
                <c:pt idx="1610">
                  <c:v>-3504.0239999999999</c:v>
                </c:pt>
                <c:pt idx="1611">
                  <c:v>-3505.9520000000002</c:v>
                </c:pt>
                <c:pt idx="1612">
                  <c:v>-3507.8809999999999</c:v>
                </c:pt>
                <c:pt idx="1613">
                  <c:v>-3509.8090000000002</c:v>
                </c:pt>
                <c:pt idx="1614">
                  <c:v>-3511.7379999999998</c:v>
                </c:pt>
                <c:pt idx="1615">
                  <c:v>-3513.6660000000002</c:v>
                </c:pt>
                <c:pt idx="1616">
                  <c:v>-3515.5949999999998</c:v>
                </c:pt>
                <c:pt idx="1617">
                  <c:v>-3517.5230000000001</c:v>
                </c:pt>
                <c:pt idx="1618">
                  <c:v>-3519.4520000000002</c:v>
                </c:pt>
                <c:pt idx="1619">
                  <c:v>-3521.38</c:v>
                </c:pt>
                <c:pt idx="1620">
                  <c:v>-3523.3090000000002</c:v>
                </c:pt>
                <c:pt idx="1621">
                  <c:v>-3525.2370000000001</c:v>
                </c:pt>
                <c:pt idx="1622">
                  <c:v>-3527.1660000000002</c:v>
                </c:pt>
                <c:pt idx="1623">
                  <c:v>-3529.0940000000001</c:v>
                </c:pt>
                <c:pt idx="1624">
                  <c:v>-3531.0219999999999</c:v>
                </c:pt>
                <c:pt idx="1625">
                  <c:v>-3532.951</c:v>
                </c:pt>
                <c:pt idx="1626">
                  <c:v>-3534.8789999999999</c:v>
                </c:pt>
                <c:pt idx="1627">
                  <c:v>-3536.808</c:v>
                </c:pt>
                <c:pt idx="1628">
                  <c:v>-3538.7359999999999</c:v>
                </c:pt>
                <c:pt idx="1629">
                  <c:v>-3540.665</c:v>
                </c:pt>
                <c:pt idx="1630">
                  <c:v>-3542.5929999999998</c:v>
                </c:pt>
                <c:pt idx="1631">
                  <c:v>-3544.5219999999999</c:v>
                </c:pt>
                <c:pt idx="1632">
                  <c:v>-3546.45</c:v>
                </c:pt>
                <c:pt idx="1633">
                  <c:v>-3548.3789999999999</c:v>
                </c:pt>
                <c:pt idx="1634">
                  <c:v>-3550.3069999999998</c:v>
                </c:pt>
                <c:pt idx="1635">
                  <c:v>-3552.2359999999999</c:v>
                </c:pt>
                <c:pt idx="1636">
                  <c:v>-3554.1640000000002</c:v>
                </c:pt>
                <c:pt idx="1637">
                  <c:v>-3556.0929999999998</c:v>
                </c:pt>
                <c:pt idx="1638">
                  <c:v>-3558.0210000000002</c:v>
                </c:pt>
                <c:pt idx="1639">
                  <c:v>-3559.9490000000001</c:v>
                </c:pt>
                <c:pt idx="1640">
                  <c:v>-3561.8780000000002</c:v>
                </c:pt>
                <c:pt idx="1641">
                  <c:v>-3563.806</c:v>
                </c:pt>
                <c:pt idx="1642">
                  <c:v>-3565.7350000000001</c:v>
                </c:pt>
                <c:pt idx="1643">
                  <c:v>-3567.663</c:v>
                </c:pt>
                <c:pt idx="1644">
                  <c:v>-3569.5920000000001</c:v>
                </c:pt>
                <c:pt idx="1645">
                  <c:v>-3571.52</c:v>
                </c:pt>
                <c:pt idx="1646">
                  <c:v>-3573.4490000000001</c:v>
                </c:pt>
                <c:pt idx="1647">
                  <c:v>-3575.377</c:v>
                </c:pt>
                <c:pt idx="1648">
                  <c:v>-3577.306</c:v>
                </c:pt>
                <c:pt idx="1649">
                  <c:v>-3579.2339999999999</c:v>
                </c:pt>
                <c:pt idx="1650">
                  <c:v>-3581.163</c:v>
                </c:pt>
                <c:pt idx="1651">
                  <c:v>-3583.0909999999999</c:v>
                </c:pt>
                <c:pt idx="1652">
                  <c:v>-3585.02</c:v>
                </c:pt>
                <c:pt idx="1653">
                  <c:v>-3586.9479999999999</c:v>
                </c:pt>
                <c:pt idx="1654">
                  <c:v>-3588.8760000000002</c:v>
                </c:pt>
                <c:pt idx="1655">
                  <c:v>-3590.8049999999998</c:v>
                </c:pt>
                <c:pt idx="1656">
                  <c:v>-3592.7330000000002</c:v>
                </c:pt>
                <c:pt idx="1657">
                  <c:v>-3594.6619999999998</c:v>
                </c:pt>
                <c:pt idx="1658">
                  <c:v>-3596.59</c:v>
                </c:pt>
                <c:pt idx="1659">
                  <c:v>-3598.5189999999998</c:v>
                </c:pt>
                <c:pt idx="1660">
                  <c:v>-3600.4470000000001</c:v>
                </c:pt>
                <c:pt idx="1661">
                  <c:v>-3602.3760000000002</c:v>
                </c:pt>
                <c:pt idx="1662">
                  <c:v>-3604.3040000000001</c:v>
                </c:pt>
                <c:pt idx="1663">
                  <c:v>-3606.2330000000002</c:v>
                </c:pt>
                <c:pt idx="1664">
                  <c:v>-3608.1610000000001</c:v>
                </c:pt>
                <c:pt idx="1665">
                  <c:v>-3610.09</c:v>
                </c:pt>
                <c:pt idx="1666">
                  <c:v>-3612.018</c:v>
                </c:pt>
                <c:pt idx="1667">
                  <c:v>-3613.9470000000001</c:v>
                </c:pt>
                <c:pt idx="1668">
                  <c:v>-3615.875</c:v>
                </c:pt>
                <c:pt idx="1669">
                  <c:v>-3617.8029999999999</c:v>
                </c:pt>
                <c:pt idx="1670">
                  <c:v>-3619.732</c:v>
                </c:pt>
                <c:pt idx="1671">
                  <c:v>-3621.66</c:v>
                </c:pt>
                <c:pt idx="1672">
                  <c:v>-3623.5889999999999</c:v>
                </c:pt>
                <c:pt idx="1673">
                  <c:v>-3625.5169999999998</c:v>
                </c:pt>
                <c:pt idx="1674">
                  <c:v>-3627.4459999999999</c:v>
                </c:pt>
                <c:pt idx="1675">
                  <c:v>-3629.3739999999998</c:v>
                </c:pt>
                <c:pt idx="1676">
                  <c:v>-3631.3029999999999</c:v>
                </c:pt>
                <c:pt idx="1677">
                  <c:v>-3633.2310000000002</c:v>
                </c:pt>
                <c:pt idx="1678">
                  <c:v>-3635.16</c:v>
                </c:pt>
                <c:pt idx="1679">
                  <c:v>-3637.0880000000002</c:v>
                </c:pt>
                <c:pt idx="1680">
                  <c:v>-3639.0169999999998</c:v>
                </c:pt>
                <c:pt idx="1681">
                  <c:v>-3640.9450000000002</c:v>
                </c:pt>
                <c:pt idx="1682">
                  <c:v>-3642.8739999999998</c:v>
                </c:pt>
                <c:pt idx="1683">
                  <c:v>-3644.8020000000001</c:v>
                </c:pt>
                <c:pt idx="1684">
                  <c:v>-3646.73</c:v>
                </c:pt>
                <c:pt idx="1685">
                  <c:v>-3648.6590000000001</c:v>
                </c:pt>
                <c:pt idx="1686">
                  <c:v>-3650.587</c:v>
                </c:pt>
                <c:pt idx="1687">
                  <c:v>-3652.5160000000001</c:v>
                </c:pt>
                <c:pt idx="1688">
                  <c:v>-3654.444</c:v>
                </c:pt>
                <c:pt idx="1689">
                  <c:v>-3656.373</c:v>
                </c:pt>
                <c:pt idx="1690">
                  <c:v>-3658.3009999999999</c:v>
                </c:pt>
                <c:pt idx="1691">
                  <c:v>-3660.23</c:v>
                </c:pt>
                <c:pt idx="1692">
                  <c:v>-3662.1579999999999</c:v>
                </c:pt>
                <c:pt idx="1693">
                  <c:v>-3664.087</c:v>
                </c:pt>
                <c:pt idx="1694">
                  <c:v>-3666.0149999999999</c:v>
                </c:pt>
                <c:pt idx="1695">
                  <c:v>-3667.944</c:v>
                </c:pt>
                <c:pt idx="1696">
                  <c:v>-3669.8719999999998</c:v>
                </c:pt>
                <c:pt idx="1697">
                  <c:v>-3671.8009999999999</c:v>
                </c:pt>
                <c:pt idx="1698">
                  <c:v>-3673.7289999999998</c:v>
                </c:pt>
                <c:pt idx="1699">
                  <c:v>-3675.6570000000002</c:v>
                </c:pt>
                <c:pt idx="1700">
                  <c:v>-3677.5859999999998</c:v>
                </c:pt>
                <c:pt idx="1701">
                  <c:v>-3679.5140000000001</c:v>
                </c:pt>
                <c:pt idx="1702">
                  <c:v>-3681.4430000000002</c:v>
                </c:pt>
                <c:pt idx="1703">
                  <c:v>-3683.3710000000001</c:v>
                </c:pt>
                <c:pt idx="1704">
                  <c:v>-3685.3</c:v>
                </c:pt>
                <c:pt idx="1705">
                  <c:v>-3687.2280000000001</c:v>
                </c:pt>
                <c:pt idx="1706">
                  <c:v>-3689.1570000000002</c:v>
                </c:pt>
                <c:pt idx="1707">
                  <c:v>-3691.085</c:v>
                </c:pt>
                <c:pt idx="1708">
                  <c:v>-3693.0140000000001</c:v>
                </c:pt>
                <c:pt idx="1709">
                  <c:v>-3694.942</c:v>
                </c:pt>
                <c:pt idx="1710">
                  <c:v>-3696.8710000000001</c:v>
                </c:pt>
                <c:pt idx="1711">
                  <c:v>-3698.799</c:v>
                </c:pt>
                <c:pt idx="1712">
                  <c:v>-3700.7280000000001</c:v>
                </c:pt>
                <c:pt idx="1713">
                  <c:v>-3702.6559999999999</c:v>
                </c:pt>
                <c:pt idx="1714">
                  <c:v>-3704.5839999999998</c:v>
                </c:pt>
                <c:pt idx="1715">
                  <c:v>-3706.5129999999999</c:v>
                </c:pt>
                <c:pt idx="1716">
                  <c:v>-3708.4409999999998</c:v>
                </c:pt>
                <c:pt idx="1717">
                  <c:v>-3710.37</c:v>
                </c:pt>
                <c:pt idx="1718">
                  <c:v>-3712.2979999999998</c:v>
                </c:pt>
                <c:pt idx="1719">
                  <c:v>-3714.2269999999999</c:v>
                </c:pt>
                <c:pt idx="1720">
                  <c:v>-3716.1550000000002</c:v>
                </c:pt>
                <c:pt idx="1721">
                  <c:v>-3718.0839999999998</c:v>
                </c:pt>
                <c:pt idx="1722">
                  <c:v>-3720.0120000000002</c:v>
                </c:pt>
                <c:pt idx="1723">
                  <c:v>-3721.9409999999998</c:v>
                </c:pt>
                <c:pt idx="1724">
                  <c:v>-3723.8690000000001</c:v>
                </c:pt>
                <c:pt idx="1725">
                  <c:v>-3725.7979999999998</c:v>
                </c:pt>
                <c:pt idx="1726">
                  <c:v>-3727.7260000000001</c:v>
                </c:pt>
                <c:pt idx="1727">
                  <c:v>-3729.6550000000002</c:v>
                </c:pt>
                <c:pt idx="1728">
                  <c:v>-3731.5830000000001</c:v>
                </c:pt>
                <c:pt idx="1729">
                  <c:v>-3733.511</c:v>
                </c:pt>
                <c:pt idx="1730">
                  <c:v>-3735.44</c:v>
                </c:pt>
                <c:pt idx="1731">
                  <c:v>-3737.3679999999999</c:v>
                </c:pt>
                <c:pt idx="1732">
                  <c:v>-3739.297</c:v>
                </c:pt>
                <c:pt idx="1733">
                  <c:v>-3741.2249999999999</c:v>
                </c:pt>
                <c:pt idx="1734">
                  <c:v>-3743.154</c:v>
                </c:pt>
                <c:pt idx="1735">
                  <c:v>-3745.0819999999999</c:v>
                </c:pt>
                <c:pt idx="1736">
                  <c:v>-3747.011</c:v>
                </c:pt>
                <c:pt idx="1737">
                  <c:v>-3748.9389999999999</c:v>
                </c:pt>
                <c:pt idx="1738">
                  <c:v>-3750.8679999999999</c:v>
                </c:pt>
                <c:pt idx="1739">
                  <c:v>-3752.7959999999998</c:v>
                </c:pt>
                <c:pt idx="1740">
                  <c:v>-3754.7249999999999</c:v>
                </c:pt>
                <c:pt idx="1741">
                  <c:v>-3756.6529999999998</c:v>
                </c:pt>
                <c:pt idx="1742">
                  <c:v>-3758.5819999999999</c:v>
                </c:pt>
                <c:pt idx="1743">
                  <c:v>-3760.51</c:v>
                </c:pt>
                <c:pt idx="1744">
                  <c:v>-3762.4380000000001</c:v>
                </c:pt>
                <c:pt idx="1745">
                  <c:v>-3764.3670000000002</c:v>
                </c:pt>
                <c:pt idx="1746">
                  <c:v>-3766.2950000000001</c:v>
                </c:pt>
                <c:pt idx="1747">
                  <c:v>-3768.2240000000002</c:v>
                </c:pt>
                <c:pt idx="1748">
                  <c:v>-3770.152</c:v>
                </c:pt>
                <c:pt idx="1749">
                  <c:v>-3772.0810000000001</c:v>
                </c:pt>
                <c:pt idx="1750">
                  <c:v>-3774.009</c:v>
                </c:pt>
                <c:pt idx="1751">
                  <c:v>-3775.9380000000001</c:v>
                </c:pt>
                <c:pt idx="1752">
                  <c:v>-3777.866</c:v>
                </c:pt>
                <c:pt idx="1753">
                  <c:v>-3779.7950000000001</c:v>
                </c:pt>
                <c:pt idx="1754">
                  <c:v>-3781.723</c:v>
                </c:pt>
                <c:pt idx="1755">
                  <c:v>-3783.652</c:v>
                </c:pt>
                <c:pt idx="1756">
                  <c:v>-3785.58</c:v>
                </c:pt>
                <c:pt idx="1757">
                  <c:v>-3787.509</c:v>
                </c:pt>
                <c:pt idx="1758">
                  <c:v>-3789.4369999999999</c:v>
                </c:pt>
                <c:pt idx="1759">
                  <c:v>-3791.3649999999998</c:v>
                </c:pt>
                <c:pt idx="1760">
                  <c:v>-3793.2939999999999</c:v>
                </c:pt>
                <c:pt idx="1761">
                  <c:v>-3795.2220000000002</c:v>
                </c:pt>
                <c:pt idx="1762">
                  <c:v>-3797.1509999999998</c:v>
                </c:pt>
                <c:pt idx="1763">
                  <c:v>-3799.0790000000002</c:v>
                </c:pt>
                <c:pt idx="1764">
                  <c:v>-3801.0079999999998</c:v>
                </c:pt>
                <c:pt idx="1765">
                  <c:v>-3802.9360000000001</c:v>
                </c:pt>
                <c:pt idx="1766">
                  <c:v>-3804.8649999999998</c:v>
                </c:pt>
                <c:pt idx="1767">
                  <c:v>-3806.7930000000001</c:v>
                </c:pt>
                <c:pt idx="1768">
                  <c:v>-3808.7220000000002</c:v>
                </c:pt>
                <c:pt idx="1769">
                  <c:v>-3810.65</c:v>
                </c:pt>
                <c:pt idx="1770">
                  <c:v>-3812.5790000000002</c:v>
                </c:pt>
                <c:pt idx="1771">
                  <c:v>-3814.5070000000001</c:v>
                </c:pt>
                <c:pt idx="1772">
                  <c:v>-3816.4360000000001</c:v>
                </c:pt>
                <c:pt idx="1773">
                  <c:v>-3818.364</c:v>
                </c:pt>
                <c:pt idx="1774">
                  <c:v>-3820.2919999999999</c:v>
                </c:pt>
                <c:pt idx="1775">
                  <c:v>-3822.221</c:v>
                </c:pt>
                <c:pt idx="1776">
                  <c:v>-3824.1489999999999</c:v>
                </c:pt>
                <c:pt idx="1777">
                  <c:v>-3826.078</c:v>
                </c:pt>
                <c:pt idx="1778">
                  <c:v>-3828.0059999999999</c:v>
                </c:pt>
                <c:pt idx="1779">
                  <c:v>-3829.9349999999999</c:v>
                </c:pt>
                <c:pt idx="1780">
                  <c:v>-3831.8629999999998</c:v>
                </c:pt>
                <c:pt idx="1781">
                  <c:v>-3833.7919999999999</c:v>
                </c:pt>
                <c:pt idx="1782">
                  <c:v>-3835.72</c:v>
                </c:pt>
                <c:pt idx="1783">
                  <c:v>-3837.6489999999999</c:v>
                </c:pt>
                <c:pt idx="1784">
                  <c:v>-3839.5770000000002</c:v>
                </c:pt>
                <c:pt idx="1785">
                  <c:v>-3841.5059999999999</c:v>
                </c:pt>
                <c:pt idx="1786">
                  <c:v>-3843.4340000000002</c:v>
                </c:pt>
                <c:pt idx="1787">
                  <c:v>-3845.3629999999998</c:v>
                </c:pt>
                <c:pt idx="1788">
                  <c:v>-3847.2910000000002</c:v>
                </c:pt>
                <c:pt idx="1789">
                  <c:v>-3849.2190000000001</c:v>
                </c:pt>
                <c:pt idx="1790">
                  <c:v>-3851.1480000000001</c:v>
                </c:pt>
                <c:pt idx="1791">
                  <c:v>-3853.076</c:v>
                </c:pt>
                <c:pt idx="1792">
                  <c:v>-3855.0050000000001</c:v>
                </c:pt>
                <c:pt idx="1793">
                  <c:v>-3856.933</c:v>
                </c:pt>
                <c:pt idx="1794">
                  <c:v>-3858.8620000000001</c:v>
                </c:pt>
                <c:pt idx="1795">
                  <c:v>-3860.79</c:v>
                </c:pt>
                <c:pt idx="1796">
                  <c:v>-3862.7190000000001</c:v>
                </c:pt>
                <c:pt idx="1797">
                  <c:v>-3864.6469999999999</c:v>
                </c:pt>
                <c:pt idx="1798">
                  <c:v>-3866.576</c:v>
                </c:pt>
                <c:pt idx="1799">
                  <c:v>-3868.5039999999999</c:v>
                </c:pt>
                <c:pt idx="1800">
                  <c:v>-3870.433</c:v>
                </c:pt>
                <c:pt idx="1801">
                  <c:v>-3872.3609999999999</c:v>
                </c:pt>
                <c:pt idx="1802">
                  <c:v>-3874.29</c:v>
                </c:pt>
                <c:pt idx="1803">
                  <c:v>-3876.2179999999998</c:v>
                </c:pt>
                <c:pt idx="1804">
                  <c:v>-3878.1460000000002</c:v>
                </c:pt>
                <c:pt idx="1805">
                  <c:v>-3880.0749999999998</c:v>
                </c:pt>
                <c:pt idx="1806">
                  <c:v>-3882.0030000000002</c:v>
                </c:pt>
                <c:pt idx="1807">
                  <c:v>-3883.9319999999998</c:v>
                </c:pt>
                <c:pt idx="1808">
                  <c:v>-3885.86</c:v>
                </c:pt>
                <c:pt idx="1809">
                  <c:v>-3887.7890000000002</c:v>
                </c:pt>
                <c:pt idx="1810">
                  <c:v>-3889.7170000000001</c:v>
                </c:pt>
                <c:pt idx="1811">
                  <c:v>-3891.6460000000002</c:v>
                </c:pt>
                <c:pt idx="1812">
                  <c:v>-3893.5740000000001</c:v>
                </c:pt>
                <c:pt idx="1813">
                  <c:v>-3895.5030000000002</c:v>
                </c:pt>
                <c:pt idx="1814">
                  <c:v>-3897.431</c:v>
                </c:pt>
                <c:pt idx="1815">
                  <c:v>-3899.36</c:v>
                </c:pt>
                <c:pt idx="1816">
                  <c:v>-3901.288</c:v>
                </c:pt>
                <c:pt idx="1817">
                  <c:v>-3903.2170000000001</c:v>
                </c:pt>
                <c:pt idx="1818">
                  <c:v>-3905.145</c:v>
                </c:pt>
                <c:pt idx="1819">
                  <c:v>-3907.0729999999999</c:v>
                </c:pt>
                <c:pt idx="1820">
                  <c:v>-3909.002</c:v>
                </c:pt>
                <c:pt idx="1821">
                  <c:v>-3910.93</c:v>
                </c:pt>
                <c:pt idx="1822">
                  <c:v>-3912.8589999999999</c:v>
                </c:pt>
                <c:pt idx="1823">
                  <c:v>-3914.7869999999998</c:v>
                </c:pt>
                <c:pt idx="1824">
                  <c:v>-3916.7159999999999</c:v>
                </c:pt>
                <c:pt idx="1825">
                  <c:v>-3918.6439999999998</c:v>
                </c:pt>
                <c:pt idx="1826">
                  <c:v>-3920.5729999999999</c:v>
                </c:pt>
                <c:pt idx="1827">
                  <c:v>-3922.5010000000002</c:v>
                </c:pt>
                <c:pt idx="1828">
                  <c:v>-3924.43</c:v>
                </c:pt>
                <c:pt idx="1829">
                  <c:v>-3926.3580000000002</c:v>
                </c:pt>
                <c:pt idx="1830">
                  <c:v>-3928.2869999999998</c:v>
                </c:pt>
                <c:pt idx="1831">
                  <c:v>-3930.2150000000001</c:v>
                </c:pt>
                <c:pt idx="1832">
                  <c:v>-3932.1439999999998</c:v>
                </c:pt>
                <c:pt idx="1833">
                  <c:v>-3934.0720000000001</c:v>
                </c:pt>
                <c:pt idx="1834">
                  <c:v>-3936</c:v>
                </c:pt>
                <c:pt idx="1835">
                  <c:v>-3937.9290000000001</c:v>
                </c:pt>
                <c:pt idx="1836">
                  <c:v>-3939.857</c:v>
                </c:pt>
                <c:pt idx="1837">
                  <c:v>-3941.7860000000001</c:v>
                </c:pt>
                <c:pt idx="1838">
                  <c:v>-3943.7139999999999</c:v>
                </c:pt>
                <c:pt idx="1839">
                  <c:v>-3945.643</c:v>
                </c:pt>
                <c:pt idx="1840">
                  <c:v>-3947.5709999999999</c:v>
                </c:pt>
                <c:pt idx="1841">
                  <c:v>-3949.5</c:v>
                </c:pt>
                <c:pt idx="1842">
                  <c:v>-3951.4279999999999</c:v>
                </c:pt>
                <c:pt idx="1843">
                  <c:v>-3953.357</c:v>
                </c:pt>
                <c:pt idx="1844">
                  <c:v>-3955.2849999999999</c:v>
                </c:pt>
                <c:pt idx="1845">
                  <c:v>-3957.2139999999999</c:v>
                </c:pt>
                <c:pt idx="1846">
                  <c:v>-3959.1419999999998</c:v>
                </c:pt>
                <c:pt idx="1847">
                  <c:v>-3961.0709999999999</c:v>
                </c:pt>
                <c:pt idx="1848">
                  <c:v>-3962.9989999999998</c:v>
                </c:pt>
                <c:pt idx="1849">
                  <c:v>-3964.9270000000001</c:v>
                </c:pt>
                <c:pt idx="1850">
                  <c:v>-3966.8560000000002</c:v>
                </c:pt>
                <c:pt idx="1851">
                  <c:v>-3968.7840000000001</c:v>
                </c:pt>
                <c:pt idx="1852">
                  <c:v>-3970.7130000000002</c:v>
                </c:pt>
                <c:pt idx="1853">
                  <c:v>-3972.6410000000001</c:v>
                </c:pt>
                <c:pt idx="1854">
                  <c:v>-3974.57</c:v>
                </c:pt>
                <c:pt idx="1855">
                  <c:v>-3976.498</c:v>
                </c:pt>
                <c:pt idx="1856">
                  <c:v>-3978.4270000000001</c:v>
                </c:pt>
                <c:pt idx="1857">
                  <c:v>-3980.355</c:v>
                </c:pt>
                <c:pt idx="1858">
                  <c:v>-3982.2840000000001</c:v>
                </c:pt>
                <c:pt idx="1859">
                  <c:v>-3984.212</c:v>
                </c:pt>
                <c:pt idx="1860">
                  <c:v>-3986.1410000000001</c:v>
                </c:pt>
                <c:pt idx="1861">
                  <c:v>-3988.069</c:v>
                </c:pt>
                <c:pt idx="1862">
                  <c:v>-3989.998</c:v>
                </c:pt>
                <c:pt idx="1863">
                  <c:v>-3991.9259999999999</c:v>
                </c:pt>
                <c:pt idx="1864">
                  <c:v>-3993.8539999999998</c:v>
                </c:pt>
                <c:pt idx="1865">
                  <c:v>-3995.7829999999999</c:v>
                </c:pt>
                <c:pt idx="1866">
                  <c:v>-3997.7109999999998</c:v>
                </c:pt>
                <c:pt idx="1867">
                  <c:v>-3999.64</c:v>
                </c:pt>
                <c:pt idx="1868">
                  <c:v>-4001.5680000000002</c:v>
                </c:pt>
              </c:numCache>
            </c:numRef>
          </c:xVal>
          <c:yVal>
            <c:numRef>
              <c:f>'ruthenium triazole complex and '!$D$1:$D$1869</c:f>
              <c:numCache>
                <c:formatCode>0.00</c:formatCode>
                <c:ptCount val="1869"/>
                <c:pt idx="0">
                  <c:v>119.10299999999999</c:v>
                </c:pt>
                <c:pt idx="1">
                  <c:v>110.1671</c:v>
                </c:pt>
                <c:pt idx="2">
                  <c:v>109.2563</c:v>
                </c:pt>
                <c:pt idx="3">
                  <c:v>114.1275</c:v>
                </c:pt>
                <c:pt idx="4">
                  <c:v>117.74809999999999</c:v>
                </c:pt>
                <c:pt idx="5">
                  <c:v>118.18380000000001</c:v>
                </c:pt>
                <c:pt idx="6">
                  <c:v>115.9492</c:v>
                </c:pt>
                <c:pt idx="7">
                  <c:v>113.4482</c:v>
                </c:pt>
                <c:pt idx="8">
                  <c:v>114.7513</c:v>
                </c:pt>
                <c:pt idx="9">
                  <c:v>118.50830000000001</c:v>
                </c:pt>
                <c:pt idx="10">
                  <c:v>117.3227</c:v>
                </c:pt>
                <c:pt idx="11">
                  <c:v>111.5802</c:v>
                </c:pt>
                <c:pt idx="12">
                  <c:v>108.3974</c:v>
                </c:pt>
                <c:pt idx="13">
                  <c:v>107.5339</c:v>
                </c:pt>
                <c:pt idx="14">
                  <c:v>104.21120000000001</c:v>
                </c:pt>
                <c:pt idx="15">
                  <c:v>99.560689999999994</c:v>
                </c:pt>
                <c:pt idx="16">
                  <c:v>97.782520000000005</c:v>
                </c:pt>
                <c:pt idx="17">
                  <c:v>98.606319999999997</c:v>
                </c:pt>
                <c:pt idx="18">
                  <c:v>99.703980000000001</c:v>
                </c:pt>
                <c:pt idx="19">
                  <c:v>101.4062</c:v>
                </c:pt>
                <c:pt idx="20">
                  <c:v>103.9072</c:v>
                </c:pt>
                <c:pt idx="21">
                  <c:v>105.3103</c:v>
                </c:pt>
                <c:pt idx="22">
                  <c:v>105.02</c:v>
                </c:pt>
                <c:pt idx="23">
                  <c:v>104.7377</c:v>
                </c:pt>
                <c:pt idx="24">
                  <c:v>104.084</c:v>
                </c:pt>
                <c:pt idx="25">
                  <c:v>100.97329999999999</c:v>
                </c:pt>
                <c:pt idx="26">
                  <c:v>96.376540000000006</c:v>
                </c:pt>
                <c:pt idx="27">
                  <c:v>93.099209999999999</c:v>
                </c:pt>
                <c:pt idx="28">
                  <c:v>92.429410000000004</c:v>
                </c:pt>
                <c:pt idx="29">
                  <c:v>94.15558</c:v>
                </c:pt>
                <c:pt idx="30">
                  <c:v>97.674170000000004</c:v>
                </c:pt>
                <c:pt idx="31">
                  <c:v>100.3415</c:v>
                </c:pt>
                <c:pt idx="32">
                  <c:v>99.068820000000002</c:v>
                </c:pt>
                <c:pt idx="33">
                  <c:v>95.040570000000002</c:v>
                </c:pt>
                <c:pt idx="34">
                  <c:v>92.474950000000007</c:v>
                </c:pt>
                <c:pt idx="35">
                  <c:v>92.901669999999996</c:v>
                </c:pt>
                <c:pt idx="36">
                  <c:v>94.662700000000001</c:v>
                </c:pt>
                <c:pt idx="37">
                  <c:v>96.309039999999996</c:v>
                </c:pt>
                <c:pt idx="38">
                  <c:v>97.746639999999999</c:v>
                </c:pt>
                <c:pt idx="39">
                  <c:v>98.831339999999997</c:v>
                </c:pt>
                <c:pt idx="40">
                  <c:v>99.024590000000003</c:v>
                </c:pt>
                <c:pt idx="41">
                  <c:v>98.273120000000006</c:v>
                </c:pt>
                <c:pt idx="42">
                  <c:v>97.37715</c:v>
                </c:pt>
                <c:pt idx="43">
                  <c:v>97.037369999999996</c:v>
                </c:pt>
                <c:pt idx="44">
                  <c:v>96.612260000000006</c:v>
                </c:pt>
                <c:pt idx="45">
                  <c:v>95.371539999999996</c:v>
                </c:pt>
                <c:pt idx="46">
                  <c:v>94.557230000000004</c:v>
                </c:pt>
                <c:pt idx="47">
                  <c:v>95.075379999999996</c:v>
                </c:pt>
                <c:pt idx="48">
                  <c:v>95.070580000000007</c:v>
                </c:pt>
                <c:pt idx="49">
                  <c:v>93.029210000000006</c:v>
                </c:pt>
                <c:pt idx="50">
                  <c:v>90.809039999999996</c:v>
                </c:pt>
                <c:pt idx="51">
                  <c:v>90.108419999999995</c:v>
                </c:pt>
                <c:pt idx="52">
                  <c:v>89.88409</c:v>
                </c:pt>
                <c:pt idx="53">
                  <c:v>89.214340000000007</c:v>
                </c:pt>
                <c:pt idx="54">
                  <c:v>89.060469999999995</c:v>
                </c:pt>
                <c:pt idx="55">
                  <c:v>90.118390000000005</c:v>
                </c:pt>
                <c:pt idx="56">
                  <c:v>92.151110000000003</c:v>
                </c:pt>
                <c:pt idx="57">
                  <c:v>95.218689999999995</c:v>
                </c:pt>
                <c:pt idx="58">
                  <c:v>98.748639999999995</c:v>
                </c:pt>
                <c:pt idx="59">
                  <c:v>100.84820000000001</c:v>
                </c:pt>
                <c:pt idx="60">
                  <c:v>100.60129999999999</c:v>
                </c:pt>
                <c:pt idx="61">
                  <c:v>99.320210000000003</c:v>
                </c:pt>
                <c:pt idx="62">
                  <c:v>98.076030000000003</c:v>
                </c:pt>
                <c:pt idx="63">
                  <c:v>96.714619999999996</c:v>
                </c:pt>
                <c:pt idx="64">
                  <c:v>95.274829999999994</c:v>
                </c:pt>
                <c:pt idx="65">
                  <c:v>94.412409999999994</c:v>
                </c:pt>
                <c:pt idx="66">
                  <c:v>94.391090000000005</c:v>
                </c:pt>
                <c:pt idx="67">
                  <c:v>94.716279999999998</c:v>
                </c:pt>
                <c:pt idx="68">
                  <c:v>94.879459999999995</c:v>
                </c:pt>
                <c:pt idx="69">
                  <c:v>94.984930000000006</c:v>
                </c:pt>
                <c:pt idx="70">
                  <c:v>95.534769999999995</c:v>
                </c:pt>
                <c:pt idx="71">
                  <c:v>96.501739999999998</c:v>
                </c:pt>
                <c:pt idx="72">
                  <c:v>97.157250000000005</c:v>
                </c:pt>
                <c:pt idx="73">
                  <c:v>97.143730000000005</c:v>
                </c:pt>
                <c:pt idx="74">
                  <c:v>96.868099999999998</c:v>
                </c:pt>
                <c:pt idx="75">
                  <c:v>96.605800000000002</c:v>
                </c:pt>
                <c:pt idx="76">
                  <c:v>96.248540000000006</c:v>
                </c:pt>
                <c:pt idx="77">
                  <c:v>95.965779999999995</c:v>
                </c:pt>
                <c:pt idx="78">
                  <c:v>95.884879999999995</c:v>
                </c:pt>
                <c:pt idx="79">
                  <c:v>95.554760000000002</c:v>
                </c:pt>
                <c:pt idx="80">
                  <c:v>94.899770000000004</c:v>
                </c:pt>
                <c:pt idx="81">
                  <c:v>94.748540000000006</c:v>
                </c:pt>
                <c:pt idx="82">
                  <c:v>95.389409999999998</c:v>
                </c:pt>
                <c:pt idx="83">
                  <c:v>95.860730000000004</c:v>
                </c:pt>
                <c:pt idx="84">
                  <c:v>95.287599999999998</c:v>
                </c:pt>
                <c:pt idx="85">
                  <c:v>93.965410000000006</c:v>
                </c:pt>
                <c:pt idx="86">
                  <c:v>92.587209999999999</c:v>
                </c:pt>
                <c:pt idx="87">
                  <c:v>91.643720000000002</c:v>
                </c:pt>
                <c:pt idx="88">
                  <c:v>91.474819999999994</c:v>
                </c:pt>
                <c:pt idx="89">
                  <c:v>92.123149999999995</c:v>
                </c:pt>
                <c:pt idx="90">
                  <c:v>93.103740000000002</c:v>
                </c:pt>
                <c:pt idx="91">
                  <c:v>93.75761</c:v>
                </c:pt>
                <c:pt idx="92">
                  <c:v>93.822739999999996</c:v>
                </c:pt>
                <c:pt idx="93">
                  <c:v>93.717609999999993</c:v>
                </c:pt>
                <c:pt idx="94">
                  <c:v>94.090810000000005</c:v>
                </c:pt>
                <c:pt idx="95">
                  <c:v>94.809039999999996</c:v>
                </c:pt>
                <c:pt idx="96">
                  <c:v>94.789659999999998</c:v>
                </c:pt>
                <c:pt idx="97">
                  <c:v>93.503399999999999</c:v>
                </c:pt>
                <c:pt idx="98">
                  <c:v>91.857830000000007</c:v>
                </c:pt>
                <c:pt idx="99">
                  <c:v>91.003489999999999</c:v>
                </c:pt>
                <c:pt idx="100">
                  <c:v>90.918819999999997</c:v>
                </c:pt>
                <c:pt idx="101">
                  <c:v>90.877359999999996</c:v>
                </c:pt>
                <c:pt idx="102">
                  <c:v>90.463290000000001</c:v>
                </c:pt>
                <c:pt idx="103">
                  <c:v>89.635800000000003</c:v>
                </c:pt>
                <c:pt idx="104">
                  <c:v>88.35745</c:v>
                </c:pt>
                <c:pt idx="105">
                  <c:v>86.996669999999995</c:v>
                </c:pt>
                <c:pt idx="106">
                  <c:v>86.493799999999993</c:v>
                </c:pt>
                <c:pt idx="107">
                  <c:v>87.523989999999998</c:v>
                </c:pt>
                <c:pt idx="108">
                  <c:v>89.627110000000002</c:v>
                </c:pt>
                <c:pt idx="109">
                  <c:v>91.817819999999998</c:v>
                </c:pt>
                <c:pt idx="110">
                  <c:v>93.465599999999995</c:v>
                </c:pt>
                <c:pt idx="111">
                  <c:v>94.337649999999996</c:v>
                </c:pt>
                <c:pt idx="112">
                  <c:v>94.417619999999999</c:v>
                </c:pt>
                <c:pt idx="113">
                  <c:v>94.057879999999997</c:v>
                </c:pt>
                <c:pt idx="114">
                  <c:v>93.730159999999998</c:v>
                </c:pt>
                <c:pt idx="115">
                  <c:v>93.463809999999995</c:v>
                </c:pt>
                <c:pt idx="116">
                  <c:v>93.052059999999997</c:v>
                </c:pt>
                <c:pt idx="117">
                  <c:v>92.668049999999994</c:v>
                </c:pt>
                <c:pt idx="118">
                  <c:v>92.701999999999998</c:v>
                </c:pt>
                <c:pt idx="119">
                  <c:v>93.132000000000005</c:v>
                </c:pt>
                <c:pt idx="120">
                  <c:v>93.426659999999998</c:v>
                </c:pt>
                <c:pt idx="121">
                  <c:v>93.274590000000003</c:v>
                </c:pt>
                <c:pt idx="122">
                  <c:v>92.971999999999994</c:v>
                </c:pt>
                <c:pt idx="123">
                  <c:v>92.872150000000005</c:v>
                </c:pt>
                <c:pt idx="124">
                  <c:v>92.882980000000003</c:v>
                </c:pt>
                <c:pt idx="125">
                  <c:v>92.911490000000001</c:v>
                </c:pt>
                <c:pt idx="126">
                  <c:v>93.166259999999994</c:v>
                </c:pt>
                <c:pt idx="127">
                  <c:v>93.630309999999994</c:v>
                </c:pt>
                <c:pt idx="128">
                  <c:v>93.978920000000002</c:v>
                </c:pt>
                <c:pt idx="129">
                  <c:v>94.138369999999995</c:v>
                </c:pt>
                <c:pt idx="130">
                  <c:v>94.135890000000003</c:v>
                </c:pt>
                <c:pt idx="131">
                  <c:v>93.780090000000001</c:v>
                </c:pt>
                <c:pt idx="132">
                  <c:v>93.249250000000004</c:v>
                </c:pt>
                <c:pt idx="133">
                  <c:v>93.102909999999994</c:v>
                </c:pt>
                <c:pt idx="134">
                  <c:v>93.297290000000004</c:v>
                </c:pt>
                <c:pt idx="135">
                  <c:v>93.245490000000004</c:v>
                </c:pt>
                <c:pt idx="136">
                  <c:v>92.912930000000003</c:v>
                </c:pt>
                <c:pt idx="137">
                  <c:v>92.551699999999997</c:v>
                </c:pt>
                <c:pt idx="138">
                  <c:v>91.973590000000002</c:v>
                </c:pt>
                <c:pt idx="139">
                  <c:v>91.214060000000003</c:v>
                </c:pt>
                <c:pt idx="140">
                  <c:v>90.969970000000004</c:v>
                </c:pt>
                <c:pt idx="141">
                  <c:v>91.374660000000006</c:v>
                </c:pt>
                <c:pt idx="142">
                  <c:v>91.725800000000007</c:v>
                </c:pt>
                <c:pt idx="143">
                  <c:v>91.676959999999994</c:v>
                </c:pt>
                <c:pt idx="144">
                  <c:v>91.491010000000003</c:v>
                </c:pt>
                <c:pt idx="145">
                  <c:v>91.336129999999997</c:v>
                </c:pt>
                <c:pt idx="146">
                  <c:v>90.995699999999999</c:v>
                </c:pt>
                <c:pt idx="147">
                  <c:v>90.106340000000003</c:v>
                </c:pt>
                <c:pt idx="148">
                  <c:v>88.719250000000002</c:v>
                </c:pt>
                <c:pt idx="149">
                  <c:v>87.786640000000006</c:v>
                </c:pt>
                <c:pt idx="150">
                  <c:v>88.350729999999999</c:v>
                </c:pt>
                <c:pt idx="151">
                  <c:v>90.199460000000002</c:v>
                </c:pt>
                <c:pt idx="152">
                  <c:v>91.889269999999996</c:v>
                </c:pt>
                <c:pt idx="153">
                  <c:v>92.285510000000002</c:v>
                </c:pt>
                <c:pt idx="154">
                  <c:v>91.271799999999999</c:v>
                </c:pt>
                <c:pt idx="155">
                  <c:v>89.674149999999997</c:v>
                </c:pt>
                <c:pt idx="156">
                  <c:v>88.530420000000007</c:v>
                </c:pt>
                <c:pt idx="157">
                  <c:v>88.146659999999997</c:v>
                </c:pt>
                <c:pt idx="158">
                  <c:v>87.948779999999999</c:v>
                </c:pt>
                <c:pt idx="159">
                  <c:v>87.495249999999999</c:v>
                </c:pt>
                <c:pt idx="160">
                  <c:v>86.840239999999994</c:v>
                </c:pt>
                <c:pt idx="161">
                  <c:v>86.104799999999997</c:v>
                </c:pt>
                <c:pt idx="162">
                  <c:v>85.415390000000002</c:v>
                </c:pt>
                <c:pt idx="163">
                  <c:v>85.084379999999996</c:v>
                </c:pt>
                <c:pt idx="164">
                  <c:v>85.220569999999995</c:v>
                </c:pt>
                <c:pt idx="165">
                  <c:v>85.521029999999996</c:v>
                </c:pt>
                <c:pt idx="166">
                  <c:v>85.64452</c:v>
                </c:pt>
                <c:pt idx="167">
                  <c:v>85.468119999999999</c:v>
                </c:pt>
                <c:pt idx="168">
                  <c:v>85.042879999999997</c:v>
                </c:pt>
                <c:pt idx="169">
                  <c:v>84.625579999999999</c:v>
                </c:pt>
                <c:pt idx="170">
                  <c:v>84.469530000000006</c:v>
                </c:pt>
                <c:pt idx="171">
                  <c:v>84.501670000000004</c:v>
                </c:pt>
                <c:pt idx="172">
                  <c:v>84.421350000000004</c:v>
                </c:pt>
                <c:pt idx="173">
                  <c:v>84.014290000000003</c:v>
                </c:pt>
                <c:pt idx="174">
                  <c:v>83.319580000000002</c:v>
                </c:pt>
                <c:pt idx="175">
                  <c:v>82.739040000000003</c:v>
                </c:pt>
                <c:pt idx="176">
                  <c:v>82.827789999999993</c:v>
                </c:pt>
                <c:pt idx="177">
                  <c:v>83.781970000000001</c:v>
                </c:pt>
                <c:pt idx="178">
                  <c:v>85.295509999999993</c:v>
                </c:pt>
                <c:pt idx="179">
                  <c:v>86.822739999999996</c:v>
                </c:pt>
                <c:pt idx="180">
                  <c:v>87.906300000000002</c:v>
                </c:pt>
                <c:pt idx="181">
                  <c:v>88.42089</c:v>
                </c:pt>
                <c:pt idx="182">
                  <c:v>88.598929999999996</c:v>
                </c:pt>
                <c:pt idx="183">
                  <c:v>88.552170000000004</c:v>
                </c:pt>
                <c:pt idx="184">
                  <c:v>88.202960000000004</c:v>
                </c:pt>
                <c:pt idx="185">
                  <c:v>87.787670000000006</c:v>
                </c:pt>
                <c:pt idx="186">
                  <c:v>87.783420000000007</c:v>
                </c:pt>
                <c:pt idx="187">
                  <c:v>88.321299999999994</c:v>
                </c:pt>
                <c:pt idx="188">
                  <c:v>89.109129999999993</c:v>
                </c:pt>
                <c:pt idx="189">
                  <c:v>89.900310000000005</c:v>
                </c:pt>
                <c:pt idx="190">
                  <c:v>90.595740000000006</c:v>
                </c:pt>
                <c:pt idx="191">
                  <c:v>91.133669999999995</c:v>
                </c:pt>
                <c:pt idx="192">
                  <c:v>91.51182</c:v>
                </c:pt>
                <c:pt idx="193">
                  <c:v>91.777699999999996</c:v>
                </c:pt>
                <c:pt idx="194">
                  <c:v>91.946389999999994</c:v>
                </c:pt>
                <c:pt idx="195">
                  <c:v>92.044219999999996</c:v>
                </c:pt>
                <c:pt idx="196">
                  <c:v>92.120800000000003</c:v>
                </c:pt>
                <c:pt idx="197">
                  <c:v>92.170580000000001</c:v>
                </c:pt>
                <c:pt idx="198">
                  <c:v>92.16825</c:v>
                </c:pt>
                <c:pt idx="199">
                  <c:v>92.153360000000006</c:v>
                </c:pt>
                <c:pt idx="200">
                  <c:v>92.199979999999996</c:v>
                </c:pt>
                <c:pt idx="201">
                  <c:v>92.318049999999999</c:v>
                </c:pt>
                <c:pt idx="202">
                  <c:v>92.42577</c:v>
                </c:pt>
                <c:pt idx="203">
                  <c:v>92.511089999999996</c:v>
                </c:pt>
                <c:pt idx="204">
                  <c:v>92.682720000000003</c:v>
                </c:pt>
                <c:pt idx="205">
                  <c:v>92.811210000000003</c:v>
                </c:pt>
                <c:pt idx="206">
                  <c:v>92.460290000000001</c:v>
                </c:pt>
                <c:pt idx="207">
                  <c:v>91.480549999999994</c:v>
                </c:pt>
                <c:pt idx="208">
                  <c:v>90.183419999999998</c:v>
                </c:pt>
                <c:pt idx="209">
                  <c:v>88.685029999999998</c:v>
                </c:pt>
                <c:pt idx="210">
                  <c:v>86.848240000000004</c:v>
                </c:pt>
                <c:pt idx="211">
                  <c:v>84.661479999999997</c:v>
                </c:pt>
                <c:pt idx="212">
                  <c:v>82.018709999999999</c:v>
                </c:pt>
                <c:pt idx="213">
                  <c:v>78.844669999999994</c:v>
                </c:pt>
                <c:pt idx="214">
                  <c:v>76.008129999999994</c:v>
                </c:pt>
                <c:pt idx="215">
                  <c:v>74.822010000000006</c:v>
                </c:pt>
                <c:pt idx="216">
                  <c:v>75.662980000000005</c:v>
                </c:pt>
                <c:pt idx="217">
                  <c:v>78.005229999999997</c:v>
                </c:pt>
                <c:pt idx="218">
                  <c:v>81.515050000000002</c:v>
                </c:pt>
                <c:pt idx="219">
                  <c:v>85.640810000000002</c:v>
                </c:pt>
                <c:pt idx="220">
                  <c:v>89.034499999999994</c:v>
                </c:pt>
                <c:pt idx="221">
                  <c:v>90.428799999999995</c:v>
                </c:pt>
                <c:pt idx="222">
                  <c:v>89.46978</c:v>
                </c:pt>
                <c:pt idx="223">
                  <c:v>87.448880000000003</c:v>
                </c:pt>
                <c:pt idx="224">
                  <c:v>87.093230000000005</c:v>
                </c:pt>
                <c:pt idx="225">
                  <c:v>90.542779999999993</c:v>
                </c:pt>
                <c:pt idx="226">
                  <c:v>96.401669999999996</c:v>
                </c:pt>
                <c:pt idx="227">
                  <c:v>101.2932</c:v>
                </c:pt>
                <c:pt idx="228">
                  <c:v>103.3486</c:v>
                </c:pt>
                <c:pt idx="229">
                  <c:v>103.16970000000001</c:v>
                </c:pt>
                <c:pt idx="230">
                  <c:v>101.8575</c:v>
                </c:pt>
                <c:pt idx="231">
                  <c:v>100.486</c:v>
                </c:pt>
                <c:pt idx="232">
                  <c:v>100.0658</c:v>
                </c:pt>
                <c:pt idx="233">
                  <c:v>100.7526</c:v>
                </c:pt>
                <c:pt idx="234">
                  <c:v>101.7176</c:v>
                </c:pt>
                <c:pt idx="235">
                  <c:v>102.19540000000001</c:v>
                </c:pt>
                <c:pt idx="236">
                  <c:v>102.08499999999999</c:v>
                </c:pt>
                <c:pt idx="237">
                  <c:v>101.7106</c:v>
                </c:pt>
                <c:pt idx="238">
                  <c:v>101.4466</c:v>
                </c:pt>
                <c:pt idx="239">
                  <c:v>101.3627</c:v>
                </c:pt>
                <c:pt idx="240">
                  <c:v>101.224</c:v>
                </c:pt>
                <c:pt idx="241">
                  <c:v>100.9156</c:v>
                </c:pt>
                <c:pt idx="242">
                  <c:v>100.5813</c:v>
                </c:pt>
                <c:pt idx="243">
                  <c:v>100.3837</c:v>
                </c:pt>
                <c:pt idx="244">
                  <c:v>100.3805</c:v>
                </c:pt>
                <c:pt idx="245">
                  <c:v>100.5179</c:v>
                </c:pt>
                <c:pt idx="246">
                  <c:v>100.63849999999999</c:v>
                </c:pt>
                <c:pt idx="247">
                  <c:v>100.6874</c:v>
                </c:pt>
                <c:pt idx="248">
                  <c:v>100.6835</c:v>
                </c:pt>
                <c:pt idx="249">
                  <c:v>100.4132</c:v>
                </c:pt>
                <c:pt idx="250">
                  <c:v>99.664550000000006</c:v>
                </c:pt>
                <c:pt idx="251">
                  <c:v>98.676230000000004</c:v>
                </c:pt>
                <c:pt idx="252">
                  <c:v>97.86139</c:v>
                </c:pt>
                <c:pt idx="253">
                  <c:v>97.331140000000005</c:v>
                </c:pt>
                <c:pt idx="254">
                  <c:v>97.056600000000003</c:v>
                </c:pt>
                <c:pt idx="255">
                  <c:v>97.00215</c:v>
                </c:pt>
                <c:pt idx="256">
                  <c:v>96.964240000000004</c:v>
                </c:pt>
                <c:pt idx="257">
                  <c:v>96.709680000000006</c:v>
                </c:pt>
                <c:pt idx="258">
                  <c:v>96.324119999999994</c:v>
                </c:pt>
                <c:pt idx="259">
                  <c:v>96.04562</c:v>
                </c:pt>
                <c:pt idx="260">
                  <c:v>95.935990000000004</c:v>
                </c:pt>
                <c:pt idx="261">
                  <c:v>95.907499999999999</c:v>
                </c:pt>
                <c:pt idx="262">
                  <c:v>95.867990000000006</c:v>
                </c:pt>
                <c:pt idx="263">
                  <c:v>95.732569999999996</c:v>
                </c:pt>
                <c:pt idx="264">
                  <c:v>95.537869999999998</c:v>
                </c:pt>
                <c:pt idx="265">
                  <c:v>95.477040000000002</c:v>
                </c:pt>
                <c:pt idx="266">
                  <c:v>95.652180000000001</c:v>
                </c:pt>
                <c:pt idx="267">
                  <c:v>95.876850000000005</c:v>
                </c:pt>
                <c:pt idx="268">
                  <c:v>95.939400000000006</c:v>
                </c:pt>
                <c:pt idx="269">
                  <c:v>95.847319999999996</c:v>
                </c:pt>
                <c:pt idx="270">
                  <c:v>95.703360000000004</c:v>
                </c:pt>
                <c:pt idx="271">
                  <c:v>95.537629999999993</c:v>
                </c:pt>
                <c:pt idx="272">
                  <c:v>95.402389999999997</c:v>
                </c:pt>
                <c:pt idx="273">
                  <c:v>95.346419999999995</c:v>
                </c:pt>
                <c:pt idx="274">
                  <c:v>95.251199999999997</c:v>
                </c:pt>
                <c:pt idx="275">
                  <c:v>94.965609999999998</c:v>
                </c:pt>
                <c:pt idx="276">
                  <c:v>94.600899999999996</c:v>
                </c:pt>
                <c:pt idx="277">
                  <c:v>94.348799999999997</c:v>
                </c:pt>
                <c:pt idx="278">
                  <c:v>94.143500000000003</c:v>
                </c:pt>
                <c:pt idx="279">
                  <c:v>93.709789999999998</c:v>
                </c:pt>
                <c:pt idx="280">
                  <c:v>92.870699999999999</c:v>
                </c:pt>
                <c:pt idx="281">
                  <c:v>91.747640000000004</c:v>
                </c:pt>
                <c:pt idx="282">
                  <c:v>90.879729999999995</c:v>
                </c:pt>
                <c:pt idx="283">
                  <c:v>90.837469999999996</c:v>
                </c:pt>
                <c:pt idx="284">
                  <c:v>91.500420000000005</c:v>
                </c:pt>
                <c:pt idx="285">
                  <c:v>92.007649999999998</c:v>
                </c:pt>
                <c:pt idx="286">
                  <c:v>91.787949999999995</c:v>
                </c:pt>
                <c:pt idx="287">
                  <c:v>91.159099999999995</c:v>
                </c:pt>
                <c:pt idx="288">
                  <c:v>90.781059999999997</c:v>
                </c:pt>
                <c:pt idx="289">
                  <c:v>90.833439999999996</c:v>
                </c:pt>
                <c:pt idx="290">
                  <c:v>91.101309999999998</c:v>
                </c:pt>
                <c:pt idx="291">
                  <c:v>91.462959999999995</c:v>
                </c:pt>
                <c:pt idx="292">
                  <c:v>91.849289999999996</c:v>
                </c:pt>
                <c:pt idx="293">
                  <c:v>91.95035</c:v>
                </c:pt>
                <c:pt idx="294">
                  <c:v>91.648619999999994</c:v>
                </c:pt>
                <c:pt idx="295">
                  <c:v>91.526579999999996</c:v>
                </c:pt>
                <c:pt idx="296">
                  <c:v>92.236549999999994</c:v>
                </c:pt>
                <c:pt idx="297">
                  <c:v>93.464669999999998</c:v>
                </c:pt>
                <c:pt idx="298">
                  <c:v>94.381399999999999</c:v>
                </c:pt>
                <c:pt idx="299">
                  <c:v>94.683260000000004</c:v>
                </c:pt>
                <c:pt idx="300">
                  <c:v>94.600459999999998</c:v>
                </c:pt>
                <c:pt idx="301">
                  <c:v>94.317449999999994</c:v>
                </c:pt>
                <c:pt idx="302">
                  <c:v>93.972340000000003</c:v>
                </c:pt>
                <c:pt idx="303">
                  <c:v>93.724339999999998</c:v>
                </c:pt>
                <c:pt idx="304">
                  <c:v>93.646709999999999</c:v>
                </c:pt>
                <c:pt idx="305">
                  <c:v>93.769450000000006</c:v>
                </c:pt>
                <c:pt idx="306">
                  <c:v>94.021349999999998</c:v>
                </c:pt>
                <c:pt idx="307">
                  <c:v>94.079509999999999</c:v>
                </c:pt>
                <c:pt idx="308">
                  <c:v>93.737350000000006</c:v>
                </c:pt>
                <c:pt idx="309">
                  <c:v>93.190119999999993</c:v>
                </c:pt>
                <c:pt idx="310">
                  <c:v>92.564570000000003</c:v>
                </c:pt>
                <c:pt idx="311">
                  <c:v>91.703410000000005</c:v>
                </c:pt>
                <c:pt idx="312">
                  <c:v>90.547809999999998</c:v>
                </c:pt>
                <c:pt idx="313">
                  <c:v>89.074160000000006</c:v>
                </c:pt>
                <c:pt idx="314">
                  <c:v>87.388639999999995</c:v>
                </c:pt>
                <c:pt idx="315">
                  <c:v>86.463970000000003</c:v>
                </c:pt>
                <c:pt idx="316">
                  <c:v>87.695530000000005</c:v>
                </c:pt>
                <c:pt idx="317">
                  <c:v>90.700329999999994</c:v>
                </c:pt>
                <c:pt idx="318">
                  <c:v>93.393410000000003</c:v>
                </c:pt>
                <c:pt idx="319">
                  <c:v>94.479010000000002</c:v>
                </c:pt>
                <c:pt idx="320">
                  <c:v>94.63937</c:v>
                </c:pt>
                <c:pt idx="321">
                  <c:v>94.793790000000001</c:v>
                </c:pt>
                <c:pt idx="322">
                  <c:v>95.096019999999996</c:v>
                </c:pt>
                <c:pt idx="323">
                  <c:v>95.441320000000005</c:v>
                </c:pt>
                <c:pt idx="324">
                  <c:v>95.741619999999998</c:v>
                </c:pt>
                <c:pt idx="325">
                  <c:v>95.669020000000003</c:v>
                </c:pt>
                <c:pt idx="326">
                  <c:v>95.002200000000002</c:v>
                </c:pt>
                <c:pt idx="327">
                  <c:v>93.997069999999994</c:v>
                </c:pt>
                <c:pt idx="328">
                  <c:v>93.062430000000006</c:v>
                </c:pt>
                <c:pt idx="329">
                  <c:v>92.343140000000005</c:v>
                </c:pt>
                <c:pt idx="330">
                  <c:v>91.783779999999993</c:v>
                </c:pt>
                <c:pt idx="331">
                  <c:v>91.326499999999996</c:v>
                </c:pt>
                <c:pt idx="332">
                  <c:v>91.036799999999999</c:v>
                </c:pt>
                <c:pt idx="333">
                  <c:v>91.082719999999995</c:v>
                </c:pt>
                <c:pt idx="334">
                  <c:v>91.559299999999993</c:v>
                </c:pt>
                <c:pt idx="335">
                  <c:v>92.316339999999997</c:v>
                </c:pt>
                <c:pt idx="336">
                  <c:v>93.104299999999995</c:v>
                </c:pt>
                <c:pt idx="337">
                  <c:v>93.812100000000001</c:v>
                </c:pt>
                <c:pt idx="338">
                  <c:v>94.444159999999997</c:v>
                </c:pt>
                <c:pt idx="339">
                  <c:v>94.905169999999998</c:v>
                </c:pt>
                <c:pt idx="340">
                  <c:v>95.132040000000003</c:v>
                </c:pt>
                <c:pt idx="341">
                  <c:v>95.311340000000001</c:v>
                </c:pt>
                <c:pt idx="342">
                  <c:v>95.589079999999996</c:v>
                </c:pt>
                <c:pt idx="343">
                  <c:v>95.836950000000002</c:v>
                </c:pt>
                <c:pt idx="344">
                  <c:v>95.916820000000001</c:v>
                </c:pt>
                <c:pt idx="345">
                  <c:v>95.724329999999995</c:v>
                </c:pt>
                <c:pt idx="346">
                  <c:v>95.070959999999999</c:v>
                </c:pt>
                <c:pt idx="347">
                  <c:v>94.346590000000006</c:v>
                </c:pt>
                <c:pt idx="348">
                  <c:v>94.782529999999994</c:v>
                </c:pt>
                <c:pt idx="349">
                  <c:v>96.913600000000002</c:v>
                </c:pt>
                <c:pt idx="350">
                  <c:v>99.472430000000003</c:v>
                </c:pt>
                <c:pt idx="351">
                  <c:v>100.9794</c:v>
                </c:pt>
                <c:pt idx="352">
                  <c:v>101.3137</c:v>
                </c:pt>
                <c:pt idx="353">
                  <c:v>101.1772</c:v>
                </c:pt>
                <c:pt idx="354">
                  <c:v>101.00369999999999</c:v>
                </c:pt>
                <c:pt idx="355">
                  <c:v>100.947</c:v>
                </c:pt>
                <c:pt idx="356">
                  <c:v>101.074</c:v>
                </c:pt>
                <c:pt idx="357">
                  <c:v>101.2555</c:v>
                </c:pt>
                <c:pt idx="358">
                  <c:v>101.27290000000001</c:v>
                </c:pt>
                <c:pt idx="359">
                  <c:v>101.0843</c:v>
                </c:pt>
                <c:pt idx="360">
                  <c:v>100.7461</c:v>
                </c:pt>
                <c:pt idx="361">
                  <c:v>100.2371</c:v>
                </c:pt>
                <c:pt idx="362">
                  <c:v>99.510450000000006</c:v>
                </c:pt>
                <c:pt idx="363">
                  <c:v>98.623019999999997</c:v>
                </c:pt>
                <c:pt idx="364">
                  <c:v>97.717709999999997</c:v>
                </c:pt>
                <c:pt idx="365">
                  <c:v>96.897800000000004</c:v>
                </c:pt>
                <c:pt idx="366">
                  <c:v>96.301109999999994</c:v>
                </c:pt>
                <c:pt idx="367">
                  <c:v>96.19623</c:v>
                </c:pt>
                <c:pt idx="368">
                  <c:v>96.671689999999998</c:v>
                </c:pt>
                <c:pt idx="369">
                  <c:v>97.340980000000002</c:v>
                </c:pt>
                <c:pt idx="370">
                  <c:v>97.759169999999997</c:v>
                </c:pt>
                <c:pt idx="371">
                  <c:v>97.919139999999999</c:v>
                </c:pt>
                <c:pt idx="372">
                  <c:v>97.956869999999995</c:v>
                </c:pt>
                <c:pt idx="373">
                  <c:v>97.907520000000005</c:v>
                </c:pt>
                <c:pt idx="374">
                  <c:v>97.976579999999998</c:v>
                </c:pt>
                <c:pt idx="375">
                  <c:v>98.435389999999998</c:v>
                </c:pt>
                <c:pt idx="376">
                  <c:v>99.056399999999996</c:v>
                </c:pt>
                <c:pt idx="377">
                  <c:v>99.333259999999996</c:v>
                </c:pt>
                <c:pt idx="378">
                  <c:v>99.137460000000004</c:v>
                </c:pt>
                <c:pt idx="379">
                  <c:v>98.761470000000003</c:v>
                </c:pt>
                <c:pt idx="380">
                  <c:v>98.42577</c:v>
                </c:pt>
                <c:pt idx="381">
                  <c:v>98.180679999999995</c:v>
                </c:pt>
                <c:pt idx="382">
                  <c:v>98.037319999999994</c:v>
                </c:pt>
                <c:pt idx="383">
                  <c:v>98.016549999999995</c:v>
                </c:pt>
                <c:pt idx="384">
                  <c:v>98.065100000000001</c:v>
                </c:pt>
                <c:pt idx="385">
                  <c:v>98.042569999999998</c:v>
                </c:pt>
                <c:pt idx="386">
                  <c:v>97.931849999999997</c:v>
                </c:pt>
                <c:pt idx="387">
                  <c:v>97.914990000000003</c:v>
                </c:pt>
                <c:pt idx="388">
                  <c:v>98.043890000000005</c:v>
                </c:pt>
                <c:pt idx="389">
                  <c:v>98.151700000000005</c:v>
                </c:pt>
                <c:pt idx="390">
                  <c:v>98.239890000000003</c:v>
                </c:pt>
                <c:pt idx="391">
                  <c:v>98.490549999999999</c:v>
                </c:pt>
                <c:pt idx="392">
                  <c:v>98.805890000000005</c:v>
                </c:pt>
                <c:pt idx="393">
                  <c:v>98.866910000000004</c:v>
                </c:pt>
                <c:pt idx="394">
                  <c:v>98.642359999999996</c:v>
                </c:pt>
                <c:pt idx="395">
                  <c:v>98.379099999999994</c:v>
                </c:pt>
                <c:pt idx="396">
                  <c:v>98.269779999999997</c:v>
                </c:pt>
                <c:pt idx="397">
                  <c:v>98.279129999999995</c:v>
                </c:pt>
                <c:pt idx="398">
                  <c:v>98.1875</c:v>
                </c:pt>
                <c:pt idx="399">
                  <c:v>97.882199999999997</c:v>
                </c:pt>
                <c:pt idx="400">
                  <c:v>97.5685</c:v>
                </c:pt>
                <c:pt idx="401">
                  <c:v>97.340320000000006</c:v>
                </c:pt>
                <c:pt idx="402">
                  <c:v>97.001630000000006</c:v>
                </c:pt>
                <c:pt idx="403">
                  <c:v>96.762450000000001</c:v>
                </c:pt>
                <c:pt idx="404">
                  <c:v>97.2684</c:v>
                </c:pt>
                <c:pt idx="405">
                  <c:v>98.362229999999997</c:v>
                </c:pt>
                <c:pt idx="406">
                  <c:v>98.984949999999998</c:v>
                </c:pt>
                <c:pt idx="407">
                  <c:v>98.694159999999997</c:v>
                </c:pt>
                <c:pt idx="408">
                  <c:v>98.156009999999995</c:v>
                </c:pt>
                <c:pt idx="409">
                  <c:v>97.950199999999995</c:v>
                </c:pt>
                <c:pt idx="410">
                  <c:v>98.03004</c:v>
                </c:pt>
                <c:pt idx="411">
                  <c:v>98.140050000000002</c:v>
                </c:pt>
                <c:pt idx="412">
                  <c:v>98.16328</c:v>
                </c:pt>
                <c:pt idx="413">
                  <c:v>98.154359999999997</c:v>
                </c:pt>
                <c:pt idx="414">
                  <c:v>98.259860000000003</c:v>
                </c:pt>
                <c:pt idx="415">
                  <c:v>98.466269999999994</c:v>
                </c:pt>
                <c:pt idx="416">
                  <c:v>98.607089999999999</c:v>
                </c:pt>
                <c:pt idx="417">
                  <c:v>98.690700000000007</c:v>
                </c:pt>
                <c:pt idx="418">
                  <c:v>98.878039999999999</c:v>
                </c:pt>
                <c:pt idx="419">
                  <c:v>99.196799999999996</c:v>
                </c:pt>
                <c:pt idx="420">
                  <c:v>99.566689999999994</c:v>
                </c:pt>
                <c:pt idx="421">
                  <c:v>99.973110000000005</c:v>
                </c:pt>
                <c:pt idx="422">
                  <c:v>100.401</c:v>
                </c:pt>
                <c:pt idx="423">
                  <c:v>100.77889999999999</c:v>
                </c:pt>
                <c:pt idx="424">
                  <c:v>101.04730000000001</c:v>
                </c:pt>
                <c:pt idx="425">
                  <c:v>101.1353</c:v>
                </c:pt>
                <c:pt idx="426">
                  <c:v>100.923</c:v>
                </c:pt>
                <c:pt idx="427">
                  <c:v>100.2984</c:v>
                </c:pt>
                <c:pt idx="428">
                  <c:v>99.234340000000003</c:v>
                </c:pt>
                <c:pt idx="429">
                  <c:v>97.855279999999993</c:v>
                </c:pt>
                <c:pt idx="430">
                  <c:v>96.358019999999996</c:v>
                </c:pt>
                <c:pt idx="431">
                  <c:v>94.89479</c:v>
                </c:pt>
                <c:pt idx="432">
                  <c:v>93.58605</c:v>
                </c:pt>
                <c:pt idx="433">
                  <c:v>92.573759999999993</c:v>
                </c:pt>
                <c:pt idx="434">
                  <c:v>91.919690000000003</c:v>
                </c:pt>
                <c:pt idx="435">
                  <c:v>91.520039999999995</c:v>
                </c:pt>
                <c:pt idx="436">
                  <c:v>91.240080000000006</c:v>
                </c:pt>
                <c:pt idx="437">
                  <c:v>90.977819999999994</c:v>
                </c:pt>
                <c:pt idx="438">
                  <c:v>90.689760000000007</c:v>
                </c:pt>
                <c:pt idx="439">
                  <c:v>90.428920000000005</c:v>
                </c:pt>
                <c:pt idx="440">
                  <c:v>90.203789999999998</c:v>
                </c:pt>
                <c:pt idx="441">
                  <c:v>89.85951</c:v>
                </c:pt>
                <c:pt idx="442">
                  <c:v>89.382940000000005</c:v>
                </c:pt>
                <c:pt idx="443">
                  <c:v>89.141670000000005</c:v>
                </c:pt>
                <c:pt idx="444">
                  <c:v>89.580079999999995</c:v>
                </c:pt>
                <c:pt idx="445">
                  <c:v>90.943569999999994</c:v>
                </c:pt>
                <c:pt idx="446">
                  <c:v>93.139330000000001</c:v>
                </c:pt>
                <c:pt idx="447">
                  <c:v>95.471980000000002</c:v>
                </c:pt>
                <c:pt idx="448">
                  <c:v>97.004890000000003</c:v>
                </c:pt>
                <c:pt idx="449">
                  <c:v>97.494119999999995</c:v>
                </c:pt>
                <c:pt idx="450">
                  <c:v>97.412729999999996</c:v>
                </c:pt>
                <c:pt idx="451">
                  <c:v>97.016919999999999</c:v>
                </c:pt>
                <c:pt idx="452">
                  <c:v>96.235950000000003</c:v>
                </c:pt>
                <c:pt idx="453">
                  <c:v>95.197010000000006</c:v>
                </c:pt>
                <c:pt idx="454">
                  <c:v>94.142060000000001</c:v>
                </c:pt>
                <c:pt idx="455">
                  <c:v>93.120379999999997</c:v>
                </c:pt>
                <c:pt idx="456">
                  <c:v>92.157039999999995</c:v>
                </c:pt>
                <c:pt idx="457">
                  <c:v>91.353980000000007</c:v>
                </c:pt>
                <c:pt idx="458">
                  <c:v>90.704669999999993</c:v>
                </c:pt>
                <c:pt idx="459">
                  <c:v>90.093980000000002</c:v>
                </c:pt>
                <c:pt idx="460">
                  <c:v>89.389210000000006</c:v>
                </c:pt>
                <c:pt idx="461">
                  <c:v>88.609049999999996</c:v>
                </c:pt>
                <c:pt idx="462">
                  <c:v>88.163809999999998</c:v>
                </c:pt>
                <c:pt idx="463">
                  <c:v>88.504909999999995</c:v>
                </c:pt>
                <c:pt idx="464">
                  <c:v>89.246549999999999</c:v>
                </c:pt>
                <c:pt idx="465">
                  <c:v>89.485470000000007</c:v>
                </c:pt>
                <c:pt idx="466">
                  <c:v>88.932010000000005</c:v>
                </c:pt>
                <c:pt idx="467">
                  <c:v>88.059780000000003</c:v>
                </c:pt>
                <c:pt idx="468">
                  <c:v>87.204170000000005</c:v>
                </c:pt>
                <c:pt idx="469">
                  <c:v>86.407780000000002</c:v>
                </c:pt>
                <c:pt idx="470">
                  <c:v>85.787199999999999</c:v>
                </c:pt>
                <c:pt idx="471">
                  <c:v>85.607849999999999</c:v>
                </c:pt>
                <c:pt idx="472">
                  <c:v>86.376260000000002</c:v>
                </c:pt>
                <c:pt idx="473">
                  <c:v>88.698970000000003</c:v>
                </c:pt>
                <c:pt idx="474">
                  <c:v>92.515659999999997</c:v>
                </c:pt>
                <c:pt idx="475">
                  <c:v>96.696479999999994</c:v>
                </c:pt>
                <c:pt idx="476">
                  <c:v>99.849609999999998</c:v>
                </c:pt>
                <c:pt idx="477">
                  <c:v>101.3087</c:v>
                </c:pt>
                <c:pt idx="478">
                  <c:v>101.232</c:v>
                </c:pt>
                <c:pt idx="479">
                  <c:v>100.29519999999999</c:v>
                </c:pt>
                <c:pt idx="480">
                  <c:v>99.139679999999998</c:v>
                </c:pt>
                <c:pt idx="481">
                  <c:v>98.189359999999994</c:v>
                </c:pt>
                <c:pt idx="482">
                  <c:v>97.625309999999999</c:v>
                </c:pt>
                <c:pt idx="483">
                  <c:v>97.364859999999993</c:v>
                </c:pt>
                <c:pt idx="484">
                  <c:v>97.075999999999993</c:v>
                </c:pt>
                <c:pt idx="485">
                  <c:v>96.543949999999995</c:v>
                </c:pt>
                <c:pt idx="486">
                  <c:v>95.836569999999995</c:v>
                </c:pt>
                <c:pt idx="487">
                  <c:v>95.017449999999997</c:v>
                </c:pt>
                <c:pt idx="488">
                  <c:v>94.113500000000002</c:v>
                </c:pt>
                <c:pt idx="489">
                  <c:v>93.327560000000005</c:v>
                </c:pt>
                <c:pt idx="490">
                  <c:v>92.798230000000004</c:v>
                </c:pt>
                <c:pt idx="491">
                  <c:v>92.323740000000001</c:v>
                </c:pt>
                <c:pt idx="492">
                  <c:v>91.735500000000002</c:v>
                </c:pt>
                <c:pt idx="493">
                  <c:v>91.111660000000001</c:v>
                </c:pt>
                <c:pt idx="494">
                  <c:v>90.488140000000001</c:v>
                </c:pt>
                <c:pt idx="495">
                  <c:v>89.859750000000005</c:v>
                </c:pt>
                <c:pt idx="496">
                  <c:v>89.419619999999995</c:v>
                </c:pt>
                <c:pt idx="497">
                  <c:v>89.275700000000001</c:v>
                </c:pt>
                <c:pt idx="498">
                  <c:v>89.195920000000001</c:v>
                </c:pt>
                <c:pt idx="499">
                  <c:v>88.918189999999996</c:v>
                </c:pt>
                <c:pt idx="500">
                  <c:v>88.402289999999994</c:v>
                </c:pt>
                <c:pt idx="501">
                  <c:v>87.729990000000001</c:v>
                </c:pt>
                <c:pt idx="502">
                  <c:v>87.183390000000003</c:v>
                </c:pt>
                <c:pt idx="503">
                  <c:v>87.154449999999997</c:v>
                </c:pt>
                <c:pt idx="504">
                  <c:v>87.706670000000003</c:v>
                </c:pt>
                <c:pt idx="505">
                  <c:v>88.468379999999996</c:v>
                </c:pt>
                <c:pt idx="506">
                  <c:v>89.095380000000006</c:v>
                </c:pt>
                <c:pt idx="507">
                  <c:v>89.463009999999997</c:v>
                </c:pt>
                <c:pt idx="508">
                  <c:v>89.53013</c:v>
                </c:pt>
                <c:pt idx="509">
                  <c:v>89.262569999999997</c:v>
                </c:pt>
                <c:pt idx="510">
                  <c:v>88.588509999999999</c:v>
                </c:pt>
                <c:pt idx="511">
                  <c:v>87.459199999999996</c:v>
                </c:pt>
                <c:pt idx="512">
                  <c:v>86.036090000000002</c:v>
                </c:pt>
                <c:pt idx="513">
                  <c:v>84.630070000000003</c:v>
                </c:pt>
                <c:pt idx="514">
                  <c:v>83.483090000000004</c:v>
                </c:pt>
                <c:pt idx="515">
                  <c:v>83.035589999999999</c:v>
                </c:pt>
                <c:pt idx="516">
                  <c:v>84.349149999999995</c:v>
                </c:pt>
                <c:pt idx="517">
                  <c:v>88.307209999999998</c:v>
                </c:pt>
                <c:pt idx="518">
                  <c:v>94.284009999999995</c:v>
                </c:pt>
                <c:pt idx="519">
                  <c:v>100.23480000000001</c:v>
                </c:pt>
                <c:pt idx="520">
                  <c:v>104.31619999999999</c:v>
                </c:pt>
                <c:pt idx="521">
                  <c:v>106.0509</c:v>
                </c:pt>
                <c:pt idx="522">
                  <c:v>106.0581</c:v>
                </c:pt>
                <c:pt idx="523">
                  <c:v>105.26220000000001</c:v>
                </c:pt>
                <c:pt idx="524">
                  <c:v>104.24809999999999</c:v>
                </c:pt>
                <c:pt idx="525">
                  <c:v>103.2852</c:v>
                </c:pt>
                <c:pt idx="526">
                  <c:v>102.4449</c:v>
                </c:pt>
                <c:pt idx="527">
                  <c:v>101.7158</c:v>
                </c:pt>
                <c:pt idx="528">
                  <c:v>101.12860000000001</c:v>
                </c:pt>
                <c:pt idx="529">
                  <c:v>100.8107</c:v>
                </c:pt>
                <c:pt idx="530">
                  <c:v>100.84180000000001</c:v>
                </c:pt>
                <c:pt idx="531">
                  <c:v>101.113</c:v>
                </c:pt>
                <c:pt idx="532">
                  <c:v>101.4285</c:v>
                </c:pt>
                <c:pt idx="533">
                  <c:v>101.7119</c:v>
                </c:pt>
                <c:pt idx="534">
                  <c:v>101.9937</c:v>
                </c:pt>
                <c:pt idx="535">
                  <c:v>102.096</c:v>
                </c:pt>
                <c:pt idx="536">
                  <c:v>101.48180000000001</c:v>
                </c:pt>
                <c:pt idx="537">
                  <c:v>99.795649999999995</c:v>
                </c:pt>
                <c:pt idx="538">
                  <c:v>97.489689999999996</c:v>
                </c:pt>
                <c:pt idx="539">
                  <c:v>95.308909999999997</c:v>
                </c:pt>
                <c:pt idx="540">
                  <c:v>93.605419999999995</c:v>
                </c:pt>
                <c:pt idx="541">
                  <c:v>92.395579999999995</c:v>
                </c:pt>
                <c:pt idx="542">
                  <c:v>91.744720000000001</c:v>
                </c:pt>
                <c:pt idx="543">
                  <c:v>91.646529999999998</c:v>
                </c:pt>
                <c:pt idx="544">
                  <c:v>91.923630000000003</c:v>
                </c:pt>
                <c:pt idx="545">
                  <c:v>92.459370000000007</c:v>
                </c:pt>
                <c:pt idx="546">
                  <c:v>93.103530000000006</c:v>
                </c:pt>
                <c:pt idx="547">
                  <c:v>93.636030000000005</c:v>
                </c:pt>
                <c:pt idx="548">
                  <c:v>94.144040000000004</c:v>
                </c:pt>
                <c:pt idx="549">
                  <c:v>94.739670000000004</c:v>
                </c:pt>
                <c:pt idx="550">
                  <c:v>94.7517</c:v>
                </c:pt>
                <c:pt idx="551">
                  <c:v>93.56438</c:v>
                </c:pt>
                <c:pt idx="552">
                  <c:v>91.868189999999998</c:v>
                </c:pt>
                <c:pt idx="553">
                  <c:v>90.692779999999999</c:v>
                </c:pt>
                <c:pt idx="554">
                  <c:v>90.176869999999994</c:v>
                </c:pt>
                <c:pt idx="555">
                  <c:v>89.794910000000002</c:v>
                </c:pt>
                <c:pt idx="556">
                  <c:v>89.351489999999998</c:v>
                </c:pt>
                <c:pt idx="557">
                  <c:v>88.999539999999996</c:v>
                </c:pt>
                <c:pt idx="558">
                  <c:v>88.670689999999993</c:v>
                </c:pt>
                <c:pt idx="559">
                  <c:v>88.076080000000005</c:v>
                </c:pt>
                <c:pt idx="560">
                  <c:v>87.069180000000003</c:v>
                </c:pt>
                <c:pt idx="561">
                  <c:v>85.852519999999998</c:v>
                </c:pt>
                <c:pt idx="562">
                  <c:v>84.867530000000002</c:v>
                </c:pt>
                <c:pt idx="563">
                  <c:v>84.466340000000002</c:v>
                </c:pt>
                <c:pt idx="564">
                  <c:v>84.693129999999996</c:v>
                </c:pt>
                <c:pt idx="565">
                  <c:v>85.569820000000007</c:v>
                </c:pt>
                <c:pt idx="566">
                  <c:v>87.219409999999996</c:v>
                </c:pt>
                <c:pt idx="567">
                  <c:v>89.443359999999998</c:v>
                </c:pt>
                <c:pt idx="568">
                  <c:v>91.738910000000004</c:v>
                </c:pt>
                <c:pt idx="569">
                  <c:v>93.714519999999993</c:v>
                </c:pt>
                <c:pt idx="570">
                  <c:v>95.177189999999996</c:v>
                </c:pt>
                <c:pt idx="571">
                  <c:v>95.943899999999999</c:v>
                </c:pt>
                <c:pt idx="572">
                  <c:v>95.866650000000007</c:v>
                </c:pt>
                <c:pt idx="573">
                  <c:v>95.043300000000002</c:v>
                </c:pt>
                <c:pt idx="574">
                  <c:v>93.797039999999996</c:v>
                </c:pt>
                <c:pt idx="575">
                  <c:v>92.504099999999994</c:v>
                </c:pt>
                <c:pt idx="576">
                  <c:v>91.285769999999999</c:v>
                </c:pt>
                <c:pt idx="577">
                  <c:v>90.093190000000007</c:v>
                </c:pt>
                <c:pt idx="578">
                  <c:v>89.014510000000001</c:v>
                </c:pt>
                <c:pt idx="579">
                  <c:v>88.107249999999993</c:v>
                </c:pt>
                <c:pt idx="580">
                  <c:v>87.162599999999998</c:v>
                </c:pt>
                <c:pt idx="581">
                  <c:v>86.061139999999995</c:v>
                </c:pt>
                <c:pt idx="582">
                  <c:v>85.057950000000005</c:v>
                </c:pt>
                <c:pt idx="583">
                  <c:v>84.312060000000002</c:v>
                </c:pt>
                <c:pt idx="584">
                  <c:v>83.7029</c:v>
                </c:pt>
                <c:pt idx="585">
                  <c:v>83.295069999999996</c:v>
                </c:pt>
                <c:pt idx="586">
                  <c:v>83.314310000000006</c:v>
                </c:pt>
                <c:pt idx="587">
                  <c:v>83.877570000000006</c:v>
                </c:pt>
                <c:pt idx="588">
                  <c:v>85.144959999999998</c:v>
                </c:pt>
                <c:pt idx="589">
                  <c:v>87.164280000000005</c:v>
                </c:pt>
                <c:pt idx="590">
                  <c:v>89.525570000000002</c:v>
                </c:pt>
                <c:pt idx="591">
                  <c:v>91.968350000000001</c:v>
                </c:pt>
                <c:pt idx="592">
                  <c:v>94.656880000000001</c:v>
                </c:pt>
                <c:pt idx="593">
                  <c:v>97.325019999999995</c:v>
                </c:pt>
                <c:pt idx="594">
                  <c:v>99.311570000000003</c:v>
                </c:pt>
                <c:pt idx="595">
                  <c:v>100.6327</c:v>
                </c:pt>
                <c:pt idx="596">
                  <c:v>101.9008</c:v>
                </c:pt>
                <c:pt idx="597">
                  <c:v>103.5102</c:v>
                </c:pt>
                <c:pt idx="598">
                  <c:v>105.37179999999999</c:v>
                </c:pt>
                <c:pt idx="599">
                  <c:v>107.10590000000001</c:v>
                </c:pt>
                <c:pt idx="600">
                  <c:v>108.4298</c:v>
                </c:pt>
                <c:pt idx="601">
                  <c:v>109.3373</c:v>
                </c:pt>
                <c:pt idx="602">
                  <c:v>109.91540000000001</c:v>
                </c:pt>
                <c:pt idx="603">
                  <c:v>110.1849</c:v>
                </c:pt>
                <c:pt idx="604">
                  <c:v>110.10380000000001</c:v>
                </c:pt>
                <c:pt idx="605">
                  <c:v>109.4559</c:v>
                </c:pt>
                <c:pt idx="606">
                  <c:v>108.0247</c:v>
                </c:pt>
                <c:pt idx="607">
                  <c:v>106.0605</c:v>
                </c:pt>
                <c:pt idx="608">
                  <c:v>104.176</c:v>
                </c:pt>
                <c:pt idx="609">
                  <c:v>102.5236</c:v>
                </c:pt>
                <c:pt idx="610">
                  <c:v>100.6955</c:v>
                </c:pt>
                <c:pt idx="611">
                  <c:v>98.432040000000001</c:v>
                </c:pt>
                <c:pt idx="612">
                  <c:v>96.033180000000002</c:v>
                </c:pt>
                <c:pt idx="613">
                  <c:v>93.886960000000002</c:v>
                </c:pt>
                <c:pt idx="614">
                  <c:v>92.125060000000005</c:v>
                </c:pt>
                <c:pt idx="615">
                  <c:v>90.999499999999998</c:v>
                </c:pt>
                <c:pt idx="616">
                  <c:v>91.092010000000002</c:v>
                </c:pt>
                <c:pt idx="617">
                  <c:v>92.805689999999998</c:v>
                </c:pt>
                <c:pt idx="618">
                  <c:v>95.71114</c:v>
                </c:pt>
                <c:pt idx="619">
                  <c:v>98.165390000000002</c:v>
                </c:pt>
                <c:pt idx="620">
                  <c:v>98.250789999999995</c:v>
                </c:pt>
                <c:pt idx="621">
                  <c:v>95.630439999999993</c:v>
                </c:pt>
                <c:pt idx="622">
                  <c:v>92.003429999999994</c:v>
                </c:pt>
                <c:pt idx="623">
                  <c:v>89.81268</c:v>
                </c:pt>
                <c:pt idx="624">
                  <c:v>90.480419999999995</c:v>
                </c:pt>
                <c:pt idx="625">
                  <c:v>93.901269999999997</c:v>
                </c:pt>
                <c:pt idx="626">
                  <c:v>98.473429999999993</c:v>
                </c:pt>
                <c:pt idx="627">
                  <c:v>102.3753</c:v>
                </c:pt>
                <c:pt idx="628">
                  <c:v>104.61660000000001</c:v>
                </c:pt>
                <c:pt idx="629">
                  <c:v>105.47620000000001</c:v>
                </c:pt>
                <c:pt idx="630">
                  <c:v>105.7587</c:v>
                </c:pt>
                <c:pt idx="631">
                  <c:v>105.8954</c:v>
                </c:pt>
                <c:pt idx="632">
                  <c:v>105.7954</c:v>
                </c:pt>
                <c:pt idx="633">
                  <c:v>105.3741</c:v>
                </c:pt>
                <c:pt idx="634">
                  <c:v>104.66840000000001</c:v>
                </c:pt>
                <c:pt idx="635">
                  <c:v>103.6905</c:v>
                </c:pt>
                <c:pt idx="636">
                  <c:v>102.5722</c:v>
                </c:pt>
                <c:pt idx="637">
                  <c:v>101.5475</c:v>
                </c:pt>
                <c:pt idx="638">
                  <c:v>100.6301</c:v>
                </c:pt>
                <c:pt idx="639">
                  <c:v>99.690610000000007</c:v>
                </c:pt>
                <c:pt idx="640">
                  <c:v>98.694670000000002</c:v>
                </c:pt>
                <c:pt idx="641">
                  <c:v>97.661159999999995</c:v>
                </c:pt>
                <c:pt idx="642">
                  <c:v>96.617810000000006</c:v>
                </c:pt>
                <c:pt idx="643">
                  <c:v>95.700950000000006</c:v>
                </c:pt>
                <c:pt idx="644">
                  <c:v>95.035650000000004</c:v>
                </c:pt>
                <c:pt idx="645">
                  <c:v>94.623149999999995</c:v>
                </c:pt>
                <c:pt idx="646">
                  <c:v>94.481880000000004</c:v>
                </c:pt>
                <c:pt idx="647">
                  <c:v>94.623819999999995</c:v>
                </c:pt>
                <c:pt idx="648">
                  <c:v>94.830190000000002</c:v>
                </c:pt>
                <c:pt idx="649">
                  <c:v>94.802220000000005</c:v>
                </c:pt>
                <c:pt idx="650">
                  <c:v>94.540989999999994</c:v>
                </c:pt>
                <c:pt idx="651">
                  <c:v>94.176220000000001</c:v>
                </c:pt>
                <c:pt idx="652">
                  <c:v>93.603679999999997</c:v>
                </c:pt>
                <c:pt idx="653">
                  <c:v>92.636409999999998</c:v>
                </c:pt>
                <c:pt idx="654">
                  <c:v>91.322209999999998</c:v>
                </c:pt>
                <c:pt idx="655">
                  <c:v>89.942859999999996</c:v>
                </c:pt>
                <c:pt idx="656">
                  <c:v>88.863439999999997</c:v>
                </c:pt>
                <c:pt idx="657">
                  <c:v>88.381330000000005</c:v>
                </c:pt>
                <c:pt idx="658">
                  <c:v>88.757869999999997</c:v>
                </c:pt>
                <c:pt idx="659">
                  <c:v>90.181330000000003</c:v>
                </c:pt>
                <c:pt idx="660">
                  <c:v>92.433719999999994</c:v>
                </c:pt>
                <c:pt idx="661">
                  <c:v>94.774230000000003</c:v>
                </c:pt>
                <c:pt idx="662">
                  <c:v>96.474170000000001</c:v>
                </c:pt>
                <c:pt idx="663">
                  <c:v>97.389939999999996</c:v>
                </c:pt>
                <c:pt idx="664">
                  <c:v>98.269459999999995</c:v>
                </c:pt>
                <c:pt idx="665">
                  <c:v>100.0261</c:v>
                </c:pt>
                <c:pt idx="666">
                  <c:v>102.842</c:v>
                </c:pt>
                <c:pt idx="667">
                  <c:v>105.8702</c:v>
                </c:pt>
                <c:pt idx="668">
                  <c:v>108.0497</c:v>
                </c:pt>
                <c:pt idx="669">
                  <c:v>109.15600000000001</c:v>
                </c:pt>
                <c:pt idx="670">
                  <c:v>109.61790000000001</c:v>
                </c:pt>
                <c:pt idx="671">
                  <c:v>109.6908</c:v>
                </c:pt>
                <c:pt idx="672">
                  <c:v>109.5119</c:v>
                </c:pt>
                <c:pt idx="673">
                  <c:v>109.324</c:v>
                </c:pt>
                <c:pt idx="674">
                  <c:v>109.3494</c:v>
                </c:pt>
                <c:pt idx="675">
                  <c:v>109.68940000000001</c:v>
                </c:pt>
                <c:pt idx="676">
                  <c:v>110.2354</c:v>
                </c:pt>
                <c:pt idx="677">
                  <c:v>110.6671</c:v>
                </c:pt>
                <c:pt idx="678">
                  <c:v>110.73779999999999</c:v>
                </c:pt>
                <c:pt idx="679">
                  <c:v>110.5544</c:v>
                </c:pt>
                <c:pt idx="680">
                  <c:v>110.3098</c:v>
                </c:pt>
                <c:pt idx="681">
                  <c:v>110.03919999999999</c:v>
                </c:pt>
                <c:pt idx="682">
                  <c:v>109.76690000000001</c:v>
                </c:pt>
                <c:pt idx="683">
                  <c:v>109.6254</c:v>
                </c:pt>
                <c:pt idx="684">
                  <c:v>109.68729999999999</c:v>
                </c:pt>
                <c:pt idx="685">
                  <c:v>109.839</c:v>
                </c:pt>
                <c:pt idx="686">
                  <c:v>109.9192</c:v>
                </c:pt>
                <c:pt idx="687">
                  <c:v>109.8344</c:v>
                </c:pt>
                <c:pt idx="688">
                  <c:v>109.6219</c:v>
                </c:pt>
                <c:pt idx="689">
                  <c:v>109.42440000000001</c:v>
                </c:pt>
                <c:pt idx="690">
                  <c:v>109.36369999999999</c:v>
                </c:pt>
                <c:pt idx="691">
                  <c:v>109.4345</c:v>
                </c:pt>
                <c:pt idx="692">
                  <c:v>109.52509999999999</c:v>
                </c:pt>
                <c:pt idx="693">
                  <c:v>109.42829999999999</c:v>
                </c:pt>
                <c:pt idx="694">
                  <c:v>109.0864</c:v>
                </c:pt>
                <c:pt idx="695">
                  <c:v>108.7611</c:v>
                </c:pt>
                <c:pt idx="696">
                  <c:v>108.685</c:v>
                </c:pt>
                <c:pt idx="697">
                  <c:v>108.72839999999999</c:v>
                </c:pt>
                <c:pt idx="698">
                  <c:v>108.6765</c:v>
                </c:pt>
                <c:pt idx="699">
                  <c:v>108.5502</c:v>
                </c:pt>
                <c:pt idx="700">
                  <c:v>108.45740000000001</c:v>
                </c:pt>
                <c:pt idx="701">
                  <c:v>108.426</c:v>
                </c:pt>
                <c:pt idx="702">
                  <c:v>108.4834</c:v>
                </c:pt>
                <c:pt idx="703">
                  <c:v>108.60429999999999</c:v>
                </c:pt>
                <c:pt idx="704">
                  <c:v>108.64660000000001</c:v>
                </c:pt>
                <c:pt idx="705">
                  <c:v>108.53660000000001</c:v>
                </c:pt>
                <c:pt idx="706">
                  <c:v>108.3845</c:v>
                </c:pt>
                <c:pt idx="707">
                  <c:v>108.3389</c:v>
                </c:pt>
                <c:pt idx="708">
                  <c:v>108.4178</c:v>
                </c:pt>
                <c:pt idx="709">
                  <c:v>108.4704</c:v>
                </c:pt>
                <c:pt idx="710">
                  <c:v>108.3506</c:v>
                </c:pt>
                <c:pt idx="711">
                  <c:v>108.16679999999999</c:v>
                </c:pt>
                <c:pt idx="712">
                  <c:v>108.1219</c:v>
                </c:pt>
                <c:pt idx="713">
                  <c:v>108.14019999999999</c:v>
                </c:pt>
                <c:pt idx="714">
                  <c:v>108.0579</c:v>
                </c:pt>
                <c:pt idx="715">
                  <c:v>108.0347</c:v>
                </c:pt>
                <c:pt idx="716">
                  <c:v>108.2298</c:v>
                </c:pt>
                <c:pt idx="717">
                  <c:v>108.3982</c:v>
                </c:pt>
                <c:pt idx="718">
                  <c:v>108.2878</c:v>
                </c:pt>
                <c:pt idx="719">
                  <c:v>108.01949999999999</c:v>
                </c:pt>
                <c:pt idx="720">
                  <c:v>107.79810000000001</c:v>
                </c:pt>
                <c:pt idx="721">
                  <c:v>107.62739999999999</c:v>
                </c:pt>
                <c:pt idx="722">
                  <c:v>107.48909999999999</c:v>
                </c:pt>
                <c:pt idx="723">
                  <c:v>107.4524</c:v>
                </c:pt>
                <c:pt idx="724">
                  <c:v>107.57259999999999</c:v>
                </c:pt>
                <c:pt idx="725">
                  <c:v>107.81480000000001</c:v>
                </c:pt>
                <c:pt idx="726">
                  <c:v>108.0265</c:v>
                </c:pt>
                <c:pt idx="727">
                  <c:v>108.0582</c:v>
                </c:pt>
                <c:pt idx="728">
                  <c:v>107.9714</c:v>
                </c:pt>
                <c:pt idx="729">
                  <c:v>107.9825</c:v>
                </c:pt>
                <c:pt idx="730">
                  <c:v>108.1529</c:v>
                </c:pt>
                <c:pt idx="731">
                  <c:v>108.3729</c:v>
                </c:pt>
                <c:pt idx="732">
                  <c:v>108.5014</c:v>
                </c:pt>
                <c:pt idx="733">
                  <c:v>108.4331</c:v>
                </c:pt>
                <c:pt idx="734">
                  <c:v>108.25830000000001</c:v>
                </c:pt>
                <c:pt idx="735">
                  <c:v>108.27509999999999</c:v>
                </c:pt>
                <c:pt idx="736">
                  <c:v>108.5077</c:v>
                </c:pt>
                <c:pt idx="737">
                  <c:v>108.55459999999999</c:v>
                </c:pt>
                <c:pt idx="738">
                  <c:v>108.2764</c:v>
                </c:pt>
                <c:pt idx="739">
                  <c:v>108.0814</c:v>
                </c:pt>
                <c:pt idx="740">
                  <c:v>108.2206</c:v>
                </c:pt>
                <c:pt idx="741">
                  <c:v>108.3633</c:v>
                </c:pt>
                <c:pt idx="742">
                  <c:v>108.2701</c:v>
                </c:pt>
                <c:pt idx="743">
                  <c:v>108.1574</c:v>
                </c:pt>
                <c:pt idx="744">
                  <c:v>108.1602</c:v>
                </c:pt>
                <c:pt idx="745">
                  <c:v>108.09529999999999</c:v>
                </c:pt>
                <c:pt idx="746">
                  <c:v>107.9472</c:v>
                </c:pt>
                <c:pt idx="747">
                  <c:v>107.94289999999999</c:v>
                </c:pt>
                <c:pt idx="748">
                  <c:v>108.0462</c:v>
                </c:pt>
                <c:pt idx="749">
                  <c:v>107.9907</c:v>
                </c:pt>
                <c:pt idx="750">
                  <c:v>107.7871</c:v>
                </c:pt>
                <c:pt idx="751">
                  <c:v>107.6109</c:v>
                </c:pt>
                <c:pt idx="752">
                  <c:v>107.3931</c:v>
                </c:pt>
                <c:pt idx="753">
                  <c:v>107.0762</c:v>
                </c:pt>
                <c:pt idx="754">
                  <c:v>106.90989999999999</c:v>
                </c:pt>
                <c:pt idx="755">
                  <c:v>107.0401</c:v>
                </c:pt>
                <c:pt idx="756">
                  <c:v>107.2313</c:v>
                </c:pt>
                <c:pt idx="757">
                  <c:v>107.27589999999999</c:v>
                </c:pt>
                <c:pt idx="758">
                  <c:v>107.21080000000001</c:v>
                </c:pt>
                <c:pt idx="759">
                  <c:v>107.1069</c:v>
                </c:pt>
                <c:pt idx="760">
                  <c:v>107.0538</c:v>
                </c:pt>
                <c:pt idx="761">
                  <c:v>107.1581</c:v>
                </c:pt>
                <c:pt idx="762">
                  <c:v>107.3002</c:v>
                </c:pt>
                <c:pt idx="763">
                  <c:v>107.2856</c:v>
                </c:pt>
                <c:pt idx="764">
                  <c:v>107.29</c:v>
                </c:pt>
                <c:pt idx="765">
                  <c:v>107.58</c:v>
                </c:pt>
                <c:pt idx="766">
                  <c:v>107.9798</c:v>
                </c:pt>
                <c:pt idx="767">
                  <c:v>108.1191</c:v>
                </c:pt>
                <c:pt idx="768">
                  <c:v>107.97839999999999</c:v>
                </c:pt>
                <c:pt idx="769">
                  <c:v>107.7992</c:v>
                </c:pt>
                <c:pt idx="770">
                  <c:v>107.7589</c:v>
                </c:pt>
                <c:pt idx="771">
                  <c:v>107.8734</c:v>
                </c:pt>
                <c:pt idx="772">
                  <c:v>107.9659</c:v>
                </c:pt>
                <c:pt idx="773">
                  <c:v>107.80589999999999</c:v>
                </c:pt>
                <c:pt idx="774">
                  <c:v>107.4798</c:v>
                </c:pt>
                <c:pt idx="775">
                  <c:v>107.3314</c:v>
                </c:pt>
                <c:pt idx="776">
                  <c:v>107.3908</c:v>
                </c:pt>
                <c:pt idx="777">
                  <c:v>107.33839999999999</c:v>
                </c:pt>
                <c:pt idx="778">
                  <c:v>107.0814</c:v>
                </c:pt>
                <c:pt idx="779">
                  <c:v>106.9406</c:v>
                </c:pt>
                <c:pt idx="780">
                  <c:v>107.0711</c:v>
                </c:pt>
                <c:pt idx="781">
                  <c:v>107.24160000000001</c:v>
                </c:pt>
                <c:pt idx="782">
                  <c:v>107.3334</c:v>
                </c:pt>
                <c:pt idx="783">
                  <c:v>107.55880000000001</c:v>
                </c:pt>
                <c:pt idx="784">
                  <c:v>107.97110000000001</c:v>
                </c:pt>
                <c:pt idx="785">
                  <c:v>108.2122</c:v>
                </c:pt>
                <c:pt idx="786">
                  <c:v>108.0421</c:v>
                </c:pt>
                <c:pt idx="787">
                  <c:v>107.6508</c:v>
                </c:pt>
                <c:pt idx="788">
                  <c:v>107.3415</c:v>
                </c:pt>
                <c:pt idx="789">
                  <c:v>107.209</c:v>
                </c:pt>
                <c:pt idx="790">
                  <c:v>107.1589</c:v>
                </c:pt>
                <c:pt idx="791">
                  <c:v>107.02370000000001</c:v>
                </c:pt>
                <c:pt idx="792">
                  <c:v>106.7824</c:v>
                </c:pt>
                <c:pt idx="793">
                  <c:v>106.66160000000001</c:v>
                </c:pt>
                <c:pt idx="794">
                  <c:v>106.8085</c:v>
                </c:pt>
                <c:pt idx="795">
                  <c:v>107.0671</c:v>
                </c:pt>
                <c:pt idx="796">
                  <c:v>107.2764</c:v>
                </c:pt>
                <c:pt idx="797">
                  <c:v>107.4808</c:v>
                </c:pt>
                <c:pt idx="798">
                  <c:v>107.65949999999999</c:v>
                </c:pt>
                <c:pt idx="799">
                  <c:v>107.6784</c:v>
                </c:pt>
                <c:pt idx="800">
                  <c:v>107.5742</c:v>
                </c:pt>
                <c:pt idx="801">
                  <c:v>107.49339999999999</c:v>
                </c:pt>
                <c:pt idx="802">
                  <c:v>107.4766</c:v>
                </c:pt>
                <c:pt idx="803">
                  <c:v>107.5496</c:v>
                </c:pt>
                <c:pt idx="804">
                  <c:v>107.77509999999999</c:v>
                </c:pt>
                <c:pt idx="805">
                  <c:v>108.0579</c:v>
                </c:pt>
                <c:pt idx="806">
                  <c:v>108.22329999999999</c:v>
                </c:pt>
                <c:pt idx="807">
                  <c:v>108.277</c:v>
                </c:pt>
                <c:pt idx="808">
                  <c:v>108.30889999999999</c:v>
                </c:pt>
                <c:pt idx="809">
                  <c:v>108.25360000000001</c:v>
                </c:pt>
                <c:pt idx="810">
                  <c:v>108.00069999999999</c:v>
                </c:pt>
                <c:pt idx="811">
                  <c:v>107.6494</c:v>
                </c:pt>
                <c:pt idx="812">
                  <c:v>107.4639</c:v>
                </c:pt>
                <c:pt idx="813">
                  <c:v>107.6057</c:v>
                </c:pt>
                <c:pt idx="814">
                  <c:v>107.9268</c:v>
                </c:pt>
                <c:pt idx="815">
                  <c:v>108.1277</c:v>
                </c:pt>
                <c:pt idx="816">
                  <c:v>108.116</c:v>
                </c:pt>
                <c:pt idx="817">
                  <c:v>108.0744</c:v>
                </c:pt>
                <c:pt idx="818">
                  <c:v>108.0759</c:v>
                </c:pt>
                <c:pt idx="819">
                  <c:v>107.946</c:v>
                </c:pt>
                <c:pt idx="820">
                  <c:v>107.64319999999999</c:v>
                </c:pt>
                <c:pt idx="821">
                  <c:v>107.4301</c:v>
                </c:pt>
                <c:pt idx="822">
                  <c:v>107.4628</c:v>
                </c:pt>
                <c:pt idx="823">
                  <c:v>107.521</c:v>
                </c:pt>
                <c:pt idx="824">
                  <c:v>107.45099999999999</c:v>
                </c:pt>
                <c:pt idx="825">
                  <c:v>107.43600000000001</c:v>
                </c:pt>
                <c:pt idx="826">
                  <c:v>107.5502</c:v>
                </c:pt>
                <c:pt idx="827">
                  <c:v>107.5416</c:v>
                </c:pt>
                <c:pt idx="828">
                  <c:v>107.3203</c:v>
                </c:pt>
                <c:pt idx="829">
                  <c:v>107.1215</c:v>
                </c:pt>
                <c:pt idx="830">
                  <c:v>106.9866</c:v>
                </c:pt>
                <c:pt idx="831">
                  <c:v>106.7773</c:v>
                </c:pt>
                <c:pt idx="832">
                  <c:v>106.636</c:v>
                </c:pt>
                <c:pt idx="833">
                  <c:v>106.74379999999999</c:v>
                </c:pt>
                <c:pt idx="834">
                  <c:v>106.8815</c:v>
                </c:pt>
                <c:pt idx="835">
                  <c:v>106.79989999999999</c:v>
                </c:pt>
                <c:pt idx="836">
                  <c:v>106.64960000000001</c:v>
                </c:pt>
                <c:pt idx="837">
                  <c:v>106.664</c:v>
                </c:pt>
                <c:pt idx="838">
                  <c:v>106.8407</c:v>
                </c:pt>
                <c:pt idx="839">
                  <c:v>107.0564</c:v>
                </c:pt>
                <c:pt idx="840">
                  <c:v>107.136</c:v>
                </c:pt>
                <c:pt idx="841">
                  <c:v>107.0348</c:v>
                </c:pt>
                <c:pt idx="842">
                  <c:v>106.9727</c:v>
                </c:pt>
                <c:pt idx="843">
                  <c:v>107.0248</c:v>
                </c:pt>
                <c:pt idx="844">
                  <c:v>106.8858</c:v>
                </c:pt>
                <c:pt idx="845">
                  <c:v>106.526</c:v>
                </c:pt>
                <c:pt idx="846">
                  <c:v>106.364</c:v>
                </c:pt>
                <c:pt idx="847">
                  <c:v>106.4599</c:v>
                </c:pt>
                <c:pt idx="848">
                  <c:v>106.49039999999999</c:v>
                </c:pt>
                <c:pt idx="849">
                  <c:v>106.46120000000001</c:v>
                </c:pt>
                <c:pt idx="850">
                  <c:v>106.4974</c:v>
                </c:pt>
                <c:pt idx="851">
                  <c:v>106.3295</c:v>
                </c:pt>
                <c:pt idx="852">
                  <c:v>105.8817</c:v>
                </c:pt>
                <c:pt idx="853">
                  <c:v>105.6126</c:v>
                </c:pt>
                <c:pt idx="854">
                  <c:v>105.67319999999999</c:v>
                </c:pt>
                <c:pt idx="855">
                  <c:v>105.7039</c:v>
                </c:pt>
                <c:pt idx="856">
                  <c:v>105.5996</c:v>
                </c:pt>
                <c:pt idx="857">
                  <c:v>105.51949999999999</c:v>
                </c:pt>
                <c:pt idx="858">
                  <c:v>105.4211</c:v>
                </c:pt>
                <c:pt idx="859">
                  <c:v>105.30119999999999</c:v>
                </c:pt>
                <c:pt idx="860">
                  <c:v>105.3096</c:v>
                </c:pt>
                <c:pt idx="861">
                  <c:v>105.30629999999999</c:v>
                </c:pt>
                <c:pt idx="862">
                  <c:v>105.1221</c:v>
                </c:pt>
                <c:pt idx="863">
                  <c:v>105.09310000000001</c:v>
                </c:pt>
                <c:pt idx="864">
                  <c:v>105.45829999999999</c:v>
                </c:pt>
                <c:pt idx="865">
                  <c:v>105.7791</c:v>
                </c:pt>
                <c:pt idx="866">
                  <c:v>105.7396</c:v>
                </c:pt>
                <c:pt idx="867">
                  <c:v>105.7277</c:v>
                </c:pt>
                <c:pt idx="868">
                  <c:v>105.9757</c:v>
                </c:pt>
                <c:pt idx="869">
                  <c:v>106.17919999999999</c:v>
                </c:pt>
                <c:pt idx="870">
                  <c:v>106.26600000000001</c:v>
                </c:pt>
                <c:pt idx="871">
                  <c:v>106.47799999999999</c:v>
                </c:pt>
                <c:pt idx="872">
                  <c:v>106.62949999999999</c:v>
                </c:pt>
                <c:pt idx="873">
                  <c:v>106.36669999999999</c:v>
                </c:pt>
                <c:pt idx="874">
                  <c:v>106.0104</c:v>
                </c:pt>
                <c:pt idx="875">
                  <c:v>106.1215</c:v>
                </c:pt>
                <c:pt idx="876">
                  <c:v>106.4833</c:v>
                </c:pt>
                <c:pt idx="877">
                  <c:v>106.5</c:v>
                </c:pt>
                <c:pt idx="878">
                  <c:v>106.1254</c:v>
                </c:pt>
                <c:pt idx="879">
                  <c:v>105.75320000000001</c:v>
                </c:pt>
                <c:pt idx="880">
                  <c:v>105.54989999999999</c:v>
                </c:pt>
                <c:pt idx="881">
                  <c:v>105.5301</c:v>
                </c:pt>
                <c:pt idx="882">
                  <c:v>105.7402</c:v>
                </c:pt>
                <c:pt idx="883">
                  <c:v>106.0598</c:v>
                </c:pt>
                <c:pt idx="884">
                  <c:v>106.2171</c:v>
                </c:pt>
                <c:pt idx="885">
                  <c:v>106.1464</c:v>
                </c:pt>
                <c:pt idx="886">
                  <c:v>105.97199999999999</c:v>
                </c:pt>
                <c:pt idx="887">
                  <c:v>105.78019999999999</c:v>
                </c:pt>
                <c:pt idx="888">
                  <c:v>105.62179999999999</c:v>
                </c:pt>
                <c:pt idx="889">
                  <c:v>105.5616</c:v>
                </c:pt>
                <c:pt idx="890">
                  <c:v>105.6322</c:v>
                </c:pt>
                <c:pt idx="891">
                  <c:v>105.85039999999999</c:v>
                </c:pt>
                <c:pt idx="892">
                  <c:v>106.16719999999999</c:v>
                </c:pt>
                <c:pt idx="893">
                  <c:v>106.383</c:v>
                </c:pt>
                <c:pt idx="894">
                  <c:v>106.4289</c:v>
                </c:pt>
                <c:pt idx="895">
                  <c:v>106.53619999999999</c:v>
                </c:pt>
                <c:pt idx="896">
                  <c:v>106.7945</c:v>
                </c:pt>
                <c:pt idx="897">
                  <c:v>106.8762</c:v>
                </c:pt>
                <c:pt idx="898">
                  <c:v>106.5954</c:v>
                </c:pt>
                <c:pt idx="899">
                  <c:v>106.22969999999999</c:v>
                </c:pt>
                <c:pt idx="900">
                  <c:v>106.01260000000001</c:v>
                </c:pt>
                <c:pt idx="901">
                  <c:v>105.82470000000001</c:v>
                </c:pt>
                <c:pt idx="902">
                  <c:v>105.5795</c:v>
                </c:pt>
                <c:pt idx="903">
                  <c:v>105.49469999999999</c:v>
                </c:pt>
                <c:pt idx="904">
                  <c:v>105.78740000000001</c:v>
                </c:pt>
                <c:pt idx="905">
                  <c:v>106.2901</c:v>
                </c:pt>
                <c:pt idx="906">
                  <c:v>106.5411</c:v>
                </c:pt>
                <c:pt idx="907">
                  <c:v>106.32129999999999</c:v>
                </c:pt>
                <c:pt idx="908">
                  <c:v>105.93219999999999</c:v>
                </c:pt>
                <c:pt idx="909">
                  <c:v>105.7726</c:v>
                </c:pt>
                <c:pt idx="910">
                  <c:v>105.9115</c:v>
                </c:pt>
                <c:pt idx="911">
                  <c:v>106.1636</c:v>
                </c:pt>
                <c:pt idx="912">
                  <c:v>106.3058</c:v>
                </c:pt>
                <c:pt idx="913">
                  <c:v>106.18899999999999</c:v>
                </c:pt>
                <c:pt idx="914">
                  <c:v>105.95359999999999</c:v>
                </c:pt>
                <c:pt idx="915">
                  <c:v>105.9131</c:v>
                </c:pt>
                <c:pt idx="916">
                  <c:v>106.0885</c:v>
                </c:pt>
                <c:pt idx="917">
                  <c:v>106.2411</c:v>
                </c:pt>
                <c:pt idx="918">
                  <c:v>106.38639999999999</c:v>
                </c:pt>
                <c:pt idx="919">
                  <c:v>106.66970000000001</c:v>
                </c:pt>
                <c:pt idx="920">
                  <c:v>106.9042</c:v>
                </c:pt>
                <c:pt idx="921">
                  <c:v>106.86879999999999</c:v>
                </c:pt>
                <c:pt idx="922">
                  <c:v>106.73009999999999</c:v>
                </c:pt>
                <c:pt idx="923">
                  <c:v>106.6845</c:v>
                </c:pt>
                <c:pt idx="924">
                  <c:v>106.5857</c:v>
                </c:pt>
                <c:pt idx="925">
                  <c:v>106.2971</c:v>
                </c:pt>
                <c:pt idx="926">
                  <c:v>106.03619999999999</c:v>
                </c:pt>
                <c:pt idx="927">
                  <c:v>106.07980000000001</c:v>
                </c:pt>
                <c:pt idx="928">
                  <c:v>106.4143</c:v>
                </c:pt>
                <c:pt idx="929">
                  <c:v>106.7599</c:v>
                </c:pt>
                <c:pt idx="930">
                  <c:v>106.89409999999999</c:v>
                </c:pt>
                <c:pt idx="931">
                  <c:v>106.7837</c:v>
                </c:pt>
                <c:pt idx="932">
                  <c:v>106.5228</c:v>
                </c:pt>
                <c:pt idx="933">
                  <c:v>106.3</c:v>
                </c:pt>
                <c:pt idx="934">
                  <c:v>106.37949999999999</c:v>
                </c:pt>
                <c:pt idx="935">
                  <c:v>106.72839999999999</c:v>
                </c:pt>
                <c:pt idx="936">
                  <c:v>106.92489999999999</c:v>
                </c:pt>
                <c:pt idx="937">
                  <c:v>106.72750000000001</c:v>
                </c:pt>
                <c:pt idx="938">
                  <c:v>106.46729999999999</c:v>
                </c:pt>
                <c:pt idx="939">
                  <c:v>106.44540000000001</c:v>
                </c:pt>
                <c:pt idx="940">
                  <c:v>106.5154</c:v>
                </c:pt>
                <c:pt idx="941">
                  <c:v>106.4509</c:v>
                </c:pt>
                <c:pt idx="942">
                  <c:v>106.2936</c:v>
                </c:pt>
                <c:pt idx="943">
                  <c:v>106.21040000000001</c:v>
                </c:pt>
                <c:pt idx="944">
                  <c:v>106.29219999999999</c:v>
                </c:pt>
                <c:pt idx="945">
                  <c:v>106.43980000000001</c:v>
                </c:pt>
                <c:pt idx="946">
                  <c:v>106.3796</c:v>
                </c:pt>
                <c:pt idx="947">
                  <c:v>106.0155</c:v>
                </c:pt>
                <c:pt idx="948">
                  <c:v>105.6138</c:v>
                </c:pt>
                <c:pt idx="949">
                  <c:v>105.53870000000001</c:v>
                </c:pt>
                <c:pt idx="950">
                  <c:v>105.9102</c:v>
                </c:pt>
                <c:pt idx="951">
                  <c:v>106.52379999999999</c:v>
                </c:pt>
                <c:pt idx="952">
                  <c:v>106.9179</c:v>
                </c:pt>
                <c:pt idx="953">
                  <c:v>106.8622</c:v>
                </c:pt>
                <c:pt idx="954">
                  <c:v>106.67829999999999</c:v>
                </c:pt>
                <c:pt idx="955">
                  <c:v>106.72790000000001</c:v>
                </c:pt>
                <c:pt idx="956">
                  <c:v>106.8471</c:v>
                </c:pt>
                <c:pt idx="957">
                  <c:v>106.791</c:v>
                </c:pt>
                <c:pt idx="958">
                  <c:v>106.6936</c:v>
                </c:pt>
                <c:pt idx="959">
                  <c:v>106.73009999999999</c:v>
                </c:pt>
                <c:pt idx="960">
                  <c:v>106.88890000000001</c:v>
                </c:pt>
                <c:pt idx="961">
                  <c:v>107.1806</c:v>
                </c:pt>
                <c:pt idx="962">
                  <c:v>107.5333</c:v>
                </c:pt>
                <c:pt idx="963">
                  <c:v>107.6103</c:v>
                </c:pt>
                <c:pt idx="964">
                  <c:v>107.19370000000001</c:v>
                </c:pt>
                <c:pt idx="965">
                  <c:v>106.5504</c:v>
                </c:pt>
                <c:pt idx="966">
                  <c:v>106.1832</c:v>
                </c:pt>
                <c:pt idx="967">
                  <c:v>106.3459</c:v>
                </c:pt>
                <c:pt idx="968">
                  <c:v>106.7859</c:v>
                </c:pt>
                <c:pt idx="969">
                  <c:v>106.9773</c:v>
                </c:pt>
                <c:pt idx="970">
                  <c:v>106.7959</c:v>
                </c:pt>
                <c:pt idx="971">
                  <c:v>106.6357</c:v>
                </c:pt>
                <c:pt idx="972">
                  <c:v>106.6454</c:v>
                </c:pt>
                <c:pt idx="973">
                  <c:v>106.42440000000001</c:v>
                </c:pt>
                <c:pt idx="974">
                  <c:v>105.85380000000001</c:v>
                </c:pt>
                <c:pt idx="975">
                  <c:v>105.4945</c:v>
                </c:pt>
                <c:pt idx="976">
                  <c:v>105.7727</c:v>
                </c:pt>
                <c:pt idx="977">
                  <c:v>106.36369999999999</c:v>
                </c:pt>
                <c:pt idx="978">
                  <c:v>106.7534</c:v>
                </c:pt>
                <c:pt idx="979">
                  <c:v>106.9923</c:v>
                </c:pt>
                <c:pt idx="980">
                  <c:v>107.336</c:v>
                </c:pt>
                <c:pt idx="981">
                  <c:v>107.5527</c:v>
                </c:pt>
                <c:pt idx="982">
                  <c:v>107.2561</c:v>
                </c:pt>
                <c:pt idx="983">
                  <c:v>106.6579</c:v>
                </c:pt>
                <c:pt idx="984">
                  <c:v>106.2668</c:v>
                </c:pt>
                <c:pt idx="985">
                  <c:v>106.1384</c:v>
                </c:pt>
                <c:pt idx="986">
                  <c:v>106.14109999999999</c:v>
                </c:pt>
                <c:pt idx="987">
                  <c:v>106.4188</c:v>
                </c:pt>
                <c:pt idx="988">
                  <c:v>106.9743</c:v>
                </c:pt>
                <c:pt idx="989">
                  <c:v>107.39570000000001</c:v>
                </c:pt>
                <c:pt idx="990">
                  <c:v>107.375</c:v>
                </c:pt>
                <c:pt idx="991">
                  <c:v>107.05159999999999</c:v>
                </c:pt>
                <c:pt idx="992">
                  <c:v>106.6314</c:v>
                </c:pt>
                <c:pt idx="993">
                  <c:v>106.2205</c:v>
                </c:pt>
                <c:pt idx="994">
                  <c:v>105.8639</c:v>
                </c:pt>
                <c:pt idx="995">
                  <c:v>105.51</c:v>
                </c:pt>
                <c:pt idx="996">
                  <c:v>105.1272</c:v>
                </c:pt>
                <c:pt idx="997">
                  <c:v>104.84229999999999</c:v>
                </c:pt>
                <c:pt idx="998">
                  <c:v>104.71680000000001</c:v>
                </c:pt>
                <c:pt idx="999">
                  <c:v>104.5818</c:v>
                </c:pt>
                <c:pt idx="1000">
                  <c:v>104.29600000000001</c:v>
                </c:pt>
                <c:pt idx="1001">
                  <c:v>103.9537</c:v>
                </c:pt>
                <c:pt idx="1002">
                  <c:v>103.70350000000001</c:v>
                </c:pt>
                <c:pt idx="1003">
                  <c:v>103.4293</c:v>
                </c:pt>
                <c:pt idx="1004">
                  <c:v>102.8278</c:v>
                </c:pt>
                <c:pt idx="1005">
                  <c:v>101.9679</c:v>
                </c:pt>
                <c:pt idx="1006">
                  <c:v>101.46040000000001</c:v>
                </c:pt>
                <c:pt idx="1007">
                  <c:v>101.7159</c:v>
                </c:pt>
                <c:pt idx="1008">
                  <c:v>102.5301</c:v>
                </c:pt>
                <c:pt idx="1009">
                  <c:v>103.6028</c:v>
                </c:pt>
                <c:pt idx="1010">
                  <c:v>104.7512</c:v>
                </c:pt>
                <c:pt idx="1011">
                  <c:v>105.551</c:v>
                </c:pt>
                <c:pt idx="1012">
                  <c:v>105.62050000000001</c:v>
                </c:pt>
                <c:pt idx="1013">
                  <c:v>104.95189999999999</c:v>
                </c:pt>
                <c:pt idx="1014">
                  <c:v>103.6827</c:v>
                </c:pt>
                <c:pt idx="1015">
                  <c:v>102.14570000000001</c:v>
                </c:pt>
                <c:pt idx="1016">
                  <c:v>101.0899</c:v>
                </c:pt>
                <c:pt idx="1017">
                  <c:v>100.82380000000001</c:v>
                </c:pt>
                <c:pt idx="1018">
                  <c:v>100.77379999999999</c:v>
                </c:pt>
                <c:pt idx="1019">
                  <c:v>100.685</c:v>
                </c:pt>
                <c:pt idx="1020">
                  <c:v>101.006</c:v>
                </c:pt>
                <c:pt idx="1021">
                  <c:v>101.60129999999999</c:v>
                </c:pt>
                <c:pt idx="1022">
                  <c:v>101.8466</c:v>
                </c:pt>
                <c:pt idx="1023">
                  <c:v>102.0029</c:v>
                </c:pt>
                <c:pt idx="1024">
                  <c:v>102.74939999999999</c:v>
                </c:pt>
                <c:pt idx="1025">
                  <c:v>103.9941</c:v>
                </c:pt>
                <c:pt idx="1026">
                  <c:v>105.193</c:v>
                </c:pt>
                <c:pt idx="1027">
                  <c:v>106.0809</c:v>
                </c:pt>
                <c:pt idx="1028">
                  <c:v>106.5034</c:v>
                </c:pt>
                <c:pt idx="1029">
                  <c:v>106.5368</c:v>
                </c:pt>
                <c:pt idx="1030">
                  <c:v>106.6888</c:v>
                </c:pt>
                <c:pt idx="1031">
                  <c:v>107.32380000000001</c:v>
                </c:pt>
                <c:pt idx="1032">
                  <c:v>108.054</c:v>
                </c:pt>
                <c:pt idx="1033">
                  <c:v>108.3107</c:v>
                </c:pt>
                <c:pt idx="1034">
                  <c:v>108.1033</c:v>
                </c:pt>
                <c:pt idx="1035">
                  <c:v>108.0224</c:v>
                </c:pt>
                <c:pt idx="1036">
                  <c:v>108.4136</c:v>
                </c:pt>
                <c:pt idx="1037">
                  <c:v>108.8382</c:v>
                </c:pt>
                <c:pt idx="1038">
                  <c:v>108.723</c:v>
                </c:pt>
                <c:pt idx="1039">
                  <c:v>108.3488</c:v>
                </c:pt>
                <c:pt idx="1040">
                  <c:v>108.26909999999999</c:v>
                </c:pt>
                <c:pt idx="1041">
                  <c:v>108.1865</c:v>
                </c:pt>
                <c:pt idx="1042">
                  <c:v>107.6555</c:v>
                </c:pt>
                <c:pt idx="1043">
                  <c:v>107.0787</c:v>
                </c:pt>
                <c:pt idx="1044">
                  <c:v>106.9294</c:v>
                </c:pt>
                <c:pt idx="1045">
                  <c:v>106.9701</c:v>
                </c:pt>
                <c:pt idx="1046">
                  <c:v>107.05410000000001</c:v>
                </c:pt>
                <c:pt idx="1047">
                  <c:v>107.5505</c:v>
                </c:pt>
                <c:pt idx="1048">
                  <c:v>108.4708</c:v>
                </c:pt>
                <c:pt idx="1049">
                  <c:v>109.26519999999999</c:v>
                </c:pt>
                <c:pt idx="1050">
                  <c:v>109.6536</c:v>
                </c:pt>
                <c:pt idx="1051">
                  <c:v>109.8117</c:v>
                </c:pt>
                <c:pt idx="1052">
                  <c:v>109.84310000000001</c:v>
                </c:pt>
                <c:pt idx="1053">
                  <c:v>109.628</c:v>
                </c:pt>
                <c:pt idx="1054">
                  <c:v>109.1293</c:v>
                </c:pt>
                <c:pt idx="1055">
                  <c:v>108.58750000000001</c:v>
                </c:pt>
                <c:pt idx="1056">
                  <c:v>108.3586</c:v>
                </c:pt>
                <c:pt idx="1057">
                  <c:v>108.5335</c:v>
                </c:pt>
                <c:pt idx="1058">
                  <c:v>108.7662</c:v>
                </c:pt>
                <c:pt idx="1059">
                  <c:v>108.649</c:v>
                </c:pt>
                <c:pt idx="1060">
                  <c:v>108.1643</c:v>
                </c:pt>
                <c:pt idx="1061">
                  <c:v>107.7363</c:v>
                </c:pt>
                <c:pt idx="1062">
                  <c:v>107.837</c:v>
                </c:pt>
                <c:pt idx="1063">
                  <c:v>108.45650000000001</c:v>
                </c:pt>
                <c:pt idx="1064">
                  <c:v>108.9616</c:v>
                </c:pt>
                <c:pt idx="1065">
                  <c:v>108.87439999999999</c:v>
                </c:pt>
                <c:pt idx="1066">
                  <c:v>108.4996</c:v>
                </c:pt>
                <c:pt idx="1067">
                  <c:v>108.426</c:v>
                </c:pt>
                <c:pt idx="1068">
                  <c:v>108.7043</c:v>
                </c:pt>
                <c:pt idx="1069">
                  <c:v>109.01860000000001</c:v>
                </c:pt>
                <c:pt idx="1070">
                  <c:v>109.1326</c:v>
                </c:pt>
                <c:pt idx="1071">
                  <c:v>108.84269999999999</c:v>
                </c:pt>
                <c:pt idx="1072">
                  <c:v>108.06270000000001</c:v>
                </c:pt>
                <c:pt idx="1073">
                  <c:v>107.3253</c:v>
                </c:pt>
                <c:pt idx="1074">
                  <c:v>107.408</c:v>
                </c:pt>
                <c:pt idx="1075">
                  <c:v>108.3338</c:v>
                </c:pt>
                <c:pt idx="1076">
                  <c:v>109.1682</c:v>
                </c:pt>
                <c:pt idx="1077">
                  <c:v>109.2574</c:v>
                </c:pt>
                <c:pt idx="1078">
                  <c:v>108.98269999999999</c:v>
                </c:pt>
                <c:pt idx="1079">
                  <c:v>109.00490000000001</c:v>
                </c:pt>
                <c:pt idx="1080">
                  <c:v>109.2662</c:v>
                </c:pt>
                <c:pt idx="1081">
                  <c:v>109.2783</c:v>
                </c:pt>
                <c:pt idx="1082">
                  <c:v>108.97410000000001</c:v>
                </c:pt>
                <c:pt idx="1083">
                  <c:v>108.7114</c:v>
                </c:pt>
                <c:pt idx="1084">
                  <c:v>108.6888</c:v>
                </c:pt>
                <c:pt idx="1085">
                  <c:v>108.6662</c:v>
                </c:pt>
                <c:pt idx="1086">
                  <c:v>108.3061</c:v>
                </c:pt>
                <c:pt idx="1087">
                  <c:v>107.63630000000001</c:v>
                </c:pt>
                <c:pt idx="1088">
                  <c:v>107.20269999999999</c:v>
                </c:pt>
                <c:pt idx="1089">
                  <c:v>107.5034</c:v>
                </c:pt>
                <c:pt idx="1090">
                  <c:v>108.3682</c:v>
                </c:pt>
                <c:pt idx="1091">
                  <c:v>109.1082</c:v>
                </c:pt>
                <c:pt idx="1092">
                  <c:v>109.3694</c:v>
                </c:pt>
                <c:pt idx="1093">
                  <c:v>109.1906</c:v>
                </c:pt>
                <c:pt idx="1094">
                  <c:v>108.5364</c:v>
                </c:pt>
                <c:pt idx="1095">
                  <c:v>107.539</c:v>
                </c:pt>
                <c:pt idx="1096">
                  <c:v>106.8537</c:v>
                </c:pt>
                <c:pt idx="1097">
                  <c:v>106.7946</c:v>
                </c:pt>
                <c:pt idx="1098">
                  <c:v>106.7891</c:v>
                </c:pt>
                <c:pt idx="1099">
                  <c:v>106.4335</c:v>
                </c:pt>
                <c:pt idx="1100">
                  <c:v>106.357</c:v>
                </c:pt>
                <c:pt idx="1101">
                  <c:v>107.0823</c:v>
                </c:pt>
                <c:pt idx="1102">
                  <c:v>108.0637</c:v>
                </c:pt>
                <c:pt idx="1103">
                  <c:v>108.581</c:v>
                </c:pt>
                <c:pt idx="1104">
                  <c:v>108.7711</c:v>
                </c:pt>
                <c:pt idx="1105">
                  <c:v>109.1224</c:v>
                </c:pt>
                <c:pt idx="1106">
                  <c:v>109.52419999999999</c:v>
                </c:pt>
                <c:pt idx="1107">
                  <c:v>109.4568</c:v>
                </c:pt>
                <c:pt idx="1108">
                  <c:v>108.9479</c:v>
                </c:pt>
                <c:pt idx="1109">
                  <c:v>108.7869</c:v>
                </c:pt>
                <c:pt idx="1110">
                  <c:v>109.4164</c:v>
                </c:pt>
                <c:pt idx="1111">
                  <c:v>110.04340000000001</c:v>
                </c:pt>
                <c:pt idx="1112">
                  <c:v>109.72839999999999</c:v>
                </c:pt>
                <c:pt idx="1113">
                  <c:v>108.9237</c:v>
                </c:pt>
                <c:pt idx="1114">
                  <c:v>108.8351</c:v>
                </c:pt>
                <c:pt idx="1115">
                  <c:v>109.5759</c:v>
                </c:pt>
                <c:pt idx="1116">
                  <c:v>110.17010000000001</c:v>
                </c:pt>
                <c:pt idx="1117">
                  <c:v>109.93859999999999</c:v>
                </c:pt>
                <c:pt idx="1118">
                  <c:v>109.1512</c:v>
                </c:pt>
                <c:pt idx="1119">
                  <c:v>108.46769999999999</c:v>
                </c:pt>
                <c:pt idx="1120">
                  <c:v>108.29259999999999</c:v>
                </c:pt>
                <c:pt idx="1121">
                  <c:v>108.5324</c:v>
                </c:pt>
                <c:pt idx="1122">
                  <c:v>108.8305</c:v>
                </c:pt>
                <c:pt idx="1123">
                  <c:v>109.0057</c:v>
                </c:pt>
                <c:pt idx="1124">
                  <c:v>109.1332</c:v>
                </c:pt>
                <c:pt idx="1125">
                  <c:v>109.2103</c:v>
                </c:pt>
                <c:pt idx="1126">
                  <c:v>109.0313</c:v>
                </c:pt>
                <c:pt idx="1127">
                  <c:v>108.5787</c:v>
                </c:pt>
                <c:pt idx="1128">
                  <c:v>108.3691</c:v>
                </c:pt>
                <c:pt idx="1129">
                  <c:v>108.9269</c:v>
                </c:pt>
                <c:pt idx="1130">
                  <c:v>109.9477</c:v>
                </c:pt>
                <c:pt idx="1131">
                  <c:v>110.613</c:v>
                </c:pt>
                <c:pt idx="1132">
                  <c:v>110.816</c:v>
                </c:pt>
                <c:pt idx="1133">
                  <c:v>111.07</c:v>
                </c:pt>
                <c:pt idx="1134">
                  <c:v>111.488</c:v>
                </c:pt>
                <c:pt idx="1135">
                  <c:v>111.8261</c:v>
                </c:pt>
                <c:pt idx="1136">
                  <c:v>112.0377</c:v>
                </c:pt>
                <c:pt idx="1137">
                  <c:v>111.9139</c:v>
                </c:pt>
                <c:pt idx="1138">
                  <c:v>111.178</c:v>
                </c:pt>
                <c:pt idx="1139">
                  <c:v>110.2604</c:v>
                </c:pt>
                <c:pt idx="1140">
                  <c:v>109.83799999999999</c:v>
                </c:pt>
                <c:pt idx="1141">
                  <c:v>109.7672</c:v>
                </c:pt>
                <c:pt idx="1142">
                  <c:v>109.6841</c:v>
                </c:pt>
                <c:pt idx="1143">
                  <c:v>109.8575</c:v>
                </c:pt>
                <c:pt idx="1144">
                  <c:v>110.583</c:v>
                </c:pt>
                <c:pt idx="1145">
                  <c:v>111.54049999999999</c:v>
                </c:pt>
                <c:pt idx="1146">
                  <c:v>112.0926</c:v>
                </c:pt>
                <c:pt idx="1147">
                  <c:v>111.78489999999999</c:v>
                </c:pt>
                <c:pt idx="1148">
                  <c:v>110.8146</c:v>
                </c:pt>
                <c:pt idx="1149">
                  <c:v>110.0911</c:v>
                </c:pt>
                <c:pt idx="1150">
                  <c:v>109.94199999999999</c:v>
                </c:pt>
                <c:pt idx="1151">
                  <c:v>109.6403</c:v>
                </c:pt>
                <c:pt idx="1152">
                  <c:v>108.988</c:v>
                </c:pt>
                <c:pt idx="1153">
                  <c:v>108.84690000000001</c:v>
                </c:pt>
                <c:pt idx="1154">
                  <c:v>109.35380000000001</c:v>
                </c:pt>
                <c:pt idx="1155">
                  <c:v>109.6799</c:v>
                </c:pt>
                <c:pt idx="1156">
                  <c:v>109.73439999999999</c:v>
                </c:pt>
                <c:pt idx="1157">
                  <c:v>110.00839999999999</c:v>
                </c:pt>
                <c:pt idx="1158">
                  <c:v>110.2054</c:v>
                </c:pt>
                <c:pt idx="1159">
                  <c:v>109.91630000000001</c:v>
                </c:pt>
                <c:pt idx="1160">
                  <c:v>109.7217</c:v>
                </c:pt>
                <c:pt idx="1161">
                  <c:v>110.24169999999999</c:v>
                </c:pt>
                <c:pt idx="1162">
                  <c:v>111.0784</c:v>
                </c:pt>
                <c:pt idx="1163">
                  <c:v>111.4306</c:v>
                </c:pt>
                <c:pt idx="1164">
                  <c:v>111.06100000000001</c:v>
                </c:pt>
                <c:pt idx="1165">
                  <c:v>110.5304</c:v>
                </c:pt>
                <c:pt idx="1166">
                  <c:v>110.58369999999999</c:v>
                </c:pt>
                <c:pt idx="1167">
                  <c:v>111.1472</c:v>
                </c:pt>
                <c:pt idx="1168">
                  <c:v>111.4143</c:v>
                </c:pt>
                <c:pt idx="1169">
                  <c:v>111.148</c:v>
                </c:pt>
                <c:pt idx="1170">
                  <c:v>110.89190000000001</c:v>
                </c:pt>
                <c:pt idx="1171">
                  <c:v>110.6773</c:v>
                </c:pt>
                <c:pt idx="1172">
                  <c:v>110.0364</c:v>
                </c:pt>
                <c:pt idx="1173">
                  <c:v>109.3201</c:v>
                </c:pt>
                <c:pt idx="1174">
                  <c:v>109.4539</c:v>
                </c:pt>
                <c:pt idx="1175">
                  <c:v>110.4213</c:v>
                </c:pt>
                <c:pt idx="1176">
                  <c:v>111.09829999999999</c:v>
                </c:pt>
                <c:pt idx="1177">
                  <c:v>110.9747</c:v>
                </c:pt>
                <c:pt idx="1178">
                  <c:v>110.9141</c:v>
                </c:pt>
                <c:pt idx="1179">
                  <c:v>111.7247</c:v>
                </c:pt>
                <c:pt idx="1180">
                  <c:v>112.7461</c:v>
                </c:pt>
                <c:pt idx="1181">
                  <c:v>112.77679999999999</c:v>
                </c:pt>
                <c:pt idx="1182">
                  <c:v>111.9521</c:v>
                </c:pt>
                <c:pt idx="1183">
                  <c:v>111.25700000000001</c:v>
                </c:pt>
                <c:pt idx="1184">
                  <c:v>110.9811</c:v>
                </c:pt>
                <c:pt idx="1185">
                  <c:v>110.7045</c:v>
                </c:pt>
                <c:pt idx="1186">
                  <c:v>110.3043</c:v>
                </c:pt>
                <c:pt idx="1187">
                  <c:v>110.0107</c:v>
                </c:pt>
                <c:pt idx="1188">
                  <c:v>109.99420000000001</c:v>
                </c:pt>
                <c:pt idx="1189">
                  <c:v>110.29949999999999</c:v>
                </c:pt>
                <c:pt idx="1190">
                  <c:v>110.8146</c:v>
                </c:pt>
                <c:pt idx="1191">
                  <c:v>111.31319999999999</c:v>
                </c:pt>
                <c:pt idx="1192">
                  <c:v>111.7277</c:v>
                </c:pt>
                <c:pt idx="1193">
                  <c:v>112.0313</c:v>
                </c:pt>
                <c:pt idx="1194">
                  <c:v>112.0112</c:v>
                </c:pt>
                <c:pt idx="1195">
                  <c:v>111.6926</c:v>
                </c:pt>
                <c:pt idx="1196">
                  <c:v>111.5694</c:v>
                </c:pt>
                <c:pt idx="1197">
                  <c:v>111.8087</c:v>
                </c:pt>
                <c:pt idx="1198">
                  <c:v>111.9117</c:v>
                </c:pt>
                <c:pt idx="1199">
                  <c:v>111.5021</c:v>
                </c:pt>
                <c:pt idx="1200">
                  <c:v>110.8172</c:v>
                </c:pt>
                <c:pt idx="1201">
                  <c:v>110.1923</c:v>
                </c:pt>
                <c:pt idx="1202">
                  <c:v>109.98260000000001</c:v>
                </c:pt>
                <c:pt idx="1203">
                  <c:v>110.5818</c:v>
                </c:pt>
                <c:pt idx="1204">
                  <c:v>111.6829</c:v>
                </c:pt>
                <c:pt idx="1205">
                  <c:v>112.0438</c:v>
                </c:pt>
                <c:pt idx="1206">
                  <c:v>111.1375</c:v>
                </c:pt>
                <c:pt idx="1207">
                  <c:v>109.9836</c:v>
                </c:pt>
                <c:pt idx="1208">
                  <c:v>109.6904</c:v>
                </c:pt>
                <c:pt idx="1209">
                  <c:v>110.0823</c:v>
                </c:pt>
                <c:pt idx="1210">
                  <c:v>110.5175</c:v>
                </c:pt>
                <c:pt idx="1211">
                  <c:v>110.9928</c:v>
                </c:pt>
                <c:pt idx="1212">
                  <c:v>111.7762</c:v>
                </c:pt>
                <c:pt idx="1213">
                  <c:v>112.6233</c:v>
                </c:pt>
                <c:pt idx="1214">
                  <c:v>112.9783</c:v>
                </c:pt>
                <c:pt idx="1215">
                  <c:v>112.7055</c:v>
                </c:pt>
                <c:pt idx="1216">
                  <c:v>112.2439</c:v>
                </c:pt>
                <c:pt idx="1217">
                  <c:v>112.14619999999999</c:v>
                </c:pt>
                <c:pt idx="1218">
                  <c:v>112.5689</c:v>
                </c:pt>
                <c:pt idx="1219">
                  <c:v>113.2195</c:v>
                </c:pt>
                <c:pt idx="1220">
                  <c:v>113.5877</c:v>
                </c:pt>
                <c:pt idx="1221">
                  <c:v>113.40179999999999</c:v>
                </c:pt>
                <c:pt idx="1222">
                  <c:v>112.9135</c:v>
                </c:pt>
                <c:pt idx="1223">
                  <c:v>112.592</c:v>
                </c:pt>
                <c:pt idx="1224">
                  <c:v>112.4375</c:v>
                </c:pt>
                <c:pt idx="1225">
                  <c:v>112.1499</c:v>
                </c:pt>
                <c:pt idx="1226">
                  <c:v>111.914</c:v>
                </c:pt>
                <c:pt idx="1227">
                  <c:v>112.0951</c:v>
                </c:pt>
                <c:pt idx="1228">
                  <c:v>112.3728</c:v>
                </c:pt>
                <c:pt idx="1229">
                  <c:v>112.2159</c:v>
                </c:pt>
                <c:pt idx="1230">
                  <c:v>111.8899</c:v>
                </c:pt>
                <c:pt idx="1231">
                  <c:v>112.0367</c:v>
                </c:pt>
                <c:pt idx="1232">
                  <c:v>112.68899999999999</c:v>
                </c:pt>
                <c:pt idx="1233">
                  <c:v>113.37090000000001</c:v>
                </c:pt>
                <c:pt idx="1234">
                  <c:v>113.5692</c:v>
                </c:pt>
                <c:pt idx="1235">
                  <c:v>113.0608</c:v>
                </c:pt>
                <c:pt idx="1236">
                  <c:v>112.21380000000001</c:v>
                </c:pt>
                <c:pt idx="1237">
                  <c:v>111.6628</c:v>
                </c:pt>
                <c:pt idx="1238">
                  <c:v>111.3459</c:v>
                </c:pt>
                <c:pt idx="1239">
                  <c:v>110.741</c:v>
                </c:pt>
                <c:pt idx="1240">
                  <c:v>110.0437</c:v>
                </c:pt>
                <c:pt idx="1241">
                  <c:v>110.24769999999999</c:v>
                </c:pt>
                <c:pt idx="1242">
                  <c:v>111.7402</c:v>
                </c:pt>
                <c:pt idx="1243">
                  <c:v>113.64149999999999</c:v>
                </c:pt>
                <c:pt idx="1244">
                  <c:v>114.7817</c:v>
                </c:pt>
                <c:pt idx="1245">
                  <c:v>115.0472</c:v>
                </c:pt>
                <c:pt idx="1246">
                  <c:v>114.8668</c:v>
                </c:pt>
                <c:pt idx="1247">
                  <c:v>114.0424</c:v>
                </c:pt>
                <c:pt idx="1248">
                  <c:v>112.6242</c:v>
                </c:pt>
                <c:pt idx="1249">
                  <c:v>111.9601</c:v>
                </c:pt>
                <c:pt idx="1250">
                  <c:v>112.90430000000001</c:v>
                </c:pt>
                <c:pt idx="1251">
                  <c:v>114.42570000000001</c:v>
                </c:pt>
                <c:pt idx="1252">
                  <c:v>115.3648</c:v>
                </c:pt>
                <c:pt idx="1253">
                  <c:v>116.0949</c:v>
                </c:pt>
                <c:pt idx="1254">
                  <c:v>116.6511</c:v>
                </c:pt>
                <c:pt idx="1255">
                  <c:v>115.9258</c:v>
                </c:pt>
                <c:pt idx="1256">
                  <c:v>113.93559999999999</c:v>
                </c:pt>
                <c:pt idx="1257">
                  <c:v>112.1005</c:v>
                </c:pt>
                <c:pt idx="1258">
                  <c:v>111.3754</c:v>
                </c:pt>
                <c:pt idx="1259">
                  <c:v>111.99</c:v>
                </c:pt>
                <c:pt idx="1260">
                  <c:v>114.00020000000001</c:v>
                </c:pt>
                <c:pt idx="1261">
                  <c:v>116.4696</c:v>
                </c:pt>
                <c:pt idx="1262">
                  <c:v>117.7072</c:v>
                </c:pt>
                <c:pt idx="1263">
                  <c:v>117.17319999999999</c:v>
                </c:pt>
                <c:pt idx="1264">
                  <c:v>116.11920000000001</c:v>
                </c:pt>
                <c:pt idx="1265">
                  <c:v>116.0222</c:v>
                </c:pt>
                <c:pt idx="1266">
                  <c:v>116.9486</c:v>
                </c:pt>
                <c:pt idx="1267">
                  <c:v>117.1326</c:v>
                </c:pt>
                <c:pt idx="1268">
                  <c:v>115.3601</c:v>
                </c:pt>
                <c:pt idx="1269">
                  <c:v>113.02930000000001</c:v>
                </c:pt>
                <c:pt idx="1270">
                  <c:v>112.0921</c:v>
                </c:pt>
                <c:pt idx="1271">
                  <c:v>112.3766</c:v>
                </c:pt>
                <c:pt idx="1272">
                  <c:v>112.9982</c:v>
                </c:pt>
                <c:pt idx="1273">
                  <c:v>113.955</c:v>
                </c:pt>
                <c:pt idx="1274">
                  <c:v>114.7333</c:v>
                </c:pt>
                <c:pt idx="1275">
                  <c:v>114.2637</c:v>
                </c:pt>
                <c:pt idx="1276">
                  <c:v>113.4121</c:v>
                </c:pt>
                <c:pt idx="1277">
                  <c:v>113.9508</c:v>
                </c:pt>
                <c:pt idx="1278">
                  <c:v>115.514</c:v>
                </c:pt>
                <c:pt idx="1279">
                  <c:v>116.22629999999999</c:v>
                </c:pt>
                <c:pt idx="1280">
                  <c:v>115.9658</c:v>
                </c:pt>
                <c:pt idx="1281">
                  <c:v>116.5869</c:v>
                </c:pt>
                <c:pt idx="1282">
                  <c:v>118.95829999999999</c:v>
                </c:pt>
                <c:pt idx="1283">
                  <c:v>121.2594</c:v>
                </c:pt>
                <c:pt idx="1284">
                  <c:v>121.24</c:v>
                </c:pt>
                <c:pt idx="1285">
                  <c:v>119.91370000000001</c:v>
                </c:pt>
                <c:pt idx="1286">
                  <c:v>119.1921</c:v>
                </c:pt>
                <c:pt idx="1287">
                  <c:v>118.4015</c:v>
                </c:pt>
                <c:pt idx="1288">
                  <c:v>116.6319</c:v>
                </c:pt>
                <c:pt idx="1289">
                  <c:v>115.5592</c:v>
                </c:pt>
                <c:pt idx="1290">
                  <c:v>116.0802</c:v>
                </c:pt>
                <c:pt idx="1291">
                  <c:v>116.1695</c:v>
                </c:pt>
                <c:pt idx="1292">
                  <c:v>115.49420000000001</c:v>
                </c:pt>
                <c:pt idx="1293">
                  <c:v>116.5612</c:v>
                </c:pt>
                <c:pt idx="1294">
                  <c:v>119.2548</c:v>
                </c:pt>
                <c:pt idx="1295">
                  <c:v>120.71810000000001</c:v>
                </c:pt>
                <c:pt idx="1296">
                  <c:v>120.4529</c:v>
                </c:pt>
                <c:pt idx="1297">
                  <c:v>120.5706</c:v>
                </c:pt>
                <c:pt idx="1298">
                  <c:v>121.2718</c:v>
                </c:pt>
                <c:pt idx="1299">
                  <c:v>120.9417</c:v>
                </c:pt>
                <c:pt idx="1300">
                  <c:v>119.4119</c:v>
                </c:pt>
                <c:pt idx="1301">
                  <c:v>118.4735</c:v>
                </c:pt>
                <c:pt idx="1302">
                  <c:v>119.6806</c:v>
                </c:pt>
                <c:pt idx="1303">
                  <c:v>121.8853</c:v>
                </c:pt>
                <c:pt idx="1304">
                  <c:v>122.3205</c:v>
                </c:pt>
                <c:pt idx="1305">
                  <c:v>120.84520000000001</c:v>
                </c:pt>
                <c:pt idx="1306">
                  <c:v>120.1446</c:v>
                </c:pt>
                <c:pt idx="1307">
                  <c:v>120.6446</c:v>
                </c:pt>
                <c:pt idx="1308">
                  <c:v>119.90470000000001</c:v>
                </c:pt>
                <c:pt idx="1309">
                  <c:v>117.51609999999999</c:v>
                </c:pt>
                <c:pt idx="1310">
                  <c:v>115.96</c:v>
                </c:pt>
                <c:pt idx="1311">
                  <c:v>117.042</c:v>
                </c:pt>
                <c:pt idx="1312">
                  <c:v>120.206</c:v>
                </c:pt>
                <c:pt idx="1313">
                  <c:v>122.92749999999999</c:v>
                </c:pt>
                <c:pt idx="1314">
                  <c:v>122.84180000000001</c:v>
                </c:pt>
                <c:pt idx="1315">
                  <c:v>121.59910000000001</c:v>
                </c:pt>
                <c:pt idx="1316">
                  <c:v>122.7989</c:v>
                </c:pt>
                <c:pt idx="1317">
                  <c:v>125.2115</c:v>
                </c:pt>
                <c:pt idx="1318">
                  <c:v>124.4058</c:v>
                </c:pt>
                <c:pt idx="1319">
                  <c:v>121.1728</c:v>
                </c:pt>
                <c:pt idx="1320">
                  <c:v>120.60590000000001</c:v>
                </c:pt>
                <c:pt idx="1321">
                  <c:v>123.40049999999999</c:v>
                </c:pt>
                <c:pt idx="1322">
                  <c:v>125.8785</c:v>
                </c:pt>
                <c:pt idx="1323">
                  <c:v>126.215</c:v>
                </c:pt>
                <c:pt idx="1324">
                  <c:v>125.6878</c:v>
                </c:pt>
                <c:pt idx="1325">
                  <c:v>124.8925</c:v>
                </c:pt>
                <c:pt idx="1326">
                  <c:v>123.75449999999999</c:v>
                </c:pt>
                <c:pt idx="1327">
                  <c:v>122.9375</c:v>
                </c:pt>
                <c:pt idx="1328">
                  <c:v>122.70780000000001</c:v>
                </c:pt>
                <c:pt idx="1329">
                  <c:v>122.5527</c:v>
                </c:pt>
                <c:pt idx="1330">
                  <c:v>122.7777</c:v>
                </c:pt>
                <c:pt idx="1331">
                  <c:v>124.76900000000001</c:v>
                </c:pt>
                <c:pt idx="1332">
                  <c:v>128.9256</c:v>
                </c:pt>
                <c:pt idx="1333">
                  <c:v>133.26689999999999</c:v>
                </c:pt>
                <c:pt idx="1334">
                  <c:v>134.92240000000001</c:v>
                </c:pt>
                <c:pt idx="1335">
                  <c:v>134.30080000000001</c:v>
                </c:pt>
                <c:pt idx="1336">
                  <c:v>134.0317</c:v>
                </c:pt>
                <c:pt idx="1337">
                  <c:v>134.06909999999999</c:v>
                </c:pt>
                <c:pt idx="1338">
                  <c:v>132.6113</c:v>
                </c:pt>
                <c:pt idx="1339">
                  <c:v>131.1772</c:v>
                </c:pt>
                <c:pt idx="1340">
                  <c:v>132.08330000000001</c:v>
                </c:pt>
                <c:pt idx="1341">
                  <c:v>132.8854</c:v>
                </c:pt>
                <c:pt idx="1342">
                  <c:v>130.89519999999999</c:v>
                </c:pt>
                <c:pt idx="1343">
                  <c:v>129.25069999999999</c:v>
                </c:pt>
                <c:pt idx="1344">
                  <c:v>131.35900000000001</c:v>
                </c:pt>
                <c:pt idx="1345">
                  <c:v>134.31030000000001</c:v>
                </c:pt>
                <c:pt idx="1346">
                  <c:v>134.35220000000001</c:v>
                </c:pt>
                <c:pt idx="1347">
                  <c:v>134.6482</c:v>
                </c:pt>
                <c:pt idx="1348">
                  <c:v>138.73179999999999</c:v>
                </c:pt>
                <c:pt idx="1349">
                  <c:v>142.96610000000001</c:v>
                </c:pt>
                <c:pt idx="1350">
                  <c:v>142.17089999999999</c:v>
                </c:pt>
                <c:pt idx="1351">
                  <c:v>138.56809999999999</c:v>
                </c:pt>
                <c:pt idx="1352">
                  <c:v>136.67400000000001</c:v>
                </c:pt>
                <c:pt idx="1353">
                  <c:v>135.9348</c:v>
                </c:pt>
                <c:pt idx="1354">
                  <c:v>133.92420000000001</c:v>
                </c:pt>
                <c:pt idx="1355">
                  <c:v>131.9838</c:v>
                </c:pt>
                <c:pt idx="1356">
                  <c:v>133.8777</c:v>
                </c:pt>
                <c:pt idx="1357">
                  <c:v>139.0121</c:v>
                </c:pt>
                <c:pt idx="1358">
                  <c:v>140.66820000000001</c:v>
                </c:pt>
                <c:pt idx="1359">
                  <c:v>136.38730000000001</c:v>
                </c:pt>
                <c:pt idx="1360">
                  <c:v>133.84780000000001</c:v>
                </c:pt>
                <c:pt idx="1361">
                  <c:v>138.35730000000001</c:v>
                </c:pt>
                <c:pt idx="1362">
                  <c:v>143.63130000000001</c:v>
                </c:pt>
                <c:pt idx="1363">
                  <c:v>140.55170000000001</c:v>
                </c:pt>
                <c:pt idx="1364">
                  <c:v>132.90289999999999</c:v>
                </c:pt>
                <c:pt idx="1365">
                  <c:v>129.20490000000001</c:v>
                </c:pt>
                <c:pt idx="1366">
                  <c:v>130.24340000000001</c:v>
                </c:pt>
                <c:pt idx="1367">
                  <c:v>133.72739999999999</c:v>
                </c:pt>
                <c:pt idx="1368">
                  <c:v>139.28710000000001</c:v>
                </c:pt>
                <c:pt idx="1369">
                  <c:v>145.0384</c:v>
                </c:pt>
                <c:pt idx="1370">
                  <c:v>147.71420000000001</c:v>
                </c:pt>
                <c:pt idx="1371">
                  <c:v>148.8425</c:v>
                </c:pt>
                <c:pt idx="1372">
                  <c:v>151.59059999999999</c:v>
                </c:pt>
                <c:pt idx="1373">
                  <c:v>153.92240000000001</c:v>
                </c:pt>
                <c:pt idx="1374">
                  <c:v>153.6095</c:v>
                </c:pt>
                <c:pt idx="1375">
                  <c:v>153.6096</c:v>
                </c:pt>
                <c:pt idx="1376">
                  <c:v>155.3871</c:v>
                </c:pt>
                <c:pt idx="1377">
                  <c:v>154.9007</c:v>
                </c:pt>
                <c:pt idx="1378">
                  <c:v>150.35599999999999</c:v>
                </c:pt>
                <c:pt idx="1379">
                  <c:v>146.83260000000001</c:v>
                </c:pt>
                <c:pt idx="1380">
                  <c:v>147.11959999999999</c:v>
                </c:pt>
                <c:pt idx="1381">
                  <c:v>148.57830000000001</c:v>
                </c:pt>
                <c:pt idx="1382">
                  <c:v>148.7415</c:v>
                </c:pt>
                <c:pt idx="1383">
                  <c:v>147.9949</c:v>
                </c:pt>
                <c:pt idx="1384">
                  <c:v>146.2972</c:v>
                </c:pt>
                <c:pt idx="1385">
                  <c:v>143.6386</c:v>
                </c:pt>
                <c:pt idx="1386">
                  <c:v>142.1052</c:v>
                </c:pt>
                <c:pt idx="1387">
                  <c:v>143.39359999999999</c:v>
                </c:pt>
                <c:pt idx="1388">
                  <c:v>146.68219999999999</c:v>
                </c:pt>
                <c:pt idx="1389">
                  <c:v>150.79820000000001</c:v>
                </c:pt>
                <c:pt idx="1390">
                  <c:v>155.2937</c:v>
                </c:pt>
                <c:pt idx="1391">
                  <c:v>158.3417</c:v>
                </c:pt>
                <c:pt idx="1392">
                  <c:v>157.33840000000001</c:v>
                </c:pt>
                <c:pt idx="1393">
                  <c:v>152.4665</c:v>
                </c:pt>
                <c:pt idx="1394">
                  <c:v>146.12370000000001</c:v>
                </c:pt>
                <c:pt idx="1395">
                  <c:v>140.34100000000001</c:v>
                </c:pt>
                <c:pt idx="1396">
                  <c:v>137.64189999999999</c:v>
                </c:pt>
                <c:pt idx="1397">
                  <c:v>139.93539999999999</c:v>
                </c:pt>
                <c:pt idx="1398">
                  <c:v>145.131</c:v>
                </c:pt>
                <c:pt idx="1399">
                  <c:v>147.7877</c:v>
                </c:pt>
                <c:pt idx="1400">
                  <c:v>146.14500000000001</c:v>
                </c:pt>
                <c:pt idx="1401">
                  <c:v>141.91130000000001</c:v>
                </c:pt>
                <c:pt idx="1402">
                  <c:v>136.91990000000001</c:v>
                </c:pt>
                <c:pt idx="1403">
                  <c:v>134.72399999999999</c:v>
                </c:pt>
                <c:pt idx="1404">
                  <c:v>139.64609999999999</c:v>
                </c:pt>
                <c:pt idx="1405">
                  <c:v>149.0231</c:v>
                </c:pt>
                <c:pt idx="1406">
                  <c:v>153.2345</c:v>
                </c:pt>
                <c:pt idx="1407">
                  <c:v>152.4177</c:v>
                </c:pt>
                <c:pt idx="1408">
                  <c:v>155.0361</c:v>
                </c:pt>
                <c:pt idx="1409">
                  <c:v>161.65969999999999</c:v>
                </c:pt>
                <c:pt idx="1410">
                  <c:v>164.5889</c:v>
                </c:pt>
                <c:pt idx="1411">
                  <c:v>161.9033</c:v>
                </c:pt>
                <c:pt idx="1412">
                  <c:v>157.19499999999999</c:v>
                </c:pt>
                <c:pt idx="1413">
                  <c:v>150.24279999999999</c:v>
                </c:pt>
                <c:pt idx="1414">
                  <c:v>140.5615</c:v>
                </c:pt>
                <c:pt idx="1415">
                  <c:v>131.4145</c:v>
                </c:pt>
                <c:pt idx="1416">
                  <c:v>126.7317</c:v>
                </c:pt>
                <c:pt idx="1417">
                  <c:v>127.7248</c:v>
                </c:pt>
                <c:pt idx="1418">
                  <c:v>130.1095</c:v>
                </c:pt>
                <c:pt idx="1419">
                  <c:v>127.821</c:v>
                </c:pt>
                <c:pt idx="1420">
                  <c:v>121.5686</c:v>
                </c:pt>
                <c:pt idx="1421">
                  <c:v>117.0166</c:v>
                </c:pt>
                <c:pt idx="1422">
                  <c:v>115.9331</c:v>
                </c:pt>
                <c:pt idx="1423">
                  <c:v>115.1474</c:v>
                </c:pt>
                <c:pt idx="1424">
                  <c:v>114.76819999999999</c:v>
                </c:pt>
                <c:pt idx="1425">
                  <c:v>117.23350000000001</c:v>
                </c:pt>
                <c:pt idx="1426">
                  <c:v>121.5866</c:v>
                </c:pt>
                <c:pt idx="1427">
                  <c:v>124.87050000000001</c:v>
                </c:pt>
                <c:pt idx="1428">
                  <c:v>126.0809</c:v>
                </c:pt>
                <c:pt idx="1429">
                  <c:v>126.1545</c:v>
                </c:pt>
                <c:pt idx="1430">
                  <c:v>126.2589</c:v>
                </c:pt>
                <c:pt idx="1431">
                  <c:v>126.6611</c:v>
                </c:pt>
                <c:pt idx="1432">
                  <c:v>125.37520000000001</c:v>
                </c:pt>
                <c:pt idx="1433">
                  <c:v>122.70829999999999</c:v>
                </c:pt>
                <c:pt idx="1434">
                  <c:v>123.4637</c:v>
                </c:pt>
                <c:pt idx="1435">
                  <c:v>127.6118</c:v>
                </c:pt>
                <c:pt idx="1436">
                  <c:v>128.33510000000001</c:v>
                </c:pt>
                <c:pt idx="1437">
                  <c:v>124.2978</c:v>
                </c:pt>
                <c:pt idx="1438">
                  <c:v>121.7873</c:v>
                </c:pt>
                <c:pt idx="1439">
                  <c:v>123.8648</c:v>
                </c:pt>
                <c:pt idx="1440">
                  <c:v>129.50309999999999</c:v>
                </c:pt>
                <c:pt idx="1441">
                  <c:v>138.119</c:v>
                </c:pt>
                <c:pt idx="1442">
                  <c:v>147.74639999999999</c:v>
                </c:pt>
                <c:pt idx="1443">
                  <c:v>152.08609999999999</c:v>
                </c:pt>
                <c:pt idx="1444">
                  <c:v>149.53550000000001</c:v>
                </c:pt>
                <c:pt idx="1445">
                  <c:v>145.5977</c:v>
                </c:pt>
                <c:pt idx="1446">
                  <c:v>141.80269999999999</c:v>
                </c:pt>
                <c:pt idx="1447">
                  <c:v>136.7979</c:v>
                </c:pt>
                <c:pt idx="1448">
                  <c:v>132.83179999999999</c:v>
                </c:pt>
                <c:pt idx="1449">
                  <c:v>130.81059999999999</c:v>
                </c:pt>
                <c:pt idx="1450">
                  <c:v>126.97069999999999</c:v>
                </c:pt>
                <c:pt idx="1451">
                  <c:v>120.23269999999999</c:v>
                </c:pt>
                <c:pt idx="1452">
                  <c:v>114.9027</c:v>
                </c:pt>
                <c:pt idx="1453">
                  <c:v>113.01090000000001</c:v>
                </c:pt>
                <c:pt idx="1454">
                  <c:v>111.0744</c:v>
                </c:pt>
                <c:pt idx="1455">
                  <c:v>106.74209999999999</c:v>
                </c:pt>
                <c:pt idx="1456">
                  <c:v>103.46729999999999</c:v>
                </c:pt>
                <c:pt idx="1457">
                  <c:v>104.1247</c:v>
                </c:pt>
                <c:pt idx="1458">
                  <c:v>106.4975</c:v>
                </c:pt>
                <c:pt idx="1459">
                  <c:v>107.7773</c:v>
                </c:pt>
                <c:pt idx="1460">
                  <c:v>108.1579</c:v>
                </c:pt>
                <c:pt idx="1461">
                  <c:v>109.4649</c:v>
                </c:pt>
                <c:pt idx="1462">
                  <c:v>112.5313</c:v>
                </c:pt>
                <c:pt idx="1463">
                  <c:v>116.49169999999999</c:v>
                </c:pt>
                <c:pt idx="1464">
                  <c:v>119.14360000000001</c:v>
                </c:pt>
                <c:pt idx="1465">
                  <c:v>119.36799999999999</c:v>
                </c:pt>
                <c:pt idx="1466">
                  <c:v>118.5848</c:v>
                </c:pt>
                <c:pt idx="1467">
                  <c:v>118.2355</c:v>
                </c:pt>
                <c:pt idx="1468">
                  <c:v>117.4817</c:v>
                </c:pt>
                <c:pt idx="1469">
                  <c:v>115.1831</c:v>
                </c:pt>
                <c:pt idx="1470">
                  <c:v>112.66589999999999</c:v>
                </c:pt>
                <c:pt idx="1471">
                  <c:v>112.1923</c:v>
                </c:pt>
                <c:pt idx="1472">
                  <c:v>114.2812</c:v>
                </c:pt>
                <c:pt idx="1473">
                  <c:v>117.5017</c:v>
                </c:pt>
                <c:pt idx="1474">
                  <c:v>120.00490000000001</c:v>
                </c:pt>
                <c:pt idx="1475">
                  <c:v>121.3558</c:v>
                </c:pt>
                <c:pt idx="1476">
                  <c:v>123.39319999999999</c:v>
                </c:pt>
                <c:pt idx="1477">
                  <c:v>127.69410000000001</c:v>
                </c:pt>
                <c:pt idx="1478">
                  <c:v>132.89779999999999</c:v>
                </c:pt>
                <c:pt idx="1479">
                  <c:v>136.21190000000001</c:v>
                </c:pt>
                <c:pt idx="1480">
                  <c:v>137.6884</c:v>
                </c:pt>
                <c:pt idx="1481">
                  <c:v>140.0095</c:v>
                </c:pt>
                <c:pt idx="1482">
                  <c:v>144.1558</c:v>
                </c:pt>
                <c:pt idx="1483">
                  <c:v>148.21109999999999</c:v>
                </c:pt>
                <c:pt idx="1484">
                  <c:v>148.93729999999999</c:v>
                </c:pt>
                <c:pt idx="1485">
                  <c:v>144.45400000000001</c:v>
                </c:pt>
                <c:pt idx="1486">
                  <c:v>135.58320000000001</c:v>
                </c:pt>
                <c:pt idx="1487">
                  <c:v>125.8004</c:v>
                </c:pt>
                <c:pt idx="1488">
                  <c:v>119.5801</c:v>
                </c:pt>
                <c:pt idx="1489">
                  <c:v>118.1718</c:v>
                </c:pt>
                <c:pt idx="1490">
                  <c:v>118.3318</c:v>
                </c:pt>
                <c:pt idx="1491">
                  <c:v>116.3918</c:v>
                </c:pt>
                <c:pt idx="1492">
                  <c:v>112.8463</c:v>
                </c:pt>
                <c:pt idx="1493">
                  <c:v>111.67829999999999</c:v>
                </c:pt>
                <c:pt idx="1494">
                  <c:v>115.7043</c:v>
                </c:pt>
                <c:pt idx="1495">
                  <c:v>123.7726</c:v>
                </c:pt>
                <c:pt idx="1496">
                  <c:v>130.9682</c:v>
                </c:pt>
                <c:pt idx="1497">
                  <c:v>133.57079999999999</c:v>
                </c:pt>
                <c:pt idx="1498">
                  <c:v>132.7184</c:v>
                </c:pt>
                <c:pt idx="1499">
                  <c:v>130.6549</c:v>
                </c:pt>
                <c:pt idx="1500">
                  <c:v>128.40260000000001</c:v>
                </c:pt>
                <c:pt idx="1501">
                  <c:v>127.3724</c:v>
                </c:pt>
                <c:pt idx="1502">
                  <c:v>128.12559999999999</c:v>
                </c:pt>
                <c:pt idx="1503">
                  <c:v>127.9956</c:v>
                </c:pt>
                <c:pt idx="1504">
                  <c:v>124.2329</c:v>
                </c:pt>
                <c:pt idx="1505">
                  <c:v>117.65689999999999</c:v>
                </c:pt>
                <c:pt idx="1506">
                  <c:v>110.9183</c:v>
                </c:pt>
                <c:pt idx="1507">
                  <c:v>105.69929999999999</c:v>
                </c:pt>
                <c:pt idx="1508">
                  <c:v>102.2543</c:v>
                </c:pt>
                <c:pt idx="1509">
                  <c:v>99.299220000000005</c:v>
                </c:pt>
                <c:pt idx="1510">
                  <c:v>95.855760000000004</c:v>
                </c:pt>
                <c:pt idx="1511">
                  <c:v>93.220889999999997</c:v>
                </c:pt>
                <c:pt idx="1512">
                  <c:v>92.878950000000003</c:v>
                </c:pt>
                <c:pt idx="1513">
                  <c:v>93.185820000000007</c:v>
                </c:pt>
                <c:pt idx="1514">
                  <c:v>91.888660000000002</c:v>
                </c:pt>
                <c:pt idx="1515">
                  <c:v>89.749700000000004</c:v>
                </c:pt>
                <c:pt idx="1516">
                  <c:v>88.081860000000006</c:v>
                </c:pt>
                <c:pt idx="1517">
                  <c:v>86.303420000000003</c:v>
                </c:pt>
                <c:pt idx="1518">
                  <c:v>83.461799999999997</c:v>
                </c:pt>
                <c:pt idx="1519">
                  <c:v>80.086690000000004</c:v>
                </c:pt>
                <c:pt idx="1520">
                  <c:v>78.200479999999999</c:v>
                </c:pt>
                <c:pt idx="1521">
                  <c:v>79.408050000000003</c:v>
                </c:pt>
                <c:pt idx="1522">
                  <c:v>82.448149999999998</c:v>
                </c:pt>
                <c:pt idx="1523">
                  <c:v>83.292339999999996</c:v>
                </c:pt>
                <c:pt idx="1524">
                  <c:v>80.712739999999997</c:v>
                </c:pt>
                <c:pt idx="1525">
                  <c:v>78.336979999999997</c:v>
                </c:pt>
                <c:pt idx="1526">
                  <c:v>79.135059999999996</c:v>
                </c:pt>
                <c:pt idx="1527">
                  <c:v>81.861649999999997</c:v>
                </c:pt>
                <c:pt idx="1528">
                  <c:v>83.306579999999997</c:v>
                </c:pt>
                <c:pt idx="1529">
                  <c:v>82.496359999999996</c:v>
                </c:pt>
                <c:pt idx="1530">
                  <c:v>80.640559999999994</c:v>
                </c:pt>
                <c:pt idx="1531">
                  <c:v>78.834580000000003</c:v>
                </c:pt>
                <c:pt idx="1532">
                  <c:v>78.029240000000001</c:v>
                </c:pt>
                <c:pt idx="1533">
                  <c:v>79.018119999999996</c:v>
                </c:pt>
                <c:pt idx="1534">
                  <c:v>80.542140000000003</c:v>
                </c:pt>
                <c:pt idx="1535">
                  <c:v>79.70881</c:v>
                </c:pt>
                <c:pt idx="1536">
                  <c:v>76.837760000000003</c:v>
                </c:pt>
                <c:pt idx="1537">
                  <c:v>76.259870000000006</c:v>
                </c:pt>
                <c:pt idx="1538">
                  <c:v>80.028030000000001</c:v>
                </c:pt>
                <c:pt idx="1539">
                  <c:v>84.767880000000005</c:v>
                </c:pt>
                <c:pt idx="1540">
                  <c:v>85.95438</c:v>
                </c:pt>
                <c:pt idx="1541">
                  <c:v>84.016779999999997</c:v>
                </c:pt>
                <c:pt idx="1542">
                  <c:v>81.727090000000004</c:v>
                </c:pt>
                <c:pt idx="1543">
                  <c:v>80.537999999999997</c:v>
                </c:pt>
                <c:pt idx="1544">
                  <c:v>80.6999</c:v>
                </c:pt>
                <c:pt idx="1545">
                  <c:v>81.485600000000005</c:v>
                </c:pt>
                <c:pt idx="1546">
                  <c:v>81.586690000000004</c:v>
                </c:pt>
                <c:pt idx="1547">
                  <c:v>80.768680000000003</c:v>
                </c:pt>
                <c:pt idx="1548">
                  <c:v>79.874629999999996</c:v>
                </c:pt>
                <c:pt idx="1549">
                  <c:v>79.710430000000002</c:v>
                </c:pt>
                <c:pt idx="1550">
                  <c:v>80.86121</c:v>
                </c:pt>
                <c:pt idx="1551">
                  <c:v>83.413110000000003</c:v>
                </c:pt>
                <c:pt idx="1552">
                  <c:v>85.584630000000004</c:v>
                </c:pt>
                <c:pt idx="1553">
                  <c:v>84.918099999999995</c:v>
                </c:pt>
                <c:pt idx="1554">
                  <c:v>81.632769999999994</c:v>
                </c:pt>
                <c:pt idx="1555">
                  <c:v>78.94323</c:v>
                </c:pt>
                <c:pt idx="1556">
                  <c:v>79.274799999999999</c:v>
                </c:pt>
                <c:pt idx="1557">
                  <c:v>81.887259999999998</c:v>
                </c:pt>
                <c:pt idx="1558">
                  <c:v>84.126009999999994</c:v>
                </c:pt>
                <c:pt idx="1559">
                  <c:v>84.667240000000007</c:v>
                </c:pt>
                <c:pt idx="1560">
                  <c:v>84.501990000000006</c:v>
                </c:pt>
                <c:pt idx="1561">
                  <c:v>84.762900000000002</c:v>
                </c:pt>
                <c:pt idx="1562">
                  <c:v>85.224869999999996</c:v>
                </c:pt>
                <c:pt idx="1563">
                  <c:v>85.154799999999994</c:v>
                </c:pt>
                <c:pt idx="1564">
                  <c:v>84.283940000000001</c:v>
                </c:pt>
                <c:pt idx="1565">
                  <c:v>83.33081</c:v>
                </c:pt>
                <c:pt idx="1566">
                  <c:v>83.384839999999997</c:v>
                </c:pt>
                <c:pt idx="1567">
                  <c:v>84.219930000000005</c:v>
                </c:pt>
                <c:pt idx="1568">
                  <c:v>84.489879999999999</c:v>
                </c:pt>
                <c:pt idx="1569">
                  <c:v>84.261510000000001</c:v>
                </c:pt>
                <c:pt idx="1570">
                  <c:v>84.834819999999993</c:v>
                </c:pt>
                <c:pt idx="1571">
                  <c:v>85.276529999999994</c:v>
                </c:pt>
                <c:pt idx="1572">
                  <c:v>83.857979999999998</c:v>
                </c:pt>
                <c:pt idx="1573">
                  <c:v>82.164439999999999</c:v>
                </c:pt>
                <c:pt idx="1574">
                  <c:v>82.496510000000001</c:v>
                </c:pt>
                <c:pt idx="1575">
                  <c:v>84.505719999999997</c:v>
                </c:pt>
                <c:pt idx="1576">
                  <c:v>86.711740000000006</c:v>
                </c:pt>
                <c:pt idx="1577">
                  <c:v>88.377309999999994</c:v>
                </c:pt>
                <c:pt idx="1578">
                  <c:v>88.220740000000006</c:v>
                </c:pt>
                <c:pt idx="1579">
                  <c:v>85.717219999999998</c:v>
                </c:pt>
                <c:pt idx="1580">
                  <c:v>83.231859999999998</c:v>
                </c:pt>
                <c:pt idx="1581">
                  <c:v>82.638459999999995</c:v>
                </c:pt>
                <c:pt idx="1582">
                  <c:v>82.617170000000002</c:v>
                </c:pt>
                <c:pt idx="1583">
                  <c:v>82.028289999999998</c:v>
                </c:pt>
                <c:pt idx="1584">
                  <c:v>81.520229999999998</c:v>
                </c:pt>
                <c:pt idx="1585">
                  <c:v>81.705430000000007</c:v>
                </c:pt>
                <c:pt idx="1586">
                  <c:v>82.287750000000003</c:v>
                </c:pt>
                <c:pt idx="1587">
                  <c:v>82.314319999999995</c:v>
                </c:pt>
                <c:pt idx="1588">
                  <c:v>81.372870000000006</c:v>
                </c:pt>
                <c:pt idx="1589">
                  <c:v>81.582669999999993</c:v>
                </c:pt>
                <c:pt idx="1590">
                  <c:v>85.532640000000001</c:v>
                </c:pt>
                <c:pt idx="1591">
                  <c:v>90.42</c:v>
                </c:pt>
                <c:pt idx="1592">
                  <c:v>90.545180000000002</c:v>
                </c:pt>
                <c:pt idx="1593">
                  <c:v>86.69811</c:v>
                </c:pt>
                <c:pt idx="1594">
                  <c:v>84.403260000000003</c:v>
                </c:pt>
                <c:pt idx="1595">
                  <c:v>83.943389999999994</c:v>
                </c:pt>
                <c:pt idx="1596">
                  <c:v>82.758870000000002</c:v>
                </c:pt>
                <c:pt idx="1597">
                  <c:v>81.863749999999996</c:v>
                </c:pt>
                <c:pt idx="1598">
                  <c:v>82.912379999999999</c:v>
                </c:pt>
                <c:pt idx="1599">
                  <c:v>84.953760000000003</c:v>
                </c:pt>
                <c:pt idx="1600">
                  <c:v>87.122829999999993</c:v>
                </c:pt>
                <c:pt idx="1601">
                  <c:v>89.501609999999999</c:v>
                </c:pt>
                <c:pt idx="1602">
                  <c:v>90.488780000000006</c:v>
                </c:pt>
                <c:pt idx="1603">
                  <c:v>89.036249999999995</c:v>
                </c:pt>
                <c:pt idx="1604">
                  <c:v>87.408069999999995</c:v>
                </c:pt>
                <c:pt idx="1605">
                  <c:v>87.543000000000006</c:v>
                </c:pt>
                <c:pt idx="1606">
                  <c:v>88.328630000000004</c:v>
                </c:pt>
                <c:pt idx="1607">
                  <c:v>87.827349999999996</c:v>
                </c:pt>
                <c:pt idx="1608">
                  <c:v>85.829070000000002</c:v>
                </c:pt>
                <c:pt idx="1609">
                  <c:v>83.766019999999997</c:v>
                </c:pt>
                <c:pt idx="1610">
                  <c:v>83.049580000000006</c:v>
                </c:pt>
                <c:pt idx="1611">
                  <c:v>83.868579999999994</c:v>
                </c:pt>
                <c:pt idx="1612">
                  <c:v>85.483729999999994</c:v>
                </c:pt>
                <c:pt idx="1613">
                  <c:v>87.377030000000005</c:v>
                </c:pt>
                <c:pt idx="1614">
                  <c:v>88.450739999999996</c:v>
                </c:pt>
                <c:pt idx="1615">
                  <c:v>87.327920000000006</c:v>
                </c:pt>
                <c:pt idx="1616">
                  <c:v>85.162139999999994</c:v>
                </c:pt>
                <c:pt idx="1617">
                  <c:v>84.733680000000007</c:v>
                </c:pt>
                <c:pt idx="1618">
                  <c:v>85.740359999999995</c:v>
                </c:pt>
                <c:pt idx="1619">
                  <c:v>85.420490000000001</c:v>
                </c:pt>
                <c:pt idx="1620">
                  <c:v>83.961020000000005</c:v>
                </c:pt>
                <c:pt idx="1621">
                  <c:v>84.306449999999998</c:v>
                </c:pt>
                <c:pt idx="1622">
                  <c:v>86.617549999999994</c:v>
                </c:pt>
                <c:pt idx="1623">
                  <c:v>87.650850000000005</c:v>
                </c:pt>
                <c:pt idx="1624">
                  <c:v>85.854309999999998</c:v>
                </c:pt>
                <c:pt idx="1625">
                  <c:v>83.182479999999998</c:v>
                </c:pt>
                <c:pt idx="1626">
                  <c:v>82.232810000000001</c:v>
                </c:pt>
                <c:pt idx="1627">
                  <c:v>83.327820000000003</c:v>
                </c:pt>
                <c:pt idx="1628">
                  <c:v>85.415689999999998</c:v>
                </c:pt>
                <c:pt idx="1629">
                  <c:v>87.819370000000006</c:v>
                </c:pt>
                <c:pt idx="1630">
                  <c:v>90.105860000000007</c:v>
                </c:pt>
                <c:pt idx="1631">
                  <c:v>91.029079999999993</c:v>
                </c:pt>
                <c:pt idx="1632">
                  <c:v>89.902199999999993</c:v>
                </c:pt>
                <c:pt idx="1633">
                  <c:v>88.178880000000007</c:v>
                </c:pt>
                <c:pt idx="1634">
                  <c:v>87.345820000000003</c:v>
                </c:pt>
                <c:pt idx="1635">
                  <c:v>86.91771</c:v>
                </c:pt>
                <c:pt idx="1636">
                  <c:v>86.571749999999994</c:v>
                </c:pt>
                <c:pt idx="1637">
                  <c:v>87.20187</c:v>
                </c:pt>
                <c:pt idx="1638">
                  <c:v>88.16395</c:v>
                </c:pt>
                <c:pt idx="1639">
                  <c:v>87.28537</c:v>
                </c:pt>
                <c:pt idx="1640">
                  <c:v>84.740520000000004</c:v>
                </c:pt>
                <c:pt idx="1641">
                  <c:v>83.326759999999993</c:v>
                </c:pt>
                <c:pt idx="1642">
                  <c:v>84.171989999999994</c:v>
                </c:pt>
                <c:pt idx="1643">
                  <c:v>86.0244</c:v>
                </c:pt>
                <c:pt idx="1644">
                  <c:v>87.324389999999994</c:v>
                </c:pt>
                <c:pt idx="1645">
                  <c:v>87.149010000000004</c:v>
                </c:pt>
                <c:pt idx="1646">
                  <c:v>85.126099999999994</c:v>
                </c:pt>
                <c:pt idx="1647">
                  <c:v>82.666780000000003</c:v>
                </c:pt>
                <c:pt idx="1648">
                  <c:v>82.015129999999999</c:v>
                </c:pt>
                <c:pt idx="1649">
                  <c:v>83.177989999999994</c:v>
                </c:pt>
                <c:pt idx="1650">
                  <c:v>83.795609999999996</c:v>
                </c:pt>
                <c:pt idx="1651">
                  <c:v>83.037409999999994</c:v>
                </c:pt>
                <c:pt idx="1652">
                  <c:v>82.553740000000005</c:v>
                </c:pt>
                <c:pt idx="1653">
                  <c:v>83.441829999999996</c:v>
                </c:pt>
                <c:pt idx="1654">
                  <c:v>84.908389999999997</c:v>
                </c:pt>
                <c:pt idx="1655">
                  <c:v>85.687100000000001</c:v>
                </c:pt>
                <c:pt idx="1656">
                  <c:v>85.254559999999998</c:v>
                </c:pt>
                <c:pt idx="1657">
                  <c:v>83.663449999999997</c:v>
                </c:pt>
                <c:pt idx="1658">
                  <c:v>81.956280000000007</c:v>
                </c:pt>
                <c:pt idx="1659">
                  <c:v>81.368889999999993</c:v>
                </c:pt>
                <c:pt idx="1660">
                  <c:v>81.702160000000006</c:v>
                </c:pt>
                <c:pt idx="1661">
                  <c:v>81.949110000000005</c:v>
                </c:pt>
                <c:pt idx="1662">
                  <c:v>81.917529999999999</c:v>
                </c:pt>
                <c:pt idx="1663">
                  <c:v>81.810890000000001</c:v>
                </c:pt>
                <c:pt idx="1664">
                  <c:v>81.283619999999999</c:v>
                </c:pt>
                <c:pt idx="1665">
                  <c:v>80.457080000000005</c:v>
                </c:pt>
                <c:pt idx="1666">
                  <c:v>80.403919999999999</c:v>
                </c:pt>
                <c:pt idx="1667">
                  <c:v>81.487279999999998</c:v>
                </c:pt>
                <c:pt idx="1668">
                  <c:v>82.96011</c:v>
                </c:pt>
                <c:pt idx="1669">
                  <c:v>84.584580000000003</c:v>
                </c:pt>
                <c:pt idx="1670">
                  <c:v>86.386610000000005</c:v>
                </c:pt>
                <c:pt idx="1671">
                  <c:v>86.964889999999997</c:v>
                </c:pt>
                <c:pt idx="1672">
                  <c:v>85.036609999999996</c:v>
                </c:pt>
                <c:pt idx="1673">
                  <c:v>82.397419999999997</c:v>
                </c:pt>
                <c:pt idx="1674">
                  <c:v>82.191119999999998</c:v>
                </c:pt>
                <c:pt idx="1675">
                  <c:v>85.131230000000002</c:v>
                </c:pt>
                <c:pt idx="1676">
                  <c:v>88.259770000000003</c:v>
                </c:pt>
                <c:pt idx="1677">
                  <c:v>89.105469999999997</c:v>
                </c:pt>
                <c:pt idx="1678">
                  <c:v>88.159310000000005</c:v>
                </c:pt>
                <c:pt idx="1679">
                  <c:v>87.189369999999997</c:v>
                </c:pt>
                <c:pt idx="1680">
                  <c:v>87.065799999999996</c:v>
                </c:pt>
                <c:pt idx="1681">
                  <c:v>87.30556</c:v>
                </c:pt>
                <c:pt idx="1682">
                  <c:v>87.060230000000004</c:v>
                </c:pt>
                <c:pt idx="1683">
                  <c:v>86.313839999999999</c:v>
                </c:pt>
                <c:pt idx="1684">
                  <c:v>85.677099999999996</c:v>
                </c:pt>
                <c:pt idx="1685">
                  <c:v>85.253150000000005</c:v>
                </c:pt>
                <c:pt idx="1686">
                  <c:v>84.737629999999996</c:v>
                </c:pt>
                <c:pt idx="1687">
                  <c:v>84.573269999999994</c:v>
                </c:pt>
                <c:pt idx="1688">
                  <c:v>85.50188</c:v>
                </c:pt>
                <c:pt idx="1689">
                  <c:v>87.071209999999994</c:v>
                </c:pt>
                <c:pt idx="1690">
                  <c:v>87.704350000000005</c:v>
                </c:pt>
                <c:pt idx="1691">
                  <c:v>86.84599</c:v>
                </c:pt>
                <c:pt idx="1692">
                  <c:v>85.733320000000006</c:v>
                </c:pt>
                <c:pt idx="1693">
                  <c:v>85.888689999999997</c:v>
                </c:pt>
                <c:pt idx="1694">
                  <c:v>87.545749999999998</c:v>
                </c:pt>
                <c:pt idx="1695">
                  <c:v>89.378649999999993</c:v>
                </c:pt>
                <c:pt idx="1696">
                  <c:v>89.425449999999998</c:v>
                </c:pt>
                <c:pt idx="1697">
                  <c:v>87.545680000000004</c:v>
                </c:pt>
                <c:pt idx="1698">
                  <c:v>85.593069999999997</c:v>
                </c:pt>
                <c:pt idx="1699">
                  <c:v>85.058940000000007</c:v>
                </c:pt>
                <c:pt idx="1700">
                  <c:v>85.763249999999999</c:v>
                </c:pt>
                <c:pt idx="1701">
                  <c:v>86.9833</c:v>
                </c:pt>
                <c:pt idx="1702">
                  <c:v>88.124949999999998</c:v>
                </c:pt>
                <c:pt idx="1703">
                  <c:v>88.392589999999998</c:v>
                </c:pt>
                <c:pt idx="1704">
                  <c:v>87.528450000000007</c:v>
                </c:pt>
                <c:pt idx="1705">
                  <c:v>86.496799999999993</c:v>
                </c:pt>
                <c:pt idx="1706">
                  <c:v>85.966149999999999</c:v>
                </c:pt>
                <c:pt idx="1707">
                  <c:v>85.410679999999999</c:v>
                </c:pt>
                <c:pt idx="1708">
                  <c:v>84.953479999999999</c:v>
                </c:pt>
                <c:pt idx="1709">
                  <c:v>85.850880000000004</c:v>
                </c:pt>
                <c:pt idx="1710">
                  <c:v>88.137929999999997</c:v>
                </c:pt>
                <c:pt idx="1711">
                  <c:v>89.922749999999994</c:v>
                </c:pt>
                <c:pt idx="1712">
                  <c:v>89.988069999999993</c:v>
                </c:pt>
                <c:pt idx="1713">
                  <c:v>89.410759999999996</c:v>
                </c:pt>
                <c:pt idx="1714">
                  <c:v>89.568560000000005</c:v>
                </c:pt>
                <c:pt idx="1715">
                  <c:v>90.28725</c:v>
                </c:pt>
                <c:pt idx="1716">
                  <c:v>90.809430000000006</c:v>
                </c:pt>
                <c:pt idx="1717">
                  <c:v>90.931799999999996</c:v>
                </c:pt>
                <c:pt idx="1718">
                  <c:v>90.896460000000005</c:v>
                </c:pt>
                <c:pt idx="1719">
                  <c:v>90.588989999999995</c:v>
                </c:pt>
                <c:pt idx="1720">
                  <c:v>89.562790000000007</c:v>
                </c:pt>
                <c:pt idx="1721">
                  <c:v>88.030289999999994</c:v>
                </c:pt>
                <c:pt idx="1722">
                  <c:v>87.092190000000002</c:v>
                </c:pt>
                <c:pt idx="1723">
                  <c:v>87.514920000000004</c:v>
                </c:pt>
                <c:pt idx="1724">
                  <c:v>88.640839999999997</c:v>
                </c:pt>
                <c:pt idx="1725">
                  <c:v>89.316649999999996</c:v>
                </c:pt>
                <c:pt idx="1726">
                  <c:v>89.466549999999998</c:v>
                </c:pt>
                <c:pt idx="1727">
                  <c:v>89.781260000000003</c:v>
                </c:pt>
                <c:pt idx="1728">
                  <c:v>90.581100000000006</c:v>
                </c:pt>
                <c:pt idx="1729">
                  <c:v>91.427620000000005</c:v>
                </c:pt>
                <c:pt idx="1730">
                  <c:v>91.245419999999996</c:v>
                </c:pt>
                <c:pt idx="1731">
                  <c:v>89.429630000000003</c:v>
                </c:pt>
                <c:pt idx="1732">
                  <c:v>87.674930000000003</c:v>
                </c:pt>
                <c:pt idx="1733">
                  <c:v>88.302030000000002</c:v>
                </c:pt>
                <c:pt idx="1734">
                  <c:v>90.825900000000004</c:v>
                </c:pt>
                <c:pt idx="1735">
                  <c:v>92.003569999999996</c:v>
                </c:pt>
                <c:pt idx="1736">
                  <c:v>90.959109999999995</c:v>
                </c:pt>
                <c:pt idx="1737">
                  <c:v>90.625950000000003</c:v>
                </c:pt>
                <c:pt idx="1738">
                  <c:v>92.543589999999995</c:v>
                </c:pt>
                <c:pt idx="1739">
                  <c:v>94.946969999999993</c:v>
                </c:pt>
                <c:pt idx="1740">
                  <c:v>95.973680000000002</c:v>
                </c:pt>
                <c:pt idx="1741">
                  <c:v>95.618620000000007</c:v>
                </c:pt>
                <c:pt idx="1742">
                  <c:v>94.287409999999994</c:v>
                </c:pt>
                <c:pt idx="1743">
                  <c:v>92.398520000000005</c:v>
                </c:pt>
                <c:pt idx="1744">
                  <c:v>90.43535</c:v>
                </c:pt>
                <c:pt idx="1745">
                  <c:v>88.652050000000003</c:v>
                </c:pt>
                <c:pt idx="1746">
                  <c:v>87.761300000000006</c:v>
                </c:pt>
                <c:pt idx="1747">
                  <c:v>88.649410000000003</c:v>
                </c:pt>
                <c:pt idx="1748">
                  <c:v>90.860669999999999</c:v>
                </c:pt>
                <c:pt idx="1749">
                  <c:v>92.832890000000006</c:v>
                </c:pt>
                <c:pt idx="1750">
                  <c:v>93.713719999999995</c:v>
                </c:pt>
                <c:pt idx="1751">
                  <c:v>93.243579999999994</c:v>
                </c:pt>
                <c:pt idx="1752">
                  <c:v>91.560109999999995</c:v>
                </c:pt>
                <c:pt idx="1753">
                  <c:v>90.186869999999999</c:v>
                </c:pt>
                <c:pt idx="1754">
                  <c:v>90.221279999999993</c:v>
                </c:pt>
                <c:pt idx="1755">
                  <c:v>90.583770000000001</c:v>
                </c:pt>
                <c:pt idx="1756">
                  <c:v>90.50564</c:v>
                </c:pt>
                <c:pt idx="1757">
                  <c:v>91.046340000000001</c:v>
                </c:pt>
                <c:pt idx="1758">
                  <c:v>92.222020000000001</c:v>
                </c:pt>
                <c:pt idx="1759">
                  <c:v>92.570589999999996</c:v>
                </c:pt>
                <c:pt idx="1760">
                  <c:v>92.442660000000004</c:v>
                </c:pt>
                <c:pt idx="1761">
                  <c:v>93.288380000000004</c:v>
                </c:pt>
                <c:pt idx="1762">
                  <c:v>94.137410000000003</c:v>
                </c:pt>
                <c:pt idx="1763">
                  <c:v>93.228260000000006</c:v>
                </c:pt>
                <c:pt idx="1764">
                  <c:v>91.424620000000004</c:v>
                </c:pt>
                <c:pt idx="1765">
                  <c:v>90.771360000000001</c:v>
                </c:pt>
                <c:pt idx="1766">
                  <c:v>91.43141</c:v>
                </c:pt>
                <c:pt idx="1767">
                  <c:v>92.097390000000004</c:v>
                </c:pt>
                <c:pt idx="1768">
                  <c:v>91.749610000000004</c:v>
                </c:pt>
                <c:pt idx="1769">
                  <c:v>90.568060000000003</c:v>
                </c:pt>
                <c:pt idx="1770">
                  <c:v>89.843279999999993</c:v>
                </c:pt>
                <c:pt idx="1771">
                  <c:v>90.128780000000006</c:v>
                </c:pt>
                <c:pt idx="1772">
                  <c:v>90.13776</c:v>
                </c:pt>
                <c:pt idx="1773">
                  <c:v>88.864509999999996</c:v>
                </c:pt>
                <c:pt idx="1774">
                  <c:v>87.650099999999995</c:v>
                </c:pt>
                <c:pt idx="1775">
                  <c:v>87.97</c:v>
                </c:pt>
                <c:pt idx="1776">
                  <c:v>89.288340000000005</c:v>
                </c:pt>
                <c:pt idx="1777">
                  <c:v>90.415049999999994</c:v>
                </c:pt>
                <c:pt idx="1778">
                  <c:v>91.067350000000005</c:v>
                </c:pt>
                <c:pt idx="1779">
                  <c:v>91.556730000000002</c:v>
                </c:pt>
                <c:pt idx="1780">
                  <c:v>91.965019999999996</c:v>
                </c:pt>
                <c:pt idx="1781">
                  <c:v>91.758380000000002</c:v>
                </c:pt>
                <c:pt idx="1782">
                  <c:v>90.44359</c:v>
                </c:pt>
                <c:pt idx="1783">
                  <c:v>88.71687</c:v>
                </c:pt>
                <c:pt idx="1784">
                  <c:v>87.9893</c:v>
                </c:pt>
                <c:pt idx="1785">
                  <c:v>88.560019999999994</c:v>
                </c:pt>
                <c:pt idx="1786">
                  <c:v>89.749080000000006</c:v>
                </c:pt>
                <c:pt idx="1787">
                  <c:v>91.197550000000007</c:v>
                </c:pt>
                <c:pt idx="1788">
                  <c:v>92.47784</c:v>
                </c:pt>
                <c:pt idx="1789">
                  <c:v>92.727940000000004</c:v>
                </c:pt>
                <c:pt idx="1790">
                  <c:v>91.804429999999996</c:v>
                </c:pt>
                <c:pt idx="1791">
                  <c:v>90.682289999999995</c:v>
                </c:pt>
                <c:pt idx="1792">
                  <c:v>90.139560000000003</c:v>
                </c:pt>
                <c:pt idx="1793">
                  <c:v>90.062520000000006</c:v>
                </c:pt>
                <c:pt idx="1794">
                  <c:v>90.050929999999994</c:v>
                </c:pt>
                <c:pt idx="1795">
                  <c:v>90.0625</c:v>
                </c:pt>
                <c:pt idx="1796">
                  <c:v>90.365449999999996</c:v>
                </c:pt>
                <c:pt idx="1797">
                  <c:v>91.112499999999997</c:v>
                </c:pt>
                <c:pt idx="1798">
                  <c:v>91.856480000000005</c:v>
                </c:pt>
                <c:pt idx="1799">
                  <c:v>91.873109999999997</c:v>
                </c:pt>
                <c:pt idx="1800">
                  <c:v>91.226370000000003</c:v>
                </c:pt>
                <c:pt idx="1801">
                  <c:v>90.527760000000001</c:v>
                </c:pt>
                <c:pt idx="1802">
                  <c:v>90.062129999999996</c:v>
                </c:pt>
                <c:pt idx="1803">
                  <c:v>89.865179999999995</c:v>
                </c:pt>
                <c:pt idx="1804">
                  <c:v>90.030479999999997</c:v>
                </c:pt>
                <c:pt idx="1805">
                  <c:v>90.300610000000006</c:v>
                </c:pt>
                <c:pt idx="1806">
                  <c:v>90.366910000000004</c:v>
                </c:pt>
                <c:pt idx="1807">
                  <c:v>90.761089999999996</c:v>
                </c:pt>
                <c:pt idx="1808">
                  <c:v>92.001570000000001</c:v>
                </c:pt>
                <c:pt idx="1809">
                  <c:v>93.220669999999998</c:v>
                </c:pt>
                <c:pt idx="1810">
                  <c:v>93.63982</c:v>
                </c:pt>
                <c:pt idx="1811">
                  <c:v>94.370919999999998</c:v>
                </c:pt>
                <c:pt idx="1812">
                  <c:v>96.128640000000004</c:v>
                </c:pt>
                <c:pt idx="1813">
                  <c:v>96.812349999999995</c:v>
                </c:pt>
                <c:pt idx="1814">
                  <c:v>94.611130000000003</c:v>
                </c:pt>
                <c:pt idx="1815">
                  <c:v>91.609459999999999</c:v>
                </c:pt>
                <c:pt idx="1816">
                  <c:v>90.833539999999999</c:v>
                </c:pt>
                <c:pt idx="1817">
                  <c:v>92.488810000000001</c:v>
                </c:pt>
                <c:pt idx="1818">
                  <c:v>94.294349999999994</c:v>
                </c:pt>
                <c:pt idx="1819">
                  <c:v>94.783190000000005</c:v>
                </c:pt>
                <c:pt idx="1820">
                  <c:v>94.291319999999999</c:v>
                </c:pt>
                <c:pt idx="1821">
                  <c:v>93.648300000000006</c:v>
                </c:pt>
                <c:pt idx="1822">
                  <c:v>93.239559999999997</c:v>
                </c:pt>
                <c:pt idx="1823">
                  <c:v>92.899169999999998</c:v>
                </c:pt>
                <c:pt idx="1824">
                  <c:v>92.413669999999996</c:v>
                </c:pt>
                <c:pt idx="1825">
                  <c:v>91.867320000000007</c:v>
                </c:pt>
                <c:pt idx="1826">
                  <c:v>91.218029999999999</c:v>
                </c:pt>
                <c:pt idx="1827">
                  <c:v>90.369739999999993</c:v>
                </c:pt>
                <c:pt idx="1828">
                  <c:v>89.914829999999995</c:v>
                </c:pt>
                <c:pt idx="1829">
                  <c:v>90.530150000000006</c:v>
                </c:pt>
                <c:pt idx="1830">
                  <c:v>91.760459999999995</c:v>
                </c:pt>
                <c:pt idx="1831">
                  <c:v>92.834919999999997</c:v>
                </c:pt>
                <c:pt idx="1832">
                  <c:v>93.737260000000006</c:v>
                </c:pt>
                <c:pt idx="1833">
                  <c:v>94.312579999999997</c:v>
                </c:pt>
                <c:pt idx="1834">
                  <c:v>94.049599999999998</c:v>
                </c:pt>
                <c:pt idx="1835">
                  <c:v>93.525869999999998</c:v>
                </c:pt>
                <c:pt idx="1836">
                  <c:v>93.72533</c:v>
                </c:pt>
                <c:pt idx="1837">
                  <c:v>94.252780000000001</c:v>
                </c:pt>
                <c:pt idx="1838">
                  <c:v>94.113429999999994</c:v>
                </c:pt>
                <c:pt idx="1839">
                  <c:v>93.737830000000002</c:v>
                </c:pt>
                <c:pt idx="1840">
                  <c:v>94.039850000000001</c:v>
                </c:pt>
                <c:pt idx="1841">
                  <c:v>94.483860000000007</c:v>
                </c:pt>
                <c:pt idx="1842">
                  <c:v>93.952029999999993</c:v>
                </c:pt>
                <c:pt idx="1843">
                  <c:v>92.332549999999998</c:v>
                </c:pt>
                <c:pt idx="1844">
                  <c:v>90.368709999999993</c:v>
                </c:pt>
                <c:pt idx="1845">
                  <c:v>88.962860000000006</c:v>
                </c:pt>
                <c:pt idx="1846">
                  <c:v>89.244799999999998</c:v>
                </c:pt>
                <c:pt idx="1847">
                  <c:v>91.369590000000002</c:v>
                </c:pt>
                <c:pt idx="1848">
                  <c:v>93.795010000000005</c:v>
                </c:pt>
                <c:pt idx="1849">
                  <c:v>94.918520000000001</c:v>
                </c:pt>
                <c:pt idx="1850">
                  <c:v>95.009739999999994</c:v>
                </c:pt>
                <c:pt idx="1851">
                  <c:v>94.655190000000005</c:v>
                </c:pt>
                <c:pt idx="1852">
                  <c:v>93.540729999999996</c:v>
                </c:pt>
                <c:pt idx="1853">
                  <c:v>92.246579999999994</c:v>
                </c:pt>
                <c:pt idx="1854">
                  <c:v>92.247659999999996</c:v>
                </c:pt>
                <c:pt idx="1855">
                  <c:v>93.12021</c:v>
                </c:pt>
                <c:pt idx="1856">
                  <c:v>92.736800000000002</c:v>
                </c:pt>
                <c:pt idx="1857">
                  <c:v>91.319010000000006</c:v>
                </c:pt>
                <c:pt idx="1858">
                  <c:v>91.005520000000004</c:v>
                </c:pt>
                <c:pt idx="1859">
                  <c:v>91.586950000000002</c:v>
                </c:pt>
                <c:pt idx="1860">
                  <c:v>91.191029999999998</c:v>
                </c:pt>
                <c:pt idx="1861">
                  <c:v>90.054730000000006</c:v>
                </c:pt>
                <c:pt idx="1862">
                  <c:v>90.043490000000006</c:v>
                </c:pt>
                <c:pt idx="1863">
                  <c:v>91.344309999999993</c:v>
                </c:pt>
                <c:pt idx="1864">
                  <c:v>92.463329999999999</c:v>
                </c:pt>
                <c:pt idx="1865">
                  <c:v>92.649950000000004</c:v>
                </c:pt>
                <c:pt idx="1866">
                  <c:v>92.688040000000001</c:v>
                </c:pt>
                <c:pt idx="1867">
                  <c:v>93.524870000000007</c:v>
                </c:pt>
                <c:pt idx="1868">
                  <c:v>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4938112"/>
        <c:axId val="84938688"/>
      </c:scatterChart>
      <c:valAx>
        <c:axId val="84938112"/>
        <c:scaling>
          <c:orientation val="minMax"/>
          <c:min val="-400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cm-1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84938688"/>
        <c:crosses val="autoZero"/>
        <c:crossBetween val="midCat"/>
      </c:valAx>
      <c:valAx>
        <c:axId val="8493868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% Transmittance</a:t>
                </a:r>
              </a:p>
            </c:rich>
          </c:tx>
          <c:layout>
            <c:manualLayout>
              <c:xMode val="edge"/>
              <c:yMode val="edge"/>
              <c:x val="0.94110411198600175"/>
              <c:y val="0.3070968212306795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crossAx val="84938112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5381819876065792E-2"/>
          <c:y val="2.8252405949256341E-2"/>
          <c:w val="0.81527548701382746"/>
          <c:h val="0.8326195683872849"/>
        </c:manualLayout>
      </c:layout>
      <c:scatterChart>
        <c:scatterStyle val="smoothMarker"/>
        <c:varyColors val="0"/>
        <c:ser>
          <c:idx val="0"/>
          <c:order val="0"/>
          <c:spPr>
            <a:ln w="12700">
              <a:solidFill>
                <a:schemeClr val="accent1"/>
              </a:solidFill>
            </a:ln>
          </c:spPr>
          <c:marker>
            <c:symbol val="none"/>
          </c:marker>
          <c:xVal>
            <c:numRef>
              <c:f>'ruthenium triazole complex'!$C:$C</c:f>
              <c:numCache>
                <c:formatCode>General</c:formatCode>
                <c:ptCount val="1048576"/>
                <c:pt idx="0">
                  <c:v>-399.19260000000003</c:v>
                </c:pt>
                <c:pt idx="1">
                  <c:v>-401.12110000000001</c:v>
                </c:pt>
                <c:pt idx="2">
                  <c:v>-403.0496</c:v>
                </c:pt>
                <c:pt idx="3">
                  <c:v>-404.97800000000001</c:v>
                </c:pt>
                <c:pt idx="4">
                  <c:v>-406.90649999999999</c:v>
                </c:pt>
                <c:pt idx="5">
                  <c:v>-408.83499999999998</c:v>
                </c:pt>
                <c:pt idx="6">
                  <c:v>-410.76339999999999</c:v>
                </c:pt>
                <c:pt idx="7">
                  <c:v>-412.69189999999998</c:v>
                </c:pt>
                <c:pt idx="8">
                  <c:v>-414.62040000000002</c:v>
                </c:pt>
                <c:pt idx="9">
                  <c:v>-416.54880000000003</c:v>
                </c:pt>
                <c:pt idx="10">
                  <c:v>-418.47730000000001</c:v>
                </c:pt>
                <c:pt idx="11">
                  <c:v>-420.4058</c:v>
                </c:pt>
                <c:pt idx="12">
                  <c:v>-422.33420000000001</c:v>
                </c:pt>
                <c:pt idx="13">
                  <c:v>-424.2627</c:v>
                </c:pt>
                <c:pt idx="14">
                  <c:v>-426.19119999999998</c:v>
                </c:pt>
                <c:pt idx="15">
                  <c:v>-428.11959999999999</c:v>
                </c:pt>
                <c:pt idx="16">
                  <c:v>-430.04809999999998</c:v>
                </c:pt>
                <c:pt idx="17">
                  <c:v>-431.97660000000002</c:v>
                </c:pt>
                <c:pt idx="18">
                  <c:v>-433.90499999999997</c:v>
                </c:pt>
                <c:pt idx="19">
                  <c:v>-435.83350000000002</c:v>
                </c:pt>
                <c:pt idx="20">
                  <c:v>-437.762</c:v>
                </c:pt>
                <c:pt idx="21">
                  <c:v>-439.69040000000001</c:v>
                </c:pt>
                <c:pt idx="22">
                  <c:v>-441.6189</c:v>
                </c:pt>
                <c:pt idx="23">
                  <c:v>-443.54739999999998</c:v>
                </c:pt>
                <c:pt idx="24">
                  <c:v>-445.47579999999999</c:v>
                </c:pt>
                <c:pt idx="25">
                  <c:v>-447.40429999999998</c:v>
                </c:pt>
                <c:pt idx="26">
                  <c:v>-449.33280000000002</c:v>
                </c:pt>
                <c:pt idx="27">
                  <c:v>-451.26119999999997</c:v>
                </c:pt>
                <c:pt idx="28">
                  <c:v>-453.18970000000002</c:v>
                </c:pt>
                <c:pt idx="29">
                  <c:v>-455.1182</c:v>
                </c:pt>
                <c:pt idx="30">
                  <c:v>-457.04660000000001</c:v>
                </c:pt>
                <c:pt idx="31">
                  <c:v>-458.9751</c:v>
                </c:pt>
                <c:pt idx="32">
                  <c:v>-460.90359999999998</c:v>
                </c:pt>
                <c:pt idx="33">
                  <c:v>-462.83199999999999</c:v>
                </c:pt>
                <c:pt idx="34">
                  <c:v>-464.76049999999998</c:v>
                </c:pt>
                <c:pt idx="35">
                  <c:v>-466.68900000000002</c:v>
                </c:pt>
                <c:pt idx="36">
                  <c:v>-468.61739999999998</c:v>
                </c:pt>
                <c:pt idx="37">
                  <c:v>-470.54590000000002</c:v>
                </c:pt>
                <c:pt idx="38">
                  <c:v>-472.4744</c:v>
                </c:pt>
                <c:pt idx="39">
                  <c:v>-474.40280000000001</c:v>
                </c:pt>
                <c:pt idx="40">
                  <c:v>-476.3313</c:v>
                </c:pt>
                <c:pt idx="41">
                  <c:v>-478.25979999999998</c:v>
                </c:pt>
                <c:pt idx="42">
                  <c:v>-480.18819999999999</c:v>
                </c:pt>
                <c:pt idx="43">
                  <c:v>-482.11669999999998</c:v>
                </c:pt>
                <c:pt idx="44">
                  <c:v>-484.04520000000002</c:v>
                </c:pt>
                <c:pt idx="45">
                  <c:v>-485.97359999999998</c:v>
                </c:pt>
                <c:pt idx="46">
                  <c:v>-487.90210000000002</c:v>
                </c:pt>
                <c:pt idx="47">
                  <c:v>-489.8306</c:v>
                </c:pt>
                <c:pt idx="48">
                  <c:v>-491.75900000000001</c:v>
                </c:pt>
                <c:pt idx="49">
                  <c:v>-493.6875</c:v>
                </c:pt>
                <c:pt idx="50">
                  <c:v>-495.61599999999999</c:v>
                </c:pt>
                <c:pt idx="51">
                  <c:v>-497.5444</c:v>
                </c:pt>
                <c:pt idx="52">
                  <c:v>-499.47289999999998</c:v>
                </c:pt>
                <c:pt idx="53">
                  <c:v>-501.40140000000002</c:v>
                </c:pt>
                <c:pt idx="54">
                  <c:v>-503.32979999999998</c:v>
                </c:pt>
                <c:pt idx="55">
                  <c:v>-505.25830000000002</c:v>
                </c:pt>
                <c:pt idx="56">
                  <c:v>-507.18680000000001</c:v>
                </c:pt>
                <c:pt idx="57">
                  <c:v>-509.11520000000002</c:v>
                </c:pt>
                <c:pt idx="58">
                  <c:v>-511.0437</c:v>
                </c:pt>
                <c:pt idx="59">
                  <c:v>-512.97220000000004</c:v>
                </c:pt>
                <c:pt idx="60">
                  <c:v>-514.90060000000005</c:v>
                </c:pt>
                <c:pt idx="61">
                  <c:v>-516.82910000000004</c:v>
                </c:pt>
                <c:pt idx="62">
                  <c:v>-518.75760000000002</c:v>
                </c:pt>
                <c:pt idx="63">
                  <c:v>-520.68600000000004</c:v>
                </c:pt>
                <c:pt idx="64">
                  <c:v>-522.61450000000002</c:v>
                </c:pt>
                <c:pt idx="65">
                  <c:v>-524.54300000000001</c:v>
                </c:pt>
                <c:pt idx="66">
                  <c:v>-526.47140000000002</c:v>
                </c:pt>
                <c:pt idx="67">
                  <c:v>-528.3999</c:v>
                </c:pt>
                <c:pt idx="68">
                  <c:v>-530.32839999999999</c:v>
                </c:pt>
                <c:pt idx="69">
                  <c:v>-532.2568</c:v>
                </c:pt>
                <c:pt idx="70">
                  <c:v>-534.18529999999998</c:v>
                </c:pt>
                <c:pt idx="71">
                  <c:v>-536.11379999999997</c:v>
                </c:pt>
                <c:pt idx="72">
                  <c:v>-538.04219999999998</c:v>
                </c:pt>
                <c:pt idx="73">
                  <c:v>-539.97069999999997</c:v>
                </c:pt>
                <c:pt idx="74">
                  <c:v>-541.89919999999995</c:v>
                </c:pt>
                <c:pt idx="75">
                  <c:v>-543.82759999999996</c:v>
                </c:pt>
                <c:pt idx="76">
                  <c:v>-545.75609999999995</c:v>
                </c:pt>
                <c:pt idx="77">
                  <c:v>-547.68460000000005</c:v>
                </c:pt>
                <c:pt idx="78">
                  <c:v>-549.61300000000006</c:v>
                </c:pt>
                <c:pt idx="79">
                  <c:v>-551.54150000000004</c:v>
                </c:pt>
                <c:pt idx="80">
                  <c:v>-553.47</c:v>
                </c:pt>
                <c:pt idx="81">
                  <c:v>-555.39840000000004</c:v>
                </c:pt>
                <c:pt idx="82">
                  <c:v>-557.32690000000002</c:v>
                </c:pt>
                <c:pt idx="83">
                  <c:v>-559.25540000000001</c:v>
                </c:pt>
                <c:pt idx="84">
                  <c:v>-561.18380000000002</c:v>
                </c:pt>
                <c:pt idx="85">
                  <c:v>-563.1123</c:v>
                </c:pt>
                <c:pt idx="86">
                  <c:v>-565.04079999999999</c:v>
                </c:pt>
                <c:pt idx="87">
                  <c:v>-566.9692</c:v>
                </c:pt>
                <c:pt idx="88">
                  <c:v>-568.89769999999999</c:v>
                </c:pt>
                <c:pt idx="89">
                  <c:v>-570.82619999999997</c:v>
                </c:pt>
                <c:pt idx="90">
                  <c:v>-572.75459999999998</c:v>
                </c:pt>
                <c:pt idx="91">
                  <c:v>-574.68309999999997</c:v>
                </c:pt>
                <c:pt idx="92">
                  <c:v>-576.61159999999995</c:v>
                </c:pt>
                <c:pt idx="93">
                  <c:v>-578.54</c:v>
                </c:pt>
                <c:pt idx="94">
                  <c:v>-580.46849999999995</c:v>
                </c:pt>
                <c:pt idx="95">
                  <c:v>-582.39700000000005</c:v>
                </c:pt>
                <c:pt idx="96">
                  <c:v>-584.32539999999995</c:v>
                </c:pt>
                <c:pt idx="97">
                  <c:v>-586.25390000000004</c:v>
                </c:pt>
                <c:pt idx="98">
                  <c:v>-588.18240000000003</c:v>
                </c:pt>
                <c:pt idx="99">
                  <c:v>-590.11080000000004</c:v>
                </c:pt>
                <c:pt idx="100">
                  <c:v>-592.03930000000003</c:v>
                </c:pt>
                <c:pt idx="101">
                  <c:v>-593.96780000000001</c:v>
                </c:pt>
                <c:pt idx="102">
                  <c:v>-595.89620000000002</c:v>
                </c:pt>
                <c:pt idx="103">
                  <c:v>-597.82470000000001</c:v>
                </c:pt>
                <c:pt idx="104">
                  <c:v>-599.75319999999999</c:v>
                </c:pt>
                <c:pt idx="105">
                  <c:v>-601.6816</c:v>
                </c:pt>
                <c:pt idx="106">
                  <c:v>-603.61009999999999</c:v>
                </c:pt>
                <c:pt idx="107">
                  <c:v>-605.53859999999997</c:v>
                </c:pt>
                <c:pt idx="108">
                  <c:v>-607.46699999999998</c:v>
                </c:pt>
                <c:pt idx="109">
                  <c:v>-609.39549999999997</c:v>
                </c:pt>
                <c:pt idx="110">
                  <c:v>-611.32399999999996</c:v>
                </c:pt>
                <c:pt idx="111">
                  <c:v>-613.25239999999997</c:v>
                </c:pt>
                <c:pt idx="112">
                  <c:v>-615.18089999999995</c:v>
                </c:pt>
                <c:pt idx="113">
                  <c:v>-617.10940000000005</c:v>
                </c:pt>
                <c:pt idx="114">
                  <c:v>-619.03779999999995</c:v>
                </c:pt>
                <c:pt idx="115">
                  <c:v>-620.96630000000005</c:v>
                </c:pt>
                <c:pt idx="116">
                  <c:v>-622.89480000000003</c:v>
                </c:pt>
                <c:pt idx="117">
                  <c:v>-624.82320000000004</c:v>
                </c:pt>
                <c:pt idx="118">
                  <c:v>-626.75170000000003</c:v>
                </c:pt>
                <c:pt idx="119">
                  <c:v>-628.68020000000001</c:v>
                </c:pt>
                <c:pt idx="120">
                  <c:v>-630.60860000000002</c:v>
                </c:pt>
                <c:pt idx="121">
                  <c:v>-632.53710000000001</c:v>
                </c:pt>
                <c:pt idx="122">
                  <c:v>-634.46559999999999</c:v>
                </c:pt>
                <c:pt idx="123">
                  <c:v>-636.39400000000001</c:v>
                </c:pt>
                <c:pt idx="124">
                  <c:v>-638.32249999999999</c:v>
                </c:pt>
                <c:pt idx="125">
                  <c:v>-640.25099999999998</c:v>
                </c:pt>
                <c:pt idx="126">
                  <c:v>-642.17939999999999</c:v>
                </c:pt>
                <c:pt idx="127">
                  <c:v>-644.10789999999997</c:v>
                </c:pt>
                <c:pt idx="128">
                  <c:v>-646.03639999999996</c:v>
                </c:pt>
                <c:pt idx="129">
                  <c:v>-647.96479999999997</c:v>
                </c:pt>
                <c:pt idx="130">
                  <c:v>-649.89329999999995</c:v>
                </c:pt>
                <c:pt idx="131">
                  <c:v>-651.82180000000005</c:v>
                </c:pt>
                <c:pt idx="132">
                  <c:v>-653.75019999999995</c:v>
                </c:pt>
                <c:pt idx="133">
                  <c:v>-655.67870000000005</c:v>
                </c:pt>
                <c:pt idx="134">
                  <c:v>-657.60720000000003</c:v>
                </c:pt>
                <c:pt idx="135">
                  <c:v>-659.53560000000004</c:v>
                </c:pt>
                <c:pt idx="136">
                  <c:v>-661.46410000000003</c:v>
                </c:pt>
                <c:pt idx="137">
                  <c:v>-663.39260000000002</c:v>
                </c:pt>
                <c:pt idx="138">
                  <c:v>-665.32100000000003</c:v>
                </c:pt>
                <c:pt idx="139">
                  <c:v>-667.24950000000001</c:v>
                </c:pt>
                <c:pt idx="140">
                  <c:v>-669.178</c:v>
                </c:pt>
                <c:pt idx="141">
                  <c:v>-671.10640000000001</c:v>
                </c:pt>
                <c:pt idx="142">
                  <c:v>-673.03489999999999</c:v>
                </c:pt>
                <c:pt idx="143">
                  <c:v>-674.96339999999998</c:v>
                </c:pt>
                <c:pt idx="144">
                  <c:v>-676.89179999999999</c:v>
                </c:pt>
                <c:pt idx="145">
                  <c:v>-678.82029999999997</c:v>
                </c:pt>
                <c:pt idx="146">
                  <c:v>-680.74879999999996</c:v>
                </c:pt>
                <c:pt idx="147">
                  <c:v>-682.67719999999997</c:v>
                </c:pt>
                <c:pt idx="148">
                  <c:v>-684.60569999999996</c:v>
                </c:pt>
                <c:pt idx="149">
                  <c:v>-686.53420000000006</c:v>
                </c:pt>
                <c:pt idx="150">
                  <c:v>-688.46259999999995</c:v>
                </c:pt>
                <c:pt idx="151">
                  <c:v>-690.39110000000005</c:v>
                </c:pt>
                <c:pt idx="152">
                  <c:v>-692.31960000000004</c:v>
                </c:pt>
                <c:pt idx="153">
                  <c:v>-694.24800000000005</c:v>
                </c:pt>
                <c:pt idx="154">
                  <c:v>-696.17650000000003</c:v>
                </c:pt>
                <c:pt idx="155">
                  <c:v>-698.10500000000002</c:v>
                </c:pt>
                <c:pt idx="156">
                  <c:v>-700.03340000000003</c:v>
                </c:pt>
                <c:pt idx="157">
                  <c:v>-701.96190000000001</c:v>
                </c:pt>
                <c:pt idx="158">
                  <c:v>-703.8904</c:v>
                </c:pt>
                <c:pt idx="159">
                  <c:v>-705.81880000000001</c:v>
                </c:pt>
                <c:pt idx="160">
                  <c:v>-707.7473</c:v>
                </c:pt>
                <c:pt idx="161">
                  <c:v>-709.67579999999998</c:v>
                </c:pt>
                <c:pt idx="162">
                  <c:v>-711.60419999999999</c:v>
                </c:pt>
                <c:pt idx="163">
                  <c:v>-713.53269999999998</c:v>
                </c:pt>
                <c:pt idx="164">
                  <c:v>-715.46119999999996</c:v>
                </c:pt>
                <c:pt idx="165">
                  <c:v>-717.38959999999997</c:v>
                </c:pt>
                <c:pt idx="166">
                  <c:v>-719.31809999999996</c:v>
                </c:pt>
                <c:pt idx="167">
                  <c:v>-721.24659999999994</c:v>
                </c:pt>
                <c:pt idx="168">
                  <c:v>-723.17499999999995</c:v>
                </c:pt>
                <c:pt idx="169">
                  <c:v>-725.10350000000005</c:v>
                </c:pt>
                <c:pt idx="170">
                  <c:v>-727.03200000000004</c:v>
                </c:pt>
                <c:pt idx="171">
                  <c:v>-728.96040000000005</c:v>
                </c:pt>
                <c:pt idx="172">
                  <c:v>-730.88890000000004</c:v>
                </c:pt>
                <c:pt idx="173">
                  <c:v>-732.81740000000002</c:v>
                </c:pt>
                <c:pt idx="174">
                  <c:v>-734.74580000000003</c:v>
                </c:pt>
                <c:pt idx="175">
                  <c:v>-736.67430000000002</c:v>
                </c:pt>
                <c:pt idx="176">
                  <c:v>-738.6028</c:v>
                </c:pt>
                <c:pt idx="177">
                  <c:v>-740.53129999999999</c:v>
                </c:pt>
                <c:pt idx="178">
                  <c:v>-742.4597</c:v>
                </c:pt>
                <c:pt idx="179">
                  <c:v>-744.38819999999998</c:v>
                </c:pt>
                <c:pt idx="180">
                  <c:v>-746.31669999999997</c:v>
                </c:pt>
                <c:pt idx="181">
                  <c:v>-748.24509999999998</c:v>
                </c:pt>
                <c:pt idx="182">
                  <c:v>-750.17359999999996</c:v>
                </c:pt>
                <c:pt idx="183">
                  <c:v>-752.10209999999995</c:v>
                </c:pt>
                <c:pt idx="184">
                  <c:v>-754.03049999999996</c:v>
                </c:pt>
                <c:pt idx="185">
                  <c:v>-755.95899999999995</c:v>
                </c:pt>
                <c:pt idx="186">
                  <c:v>-757.88750000000005</c:v>
                </c:pt>
                <c:pt idx="187">
                  <c:v>-759.81590000000006</c:v>
                </c:pt>
                <c:pt idx="188">
                  <c:v>-761.74440000000004</c:v>
                </c:pt>
                <c:pt idx="189">
                  <c:v>-763.67290000000003</c:v>
                </c:pt>
                <c:pt idx="190">
                  <c:v>-765.60130000000004</c:v>
                </c:pt>
                <c:pt idx="191">
                  <c:v>-767.52980000000002</c:v>
                </c:pt>
                <c:pt idx="192">
                  <c:v>-769.45830000000001</c:v>
                </c:pt>
                <c:pt idx="193">
                  <c:v>-771.38670000000002</c:v>
                </c:pt>
                <c:pt idx="194">
                  <c:v>-773.3152</c:v>
                </c:pt>
                <c:pt idx="195">
                  <c:v>-775.24369999999999</c:v>
                </c:pt>
                <c:pt idx="196">
                  <c:v>-777.1721</c:v>
                </c:pt>
                <c:pt idx="197">
                  <c:v>-779.10059999999999</c:v>
                </c:pt>
                <c:pt idx="198">
                  <c:v>-781.02909999999997</c:v>
                </c:pt>
                <c:pt idx="199">
                  <c:v>-782.95749999999998</c:v>
                </c:pt>
                <c:pt idx="200">
                  <c:v>-784.88599999999997</c:v>
                </c:pt>
                <c:pt idx="201">
                  <c:v>-786.81449999999995</c:v>
                </c:pt>
                <c:pt idx="202">
                  <c:v>-788.74289999999996</c:v>
                </c:pt>
                <c:pt idx="203">
                  <c:v>-790.67139999999995</c:v>
                </c:pt>
                <c:pt idx="204">
                  <c:v>-792.59990000000005</c:v>
                </c:pt>
                <c:pt idx="205">
                  <c:v>-794.52829999999994</c:v>
                </c:pt>
                <c:pt idx="206">
                  <c:v>-796.45680000000004</c:v>
                </c:pt>
                <c:pt idx="207">
                  <c:v>-798.38530000000003</c:v>
                </c:pt>
                <c:pt idx="208">
                  <c:v>-800.31370000000004</c:v>
                </c:pt>
                <c:pt idx="209">
                  <c:v>-802.24220000000003</c:v>
                </c:pt>
                <c:pt idx="210">
                  <c:v>-804.17070000000001</c:v>
                </c:pt>
                <c:pt idx="211">
                  <c:v>-806.09910000000002</c:v>
                </c:pt>
                <c:pt idx="212">
                  <c:v>-808.02760000000001</c:v>
                </c:pt>
                <c:pt idx="213">
                  <c:v>-809.95609999999999</c:v>
                </c:pt>
                <c:pt idx="214">
                  <c:v>-811.8845</c:v>
                </c:pt>
                <c:pt idx="215">
                  <c:v>-813.81299999999999</c:v>
                </c:pt>
                <c:pt idx="216">
                  <c:v>-815.74149999999997</c:v>
                </c:pt>
                <c:pt idx="217">
                  <c:v>-817.66989999999998</c:v>
                </c:pt>
                <c:pt idx="218">
                  <c:v>-819.59839999999997</c:v>
                </c:pt>
                <c:pt idx="219">
                  <c:v>-821.52689999999996</c:v>
                </c:pt>
                <c:pt idx="220">
                  <c:v>-823.45529999999997</c:v>
                </c:pt>
                <c:pt idx="221">
                  <c:v>-825.38379999999995</c:v>
                </c:pt>
                <c:pt idx="222">
                  <c:v>-827.31230000000005</c:v>
                </c:pt>
                <c:pt idx="223">
                  <c:v>-829.24069999999995</c:v>
                </c:pt>
                <c:pt idx="224">
                  <c:v>-831.16920000000005</c:v>
                </c:pt>
                <c:pt idx="225">
                  <c:v>-833.09770000000003</c:v>
                </c:pt>
                <c:pt idx="226">
                  <c:v>-835.02610000000004</c:v>
                </c:pt>
                <c:pt idx="227">
                  <c:v>-836.95460000000003</c:v>
                </c:pt>
                <c:pt idx="228">
                  <c:v>-838.88310000000001</c:v>
                </c:pt>
                <c:pt idx="229">
                  <c:v>-840.81150000000002</c:v>
                </c:pt>
                <c:pt idx="230">
                  <c:v>-842.74</c:v>
                </c:pt>
                <c:pt idx="231">
                  <c:v>-844.66849999999999</c:v>
                </c:pt>
                <c:pt idx="232">
                  <c:v>-846.59690000000001</c:v>
                </c:pt>
                <c:pt idx="233">
                  <c:v>-848.52539999999999</c:v>
                </c:pt>
                <c:pt idx="234">
                  <c:v>-850.45389999999998</c:v>
                </c:pt>
                <c:pt idx="235">
                  <c:v>-852.38229999999999</c:v>
                </c:pt>
                <c:pt idx="236">
                  <c:v>-854.31079999999997</c:v>
                </c:pt>
                <c:pt idx="237">
                  <c:v>-856.23929999999996</c:v>
                </c:pt>
                <c:pt idx="238">
                  <c:v>-858.16769999999997</c:v>
                </c:pt>
                <c:pt idx="239">
                  <c:v>-860.09619999999995</c:v>
                </c:pt>
                <c:pt idx="240">
                  <c:v>-862.02470000000005</c:v>
                </c:pt>
                <c:pt idx="241">
                  <c:v>-863.95309999999995</c:v>
                </c:pt>
                <c:pt idx="242">
                  <c:v>-865.88160000000005</c:v>
                </c:pt>
                <c:pt idx="243">
                  <c:v>-867.81010000000003</c:v>
                </c:pt>
                <c:pt idx="244">
                  <c:v>-869.73850000000004</c:v>
                </c:pt>
                <c:pt idx="245">
                  <c:v>-871.66700000000003</c:v>
                </c:pt>
                <c:pt idx="246">
                  <c:v>-873.59550000000002</c:v>
                </c:pt>
                <c:pt idx="247">
                  <c:v>-875.52390000000003</c:v>
                </c:pt>
                <c:pt idx="248">
                  <c:v>-877.45240000000001</c:v>
                </c:pt>
                <c:pt idx="249">
                  <c:v>-879.3809</c:v>
                </c:pt>
                <c:pt idx="250">
                  <c:v>-881.30930000000001</c:v>
                </c:pt>
                <c:pt idx="251">
                  <c:v>-883.23779999999999</c:v>
                </c:pt>
                <c:pt idx="252">
                  <c:v>-885.16629999999998</c:v>
                </c:pt>
                <c:pt idx="253">
                  <c:v>-887.09469999999999</c:v>
                </c:pt>
                <c:pt idx="254">
                  <c:v>-889.02319999999997</c:v>
                </c:pt>
                <c:pt idx="255">
                  <c:v>-890.95169999999996</c:v>
                </c:pt>
                <c:pt idx="256">
                  <c:v>-892.88009999999997</c:v>
                </c:pt>
                <c:pt idx="257">
                  <c:v>-894.80849999999998</c:v>
                </c:pt>
                <c:pt idx="258">
                  <c:v>-896.73699999999997</c:v>
                </c:pt>
                <c:pt idx="259">
                  <c:v>-898.66549999999995</c:v>
                </c:pt>
                <c:pt idx="260">
                  <c:v>-900.59389999999996</c:v>
                </c:pt>
                <c:pt idx="261">
                  <c:v>-902.52239999999995</c:v>
                </c:pt>
                <c:pt idx="262">
                  <c:v>-904.45090000000005</c:v>
                </c:pt>
                <c:pt idx="263">
                  <c:v>-906.37929999999994</c:v>
                </c:pt>
                <c:pt idx="264">
                  <c:v>-908.30780000000004</c:v>
                </c:pt>
                <c:pt idx="265">
                  <c:v>-910.23630000000003</c:v>
                </c:pt>
                <c:pt idx="266">
                  <c:v>-912.16470000000004</c:v>
                </c:pt>
                <c:pt idx="267">
                  <c:v>-914.09320000000002</c:v>
                </c:pt>
                <c:pt idx="268">
                  <c:v>-916.02170000000001</c:v>
                </c:pt>
                <c:pt idx="269">
                  <c:v>-917.95010000000002</c:v>
                </c:pt>
                <c:pt idx="270">
                  <c:v>-919.87860000000001</c:v>
                </c:pt>
                <c:pt idx="271">
                  <c:v>-921.80709999999999</c:v>
                </c:pt>
                <c:pt idx="272">
                  <c:v>-923.7355</c:v>
                </c:pt>
                <c:pt idx="273">
                  <c:v>-925.66399999999999</c:v>
                </c:pt>
                <c:pt idx="274">
                  <c:v>-927.59249999999997</c:v>
                </c:pt>
                <c:pt idx="275">
                  <c:v>-929.52089999999998</c:v>
                </c:pt>
                <c:pt idx="276">
                  <c:v>-931.44939999999997</c:v>
                </c:pt>
                <c:pt idx="277">
                  <c:v>-933.37789999999995</c:v>
                </c:pt>
                <c:pt idx="278">
                  <c:v>-935.30629999999996</c:v>
                </c:pt>
                <c:pt idx="279">
                  <c:v>-937.23479999999995</c:v>
                </c:pt>
                <c:pt idx="280">
                  <c:v>-939.16330000000005</c:v>
                </c:pt>
                <c:pt idx="281">
                  <c:v>-941.09169999999995</c:v>
                </c:pt>
                <c:pt idx="282">
                  <c:v>-943.02020000000005</c:v>
                </c:pt>
                <c:pt idx="283">
                  <c:v>-944.94870000000003</c:v>
                </c:pt>
                <c:pt idx="284">
                  <c:v>-946.87710000000004</c:v>
                </c:pt>
                <c:pt idx="285">
                  <c:v>-948.80560000000003</c:v>
                </c:pt>
                <c:pt idx="286">
                  <c:v>-950.73410000000001</c:v>
                </c:pt>
                <c:pt idx="287">
                  <c:v>-952.66250000000002</c:v>
                </c:pt>
                <c:pt idx="288">
                  <c:v>-954.59100000000001</c:v>
                </c:pt>
                <c:pt idx="289">
                  <c:v>-956.51949999999999</c:v>
                </c:pt>
                <c:pt idx="290">
                  <c:v>-958.4479</c:v>
                </c:pt>
                <c:pt idx="291">
                  <c:v>-960.37639999999999</c:v>
                </c:pt>
                <c:pt idx="292">
                  <c:v>-962.30489999999998</c:v>
                </c:pt>
                <c:pt idx="293">
                  <c:v>-964.23329999999999</c:v>
                </c:pt>
                <c:pt idx="294">
                  <c:v>-966.16179999999997</c:v>
                </c:pt>
                <c:pt idx="295">
                  <c:v>-968.09029999999996</c:v>
                </c:pt>
                <c:pt idx="296">
                  <c:v>-970.01869999999997</c:v>
                </c:pt>
                <c:pt idx="297">
                  <c:v>-971.94719999999995</c:v>
                </c:pt>
                <c:pt idx="298">
                  <c:v>-973.87570000000005</c:v>
                </c:pt>
                <c:pt idx="299">
                  <c:v>-975.80409999999995</c:v>
                </c:pt>
                <c:pt idx="300">
                  <c:v>-977.73260000000005</c:v>
                </c:pt>
                <c:pt idx="301">
                  <c:v>-979.66110000000003</c:v>
                </c:pt>
                <c:pt idx="302">
                  <c:v>-981.58950000000004</c:v>
                </c:pt>
                <c:pt idx="303">
                  <c:v>-983.51800000000003</c:v>
                </c:pt>
                <c:pt idx="304">
                  <c:v>-985.44650000000001</c:v>
                </c:pt>
                <c:pt idx="305">
                  <c:v>-987.37490000000003</c:v>
                </c:pt>
                <c:pt idx="306">
                  <c:v>-989.30340000000001</c:v>
                </c:pt>
                <c:pt idx="307">
                  <c:v>-991.2319</c:v>
                </c:pt>
                <c:pt idx="308">
                  <c:v>-993.16030000000001</c:v>
                </c:pt>
                <c:pt idx="309">
                  <c:v>-995.08879999999999</c:v>
                </c:pt>
                <c:pt idx="310">
                  <c:v>-997.01729999999998</c:v>
                </c:pt>
                <c:pt idx="311">
                  <c:v>-998.94569999999999</c:v>
                </c:pt>
                <c:pt idx="312">
                  <c:v>-1000.874</c:v>
                </c:pt>
                <c:pt idx="313">
                  <c:v>-1002.803</c:v>
                </c:pt>
                <c:pt idx="314">
                  <c:v>-1004.731</c:v>
                </c:pt>
                <c:pt idx="315">
                  <c:v>-1006.66</c:v>
                </c:pt>
                <c:pt idx="316">
                  <c:v>-1008.588</c:v>
                </c:pt>
                <c:pt idx="317">
                  <c:v>-1010.5170000000001</c:v>
                </c:pt>
                <c:pt idx="318">
                  <c:v>-1012.4450000000001</c:v>
                </c:pt>
                <c:pt idx="319">
                  <c:v>-1014.373</c:v>
                </c:pt>
                <c:pt idx="320">
                  <c:v>-1016.302</c:v>
                </c:pt>
                <c:pt idx="321">
                  <c:v>-1018.23</c:v>
                </c:pt>
                <c:pt idx="322">
                  <c:v>-1020.159</c:v>
                </c:pt>
                <c:pt idx="323">
                  <c:v>-1022.087</c:v>
                </c:pt>
                <c:pt idx="324">
                  <c:v>-1024.0160000000001</c:v>
                </c:pt>
                <c:pt idx="325">
                  <c:v>-1025.944</c:v>
                </c:pt>
                <c:pt idx="326">
                  <c:v>-1027.873</c:v>
                </c:pt>
                <c:pt idx="327">
                  <c:v>-1029.8009999999999</c:v>
                </c:pt>
                <c:pt idx="328">
                  <c:v>-1031.73</c:v>
                </c:pt>
                <c:pt idx="329">
                  <c:v>-1033.6579999999999</c:v>
                </c:pt>
                <c:pt idx="330">
                  <c:v>-1035.587</c:v>
                </c:pt>
                <c:pt idx="331">
                  <c:v>-1037.5150000000001</c:v>
                </c:pt>
                <c:pt idx="332">
                  <c:v>-1039.444</c:v>
                </c:pt>
                <c:pt idx="333">
                  <c:v>-1041.3720000000001</c:v>
                </c:pt>
                <c:pt idx="334">
                  <c:v>-1043.3009999999999</c:v>
                </c:pt>
                <c:pt idx="335">
                  <c:v>-1045.229</c:v>
                </c:pt>
                <c:pt idx="336">
                  <c:v>-1047.1569999999999</c:v>
                </c:pt>
                <c:pt idx="337">
                  <c:v>-1049.086</c:v>
                </c:pt>
                <c:pt idx="338">
                  <c:v>-1051.0139999999999</c:v>
                </c:pt>
                <c:pt idx="339">
                  <c:v>-1052.943</c:v>
                </c:pt>
                <c:pt idx="340">
                  <c:v>-1054.8710000000001</c:v>
                </c:pt>
                <c:pt idx="341">
                  <c:v>-1056.8</c:v>
                </c:pt>
                <c:pt idx="342">
                  <c:v>-1058.7280000000001</c:v>
                </c:pt>
                <c:pt idx="343">
                  <c:v>-1060.6569999999999</c:v>
                </c:pt>
                <c:pt idx="344">
                  <c:v>-1062.585</c:v>
                </c:pt>
                <c:pt idx="345">
                  <c:v>-1064.5139999999999</c:v>
                </c:pt>
                <c:pt idx="346">
                  <c:v>-1066.442</c:v>
                </c:pt>
                <c:pt idx="347">
                  <c:v>-1068.3710000000001</c:v>
                </c:pt>
                <c:pt idx="348">
                  <c:v>-1070.299</c:v>
                </c:pt>
                <c:pt idx="349">
                  <c:v>-1072.2280000000001</c:v>
                </c:pt>
                <c:pt idx="350">
                  <c:v>-1074.1559999999999</c:v>
                </c:pt>
                <c:pt idx="351">
                  <c:v>-1076.0840000000001</c:v>
                </c:pt>
                <c:pt idx="352">
                  <c:v>-1078.0129999999999</c:v>
                </c:pt>
                <c:pt idx="353">
                  <c:v>-1079.941</c:v>
                </c:pt>
                <c:pt idx="354">
                  <c:v>-1081.8699999999999</c:v>
                </c:pt>
                <c:pt idx="355">
                  <c:v>-1083.798</c:v>
                </c:pt>
                <c:pt idx="356">
                  <c:v>-1085.7270000000001</c:v>
                </c:pt>
                <c:pt idx="357">
                  <c:v>-1087.655</c:v>
                </c:pt>
                <c:pt idx="358">
                  <c:v>-1089.5840000000001</c:v>
                </c:pt>
                <c:pt idx="359">
                  <c:v>-1091.5119999999999</c:v>
                </c:pt>
                <c:pt idx="360">
                  <c:v>-1093.441</c:v>
                </c:pt>
                <c:pt idx="361">
                  <c:v>-1095.3689999999999</c:v>
                </c:pt>
                <c:pt idx="362">
                  <c:v>-1097.298</c:v>
                </c:pt>
                <c:pt idx="363">
                  <c:v>-1099.2260000000001</c:v>
                </c:pt>
                <c:pt idx="364">
                  <c:v>-1101.155</c:v>
                </c:pt>
                <c:pt idx="365">
                  <c:v>-1103.0830000000001</c:v>
                </c:pt>
                <c:pt idx="366">
                  <c:v>-1105.011</c:v>
                </c:pt>
                <c:pt idx="367">
                  <c:v>-1106.94</c:v>
                </c:pt>
                <c:pt idx="368">
                  <c:v>-1108.8679999999999</c:v>
                </c:pt>
                <c:pt idx="369">
                  <c:v>-1110.797</c:v>
                </c:pt>
                <c:pt idx="370">
                  <c:v>-1112.7249999999999</c:v>
                </c:pt>
                <c:pt idx="371">
                  <c:v>-1114.654</c:v>
                </c:pt>
                <c:pt idx="372">
                  <c:v>-1116.5820000000001</c:v>
                </c:pt>
                <c:pt idx="373">
                  <c:v>-1118.511</c:v>
                </c:pt>
                <c:pt idx="374">
                  <c:v>-1120.4390000000001</c:v>
                </c:pt>
                <c:pt idx="375">
                  <c:v>-1122.3679999999999</c:v>
                </c:pt>
                <c:pt idx="376">
                  <c:v>-1124.296</c:v>
                </c:pt>
                <c:pt idx="377">
                  <c:v>-1126.2249999999999</c:v>
                </c:pt>
                <c:pt idx="378">
                  <c:v>-1128.153</c:v>
                </c:pt>
                <c:pt idx="379">
                  <c:v>-1130.0820000000001</c:v>
                </c:pt>
                <c:pt idx="380">
                  <c:v>-1132.01</c:v>
                </c:pt>
                <c:pt idx="381">
                  <c:v>-1133.9380000000001</c:v>
                </c:pt>
                <c:pt idx="382">
                  <c:v>-1135.867</c:v>
                </c:pt>
                <c:pt idx="383">
                  <c:v>-1137.7950000000001</c:v>
                </c:pt>
                <c:pt idx="384">
                  <c:v>-1139.7239999999999</c:v>
                </c:pt>
                <c:pt idx="385">
                  <c:v>-1141.652</c:v>
                </c:pt>
                <c:pt idx="386">
                  <c:v>-1143.5809999999999</c:v>
                </c:pt>
                <c:pt idx="387">
                  <c:v>-1145.509</c:v>
                </c:pt>
                <c:pt idx="388">
                  <c:v>-1147.4380000000001</c:v>
                </c:pt>
                <c:pt idx="389">
                  <c:v>-1149.366</c:v>
                </c:pt>
                <c:pt idx="390">
                  <c:v>-1151.2950000000001</c:v>
                </c:pt>
                <c:pt idx="391">
                  <c:v>-1153.223</c:v>
                </c:pt>
                <c:pt idx="392">
                  <c:v>-1155.152</c:v>
                </c:pt>
                <c:pt idx="393">
                  <c:v>-1157.08</c:v>
                </c:pt>
                <c:pt idx="394">
                  <c:v>-1159.009</c:v>
                </c:pt>
                <c:pt idx="395">
                  <c:v>-1160.9369999999999</c:v>
                </c:pt>
                <c:pt idx="396">
                  <c:v>-1162.865</c:v>
                </c:pt>
                <c:pt idx="397">
                  <c:v>-1164.7940000000001</c:v>
                </c:pt>
                <c:pt idx="398">
                  <c:v>-1166.722</c:v>
                </c:pt>
                <c:pt idx="399">
                  <c:v>-1168.6510000000001</c:v>
                </c:pt>
                <c:pt idx="400">
                  <c:v>-1170.579</c:v>
                </c:pt>
                <c:pt idx="401">
                  <c:v>-1172.508</c:v>
                </c:pt>
                <c:pt idx="402">
                  <c:v>-1174.4359999999999</c:v>
                </c:pt>
                <c:pt idx="403">
                  <c:v>-1176.365</c:v>
                </c:pt>
                <c:pt idx="404">
                  <c:v>-1178.2929999999999</c:v>
                </c:pt>
                <c:pt idx="405">
                  <c:v>-1180.222</c:v>
                </c:pt>
                <c:pt idx="406">
                  <c:v>-1182.1500000000001</c:v>
                </c:pt>
                <c:pt idx="407">
                  <c:v>-1184.079</c:v>
                </c:pt>
                <c:pt idx="408">
                  <c:v>-1186.0070000000001</c:v>
                </c:pt>
                <c:pt idx="409">
                  <c:v>-1187.9359999999999</c:v>
                </c:pt>
                <c:pt idx="410">
                  <c:v>-1189.864</c:v>
                </c:pt>
                <c:pt idx="411">
                  <c:v>-1191.7919999999999</c:v>
                </c:pt>
                <c:pt idx="412">
                  <c:v>-1193.721</c:v>
                </c:pt>
                <c:pt idx="413">
                  <c:v>-1195.6489999999999</c:v>
                </c:pt>
                <c:pt idx="414">
                  <c:v>-1197.578</c:v>
                </c:pt>
                <c:pt idx="415">
                  <c:v>-1199.5060000000001</c:v>
                </c:pt>
                <c:pt idx="416">
                  <c:v>-1201.4349999999999</c:v>
                </c:pt>
                <c:pt idx="417">
                  <c:v>-1203.3630000000001</c:v>
                </c:pt>
                <c:pt idx="418">
                  <c:v>-1205.2919999999999</c:v>
                </c:pt>
                <c:pt idx="419">
                  <c:v>-1207.22</c:v>
                </c:pt>
                <c:pt idx="420">
                  <c:v>-1209.1489999999999</c:v>
                </c:pt>
                <c:pt idx="421">
                  <c:v>-1211.077</c:v>
                </c:pt>
                <c:pt idx="422">
                  <c:v>-1213.0060000000001</c:v>
                </c:pt>
                <c:pt idx="423">
                  <c:v>-1214.934</c:v>
                </c:pt>
                <c:pt idx="424">
                  <c:v>-1216.8630000000001</c:v>
                </c:pt>
                <c:pt idx="425">
                  <c:v>-1218.7909999999999</c:v>
                </c:pt>
                <c:pt idx="426">
                  <c:v>-1220.7190000000001</c:v>
                </c:pt>
                <c:pt idx="427">
                  <c:v>-1222.6479999999999</c:v>
                </c:pt>
                <c:pt idx="428">
                  <c:v>-1224.576</c:v>
                </c:pt>
                <c:pt idx="429">
                  <c:v>-1226.5050000000001</c:v>
                </c:pt>
                <c:pt idx="430">
                  <c:v>-1228.433</c:v>
                </c:pt>
                <c:pt idx="431">
                  <c:v>-1230.3620000000001</c:v>
                </c:pt>
                <c:pt idx="432">
                  <c:v>-1232.29</c:v>
                </c:pt>
                <c:pt idx="433">
                  <c:v>-1234.2190000000001</c:v>
                </c:pt>
                <c:pt idx="434">
                  <c:v>-1236.1469999999999</c:v>
                </c:pt>
                <c:pt idx="435">
                  <c:v>-1238.076</c:v>
                </c:pt>
                <c:pt idx="436">
                  <c:v>-1240.0039999999999</c:v>
                </c:pt>
                <c:pt idx="437">
                  <c:v>-1241.933</c:v>
                </c:pt>
                <c:pt idx="438">
                  <c:v>-1243.8610000000001</c:v>
                </c:pt>
                <c:pt idx="439">
                  <c:v>-1245.79</c:v>
                </c:pt>
                <c:pt idx="440">
                  <c:v>-1247.7180000000001</c:v>
                </c:pt>
                <c:pt idx="441">
                  <c:v>-1249.646</c:v>
                </c:pt>
                <c:pt idx="442">
                  <c:v>-1251.575</c:v>
                </c:pt>
                <c:pt idx="443">
                  <c:v>-1253.5029999999999</c:v>
                </c:pt>
                <c:pt idx="444">
                  <c:v>-1255.432</c:v>
                </c:pt>
                <c:pt idx="445">
                  <c:v>-1257.3599999999999</c:v>
                </c:pt>
                <c:pt idx="446">
                  <c:v>-1259.289</c:v>
                </c:pt>
                <c:pt idx="447">
                  <c:v>-1261.2170000000001</c:v>
                </c:pt>
                <c:pt idx="448">
                  <c:v>-1263.146</c:v>
                </c:pt>
                <c:pt idx="449">
                  <c:v>-1265.0740000000001</c:v>
                </c:pt>
                <c:pt idx="450">
                  <c:v>-1267.0029999999999</c:v>
                </c:pt>
                <c:pt idx="451">
                  <c:v>-1268.931</c:v>
                </c:pt>
                <c:pt idx="452">
                  <c:v>-1270.8599999999999</c:v>
                </c:pt>
                <c:pt idx="453">
                  <c:v>-1272.788</c:v>
                </c:pt>
                <c:pt idx="454">
                  <c:v>-1274.7170000000001</c:v>
                </c:pt>
                <c:pt idx="455">
                  <c:v>-1276.645</c:v>
                </c:pt>
                <c:pt idx="456">
                  <c:v>-1278.5730000000001</c:v>
                </c:pt>
                <c:pt idx="457">
                  <c:v>-1280.502</c:v>
                </c:pt>
                <c:pt idx="458">
                  <c:v>-1282.43</c:v>
                </c:pt>
                <c:pt idx="459">
                  <c:v>-1284.3589999999999</c:v>
                </c:pt>
                <c:pt idx="460">
                  <c:v>-1286.287</c:v>
                </c:pt>
                <c:pt idx="461">
                  <c:v>-1288.2159999999999</c:v>
                </c:pt>
                <c:pt idx="462">
                  <c:v>-1290.144</c:v>
                </c:pt>
                <c:pt idx="463">
                  <c:v>-1292.0730000000001</c:v>
                </c:pt>
                <c:pt idx="464">
                  <c:v>-1294.001</c:v>
                </c:pt>
                <c:pt idx="465">
                  <c:v>-1295.93</c:v>
                </c:pt>
                <c:pt idx="466">
                  <c:v>-1297.8579999999999</c:v>
                </c:pt>
                <c:pt idx="467">
                  <c:v>-1299.787</c:v>
                </c:pt>
                <c:pt idx="468">
                  <c:v>-1301.7149999999999</c:v>
                </c:pt>
                <c:pt idx="469">
                  <c:v>-1303.644</c:v>
                </c:pt>
                <c:pt idx="470">
                  <c:v>-1305.5719999999999</c:v>
                </c:pt>
                <c:pt idx="471">
                  <c:v>-1307.5</c:v>
                </c:pt>
                <c:pt idx="472">
                  <c:v>-1309.4290000000001</c:v>
                </c:pt>
                <c:pt idx="473">
                  <c:v>-1311.357</c:v>
                </c:pt>
                <c:pt idx="474">
                  <c:v>-1313.2860000000001</c:v>
                </c:pt>
                <c:pt idx="475">
                  <c:v>-1315.2139999999999</c:v>
                </c:pt>
                <c:pt idx="476">
                  <c:v>-1317.143</c:v>
                </c:pt>
                <c:pt idx="477">
                  <c:v>-1319.0709999999999</c:v>
                </c:pt>
                <c:pt idx="478">
                  <c:v>-1321</c:v>
                </c:pt>
                <c:pt idx="479">
                  <c:v>-1322.9280000000001</c:v>
                </c:pt>
                <c:pt idx="480">
                  <c:v>-1324.857</c:v>
                </c:pt>
                <c:pt idx="481">
                  <c:v>-1326.7850000000001</c:v>
                </c:pt>
                <c:pt idx="482">
                  <c:v>-1328.7139999999999</c:v>
                </c:pt>
                <c:pt idx="483">
                  <c:v>-1330.6420000000001</c:v>
                </c:pt>
                <c:pt idx="484">
                  <c:v>-1332.5709999999999</c:v>
                </c:pt>
                <c:pt idx="485">
                  <c:v>-1334.499</c:v>
                </c:pt>
                <c:pt idx="486">
                  <c:v>-1336.4269999999999</c:v>
                </c:pt>
                <c:pt idx="487">
                  <c:v>-1338.356</c:v>
                </c:pt>
                <c:pt idx="488">
                  <c:v>-1340.2840000000001</c:v>
                </c:pt>
                <c:pt idx="489">
                  <c:v>-1342.213</c:v>
                </c:pt>
                <c:pt idx="490">
                  <c:v>-1344.1410000000001</c:v>
                </c:pt>
                <c:pt idx="491">
                  <c:v>-1346.07</c:v>
                </c:pt>
                <c:pt idx="492">
                  <c:v>-1347.998</c:v>
                </c:pt>
                <c:pt idx="493">
                  <c:v>-1349.9269999999999</c:v>
                </c:pt>
                <c:pt idx="494">
                  <c:v>-1351.855</c:v>
                </c:pt>
                <c:pt idx="495">
                  <c:v>-1353.7840000000001</c:v>
                </c:pt>
                <c:pt idx="496">
                  <c:v>-1355.712</c:v>
                </c:pt>
                <c:pt idx="497">
                  <c:v>-1357.6410000000001</c:v>
                </c:pt>
                <c:pt idx="498">
                  <c:v>-1359.569</c:v>
                </c:pt>
                <c:pt idx="499">
                  <c:v>-1361.498</c:v>
                </c:pt>
                <c:pt idx="500">
                  <c:v>-1363.4259999999999</c:v>
                </c:pt>
                <c:pt idx="501">
                  <c:v>-1365.354</c:v>
                </c:pt>
                <c:pt idx="502">
                  <c:v>-1367.2829999999999</c:v>
                </c:pt>
                <c:pt idx="503">
                  <c:v>-1369.211</c:v>
                </c:pt>
                <c:pt idx="504">
                  <c:v>-1371.14</c:v>
                </c:pt>
                <c:pt idx="505">
                  <c:v>-1373.068</c:v>
                </c:pt>
                <c:pt idx="506">
                  <c:v>-1374.9970000000001</c:v>
                </c:pt>
                <c:pt idx="507">
                  <c:v>-1376.925</c:v>
                </c:pt>
                <c:pt idx="508">
                  <c:v>-1378.854</c:v>
                </c:pt>
                <c:pt idx="509">
                  <c:v>-1380.7819999999999</c:v>
                </c:pt>
                <c:pt idx="510">
                  <c:v>-1382.711</c:v>
                </c:pt>
                <c:pt idx="511">
                  <c:v>-1384.6389999999999</c:v>
                </c:pt>
                <c:pt idx="512">
                  <c:v>-1386.568</c:v>
                </c:pt>
                <c:pt idx="513">
                  <c:v>-1388.4960000000001</c:v>
                </c:pt>
                <c:pt idx="514">
                  <c:v>-1390.424</c:v>
                </c:pt>
                <c:pt idx="515">
                  <c:v>-1392.3530000000001</c:v>
                </c:pt>
                <c:pt idx="516">
                  <c:v>-1394.2809999999999</c:v>
                </c:pt>
                <c:pt idx="517">
                  <c:v>-1396.21</c:v>
                </c:pt>
                <c:pt idx="518">
                  <c:v>-1398.1379999999999</c:v>
                </c:pt>
                <c:pt idx="519">
                  <c:v>-1400.067</c:v>
                </c:pt>
                <c:pt idx="520">
                  <c:v>-1401.9949999999999</c:v>
                </c:pt>
                <c:pt idx="521">
                  <c:v>-1403.924</c:v>
                </c:pt>
                <c:pt idx="522">
                  <c:v>-1405.8520000000001</c:v>
                </c:pt>
                <c:pt idx="523">
                  <c:v>-1407.7809999999999</c:v>
                </c:pt>
                <c:pt idx="524">
                  <c:v>-1409.7090000000001</c:v>
                </c:pt>
                <c:pt idx="525">
                  <c:v>-1411.6379999999999</c:v>
                </c:pt>
                <c:pt idx="526">
                  <c:v>-1413.566</c:v>
                </c:pt>
                <c:pt idx="527">
                  <c:v>-1415.4949999999999</c:v>
                </c:pt>
                <c:pt idx="528">
                  <c:v>-1417.423</c:v>
                </c:pt>
                <c:pt idx="529">
                  <c:v>-1419.3510000000001</c:v>
                </c:pt>
                <c:pt idx="530">
                  <c:v>-1421.28</c:v>
                </c:pt>
                <c:pt idx="531">
                  <c:v>-1423.2080000000001</c:v>
                </c:pt>
                <c:pt idx="532">
                  <c:v>-1425.1369999999999</c:v>
                </c:pt>
                <c:pt idx="533">
                  <c:v>-1427.0650000000001</c:v>
                </c:pt>
                <c:pt idx="534">
                  <c:v>-1428.9939999999999</c:v>
                </c:pt>
                <c:pt idx="535">
                  <c:v>-1430.922</c:v>
                </c:pt>
                <c:pt idx="536">
                  <c:v>-1432.8510000000001</c:v>
                </c:pt>
                <c:pt idx="537">
                  <c:v>-1434.779</c:v>
                </c:pt>
                <c:pt idx="538">
                  <c:v>-1436.7080000000001</c:v>
                </c:pt>
                <c:pt idx="539">
                  <c:v>-1438.636</c:v>
                </c:pt>
                <c:pt idx="540">
                  <c:v>-1440.5650000000001</c:v>
                </c:pt>
                <c:pt idx="541">
                  <c:v>-1442.4929999999999</c:v>
                </c:pt>
                <c:pt idx="542">
                  <c:v>-1444.422</c:v>
                </c:pt>
                <c:pt idx="543">
                  <c:v>-1446.35</c:v>
                </c:pt>
                <c:pt idx="544">
                  <c:v>-1448.278</c:v>
                </c:pt>
                <c:pt idx="545">
                  <c:v>-1450.2070000000001</c:v>
                </c:pt>
                <c:pt idx="546">
                  <c:v>-1452.135</c:v>
                </c:pt>
                <c:pt idx="547">
                  <c:v>-1454.0640000000001</c:v>
                </c:pt>
                <c:pt idx="548">
                  <c:v>-1455.992</c:v>
                </c:pt>
                <c:pt idx="549">
                  <c:v>-1457.921</c:v>
                </c:pt>
                <c:pt idx="550">
                  <c:v>-1459.8489999999999</c:v>
                </c:pt>
                <c:pt idx="551">
                  <c:v>-1461.778</c:v>
                </c:pt>
                <c:pt idx="552">
                  <c:v>-1463.7059999999999</c:v>
                </c:pt>
                <c:pt idx="553">
                  <c:v>-1465.635</c:v>
                </c:pt>
                <c:pt idx="554">
                  <c:v>-1467.5630000000001</c:v>
                </c:pt>
                <c:pt idx="555">
                  <c:v>-1469.492</c:v>
                </c:pt>
                <c:pt idx="556">
                  <c:v>-1471.42</c:v>
                </c:pt>
                <c:pt idx="557">
                  <c:v>-1473.3489999999999</c:v>
                </c:pt>
                <c:pt idx="558">
                  <c:v>-1475.277</c:v>
                </c:pt>
                <c:pt idx="559">
                  <c:v>-1477.2049999999999</c:v>
                </c:pt>
                <c:pt idx="560">
                  <c:v>-1479.134</c:v>
                </c:pt>
                <c:pt idx="561">
                  <c:v>-1481.0619999999999</c:v>
                </c:pt>
                <c:pt idx="562">
                  <c:v>-1482.991</c:v>
                </c:pt>
                <c:pt idx="563">
                  <c:v>-1484.9190000000001</c:v>
                </c:pt>
                <c:pt idx="564">
                  <c:v>-1486.848</c:v>
                </c:pt>
                <c:pt idx="565">
                  <c:v>-1488.7760000000001</c:v>
                </c:pt>
                <c:pt idx="566">
                  <c:v>-1490.7049999999999</c:v>
                </c:pt>
                <c:pt idx="567">
                  <c:v>-1492.633</c:v>
                </c:pt>
                <c:pt idx="568">
                  <c:v>-1494.5619999999999</c:v>
                </c:pt>
                <c:pt idx="569">
                  <c:v>-1496.49</c:v>
                </c:pt>
                <c:pt idx="570">
                  <c:v>-1498.4190000000001</c:v>
                </c:pt>
                <c:pt idx="571">
                  <c:v>-1500.347</c:v>
                </c:pt>
                <c:pt idx="572">
                  <c:v>-1502.2760000000001</c:v>
                </c:pt>
                <c:pt idx="573">
                  <c:v>-1504.204</c:v>
                </c:pt>
                <c:pt idx="574">
                  <c:v>-1506.1320000000001</c:v>
                </c:pt>
                <c:pt idx="575">
                  <c:v>-1508.0609999999999</c:v>
                </c:pt>
                <c:pt idx="576">
                  <c:v>-1509.989</c:v>
                </c:pt>
                <c:pt idx="577">
                  <c:v>-1511.9179999999999</c:v>
                </c:pt>
                <c:pt idx="578">
                  <c:v>-1513.846</c:v>
                </c:pt>
                <c:pt idx="579">
                  <c:v>-1515.7750000000001</c:v>
                </c:pt>
                <c:pt idx="580">
                  <c:v>-1517.703</c:v>
                </c:pt>
                <c:pt idx="581">
                  <c:v>-1519.6320000000001</c:v>
                </c:pt>
                <c:pt idx="582">
                  <c:v>-1521.56</c:v>
                </c:pt>
                <c:pt idx="583">
                  <c:v>-1523.489</c:v>
                </c:pt>
                <c:pt idx="584">
                  <c:v>-1525.4169999999999</c:v>
                </c:pt>
                <c:pt idx="585">
                  <c:v>-1527.346</c:v>
                </c:pt>
                <c:pt idx="586">
                  <c:v>-1529.2739999999999</c:v>
                </c:pt>
                <c:pt idx="587">
                  <c:v>-1531.203</c:v>
                </c:pt>
                <c:pt idx="588">
                  <c:v>-1533.1310000000001</c:v>
                </c:pt>
                <c:pt idx="589">
                  <c:v>-1535.059</c:v>
                </c:pt>
                <c:pt idx="590">
                  <c:v>-1536.9880000000001</c:v>
                </c:pt>
                <c:pt idx="591">
                  <c:v>-1538.9159999999999</c:v>
                </c:pt>
                <c:pt idx="592">
                  <c:v>-1540.845</c:v>
                </c:pt>
                <c:pt idx="593">
                  <c:v>-1542.7729999999999</c:v>
                </c:pt>
                <c:pt idx="594">
                  <c:v>-1544.702</c:v>
                </c:pt>
                <c:pt idx="595">
                  <c:v>-1546.63</c:v>
                </c:pt>
                <c:pt idx="596">
                  <c:v>-1548.559</c:v>
                </c:pt>
                <c:pt idx="597">
                  <c:v>-1550.4870000000001</c:v>
                </c:pt>
                <c:pt idx="598">
                  <c:v>-1552.4159999999999</c:v>
                </c:pt>
                <c:pt idx="599">
                  <c:v>-1554.3440000000001</c:v>
                </c:pt>
                <c:pt idx="600">
                  <c:v>-1556.2729999999999</c:v>
                </c:pt>
                <c:pt idx="601">
                  <c:v>-1558.201</c:v>
                </c:pt>
                <c:pt idx="602">
                  <c:v>-1560.13</c:v>
                </c:pt>
                <c:pt idx="603">
                  <c:v>-1562.058</c:v>
                </c:pt>
                <c:pt idx="604">
                  <c:v>-1563.9860000000001</c:v>
                </c:pt>
                <c:pt idx="605">
                  <c:v>-1565.915</c:v>
                </c:pt>
                <c:pt idx="606">
                  <c:v>-1567.8430000000001</c:v>
                </c:pt>
                <c:pt idx="607">
                  <c:v>-1569.7719999999999</c:v>
                </c:pt>
                <c:pt idx="608">
                  <c:v>-1571.7</c:v>
                </c:pt>
                <c:pt idx="609">
                  <c:v>-1573.6289999999999</c:v>
                </c:pt>
                <c:pt idx="610">
                  <c:v>-1575.557</c:v>
                </c:pt>
                <c:pt idx="611">
                  <c:v>-1577.4860000000001</c:v>
                </c:pt>
                <c:pt idx="612">
                  <c:v>-1579.414</c:v>
                </c:pt>
                <c:pt idx="613">
                  <c:v>-1581.3430000000001</c:v>
                </c:pt>
                <c:pt idx="614">
                  <c:v>-1583.271</c:v>
                </c:pt>
                <c:pt idx="615">
                  <c:v>-1585.2</c:v>
                </c:pt>
                <c:pt idx="616">
                  <c:v>-1587.1279999999999</c:v>
                </c:pt>
                <c:pt idx="617">
                  <c:v>-1589.057</c:v>
                </c:pt>
                <c:pt idx="618">
                  <c:v>-1590.9849999999999</c:v>
                </c:pt>
                <c:pt idx="619">
                  <c:v>-1592.913</c:v>
                </c:pt>
                <c:pt idx="620">
                  <c:v>-1594.8420000000001</c:v>
                </c:pt>
                <c:pt idx="621">
                  <c:v>-1596.77</c:v>
                </c:pt>
                <c:pt idx="622">
                  <c:v>-1598.6990000000001</c:v>
                </c:pt>
                <c:pt idx="623">
                  <c:v>-1600.627</c:v>
                </c:pt>
                <c:pt idx="624">
                  <c:v>-1602.556</c:v>
                </c:pt>
                <c:pt idx="625">
                  <c:v>-1604.4839999999999</c:v>
                </c:pt>
                <c:pt idx="626">
                  <c:v>-1606.413</c:v>
                </c:pt>
                <c:pt idx="627">
                  <c:v>-1608.3409999999999</c:v>
                </c:pt>
                <c:pt idx="628">
                  <c:v>-1610.27</c:v>
                </c:pt>
                <c:pt idx="629">
                  <c:v>-1612.1980000000001</c:v>
                </c:pt>
                <c:pt idx="630">
                  <c:v>-1614.127</c:v>
                </c:pt>
                <c:pt idx="631">
                  <c:v>-1616.0550000000001</c:v>
                </c:pt>
                <c:pt idx="632">
                  <c:v>-1617.9839999999999</c:v>
                </c:pt>
                <c:pt idx="633">
                  <c:v>-1619.912</c:v>
                </c:pt>
                <c:pt idx="634">
                  <c:v>-1621.84</c:v>
                </c:pt>
                <c:pt idx="635">
                  <c:v>-1623.769</c:v>
                </c:pt>
                <c:pt idx="636">
                  <c:v>-1625.6969999999999</c:v>
                </c:pt>
                <c:pt idx="637">
                  <c:v>-1627.626</c:v>
                </c:pt>
                <c:pt idx="638">
                  <c:v>-1629.5540000000001</c:v>
                </c:pt>
                <c:pt idx="639">
                  <c:v>-1631.4829999999999</c:v>
                </c:pt>
                <c:pt idx="640">
                  <c:v>-1633.4110000000001</c:v>
                </c:pt>
                <c:pt idx="641">
                  <c:v>-1635.34</c:v>
                </c:pt>
                <c:pt idx="642">
                  <c:v>-1637.268</c:v>
                </c:pt>
                <c:pt idx="643">
                  <c:v>-1639.1969999999999</c:v>
                </c:pt>
                <c:pt idx="644">
                  <c:v>-1641.125</c:v>
                </c:pt>
                <c:pt idx="645">
                  <c:v>-1643.0540000000001</c:v>
                </c:pt>
                <c:pt idx="646">
                  <c:v>-1644.982</c:v>
                </c:pt>
                <c:pt idx="647">
                  <c:v>-1646.9110000000001</c:v>
                </c:pt>
                <c:pt idx="648">
                  <c:v>-1648.8389999999999</c:v>
                </c:pt>
                <c:pt idx="649">
                  <c:v>-1650.7670000000001</c:v>
                </c:pt>
                <c:pt idx="650">
                  <c:v>-1652.6959999999999</c:v>
                </c:pt>
                <c:pt idx="651">
                  <c:v>-1654.624</c:v>
                </c:pt>
                <c:pt idx="652">
                  <c:v>-1656.5530000000001</c:v>
                </c:pt>
                <c:pt idx="653">
                  <c:v>-1658.481</c:v>
                </c:pt>
                <c:pt idx="654">
                  <c:v>-1660.41</c:v>
                </c:pt>
                <c:pt idx="655">
                  <c:v>-1662.338</c:v>
                </c:pt>
                <c:pt idx="656">
                  <c:v>-1664.2670000000001</c:v>
                </c:pt>
                <c:pt idx="657">
                  <c:v>-1666.1949999999999</c:v>
                </c:pt>
                <c:pt idx="658">
                  <c:v>-1668.124</c:v>
                </c:pt>
                <c:pt idx="659">
                  <c:v>-1670.0519999999999</c:v>
                </c:pt>
                <c:pt idx="660">
                  <c:v>-1671.981</c:v>
                </c:pt>
                <c:pt idx="661">
                  <c:v>-1673.9090000000001</c:v>
                </c:pt>
                <c:pt idx="662">
                  <c:v>-1675.838</c:v>
                </c:pt>
                <c:pt idx="663">
                  <c:v>-1677.7660000000001</c:v>
                </c:pt>
                <c:pt idx="664">
                  <c:v>-1679.694</c:v>
                </c:pt>
                <c:pt idx="665">
                  <c:v>-1681.623</c:v>
                </c:pt>
                <c:pt idx="666">
                  <c:v>-1683.5509999999999</c:v>
                </c:pt>
                <c:pt idx="667">
                  <c:v>-1685.48</c:v>
                </c:pt>
                <c:pt idx="668">
                  <c:v>-1687.4079999999999</c:v>
                </c:pt>
                <c:pt idx="669">
                  <c:v>-1689.337</c:v>
                </c:pt>
                <c:pt idx="670">
                  <c:v>-1691.2650000000001</c:v>
                </c:pt>
                <c:pt idx="671">
                  <c:v>-1693.194</c:v>
                </c:pt>
                <c:pt idx="672">
                  <c:v>-1695.1220000000001</c:v>
                </c:pt>
                <c:pt idx="673">
                  <c:v>-1697.0509999999999</c:v>
                </c:pt>
                <c:pt idx="674">
                  <c:v>-1698.979</c:v>
                </c:pt>
                <c:pt idx="675">
                  <c:v>-1700.9079999999999</c:v>
                </c:pt>
                <c:pt idx="676">
                  <c:v>-1702.836</c:v>
                </c:pt>
                <c:pt idx="677">
                  <c:v>-1704.7650000000001</c:v>
                </c:pt>
                <c:pt idx="678">
                  <c:v>-1706.693</c:v>
                </c:pt>
                <c:pt idx="679">
                  <c:v>-1708.6210000000001</c:v>
                </c:pt>
                <c:pt idx="680">
                  <c:v>-1710.55</c:v>
                </c:pt>
                <c:pt idx="681">
                  <c:v>-1712.4780000000001</c:v>
                </c:pt>
                <c:pt idx="682">
                  <c:v>-1714.4069999999999</c:v>
                </c:pt>
                <c:pt idx="683">
                  <c:v>-1716.335</c:v>
                </c:pt>
                <c:pt idx="684">
                  <c:v>-1718.2639999999999</c:v>
                </c:pt>
                <c:pt idx="685">
                  <c:v>-1720.192</c:v>
                </c:pt>
                <c:pt idx="686">
                  <c:v>-1722.1210000000001</c:v>
                </c:pt>
                <c:pt idx="687">
                  <c:v>-1724.049</c:v>
                </c:pt>
                <c:pt idx="688">
                  <c:v>-1725.9780000000001</c:v>
                </c:pt>
                <c:pt idx="689">
                  <c:v>-1727.9059999999999</c:v>
                </c:pt>
                <c:pt idx="690">
                  <c:v>-1729.835</c:v>
                </c:pt>
                <c:pt idx="691">
                  <c:v>-1731.7629999999999</c:v>
                </c:pt>
                <c:pt idx="692">
                  <c:v>-1733.692</c:v>
                </c:pt>
                <c:pt idx="693">
                  <c:v>-1735.62</c:v>
                </c:pt>
                <c:pt idx="694">
                  <c:v>-1737.548</c:v>
                </c:pt>
                <c:pt idx="695">
                  <c:v>-1739.4770000000001</c:v>
                </c:pt>
                <c:pt idx="696">
                  <c:v>-1741.405</c:v>
                </c:pt>
                <c:pt idx="697">
                  <c:v>-1743.3340000000001</c:v>
                </c:pt>
                <c:pt idx="698">
                  <c:v>-1745.2619999999999</c:v>
                </c:pt>
                <c:pt idx="699">
                  <c:v>-1747.191</c:v>
                </c:pt>
                <c:pt idx="700">
                  <c:v>-1749.1189999999999</c:v>
                </c:pt>
                <c:pt idx="701">
                  <c:v>-1751.048</c:v>
                </c:pt>
                <c:pt idx="702">
                  <c:v>-1752.9760000000001</c:v>
                </c:pt>
                <c:pt idx="703">
                  <c:v>-1754.905</c:v>
                </c:pt>
                <c:pt idx="704">
                  <c:v>-1756.8330000000001</c:v>
                </c:pt>
                <c:pt idx="705">
                  <c:v>-1758.7619999999999</c:v>
                </c:pt>
                <c:pt idx="706">
                  <c:v>-1760.69</c:v>
                </c:pt>
                <c:pt idx="707">
                  <c:v>-1762.6189999999999</c:v>
                </c:pt>
                <c:pt idx="708">
                  <c:v>-1764.547</c:v>
                </c:pt>
                <c:pt idx="709">
                  <c:v>-1766.4749999999999</c:v>
                </c:pt>
                <c:pt idx="710">
                  <c:v>-1768.404</c:v>
                </c:pt>
                <c:pt idx="711">
                  <c:v>-1770.3320000000001</c:v>
                </c:pt>
                <c:pt idx="712">
                  <c:v>-1772.261</c:v>
                </c:pt>
                <c:pt idx="713">
                  <c:v>-1774.1890000000001</c:v>
                </c:pt>
                <c:pt idx="714">
                  <c:v>-1776.1179999999999</c:v>
                </c:pt>
                <c:pt idx="715">
                  <c:v>-1778.046</c:v>
                </c:pt>
                <c:pt idx="716">
                  <c:v>-1779.9749999999999</c:v>
                </c:pt>
                <c:pt idx="717">
                  <c:v>-1781.903</c:v>
                </c:pt>
                <c:pt idx="718">
                  <c:v>-1783.8320000000001</c:v>
                </c:pt>
                <c:pt idx="719">
                  <c:v>-1785.76</c:v>
                </c:pt>
                <c:pt idx="720">
                  <c:v>-1787.6890000000001</c:v>
                </c:pt>
                <c:pt idx="721">
                  <c:v>-1789.617</c:v>
                </c:pt>
                <c:pt idx="722">
                  <c:v>-1791.546</c:v>
                </c:pt>
                <c:pt idx="723">
                  <c:v>-1793.4739999999999</c:v>
                </c:pt>
                <c:pt idx="724">
                  <c:v>-1795.402</c:v>
                </c:pt>
                <c:pt idx="725">
                  <c:v>-1797.3309999999999</c:v>
                </c:pt>
                <c:pt idx="726">
                  <c:v>-1799.259</c:v>
                </c:pt>
                <c:pt idx="727">
                  <c:v>-1801.1880000000001</c:v>
                </c:pt>
                <c:pt idx="728">
                  <c:v>-1803.116</c:v>
                </c:pt>
                <c:pt idx="729">
                  <c:v>-1805.0450000000001</c:v>
                </c:pt>
                <c:pt idx="730">
                  <c:v>-1806.973</c:v>
                </c:pt>
                <c:pt idx="731">
                  <c:v>-1808.902</c:v>
                </c:pt>
                <c:pt idx="732">
                  <c:v>-1810.83</c:v>
                </c:pt>
                <c:pt idx="733">
                  <c:v>-1812.759</c:v>
                </c:pt>
                <c:pt idx="734">
                  <c:v>-1814.6869999999999</c:v>
                </c:pt>
                <c:pt idx="735">
                  <c:v>-1816.616</c:v>
                </c:pt>
                <c:pt idx="736">
                  <c:v>-1818.5440000000001</c:v>
                </c:pt>
                <c:pt idx="737">
                  <c:v>-1820.473</c:v>
                </c:pt>
                <c:pt idx="738">
                  <c:v>-1822.4010000000001</c:v>
                </c:pt>
                <c:pt idx="739">
                  <c:v>-1824.329</c:v>
                </c:pt>
                <c:pt idx="740">
                  <c:v>-1826.258</c:v>
                </c:pt>
                <c:pt idx="741">
                  <c:v>-1828.1859999999999</c:v>
                </c:pt>
                <c:pt idx="742">
                  <c:v>-1830.115</c:v>
                </c:pt>
                <c:pt idx="743">
                  <c:v>-1832.0429999999999</c:v>
                </c:pt>
                <c:pt idx="744">
                  <c:v>-1833.972</c:v>
                </c:pt>
                <c:pt idx="745">
                  <c:v>-1835.9</c:v>
                </c:pt>
                <c:pt idx="746">
                  <c:v>-1837.829</c:v>
                </c:pt>
                <c:pt idx="747">
                  <c:v>-1839.7570000000001</c:v>
                </c:pt>
                <c:pt idx="748">
                  <c:v>-1841.6859999999999</c:v>
                </c:pt>
                <c:pt idx="749">
                  <c:v>-1843.614</c:v>
                </c:pt>
                <c:pt idx="750">
                  <c:v>-1845.5429999999999</c:v>
                </c:pt>
                <c:pt idx="751">
                  <c:v>-1847.471</c:v>
                </c:pt>
                <c:pt idx="752">
                  <c:v>-1849.4</c:v>
                </c:pt>
                <c:pt idx="753">
                  <c:v>-1851.328</c:v>
                </c:pt>
                <c:pt idx="754">
                  <c:v>-1853.2560000000001</c:v>
                </c:pt>
                <c:pt idx="755">
                  <c:v>-1855.1849999999999</c:v>
                </c:pt>
                <c:pt idx="756">
                  <c:v>-1857.1130000000001</c:v>
                </c:pt>
                <c:pt idx="757">
                  <c:v>-1859.0419999999999</c:v>
                </c:pt>
                <c:pt idx="758">
                  <c:v>-1860.97</c:v>
                </c:pt>
                <c:pt idx="759">
                  <c:v>-1862.8989999999999</c:v>
                </c:pt>
                <c:pt idx="760">
                  <c:v>-1864.827</c:v>
                </c:pt>
                <c:pt idx="761">
                  <c:v>-1866.7560000000001</c:v>
                </c:pt>
                <c:pt idx="762">
                  <c:v>-1868.684</c:v>
                </c:pt>
                <c:pt idx="763">
                  <c:v>-1870.6130000000001</c:v>
                </c:pt>
                <c:pt idx="764">
                  <c:v>-1872.5409999999999</c:v>
                </c:pt>
                <c:pt idx="765">
                  <c:v>-1874.47</c:v>
                </c:pt>
                <c:pt idx="766">
                  <c:v>-1876.3979999999999</c:v>
                </c:pt>
                <c:pt idx="767">
                  <c:v>-1878.327</c:v>
                </c:pt>
                <c:pt idx="768">
                  <c:v>-1880.2550000000001</c:v>
                </c:pt>
                <c:pt idx="769">
                  <c:v>-1882.183</c:v>
                </c:pt>
                <c:pt idx="770">
                  <c:v>-1884.1120000000001</c:v>
                </c:pt>
                <c:pt idx="771">
                  <c:v>-1886.04</c:v>
                </c:pt>
                <c:pt idx="772">
                  <c:v>-1887.9690000000001</c:v>
                </c:pt>
                <c:pt idx="773">
                  <c:v>-1889.8969999999999</c:v>
                </c:pt>
                <c:pt idx="774">
                  <c:v>-1891.826</c:v>
                </c:pt>
                <c:pt idx="775">
                  <c:v>-1893.7539999999999</c:v>
                </c:pt>
                <c:pt idx="776">
                  <c:v>-1895.683</c:v>
                </c:pt>
                <c:pt idx="777">
                  <c:v>-1897.6110000000001</c:v>
                </c:pt>
                <c:pt idx="778">
                  <c:v>-1899.54</c:v>
                </c:pt>
                <c:pt idx="779">
                  <c:v>-1901.4680000000001</c:v>
                </c:pt>
                <c:pt idx="780">
                  <c:v>-1903.3969999999999</c:v>
                </c:pt>
                <c:pt idx="781">
                  <c:v>-1905.325</c:v>
                </c:pt>
                <c:pt idx="782">
                  <c:v>-1907.2539999999999</c:v>
                </c:pt>
                <c:pt idx="783">
                  <c:v>-1909.182</c:v>
                </c:pt>
                <c:pt idx="784">
                  <c:v>-1911.11</c:v>
                </c:pt>
                <c:pt idx="785">
                  <c:v>-1913.039</c:v>
                </c:pt>
                <c:pt idx="786">
                  <c:v>-1914.9670000000001</c:v>
                </c:pt>
                <c:pt idx="787">
                  <c:v>-1916.896</c:v>
                </c:pt>
                <c:pt idx="788">
                  <c:v>-1918.8240000000001</c:v>
                </c:pt>
                <c:pt idx="789">
                  <c:v>-1920.7529999999999</c:v>
                </c:pt>
                <c:pt idx="790">
                  <c:v>-1922.681</c:v>
                </c:pt>
                <c:pt idx="791">
                  <c:v>-1924.61</c:v>
                </c:pt>
                <c:pt idx="792">
                  <c:v>-1926.538</c:v>
                </c:pt>
                <c:pt idx="793">
                  <c:v>-1928.4670000000001</c:v>
                </c:pt>
                <c:pt idx="794">
                  <c:v>-1930.395</c:v>
                </c:pt>
                <c:pt idx="795">
                  <c:v>-1932.3240000000001</c:v>
                </c:pt>
                <c:pt idx="796">
                  <c:v>-1934.252</c:v>
                </c:pt>
                <c:pt idx="797">
                  <c:v>-1936.181</c:v>
                </c:pt>
                <c:pt idx="798">
                  <c:v>-1938.1089999999999</c:v>
                </c:pt>
                <c:pt idx="799">
                  <c:v>-1940.037</c:v>
                </c:pt>
                <c:pt idx="800">
                  <c:v>-1941.9659999999999</c:v>
                </c:pt>
                <c:pt idx="801">
                  <c:v>-1943.894</c:v>
                </c:pt>
                <c:pt idx="802">
                  <c:v>-1945.8230000000001</c:v>
                </c:pt>
                <c:pt idx="803">
                  <c:v>-1947.751</c:v>
                </c:pt>
                <c:pt idx="804">
                  <c:v>-1949.68</c:v>
                </c:pt>
                <c:pt idx="805">
                  <c:v>-1951.6079999999999</c:v>
                </c:pt>
                <c:pt idx="806">
                  <c:v>-1953.537</c:v>
                </c:pt>
                <c:pt idx="807">
                  <c:v>-1955.4649999999999</c:v>
                </c:pt>
                <c:pt idx="808">
                  <c:v>-1957.394</c:v>
                </c:pt>
                <c:pt idx="809">
                  <c:v>-1959.3219999999999</c:v>
                </c:pt>
                <c:pt idx="810">
                  <c:v>-1961.251</c:v>
                </c:pt>
                <c:pt idx="811">
                  <c:v>-1963.1790000000001</c:v>
                </c:pt>
                <c:pt idx="812">
                  <c:v>-1965.1079999999999</c:v>
                </c:pt>
                <c:pt idx="813">
                  <c:v>-1967.0360000000001</c:v>
                </c:pt>
                <c:pt idx="814">
                  <c:v>-1968.9639999999999</c:v>
                </c:pt>
                <c:pt idx="815">
                  <c:v>-1970.893</c:v>
                </c:pt>
                <c:pt idx="816">
                  <c:v>-1972.8209999999999</c:v>
                </c:pt>
                <c:pt idx="817">
                  <c:v>-1974.75</c:v>
                </c:pt>
                <c:pt idx="818">
                  <c:v>-1976.6780000000001</c:v>
                </c:pt>
                <c:pt idx="819">
                  <c:v>-1978.607</c:v>
                </c:pt>
                <c:pt idx="820">
                  <c:v>-1980.5350000000001</c:v>
                </c:pt>
                <c:pt idx="821">
                  <c:v>-1982.4639999999999</c:v>
                </c:pt>
                <c:pt idx="822">
                  <c:v>-1984.3920000000001</c:v>
                </c:pt>
                <c:pt idx="823">
                  <c:v>-1986.3209999999999</c:v>
                </c:pt>
                <c:pt idx="824">
                  <c:v>-1988.249</c:v>
                </c:pt>
                <c:pt idx="825">
                  <c:v>-1990.1780000000001</c:v>
                </c:pt>
                <c:pt idx="826">
                  <c:v>-1992.106</c:v>
                </c:pt>
                <c:pt idx="827">
                  <c:v>-1994.0350000000001</c:v>
                </c:pt>
                <c:pt idx="828">
                  <c:v>-1995.963</c:v>
                </c:pt>
                <c:pt idx="829">
                  <c:v>-1997.8910000000001</c:v>
                </c:pt>
                <c:pt idx="830">
                  <c:v>-1999.82</c:v>
                </c:pt>
                <c:pt idx="831">
                  <c:v>-2001.748</c:v>
                </c:pt>
                <c:pt idx="832">
                  <c:v>-2003.6769999999999</c:v>
                </c:pt>
                <c:pt idx="833">
                  <c:v>-2005.605</c:v>
                </c:pt>
                <c:pt idx="834">
                  <c:v>-2007.5340000000001</c:v>
                </c:pt>
                <c:pt idx="835">
                  <c:v>-2009.462</c:v>
                </c:pt>
                <c:pt idx="836">
                  <c:v>-2011.3910000000001</c:v>
                </c:pt>
                <c:pt idx="837">
                  <c:v>-2013.319</c:v>
                </c:pt>
                <c:pt idx="838">
                  <c:v>-2015.248</c:v>
                </c:pt>
                <c:pt idx="839">
                  <c:v>-2017.1759999999999</c:v>
                </c:pt>
                <c:pt idx="840">
                  <c:v>-2019.105</c:v>
                </c:pt>
                <c:pt idx="841">
                  <c:v>-2021.0329999999999</c:v>
                </c:pt>
                <c:pt idx="842">
                  <c:v>-2022.962</c:v>
                </c:pt>
                <c:pt idx="843">
                  <c:v>-2024.89</c:v>
                </c:pt>
                <c:pt idx="844">
                  <c:v>-2026.818</c:v>
                </c:pt>
                <c:pt idx="845">
                  <c:v>-2028.7470000000001</c:v>
                </c:pt>
                <c:pt idx="846">
                  <c:v>-2030.675</c:v>
                </c:pt>
                <c:pt idx="847">
                  <c:v>-2032.604</c:v>
                </c:pt>
                <c:pt idx="848">
                  <c:v>-2034.5319999999999</c:v>
                </c:pt>
                <c:pt idx="849">
                  <c:v>-2036.461</c:v>
                </c:pt>
                <c:pt idx="850">
                  <c:v>-2038.3889999999999</c:v>
                </c:pt>
                <c:pt idx="851">
                  <c:v>-2040.318</c:v>
                </c:pt>
                <c:pt idx="852">
                  <c:v>-2042.2460000000001</c:v>
                </c:pt>
                <c:pt idx="853">
                  <c:v>-2044.175</c:v>
                </c:pt>
                <c:pt idx="854">
                  <c:v>-2046.1030000000001</c:v>
                </c:pt>
                <c:pt idx="855">
                  <c:v>-2048.0320000000002</c:v>
                </c:pt>
                <c:pt idx="856">
                  <c:v>-2049.96</c:v>
                </c:pt>
                <c:pt idx="857">
                  <c:v>-2051.8890000000001</c:v>
                </c:pt>
                <c:pt idx="858">
                  <c:v>-2053.817</c:v>
                </c:pt>
                <c:pt idx="859">
                  <c:v>-2055.7460000000001</c:v>
                </c:pt>
                <c:pt idx="860">
                  <c:v>-2057.674</c:v>
                </c:pt>
                <c:pt idx="861">
                  <c:v>-2059.6030000000001</c:v>
                </c:pt>
                <c:pt idx="862">
                  <c:v>-2061.5309999999999</c:v>
                </c:pt>
                <c:pt idx="863">
                  <c:v>-2063.4589999999998</c:v>
                </c:pt>
                <c:pt idx="864">
                  <c:v>-2065.3879999999999</c:v>
                </c:pt>
                <c:pt idx="865">
                  <c:v>-2067.3159999999998</c:v>
                </c:pt>
                <c:pt idx="866">
                  <c:v>-2069.2449999999999</c:v>
                </c:pt>
                <c:pt idx="867">
                  <c:v>-2071.1729999999998</c:v>
                </c:pt>
                <c:pt idx="868">
                  <c:v>-2073.1019999999999</c:v>
                </c:pt>
                <c:pt idx="869">
                  <c:v>-2075.0300000000002</c:v>
                </c:pt>
                <c:pt idx="870">
                  <c:v>-2076.9589999999998</c:v>
                </c:pt>
                <c:pt idx="871">
                  <c:v>-2078.8870000000002</c:v>
                </c:pt>
                <c:pt idx="872">
                  <c:v>-2080.8159999999998</c:v>
                </c:pt>
                <c:pt idx="873">
                  <c:v>-2082.7440000000001</c:v>
                </c:pt>
                <c:pt idx="874">
                  <c:v>-2084.6729999999998</c:v>
                </c:pt>
                <c:pt idx="875">
                  <c:v>-2086.6010000000001</c:v>
                </c:pt>
                <c:pt idx="876">
                  <c:v>-2088.5300000000002</c:v>
                </c:pt>
                <c:pt idx="877">
                  <c:v>-2090.4580000000001</c:v>
                </c:pt>
                <c:pt idx="878">
                  <c:v>-2092.386</c:v>
                </c:pt>
                <c:pt idx="879">
                  <c:v>-2094.3150000000001</c:v>
                </c:pt>
                <c:pt idx="880">
                  <c:v>-2096.2429999999999</c:v>
                </c:pt>
                <c:pt idx="881">
                  <c:v>-2098.172</c:v>
                </c:pt>
                <c:pt idx="882">
                  <c:v>-2100.1</c:v>
                </c:pt>
                <c:pt idx="883">
                  <c:v>-2102.029</c:v>
                </c:pt>
                <c:pt idx="884">
                  <c:v>-2103.9569999999999</c:v>
                </c:pt>
                <c:pt idx="885">
                  <c:v>-2105.886</c:v>
                </c:pt>
                <c:pt idx="886">
                  <c:v>-2107.8139999999999</c:v>
                </c:pt>
                <c:pt idx="887">
                  <c:v>-2109.7429999999999</c:v>
                </c:pt>
                <c:pt idx="888">
                  <c:v>-2111.6709999999998</c:v>
                </c:pt>
                <c:pt idx="889">
                  <c:v>-2113.6</c:v>
                </c:pt>
                <c:pt idx="890">
                  <c:v>-2115.5279999999998</c:v>
                </c:pt>
                <c:pt idx="891">
                  <c:v>-2117.4569999999999</c:v>
                </c:pt>
                <c:pt idx="892">
                  <c:v>-2119.3850000000002</c:v>
                </c:pt>
                <c:pt idx="893">
                  <c:v>-2121.3130000000001</c:v>
                </c:pt>
                <c:pt idx="894">
                  <c:v>-2123.2420000000002</c:v>
                </c:pt>
                <c:pt idx="895">
                  <c:v>-2125.17</c:v>
                </c:pt>
                <c:pt idx="896">
                  <c:v>-2127.0990000000002</c:v>
                </c:pt>
                <c:pt idx="897">
                  <c:v>-2129.027</c:v>
                </c:pt>
                <c:pt idx="898">
                  <c:v>-2130.9560000000001</c:v>
                </c:pt>
                <c:pt idx="899">
                  <c:v>-2132.884</c:v>
                </c:pt>
                <c:pt idx="900">
                  <c:v>-2134.8130000000001</c:v>
                </c:pt>
                <c:pt idx="901">
                  <c:v>-2136.741</c:v>
                </c:pt>
                <c:pt idx="902">
                  <c:v>-2138.67</c:v>
                </c:pt>
                <c:pt idx="903">
                  <c:v>-2140.598</c:v>
                </c:pt>
                <c:pt idx="904">
                  <c:v>-2142.527</c:v>
                </c:pt>
                <c:pt idx="905">
                  <c:v>-2144.4549999999999</c:v>
                </c:pt>
                <c:pt idx="906">
                  <c:v>-2146.384</c:v>
                </c:pt>
                <c:pt idx="907">
                  <c:v>-2148.3119999999999</c:v>
                </c:pt>
                <c:pt idx="908">
                  <c:v>-2150.2399999999998</c:v>
                </c:pt>
                <c:pt idx="909">
                  <c:v>-2152.1689999999999</c:v>
                </c:pt>
                <c:pt idx="910">
                  <c:v>-2154.0970000000002</c:v>
                </c:pt>
                <c:pt idx="911">
                  <c:v>-2156.0259999999998</c:v>
                </c:pt>
                <c:pt idx="912">
                  <c:v>-2157.9540000000002</c:v>
                </c:pt>
                <c:pt idx="913">
                  <c:v>-2159.8829999999998</c:v>
                </c:pt>
                <c:pt idx="914">
                  <c:v>-2161.8110000000001</c:v>
                </c:pt>
                <c:pt idx="915">
                  <c:v>-2163.7399999999998</c:v>
                </c:pt>
                <c:pt idx="916">
                  <c:v>-2165.6680000000001</c:v>
                </c:pt>
                <c:pt idx="917">
                  <c:v>-2167.5970000000002</c:v>
                </c:pt>
                <c:pt idx="918">
                  <c:v>-2169.5250000000001</c:v>
                </c:pt>
                <c:pt idx="919">
                  <c:v>-2171.4540000000002</c:v>
                </c:pt>
                <c:pt idx="920">
                  <c:v>-2173.3820000000001</c:v>
                </c:pt>
                <c:pt idx="921">
                  <c:v>-2175.3110000000001</c:v>
                </c:pt>
                <c:pt idx="922">
                  <c:v>-2177.239</c:v>
                </c:pt>
                <c:pt idx="923">
                  <c:v>-2179.1669999999999</c:v>
                </c:pt>
                <c:pt idx="924">
                  <c:v>-2181.096</c:v>
                </c:pt>
                <c:pt idx="925">
                  <c:v>-2183.0239999999999</c:v>
                </c:pt>
                <c:pt idx="926">
                  <c:v>-2184.953</c:v>
                </c:pt>
                <c:pt idx="927">
                  <c:v>-2186.8809999999999</c:v>
                </c:pt>
                <c:pt idx="928">
                  <c:v>-2188.81</c:v>
                </c:pt>
                <c:pt idx="929">
                  <c:v>-2190.7379999999998</c:v>
                </c:pt>
                <c:pt idx="930">
                  <c:v>-2192.6669999999999</c:v>
                </c:pt>
                <c:pt idx="931">
                  <c:v>-2194.5949999999998</c:v>
                </c:pt>
                <c:pt idx="932">
                  <c:v>-2196.5239999999999</c:v>
                </c:pt>
                <c:pt idx="933">
                  <c:v>-2198.4520000000002</c:v>
                </c:pt>
                <c:pt idx="934">
                  <c:v>-2200.3809999999999</c:v>
                </c:pt>
                <c:pt idx="935">
                  <c:v>-2202.3090000000002</c:v>
                </c:pt>
                <c:pt idx="936">
                  <c:v>-2204.2379999999998</c:v>
                </c:pt>
                <c:pt idx="937">
                  <c:v>-2206.1660000000002</c:v>
                </c:pt>
                <c:pt idx="938">
                  <c:v>-2208.0940000000001</c:v>
                </c:pt>
                <c:pt idx="939">
                  <c:v>-2210.0230000000001</c:v>
                </c:pt>
                <c:pt idx="940">
                  <c:v>-2211.951</c:v>
                </c:pt>
                <c:pt idx="941">
                  <c:v>-2213.88</c:v>
                </c:pt>
                <c:pt idx="942">
                  <c:v>-2215.808</c:v>
                </c:pt>
                <c:pt idx="943">
                  <c:v>-2217.7370000000001</c:v>
                </c:pt>
                <c:pt idx="944">
                  <c:v>-2219.665</c:v>
                </c:pt>
                <c:pt idx="945">
                  <c:v>-2221.5940000000001</c:v>
                </c:pt>
                <c:pt idx="946">
                  <c:v>-2223.5219999999999</c:v>
                </c:pt>
                <c:pt idx="947">
                  <c:v>-2225.451</c:v>
                </c:pt>
                <c:pt idx="948">
                  <c:v>-2227.3789999999999</c:v>
                </c:pt>
                <c:pt idx="949">
                  <c:v>-2229.308</c:v>
                </c:pt>
                <c:pt idx="950">
                  <c:v>-2231.2359999999999</c:v>
                </c:pt>
                <c:pt idx="951">
                  <c:v>-2233.165</c:v>
                </c:pt>
                <c:pt idx="952">
                  <c:v>-2235.0929999999998</c:v>
                </c:pt>
                <c:pt idx="953">
                  <c:v>-2237.0210000000002</c:v>
                </c:pt>
                <c:pt idx="954">
                  <c:v>-2238.9499999999998</c:v>
                </c:pt>
                <c:pt idx="955">
                  <c:v>-2240.8780000000002</c:v>
                </c:pt>
                <c:pt idx="956">
                  <c:v>-2242.8069999999998</c:v>
                </c:pt>
                <c:pt idx="957">
                  <c:v>-2244.7350000000001</c:v>
                </c:pt>
                <c:pt idx="958">
                  <c:v>-2246.6640000000002</c:v>
                </c:pt>
                <c:pt idx="959">
                  <c:v>-2248.5920000000001</c:v>
                </c:pt>
                <c:pt idx="960">
                  <c:v>-2250.5210000000002</c:v>
                </c:pt>
                <c:pt idx="961">
                  <c:v>-2252.4490000000001</c:v>
                </c:pt>
                <c:pt idx="962">
                  <c:v>-2254.3780000000002</c:v>
                </c:pt>
                <c:pt idx="963">
                  <c:v>-2256.306</c:v>
                </c:pt>
                <c:pt idx="964">
                  <c:v>-2258.2350000000001</c:v>
                </c:pt>
                <c:pt idx="965">
                  <c:v>-2260.163</c:v>
                </c:pt>
                <c:pt idx="966">
                  <c:v>-2262.0920000000001</c:v>
                </c:pt>
                <c:pt idx="967">
                  <c:v>-2264.02</c:v>
                </c:pt>
                <c:pt idx="968">
                  <c:v>-2265.9479999999999</c:v>
                </c:pt>
                <c:pt idx="969">
                  <c:v>-2267.877</c:v>
                </c:pt>
                <c:pt idx="970">
                  <c:v>-2269.8049999999998</c:v>
                </c:pt>
                <c:pt idx="971">
                  <c:v>-2271.7339999999999</c:v>
                </c:pt>
                <c:pt idx="972">
                  <c:v>-2273.6619999999998</c:v>
                </c:pt>
                <c:pt idx="973">
                  <c:v>-2275.5909999999999</c:v>
                </c:pt>
                <c:pt idx="974">
                  <c:v>-2277.5189999999998</c:v>
                </c:pt>
                <c:pt idx="975">
                  <c:v>-2279.4479999999999</c:v>
                </c:pt>
                <c:pt idx="976">
                  <c:v>-2281.3760000000002</c:v>
                </c:pt>
                <c:pt idx="977">
                  <c:v>-2283.3049999999998</c:v>
                </c:pt>
                <c:pt idx="978">
                  <c:v>-2285.2330000000002</c:v>
                </c:pt>
                <c:pt idx="979">
                  <c:v>-2287.1619999999998</c:v>
                </c:pt>
                <c:pt idx="980">
                  <c:v>-2289.09</c:v>
                </c:pt>
                <c:pt idx="981">
                  <c:v>-2291.0189999999998</c:v>
                </c:pt>
                <c:pt idx="982">
                  <c:v>-2292.9470000000001</c:v>
                </c:pt>
                <c:pt idx="983">
                  <c:v>-2294.875</c:v>
                </c:pt>
                <c:pt idx="984">
                  <c:v>-2296.8040000000001</c:v>
                </c:pt>
                <c:pt idx="985">
                  <c:v>-2298.732</c:v>
                </c:pt>
                <c:pt idx="986">
                  <c:v>-2300.6610000000001</c:v>
                </c:pt>
                <c:pt idx="987">
                  <c:v>-2302.5889999999999</c:v>
                </c:pt>
                <c:pt idx="988">
                  <c:v>-2304.518</c:v>
                </c:pt>
                <c:pt idx="989">
                  <c:v>-2306.4459999999999</c:v>
                </c:pt>
                <c:pt idx="990">
                  <c:v>-2308.375</c:v>
                </c:pt>
                <c:pt idx="991">
                  <c:v>-2310.3029999999999</c:v>
                </c:pt>
                <c:pt idx="992">
                  <c:v>-2312.232</c:v>
                </c:pt>
                <c:pt idx="993">
                  <c:v>-2314.16</c:v>
                </c:pt>
                <c:pt idx="994">
                  <c:v>-2316.0889999999999</c:v>
                </c:pt>
                <c:pt idx="995">
                  <c:v>-2318.0169999999998</c:v>
                </c:pt>
                <c:pt idx="996">
                  <c:v>-2319.9459999999999</c:v>
                </c:pt>
                <c:pt idx="997">
                  <c:v>-2321.8739999999998</c:v>
                </c:pt>
                <c:pt idx="998">
                  <c:v>-2323.8020000000001</c:v>
                </c:pt>
                <c:pt idx="999">
                  <c:v>-2325.7310000000002</c:v>
                </c:pt>
                <c:pt idx="1000">
                  <c:v>-2327.6590000000001</c:v>
                </c:pt>
                <c:pt idx="1001">
                  <c:v>-2329.5880000000002</c:v>
                </c:pt>
                <c:pt idx="1002">
                  <c:v>-2331.5160000000001</c:v>
                </c:pt>
                <c:pt idx="1003">
                  <c:v>-2333.4450000000002</c:v>
                </c:pt>
                <c:pt idx="1004">
                  <c:v>-2335.373</c:v>
                </c:pt>
                <c:pt idx="1005">
                  <c:v>-2337.3020000000001</c:v>
                </c:pt>
                <c:pt idx="1006">
                  <c:v>-2339.23</c:v>
                </c:pt>
                <c:pt idx="1007">
                  <c:v>-2341.1590000000001</c:v>
                </c:pt>
                <c:pt idx="1008">
                  <c:v>-2343.087</c:v>
                </c:pt>
                <c:pt idx="1009">
                  <c:v>-2345.0160000000001</c:v>
                </c:pt>
                <c:pt idx="1010">
                  <c:v>-2346.944</c:v>
                </c:pt>
                <c:pt idx="1011">
                  <c:v>-2348.873</c:v>
                </c:pt>
                <c:pt idx="1012">
                  <c:v>-2350.8009999999999</c:v>
                </c:pt>
                <c:pt idx="1013">
                  <c:v>-2352.7289999999998</c:v>
                </c:pt>
                <c:pt idx="1014">
                  <c:v>-2354.6579999999999</c:v>
                </c:pt>
                <c:pt idx="1015">
                  <c:v>-2356.5859999999998</c:v>
                </c:pt>
                <c:pt idx="1016">
                  <c:v>-2358.5149999999999</c:v>
                </c:pt>
                <c:pt idx="1017">
                  <c:v>-2360.4430000000002</c:v>
                </c:pt>
                <c:pt idx="1018">
                  <c:v>-2362.3719999999998</c:v>
                </c:pt>
                <c:pt idx="1019">
                  <c:v>-2364.3000000000002</c:v>
                </c:pt>
                <c:pt idx="1020">
                  <c:v>-2366.2289999999998</c:v>
                </c:pt>
                <c:pt idx="1021">
                  <c:v>-2368.1570000000002</c:v>
                </c:pt>
                <c:pt idx="1022">
                  <c:v>-2370.0859999999998</c:v>
                </c:pt>
                <c:pt idx="1023">
                  <c:v>-2372.0140000000001</c:v>
                </c:pt>
                <c:pt idx="1024">
                  <c:v>-2373.942</c:v>
                </c:pt>
                <c:pt idx="1025">
                  <c:v>-2375.8710000000001</c:v>
                </c:pt>
                <c:pt idx="1026">
                  <c:v>-2377.799</c:v>
                </c:pt>
                <c:pt idx="1027">
                  <c:v>-2379.7280000000001</c:v>
                </c:pt>
                <c:pt idx="1028">
                  <c:v>-2381.6559999999999</c:v>
                </c:pt>
                <c:pt idx="1029">
                  <c:v>-2383.585</c:v>
                </c:pt>
                <c:pt idx="1030">
                  <c:v>-2385.5129999999999</c:v>
                </c:pt>
                <c:pt idx="1031">
                  <c:v>-2387.442</c:v>
                </c:pt>
                <c:pt idx="1032">
                  <c:v>-2389.37</c:v>
                </c:pt>
                <c:pt idx="1033">
                  <c:v>-2391.299</c:v>
                </c:pt>
                <c:pt idx="1034">
                  <c:v>-2393.2269999999999</c:v>
                </c:pt>
                <c:pt idx="1035">
                  <c:v>-2395.1559999999999</c:v>
                </c:pt>
                <c:pt idx="1036">
                  <c:v>-2397.0839999999998</c:v>
                </c:pt>
                <c:pt idx="1037">
                  <c:v>-2399.0120000000002</c:v>
                </c:pt>
                <c:pt idx="1038">
                  <c:v>-2400.9409999999998</c:v>
                </c:pt>
                <c:pt idx="1039">
                  <c:v>-2402.8690000000001</c:v>
                </c:pt>
                <c:pt idx="1040">
                  <c:v>-2404.7979999999998</c:v>
                </c:pt>
                <c:pt idx="1041">
                  <c:v>-2406.7260000000001</c:v>
                </c:pt>
                <c:pt idx="1042">
                  <c:v>-2408.6550000000002</c:v>
                </c:pt>
                <c:pt idx="1043">
                  <c:v>-2410.5830000000001</c:v>
                </c:pt>
                <c:pt idx="1044">
                  <c:v>-2412.5120000000002</c:v>
                </c:pt>
                <c:pt idx="1045">
                  <c:v>-2414.44</c:v>
                </c:pt>
                <c:pt idx="1046">
                  <c:v>-2416.3690000000001</c:v>
                </c:pt>
                <c:pt idx="1047">
                  <c:v>-2418.297</c:v>
                </c:pt>
                <c:pt idx="1048">
                  <c:v>-2420.2260000000001</c:v>
                </c:pt>
                <c:pt idx="1049">
                  <c:v>-2422.154</c:v>
                </c:pt>
                <c:pt idx="1050">
                  <c:v>-2424.0830000000001</c:v>
                </c:pt>
                <c:pt idx="1051">
                  <c:v>-2426.011</c:v>
                </c:pt>
                <c:pt idx="1052">
                  <c:v>-2427.9389999999999</c:v>
                </c:pt>
                <c:pt idx="1053">
                  <c:v>-2429.8679999999999</c:v>
                </c:pt>
                <c:pt idx="1054">
                  <c:v>-2431.7959999999998</c:v>
                </c:pt>
                <c:pt idx="1055">
                  <c:v>-2433.7249999999999</c:v>
                </c:pt>
                <c:pt idx="1056">
                  <c:v>-2435.6529999999998</c:v>
                </c:pt>
                <c:pt idx="1057">
                  <c:v>-2437.5819999999999</c:v>
                </c:pt>
                <c:pt idx="1058">
                  <c:v>-2439.5100000000002</c:v>
                </c:pt>
                <c:pt idx="1059">
                  <c:v>-2441.4389999999999</c:v>
                </c:pt>
                <c:pt idx="1060">
                  <c:v>-2443.3670000000002</c:v>
                </c:pt>
                <c:pt idx="1061">
                  <c:v>-2445.2959999999998</c:v>
                </c:pt>
                <c:pt idx="1062">
                  <c:v>-2447.2240000000002</c:v>
                </c:pt>
                <c:pt idx="1063">
                  <c:v>-2449.1529999999998</c:v>
                </c:pt>
                <c:pt idx="1064">
                  <c:v>-2451.0810000000001</c:v>
                </c:pt>
                <c:pt idx="1065">
                  <c:v>-2453.0100000000002</c:v>
                </c:pt>
                <c:pt idx="1066">
                  <c:v>-2454.9380000000001</c:v>
                </c:pt>
                <c:pt idx="1067">
                  <c:v>-2456.866</c:v>
                </c:pt>
                <c:pt idx="1068">
                  <c:v>-2458.7950000000001</c:v>
                </c:pt>
                <c:pt idx="1069">
                  <c:v>-2460.723</c:v>
                </c:pt>
                <c:pt idx="1070">
                  <c:v>-2462.652</c:v>
                </c:pt>
                <c:pt idx="1071">
                  <c:v>-2464.58</c:v>
                </c:pt>
                <c:pt idx="1072">
                  <c:v>-2466.509</c:v>
                </c:pt>
                <c:pt idx="1073">
                  <c:v>-2468.4369999999999</c:v>
                </c:pt>
                <c:pt idx="1074">
                  <c:v>-2470.366</c:v>
                </c:pt>
                <c:pt idx="1075">
                  <c:v>-2472.2939999999999</c:v>
                </c:pt>
                <c:pt idx="1076">
                  <c:v>-2474.223</c:v>
                </c:pt>
                <c:pt idx="1077">
                  <c:v>-2476.1509999999998</c:v>
                </c:pt>
                <c:pt idx="1078">
                  <c:v>-2478.08</c:v>
                </c:pt>
                <c:pt idx="1079">
                  <c:v>-2480.0079999999998</c:v>
                </c:pt>
                <c:pt idx="1080">
                  <c:v>-2481.9369999999999</c:v>
                </c:pt>
                <c:pt idx="1081">
                  <c:v>-2483.8649999999998</c:v>
                </c:pt>
                <c:pt idx="1082">
                  <c:v>-2485.7930000000001</c:v>
                </c:pt>
                <c:pt idx="1083">
                  <c:v>-2487.7220000000002</c:v>
                </c:pt>
                <c:pt idx="1084">
                  <c:v>-2489.65</c:v>
                </c:pt>
                <c:pt idx="1085">
                  <c:v>-2491.5790000000002</c:v>
                </c:pt>
                <c:pt idx="1086">
                  <c:v>-2493.5070000000001</c:v>
                </c:pt>
                <c:pt idx="1087">
                  <c:v>-2495.4360000000001</c:v>
                </c:pt>
                <c:pt idx="1088">
                  <c:v>-2497.364</c:v>
                </c:pt>
                <c:pt idx="1089">
                  <c:v>-2499.2930000000001</c:v>
                </c:pt>
                <c:pt idx="1090">
                  <c:v>-2501.221</c:v>
                </c:pt>
                <c:pt idx="1091">
                  <c:v>-2503.15</c:v>
                </c:pt>
                <c:pt idx="1092">
                  <c:v>-2505.078</c:v>
                </c:pt>
                <c:pt idx="1093">
                  <c:v>-2507.0070000000001</c:v>
                </c:pt>
                <c:pt idx="1094">
                  <c:v>-2508.9349999999999</c:v>
                </c:pt>
                <c:pt idx="1095">
                  <c:v>-2510.864</c:v>
                </c:pt>
                <c:pt idx="1096">
                  <c:v>-2512.7919999999999</c:v>
                </c:pt>
                <c:pt idx="1097">
                  <c:v>-2514.7199999999998</c:v>
                </c:pt>
                <c:pt idx="1098">
                  <c:v>-2516.6489999999999</c:v>
                </c:pt>
                <c:pt idx="1099">
                  <c:v>-2518.5770000000002</c:v>
                </c:pt>
                <c:pt idx="1100">
                  <c:v>-2520.5059999999999</c:v>
                </c:pt>
                <c:pt idx="1101">
                  <c:v>-2522.4340000000002</c:v>
                </c:pt>
                <c:pt idx="1102">
                  <c:v>-2524.3629999999998</c:v>
                </c:pt>
                <c:pt idx="1103">
                  <c:v>-2526.2910000000002</c:v>
                </c:pt>
                <c:pt idx="1104">
                  <c:v>-2528.2199999999998</c:v>
                </c:pt>
                <c:pt idx="1105">
                  <c:v>-2530.1480000000001</c:v>
                </c:pt>
                <c:pt idx="1106">
                  <c:v>-2532.0770000000002</c:v>
                </c:pt>
                <c:pt idx="1107">
                  <c:v>-2534.0050000000001</c:v>
                </c:pt>
                <c:pt idx="1108">
                  <c:v>-2535.9340000000002</c:v>
                </c:pt>
                <c:pt idx="1109">
                  <c:v>-2537.8620000000001</c:v>
                </c:pt>
                <c:pt idx="1110">
                  <c:v>-2539.7910000000002</c:v>
                </c:pt>
                <c:pt idx="1111">
                  <c:v>-2541.7190000000001</c:v>
                </c:pt>
                <c:pt idx="1112">
                  <c:v>-2543.6469999999999</c:v>
                </c:pt>
                <c:pt idx="1113">
                  <c:v>-2545.576</c:v>
                </c:pt>
                <c:pt idx="1114">
                  <c:v>-2547.5039999999999</c:v>
                </c:pt>
                <c:pt idx="1115">
                  <c:v>-2549.433</c:v>
                </c:pt>
                <c:pt idx="1116">
                  <c:v>-2551.3609999999999</c:v>
                </c:pt>
                <c:pt idx="1117">
                  <c:v>-2553.29</c:v>
                </c:pt>
                <c:pt idx="1118">
                  <c:v>-2555.2179999999998</c:v>
                </c:pt>
                <c:pt idx="1119">
                  <c:v>-2557.1469999999999</c:v>
                </c:pt>
                <c:pt idx="1120">
                  <c:v>-2559.0749999999998</c:v>
                </c:pt>
                <c:pt idx="1121">
                  <c:v>-2561.0039999999999</c:v>
                </c:pt>
                <c:pt idx="1122">
                  <c:v>-2562.9319999999998</c:v>
                </c:pt>
                <c:pt idx="1123">
                  <c:v>-2564.8609999999999</c:v>
                </c:pt>
                <c:pt idx="1124">
                  <c:v>-2566.7890000000002</c:v>
                </c:pt>
                <c:pt idx="1125">
                  <c:v>-2568.7179999999998</c:v>
                </c:pt>
                <c:pt idx="1126">
                  <c:v>-2570.6460000000002</c:v>
                </c:pt>
                <c:pt idx="1127">
                  <c:v>-2572.5740000000001</c:v>
                </c:pt>
                <c:pt idx="1128">
                  <c:v>-2574.5030000000002</c:v>
                </c:pt>
                <c:pt idx="1129">
                  <c:v>-2576.431</c:v>
                </c:pt>
                <c:pt idx="1130">
                  <c:v>-2578.36</c:v>
                </c:pt>
                <c:pt idx="1131">
                  <c:v>-2580.288</c:v>
                </c:pt>
                <c:pt idx="1132">
                  <c:v>-2582.2170000000001</c:v>
                </c:pt>
                <c:pt idx="1133">
                  <c:v>-2584.145</c:v>
                </c:pt>
                <c:pt idx="1134">
                  <c:v>-2586.0740000000001</c:v>
                </c:pt>
                <c:pt idx="1135">
                  <c:v>-2588.002</c:v>
                </c:pt>
                <c:pt idx="1136">
                  <c:v>-2589.931</c:v>
                </c:pt>
                <c:pt idx="1137">
                  <c:v>-2591.8589999999999</c:v>
                </c:pt>
                <c:pt idx="1138">
                  <c:v>-2593.788</c:v>
                </c:pt>
                <c:pt idx="1139">
                  <c:v>-2595.7159999999999</c:v>
                </c:pt>
                <c:pt idx="1140">
                  <c:v>-2597.645</c:v>
                </c:pt>
                <c:pt idx="1141">
                  <c:v>-2599.5729999999999</c:v>
                </c:pt>
                <c:pt idx="1142">
                  <c:v>-2601.5010000000002</c:v>
                </c:pt>
                <c:pt idx="1143">
                  <c:v>-2603.4299999999998</c:v>
                </c:pt>
                <c:pt idx="1144">
                  <c:v>-2605.3580000000002</c:v>
                </c:pt>
                <c:pt idx="1145">
                  <c:v>-2607.2869999999998</c:v>
                </c:pt>
                <c:pt idx="1146">
                  <c:v>-2609.2150000000001</c:v>
                </c:pt>
                <c:pt idx="1147">
                  <c:v>-2611.1439999999998</c:v>
                </c:pt>
                <c:pt idx="1148">
                  <c:v>-2613.0720000000001</c:v>
                </c:pt>
                <c:pt idx="1149">
                  <c:v>-2615.0010000000002</c:v>
                </c:pt>
                <c:pt idx="1150">
                  <c:v>-2616.9290000000001</c:v>
                </c:pt>
                <c:pt idx="1151">
                  <c:v>-2618.8580000000002</c:v>
                </c:pt>
                <c:pt idx="1152">
                  <c:v>-2620.7860000000001</c:v>
                </c:pt>
                <c:pt idx="1153">
                  <c:v>-2622.7150000000001</c:v>
                </c:pt>
                <c:pt idx="1154">
                  <c:v>-2624.643</c:v>
                </c:pt>
                <c:pt idx="1155">
                  <c:v>-2626.5720000000001</c:v>
                </c:pt>
                <c:pt idx="1156">
                  <c:v>-2628.5</c:v>
                </c:pt>
                <c:pt idx="1157">
                  <c:v>-2630.4279999999999</c:v>
                </c:pt>
                <c:pt idx="1158">
                  <c:v>-2632.357</c:v>
                </c:pt>
                <c:pt idx="1159">
                  <c:v>-2634.2849999999999</c:v>
                </c:pt>
                <c:pt idx="1160">
                  <c:v>-2636.2139999999999</c:v>
                </c:pt>
                <c:pt idx="1161">
                  <c:v>-2638.1419999999998</c:v>
                </c:pt>
                <c:pt idx="1162">
                  <c:v>-2640.0709999999999</c:v>
                </c:pt>
                <c:pt idx="1163">
                  <c:v>-2641.9989999999998</c:v>
                </c:pt>
                <c:pt idx="1164">
                  <c:v>-2643.9279999999999</c:v>
                </c:pt>
                <c:pt idx="1165">
                  <c:v>-2645.8560000000002</c:v>
                </c:pt>
                <c:pt idx="1166">
                  <c:v>-2647.7849999999999</c:v>
                </c:pt>
                <c:pt idx="1167">
                  <c:v>-2649.7130000000002</c:v>
                </c:pt>
                <c:pt idx="1168">
                  <c:v>-2651.6419999999998</c:v>
                </c:pt>
                <c:pt idx="1169">
                  <c:v>-2653.57</c:v>
                </c:pt>
                <c:pt idx="1170">
                  <c:v>-2655.4989999999998</c:v>
                </c:pt>
                <c:pt idx="1171">
                  <c:v>-2657.4270000000001</c:v>
                </c:pt>
                <c:pt idx="1172">
                  <c:v>-2659.355</c:v>
                </c:pt>
                <c:pt idx="1173">
                  <c:v>-2661.2840000000001</c:v>
                </c:pt>
                <c:pt idx="1174">
                  <c:v>-2663.212</c:v>
                </c:pt>
                <c:pt idx="1175">
                  <c:v>-2665.1410000000001</c:v>
                </c:pt>
                <c:pt idx="1176">
                  <c:v>-2667.069</c:v>
                </c:pt>
                <c:pt idx="1177">
                  <c:v>-2668.998</c:v>
                </c:pt>
                <c:pt idx="1178">
                  <c:v>-2670.9259999999999</c:v>
                </c:pt>
                <c:pt idx="1179">
                  <c:v>-2672.855</c:v>
                </c:pt>
                <c:pt idx="1180">
                  <c:v>-2674.7829999999999</c:v>
                </c:pt>
                <c:pt idx="1181">
                  <c:v>-2676.712</c:v>
                </c:pt>
                <c:pt idx="1182">
                  <c:v>-2678.64</c:v>
                </c:pt>
                <c:pt idx="1183">
                  <c:v>-2680.569</c:v>
                </c:pt>
                <c:pt idx="1184">
                  <c:v>-2682.4969999999998</c:v>
                </c:pt>
                <c:pt idx="1185">
                  <c:v>-2684.4259999999999</c:v>
                </c:pt>
                <c:pt idx="1186">
                  <c:v>-2686.3539999999998</c:v>
                </c:pt>
                <c:pt idx="1187">
                  <c:v>-2688.2820000000002</c:v>
                </c:pt>
                <c:pt idx="1188">
                  <c:v>-2690.2109999999998</c:v>
                </c:pt>
                <c:pt idx="1189">
                  <c:v>-2692.1390000000001</c:v>
                </c:pt>
                <c:pt idx="1190">
                  <c:v>-2694.0680000000002</c:v>
                </c:pt>
                <c:pt idx="1191">
                  <c:v>-2695.9960000000001</c:v>
                </c:pt>
                <c:pt idx="1192">
                  <c:v>-2697.9250000000002</c:v>
                </c:pt>
                <c:pt idx="1193">
                  <c:v>-2699.8530000000001</c:v>
                </c:pt>
                <c:pt idx="1194">
                  <c:v>-2701.7820000000002</c:v>
                </c:pt>
                <c:pt idx="1195">
                  <c:v>-2703.71</c:v>
                </c:pt>
                <c:pt idx="1196">
                  <c:v>-2705.6390000000001</c:v>
                </c:pt>
                <c:pt idx="1197">
                  <c:v>-2707.567</c:v>
                </c:pt>
                <c:pt idx="1198">
                  <c:v>-2709.4960000000001</c:v>
                </c:pt>
                <c:pt idx="1199">
                  <c:v>-2711.424</c:v>
                </c:pt>
                <c:pt idx="1200">
                  <c:v>-2713.3530000000001</c:v>
                </c:pt>
                <c:pt idx="1201">
                  <c:v>-2715.2809999999999</c:v>
                </c:pt>
                <c:pt idx="1202">
                  <c:v>-2717.2089999999998</c:v>
                </c:pt>
                <c:pt idx="1203">
                  <c:v>-2719.1379999999999</c:v>
                </c:pt>
                <c:pt idx="1204">
                  <c:v>-2721.0659999999998</c:v>
                </c:pt>
                <c:pt idx="1205">
                  <c:v>-2722.9949999999999</c:v>
                </c:pt>
                <c:pt idx="1206">
                  <c:v>-2724.9229999999998</c:v>
                </c:pt>
                <c:pt idx="1207">
                  <c:v>-2726.8519999999999</c:v>
                </c:pt>
                <c:pt idx="1208">
                  <c:v>-2728.78</c:v>
                </c:pt>
                <c:pt idx="1209">
                  <c:v>-2730.7089999999998</c:v>
                </c:pt>
                <c:pt idx="1210">
                  <c:v>-2732.6370000000002</c:v>
                </c:pt>
                <c:pt idx="1211">
                  <c:v>-2734.5659999999998</c:v>
                </c:pt>
                <c:pt idx="1212">
                  <c:v>-2736.4940000000001</c:v>
                </c:pt>
                <c:pt idx="1213">
                  <c:v>-2738.4229999999998</c:v>
                </c:pt>
                <c:pt idx="1214">
                  <c:v>-2740.3510000000001</c:v>
                </c:pt>
                <c:pt idx="1215">
                  <c:v>-2742.28</c:v>
                </c:pt>
                <c:pt idx="1216">
                  <c:v>-2744.2080000000001</c:v>
                </c:pt>
                <c:pt idx="1217">
                  <c:v>-2746.136</c:v>
                </c:pt>
                <c:pt idx="1218">
                  <c:v>-2748.0650000000001</c:v>
                </c:pt>
                <c:pt idx="1219">
                  <c:v>-2749.9929999999999</c:v>
                </c:pt>
                <c:pt idx="1220">
                  <c:v>-2751.922</c:v>
                </c:pt>
                <c:pt idx="1221">
                  <c:v>-2753.85</c:v>
                </c:pt>
                <c:pt idx="1222">
                  <c:v>-2755.779</c:v>
                </c:pt>
                <c:pt idx="1223">
                  <c:v>-2757.7069999999999</c:v>
                </c:pt>
                <c:pt idx="1224">
                  <c:v>-2759.636</c:v>
                </c:pt>
                <c:pt idx="1225">
                  <c:v>-2761.5639999999999</c:v>
                </c:pt>
                <c:pt idx="1226">
                  <c:v>-2763.4929999999999</c:v>
                </c:pt>
                <c:pt idx="1227">
                  <c:v>-2765.4209999999998</c:v>
                </c:pt>
                <c:pt idx="1228">
                  <c:v>-2767.35</c:v>
                </c:pt>
                <c:pt idx="1229">
                  <c:v>-2769.2779999999998</c:v>
                </c:pt>
                <c:pt idx="1230">
                  <c:v>-2771.2069999999999</c:v>
                </c:pt>
                <c:pt idx="1231">
                  <c:v>-2773.1350000000002</c:v>
                </c:pt>
                <c:pt idx="1232">
                  <c:v>-2775.0630000000001</c:v>
                </c:pt>
                <c:pt idx="1233">
                  <c:v>-2776.9920000000002</c:v>
                </c:pt>
                <c:pt idx="1234">
                  <c:v>-2778.92</c:v>
                </c:pt>
                <c:pt idx="1235">
                  <c:v>-2780.8490000000002</c:v>
                </c:pt>
                <c:pt idx="1236">
                  <c:v>-2782.777</c:v>
                </c:pt>
                <c:pt idx="1237">
                  <c:v>-2784.7060000000001</c:v>
                </c:pt>
                <c:pt idx="1238">
                  <c:v>-2786.634</c:v>
                </c:pt>
                <c:pt idx="1239">
                  <c:v>-2788.5630000000001</c:v>
                </c:pt>
                <c:pt idx="1240">
                  <c:v>-2790.491</c:v>
                </c:pt>
                <c:pt idx="1241">
                  <c:v>-2792.42</c:v>
                </c:pt>
                <c:pt idx="1242">
                  <c:v>-2794.348</c:v>
                </c:pt>
                <c:pt idx="1243">
                  <c:v>-2796.277</c:v>
                </c:pt>
                <c:pt idx="1244">
                  <c:v>-2798.2049999999999</c:v>
                </c:pt>
                <c:pt idx="1245">
                  <c:v>-2800.134</c:v>
                </c:pt>
                <c:pt idx="1246">
                  <c:v>-2802.0619999999999</c:v>
                </c:pt>
                <c:pt idx="1247">
                  <c:v>-2803.99</c:v>
                </c:pt>
                <c:pt idx="1248">
                  <c:v>-2805.9189999999999</c:v>
                </c:pt>
                <c:pt idx="1249">
                  <c:v>-2807.8470000000002</c:v>
                </c:pt>
                <c:pt idx="1250">
                  <c:v>-2809.7759999999998</c:v>
                </c:pt>
                <c:pt idx="1251">
                  <c:v>-2811.7040000000002</c:v>
                </c:pt>
                <c:pt idx="1252">
                  <c:v>-2813.6329999999998</c:v>
                </c:pt>
                <c:pt idx="1253">
                  <c:v>-2815.5610000000001</c:v>
                </c:pt>
                <c:pt idx="1254">
                  <c:v>-2817.49</c:v>
                </c:pt>
                <c:pt idx="1255">
                  <c:v>-2819.4180000000001</c:v>
                </c:pt>
                <c:pt idx="1256">
                  <c:v>-2821.3470000000002</c:v>
                </c:pt>
                <c:pt idx="1257">
                  <c:v>-2823.2750000000001</c:v>
                </c:pt>
                <c:pt idx="1258">
                  <c:v>-2825.2040000000002</c:v>
                </c:pt>
                <c:pt idx="1259">
                  <c:v>-2827.1320000000001</c:v>
                </c:pt>
                <c:pt idx="1260">
                  <c:v>-2829.0610000000001</c:v>
                </c:pt>
                <c:pt idx="1261">
                  <c:v>-2830.989</c:v>
                </c:pt>
                <c:pt idx="1262">
                  <c:v>-2832.9169999999999</c:v>
                </c:pt>
                <c:pt idx="1263">
                  <c:v>-2834.846</c:v>
                </c:pt>
                <c:pt idx="1264">
                  <c:v>-2836.7739999999999</c:v>
                </c:pt>
                <c:pt idx="1265">
                  <c:v>-2838.703</c:v>
                </c:pt>
                <c:pt idx="1266">
                  <c:v>-2840.6309999999999</c:v>
                </c:pt>
                <c:pt idx="1267">
                  <c:v>-2842.56</c:v>
                </c:pt>
                <c:pt idx="1268">
                  <c:v>-2844.4879999999998</c:v>
                </c:pt>
                <c:pt idx="1269">
                  <c:v>-2846.4169999999999</c:v>
                </c:pt>
                <c:pt idx="1270">
                  <c:v>-2848.3449999999998</c:v>
                </c:pt>
                <c:pt idx="1271">
                  <c:v>-2850.2739999999999</c:v>
                </c:pt>
                <c:pt idx="1272">
                  <c:v>-2852.2020000000002</c:v>
                </c:pt>
                <c:pt idx="1273">
                  <c:v>-2854.1309999999999</c:v>
                </c:pt>
                <c:pt idx="1274">
                  <c:v>-2856.0590000000002</c:v>
                </c:pt>
                <c:pt idx="1275">
                  <c:v>-2857.9879999999998</c:v>
                </c:pt>
                <c:pt idx="1276">
                  <c:v>-2859.9160000000002</c:v>
                </c:pt>
                <c:pt idx="1277">
                  <c:v>-2861.8440000000001</c:v>
                </c:pt>
                <c:pt idx="1278">
                  <c:v>-2863.7730000000001</c:v>
                </c:pt>
                <c:pt idx="1279">
                  <c:v>-2865.701</c:v>
                </c:pt>
                <c:pt idx="1280">
                  <c:v>-2867.63</c:v>
                </c:pt>
                <c:pt idx="1281">
                  <c:v>-2869.558</c:v>
                </c:pt>
                <c:pt idx="1282">
                  <c:v>-2871.4870000000001</c:v>
                </c:pt>
                <c:pt idx="1283">
                  <c:v>-2873.415</c:v>
                </c:pt>
                <c:pt idx="1284">
                  <c:v>-2875.3440000000001</c:v>
                </c:pt>
                <c:pt idx="1285">
                  <c:v>-2877.2719999999999</c:v>
                </c:pt>
                <c:pt idx="1286">
                  <c:v>-2879.201</c:v>
                </c:pt>
                <c:pt idx="1287">
                  <c:v>-2881.1289999999999</c:v>
                </c:pt>
                <c:pt idx="1288">
                  <c:v>-2883.058</c:v>
                </c:pt>
                <c:pt idx="1289">
                  <c:v>-2884.9859999999999</c:v>
                </c:pt>
                <c:pt idx="1290">
                  <c:v>-2886.915</c:v>
                </c:pt>
                <c:pt idx="1291">
                  <c:v>-2888.8429999999998</c:v>
                </c:pt>
                <c:pt idx="1292">
                  <c:v>-2890.7710000000002</c:v>
                </c:pt>
                <c:pt idx="1293">
                  <c:v>-2892.7</c:v>
                </c:pt>
                <c:pt idx="1294">
                  <c:v>-2894.6280000000002</c:v>
                </c:pt>
                <c:pt idx="1295">
                  <c:v>-2896.5569999999998</c:v>
                </c:pt>
                <c:pt idx="1296">
                  <c:v>-2898.4850000000001</c:v>
                </c:pt>
                <c:pt idx="1297">
                  <c:v>-2900.4140000000002</c:v>
                </c:pt>
                <c:pt idx="1298">
                  <c:v>-2902.3420000000001</c:v>
                </c:pt>
                <c:pt idx="1299">
                  <c:v>-2904.2710000000002</c:v>
                </c:pt>
                <c:pt idx="1300">
                  <c:v>-2906.1990000000001</c:v>
                </c:pt>
                <c:pt idx="1301">
                  <c:v>-2908.1280000000002</c:v>
                </c:pt>
                <c:pt idx="1302">
                  <c:v>-2910.056</c:v>
                </c:pt>
                <c:pt idx="1303">
                  <c:v>-2911.9850000000001</c:v>
                </c:pt>
                <c:pt idx="1304">
                  <c:v>-2913.913</c:v>
                </c:pt>
                <c:pt idx="1305">
                  <c:v>-2915.8420000000001</c:v>
                </c:pt>
                <c:pt idx="1306">
                  <c:v>-2917.77</c:v>
                </c:pt>
                <c:pt idx="1307">
                  <c:v>-2919.6979999999999</c:v>
                </c:pt>
                <c:pt idx="1308">
                  <c:v>-2921.627</c:v>
                </c:pt>
                <c:pt idx="1309">
                  <c:v>-2923.5549999999998</c:v>
                </c:pt>
                <c:pt idx="1310">
                  <c:v>-2925.4839999999999</c:v>
                </c:pt>
                <c:pt idx="1311">
                  <c:v>-2927.4119999999998</c:v>
                </c:pt>
                <c:pt idx="1312">
                  <c:v>-2929.3409999999999</c:v>
                </c:pt>
                <c:pt idx="1313">
                  <c:v>-2931.2689999999998</c:v>
                </c:pt>
                <c:pt idx="1314">
                  <c:v>-2933.1979999999999</c:v>
                </c:pt>
                <c:pt idx="1315">
                  <c:v>-2935.1260000000002</c:v>
                </c:pt>
                <c:pt idx="1316">
                  <c:v>-2937.0549999999998</c:v>
                </c:pt>
                <c:pt idx="1317">
                  <c:v>-2938.9830000000002</c:v>
                </c:pt>
                <c:pt idx="1318">
                  <c:v>-2940.9119999999998</c:v>
                </c:pt>
                <c:pt idx="1319">
                  <c:v>-2942.84</c:v>
                </c:pt>
                <c:pt idx="1320">
                  <c:v>-2944.7689999999998</c:v>
                </c:pt>
                <c:pt idx="1321">
                  <c:v>-2946.6970000000001</c:v>
                </c:pt>
                <c:pt idx="1322">
                  <c:v>-2948.625</c:v>
                </c:pt>
                <c:pt idx="1323">
                  <c:v>-2950.5540000000001</c:v>
                </c:pt>
                <c:pt idx="1324">
                  <c:v>-2952.482</c:v>
                </c:pt>
                <c:pt idx="1325">
                  <c:v>-2954.4110000000001</c:v>
                </c:pt>
                <c:pt idx="1326">
                  <c:v>-2956.3389999999999</c:v>
                </c:pt>
                <c:pt idx="1327">
                  <c:v>-2958.268</c:v>
                </c:pt>
                <c:pt idx="1328">
                  <c:v>-2960.1959999999999</c:v>
                </c:pt>
                <c:pt idx="1329">
                  <c:v>-2962.125</c:v>
                </c:pt>
                <c:pt idx="1330">
                  <c:v>-2964.0529999999999</c:v>
                </c:pt>
                <c:pt idx="1331">
                  <c:v>-2965.982</c:v>
                </c:pt>
                <c:pt idx="1332">
                  <c:v>-2967.91</c:v>
                </c:pt>
                <c:pt idx="1333">
                  <c:v>-2969.8389999999999</c:v>
                </c:pt>
                <c:pt idx="1334">
                  <c:v>-2971.7669999999998</c:v>
                </c:pt>
                <c:pt idx="1335">
                  <c:v>-2973.6959999999999</c:v>
                </c:pt>
                <c:pt idx="1336">
                  <c:v>-2975.6239999999998</c:v>
                </c:pt>
                <c:pt idx="1337">
                  <c:v>-2977.5520000000001</c:v>
                </c:pt>
                <c:pt idx="1338">
                  <c:v>-2979.4810000000002</c:v>
                </c:pt>
                <c:pt idx="1339">
                  <c:v>-2981.4090000000001</c:v>
                </c:pt>
                <c:pt idx="1340">
                  <c:v>-2983.3380000000002</c:v>
                </c:pt>
                <c:pt idx="1341">
                  <c:v>-2985.2660000000001</c:v>
                </c:pt>
                <c:pt idx="1342">
                  <c:v>-2987.1950000000002</c:v>
                </c:pt>
                <c:pt idx="1343">
                  <c:v>-2989.123</c:v>
                </c:pt>
                <c:pt idx="1344">
                  <c:v>-2991.0520000000001</c:v>
                </c:pt>
                <c:pt idx="1345">
                  <c:v>-2992.98</c:v>
                </c:pt>
                <c:pt idx="1346">
                  <c:v>-2994.9090000000001</c:v>
                </c:pt>
                <c:pt idx="1347">
                  <c:v>-2996.837</c:v>
                </c:pt>
                <c:pt idx="1348">
                  <c:v>-2998.7660000000001</c:v>
                </c:pt>
                <c:pt idx="1349">
                  <c:v>-3000.694</c:v>
                </c:pt>
                <c:pt idx="1350">
                  <c:v>-3002.623</c:v>
                </c:pt>
                <c:pt idx="1351">
                  <c:v>-3004.5509999999999</c:v>
                </c:pt>
                <c:pt idx="1352">
                  <c:v>-3006.4789999999998</c:v>
                </c:pt>
                <c:pt idx="1353">
                  <c:v>-3008.4079999999999</c:v>
                </c:pt>
                <c:pt idx="1354">
                  <c:v>-3010.3359999999998</c:v>
                </c:pt>
                <c:pt idx="1355">
                  <c:v>-3012.2649999999999</c:v>
                </c:pt>
                <c:pt idx="1356">
                  <c:v>-3014.1930000000002</c:v>
                </c:pt>
                <c:pt idx="1357">
                  <c:v>-3016.1219999999998</c:v>
                </c:pt>
                <c:pt idx="1358">
                  <c:v>-3018.05</c:v>
                </c:pt>
                <c:pt idx="1359">
                  <c:v>-3019.9789999999998</c:v>
                </c:pt>
                <c:pt idx="1360">
                  <c:v>-3021.9070000000002</c:v>
                </c:pt>
                <c:pt idx="1361">
                  <c:v>-3023.8359999999998</c:v>
                </c:pt>
                <c:pt idx="1362">
                  <c:v>-3025.7640000000001</c:v>
                </c:pt>
                <c:pt idx="1363">
                  <c:v>-3027.6930000000002</c:v>
                </c:pt>
                <c:pt idx="1364">
                  <c:v>-3029.6210000000001</c:v>
                </c:pt>
                <c:pt idx="1365">
                  <c:v>-3031.55</c:v>
                </c:pt>
                <c:pt idx="1366">
                  <c:v>-3033.4780000000001</c:v>
                </c:pt>
                <c:pt idx="1367">
                  <c:v>-3035.4059999999999</c:v>
                </c:pt>
                <c:pt idx="1368">
                  <c:v>-3037.335</c:v>
                </c:pt>
                <c:pt idx="1369">
                  <c:v>-3039.2629999999999</c:v>
                </c:pt>
                <c:pt idx="1370">
                  <c:v>-3041.192</c:v>
                </c:pt>
                <c:pt idx="1371">
                  <c:v>-3043.12</c:v>
                </c:pt>
                <c:pt idx="1372">
                  <c:v>-3045.049</c:v>
                </c:pt>
                <c:pt idx="1373">
                  <c:v>-3046.9769999999999</c:v>
                </c:pt>
                <c:pt idx="1374">
                  <c:v>-3048.9059999999999</c:v>
                </c:pt>
                <c:pt idx="1375">
                  <c:v>-3050.8339999999998</c:v>
                </c:pt>
                <c:pt idx="1376">
                  <c:v>-3052.7629999999999</c:v>
                </c:pt>
                <c:pt idx="1377">
                  <c:v>-3054.6909999999998</c:v>
                </c:pt>
                <c:pt idx="1378">
                  <c:v>-3056.62</c:v>
                </c:pt>
                <c:pt idx="1379">
                  <c:v>-3058.5479999999998</c:v>
                </c:pt>
                <c:pt idx="1380">
                  <c:v>-3060.4769999999999</c:v>
                </c:pt>
                <c:pt idx="1381">
                  <c:v>-3062.4050000000002</c:v>
                </c:pt>
                <c:pt idx="1382">
                  <c:v>-3064.3330000000001</c:v>
                </c:pt>
                <c:pt idx="1383">
                  <c:v>-3066.2620000000002</c:v>
                </c:pt>
                <c:pt idx="1384">
                  <c:v>-3068.19</c:v>
                </c:pt>
                <c:pt idx="1385">
                  <c:v>-3070.1190000000001</c:v>
                </c:pt>
                <c:pt idx="1386">
                  <c:v>-3072.047</c:v>
                </c:pt>
                <c:pt idx="1387">
                  <c:v>-3073.9760000000001</c:v>
                </c:pt>
                <c:pt idx="1388">
                  <c:v>-3075.904</c:v>
                </c:pt>
                <c:pt idx="1389">
                  <c:v>-3077.8330000000001</c:v>
                </c:pt>
                <c:pt idx="1390">
                  <c:v>-3079.761</c:v>
                </c:pt>
                <c:pt idx="1391">
                  <c:v>-3081.69</c:v>
                </c:pt>
                <c:pt idx="1392">
                  <c:v>-3083.6179999999999</c:v>
                </c:pt>
                <c:pt idx="1393">
                  <c:v>-3085.547</c:v>
                </c:pt>
                <c:pt idx="1394">
                  <c:v>-3087.4749999999999</c:v>
                </c:pt>
                <c:pt idx="1395">
                  <c:v>-3089.404</c:v>
                </c:pt>
                <c:pt idx="1396">
                  <c:v>-3091.3319999999999</c:v>
                </c:pt>
                <c:pt idx="1397">
                  <c:v>-3093.26</c:v>
                </c:pt>
                <c:pt idx="1398">
                  <c:v>-3095.1889999999999</c:v>
                </c:pt>
                <c:pt idx="1399">
                  <c:v>-3097.1170000000002</c:v>
                </c:pt>
                <c:pt idx="1400">
                  <c:v>-3099.0459999999998</c:v>
                </c:pt>
                <c:pt idx="1401">
                  <c:v>-3100.9740000000002</c:v>
                </c:pt>
                <c:pt idx="1402">
                  <c:v>-3102.9029999999998</c:v>
                </c:pt>
                <c:pt idx="1403">
                  <c:v>-3104.8310000000001</c:v>
                </c:pt>
                <c:pt idx="1404">
                  <c:v>-3106.76</c:v>
                </c:pt>
                <c:pt idx="1405">
                  <c:v>-3108.6880000000001</c:v>
                </c:pt>
                <c:pt idx="1406">
                  <c:v>-3110.6170000000002</c:v>
                </c:pt>
                <c:pt idx="1407">
                  <c:v>-3112.5450000000001</c:v>
                </c:pt>
                <c:pt idx="1408">
                  <c:v>-3114.4740000000002</c:v>
                </c:pt>
                <c:pt idx="1409">
                  <c:v>-3116.402</c:v>
                </c:pt>
                <c:pt idx="1410">
                  <c:v>-3118.3310000000001</c:v>
                </c:pt>
                <c:pt idx="1411">
                  <c:v>-3120.259</c:v>
                </c:pt>
                <c:pt idx="1412">
                  <c:v>-3122.1880000000001</c:v>
                </c:pt>
                <c:pt idx="1413">
                  <c:v>-3124.116</c:v>
                </c:pt>
                <c:pt idx="1414">
                  <c:v>-3126.0439999999999</c:v>
                </c:pt>
                <c:pt idx="1415">
                  <c:v>-3127.973</c:v>
                </c:pt>
                <c:pt idx="1416">
                  <c:v>-3129.9009999999998</c:v>
                </c:pt>
                <c:pt idx="1417">
                  <c:v>-3131.83</c:v>
                </c:pt>
                <c:pt idx="1418">
                  <c:v>-3133.7579999999998</c:v>
                </c:pt>
                <c:pt idx="1419">
                  <c:v>-3135.6869999999999</c:v>
                </c:pt>
                <c:pt idx="1420">
                  <c:v>-3137.6149999999998</c:v>
                </c:pt>
                <c:pt idx="1421">
                  <c:v>-3139.5439999999999</c:v>
                </c:pt>
                <c:pt idx="1422">
                  <c:v>-3141.4720000000002</c:v>
                </c:pt>
                <c:pt idx="1423">
                  <c:v>-3143.4009999999998</c:v>
                </c:pt>
                <c:pt idx="1424">
                  <c:v>-3145.3290000000002</c:v>
                </c:pt>
                <c:pt idx="1425">
                  <c:v>-3147.2579999999998</c:v>
                </c:pt>
                <c:pt idx="1426">
                  <c:v>-3149.1860000000001</c:v>
                </c:pt>
                <c:pt idx="1427">
                  <c:v>-3151.1149999999998</c:v>
                </c:pt>
                <c:pt idx="1428">
                  <c:v>-3153.0430000000001</c:v>
                </c:pt>
                <c:pt idx="1429">
                  <c:v>-3154.971</c:v>
                </c:pt>
                <c:pt idx="1430">
                  <c:v>-3156.9</c:v>
                </c:pt>
                <c:pt idx="1431">
                  <c:v>-3158.828</c:v>
                </c:pt>
                <c:pt idx="1432">
                  <c:v>-3160.7570000000001</c:v>
                </c:pt>
                <c:pt idx="1433">
                  <c:v>-3162.6849999999999</c:v>
                </c:pt>
                <c:pt idx="1434">
                  <c:v>-3164.614</c:v>
                </c:pt>
                <c:pt idx="1435">
                  <c:v>-3166.5419999999999</c:v>
                </c:pt>
                <c:pt idx="1436">
                  <c:v>-3168.471</c:v>
                </c:pt>
                <c:pt idx="1437">
                  <c:v>-3170.3989999999999</c:v>
                </c:pt>
                <c:pt idx="1438">
                  <c:v>-3172.328</c:v>
                </c:pt>
                <c:pt idx="1439">
                  <c:v>-3174.2559999999999</c:v>
                </c:pt>
                <c:pt idx="1440">
                  <c:v>-3176.1849999999999</c:v>
                </c:pt>
                <c:pt idx="1441">
                  <c:v>-3178.1129999999998</c:v>
                </c:pt>
                <c:pt idx="1442">
                  <c:v>-3180.0419999999999</c:v>
                </c:pt>
                <c:pt idx="1443">
                  <c:v>-3181.97</c:v>
                </c:pt>
                <c:pt idx="1444">
                  <c:v>-3183.8980000000001</c:v>
                </c:pt>
                <c:pt idx="1445">
                  <c:v>-3185.8270000000002</c:v>
                </c:pt>
                <c:pt idx="1446">
                  <c:v>-3187.7550000000001</c:v>
                </c:pt>
                <c:pt idx="1447">
                  <c:v>-3189.6840000000002</c:v>
                </c:pt>
                <c:pt idx="1448">
                  <c:v>-3191.6120000000001</c:v>
                </c:pt>
                <c:pt idx="1449">
                  <c:v>-3193.5410000000002</c:v>
                </c:pt>
                <c:pt idx="1450">
                  <c:v>-3195.4690000000001</c:v>
                </c:pt>
                <c:pt idx="1451">
                  <c:v>-3197.3980000000001</c:v>
                </c:pt>
                <c:pt idx="1452">
                  <c:v>-3199.326</c:v>
                </c:pt>
                <c:pt idx="1453">
                  <c:v>-3201.2550000000001</c:v>
                </c:pt>
                <c:pt idx="1454">
                  <c:v>-3203.183</c:v>
                </c:pt>
                <c:pt idx="1455">
                  <c:v>-3205.1120000000001</c:v>
                </c:pt>
                <c:pt idx="1456">
                  <c:v>-3207.04</c:v>
                </c:pt>
                <c:pt idx="1457">
                  <c:v>-3208.9690000000001</c:v>
                </c:pt>
                <c:pt idx="1458">
                  <c:v>-3210.8969999999999</c:v>
                </c:pt>
                <c:pt idx="1459">
                  <c:v>-3212.8249999999998</c:v>
                </c:pt>
                <c:pt idx="1460">
                  <c:v>-3214.7539999999999</c:v>
                </c:pt>
                <c:pt idx="1461">
                  <c:v>-3216.6819999999998</c:v>
                </c:pt>
                <c:pt idx="1462">
                  <c:v>-3218.6109999999999</c:v>
                </c:pt>
                <c:pt idx="1463">
                  <c:v>-3220.5390000000002</c:v>
                </c:pt>
                <c:pt idx="1464">
                  <c:v>-3222.4679999999998</c:v>
                </c:pt>
                <c:pt idx="1465">
                  <c:v>-3224.3960000000002</c:v>
                </c:pt>
                <c:pt idx="1466">
                  <c:v>-3226.3249999999998</c:v>
                </c:pt>
                <c:pt idx="1467">
                  <c:v>-3228.2530000000002</c:v>
                </c:pt>
                <c:pt idx="1468">
                  <c:v>-3230.1819999999998</c:v>
                </c:pt>
                <c:pt idx="1469">
                  <c:v>-3232.11</c:v>
                </c:pt>
                <c:pt idx="1470">
                  <c:v>-3234.0390000000002</c:v>
                </c:pt>
                <c:pt idx="1471">
                  <c:v>-3235.9670000000001</c:v>
                </c:pt>
                <c:pt idx="1472">
                  <c:v>-3237.8960000000002</c:v>
                </c:pt>
                <c:pt idx="1473">
                  <c:v>-3239.8240000000001</c:v>
                </c:pt>
                <c:pt idx="1474">
                  <c:v>-3241.752</c:v>
                </c:pt>
                <c:pt idx="1475">
                  <c:v>-3243.681</c:v>
                </c:pt>
                <c:pt idx="1476">
                  <c:v>-3245.6089999999999</c:v>
                </c:pt>
                <c:pt idx="1477">
                  <c:v>-3247.538</c:v>
                </c:pt>
                <c:pt idx="1478">
                  <c:v>-3249.4659999999999</c:v>
                </c:pt>
                <c:pt idx="1479">
                  <c:v>-3251.395</c:v>
                </c:pt>
                <c:pt idx="1480">
                  <c:v>-3253.3229999999999</c:v>
                </c:pt>
                <c:pt idx="1481">
                  <c:v>-3255.252</c:v>
                </c:pt>
                <c:pt idx="1482">
                  <c:v>-3257.18</c:v>
                </c:pt>
                <c:pt idx="1483">
                  <c:v>-3259.1089999999999</c:v>
                </c:pt>
                <c:pt idx="1484">
                  <c:v>-3261.0369999999998</c:v>
                </c:pt>
                <c:pt idx="1485">
                  <c:v>-3262.9659999999999</c:v>
                </c:pt>
                <c:pt idx="1486">
                  <c:v>-3264.8939999999998</c:v>
                </c:pt>
                <c:pt idx="1487">
                  <c:v>-3266.8229999999999</c:v>
                </c:pt>
                <c:pt idx="1488">
                  <c:v>-3268.7510000000002</c:v>
                </c:pt>
                <c:pt idx="1489">
                  <c:v>-3270.6790000000001</c:v>
                </c:pt>
                <c:pt idx="1490">
                  <c:v>-3272.6080000000002</c:v>
                </c:pt>
                <c:pt idx="1491">
                  <c:v>-3274.5360000000001</c:v>
                </c:pt>
                <c:pt idx="1492">
                  <c:v>-3276.4650000000001</c:v>
                </c:pt>
                <c:pt idx="1493">
                  <c:v>-3278.393</c:v>
                </c:pt>
                <c:pt idx="1494">
                  <c:v>-3280.3220000000001</c:v>
                </c:pt>
                <c:pt idx="1495">
                  <c:v>-3282.25</c:v>
                </c:pt>
                <c:pt idx="1496">
                  <c:v>-3284.1790000000001</c:v>
                </c:pt>
                <c:pt idx="1497">
                  <c:v>-3286.107</c:v>
                </c:pt>
                <c:pt idx="1498">
                  <c:v>-3288.0360000000001</c:v>
                </c:pt>
                <c:pt idx="1499">
                  <c:v>-3289.9639999999999</c:v>
                </c:pt>
                <c:pt idx="1500">
                  <c:v>-3291.893</c:v>
                </c:pt>
                <c:pt idx="1501">
                  <c:v>-3293.8209999999999</c:v>
                </c:pt>
                <c:pt idx="1502">
                  <c:v>-3295.75</c:v>
                </c:pt>
                <c:pt idx="1503">
                  <c:v>-3297.6779999999999</c:v>
                </c:pt>
                <c:pt idx="1504">
                  <c:v>-3299.6060000000002</c:v>
                </c:pt>
                <c:pt idx="1505">
                  <c:v>-3301.5349999999999</c:v>
                </c:pt>
                <c:pt idx="1506">
                  <c:v>-3303.4630000000002</c:v>
                </c:pt>
                <c:pt idx="1507">
                  <c:v>-3305.3919999999998</c:v>
                </c:pt>
                <c:pt idx="1508">
                  <c:v>-3307.32</c:v>
                </c:pt>
                <c:pt idx="1509">
                  <c:v>-3309.2489999999998</c:v>
                </c:pt>
                <c:pt idx="1510">
                  <c:v>-3311.1770000000001</c:v>
                </c:pt>
                <c:pt idx="1511">
                  <c:v>-3313.1060000000002</c:v>
                </c:pt>
                <c:pt idx="1512">
                  <c:v>-3315.0340000000001</c:v>
                </c:pt>
                <c:pt idx="1513">
                  <c:v>-3316.9630000000002</c:v>
                </c:pt>
                <c:pt idx="1514">
                  <c:v>-3318.8910000000001</c:v>
                </c:pt>
                <c:pt idx="1515">
                  <c:v>-3320.82</c:v>
                </c:pt>
                <c:pt idx="1516">
                  <c:v>-3322.748</c:v>
                </c:pt>
                <c:pt idx="1517">
                  <c:v>-3324.6770000000001</c:v>
                </c:pt>
                <c:pt idx="1518">
                  <c:v>-3326.605</c:v>
                </c:pt>
                <c:pt idx="1519">
                  <c:v>-3328.5329999999999</c:v>
                </c:pt>
                <c:pt idx="1520">
                  <c:v>-3330.462</c:v>
                </c:pt>
                <c:pt idx="1521">
                  <c:v>-3332.39</c:v>
                </c:pt>
                <c:pt idx="1522">
                  <c:v>-3334.319</c:v>
                </c:pt>
                <c:pt idx="1523">
                  <c:v>-3336.2469999999998</c:v>
                </c:pt>
                <c:pt idx="1524">
                  <c:v>-3338.1759999999999</c:v>
                </c:pt>
                <c:pt idx="1525">
                  <c:v>-3340.1039999999998</c:v>
                </c:pt>
                <c:pt idx="1526">
                  <c:v>-3342.0329999999999</c:v>
                </c:pt>
                <c:pt idx="1527">
                  <c:v>-3343.9609999999998</c:v>
                </c:pt>
                <c:pt idx="1528">
                  <c:v>-3345.89</c:v>
                </c:pt>
                <c:pt idx="1529">
                  <c:v>-3347.8180000000002</c:v>
                </c:pt>
                <c:pt idx="1530">
                  <c:v>-3349.7469999999998</c:v>
                </c:pt>
                <c:pt idx="1531">
                  <c:v>-3351.6750000000002</c:v>
                </c:pt>
                <c:pt idx="1532">
                  <c:v>-3353.6039999999998</c:v>
                </c:pt>
                <c:pt idx="1533">
                  <c:v>-3355.5320000000002</c:v>
                </c:pt>
                <c:pt idx="1534">
                  <c:v>-3357.46</c:v>
                </c:pt>
                <c:pt idx="1535">
                  <c:v>-3359.3890000000001</c:v>
                </c:pt>
                <c:pt idx="1536">
                  <c:v>-3361.317</c:v>
                </c:pt>
                <c:pt idx="1537">
                  <c:v>-3363.2460000000001</c:v>
                </c:pt>
                <c:pt idx="1538">
                  <c:v>-3365.174</c:v>
                </c:pt>
                <c:pt idx="1539">
                  <c:v>-3367.1030000000001</c:v>
                </c:pt>
                <c:pt idx="1540">
                  <c:v>-3369.0309999999999</c:v>
                </c:pt>
                <c:pt idx="1541">
                  <c:v>-3370.96</c:v>
                </c:pt>
                <c:pt idx="1542">
                  <c:v>-3372.8879999999999</c:v>
                </c:pt>
                <c:pt idx="1543">
                  <c:v>-3374.817</c:v>
                </c:pt>
                <c:pt idx="1544">
                  <c:v>-3376.7449999999999</c:v>
                </c:pt>
                <c:pt idx="1545">
                  <c:v>-3378.674</c:v>
                </c:pt>
                <c:pt idx="1546">
                  <c:v>-3380.6019999999999</c:v>
                </c:pt>
                <c:pt idx="1547">
                  <c:v>-3382.5309999999999</c:v>
                </c:pt>
                <c:pt idx="1548">
                  <c:v>-3384.4589999999998</c:v>
                </c:pt>
                <c:pt idx="1549">
                  <c:v>-3386.3870000000002</c:v>
                </c:pt>
                <c:pt idx="1550">
                  <c:v>-3388.3159999999998</c:v>
                </c:pt>
                <c:pt idx="1551">
                  <c:v>-3390.2440000000001</c:v>
                </c:pt>
                <c:pt idx="1552">
                  <c:v>-3392.1729999999998</c:v>
                </c:pt>
                <c:pt idx="1553">
                  <c:v>-3394.1010000000001</c:v>
                </c:pt>
                <c:pt idx="1554">
                  <c:v>-3396.03</c:v>
                </c:pt>
                <c:pt idx="1555">
                  <c:v>-3397.9580000000001</c:v>
                </c:pt>
                <c:pt idx="1556">
                  <c:v>-3399.8870000000002</c:v>
                </c:pt>
                <c:pt idx="1557">
                  <c:v>-3401.8150000000001</c:v>
                </c:pt>
                <c:pt idx="1558">
                  <c:v>-3403.7440000000001</c:v>
                </c:pt>
                <c:pt idx="1559">
                  <c:v>-3405.672</c:v>
                </c:pt>
                <c:pt idx="1560">
                  <c:v>-3407.6010000000001</c:v>
                </c:pt>
                <c:pt idx="1561">
                  <c:v>-3409.529</c:v>
                </c:pt>
                <c:pt idx="1562">
                  <c:v>-3411.4580000000001</c:v>
                </c:pt>
                <c:pt idx="1563">
                  <c:v>-3413.386</c:v>
                </c:pt>
                <c:pt idx="1564">
                  <c:v>-3415.3139999999999</c:v>
                </c:pt>
                <c:pt idx="1565">
                  <c:v>-3417.2429999999999</c:v>
                </c:pt>
                <c:pt idx="1566">
                  <c:v>-3419.1709999999998</c:v>
                </c:pt>
                <c:pt idx="1567">
                  <c:v>-3421.1</c:v>
                </c:pt>
                <c:pt idx="1568">
                  <c:v>-3423.0279999999998</c:v>
                </c:pt>
                <c:pt idx="1569">
                  <c:v>-3424.9569999999999</c:v>
                </c:pt>
                <c:pt idx="1570">
                  <c:v>-3426.8850000000002</c:v>
                </c:pt>
                <c:pt idx="1571">
                  <c:v>-3428.8139999999999</c:v>
                </c:pt>
                <c:pt idx="1572">
                  <c:v>-3430.7420000000002</c:v>
                </c:pt>
                <c:pt idx="1573">
                  <c:v>-3432.6709999999998</c:v>
                </c:pt>
                <c:pt idx="1574">
                  <c:v>-3434.5990000000002</c:v>
                </c:pt>
                <c:pt idx="1575">
                  <c:v>-3436.5279999999998</c:v>
                </c:pt>
                <c:pt idx="1576">
                  <c:v>-3438.4560000000001</c:v>
                </c:pt>
                <c:pt idx="1577">
                  <c:v>-3440.3850000000002</c:v>
                </c:pt>
                <c:pt idx="1578">
                  <c:v>-3442.3130000000001</c:v>
                </c:pt>
                <c:pt idx="1579">
                  <c:v>-3444.241</c:v>
                </c:pt>
                <c:pt idx="1580">
                  <c:v>-3446.17</c:v>
                </c:pt>
                <c:pt idx="1581">
                  <c:v>-3448.098</c:v>
                </c:pt>
                <c:pt idx="1582">
                  <c:v>-3450.027</c:v>
                </c:pt>
                <c:pt idx="1583">
                  <c:v>-3451.9549999999999</c:v>
                </c:pt>
                <c:pt idx="1584">
                  <c:v>-3453.884</c:v>
                </c:pt>
                <c:pt idx="1585">
                  <c:v>-3455.8119999999999</c:v>
                </c:pt>
                <c:pt idx="1586">
                  <c:v>-3457.741</c:v>
                </c:pt>
                <c:pt idx="1587">
                  <c:v>-3459.6689999999999</c:v>
                </c:pt>
                <c:pt idx="1588">
                  <c:v>-3461.598</c:v>
                </c:pt>
                <c:pt idx="1589">
                  <c:v>-3463.5259999999998</c:v>
                </c:pt>
                <c:pt idx="1590">
                  <c:v>-3465.4549999999999</c:v>
                </c:pt>
                <c:pt idx="1591">
                  <c:v>-3467.3829999999998</c:v>
                </c:pt>
                <c:pt idx="1592">
                  <c:v>-3469.3119999999999</c:v>
                </c:pt>
                <c:pt idx="1593">
                  <c:v>-3471.24</c:v>
                </c:pt>
                <c:pt idx="1594">
                  <c:v>-3473.1680000000001</c:v>
                </c:pt>
                <c:pt idx="1595">
                  <c:v>-3475.0970000000002</c:v>
                </c:pt>
                <c:pt idx="1596">
                  <c:v>-3477.0250000000001</c:v>
                </c:pt>
                <c:pt idx="1597">
                  <c:v>-3478.9540000000002</c:v>
                </c:pt>
                <c:pt idx="1598">
                  <c:v>-3480.8820000000001</c:v>
                </c:pt>
                <c:pt idx="1599">
                  <c:v>-3482.8110000000001</c:v>
                </c:pt>
                <c:pt idx="1600">
                  <c:v>-3484.739</c:v>
                </c:pt>
                <c:pt idx="1601">
                  <c:v>-3486.6680000000001</c:v>
                </c:pt>
                <c:pt idx="1602">
                  <c:v>-3488.596</c:v>
                </c:pt>
                <c:pt idx="1603">
                  <c:v>-3490.5250000000001</c:v>
                </c:pt>
                <c:pt idx="1604">
                  <c:v>-3492.453</c:v>
                </c:pt>
                <c:pt idx="1605">
                  <c:v>-3494.3820000000001</c:v>
                </c:pt>
                <c:pt idx="1606">
                  <c:v>-3496.31</c:v>
                </c:pt>
                <c:pt idx="1607">
                  <c:v>-3498.239</c:v>
                </c:pt>
                <c:pt idx="1608">
                  <c:v>-3500.1669999999999</c:v>
                </c:pt>
                <c:pt idx="1609">
                  <c:v>-3502.0949999999998</c:v>
                </c:pt>
                <c:pt idx="1610">
                  <c:v>-3504.0239999999999</c:v>
                </c:pt>
                <c:pt idx="1611">
                  <c:v>-3505.9520000000002</c:v>
                </c:pt>
                <c:pt idx="1612">
                  <c:v>-3507.8809999999999</c:v>
                </c:pt>
                <c:pt idx="1613">
                  <c:v>-3509.8090000000002</c:v>
                </c:pt>
                <c:pt idx="1614">
                  <c:v>-3511.7379999999998</c:v>
                </c:pt>
                <c:pt idx="1615">
                  <c:v>-3513.6660000000002</c:v>
                </c:pt>
                <c:pt idx="1616">
                  <c:v>-3515.5949999999998</c:v>
                </c:pt>
                <c:pt idx="1617">
                  <c:v>-3517.5230000000001</c:v>
                </c:pt>
                <c:pt idx="1618">
                  <c:v>-3519.4520000000002</c:v>
                </c:pt>
                <c:pt idx="1619">
                  <c:v>-3521.38</c:v>
                </c:pt>
                <c:pt idx="1620">
                  <c:v>-3523.3090000000002</c:v>
                </c:pt>
                <c:pt idx="1621">
                  <c:v>-3525.2370000000001</c:v>
                </c:pt>
                <c:pt idx="1622">
                  <c:v>-3527.1660000000002</c:v>
                </c:pt>
                <c:pt idx="1623">
                  <c:v>-3529.0940000000001</c:v>
                </c:pt>
                <c:pt idx="1624">
                  <c:v>-3531.0219999999999</c:v>
                </c:pt>
                <c:pt idx="1625">
                  <c:v>-3532.951</c:v>
                </c:pt>
                <c:pt idx="1626">
                  <c:v>-3534.8789999999999</c:v>
                </c:pt>
                <c:pt idx="1627">
                  <c:v>-3536.808</c:v>
                </c:pt>
                <c:pt idx="1628">
                  <c:v>-3538.7359999999999</c:v>
                </c:pt>
                <c:pt idx="1629">
                  <c:v>-3540.665</c:v>
                </c:pt>
                <c:pt idx="1630">
                  <c:v>-3542.5929999999998</c:v>
                </c:pt>
                <c:pt idx="1631">
                  <c:v>-3544.5219999999999</c:v>
                </c:pt>
                <c:pt idx="1632">
                  <c:v>-3546.45</c:v>
                </c:pt>
                <c:pt idx="1633">
                  <c:v>-3548.3789999999999</c:v>
                </c:pt>
                <c:pt idx="1634">
                  <c:v>-3550.3069999999998</c:v>
                </c:pt>
                <c:pt idx="1635">
                  <c:v>-3552.2359999999999</c:v>
                </c:pt>
                <c:pt idx="1636">
                  <c:v>-3554.1640000000002</c:v>
                </c:pt>
                <c:pt idx="1637">
                  <c:v>-3556.0929999999998</c:v>
                </c:pt>
                <c:pt idx="1638">
                  <c:v>-3558.0210000000002</c:v>
                </c:pt>
                <c:pt idx="1639">
                  <c:v>-3559.9490000000001</c:v>
                </c:pt>
                <c:pt idx="1640">
                  <c:v>-3561.8780000000002</c:v>
                </c:pt>
                <c:pt idx="1641">
                  <c:v>-3563.806</c:v>
                </c:pt>
                <c:pt idx="1642">
                  <c:v>-3565.7350000000001</c:v>
                </c:pt>
                <c:pt idx="1643">
                  <c:v>-3567.663</c:v>
                </c:pt>
                <c:pt idx="1644">
                  <c:v>-3569.5920000000001</c:v>
                </c:pt>
                <c:pt idx="1645">
                  <c:v>-3571.52</c:v>
                </c:pt>
                <c:pt idx="1646">
                  <c:v>-3573.4490000000001</c:v>
                </c:pt>
                <c:pt idx="1647">
                  <c:v>-3575.377</c:v>
                </c:pt>
                <c:pt idx="1648">
                  <c:v>-3577.306</c:v>
                </c:pt>
                <c:pt idx="1649">
                  <c:v>-3579.2339999999999</c:v>
                </c:pt>
                <c:pt idx="1650">
                  <c:v>-3581.163</c:v>
                </c:pt>
                <c:pt idx="1651">
                  <c:v>-3583.0909999999999</c:v>
                </c:pt>
                <c:pt idx="1652">
                  <c:v>-3585.02</c:v>
                </c:pt>
                <c:pt idx="1653">
                  <c:v>-3586.9479999999999</c:v>
                </c:pt>
                <c:pt idx="1654">
                  <c:v>-3588.8760000000002</c:v>
                </c:pt>
                <c:pt idx="1655">
                  <c:v>-3590.8049999999998</c:v>
                </c:pt>
                <c:pt idx="1656">
                  <c:v>-3592.7330000000002</c:v>
                </c:pt>
                <c:pt idx="1657">
                  <c:v>-3594.6619999999998</c:v>
                </c:pt>
                <c:pt idx="1658">
                  <c:v>-3596.59</c:v>
                </c:pt>
                <c:pt idx="1659">
                  <c:v>-3598.5189999999998</c:v>
                </c:pt>
                <c:pt idx="1660">
                  <c:v>-3600.4470000000001</c:v>
                </c:pt>
                <c:pt idx="1661">
                  <c:v>-3602.3760000000002</c:v>
                </c:pt>
                <c:pt idx="1662">
                  <c:v>-3604.3040000000001</c:v>
                </c:pt>
                <c:pt idx="1663">
                  <c:v>-3606.2330000000002</c:v>
                </c:pt>
                <c:pt idx="1664">
                  <c:v>-3608.1610000000001</c:v>
                </c:pt>
                <c:pt idx="1665">
                  <c:v>-3610.09</c:v>
                </c:pt>
                <c:pt idx="1666">
                  <c:v>-3612.018</c:v>
                </c:pt>
                <c:pt idx="1667">
                  <c:v>-3613.9470000000001</c:v>
                </c:pt>
                <c:pt idx="1668">
                  <c:v>-3615.875</c:v>
                </c:pt>
                <c:pt idx="1669">
                  <c:v>-3617.8029999999999</c:v>
                </c:pt>
                <c:pt idx="1670">
                  <c:v>-3619.732</c:v>
                </c:pt>
                <c:pt idx="1671">
                  <c:v>-3621.66</c:v>
                </c:pt>
                <c:pt idx="1672">
                  <c:v>-3623.5889999999999</c:v>
                </c:pt>
                <c:pt idx="1673">
                  <c:v>-3625.5169999999998</c:v>
                </c:pt>
                <c:pt idx="1674">
                  <c:v>-3627.4459999999999</c:v>
                </c:pt>
                <c:pt idx="1675">
                  <c:v>-3629.3739999999998</c:v>
                </c:pt>
                <c:pt idx="1676">
                  <c:v>-3631.3029999999999</c:v>
                </c:pt>
                <c:pt idx="1677">
                  <c:v>-3633.2310000000002</c:v>
                </c:pt>
                <c:pt idx="1678">
                  <c:v>-3635.16</c:v>
                </c:pt>
                <c:pt idx="1679">
                  <c:v>-3637.0880000000002</c:v>
                </c:pt>
                <c:pt idx="1680">
                  <c:v>-3639.0169999999998</c:v>
                </c:pt>
                <c:pt idx="1681">
                  <c:v>-3640.9450000000002</c:v>
                </c:pt>
                <c:pt idx="1682">
                  <c:v>-3642.8739999999998</c:v>
                </c:pt>
                <c:pt idx="1683">
                  <c:v>-3644.8020000000001</c:v>
                </c:pt>
                <c:pt idx="1684">
                  <c:v>-3646.73</c:v>
                </c:pt>
                <c:pt idx="1685">
                  <c:v>-3648.6590000000001</c:v>
                </c:pt>
                <c:pt idx="1686">
                  <c:v>-3650.587</c:v>
                </c:pt>
                <c:pt idx="1687">
                  <c:v>-3652.5160000000001</c:v>
                </c:pt>
                <c:pt idx="1688">
                  <c:v>-3654.444</c:v>
                </c:pt>
                <c:pt idx="1689">
                  <c:v>-3656.373</c:v>
                </c:pt>
                <c:pt idx="1690">
                  <c:v>-3658.3009999999999</c:v>
                </c:pt>
                <c:pt idx="1691">
                  <c:v>-3660.23</c:v>
                </c:pt>
                <c:pt idx="1692">
                  <c:v>-3662.1579999999999</c:v>
                </c:pt>
                <c:pt idx="1693">
                  <c:v>-3664.087</c:v>
                </c:pt>
                <c:pt idx="1694">
                  <c:v>-3666.0149999999999</c:v>
                </c:pt>
                <c:pt idx="1695">
                  <c:v>-3667.944</c:v>
                </c:pt>
                <c:pt idx="1696">
                  <c:v>-3669.8719999999998</c:v>
                </c:pt>
                <c:pt idx="1697">
                  <c:v>-3671.8009999999999</c:v>
                </c:pt>
                <c:pt idx="1698">
                  <c:v>-3673.7289999999998</c:v>
                </c:pt>
                <c:pt idx="1699">
                  <c:v>-3675.6570000000002</c:v>
                </c:pt>
                <c:pt idx="1700">
                  <c:v>-3677.5859999999998</c:v>
                </c:pt>
                <c:pt idx="1701">
                  <c:v>-3679.5140000000001</c:v>
                </c:pt>
                <c:pt idx="1702">
                  <c:v>-3681.4430000000002</c:v>
                </c:pt>
                <c:pt idx="1703">
                  <c:v>-3683.3710000000001</c:v>
                </c:pt>
                <c:pt idx="1704">
                  <c:v>-3685.3</c:v>
                </c:pt>
                <c:pt idx="1705">
                  <c:v>-3687.2280000000001</c:v>
                </c:pt>
                <c:pt idx="1706">
                  <c:v>-3689.1570000000002</c:v>
                </c:pt>
                <c:pt idx="1707">
                  <c:v>-3691.085</c:v>
                </c:pt>
                <c:pt idx="1708">
                  <c:v>-3693.0140000000001</c:v>
                </c:pt>
                <c:pt idx="1709">
                  <c:v>-3694.942</c:v>
                </c:pt>
                <c:pt idx="1710">
                  <c:v>-3696.8710000000001</c:v>
                </c:pt>
                <c:pt idx="1711">
                  <c:v>-3698.799</c:v>
                </c:pt>
                <c:pt idx="1712">
                  <c:v>-3700.7280000000001</c:v>
                </c:pt>
                <c:pt idx="1713">
                  <c:v>-3702.6559999999999</c:v>
                </c:pt>
                <c:pt idx="1714">
                  <c:v>-3704.5839999999998</c:v>
                </c:pt>
                <c:pt idx="1715">
                  <c:v>-3706.5129999999999</c:v>
                </c:pt>
                <c:pt idx="1716">
                  <c:v>-3708.4409999999998</c:v>
                </c:pt>
                <c:pt idx="1717">
                  <c:v>-3710.37</c:v>
                </c:pt>
                <c:pt idx="1718">
                  <c:v>-3712.2979999999998</c:v>
                </c:pt>
                <c:pt idx="1719">
                  <c:v>-3714.2269999999999</c:v>
                </c:pt>
                <c:pt idx="1720">
                  <c:v>-3716.1550000000002</c:v>
                </c:pt>
                <c:pt idx="1721">
                  <c:v>-3718.0839999999998</c:v>
                </c:pt>
                <c:pt idx="1722">
                  <c:v>-3720.0120000000002</c:v>
                </c:pt>
                <c:pt idx="1723">
                  <c:v>-3721.9409999999998</c:v>
                </c:pt>
                <c:pt idx="1724">
                  <c:v>-3723.8690000000001</c:v>
                </c:pt>
                <c:pt idx="1725">
                  <c:v>-3725.7979999999998</c:v>
                </c:pt>
                <c:pt idx="1726">
                  <c:v>-3727.7260000000001</c:v>
                </c:pt>
                <c:pt idx="1727">
                  <c:v>-3729.6550000000002</c:v>
                </c:pt>
                <c:pt idx="1728">
                  <c:v>-3731.5830000000001</c:v>
                </c:pt>
                <c:pt idx="1729">
                  <c:v>-3733.511</c:v>
                </c:pt>
                <c:pt idx="1730">
                  <c:v>-3735.44</c:v>
                </c:pt>
                <c:pt idx="1731">
                  <c:v>-3737.3679999999999</c:v>
                </c:pt>
                <c:pt idx="1732">
                  <c:v>-3739.297</c:v>
                </c:pt>
                <c:pt idx="1733">
                  <c:v>-3741.2249999999999</c:v>
                </c:pt>
                <c:pt idx="1734">
                  <c:v>-3743.154</c:v>
                </c:pt>
                <c:pt idx="1735">
                  <c:v>-3745.0819999999999</c:v>
                </c:pt>
                <c:pt idx="1736">
                  <c:v>-3747.011</c:v>
                </c:pt>
                <c:pt idx="1737">
                  <c:v>-3748.9389999999999</c:v>
                </c:pt>
                <c:pt idx="1738">
                  <c:v>-3750.8679999999999</c:v>
                </c:pt>
                <c:pt idx="1739">
                  <c:v>-3752.7959999999998</c:v>
                </c:pt>
                <c:pt idx="1740">
                  <c:v>-3754.7249999999999</c:v>
                </c:pt>
                <c:pt idx="1741">
                  <c:v>-3756.6529999999998</c:v>
                </c:pt>
                <c:pt idx="1742">
                  <c:v>-3758.5819999999999</c:v>
                </c:pt>
                <c:pt idx="1743">
                  <c:v>-3760.51</c:v>
                </c:pt>
                <c:pt idx="1744">
                  <c:v>-3762.4380000000001</c:v>
                </c:pt>
                <c:pt idx="1745">
                  <c:v>-3764.3670000000002</c:v>
                </c:pt>
                <c:pt idx="1746">
                  <c:v>-3766.2950000000001</c:v>
                </c:pt>
                <c:pt idx="1747">
                  <c:v>-3768.2240000000002</c:v>
                </c:pt>
                <c:pt idx="1748">
                  <c:v>-3770.152</c:v>
                </c:pt>
                <c:pt idx="1749">
                  <c:v>-3772.0810000000001</c:v>
                </c:pt>
                <c:pt idx="1750">
                  <c:v>-3774.009</c:v>
                </c:pt>
                <c:pt idx="1751">
                  <c:v>-3775.9380000000001</c:v>
                </c:pt>
                <c:pt idx="1752">
                  <c:v>-3777.866</c:v>
                </c:pt>
                <c:pt idx="1753">
                  <c:v>-3779.7950000000001</c:v>
                </c:pt>
                <c:pt idx="1754">
                  <c:v>-3781.723</c:v>
                </c:pt>
                <c:pt idx="1755">
                  <c:v>-3783.652</c:v>
                </c:pt>
                <c:pt idx="1756">
                  <c:v>-3785.58</c:v>
                </c:pt>
                <c:pt idx="1757">
                  <c:v>-3787.509</c:v>
                </c:pt>
                <c:pt idx="1758">
                  <c:v>-3789.4369999999999</c:v>
                </c:pt>
                <c:pt idx="1759">
                  <c:v>-3791.3649999999998</c:v>
                </c:pt>
                <c:pt idx="1760">
                  <c:v>-3793.2939999999999</c:v>
                </c:pt>
                <c:pt idx="1761">
                  <c:v>-3795.2220000000002</c:v>
                </c:pt>
                <c:pt idx="1762">
                  <c:v>-3797.1509999999998</c:v>
                </c:pt>
                <c:pt idx="1763">
                  <c:v>-3799.0790000000002</c:v>
                </c:pt>
                <c:pt idx="1764">
                  <c:v>-3801.0079999999998</c:v>
                </c:pt>
                <c:pt idx="1765">
                  <c:v>-3802.9360000000001</c:v>
                </c:pt>
                <c:pt idx="1766">
                  <c:v>-3804.8649999999998</c:v>
                </c:pt>
                <c:pt idx="1767">
                  <c:v>-3806.7930000000001</c:v>
                </c:pt>
                <c:pt idx="1768">
                  <c:v>-3808.7220000000002</c:v>
                </c:pt>
                <c:pt idx="1769">
                  <c:v>-3810.65</c:v>
                </c:pt>
                <c:pt idx="1770">
                  <c:v>-3812.5790000000002</c:v>
                </c:pt>
                <c:pt idx="1771">
                  <c:v>-3814.5070000000001</c:v>
                </c:pt>
                <c:pt idx="1772">
                  <c:v>-3816.4360000000001</c:v>
                </c:pt>
                <c:pt idx="1773">
                  <c:v>-3818.364</c:v>
                </c:pt>
                <c:pt idx="1774">
                  <c:v>-3820.2919999999999</c:v>
                </c:pt>
                <c:pt idx="1775">
                  <c:v>-3822.221</c:v>
                </c:pt>
                <c:pt idx="1776">
                  <c:v>-3824.1489999999999</c:v>
                </c:pt>
                <c:pt idx="1777">
                  <c:v>-3826.078</c:v>
                </c:pt>
                <c:pt idx="1778">
                  <c:v>-3828.0059999999999</c:v>
                </c:pt>
                <c:pt idx="1779">
                  <c:v>-3829.9349999999999</c:v>
                </c:pt>
                <c:pt idx="1780">
                  <c:v>-3831.8629999999998</c:v>
                </c:pt>
                <c:pt idx="1781">
                  <c:v>-3833.7919999999999</c:v>
                </c:pt>
                <c:pt idx="1782">
                  <c:v>-3835.72</c:v>
                </c:pt>
                <c:pt idx="1783">
                  <c:v>-3837.6489999999999</c:v>
                </c:pt>
                <c:pt idx="1784">
                  <c:v>-3839.5770000000002</c:v>
                </c:pt>
                <c:pt idx="1785">
                  <c:v>-3841.5059999999999</c:v>
                </c:pt>
                <c:pt idx="1786">
                  <c:v>-3843.4340000000002</c:v>
                </c:pt>
                <c:pt idx="1787">
                  <c:v>-3845.3629999999998</c:v>
                </c:pt>
                <c:pt idx="1788">
                  <c:v>-3847.2910000000002</c:v>
                </c:pt>
                <c:pt idx="1789">
                  <c:v>-3849.2190000000001</c:v>
                </c:pt>
                <c:pt idx="1790">
                  <c:v>-3851.1480000000001</c:v>
                </c:pt>
                <c:pt idx="1791">
                  <c:v>-3853.076</c:v>
                </c:pt>
                <c:pt idx="1792">
                  <c:v>-3855.0050000000001</c:v>
                </c:pt>
                <c:pt idx="1793">
                  <c:v>-3856.933</c:v>
                </c:pt>
                <c:pt idx="1794">
                  <c:v>-3858.8620000000001</c:v>
                </c:pt>
                <c:pt idx="1795">
                  <c:v>-3860.79</c:v>
                </c:pt>
                <c:pt idx="1796">
                  <c:v>-3862.7190000000001</c:v>
                </c:pt>
                <c:pt idx="1797">
                  <c:v>-3864.6469999999999</c:v>
                </c:pt>
                <c:pt idx="1798">
                  <c:v>-3866.576</c:v>
                </c:pt>
                <c:pt idx="1799">
                  <c:v>-3868.5039999999999</c:v>
                </c:pt>
                <c:pt idx="1800">
                  <c:v>-3870.433</c:v>
                </c:pt>
                <c:pt idx="1801">
                  <c:v>-3872.3609999999999</c:v>
                </c:pt>
                <c:pt idx="1802">
                  <c:v>-3874.29</c:v>
                </c:pt>
                <c:pt idx="1803">
                  <c:v>-3876.2179999999998</c:v>
                </c:pt>
                <c:pt idx="1804">
                  <c:v>-3878.1460000000002</c:v>
                </c:pt>
                <c:pt idx="1805">
                  <c:v>-3880.0749999999998</c:v>
                </c:pt>
                <c:pt idx="1806">
                  <c:v>-3882.0030000000002</c:v>
                </c:pt>
                <c:pt idx="1807">
                  <c:v>-3883.9319999999998</c:v>
                </c:pt>
                <c:pt idx="1808">
                  <c:v>-3885.86</c:v>
                </c:pt>
                <c:pt idx="1809">
                  <c:v>-3887.7890000000002</c:v>
                </c:pt>
                <c:pt idx="1810">
                  <c:v>-3889.7170000000001</c:v>
                </c:pt>
                <c:pt idx="1811">
                  <c:v>-3891.6460000000002</c:v>
                </c:pt>
                <c:pt idx="1812">
                  <c:v>-3893.5740000000001</c:v>
                </c:pt>
                <c:pt idx="1813">
                  <c:v>-3895.5030000000002</c:v>
                </c:pt>
                <c:pt idx="1814">
                  <c:v>-3897.431</c:v>
                </c:pt>
                <c:pt idx="1815">
                  <c:v>-3899.36</c:v>
                </c:pt>
                <c:pt idx="1816">
                  <c:v>-3901.288</c:v>
                </c:pt>
                <c:pt idx="1817">
                  <c:v>-3903.2170000000001</c:v>
                </c:pt>
                <c:pt idx="1818">
                  <c:v>-3905.145</c:v>
                </c:pt>
                <c:pt idx="1819">
                  <c:v>-3907.0729999999999</c:v>
                </c:pt>
                <c:pt idx="1820">
                  <c:v>-3909.002</c:v>
                </c:pt>
                <c:pt idx="1821">
                  <c:v>-3910.93</c:v>
                </c:pt>
                <c:pt idx="1822">
                  <c:v>-3912.8589999999999</c:v>
                </c:pt>
                <c:pt idx="1823">
                  <c:v>-3914.7869999999998</c:v>
                </c:pt>
                <c:pt idx="1824">
                  <c:v>-3916.7159999999999</c:v>
                </c:pt>
                <c:pt idx="1825">
                  <c:v>-3918.6439999999998</c:v>
                </c:pt>
                <c:pt idx="1826">
                  <c:v>-3920.5729999999999</c:v>
                </c:pt>
                <c:pt idx="1827">
                  <c:v>-3922.5010000000002</c:v>
                </c:pt>
                <c:pt idx="1828">
                  <c:v>-3924.43</c:v>
                </c:pt>
                <c:pt idx="1829">
                  <c:v>-3926.3580000000002</c:v>
                </c:pt>
                <c:pt idx="1830">
                  <c:v>-3928.2869999999998</c:v>
                </c:pt>
                <c:pt idx="1831">
                  <c:v>-3930.2150000000001</c:v>
                </c:pt>
                <c:pt idx="1832">
                  <c:v>-3932.1439999999998</c:v>
                </c:pt>
                <c:pt idx="1833">
                  <c:v>-3934.0720000000001</c:v>
                </c:pt>
                <c:pt idx="1834">
                  <c:v>-3936</c:v>
                </c:pt>
                <c:pt idx="1835">
                  <c:v>-3937.9290000000001</c:v>
                </c:pt>
                <c:pt idx="1836">
                  <c:v>-3939.857</c:v>
                </c:pt>
                <c:pt idx="1837">
                  <c:v>-3941.7860000000001</c:v>
                </c:pt>
                <c:pt idx="1838">
                  <c:v>-3943.7139999999999</c:v>
                </c:pt>
                <c:pt idx="1839">
                  <c:v>-3945.643</c:v>
                </c:pt>
                <c:pt idx="1840">
                  <c:v>-3947.5709999999999</c:v>
                </c:pt>
                <c:pt idx="1841">
                  <c:v>-3949.5</c:v>
                </c:pt>
                <c:pt idx="1842">
                  <c:v>-3951.4279999999999</c:v>
                </c:pt>
                <c:pt idx="1843">
                  <c:v>-3953.357</c:v>
                </c:pt>
                <c:pt idx="1844">
                  <c:v>-3955.2849999999999</c:v>
                </c:pt>
                <c:pt idx="1845">
                  <c:v>-3957.2139999999999</c:v>
                </c:pt>
                <c:pt idx="1846">
                  <c:v>-3959.1419999999998</c:v>
                </c:pt>
                <c:pt idx="1847">
                  <c:v>-3961.0709999999999</c:v>
                </c:pt>
                <c:pt idx="1848">
                  <c:v>-3962.9989999999998</c:v>
                </c:pt>
                <c:pt idx="1849">
                  <c:v>-3964.9270000000001</c:v>
                </c:pt>
                <c:pt idx="1850">
                  <c:v>-3966.8560000000002</c:v>
                </c:pt>
                <c:pt idx="1851">
                  <c:v>-3968.7840000000001</c:v>
                </c:pt>
                <c:pt idx="1852">
                  <c:v>-3970.7130000000002</c:v>
                </c:pt>
                <c:pt idx="1853">
                  <c:v>-3972.6410000000001</c:v>
                </c:pt>
                <c:pt idx="1854">
                  <c:v>-3974.57</c:v>
                </c:pt>
                <c:pt idx="1855">
                  <c:v>-3976.498</c:v>
                </c:pt>
                <c:pt idx="1856">
                  <c:v>-3978.4270000000001</c:v>
                </c:pt>
                <c:pt idx="1857">
                  <c:v>-3980.355</c:v>
                </c:pt>
                <c:pt idx="1858">
                  <c:v>-3982.2840000000001</c:v>
                </c:pt>
                <c:pt idx="1859">
                  <c:v>-3984.212</c:v>
                </c:pt>
                <c:pt idx="1860">
                  <c:v>-3986.1410000000001</c:v>
                </c:pt>
                <c:pt idx="1861">
                  <c:v>-3988.069</c:v>
                </c:pt>
                <c:pt idx="1862">
                  <c:v>-3989.998</c:v>
                </c:pt>
                <c:pt idx="1863">
                  <c:v>-3991.9259999999999</c:v>
                </c:pt>
                <c:pt idx="1864">
                  <c:v>-3993.8539999999998</c:v>
                </c:pt>
                <c:pt idx="1865">
                  <c:v>-3995.7829999999999</c:v>
                </c:pt>
                <c:pt idx="1866">
                  <c:v>-3997.7109999999998</c:v>
                </c:pt>
                <c:pt idx="1867">
                  <c:v>-3999.64</c:v>
                </c:pt>
                <c:pt idx="1868">
                  <c:v>-4001.5680000000002</c:v>
                </c:pt>
              </c:numCache>
            </c:numRef>
          </c:xVal>
          <c:yVal>
            <c:numRef>
              <c:f>'ruthenium triazole complex'!$B$1:$B$1869</c:f>
              <c:numCache>
                <c:formatCode>0.00</c:formatCode>
                <c:ptCount val="1869"/>
                <c:pt idx="0">
                  <c:v>97.870480000000001</c:v>
                </c:pt>
                <c:pt idx="1">
                  <c:v>92.687899999999999</c:v>
                </c:pt>
                <c:pt idx="2">
                  <c:v>90.103539999999995</c:v>
                </c:pt>
                <c:pt idx="3">
                  <c:v>90.781989999999993</c:v>
                </c:pt>
                <c:pt idx="4">
                  <c:v>93.295069999999996</c:v>
                </c:pt>
                <c:pt idx="5">
                  <c:v>95.544430000000006</c:v>
                </c:pt>
                <c:pt idx="6">
                  <c:v>96.967280000000002</c:v>
                </c:pt>
                <c:pt idx="7">
                  <c:v>97.713170000000005</c:v>
                </c:pt>
                <c:pt idx="8">
                  <c:v>98.312309999999997</c:v>
                </c:pt>
                <c:pt idx="9">
                  <c:v>99.829580000000007</c:v>
                </c:pt>
                <c:pt idx="10">
                  <c:v>102.23699999999999</c:v>
                </c:pt>
                <c:pt idx="11">
                  <c:v>103.6682</c:v>
                </c:pt>
                <c:pt idx="12">
                  <c:v>103.0889</c:v>
                </c:pt>
                <c:pt idx="13">
                  <c:v>101.5123</c:v>
                </c:pt>
                <c:pt idx="14">
                  <c:v>100.4735</c:v>
                </c:pt>
                <c:pt idx="15">
                  <c:v>100.40089999999999</c:v>
                </c:pt>
                <c:pt idx="16">
                  <c:v>100.32599999999999</c:v>
                </c:pt>
                <c:pt idx="17">
                  <c:v>99.751850000000005</c:v>
                </c:pt>
                <c:pt idx="18">
                  <c:v>100.01860000000001</c:v>
                </c:pt>
                <c:pt idx="19">
                  <c:v>101.82689999999999</c:v>
                </c:pt>
                <c:pt idx="20">
                  <c:v>102.9395</c:v>
                </c:pt>
                <c:pt idx="21">
                  <c:v>101.2444</c:v>
                </c:pt>
                <c:pt idx="22">
                  <c:v>98.135760000000005</c:v>
                </c:pt>
                <c:pt idx="23">
                  <c:v>96.584919999999997</c:v>
                </c:pt>
                <c:pt idx="24">
                  <c:v>97.401669999999996</c:v>
                </c:pt>
                <c:pt idx="25">
                  <c:v>98.938079999999999</c:v>
                </c:pt>
                <c:pt idx="26">
                  <c:v>99.405169999999998</c:v>
                </c:pt>
                <c:pt idx="27">
                  <c:v>98.943470000000005</c:v>
                </c:pt>
                <c:pt idx="28">
                  <c:v>98.760099999999994</c:v>
                </c:pt>
                <c:pt idx="29">
                  <c:v>98.992620000000002</c:v>
                </c:pt>
                <c:pt idx="30">
                  <c:v>99.226020000000005</c:v>
                </c:pt>
                <c:pt idx="31">
                  <c:v>99.568870000000004</c:v>
                </c:pt>
                <c:pt idx="32">
                  <c:v>99.389809999999997</c:v>
                </c:pt>
                <c:pt idx="33">
                  <c:v>97.664630000000002</c:v>
                </c:pt>
                <c:pt idx="34">
                  <c:v>95.504459999999995</c:v>
                </c:pt>
                <c:pt idx="35">
                  <c:v>94.886939999999996</c:v>
                </c:pt>
                <c:pt idx="36">
                  <c:v>95.178139999999999</c:v>
                </c:pt>
                <c:pt idx="37">
                  <c:v>94.238990000000001</c:v>
                </c:pt>
                <c:pt idx="38">
                  <c:v>92.208770000000001</c:v>
                </c:pt>
                <c:pt idx="39">
                  <c:v>90.884709999999998</c:v>
                </c:pt>
                <c:pt idx="40">
                  <c:v>91.142709999999994</c:v>
                </c:pt>
                <c:pt idx="41">
                  <c:v>92.275899999999993</c:v>
                </c:pt>
                <c:pt idx="42">
                  <c:v>92.826089999999994</c:v>
                </c:pt>
                <c:pt idx="43">
                  <c:v>92.110420000000005</c:v>
                </c:pt>
                <c:pt idx="44">
                  <c:v>91.031589999999994</c:v>
                </c:pt>
                <c:pt idx="45">
                  <c:v>90.227490000000003</c:v>
                </c:pt>
                <c:pt idx="46">
                  <c:v>89.037700000000001</c:v>
                </c:pt>
                <c:pt idx="47">
                  <c:v>87.375309999999999</c:v>
                </c:pt>
                <c:pt idx="48">
                  <c:v>86.232759999999999</c:v>
                </c:pt>
                <c:pt idx="49">
                  <c:v>85.578429999999997</c:v>
                </c:pt>
                <c:pt idx="50">
                  <c:v>84.156199999999998</c:v>
                </c:pt>
                <c:pt idx="51">
                  <c:v>81.442689999999999</c:v>
                </c:pt>
                <c:pt idx="52">
                  <c:v>78.230739999999997</c:v>
                </c:pt>
                <c:pt idx="53">
                  <c:v>75.647180000000006</c:v>
                </c:pt>
                <c:pt idx="54">
                  <c:v>74.521159999999995</c:v>
                </c:pt>
                <c:pt idx="55">
                  <c:v>74.938929999999999</c:v>
                </c:pt>
                <c:pt idx="56">
                  <c:v>76.407169999999994</c:v>
                </c:pt>
                <c:pt idx="57">
                  <c:v>78.537570000000002</c:v>
                </c:pt>
                <c:pt idx="58">
                  <c:v>80.867729999999995</c:v>
                </c:pt>
                <c:pt idx="59">
                  <c:v>82.491720000000001</c:v>
                </c:pt>
                <c:pt idx="60">
                  <c:v>82.749830000000003</c:v>
                </c:pt>
                <c:pt idx="61">
                  <c:v>81.979609999999994</c:v>
                </c:pt>
                <c:pt idx="62">
                  <c:v>80.790409999999994</c:v>
                </c:pt>
                <c:pt idx="63">
                  <c:v>79.500680000000003</c:v>
                </c:pt>
                <c:pt idx="64">
                  <c:v>78.418909999999997</c:v>
                </c:pt>
                <c:pt idx="65">
                  <c:v>77.757279999999994</c:v>
                </c:pt>
                <c:pt idx="66">
                  <c:v>77.358670000000004</c:v>
                </c:pt>
                <c:pt idx="67">
                  <c:v>77.055130000000005</c:v>
                </c:pt>
                <c:pt idx="68">
                  <c:v>76.941640000000007</c:v>
                </c:pt>
                <c:pt idx="69">
                  <c:v>77.013279999999995</c:v>
                </c:pt>
                <c:pt idx="70">
                  <c:v>77.02234</c:v>
                </c:pt>
                <c:pt idx="71">
                  <c:v>76.813959999999994</c:v>
                </c:pt>
                <c:pt idx="72">
                  <c:v>76.481449999999995</c:v>
                </c:pt>
                <c:pt idx="73">
                  <c:v>76.214320000000001</c:v>
                </c:pt>
                <c:pt idx="74">
                  <c:v>76.03819</c:v>
                </c:pt>
                <c:pt idx="75">
                  <c:v>75.771960000000007</c:v>
                </c:pt>
                <c:pt idx="76">
                  <c:v>75.327969999999993</c:v>
                </c:pt>
                <c:pt idx="77">
                  <c:v>74.892719999999997</c:v>
                </c:pt>
                <c:pt idx="78">
                  <c:v>74.708029999999994</c:v>
                </c:pt>
                <c:pt idx="79">
                  <c:v>74.798289999999994</c:v>
                </c:pt>
                <c:pt idx="80">
                  <c:v>74.972679999999997</c:v>
                </c:pt>
                <c:pt idx="81">
                  <c:v>74.948350000000005</c:v>
                </c:pt>
                <c:pt idx="82">
                  <c:v>74.599119999999999</c:v>
                </c:pt>
                <c:pt idx="83">
                  <c:v>73.957970000000003</c:v>
                </c:pt>
                <c:pt idx="84">
                  <c:v>73.000829999999993</c:v>
                </c:pt>
                <c:pt idx="85">
                  <c:v>71.871769999999998</c:v>
                </c:pt>
                <c:pt idx="86">
                  <c:v>71.183040000000005</c:v>
                </c:pt>
                <c:pt idx="87">
                  <c:v>71.446309999999997</c:v>
                </c:pt>
                <c:pt idx="88">
                  <c:v>72.259990000000002</c:v>
                </c:pt>
                <c:pt idx="89">
                  <c:v>72.896420000000006</c:v>
                </c:pt>
                <c:pt idx="90">
                  <c:v>73.182140000000004</c:v>
                </c:pt>
                <c:pt idx="91">
                  <c:v>73.306560000000005</c:v>
                </c:pt>
                <c:pt idx="92">
                  <c:v>73.276830000000004</c:v>
                </c:pt>
                <c:pt idx="93">
                  <c:v>73.068830000000005</c:v>
                </c:pt>
                <c:pt idx="94">
                  <c:v>72.823459999999997</c:v>
                </c:pt>
                <c:pt idx="95">
                  <c:v>72.664400000000001</c:v>
                </c:pt>
                <c:pt idx="96">
                  <c:v>72.556790000000007</c:v>
                </c:pt>
                <c:pt idx="97">
                  <c:v>72.404060000000001</c:v>
                </c:pt>
                <c:pt idx="98">
                  <c:v>72.202129999999997</c:v>
                </c:pt>
                <c:pt idx="99">
                  <c:v>71.994590000000002</c:v>
                </c:pt>
                <c:pt idx="100">
                  <c:v>71.684880000000007</c:v>
                </c:pt>
                <c:pt idx="101">
                  <c:v>71.140219999999999</c:v>
                </c:pt>
                <c:pt idx="102">
                  <c:v>70.501620000000003</c:v>
                </c:pt>
                <c:pt idx="103">
                  <c:v>69.984859999999998</c:v>
                </c:pt>
                <c:pt idx="104">
                  <c:v>69.383690000000001</c:v>
                </c:pt>
                <c:pt idx="105">
                  <c:v>68.142489999999995</c:v>
                </c:pt>
                <c:pt idx="106">
                  <c:v>66.161389999999997</c:v>
                </c:pt>
                <c:pt idx="107">
                  <c:v>64.379570000000001</c:v>
                </c:pt>
                <c:pt idx="108">
                  <c:v>64.255679999999998</c:v>
                </c:pt>
                <c:pt idx="109">
                  <c:v>66.200909999999993</c:v>
                </c:pt>
                <c:pt idx="110">
                  <c:v>68.970619999999997</c:v>
                </c:pt>
                <c:pt idx="111">
                  <c:v>70.981620000000007</c:v>
                </c:pt>
                <c:pt idx="112">
                  <c:v>71.926860000000005</c:v>
                </c:pt>
                <c:pt idx="113">
                  <c:v>72.316270000000003</c:v>
                </c:pt>
                <c:pt idx="114">
                  <c:v>72.445760000000007</c:v>
                </c:pt>
                <c:pt idx="115">
                  <c:v>72.408940000000001</c:v>
                </c:pt>
                <c:pt idx="116">
                  <c:v>72.33672</c:v>
                </c:pt>
                <c:pt idx="117">
                  <c:v>72.182050000000004</c:v>
                </c:pt>
                <c:pt idx="118">
                  <c:v>71.868880000000004</c:v>
                </c:pt>
                <c:pt idx="119">
                  <c:v>71.546639999999996</c:v>
                </c:pt>
                <c:pt idx="120">
                  <c:v>71.388080000000002</c:v>
                </c:pt>
                <c:pt idx="121">
                  <c:v>71.411799999999999</c:v>
                </c:pt>
                <c:pt idx="122">
                  <c:v>71.530109999999993</c:v>
                </c:pt>
                <c:pt idx="123">
                  <c:v>71.551689999999994</c:v>
                </c:pt>
                <c:pt idx="124">
                  <c:v>71.395079999999993</c:v>
                </c:pt>
                <c:pt idx="125">
                  <c:v>71.241839999999996</c:v>
                </c:pt>
                <c:pt idx="126">
                  <c:v>71.177599999999998</c:v>
                </c:pt>
                <c:pt idx="127">
                  <c:v>71.03613</c:v>
                </c:pt>
                <c:pt idx="128">
                  <c:v>70.78013</c:v>
                </c:pt>
                <c:pt idx="129">
                  <c:v>70.53886</c:v>
                </c:pt>
                <c:pt idx="130">
                  <c:v>70.31053</c:v>
                </c:pt>
                <c:pt idx="131">
                  <c:v>70.058430000000001</c:v>
                </c:pt>
                <c:pt idx="132">
                  <c:v>69.7804</c:v>
                </c:pt>
                <c:pt idx="133">
                  <c:v>69.398290000000003</c:v>
                </c:pt>
                <c:pt idx="134">
                  <c:v>68.965620000000001</c:v>
                </c:pt>
                <c:pt idx="135">
                  <c:v>68.643050000000002</c:v>
                </c:pt>
                <c:pt idx="136">
                  <c:v>68.320939999999993</c:v>
                </c:pt>
                <c:pt idx="137">
                  <c:v>68.003709999999998</c:v>
                </c:pt>
                <c:pt idx="138">
                  <c:v>68.164540000000002</c:v>
                </c:pt>
                <c:pt idx="139">
                  <c:v>68.713290000000001</c:v>
                </c:pt>
                <c:pt idx="140">
                  <c:v>68.382710000000003</c:v>
                </c:pt>
                <c:pt idx="141">
                  <c:v>66.80686</c:v>
                </c:pt>
                <c:pt idx="142">
                  <c:v>65.222620000000006</c:v>
                </c:pt>
                <c:pt idx="143">
                  <c:v>64.235209999999995</c:v>
                </c:pt>
                <c:pt idx="144">
                  <c:v>63.338039999999999</c:v>
                </c:pt>
                <c:pt idx="145">
                  <c:v>62.207389999999997</c:v>
                </c:pt>
                <c:pt idx="146">
                  <c:v>60.961010000000002</c:v>
                </c:pt>
                <c:pt idx="147">
                  <c:v>59.602609999999999</c:v>
                </c:pt>
                <c:pt idx="148">
                  <c:v>58.082210000000003</c:v>
                </c:pt>
                <c:pt idx="149">
                  <c:v>56.385539999999999</c:v>
                </c:pt>
                <c:pt idx="150">
                  <c:v>54.651179999999997</c:v>
                </c:pt>
                <c:pt idx="151">
                  <c:v>53.954219999999999</c:v>
                </c:pt>
                <c:pt idx="152">
                  <c:v>55.915959999999998</c:v>
                </c:pt>
                <c:pt idx="153">
                  <c:v>60.38805</c:v>
                </c:pt>
                <c:pt idx="154">
                  <c:v>64.883120000000005</c:v>
                </c:pt>
                <c:pt idx="155">
                  <c:v>67.25479</c:v>
                </c:pt>
                <c:pt idx="156">
                  <c:v>67.910330000000002</c:v>
                </c:pt>
                <c:pt idx="157">
                  <c:v>68.295199999999994</c:v>
                </c:pt>
                <c:pt idx="158">
                  <c:v>68.866389999999996</c:v>
                </c:pt>
                <c:pt idx="159">
                  <c:v>69.230149999999995</c:v>
                </c:pt>
                <c:pt idx="160">
                  <c:v>69.160390000000007</c:v>
                </c:pt>
                <c:pt idx="161">
                  <c:v>68.821579999999997</c:v>
                </c:pt>
                <c:pt idx="162">
                  <c:v>68.411410000000004</c:v>
                </c:pt>
                <c:pt idx="163">
                  <c:v>67.971549999999993</c:v>
                </c:pt>
                <c:pt idx="164">
                  <c:v>67.442250000000001</c:v>
                </c:pt>
                <c:pt idx="165">
                  <c:v>66.807879999999997</c:v>
                </c:pt>
                <c:pt idx="166">
                  <c:v>66.143370000000004</c:v>
                </c:pt>
                <c:pt idx="167">
                  <c:v>65.513009999999994</c:v>
                </c:pt>
                <c:pt idx="168">
                  <c:v>64.872990000000001</c:v>
                </c:pt>
                <c:pt idx="169">
                  <c:v>64.168310000000005</c:v>
                </c:pt>
                <c:pt idx="170">
                  <c:v>63.466760000000001</c:v>
                </c:pt>
                <c:pt idx="171">
                  <c:v>62.813009999999998</c:v>
                </c:pt>
                <c:pt idx="172">
                  <c:v>62.075879999999998</c:v>
                </c:pt>
                <c:pt idx="173">
                  <c:v>61.13861</c:v>
                </c:pt>
                <c:pt idx="174">
                  <c:v>60.042459999999998</c:v>
                </c:pt>
                <c:pt idx="175">
                  <c:v>58.821359999999999</c:v>
                </c:pt>
                <c:pt idx="176">
                  <c:v>57.525069999999999</c:v>
                </c:pt>
                <c:pt idx="177">
                  <c:v>56.41366</c:v>
                </c:pt>
                <c:pt idx="178">
                  <c:v>55.814360000000001</c:v>
                </c:pt>
                <c:pt idx="179">
                  <c:v>55.862870000000001</c:v>
                </c:pt>
                <c:pt idx="180">
                  <c:v>56.62959</c:v>
                </c:pt>
                <c:pt idx="181">
                  <c:v>58.167610000000003</c:v>
                </c:pt>
                <c:pt idx="182">
                  <c:v>60.304229999999997</c:v>
                </c:pt>
                <c:pt idx="183">
                  <c:v>62.719610000000003</c:v>
                </c:pt>
                <c:pt idx="184">
                  <c:v>65.127129999999994</c:v>
                </c:pt>
                <c:pt idx="185">
                  <c:v>67.278360000000006</c:v>
                </c:pt>
                <c:pt idx="186">
                  <c:v>68.983729999999994</c:v>
                </c:pt>
                <c:pt idx="187">
                  <c:v>70.250699999999995</c:v>
                </c:pt>
                <c:pt idx="188">
                  <c:v>71.186840000000004</c:v>
                </c:pt>
                <c:pt idx="189">
                  <c:v>71.811880000000002</c:v>
                </c:pt>
                <c:pt idx="190">
                  <c:v>72.149389999999997</c:v>
                </c:pt>
                <c:pt idx="191">
                  <c:v>72.293130000000005</c:v>
                </c:pt>
                <c:pt idx="192">
                  <c:v>72.365750000000006</c:v>
                </c:pt>
                <c:pt idx="193">
                  <c:v>72.548770000000005</c:v>
                </c:pt>
                <c:pt idx="194">
                  <c:v>72.910470000000004</c:v>
                </c:pt>
                <c:pt idx="195">
                  <c:v>73.241789999999995</c:v>
                </c:pt>
                <c:pt idx="196">
                  <c:v>73.347239999999999</c:v>
                </c:pt>
                <c:pt idx="197">
                  <c:v>73.336860000000001</c:v>
                </c:pt>
                <c:pt idx="198">
                  <c:v>73.343630000000005</c:v>
                </c:pt>
                <c:pt idx="199">
                  <c:v>73.327309999999997</c:v>
                </c:pt>
                <c:pt idx="200">
                  <c:v>73.26155</c:v>
                </c:pt>
                <c:pt idx="201">
                  <c:v>73.173540000000003</c:v>
                </c:pt>
                <c:pt idx="202">
                  <c:v>73.058130000000006</c:v>
                </c:pt>
                <c:pt idx="203">
                  <c:v>72.911379999999994</c:v>
                </c:pt>
                <c:pt idx="204">
                  <c:v>72.678629999999998</c:v>
                </c:pt>
                <c:pt idx="205">
                  <c:v>72.272199999999998</c:v>
                </c:pt>
                <c:pt idx="206">
                  <c:v>71.763149999999996</c:v>
                </c:pt>
                <c:pt idx="207">
                  <c:v>71.219350000000006</c:v>
                </c:pt>
                <c:pt idx="208">
                  <c:v>70.437690000000003</c:v>
                </c:pt>
                <c:pt idx="209">
                  <c:v>69.287909999999997</c:v>
                </c:pt>
                <c:pt idx="210">
                  <c:v>68.003900000000002</c:v>
                </c:pt>
                <c:pt idx="211">
                  <c:v>66.850480000000005</c:v>
                </c:pt>
                <c:pt idx="212">
                  <c:v>65.836560000000006</c:v>
                </c:pt>
                <c:pt idx="213">
                  <c:v>64.706329999999994</c:v>
                </c:pt>
                <c:pt idx="214">
                  <c:v>62.970840000000003</c:v>
                </c:pt>
                <c:pt idx="215">
                  <c:v>60.415120000000002</c:v>
                </c:pt>
                <c:pt idx="216">
                  <c:v>57.398530000000001</c:v>
                </c:pt>
                <c:pt idx="217">
                  <c:v>54.331769999999999</c:v>
                </c:pt>
                <c:pt idx="218">
                  <c:v>51.673569999999998</c:v>
                </c:pt>
                <c:pt idx="219">
                  <c:v>50.671959999999999</c:v>
                </c:pt>
                <c:pt idx="220">
                  <c:v>52.188580000000002</c:v>
                </c:pt>
                <c:pt idx="221">
                  <c:v>55.180320000000002</c:v>
                </c:pt>
                <c:pt idx="222">
                  <c:v>57.979810000000001</c:v>
                </c:pt>
                <c:pt idx="223">
                  <c:v>60.136020000000002</c:v>
                </c:pt>
                <c:pt idx="224">
                  <c:v>61.460509999999999</c:v>
                </c:pt>
                <c:pt idx="225">
                  <c:v>61.63261</c:v>
                </c:pt>
                <c:pt idx="226">
                  <c:v>61.841320000000003</c:v>
                </c:pt>
                <c:pt idx="227">
                  <c:v>63.730719999999998</c:v>
                </c:pt>
                <c:pt idx="228">
                  <c:v>66.831249999999997</c:v>
                </c:pt>
                <c:pt idx="229">
                  <c:v>69.632109999999997</c:v>
                </c:pt>
                <c:pt idx="230">
                  <c:v>72.354789999999994</c:v>
                </c:pt>
                <c:pt idx="231">
                  <c:v>75.727459999999994</c:v>
                </c:pt>
                <c:pt idx="232">
                  <c:v>78.847309999999993</c:v>
                </c:pt>
                <c:pt idx="233">
                  <c:v>80.622470000000007</c:v>
                </c:pt>
                <c:pt idx="234">
                  <c:v>81.323939999999993</c:v>
                </c:pt>
                <c:pt idx="235">
                  <c:v>81.658069999999995</c:v>
                </c:pt>
                <c:pt idx="236">
                  <c:v>81.783519999999996</c:v>
                </c:pt>
                <c:pt idx="237">
                  <c:v>81.719440000000006</c:v>
                </c:pt>
                <c:pt idx="238">
                  <c:v>81.520150000000001</c:v>
                </c:pt>
                <c:pt idx="239">
                  <c:v>81.166610000000006</c:v>
                </c:pt>
                <c:pt idx="240">
                  <c:v>80.71378</c:v>
                </c:pt>
                <c:pt idx="241">
                  <c:v>80.261660000000006</c:v>
                </c:pt>
                <c:pt idx="242">
                  <c:v>79.802310000000006</c:v>
                </c:pt>
                <c:pt idx="243">
                  <c:v>79.30538</c:v>
                </c:pt>
                <c:pt idx="244">
                  <c:v>78.775099999999995</c:v>
                </c:pt>
                <c:pt idx="245">
                  <c:v>78.219170000000005</c:v>
                </c:pt>
                <c:pt idx="246">
                  <c:v>77.694770000000005</c:v>
                </c:pt>
                <c:pt idx="247">
                  <c:v>77.248859999999993</c:v>
                </c:pt>
                <c:pt idx="248">
                  <c:v>76.868859999999998</c:v>
                </c:pt>
                <c:pt idx="249">
                  <c:v>76.611220000000003</c:v>
                </c:pt>
                <c:pt idx="250">
                  <c:v>76.559709999999995</c:v>
                </c:pt>
                <c:pt idx="251">
                  <c:v>76.671350000000004</c:v>
                </c:pt>
                <c:pt idx="252">
                  <c:v>76.896249999999995</c:v>
                </c:pt>
                <c:pt idx="253">
                  <c:v>77.270060000000001</c:v>
                </c:pt>
                <c:pt idx="254">
                  <c:v>77.738979999999998</c:v>
                </c:pt>
                <c:pt idx="255">
                  <c:v>78.168260000000004</c:v>
                </c:pt>
                <c:pt idx="256">
                  <c:v>78.513239999999996</c:v>
                </c:pt>
                <c:pt idx="257">
                  <c:v>78.760930000000002</c:v>
                </c:pt>
                <c:pt idx="258">
                  <c:v>78.913970000000006</c:v>
                </c:pt>
                <c:pt idx="259">
                  <c:v>79.060590000000005</c:v>
                </c:pt>
                <c:pt idx="260">
                  <c:v>79.23706</c:v>
                </c:pt>
                <c:pt idx="261">
                  <c:v>79.367090000000005</c:v>
                </c:pt>
                <c:pt idx="262">
                  <c:v>79.460980000000006</c:v>
                </c:pt>
                <c:pt idx="263">
                  <c:v>79.577830000000006</c:v>
                </c:pt>
                <c:pt idx="264">
                  <c:v>79.663359999999997</c:v>
                </c:pt>
                <c:pt idx="265">
                  <c:v>79.700950000000006</c:v>
                </c:pt>
                <c:pt idx="266">
                  <c:v>79.766660000000002</c:v>
                </c:pt>
                <c:pt idx="267">
                  <c:v>79.830600000000004</c:v>
                </c:pt>
                <c:pt idx="268">
                  <c:v>79.837299999999999</c:v>
                </c:pt>
                <c:pt idx="269">
                  <c:v>79.844859999999997</c:v>
                </c:pt>
                <c:pt idx="270">
                  <c:v>79.836039999999997</c:v>
                </c:pt>
                <c:pt idx="271">
                  <c:v>79.714510000000004</c:v>
                </c:pt>
                <c:pt idx="272">
                  <c:v>79.537379999999999</c:v>
                </c:pt>
                <c:pt idx="273">
                  <c:v>79.401570000000007</c:v>
                </c:pt>
                <c:pt idx="274">
                  <c:v>79.277789999999996</c:v>
                </c:pt>
                <c:pt idx="275">
                  <c:v>79.19408</c:v>
                </c:pt>
                <c:pt idx="276">
                  <c:v>79.197019999999995</c:v>
                </c:pt>
                <c:pt idx="277">
                  <c:v>79.131540000000001</c:v>
                </c:pt>
                <c:pt idx="278">
                  <c:v>78.849789999999999</c:v>
                </c:pt>
                <c:pt idx="279">
                  <c:v>78.419150000000002</c:v>
                </c:pt>
                <c:pt idx="280">
                  <c:v>77.809200000000004</c:v>
                </c:pt>
                <c:pt idx="281">
                  <c:v>76.866410000000002</c:v>
                </c:pt>
                <c:pt idx="282">
                  <c:v>75.789469999999994</c:v>
                </c:pt>
                <c:pt idx="283">
                  <c:v>75.075050000000005</c:v>
                </c:pt>
                <c:pt idx="284">
                  <c:v>74.964330000000004</c:v>
                </c:pt>
                <c:pt idx="285">
                  <c:v>75.179990000000004</c:v>
                </c:pt>
                <c:pt idx="286">
                  <c:v>75.320269999999994</c:v>
                </c:pt>
                <c:pt idx="287">
                  <c:v>75.175669999999997</c:v>
                </c:pt>
                <c:pt idx="288">
                  <c:v>74.683409999999995</c:v>
                </c:pt>
                <c:pt idx="289">
                  <c:v>73.766859999999994</c:v>
                </c:pt>
                <c:pt idx="290">
                  <c:v>72.555040000000005</c:v>
                </c:pt>
                <c:pt idx="291">
                  <c:v>71.390590000000003</c:v>
                </c:pt>
                <c:pt idx="292">
                  <c:v>70.187740000000005</c:v>
                </c:pt>
                <c:pt idx="293">
                  <c:v>68.52713</c:v>
                </c:pt>
                <c:pt idx="294">
                  <c:v>67.018230000000003</c:v>
                </c:pt>
                <c:pt idx="295">
                  <c:v>67.316940000000002</c:v>
                </c:pt>
                <c:pt idx="296">
                  <c:v>69.990600000000001</c:v>
                </c:pt>
                <c:pt idx="297">
                  <c:v>73.435860000000005</c:v>
                </c:pt>
                <c:pt idx="298">
                  <c:v>75.82302</c:v>
                </c:pt>
                <c:pt idx="299">
                  <c:v>76.794399999999996</c:v>
                </c:pt>
                <c:pt idx="300">
                  <c:v>77.034719999999993</c:v>
                </c:pt>
                <c:pt idx="301">
                  <c:v>77.111260000000001</c:v>
                </c:pt>
                <c:pt idx="302">
                  <c:v>77.161379999999994</c:v>
                </c:pt>
                <c:pt idx="303">
                  <c:v>77.087299999999999</c:v>
                </c:pt>
                <c:pt idx="304">
                  <c:v>76.8399</c:v>
                </c:pt>
                <c:pt idx="305">
                  <c:v>76.430310000000006</c:v>
                </c:pt>
                <c:pt idx="306">
                  <c:v>75.795090000000002</c:v>
                </c:pt>
                <c:pt idx="307">
                  <c:v>74.901920000000004</c:v>
                </c:pt>
                <c:pt idx="308">
                  <c:v>73.776319999999998</c:v>
                </c:pt>
                <c:pt idx="309">
                  <c:v>72.313879999999997</c:v>
                </c:pt>
                <c:pt idx="310">
                  <c:v>70.487939999999995</c:v>
                </c:pt>
                <c:pt idx="311">
                  <c:v>68.345349999999996</c:v>
                </c:pt>
                <c:pt idx="312">
                  <c:v>65.306179999999998</c:v>
                </c:pt>
                <c:pt idx="313">
                  <c:v>60.882910000000003</c:v>
                </c:pt>
                <c:pt idx="314">
                  <c:v>57.090229999999998</c:v>
                </c:pt>
                <c:pt idx="315">
                  <c:v>57.220120000000001</c:v>
                </c:pt>
                <c:pt idx="316">
                  <c:v>61.415050000000001</c:v>
                </c:pt>
                <c:pt idx="317">
                  <c:v>65.701560000000001</c:v>
                </c:pt>
                <c:pt idx="318">
                  <c:v>67.196299999999994</c:v>
                </c:pt>
                <c:pt idx="319">
                  <c:v>66.548419999999993</c:v>
                </c:pt>
                <c:pt idx="320">
                  <c:v>65.487080000000006</c:v>
                </c:pt>
                <c:pt idx="321">
                  <c:v>64.691199999999995</c:v>
                </c:pt>
                <c:pt idx="322">
                  <c:v>64.643709999999999</c:v>
                </c:pt>
                <c:pt idx="323">
                  <c:v>65.600099999999998</c:v>
                </c:pt>
                <c:pt idx="324">
                  <c:v>66.906769999999995</c:v>
                </c:pt>
                <c:pt idx="325">
                  <c:v>67.735640000000004</c:v>
                </c:pt>
                <c:pt idx="326">
                  <c:v>68.060130000000001</c:v>
                </c:pt>
                <c:pt idx="327">
                  <c:v>68.142650000000003</c:v>
                </c:pt>
                <c:pt idx="328">
                  <c:v>68.086010000000002</c:v>
                </c:pt>
                <c:pt idx="329">
                  <c:v>68.030779999999993</c:v>
                </c:pt>
                <c:pt idx="330">
                  <c:v>68.067819999999998</c:v>
                </c:pt>
                <c:pt idx="331">
                  <c:v>68.117840000000001</c:v>
                </c:pt>
                <c:pt idx="332">
                  <c:v>68.244900000000001</c:v>
                </c:pt>
                <c:pt idx="333">
                  <c:v>68.702539999999999</c:v>
                </c:pt>
                <c:pt idx="334">
                  <c:v>69.647589999999994</c:v>
                </c:pt>
                <c:pt idx="335">
                  <c:v>71.032749999999993</c:v>
                </c:pt>
                <c:pt idx="336">
                  <c:v>72.616770000000002</c:v>
                </c:pt>
                <c:pt idx="337">
                  <c:v>73.962019999999995</c:v>
                </c:pt>
                <c:pt idx="338">
                  <c:v>74.788759999999996</c:v>
                </c:pt>
                <c:pt idx="339">
                  <c:v>75.1233</c:v>
                </c:pt>
                <c:pt idx="340">
                  <c:v>75.065029999999993</c:v>
                </c:pt>
                <c:pt idx="341">
                  <c:v>74.80565</c:v>
                </c:pt>
                <c:pt idx="342">
                  <c:v>74.682119999999998</c:v>
                </c:pt>
                <c:pt idx="343">
                  <c:v>74.741969999999995</c:v>
                </c:pt>
                <c:pt idx="344">
                  <c:v>74.621380000000002</c:v>
                </c:pt>
                <c:pt idx="345">
                  <c:v>74.017910000000001</c:v>
                </c:pt>
                <c:pt idx="346">
                  <c:v>72.490210000000005</c:v>
                </c:pt>
                <c:pt idx="347">
                  <c:v>69.502499999999998</c:v>
                </c:pt>
                <c:pt idx="348">
                  <c:v>65.996700000000004</c:v>
                </c:pt>
                <c:pt idx="349">
                  <c:v>64.982280000000003</c:v>
                </c:pt>
                <c:pt idx="350">
                  <c:v>68.202920000000006</c:v>
                </c:pt>
                <c:pt idx="351">
                  <c:v>73.631110000000007</c:v>
                </c:pt>
                <c:pt idx="352">
                  <c:v>77.705179999999999</c:v>
                </c:pt>
                <c:pt idx="353">
                  <c:v>79.322980000000001</c:v>
                </c:pt>
                <c:pt idx="354">
                  <c:v>79.608800000000002</c:v>
                </c:pt>
                <c:pt idx="355">
                  <c:v>79.550150000000002</c:v>
                </c:pt>
                <c:pt idx="356">
                  <c:v>79.265159999999995</c:v>
                </c:pt>
                <c:pt idx="357">
                  <c:v>78.787040000000005</c:v>
                </c:pt>
                <c:pt idx="358">
                  <c:v>78.270240000000001</c:v>
                </c:pt>
                <c:pt idx="359">
                  <c:v>77.782809999999998</c:v>
                </c:pt>
                <c:pt idx="360">
                  <c:v>77.339340000000007</c:v>
                </c:pt>
                <c:pt idx="361">
                  <c:v>76.919079999999994</c:v>
                </c:pt>
                <c:pt idx="362">
                  <c:v>76.435779999999994</c:v>
                </c:pt>
                <c:pt idx="363">
                  <c:v>75.909930000000003</c:v>
                </c:pt>
                <c:pt idx="364">
                  <c:v>75.637060000000005</c:v>
                </c:pt>
                <c:pt idx="365">
                  <c:v>75.876940000000005</c:v>
                </c:pt>
                <c:pt idx="366">
                  <c:v>76.431209999999993</c:v>
                </c:pt>
                <c:pt idx="367">
                  <c:v>76.767910000000001</c:v>
                </c:pt>
                <c:pt idx="368">
                  <c:v>76.578310000000002</c:v>
                </c:pt>
                <c:pt idx="369">
                  <c:v>75.796139999999994</c:v>
                </c:pt>
                <c:pt idx="370">
                  <c:v>74.5047</c:v>
                </c:pt>
                <c:pt idx="371">
                  <c:v>73.292900000000003</c:v>
                </c:pt>
                <c:pt idx="372">
                  <c:v>73.281009999999995</c:v>
                </c:pt>
                <c:pt idx="373">
                  <c:v>74.844399999999993</c:v>
                </c:pt>
                <c:pt idx="374">
                  <c:v>77.016540000000006</c:v>
                </c:pt>
                <c:pt idx="375">
                  <c:v>78.583820000000003</c:v>
                </c:pt>
                <c:pt idx="376">
                  <c:v>79.320210000000003</c:v>
                </c:pt>
                <c:pt idx="377">
                  <c:v>79.590190000000007</c:v>
                </c:pt>
                <c:pt idx="378">
                  <c:v>79.633420000000001</c:v>
                </c:pt>
                <c:pt idx="379">
                  <c:v>79.529730000000001</c:v>
                </c:pt>
                <c:pt idx="380">
                  <c:v>79.37294</c:v>
                </c:pt>
                <c:pt idx="381">
                  <c:v>79.262900000000002</c:v>
                </c:pt>
                <c:pt idx="382">
                  <c:v>79.256110000000007</c:v>
                </c:pt>
                <c:pt idx="383">
                  <c:v>79.314909999999998</c:v>
                </c:pt>
                <c:pt idx="384">
                  <c:v>79.333969999999994</c:v>
                </c:pt>
                <c:pt idx="385">
                  <c:v>79.292850000000001</c:v>
                </c:pt>
                <c:pt idx="386">
                  <c:v>79.234909999999999</c:v>
                </c:pt>
                <c:pt idx="387">
                  <c:v>79.143169999999998</c:v>
                </c:pt>
                <c:pt idx="388">
                  <c:v>78.996650000000002</c:v>
                </c:pt>
                <c:pt idx="389">
                  <c:v>78.825000000000003</c:v>
                </c:pt>
                <c:pt idx="390">
                  <c:v>78.60736</c:v>
                </c:pt>
                <c:pt idx="391">
                  <c:v>78.266970000000001</c:v>
                </c:pt>
                <c:pt idx="392">
                  <c:v>77.778980000000004</c:v>
                </c:pt>
                <c:pt idx="393">
                  <c:v>77.203310000000002</c:v>
                </c:pt>
                <c:pt idx="394">
                  <c:v>76.647379999999998</c:v>
                </c:pt>
                <c:pt idx="395">
                  <c:v>76.139330000000001</c:v>
                </c:pt>
                <c:pt idx="396">
                  <c:v>75.555390000000003</c:v>
                </c:pt>
                <c:pt idx="397">
                  <c:v>74.748540000000006</c:v>
                </c:pt>
                <c:pt idx="398">
                  <c:v>73.490949999999998</c:v>
                </c:pt>
                <c:pt idx="399">
                  <c:v>71.474770000000007</c:v>
                </c:pt>
                <c:pt idx="400">
                  <c:v>69.252570000000006</c:v>
                </c:pt>
                <c:pt idx="401">
                  <c:v>68.697010000000006</c:v>
                </c:pt>
                <c:pt idx="402">
                  <c:v>70.942239999999998</c:v>
                </c:pt>
                <c:pt idx="403">
                  <c:v>74.273769999999999</c:v>
                </c:pt>
                <c:pt idx="404">
                  <c:v>76.122159999999994</c:v>
                </c:pt>
                <c:pt idx="405">
                  <c:v>76.383970000000005</c:v>
                </c:pt>
                <c:pt idx="406">
                  <c:v>76.760530000000003</c:v>
                </c:pt>
                <c:pt idx="407">
                  <c:v>77.816019999999995</c:v>
                </c:pt>
                <c:pt idx="408">
                  <c:v>78.697029999999998</c:v>
                </c:pt>
                <c:pt idx="409">
                  <c:v>78.91225</c:v>
                </c:pt>
                <c:pt idx="410">
                  <c:v>78.691310000000001</c:v>
                </c:pt>
                <c:pt idx="411">
                  <c:v>78.306290000000004</c:v>
                </c:pt>
                <c:pt idx="412">
                  <c:v>77.868589999999998</c:v>
                </c:pt>
                <c:pt idx="413">
                  <c:v>77.425120000000007</c:v>
                </c:pt>
                <c:pt idx="414">
                  <c:v>76.929119999999998</c:v>
                </c:pt>
                <c:pt idx="415">
                  <c:v>76.368020000000001</c:v>
                </c:pt>
                <c:pt idx="416">
                  <c:v>75.855789999999999</c:v>
                </c:pt>
                <c:pt idx="417">
                  <c:v>75.499020000000002</c:v>
                </c:pt>
                <c:pt idx="418">
                  <c:v>75.295069999999996</c:v>
                </c:pt>
                <c:pt idx="419">
                  <c:v>75.128079999999997</c:v>
                </c:pt>
                <c:pt idx="420">
                  <c:v>74.823499999999996</c:v>
                </c:pt>
                <c:pt idx="421">
                  <c:v>74.314790000000002</c:v>
                </c:pt>
                <c:pt idx="422">
                  <c:v>73.704700000000003</c:v>
                </c:pt>
                <c:pt idx="423">
                  <c:v>73.149420000000006</c:v>
                </c:pt>
                <c:pt idx="424">
                  <c:v>72.745360000000005</c:v>
                </c:pt>
                <c:pt idx="425">
                  <c:v>72.487430000000003</c:v>
                </c:pt>
                <c:pt idx="426">
                  <c:v>72.242329999999995</c:v>
                </c:pt>
                <c:pt idx="427">
                  <c:v>71.888509999999997</c:v>
                </c:pt>
                <c:pt idx="428">
                  <c:v>71.397440000000003</c:v>
                </c:pt>
                <c:pt idx="429">
                  <c:v>70.719290000000001</c:v>
                </c:pt>
                <c:pt idx="430">
                  <c:v>69.787490000000005</c:v>
                </c:pt>
                <c:pt idx="431">
                  <c:v>68.715329999999994</c:v>
                </c:pt>
                <c:pt idx="432">
                  <c:v>67.798240000000007</c:v>
                </c:pt>
                <c:pt idx="433">
                  <c:v>67.316339999999997</c:v>
                </c:pt>
                <c:pt idx="434">
                  <c:v>67.43271</c:v>
                </c:pt>
                <c:pt idx="435">
                  <c:v>68.008089999999996</c:v>
                </c:pt>
                <c:pt idx="436">
                  <c:v>68.613990000000001</c:v>
                </c:pt>
                <c:pt idx="437">
                  <c:v>68.859059999999999</c:v>
                </c:pt>
                <c:pt idx="438">
                  <c:v>68.656329999999997</c:v>
                </c:pt>
                <c:pt idx="439">
                  <c:v>68.004000000000005</c:v>
                </c:pt>
                <c:pt idx="440">
                  <c:v>66.88158</c:v>
                </c:pt>
                <c:pt idx="441">
                  <c:v>65.357979999999998</c:v>
                </c:pt>
                <c:pt idx="442">
                  <c:v>63.497390000000003</c:v>
                </c:pt>
                <c:pt idx="443">
                  <c:v>61.322090000000003</c:v>
                </c:pt>
                <c:pt idx="444">
                  <c:v>59.055639999999997</c:v>
                </c:pt>
                <c:pt idx="445">
                  <c:v>57.205660000000002</c:v>
                </c:pt>
                <c:pt idx="446">
                  <c:v>56.490259999999999</c:v>
                </c:pt>
                <c:pt idx="447">
                  <c:v>57.70346</c:v>
                </c:pt>
                <c:pt idx="448">
                  <c:v>61.248370000000001</c:v>
                </c:pt>
                <c:pt idx="449">
                  <c:v>66.214320000000001</c:v>
                </c:pt>
                <c:pt idx="450">
                  <c:v>70.615830000000003</c:v>
                </c:pt>
                <c:pt idx="451">
                  <c:v>72.98997</c:v>
                </c:pt>
                <c:pt idx="452">
                  <c:v>73.404430000000005</c:v>
                </c:pt>
                <c:pt idx="453">
                  <c:v>72.799210000000002</c:v>
                </c:pt>
                <c:pt idx="454">
                  <c:v>71.852400000000003</c:v>
                </c:pt>
                <c:pt idx="455">
                  <c:v>70.798749999999998</c:v>
                </c:pt>
                <c:pt idx="456">
                  <c:v>69.744</c:v>
                </c:pt>
                <c:pt idx="457">
                  <c:v>68.725290000000001</c:v>
                </c:pt>
                <c:pt idx="458">
                  <c:v>67.658410000000003</c:v>
                </c:pt>
                <c:pt idx="459">
                  <c:v>66.491529999999997</c:v>
                </c:pt>
                <c:pt idx="460">
                  <c:v>65.106669999999994</c:v>
                </c:pt>
                <c:pt idx="461">
                  <c:v>63.265610000000002</c:v>
                </c:pt>
                <c:pt idx="462">
                  <c:v>61.318190000000001</c:v>
                </c:pt>
                <c:pt idx="463">
                  <c:v>60.518799999999999</c:v>
                </c:pt>
                <c:pt idx="464">
                  <c:v>61.418149999999997</c:v>
                </c:pt>
                <c:pt idx="465">
                  <c:v>62.627670000000002</c:v>
                </c:pt>
                <c:pt idx="466">
                  <c:v>62.273560000000003</c:v>
                </c:pt>
                <c:pt idx="467">
                  <c:v>60.172220000000003</c:v>
                </c:pt>
                <c:pt idx="468">
                  <c:v>57.310699999999997</c:v>
                </c:pt>
                <c:pt idx="469">
                  <c:v>54.353119999999997</c:v>
                </c:pt>
                <c:pt idx="470">
                  <c:v>51.537410000000001</c:v>
                </c:pt>
                <c:pt idx="471">
                  <c:v>49.139360000000003</c:v>
                </c:pt>
                <c:pt idx="472">
                  <c:v>47.338500000000003</c:v>
                </c:pt>
                <c:pt idx="473">
                  <c:v>46.318440000000002</c:v>
                </c:pt>
                <c:pt idx="474">
                  <c:v>46.714829999999999</c:v>
                </c:pt>
                <c:pt idx="475">
                  <c:v>49.381369999999997</c:v>
                </c:pt>
                <c:pt idx="476">
                  <c:v>54.3872</c:v>
                </c:pt>
                <c:pt idx="477">
                  <c:v>60.611849999999997</c:v>
                </c:pt>
                <c:pt idx="478">
                  <c:v>66.111180000000004</c:v>
                </c:pt>
                <c:pt idx="479">
                  <c:v>69.513000000000005</c:v>
                </c:pt>
                <c:pt idx="480">
                  <c:v>70.886319999999998</c:v>
                </c:pt>
                <c:pt idx="481">
                  <c:v>71.200530000000001</c:v>
                </c:pt>
                <c:pt idx="482">
                  <c:v>71.352329999999995</c:v>
                </c:pt>
                <c:pt idx="483">
                  <c:v>71.783019999999993</c:v>
                </c:pt>
                <c:pt idx="484">
                  <c:v>72.500730000000004</c:v>
                </c:pt>
                <c:pt idx="485">
                  <c:v>73.123639999999995</c:v>
                </c:pt>
                <c:pt idx="486">
                  <c:v>73.321309999999997</c:v>
                </c:pt>
                <c:pt idx="487">
                  <c:v>73.081479999999999</c:v>
                </c:pt>
                <c:pt idx="488">
                  <c:v>72.484710000000007</c:v>
                </c:pt>
                <c:pt idx="489">
                  <c:v>71.483440000000002</c:v>
                </c:pt>
                <c:pt idx="490">
                  <c:v>70.148480000000006</c:v>
                </c:pt>
                <c:pt idx="491">
                  <c:v>68.872249999999994</c:v>
                </c:pt>
                <c:pt idx="492">
                  <c:v>68.113560000000007</c:v>
                </c:pt>
                <c:pt idx="493">
                  <c:v>68.000500000000002</c:v>
                </c:pt>
                <c:pt idx="494">
                  <c:v>68.145200000000003</c:v>
                </c:pt>
                <c:pt idx="495">
                  <c:v>68.012249999999995</c:v>
                </c:pt>
                <c:pt idx="496">
                  <c:v>67.304180000000002</c:v>
                </c:pt>
                <c:pt idx="497">
                  <c:v>66.021770000000004</c:v>
                </c:pt>
                <c:pt idx="498">
                  <c:v>64.255080000000007</c:v>
                </c:pt>
                <c:pt idx="499">
                  <c:v>62.052959999999999</c:v>
                </c:pt>
                <c:pt idx="500">
                  <c:v>59.366030000000002</c:v>
                </c:pt>
                <c:pt idx="501">
                  <c:v>56.212910000000001</c:v>
                </c:pt>
                <c:pt idx="502">
                  <c:v>53.13794</c:v>
                </c:pt>
                <c:pt idx="503">
                  <c:v>51.257629999999999</c:v>
                </c:pt>
                <c:pt idx="504">
                  <c:v>51.549990000000001</c:v>
                </c:pt>
                <c:pt idx="505">
                  <c:v>53.915140000000001</c:v>
                </c:pt>
                <c:pt idx="506">
                  <c:v>57.064</c:v>
                </c:pt>
                <c:pt idx="507">
                  <c:v>59.350990000000003</c:v>
                </c:pt>
                <c:pt idx="508">
                  <c:v>60.05444</c:v>
                </c:pt>
                <c:pt idx="509">
                  <c:v>59.620350000000002</c:v>
                </c:pt>
                <c:pt idx="510">
                  <c:v>58.643749999999997</c:v>
                </c:pt>
                <c:pt idx="511">
                  <c:v>57.34431</c:v>
                </c:pt>
                <c:pt idx="512">
                  <c:v>55.748069999999998</c:v>
                </c:pt>
                <c:pt idx="513">
                  <c:v>53.774149999999999</c:v>
                </c:pt>
                <c:pt idx="514">
                  <c:v>51.639809999999997</c:v>
                </c:pt>
                <c:pt idx="515">
                  <c:v>50.656309999999998</c:v>
                </c:pt>
                <c:pt idx="516">
                  <c:v>52.886569999999999</c:v>
                </c:pt>
                <c:pt idx="517">
                  <c:v>58.725920000000002</c:v>
                </c:pt>
                <c:pt idx="518">
                  <c:v>65.76831</c:v>
                </c:pt>
                <c:pt idx="519">
                  <c:v>71.056929999999994</c:v>
                </c:pt>
                <c:pt idx="520">
                  <c:v>73.669589999999999</c:v>
                </c:pt>
                <c:pt idx="521">
                  <c:v>74.220359999999999</c:v>
                </c:pt>
                <c:pt idx="522">
                  <c:v>73.536109999999994</c:v>
                </c:pt>
                <c:pt idx="523">
                  <c:v>72.197379999999995</c:v>
                </c:pt>
                <c:pt idx="524">
                  <c:v>70.604039999999998</c:v>
                </c:pt>
                <c:pt idx="525">
                  <c:v>69.055850000000007</c:v>
                </c:pt>
                <c:pt idx="526">
                  <c:v>67.720290000000006</c:v>
                </c:pt>
                <c:pt idx="527">
                  <c:v>66.695179999999993</c:v>
                </c:pt>
                <c:pt idx="528">
                  <c:v>66.064310000000006</c:v>
                </c:pt>
                <c:pt idx="529">
                  <c:v>65.775819999999996</c:v>
                </c:pt>
                <c:pt idx="530">
                  <c:v>65.553150000000002</c:v>
                </c:pt>
                <c:pt idx="531">
                  <c:v>65.164190000000005</c:v>
                </c:pt>
                <c:pt idx="532">
                  <c:v>64.734520000000003</c:v>
                </c:pt>
                <c:pt idx="533">
                  <c:v>64.462519999999998</c:v>
                </c:pt>
                <c:pt idx="534">
                  <c:v>64.372919999999993</c:v>
                </c:pt>
                <c:pt idx="535">
                  <c:v>64.338080000000005</c:v>
                </c:pt>
                <c:pt idx="536">
                  <c:v>64.222880000000004</c:v>
                </c:pt>
                <c:pt idx="537">
                  <c:v>64.027090000000001</c:v>
                </c:pt>
                <c:pt idx="538">
                  <c:v>63.82629</c:v>
                </c:pt>
                <c:pt idx="539">
                  <c:v>63.416069999999998</c:v>
                </c:pt>
                <c:pt idx="540">
                  <c:v>62.46322</c:v>
                </c:pt>
                <c:pt idx="541">
                  <c:v>61.211790000000001</c:v>
                </c:pt>
                <c:pt idx="542">
                  <c:v>60.258920000000003</c:v>
                </c:pt>
                <c:pt idx="543">
                  <c:v>59.950209999999998</c:v>
                </c:pt>
                <c:pt idx="544">
                  <c:v>60.209609999999998</c:v>
                </c:pt>
                <c:pt idx="545">
                  <c:v>60.770879999999998</c:v>
                </c:pt>
                <c:pt idx="546">
                  <c:v>61.226199999999999</c:v>
                </c:pt>
                <c:pt idx="547">
                  <c:v>61.403599999999997</c:v>
                </c:pt>
                <c:pt idx="548">
                  <c:v>61.561399999999999</c:v>
                </c:pt>
                <c:pt idx="549">
                  <c:v>61.547539999999998</c:v>
                </c:pt>
                <c:pt idx="550">
                  <c:v>60.538460000000001</c:v>
                </c:pt>
                <c:pt idx="551">
                  <c:v>58.62265</c:v>
                </c:pt>
                <c:pt idx="552">
                  <c:v>56.713540000000002</c:v>
                </c:pt>
                <c:pt idx="553">
                  <c:v>55.151440000000001</c:v>
                </c:pt>
                <c:pt idx="554">
                  <c:v>53.735819999999997</c:v>
                </c:pt>
                <c:pt idx="555">
                  <c:v>52.457560000000001</c:v>
                </c:pt>
                <c:pt idx="556">
                  <c:v>51.553159999999998</c:v>
                </c:pt>
                <c:pt idx="557">
                  <c:v>51.040979999999998</c:v>
                </c:pt>
                <c:pt idx="558">
                  <c:v>50.700519999999997</c:v>
                </c:pt>
                <c:pt idx="559">
                  <c:v>50.47016</c:v>
                </c:pt>
                <c:pt idx="560">
                  <c:v>50.448920000000001</c:v>
                </c:pt>
                <c:pt idx="561">
                  <c:v>50.604689999999998</c:v>
                </c:pt>
                <c:pt idx="562">
                  <c:v>50.677100000000003</c:v>
                </c:pt>
                <c:pt idx="563">
                  <c:v>50.421340000000001</c:v>
                </c:pt>
                <c:pt idx="564">
                  <c:v>50.14922</c:v>
                </c:pt>
                <c:pt idx="565">
                  <c:v>50.625819999999997</c:v>
                </c:pt>
                <c:pt idx="566">
                  <c:v>52.264400000000002</c:v>
                </c:pt>
                <c:pt idx="567">
                  <c:v>54.713230000000003</c:v>
                </c:pt>
                <c:pt idx="568">
                  <c:v>57.705329999999996</c:v>
                </c:pt>
                <c:pt idx="569">
                  <c:v>61.242080000000001</c:v>
                </c:pt>
                <c:pt idx="570">
                  <c:v>64.723269999999999</c:v>
                </c:pt>
                <c:pt idx="571">
                  <c:v>67.067670000000007</c:v>
                </c:pt>
                <c:pt idx="572">
                  <c:v>67.917339999999996</c:v>
                </c:pt>
                <c:pt idx="573">
                  <c:v>67.957840000000004</c:v>
                </c:pt>
                <c:pt idx="574">
                  <c:v>67.857100000000003</c:v>
                </c:pt>
                <c:pt idx="575">
                  <c:v>67.442440000000005</c:v>
                </c:pt>
                <c:pt idx="576">
                  <c:v>66.100909999999999</c:v>
                </c:pt>
                <c:pt idx="577">
                  <c:v>64.172229999999999</c:v>
                </c:pt>
                <c:pt idx="578">
                  <c:v>62.336219999999997</c:v>
                </c:pt>
                <c:pt idx="579">
                  <c:v>60.66</c:v>
                </c:pt>
                <c:pt idx="580">
                  <c:v>58.974330000000002</c:v>
                </c:pt>
                <c:pt idx="581">
                  <c:v>57.366100000000003</c:v>
                </c:pt>
                <c:pt idx="582">
                  <c:v>55.862720000000003</c:v>
                </c:pt>
                <c:pt idx="583">
                  <c:v>54.230640000000001</c:v>
                </c:pt>
                <c:pt idx="584">
                  <c:v>52.420290000000001</c:v>
                </c:pt>
                <c:pt idx="585">
                  <c:v>50.658250000000002</c:v>
                </c:pt>
                <c:pt idx="586">
                  <c:v>49.090850000000003</c:v>
                </c:pt>
                <c:pt idx="587">
                  <c:v>47.937069999999999</c:v>
                </c:pt>
                <c:pt idx="588">
                  <c:v>47.56418</c:v>
                </c:pt>
                <c:pt idx="589">
                  <c:v>47.996810000000004</c:v>
                </c:pt>
                <c:pt idx="590">
                  <c:v>48.947780000000002</c:v>
                </c:pt>
                <c:pt idx="591">
                  <c:v>50.714750000000002</c:v>
                </c:pt>
                <c:pt idx="592">
                  <c:v>53.7455</c:v>
                </c:pt>
                <c:pt idx="593">
                  <c:v>57.219090000000001</c:v>
                </c:pt>
                <c:pt idx="594">
                  <c:v>60.190480000000001</c:v>
                </c:pt>
                <c:pt idx="595">
                  <c:v>62.941850000000002</c:v>
                </c:pt>
                <c:pt idx="596">
                  <c:v>65.525360000000006</c:v>
                </c:pt>
                <c:pt idx="597">
                  <c:v>67.64134</c:v>
                </c:pt>
                <c:pt idx="598">
                  <c:v>69.491680000000002</c:v>
                </c:pt>
                <c:pt idx="599">
                  <c:v>71.301839999999999</c:v>
                </c:pt>
                <c:pt idx="600">
                  <c:v>73.112849999999995</c:v>
                </c:pt>
                <c:pt idx="601">
                  <c:v>75.310879999999997</c:v>
                </c:pt>
                <c:pt idx="602">
                  <c:v>77.75179</c:v>
                </c:pt>
                <c:pt idx="603">
                  <c:v>79.110820000000004</c:v>
                </c:pt>
                <c:pt idx="604">
                  <c:v>79.169589999999999</c:v>
                </c:pt>
                <c:pt idx="605">
                  <c:v>78.959010000000006</c:v>
                </c:pt>
                <c:pt idx="606">
                  <c:v>78.899000000000001</c:v>
                </c:pt>
                <c:pt idx="607">
                  <c:v>78.775729999999996</c:v>
                </c:pt>
                <c:pt idx="608">
                  <c:v>78.348389999999995</c:v>
                </c:pt>
                <c:pt idx="609">
                  <c:v>77.609700000000004</c:v>
                </c:pt>
                <c:pt idx="610">
                  <c:v>76.698629999999994</c:v>
                </c:pt>
                <c:pt idx="611">
                  <c:v>75.542140000000003</c:v>
                </c:pt>
                <c:pt idx="612">
                  <c:v>73.749529999999993</c:v>
                </c:pt>
                <c:pt idx="613">
                  <c:v>71.176950000000005</c:v>
                </c:pt>
                <c:pt idx="614">
                  <c:v>67.993830000000003</c:v>
                </c:pt>
                <c:pt idx="615">
                  <c:v>64.426580000000001</c:v>
                </c:pt>
                <c:pt idx="616">
                  <c:v>61.469230000000003</c:v>
                </c:pt>
                <c:pt idx="617">
                  <c:v>60.824539999999999</c:v>
                </c:pt>
                <c:pt idx="618">
                  <c:v>63.055610000000001</c:v>
                </c:pt>
                <c:pt idx="619">
                  <c:v>66.380560000000003</c:v>
                </c:pt>
                <c:pt idx="620">
                  <c:v>68.085980000000006</c:v>
                </c:pt>
                <c:pt idx="621">
                  <c:v>67.086039999999997</c:v>
                </c:pt>
                <c:pt idx="622">
                  <c:v>63.941560000000003</c:v>
                </c:pt>
                <c:pt idx="623">
                  <c:v>60.128689999999999</c:v>
                </c:pt>
                <c:pt idx="624">
                  <c:v>57.356949999999998</c:v>
                </c:pt>
                <c:pt idx="625">
                  <c:v>57.124940000000002</c:v>
                </c:pt>
                <c:pt idx="626">
                  <c:v>59.744689999999999</c:v>
                </c:pt>
                <c:pt idx="627">
                  <c:v>64.476410000000001</c:v>
                </c:pt>
                <c:pt idx="628">
                  <c:v>70.060299999999998</c:v>
                </c:pt>
                <c:pt idx="629">
                  <c:v>74.959400000000002</c:v>
                </c:pt>
                <c:pt idx="630">
                  <c:v>78.510909999999996</c:v>
                </c:pt>
                <c:pt idx="631">
                  <c:v>81.011430000000004</c:v>
                </c:pt>
                <c:pt idx="632">
                  <c:v>82.485429999999994</c:v>
                </c:pt>
                <c:pt idx="633">
                  <c:v>82.824100000000001</c:v>
                </c:pt>
                <c:pt idx="634">
                  <c:v>82.548739999999995</c:v>
                </c:pt>
                <c:pt idx="635">
                  <c:v>82.069929999999999</c:v>
                </c:pt>
                <c:pt idx="636">
                  <c:v>81.377619999999993</c:v>
                </c:pt>
                <c:pt idx="637">
                  <c:v>80.450609999999998</c:v>
                </c:pt>
                <c:pt idx="638">
                  <c:v>79.263279999999995</c:v>
                </c:pt>
                <c:pt idx="639">
                  <c:v>77.867729999999995</c:v>
                </c:pt>
                <c:pt idx="640">
                  <c:v>76.577529999999996</c:v>
                </c:pt>
                <c:pt idx="641">
                  <c:v>75.561390000000003</c:v>
                </c:pt>
                <c:pt idx="642">
                  <c:v>74.586950000000002</c:v>
                </c:pt>
                <c:pt idx="643">
                  <c:v>73.468130000000002</c:v>
                </c:pt>
                <c:pt idx="644">
                  <c:v>72.362949999999998</c:v>
                </c:pt>
                <c:pt idx="645">
                  <c:v>71.430880000000002</c:v>
                </c:pt>
                <c:pt idx="646">
                  <c:v>70.778949999999995</c:v>
                </c:pt>
                <c:pt idx="647">
                  <c:v>70.420090000000002</c:v>
                </c:pt>
                <c:pt idx="648">
                  <c:v>70.198459999999997</c:v>
                </c:pt>
                <c:pt idx="649">
                  <c:v>70.202029999999993</c:v>
                </c:pt>
                <c:pt idx="650">
                  <c:v>70.789640000000006</c:v>
                </c:pt>
                <c:pt idx="651">
                  <c:v>71.549109999999999</c:v>
                </c:pt>
                <c:pt idx="652">
                  <c:v>71.202399999999997</c:v>
                </c:pt>
                <c:pt idx="653">
                  <c:v>69.850390000000004</c:v>
                </c:pt>
                <c:pt idx="654">
                  <c:v>68.404079999999993</c:v>
                </c:pt>
                <c:pt idx="655">
                  <c:v>66.944209999999998</c:v>
                </c:pt>
                <c:pt idx="656">
                  <c:v>65.063389999999998</c:v>
                </c:pt>
                <c:pt idx="657">
                  <c:v>62.92248</c:v>
                </c:pt>
                <c:pt idx="658">
                  <c:v>61.27017</c:v>
                </c:pt>
                <c:pt idx="659">
                  <c:v>60.777430000000003</c:v>
                </c:pt>
                <c:pt idx="660">
                  <c:v>61.73751</c:v>
                </c:pt>
                <c:pt idx="661">
                  <c:v>64.068280000000001</c:v>
                </c:pt>
                <c:pt idx="662">
                  <c:v>67.549959999999999</c:v>
                </c:pt>
                <c:pt idx="663">
                  <c:v>71.530079999999998</c:v>
                </c:pt>
                <c:pt idx="664">
                  <c:v>75.03707</c:v>
                </c:pt>
                <c:pt idx="665">
                  <c:v>77.797349999999994</c:v>
                </c:pt>
                <c:pt idx="666">
                  <c:v>80.027979999999999</c:v>
                </c:pt>
                <c:pt idx="667">
                  <c:v>81.628810000000001</c:v>
                </c:pt>
                <c:pt idx="668">
                  <c:v>82.520290000000003</c:v>
                </c:pt>
                <c:pt idx="669">
                  <c:v>83.261020000000002</c:v>
                </c:pt>
                <c:pt idx="670">
                  <c:v>84.196979999999996</c:v>
                </c:pt>
                <c:pt idx="671">
                  <c:v>85.109800000000007</c:v>
                </c:pt>
                <c:pt idx="672">
                  <c:v>85.847340000000003</c:v>
                </c:pt>
                <c:pt idx="673">
                  <c:v>86.600059999999999</c:v>
                </c:pt>
                <c:pt idx="674">
                  <c:v>87.442580000000007</c:v>
                </c:pt>
                <c:pt idx="675">
                  <c:v>88.114090000000004</c:v>
                </c:pt>
                <c:pt idx="676">
                  <c:v>88.385750000000002</c:v>
                </c:pt>
                <c:pt idx="677">
                  <c:v>88.330860000000001</c:v>
                </c:pt>
                <c:pt idx="678">
                  <c:v>88.22587</c:v>
                </c:pt>
                <c:pt idx="679">
                  <c:v>88.255939999999995</c:v>
                </c:pt>
                <c:pt idx="680">
                  <c:v>88.317260000000005</c:v>
                </c:pt>
                <c:pt idx="681">
                  <c:v>88.290099999999995</c:v>
                </c:pt>
                <c:pt idx="682">
                  <c:v>88.362669999999994</c:v>
                </c:pt>
                <c:pt idx="683">
                  <c:v>88.673670000000001</c:v>
                </c:pt>
                <c:pt idx="684">
                  <c:v>88.921970000000002</c:v>
                </c:pt>
                <c:pt idx="685">
                  <c:v>88.810940000000002</c:v>
                </c:pt>
                <c:pt idx="686">
                  <c:v>88.561000000000007</c:v>
                </c:pt>
                <c:pt idx="687">
                  <c:v>88.460319999999996</c:v>
                </c:pt>
                <c:pt idx="688">
                  <c:v>88.518910000000005</c:v>
                </c:pt>
                <c:pt idx="689">
                  <c:v>88.677440000000004</c:v>
                </c:pt>
                <c:pt idx="690">
                  <c:v>88.958860000000001</c:v>
                </c:pt>
                <c:pt idx="691">
                  <c:v>89.433430000000001</c:v>
                </c:pt>
                <c:pt idx="692">
                  <c:v>90.028630000000007</c:v>
                </c:pt>
                <c:pt idx="693">
                  <c:v>90.366590000000002</c:v>
                </c:pt>
                <c:pt idx="694">
                  <c:v>90.239310000000003</c:v>
                </c:pt>
                <c:pt idx="695">
                  <c:v>89.97945</c:v>
                </c:pt>
                <c:pt idx="696">
                  <c:v>89.880930000000006</c:v>
                </c:pt>
                <c:pt idx="697">
                  <c:v>89.872730000000004</c:v>
                </c:pt>
                <c:pt idx="698">
                  <c:v>89.881029999999996</c:v>
                </c:pt>
                <c:pt idx="699">
                  <c:v>89.979079999999996</c:v>
                </c:pt>
                <c:pt idx="700">
                  <c:v>90.147350000000003</c:v>
                </c:pt>
                <c:pt idx="701">
                  <c:v>90.235960000000006</c:v>
                </c:pt>
                <c:pt idx="702">
                  <c:v>90.14949</c:v>
                </c:pt>
                <c:pt idx="703">
                  <c:v>89.939869999999999</c:v>
                </c:pt>
                <c:pt idx="704">
                  <c:v>89.743650000000002</c:v>
                </c:pt>
                <c:pt idx="705">
                  <c:v>89.635300000000001</c:v>
                </c:pt>
                <c:pt idx="706">
                  <c:v>89.538300000000007</c:v>
                </c:pt>
                <c:pt idx="707">
                  <c:v>89.429599999999994</c:v>
                </c:pt>
                <c:pt idx="708">
                  <c:v>89.436509999999998</c:v>
                </c:pt>
                <c:pt idx="709">
                  <c:v>89.561070000000001</c:v>
                </c:pt>
                <c:pt idx="710">
                  <c:v>89.690299999999993</c:v>
                </c:pt>
                <c:pt idx="711">
                  <c:v>89.867789999999999</c:v>
                </c:pt>
                <c:pt idx="712">
                  <c:v>90.10284</c:v>
                </c:pt>
                <c:pt idx="713">
                  <c:v>90.138949999999994</c:v>
                </c:pt>
                <c:pt idx="714">
                  <c:v>89.924250000000001</c:v>
                </c:pt>
                <c:pt idx="715">
                  <c:v>89.764330000000001</c:v>
                </c:pt>
                <c:pt idx="716">
                  <c:v>89.771829999999994</c:v>
                </c:pt>
                <c:pt idx="717">
                  <c:v>89.821910000000003</c:v>
                </c:pt>
                <c:pt idx="718">
                  <c:v>89.896389999999997</c:v>
                </c:pt>
                <c:pt idx="719">
                  <c:v>89.968459999999993</c:v>
                </c:pt>
                <c:pt idx="720">
                  <c:v>89.912260000000003</c:v>
                </c:pt>
                <c:pt idx="721">
                  <c:v>89.819149999999993</c:v>
                </c:pt>
                <c:pt idx="722">
                  <c:v>89.894919999999999</c:v>
                </c:pt>
                <c:pt idx="723">
                  <c:v>90.019180000000006</c:v>
                </c:pt>
                <c:pt idx="724">
                  <c:v>89.97072</c:v>
                </c:pt>
                <c:pt idx="725">
                  <c:v>89.866129999999998</c:v>
                </c:pt>
                <c:pt idx="726">
                  <c:v>89.87424</c:v>
                </c:pt>
                <c:pt idx="727">
                  <c:v>89.902559999999994</c:v>
                </c:pt>
                <c:pt idx="728">
                  <c:v>89.849209999999999</c:v>
                </c:pt>
                <c:pt idx="729">
                  <c:v>89.79804</c:v>
                </c:pt>
                <c:pt idx="730">
                  <c:v>89.828590000000005</c:v>
                </c:pt>
                <c:pt idx="731">
                  <c:v>89.906019999999998</c:v>
                </c:pt>
                <c:pt idx="732">
                  <c:v>89.963269999999994</c:v>
                </c:pt>
                <c:pt idx="733">
                  <c:v>89.997079999999997</c:v>
                </c:pt>
                <c:pt idx="734">
                  <c:v>90.052059999999997</c:v>
                </c:pt>
                <c:pt idx="735">
                  <c:v>90.095179999999999</c:v>
                </c:pt>
                <c:pt idx="736">
                  <c:v>90.033680000000004</c:v>
                </c:pt>
                <c:pt idx="737">
                  <c:v>89.922489999999996</c:v>
                </c:pt>
                <c:pt idx="738">
                  <c:v>89.932169999999999</c:v>
                </c:pt>
                <c:pt idx="739">
                  <c:v>90.033869999999993</c:v>
                </c:pt>
                <c:pt idx="740">
                  <c:v>90.024810000000002</c:v>
                </c:pt>
                <c:pt idx="741">
                  <c:v>89.899240000000006</c:v>
                </c:pt>
                <c:pt idx="742">
                  <c:v>89.852680000000007</c:v>
                </c:pt>
                <c:pt idx="743">
                  <c:v>89.956339999999997</c:v>
                </c:pt>
                <c:pt idx="744">
                  <c:v>90.075029999999998</c:v>
                </c:pt>
                <c:pt idx="745">
                  <c:v>90.094390000000004</c:v>
                </c:pt>
                <c:pt idx="746">
                  <c:v>90.020820000000001</c:v>
                </c:pt>
                <c:pt idx="747">
                  <c:v>89.95111</c:v>
                </c:pt>
                <c:pt idx="748">
                  <c:v>89.991849999999999</c:v>
                </c:pt>
                <c:pt idx="749">
                  <c:v>90.134529999999998</c:v>
                </c:pt>
                <c:pt idx="750">
                  <c:v>90.213890000000006</c:v>
                </c:pt>
                <c:pt idx="751">
                  <c:v>90.108990000000006</c:v>
                </c:pt>
                <c:pt idx="752">
                  <c:v>89.926540000000003</c:v>
                </c:pt>
                <c:pt idx="753">
                  <c:v>89.817539999999994</c:v>
                </c:pt>
                <c:pt idx="754">
                  <c:v>89.779730000000001</c:v>
                </c:pt>
                <c:pt idx="755">
                  <c:v>89.754959999999997</c:v>
                </c:pt>
                <c:pt idx="756">
                  <c:v>89.744659999999996</c:v>
                </c:pt>
                <c:pt idx="757">
                  <c:v>89.726029999999994</c:v>
                </c:pt>
                <c:pt idx="758">
                  <c:v>89.641679999999994</c:v>
                </c:pt>
                <c:pt idx="759">
                  <c:v>89.545779999999993</c:v>
                </c:pt>
                <c:pt idx="760">
                  <c:v>89.550190000000001</c:v>
                </c:pt>
                <c:pt idx="761">
                  <c:v>89.624009999999998</c:v>
                </c:pt>
                <c:pt idx="762">
                  <c:v>89.649069999999995</c:v>
                </c:pt>
                <c:pt idx="763">
                  <c:v>89.584490000000002</c:v>
                </c:pt>
                <c:pt idx="764">
                  <c:v>89.453620000000001</c:v>
                </c:pt>
                <c:pt idx="765">
                  <c:v>89.282340000000005</c:v>
                </c:pt>
                <c:pt idx="766">
                  <c:v>89.103629999999995</c:v>
                </c:pt>
                <c:pt idx="767">
                  <c:v>88.905839999999998</c:v>
                </c:pt>
                <c:pt idx="768">
                  <c:v>88.645129999999995</c:v>
                </c:pt>
                <c:pt idx="769">
                  <c:v>88.362759999999994</c:v>
                </c:pt>
                <c:pt idx="770">
                  <c:v>88.145939999999996</c:v>
                </c:pt>
                <c:pt idx="771">
                  <c:v>88.000600000000006</c:v>
                </c:pt>
                <c:pt idx="772">
                  <c:v>87.930729999999997</c:v>
                </c:pt>
                <c:pt idx="773">
                  <c:v>87.976950000000002</c:v>
                </c:pt>
                <c:pt idx="774">
                  <c:v>88.050880000000006</c:v>
                </c:pt>
                <c:pt idx="775">
                  <c:v>87.947320000000005</c:v>
                </c:pt>
                <c:pt idx="776">
                  <c:v>87.591319999999996</c:v>
                </c:pt>
                <c:pt idx="777">
                  <c:v>87.029349999999994</c:v>
                </c:pt>
                <c:pt idx="778">
                  <c:v>86.333309999999997</c:v>
                </c:pt>
                <c:pt idx="779">
                  <c:v>85.732190000000003</c:v>
                </c:pt>
                <c:pt idx="780">
                  <c:v>85.579890000000006</c:v>
                </c:pt>
                <c:pt idx="781">
                  <c:v>86.038120000000006</c:v>
                </c:pt>
                <c:pt idx="782">
                  <c:v>86.851969999999994</c:v>
                </c:pt>
                <c:pt idx="783">
                  <c:v>87.643799999999999</c:v>
                </c:pt>
                <c:pt idx="784">
                  <c:v>88.195629999999994</c:v>
                </c:pt>
                <c:pt idx="785">
                  <c:v>88.503579999999999</c:v>
                </c:pt>
                <c:pt idx="786">
                  <c:v>88.65513</c:v>
                </c:pt>
                <c:pt idx="787">
                  <c:v>88.763850000000005</c:v>
                </c:pt>
                <c:pt idx="788">
                  <c:v>88.897019999999998</c:v>
                </c:pt>
                <c:pt idx="789">
                  <c:v>89.000659999999996</c:v>
                </c:pt>
                <c:pt idx="790">
                  <c:v>88.979709999999997</c:v>
                </c:pt>
                <c:pt idx="791">
                  <c:v>88.910799999999995</c:v>
                </c:pt>
                <c:pt idx="792">
                  <c:v>88.959980000000002</c:v>
                </c:pt>
                <c:pt idx="793">
                  <c:v>89.099990000000005</c:v>
                </c:pt>
                <c:pt idx="794">
                  <c:v>89.146739999999994</c:v>
                </c:pt>
                <c:pt idx="795">
                  <c:v>89.066630000000004</c:v>
                </c:pt>
                <c:pt idx="796">
                  <c:v>88.961429999999993</c:v>
                </c:pt>
                <c:pt idx="797">
                  <c:v>88.861580000000004</c:v>
                </c:pt>
                <c:pt idx="798">
                  <c:v>88.755309999999994</c:v>
                </c:pt>
                <c:pt idx="799">
                  <c:v>88.670609999999996</c:v>
                </c:pt>
                <c:pt idx="800">
                  <c:v>88.622730000000004</c:v>
                </c:pt>
                <c:pt idx="801">
                  <c:v>88.616169999999997</c:v>
                </c:pt>
                <c:pt idx="802">
                  <c:v>88.648390000000006</c:v>
                </c:pt>
                <c:pt idx="803">
                  <c:v>88.655029999999996</c:v>
                </c:pt>
                <c:pt idx="804">
                  <c:v>88.609080000000006</c:v>
                </c:pt>
                <c:pt idx="805">
                  <c:v>88.604969999999994</c:v>
                </c:pt>
                <c:pt idx="806">
                  <c:v>88.657839999999993</c:v>
                </c:pt>
                <c:pt idx="807">
                  <c:v>88.63364</c:v>
                </c:pt>
                <c:pt idx="808">
                  <c:v>88.517719999999997</c:v>
                </c:pt>
                <c:pt idx="809">
                  <c:v>88.454419999999999</c:v>
                </c:pt>
                <c:pt idx="810">
                  <c:v>88.475499999999997</c:v>
                </c:pt>
                <c:pt idx="811">
                  <c:v>88.488740000000007</c:v>
                </c:pt>
                <c:pt idx="812">
                  <c:v>88.482479999999995</c:v>
                </c:pt>
                <c:pt idx="813">
                  <c:v>88.508099999999999</c:v>
                </c:pt>
                <c:pt idx="814">
                  <c:v>88.564250000000001</c:v>
                </c:pt>
                <c:pt idx="815">
                  <c:v>88.600750000000005</c:v>
                </c:pt>
                <c:pt idx="816">
                  <c:v>88.560460000000006</c:v>
                </c:pt>
                <c:pt idx="817">
                  <c:v>88.447980000000001</c:v>
                </c:pt>
                <c:pt idx="818">
                  <c:v>88.351380000000006</c:v>
                </c:pt>
                <c:pt idx="819">
                  <c:v>88.331569999999999</c:v>
                </c:pt>
                <c:pt idx="820">
                  <c:v>88.365449999999996</c:v>
                </c:pt>
                <c:pt idx="821">
                  <c:v>88.446910000000003</c:v>
                </c:pt>
                <c:pt idx="822">
                  <c:v>88.570149999999998</c:v>
                </c:pt>
                <c:pt idx="823">
                  <c:v>88.652619999999999</c:v>
                </c:pt>
                <c:pt idx="824">
                  <c:v>88.659509999999997</c:v>
                </c:pt>
                <c:pt idx="825">
                  <c:v>88.666690000000003</c:v>
                </c:pt>
                <c:pt idx="826">
                  <c:v>88.694649999999996</c:v>
                </c:pt>
                <c:pt idx="827">
                  <c:v>88.684619999999995</c:v>
                </c:pt>
                <c:pt idx="828">
                  <c:v>88.651539999999997</c:v>
                </c:pt>
                <c:pt idx="829">
                  <c:v>88.647630000000007</c:v>
                </c:pt>
                <c:pt idx="830">
                  <c:v>88.632900000000006</c:v>
                </c:pt>
                <c:pt idx="831">
                  <c:v>88.545100000000005</c:v>
                </c:pt>
                <c:pt idx="832">
                  <c:v>88.421049999999994</c:v>
                </c:pt>
                <c:pt idx="833">
                  <c:v>88.354079999999996</c:v>
                </c:pt>
                <c:pt idx="834">
                  <c:v>88.389499999999998</c:v>
                </c:pt>
                <c:pt idx="835">
                  <c:v>88.445430000000002</c:v>
                </c:pt>
                <c:pt idx="836">
                  <c:v>88.39228</c:v>
                </c:pt>
                <c:pt idx="837">
                  <c:v>88.222409999999996</c:v>
                </c:pt>
                <c:pt idx="838">
                  <c:v>88.077590000000001</c:v>
                </c:pt>
                <c:pt idx="839">
                  <c:v>88.063010000000006</c:v>
                </c:pt>
                <c:pt idx="840">
                  <c:v>88.159139999999994</c:v>
                </c:pt>
                <c:pt idx="841">
                  <c:v>88.262829999999994</c:v>
                </c:pt>
                <c:pt idx="842">
                  <c:v>88.278850000000006</c:v>
                </c:pt>
                <c:pt idx="843">
                  <c:v>88.20966</c:v>
                </c:pt>
                <c:pt idx="844">
                  <c:v>88.1584</c:v>
                </c:pt>
                <c:pt idx="845">
                  <c:v>88.179490000000001</c:v>
                </c:pt>
                <c:pt idx="846">
                  <c:v>88.226349999999996</c:v>
                </c:pt>
                <c:pt idx="847">
                  <c:v>88.250780000000006</c:v>
                </c:pt>
                <c:pt idx="848">
                  <c:v>88.25282</c:v>
                </c:pt>
                <c:pt idx="849">
                  <c:v>88.252250000000004</c:v>
                </c:pt>
                <c:pt idx="850">
                  <c:v>88.25797</c:v>
                </c:pt>
                <c:pt idx="851">
                  <c:v>88.22681</c:v>
                </c:pt>
                <c:pt idx="852">
                  <c:v>88.120310000000003</c:v>
                </c:pt>
                <c:pt idx="853">
                  <c:v>88.027979999999999</c:v>
                </c:pt>
                <c:pt idx="854">
                  <c:v>88.058170000000004</c:v>
                </c:pt>
                <c:pt idx="855">
                  <c:v>88.153369999999995</c:v>
                </c:pt>
                <c:pt idx="856">
                  <c:v>88.203270000000003</c:v>
                </c:pt>
                <c:pt idx="857">
                  <c:v>88.201160000000002</c:v>
                </c:pt>
                <c:pt idx="858">
                  <c:v>88.149289999999993</c:v>
                </c:pt>
                <c:pt idx="859">
                  <c:v>88.033439999999999</c:v>
                </c:pt>
                <c:pt idx="860">
                  <c:v>87.92</c:v>
                </c:pt>
                <c:pt idx="861">
                  <c:v>87.860209999999995</c:v>
                </c:pt>
                <c:pt idx="862">
                  <c:v>87.801559999999995</c:v>
                </c:pt>
                <c:pt idx="863">
                  <c:v>87.725430000000003</c:v>
                </c:pt>
                <c:pt idx="864">
                  <c:v>87.664670000000001</c:v>
                </c:pt>
                <c:pt idx="865">
                  <c:v>87.591999999999999</c:v>
                </c:pt>
                <c:pt idx="866">
                  <c:v>87.505629999999996</c:v>
                </c:pt>
                <c:pt idx="867">
                  <c:v>87.482900000000001</c:v>
                </c:pt>
                <c:pt idx="868">
                  <c:v>87.51961</c:v>
                </c:pt>
                <c:pt idx="869">
                  <c:v>87.542079999999999</c:v>
                </c:pt>
                <c:pt idx="870">
                  <c:v>87.56541</c:v>
                </c:pt>
                <c:pt idx="871">
                  <c:v>87.625190000000003</c:v>
                </c:pt>
                <c:pt idx="872">
                  <c:v>87.687780000000004</c:v>
                </c:pt>
                <c:pt idx="873">
                  <c:v>87.751919999999998</c:v>
                </c:pt>
                <c:pt idx="874">
                  <c:v>87.858580000000003</c:v>
                </c:pt>
                <c:pt idx="875">
                  <c:v>87.98733</c:v>
                </c:pt>
                <c:pt idx="876">
                  <c:v>88.067149999999998</c:v>
                </c:pt>
                <c:pt idx="877">
                  <c:v>88.046530000000004</c:v>
                </c:pt>
                <c:pt idx="878">
                  <c:v>87.939350000000005</c:v>
                </c:pt>
                <c:pt idx="879">
                  <c:v>87.842690000000005</c:v>
                </c:pt>
                <c:pt idx="880">
                  <c:v>87.769279999999995</c:v>
                </c:pt>
                <c:pt idx="881">
                  <c:v>87.575429999999997</c:v>
                </c:pt>
                <c:pt idx="882">
                  <c:v>87.286959999999993</c:v>
                </c:pt>
                <c:pt idx="883">
                  <c:v>87.184650000000005</c:v>
                </c:pt>
                <c:pt idx="884">
                  <c:v>87.359769999999997</c:v>
                </c:pt>
                <c:pt idx="885">
                  <c:v>87.543549999999996</c:v>
                </c:pt>
                <c:pt idx="886">
                  <c:v>87.58605</c:v>
                </c:pt>
                <c:pt idx="887">
                  <c:v>87.619929999999997</c:v>
                </c:pt>
                <c:pt idx="888">
                  <c:v>87.744050000000001</c:v>
                </c:pt>
                <c:pt idx="889">
                  <c:v>87.883979999999994</c:v>
                </c:pt>
                <c:pt idx="890">
                  <c:v>87.911479999999997</c:v>
                </c:pt>
                <c:pt idx="891">
                  <c:v>87.77628</c:v>
                </c:pt>
                <c:pt idx="892">
                  <c:v>87.601680000000002</c:v>
                </c:pt>
                <c:pt idx="893">
                  <c:v>87.584879999999998</c:v>
                </c:pt>
                <c:pt idx="894">
                  <c:v>87.699749999999995</c:v>
                </c:pt>
                <c:pt idx="895">
                  <c:v>87.755600000000001</c:v>
                </c:pt>
                <c:pt idx="896">
                  <c:v>87.700199999999995</c:v>
                </c:pt>
                <c:pt idx="897">
                  <c:v>87.638509999999997</c:v>
                </c:pt>
                <c:pt idx="898">
                  <c:v>87.619870000000006</c:v>
                </c:pt>
                <c:pt idx="899">
                  <c:v>87.603710000000007</c:v>
                </c:pt>
                <c:pt idx="900">
                  <c:v>87.528649999999999</c:v>
                </c:pt>
                <c:pt idx="901">
                  <c:v>87.398269999999997</c:v>
                </c:pt>
                <c:pt idx="902">
                  <c:v>87.322239999999994</c:v>
                </c:pt>
                <c:pt idx="903">
                  <c:v>87.35763</c:v>
                </c:pt>
                <c:pt idx="904">
                  <c:v>87.416210000000007</c:v>
                </c:pt>
                <c:pt idx="905">
                  <c:v>87.439530000000005</c:v>
                </c:pt>
                <c:pt idx="906">
                  <c:v>87.443950000000001</c:v>
                </c:pt>
                <c:pt idx="907">
                  <c:v>87.355530000000002</c:v>
                </c:pt>
                <c:pt idx="908">
                  <c:v>87.115920000000003</c:v>
                </c:pt>
                <c:pt idx="909">
                  <c:v>86.848010000000002</c:v>
                </c:pt>
                <c:pt idx="910">
                  <c:v>86.67859</c:v>
                </c:pt>
                <c:pt idx="911">
                  <c:v>86.640479999999997</c:v>
                </c:pt>
                <c:pt idx="912">
                  <c:v>86.787139999999994</c:v>
                </c:pt>
                <c:pt idx="913">
                  <c:v>87.098020000000005</c:v>
                </c:pt>
                <c:pt idx="914">
                  <c:v>87.387910000000005</c:v>
                </c:pt>
                <c:pt idx="915">
                  <c:v>87.572580000000002</c:v>
                </c:pt>
                <c:pt idx="916">
                  <c:v>87.723879999999994</c:v>
                </c:pt>
                <c:pt idx="917">
                  <c:v>87.812439999999995</c:v>
                </c:pt>
                <c:pt idx="918">
                  <c:v>87.756630000000001</c:v>
                </c:pt>
                <c:pt idx="919">
                  <c:v>87.631450000000001</c:v>
                </c:pt>
                <c:pt idx="920">
                  <c:v>87.553979999999996</c:v>
                </c:pt>
                <c:pt idx="921">
                  <c:v>87.531350000000003</c:v>
                </c:pt>
                <c:pt idx="922">
                  <c:v>87.509640000000005</c:v>
                </c:pt>
                <c:pt idx="923">
                  <c:v>87.398840000000007</c:v>
                </c:pt>
                <c:pt idx="924">
                  <c:v>87.190809999999999</c:v>
                </c:pt>
                <c:pt idx="925">
                  <c:v>87.073809999999995</c:v>
                </c:pt>
                <c:pt idx="926">
                  <c:v>87.150260000000003</c:v>
                </c:pt>
                <c:pt idx="927">
                  <c:v>87.226169999999996</c:v>
                </c:pt>
                <c:pt idx="928">
                  <c:v>87.163899999999998</c:v>
                </c:pt>
                <c:pt idx="929">
                  <c:v>87.140370000000004</c:v>
                </c:pt>
                <c:pt idx="930">
                  <c:v>87.283810000000003</c:v>
                </c:pt>
                <c:pt idx="931">
                  <c:v>87.454089999999994</c:v>
                </c:pt>
                <c:pt idx="932">
                  <c:v>87.46208</c:v>
                </c:pt>
                <c:pt idx="933">
                  <c:v>87.290530000000004</c:v>
                </c:pt>
                <c:pt idx="934">
                  <c:v>87.12124</c:v>
                </c:pt>
                <c:pt idx="935">
                  <c:v>87.17013</c:v>
                </c:pt>
                <c:pt idx="936">
                  <c:v>87.397900000000007</c:v>
                </c:pt>
                <c:pt idx="937">
                  <c:v>87.54374</c:v>
                </c:pt>
                <c:pt idx="938">
                  <c:v>87.495570000000001</c:v>
                </c:pt>
                <c:pt idx="939">
                  <c:v>87.350459999999998</c:v>
                </c:pt>
                <c:pt idx="940">
                  <c:v>87.218100000000007</c:v>
                </c:pt>
                <c:pt idx="941">
                  <c:v>87.173169999999999</c:v>
                </c:pt>
                <c:pt idx="942">
                  <c:v>87.203770000000006</c:v>
                </c:pt>
                <c:pt idx="943">
                  <c:v>87.160790000000006</c:v>
                </c:pt>
                <c:pt idx="944">
                  <c:v>87.028019999999998</c:v>
                </c:pt>
                <c:pt idx="945">
                  <c:v>86.998800000000003</c:v>
                </c:pt>
                <c:pt idx="946">
                  <c:v>87.096530000000001</c:v>
                </c:pt>
                <c:pt idx="947">
                  <c:v>87.124160000000003</c:v>
                </c:pt>
                <c:pt idx="948">
                  <c:v>87.074730000000002</c:v>
                </c:pt>
                <c:pt idx="949">
                  <c:v>87.078789999999998</c:v>
                </c:pt>
                <c:pt idx="950">
                  <c:v>87.085620000000006</c:v>
                </c:pt>
                <c:pt idx="951">
                  <c:v>87.026780000000002</c:v>
                </c:pt>
                <c:pt idx="952">
                  <c:v>86.999930000000006</c:v>
                </c:pt>
                <c:pt idx="953">
                  <c:v>87.050039999999996</c:v>
                </c:pt>
                <c:pt idx="954">
                  <c:v>87.105559999999997</c:v>
                </c:pt>
                <c:pt idx="955">
                  <c:v>87.149770000000004</c:v>
                </c:pt>
                <c:pt idx="956">
                  <c:v>87.185199999999995</c:v>
                </c:pt>
                <c:pt idx="957">
                  <c:v>87.168170000000003</c:v>
                </c:pt>
                <c:pt idx="958">
                  <c:v>87.134540000000001</c:v>
                </c:pt>
                <c:pt idx="959">
                  <c:v>87.167850000000001</c:v>
                </c:pt>
                <c:pt idx="960">
                  <c:v>87.22945</c:v>
                </c:pt>
                <c:pt idx="961">
                  <c:v>87.21481</c:v>
                </c:pt>
                <c:pt idx="962">
                  <c:v>87.137500000000003</c:v>
                </c:pt>
                <c:pt idx="963">
                  <c:v>87.11497</c:v>
                </c:pt>
                <c:pt idx="964">
                  <c:v>87.187860000000001</c:v>
                </c:pt>
                <c:pt idx="965">
                  <c:v>87.22439</c:v>
                </c:pt>
                <c:pt idx="966">
                  <c:v>87.088099999999997</c:v>
                </c:pt>
                <c:pt idx="967">
                  <c:v>86.876609999999999</c:v>
                </c:pt>
                <c:pt idx="968">
                  <c:v>86.794370000000001</c:v>
                </c:pt>
                <c:pt idx="969">
                  <c:v>86.868030000000005</c:v>
                </c:pt>
                <c:pt idx="970">
                  <c:v>86.946510000000004</c:v>
                </c:pt>
                <c:pt idx="971">
                  <c:v>86.905869999999993</c:v>
                </c:pt>
                <c:pt idx="972">
                  <c:v>86.720780000000005</c:v>
                </c:pt>
                <c:pt idx="973">
                  <c:v>86.501919999999998</c:v>
                </c:pt>
                <c:pt idx="974">
                  <c:v>86.407030000000006</c:v>
                </c:pt>
                <c:pt idx="975">
                  <c:v>86.436719999999994</c:v>
                </c:pt>
                <c:pt idx="976">
                  <c:v>86.467259999999996</c:v>
                </c:pt>
                <c:pt idx="977">
                  <c:v>86.496039999999994</c:v>
                </c:pt>
                <c:pt idx="978">
                  <c:v>86.567480000000003</c:v>
                </c:pt>
                <c:pt idx="979">
                  <c:v>86.598330000000004</c:v>
                </c:pt>
                <c:pt idx="980">
                  <c:v>86.536299999999997</c:v>
                </c:pt>
                <c:pt idx="981">
                  <c:v>86.464550000000003</c:v>
                </c:pt>
                <c:pt idx="982">
                  <c:v>86.434970000000007</c:v>
                </c:pt>
                <c:pt idx="983">
                  <c:v>86.442909999999998</c:v>
                </c:pt>
                <c:pt idx="984">
                  <c:v>86.525959999999998</c:v>
                </c:pt>
                <c:pt idx="985">
                  <c:v>86.697730000000007</c:v>
                </c:pt>
                <c:pt idx="986">
                  <c:v>86.942030000000003</c:v>
                </c:pt>
                <c:pt idx="987">
                  <c:v>87.27328</c:v>
                </c:pt>
                <c:pt idx="988">
                  <c:v>87.612110000000001</c:v>
                </c:pt>
                <c:pt idx="989">
                  <c:v>87.823300000000003</c:v>
                </c:pt>
                <c:pt idx="990">
                  <c:v>88.011799999999994</c:v>
                </c:pt>
                <c:pt idx="991">
                  <c:v>88.408190000000005</c:v>
                </c:pt>
                <c:pt idx="992">
                  <c:v>88.899959999999993</c:v>
                </c:pt>
                <c:pt idx="993">
                  <c:v>89.128770000000003</c:v>
                </c:pt>
                <c:pt idx="994">
                  <c:v>89.090140000000005</c:v>
                </c:pt>
                <c:pt idx="995">
                  <c:v>89.18329</c:v>
                </c:pt>
                <c:pt idx="996">
                  <c:v>89.723410000000001</c:v>
                </c:pt>
                <c:pt idx="997">
                  <c:v>90.55274</c:v>
                </c:pt>
                <c:pt idx="998">
                  <c:v>91.256240000000005</c:v>
                </c:pt>
                <c:pt idx="999">
                  <c:v>91.653679999999994</c:v>
                </c:pt>
                <c:pt idx="1000">
                  <c:v>91.979129999999998</c:v>
                </c:pt>
                <c:pt idx="1001">
                  <c:v>92.420349999999999</c:v>
                </c:pt>
                <c:pt idx="1002">
                  <c:v>92.841290000000001</c:v>
                </c:pt>
                <c:pt idx="1003">
                  <c:v>93.067430000000002</c:v>
                </c:pt>
                <c:pt idx="1004">
                  <c:v>93.153689999999997</c:v>
                </c:pt>
                <c:pt idx="1005">
                  <c:v>93.271770000000004</c:v>
                </c:pt>
                <c:pt idx="1006">
                  <c:v>93.52807</c:v>
                </c:pt>
                <c:pt idx="1007">
                  <c:v>93.891649999999998</c:v>
                </c:pt>
                <c:pt idx="1008">
                  <c:v>94.127970000000005</c:v>
                </c:pt>
                <c:pt idx="1009">
                  <c:v>93.84769</c:v>
                </c:pt>
                <c:pt idx="1010">
                  <c:v>92.755340000000004</c:v>
                </c:pt>
                <c:pt idx="1011">
                  <c:v>91.186539999999994</c:v>
                </c:pt>
                <c:pt idx="1012">
                  <c:v>90.132729999999995</c:v>
                </c:pt>
                <c:pt idx="1013">
                  <c:v>90.450580000000002</c:v>
                </c:pt>
                <c:pt idx="1014">
                  <c:v>92.07817</c:v>
                </c:pt>
                <c:pt idx="1015">
                  <c:v>94.117490000000004</c:v>
                </c:pt>
                <c:pt idx="1016">
                  <c:v>95.722980000000007</c:v>
                </c:pt>
                <c:pt idx="1017">
                  <c:v>96.678929999999994</c:v>
                </c:pt>
                <c:pt idx="1018">
                  <c:v>97.043859999999995</c:v>
                </c:pt>
                <c:pt idx="1019">
                  <c:v>96.995710000000003</c:v>
                </c:pt>
                <c:pt idx="1020">
                  <c:v>96.734909999999999</c:v>
                </c:pt>
                <c:pt idx="1021">
                  <c:v>96.135720000000006</c:v>
                </c:pt>
                <c:pt idx="1022">
                  <c:v>95.069320000000005</c:v>
                </c:pt>
                <c:pt idx="1023">
                  <c:v>93.829329999999999</c:v>
                </c:pt>
                <c:pt idx="1024">
                  <c:v>92.618039999999993</c:v>
                </c:pt>
                <c:pt idx="1025">
                  <c:v>91.257540000000006</c:v>
                </c:pt>
                <c:pt idx="1026">
                  <c:v>89.690870000000004</c:v>
                </c:pt>
                <c:pt idx="1027">
                  <c:v>88.156580000000005</c:v>
                </c:pt>
                <c:pt idx="1028">
                  <c:v>86.915760000000006</c:v>
                </c:pt>
                <c:pt idx="1029">
                  <c:v>86.144869999999997</c:v>
                </c:pt>
                <c:pt idx="1030">
                  <c:v>85.856629999999996</c:v>
                </c:pt>
                <c:pt idx="1031">
                  <c:v>85.779949999999999</c:v>
                </c:pt>
                <c:pt idx="1032">
                  <c:v>85.645790000000005</c:v>
                </c:pt>
                <c:pt idx="1033">
                  <c:v>85.527630000000002</c:v>
                </c:pt>
                <c:pt idx="1034">
                  <c:v>85.581810000000004</c:v>
                </c:pt>
                <c:pt idx="1035">
                  <c:v>85.721509999999995</c:v>
                </c:pt>
                <c:pt idx="1036">
                  <c:v>85.79813</c:v>
                </c:pt>
                <c:pt idx="1037">
                  <c:v>85.761859999999999</c:v>
                </c:pt>
                <c:pt idx="1038">
                  <c:v>85.608879999999999</c:v>
                </c:pt>
                <c:pt idx="1039">
                  <c:v>85.397679999999994</c:v>
                </c:pt>
                <c:pt idx="1040">
                  <c:v>85.243269999999995</c:v>
                </c:pt>
                <c:pt idx="1041">
                  <c:v>85.168949999999995</c:v>
                </c:pt>
                <c:pt idx="1042">
                  <c:v>85.149439999999998</c:v>
                </c:pt>
                <c:pt idx="1043">
                  <c:v>85.207679999999996</c:v>
                </c:pt>
                <c:pt idx="1044">
                  <c:v>85.292410000000004</c:v>
                </c:pt>
                <c:pt idx="1045">
                  <c:v>85.292969999999997</c:v>
                </c:pt>
                <c:pt idx="1046">
                  <c:v>85.270290000000003</c:v>
                </c:pt>
                <c:pt idx="1047">
                  <c:v>85.374889999999994</c:v>
                </c:pt>
                <c:pt idx="1048">
                  <c:v>85.526430000000005</c:v>
                </c:pt>
                <c:pt idx="1049">
                  <c:v>85.481700000000004</c:v>
                </c:pt>
                <c:pt idx="1050">
                  <c:v>85.185320000000004</c:v>
                </c:pt>
                <c:pt idx="1051">
                  <c:v>84.810540000000003</c:v>
                </c:pt>
                <c:pt idx="1052">
                  <c:v>84.581500000000005</c:v>
                </c:pt>
                <c:pt idx="1053">
                  <c:v>84.613060000000004</c:v>
                </c:pt>
                <c:pt idx="1054">
                  <c:v>84.83569</c:v>
                </c:pt>
                <c:pt idx="1055">
                  <c:v>85.024280000000005</c:v>
                </c:pt>
                <c:pt idx="1056">
                  <c:v>85.045779999999993</c:v>
                </c:pt>
                <c:pt idx="1057">
                  <c:v>84.995369999999994</c:v>
                </c:pt>
                <c:pt idx="1058">
                  <c:v>85.012020000000007</c:v>
                </c:pt>
                <c:pt idx="1059">
                  <c:v>85.065119999999993</c:v>
                </c:pt>
                <c:pt idx="1060">
                  <c:v>85.040049999999994</c:v>
                </c:pt>
                <c:pt idx="1061">
                  <c:v>84.89967</c:v>
                </c:pt>
                <c:pt idx="1062">
                  <c:v>84.702169999999995</c:v>
                </c:pt>
                <c:pt idx="1063">
                  <c:v>84.566190000000006</c:v>
                </c:pt>
                <c:pt idx="1064">
                  <c:v>84.612489999999994</c:v>
                </c:pt>
                <c:pt idx="1065">
                  <c:v>84.805599999999998</c:v>
                </c:pt>
                <c:pt idx="1066">
                  <c:v>84.949070000000006</c:v>
                </c:pt>
                <c:pt idx="1067">
                  <c:v>84.934709999999995</c:v>
                </c:pt>
                <c:pt idx="1068">
                  <c:v>84.84357</c:v>
                </c:pt>
                <c:pt idx="1069">
                  <c:v>84.766670000000005</c:v>
                </c:pt>
                <c:pt idx="1070">
                  <c:v>84.73948</c:v>
                </c:pt>
                <c:pt idx="1071">
                  <c:v>84.76679</c:v>
                </c:pt>
                <c:pt idx="1072">
                  <c:v>84.736630000000005</c:v>
                </c:pt>
                <c:pt idx="1073">
                  <c:v>84.541060000000002</c:v>
                </c:pt>
                <c:pt idx="1074">
                  <c:v>84.328329999999994</c:v>
                </c:pt>
                <c:pt idx="1075">
                  <c:v>84.277569999999997</c:v>
                </c:pt>
                <c:pt idx="1076">
                  <c:v>84.243099999999998</c:v>
                </c:pt>
                <c:pt idx="1077">
                  <c:v>84.093729999999994</c:v>
                </c:pt>
                <c:pt idx="1078">
                  <c:v>84.033550000000005</c:v>
                </c:pt>
                <c:pt idx="1079">
                  <c:v>84.165539999999993</c:v>
                </c:pt>
                <c:pt idx="1080">
                  <c:v>84.241489999999999</c:v>
                </c:pt>
                <c:pt idx="1081">
                  <c:v>84.131029999999996</c:v>
                </c:pt>
                <c:pt idx="1082">
                  <c:v>84.023060000000001</c:v>
                </c:pt>
                <c:pt idx="1083">
                  <c:v>83.989559999999997</c:v>
                </c:pt>
                <c:pt idx="1084">
                  <c:v>83.914879999999997</c:v>
                </c:pt>
                <c:pt idx="1085">
                  <c:v>83.802610000000001</c:v>
                </c:pt>
                <c:pt idx="1086">
                  <c:v>83.75564</c:v>
                </c:pt>
                <c:pt idx="1087">
                  <c:v>83.787499999999994</c:v>
                </c:pt>
                <c:pt idx="1088">
                  <c:v>83.823779999999999</c:v>
                </c:pt>
                <c:pt idx="1089">
                  <c:v>83.7774</c:v>
                </c:pt>
                <c:pt idx="1090">
                  <c:v>83.605450000000005</c:v>
                </c:pt>
                <c:pt idx="1091">
                  <c:v>83.389870000000002</c:v>
                </c:pt>
                <c:pt idx="1092">
                  <c:v>83.237780000000001</c:v>
                </c:pt>
                <c:pt idx="1093">
                  <c:v>83.163730000000001</c:v>
                </c:pt>
                <c:pt idx="1094">
                  <c:v>83.158410000000003</c:v>
                </c:pt>
                <c:pt idx="1095">
                  <c:v>83.24521</c:v>
                </c:pt>
                <c:pt idx="1096">
                  <c:v>83.391750000000002</c:v>
                </c:pt>
                <c:pt idx="1097">
                  <c:v>83.522509999999997</c:v>
                </c:pt>
                <c:pt idx="1098">
                  <c:v>83.589470000000006</c:v>
                </c:pt>
                <c:pt idx="1099">
                  <c:v>83.532970000000006</c:v>
                </c:pt>
                <c:pt idx="1100">
                  <c:v>83.320160000000001</c:v>
                </c:pt>
                <c:pt idx="1101">
                  <c:v>83.018619999999999</c:v>
                </c:pt>
                <c:pt idx="1102">
                  <c:v>82.743899999999996</c:v>
                </c:pt>
                <c:pt idx="1103">
                  <c:v>82.622569999999996</c:v>
                </c:pt>
                <c:pt idx="1104">
                  <c:v>82.783690000000007</c:v>
                </c:pt>
                <c:pt idx="1105">
                  <c:v>83.135800000000003</c:v>
                </c:pt>
                <c:pt idx="1106">
                  <c:v>83.32978</c:v>
                </c:pt>
                <c:pt idx="1107">
                  <c:v>83.229460000000003</c:v>
                </c:pt>
                <c:pt idx="1108">
                  <c:v>83.086429999999993</c:v>
                </c:pt>
                <c:pt idx="1109">
                  <c:v>83.028700000000001</c:v>
                </c:pt>
                <c:pt idx="1110">
                  <c:v>82.875209999999996</c:v>
                </c:pt>
                <c:pt idx="1111">
                  <c:v>82.584059999999994</c:v>
                </c:pt>
                <c:pt idx="1112">
                  <c:v>82.354420000000005</c:v>
                </c:pt>
                <c:pt idx="1113">
                  <c:v>82.247320000000002</c:v>
                </c:pt>
                <c:pt idx="1114">
                  <c:v>82.176959999999994</c:v>
                </c:pt>
                <c:pt idx="1115">
                  <c:v>82.181759999999997</c:v>
                </c:pt>
                <c:pt idx="1116">
                  <c:v>82.334819999999993</c:v>
                </c:pt>
                <c:pt idx="1117">
                  <c:v>82.540499999999994</c:v>
                </c:pt>
                <c:pt idx="1118">
                  <c:v>82.672740000000005</c:v>
                </c:pt>
                <c:pt idx="1119">
                  <c:v>82.716440000000006</c:v>
                </c:pt>
                <c:pt idx="1120">
                  <c:v>82.666899999999998</c:v>
                </c:pt>
                <c:pt idx="1121">
                  <c:v>82.473070000000007</c:v>
                </c:pt>
                <c:pt idx="1122">
                  <c:v>82.152590000000004</c:v>
                </c:pt>
                <c:pt idx="1123">
                  <c:v>81.852779999999996</c:v>
                </c:pt>
                <c:pt idx="1124">
                  <c:v>81.707120000000003</c:v>
                </c:pt>
                <c:pt idx="1125">
                  <c:v>81.684100000000001</c:v>
                </c:pt>
                <c:pt idx="1126">
                  <c:v>81.639049999999997</c:v>
                </c:pt>
                <c:pt idx="1127">
                  <c:v>81.579449999999994</c:v>
                </c:pt>
                <c:pt idx="1128">
                  <c:v>81.717410000000001</c:v>
                </c:pt>
                <c:pt idx="1129">
                  <c:v>82.106449999999995</c:v>
                </c:pt>
                <c:pt idx="1130">
                  <c:v>82.449460000000002</c:v>
                </c:pt>
                <c:pt idx="1131">
                  <c:v>82.472930000000005</c:v>
                </c:pt>
                <c:pt idx="1132">
                  <c:v>82.336960000000005</c:v>
                </c:pt>
                <c:pt idx="1133">
                  <c:v>82.313329999999993</c:v>
                </c:pt>
                <c:pt idx="1134">
                  <c:v>82.355620000000002</c:v>
                </c:pt>
                <c:pt idx="1135">
                  <c:v>82.265079999999998</c:v>
                </c:pt>
                <c:pt idx="1136">
                  <c:v>82.109819999999999</c:v>
                </c:pt>
                <c:pt idx="1137">
                  <c:v>82.119299999999996</c:v>
                </c:pt>
                <c:pt idx="1138">
                  <c:v>82.269769999999994</c:v>
                </c:pt>
                <c:pt idx="1139">
                  <c:v>82.29786</c:v>
                </c:pt>
                <c:pt idx="1140">
                  <c:v>82.067949999999996</c:v>
                </c:pt>
                <c:pt idx="1141">
                  <c:v>81.792770000000004</c:v>
                </c:pt>
                <c:pt idx="1142">
                  <c:v>81.765050000000002</c:v>
                </c:pt>
                <c:pt idx="1143">
                  <c:v>82.001109999999997</c:v>
                </c:pt>
                <c:pt idx="1144">
                  <c:v>82.202789999999993</c:v>
                </c:pt>
                <c:pt idx="1145">
                  <c:v>82.160550000000001</c:v>
                </c:pt>
                <c:pt idx="1146">
                  <c:v>81.987089999999995</c:v>
                </c:pt>
                <c:pt idx="1147">
                  <c:v>81.896889999999999</c:v>
                </c:pt>
                <c:pt idx="1148">
                  <c:v>81.921360000000007</c:v>
                </c:pt>
                <c:pt idx="1149">
                  <c:v>81.978489999999994</c:v>
                </c:pt>
                <c:pt idx="1150">
                  <c:v>82.018370000000004</c:v>
                </c:pt>
                <c:pt idx="1151">
                  <c:v>82.002750000000006</c:v>
                </c:pt>
                <c:pt idx="1152">
                  <c:v>81.906769999999995</c:v>
                </c:pt>
                <c:pt idx="1153">
                  <c:v>81.799930000000003</c:v>
                </c:pt>
                <c:pt idx="1154">
                  <c:v>81.762190000000004</c:v>
                </c:pt>
                <c:pt idx="1155">
                  <c:v>81.736490000000003</c:v>
                </c:pt>
                <c:pt idx="1156">
                  <c:v>81.614919999999998</c:v>
                </c:pt>
                <c:pt idx="1157">
                  <c:v>81.418499999999995</c:v>
                </c:pt>
                <c:pt idx="1158">
                  <c:v>81.243650000000002</c:v>
                </c:pt>
                <c:pt idx="1159">
                  <c:v>81.116799999999998</c:v>
                </c:pt>
                <c:pt idx="1160">
                  <c:v>81.045649999999995</c:v>
                </c:pt>
                <c:pt idx="1161">
                  <c:v>81.061779999999999</c:v>
                </c:pt>
                <c:pt idx="1162">
                  <c:v>81.091269999999994</c:v>
                </c:pt>
                <c:pt idx="1163">
                  <c:v>80.985730000000004</c:v>
                </c:pt>
                <c:pt idx="1164">
                  <c:v>80.794589999999999</c:v>
                </c:pt>
                <c:pt idx="1165">
                  <c:v>80.747010000000003</c:v>
                </c:pt>
                <c:pt idx="1166">
                  <c:v>80.901840000000007</c:v>
                </c:pt>
                <c:pt idx="1167">
                  <c:v>81.070139999999995</c:v>
                </c:pt>
                <c:pt idx="1168">
                  <c:v>81.128050000000002</c:v>
                </c:pt>
                <c:pt idx="1169">
                  <c:v>81.132230000000007</c:v>
                </c:pt>
                <c:pt idx="1170">
                  <c:v>81.150180000000006</c:v>
                </c:pt>
                <c:pt idx="1171">
                  <c:v>81.179699999999997</c:v>
                </c:pt>
                <c:pt idx="1172">
                  <c:v>81.215450000000004</c:v>
                </c:pt>
                <c:pt idx="1173">
                  <c:v>81.235820000000004</c:v>
                </c:pt>
                <c:pt idx="1174">
                  <c:v>81.178600000000003</c:v>
                </c:pt>
                <c:pt idx="1175">
                  <c:v>81.032120000000006</c:v>
                </c:pt>
                <c:pt idx="1176">
                  <c:v>80.934880000000007</c:v>
                </c:pt>
                <c:pt idx="1177">
                  <c:v>81.045789999999997</c:v>
                </c:pt>
                <c:pt idx="1178">
                  <c:v>81.293229999999994</c:v>
                </c:pt>
                <c:pt idx="1179">
                  <c:v>81.366550000000004</c:v>
                </c:pt>
                <c:pt idx="1180">
                  <c:v>81.124489999999994</c:v>
                </c:pt>
                <c:pt idx="1181">
                  <c:v>80.797259999999994</c:v>
                </c:pt>
                <c:pt idx="1182">
                  <c:v>80.637090000000001</c:v>
                </c:pt>
                <c:pt idx="1183">
                  <c:v>80.589079999999996</c:v>
                </c:pt>
                <c:pt idx="1184">
                  <c:v>80.505570000000006</c:v>
                </c:pt>
                <c:pt idx="1185">
                  <c:v>80.42801</c:v>
                </c:pt>
                <c:pt idx="1186">
                  <c:v>80.472030000000004</c:v>
                </c:pt>
                <c:pt idx="1187">
                  <c:v>80.610060000000004</c:v>
                </c:pt>
                <c:pt idx="1188">
                  <c:v>80.644970000000001</c:v>
                </c:pt>
                <c:pt idx="1189">
                  <c:v>80.424899999999994</c:v>
                </c:pt>
                <c:pt idx="1190">
                  <c:v>80.066159999999996</c:v>
                </c:pt>
                <c:pt idx="1191">
                  <c:v>79.837549999999993</c:v>
                </c:pt>
                <c:pt idx="1192">
                  <c:v>79.745170000000002</c:v>
                </c:pt>
                <c:pt idx="1193">
                  <c:v>79.560770000000005</c:v>
                </c:pt>
                <c:pt idx="1194">
                  <c:v>79.289010000000005</c:v>
                </c:pt>
                <c:pt idx="1195">
                  <c:v>79.158630000000002</c:v>
                </c:pt>
                <c:pt idx="1196">
                  <c:v>79.203270000000003</c:v>
                </c:pt>
                <c:pt idx="1197">
                  <c:v>79.271739999999994</c:v>
                </c:pt>
                <c:pt idx="1198">
                  <c:v>79.329210000000003</c:v>
                </c:pt>
                <c:pt idx="1199">
                  <c:v>79.327110000000005</c:v>
                </c:pt>
                <c:pt idx="1200">
                  <c:v>79.138660000000002</c:v>
                </c:pt>
                <c:pt idx="1201">
                  <c:v>78.88991</c:v>
                </c:pt>
                <c:pt idx="1202">
                  <c:v>78.876429999999999</c:v>
                </c:pt>
                <c:pt idx="1203">
                  <c:v>78.981489999999994</c:v>
                </c:pt>
                <c:pt idx="1204">
                  <c:v>78.827669999999998</c:v>
                </c:pt>
                <c:pt idx="1205">
                  <c:v>78.501000000000005</c:v>
                </c:pt>
                <c:pt idx="1206">
                  <c:v>78.437219999999996</c:v>
                </c:pt>
                <c:pt idx="1207">
                  <c:v>78.610690000000005</c:v>
                </c:pt>
                <c:pt idx="1208">
                  <c:v>78.594729999999998</c:v>
                </c:pt>
                <c:pt idx="1209">
                  <c:v>78.333979999999997</c:v>
                </c:pt>
                <c:pt idx="1210">
                  <c:v>78.124780000000001</c:v>
                </c:pt>
                <c:pt idx="1211">
                  <c:v>78.031959999999998</c:v>
                </c:pt>
                <c:pt idx="1212">
                  <c:v>77.950710000000001</c:v>
                </c:pt>
                <c:pt idx="1213">
                  <c:v>78.010810000000006</c:v>
                </c:pt>
                <c:pt idx="1214">
                  <c:v>78.309119999999993</c:v>
                </c:pt>
                <c:pt idx="1215">
                  <c:v>78.559910000000002</c:v>
                </c:pt>
                <c:pt idx="1216">
                  <c:v>78.479730000000004</c:v>
                </c:pt>
                <c:pt idx="1217">
                  <c:v>78.184619999999995</c:v>
                </c:pt>
                <c:pt idx="1218">
                  <c:v>77.883709999999994</c:v>
                </c:pt>
                <c:pt idx="1219">
                  <c:v>77.600589999999997</c:v>
                </c:pt>
                <c:pt idx="1220">
                  <c:v>77.300250000000005</c:v>
                </c:pt>
                <c:pt idx="1221">
                  <c:v>76.953479999999999</c:v>
                </c:pt>
                <c:pt idx="1222">
                  <c:v>76.573220000000006</c:v>
                </c:pt>
                <c:pt idx="1223">
                  <c:v>76.345680000000002</c:v>
                </c:pt>
                <c:pt idx="1224">
                  <c:v>76.376750000000001</c:v>
                </c:pt>
                <c:pt idx="1225">
                  <c:v>76.390249999999995</c:v>
                </c:pt>
                <c:pt idx="1226">
                  <c:v>76.144670000000005</c:v>
                </c:pt>
                <c:pt idx="1227">
                  <c:v>75.85915</c:v>
                </c:pt>
                <c:pt idx="1228">
                  <c:v>75.75179</c:v>
                </c:pt>
                <c:pt idx="1229">
                  <c:v>75.669169999999994</c:v>
                </c:pt>
                <c:pt idx="1230">
                  <c:v>75.542739999999995</c:v>
                </c:pt>
                <c:pt idx="1231">
                  <c:v>75.510649999999998</c:v>
                </c:pt>
                <c:pt idx="1232">
                  <c:v>75.477670000000003</c:v>
                </c:pt>
                <c:pt idx="1233">
                  <c:v>75.248729999999995</c:v>
                </c:pt>
                <c:pt idx="1234">
                  <c:v>74.918430000000001</c:v>
                </c:pt>
                <c:pt idx="1235">
                  <c:v>74.616309999999999</c:v>
                </c:pt>
                <c:pt idx="1236">
                  <c:v>74.278919999999999</c:v>
                </c:pt>
                <c:pt idx="1237">
                  <c:v>73.985529999999997</c:v>
                </c:pt>
                <c:pt idx="1238">
                  <c:v>73.900069999999999</c:v>
                </c:pt>
                <c:pt idx="1239">
                  <c:v>73.85951</c:v>
                </c:pt>
                <c:pt idx="1240">
                  <c:v>73.623760000000004</c:v>
                </c:pt>
                <c:pt idx="1241">
                  <c:v>73.336789999999993</c:v>
                </c:pt>
                <c:pt idx="1242">
                  <c:v>73.169809999999998</c:v>
                </c:pt>
                <c:pt idx="1243">
                  <c:v>72.951980000000006</c:v>
                </c:pt>
                <c:pt idx="1244">
                  <c:v>72.517650000000003</c:v>
                </c:pt>
                <c:pt idx="1245">
                  <c:v>71.990219999999994</c:v>
                </c:pt>
                <c:pt idx="1246">
                  <c:v>71.623249999999999</c:v>
                </c:pt>
                <c:pt idx="1247">
                  <c:v>71.665530000000004</c:v>
                </c:pt>
                <c:pt idx="1248">
                  <c:v>72.184880000000007</c:v>
                </c:pt>
                <c:pt idx="1249">
                  <c:v>72.770859999999999</c:v>
                </c:pt>
                <c:pt idx="1250">
                  <c:v>72.920490000000001</c:v>
                </c:pt>
                <c:pt idx="1251">
                  <c:v>72.757080000000002</c:v>
                </c:pt>
                <c:pt idx="1252">
                  <c:v>72.752030000000005</c:v>
                </c:pt>
                <c:pt idx="1253">
                  <c:v>72.905140000000003</c:v>
                </c:pt>
                <c:pt idx="1254">
                  <c:v>72.933809999999994</c:v>
                </c:pt>
                <c:pt idx="1255">
                  <c:v>72.858230000000006</c:v>
                </c:pt>
                <c:pt idx="1256">
                  <c:v>72.736620000000002</c:v>
                </c:pt>
                <c:pt idx="1257">
                  <c:v>72.323949999999996</c:v>
                </c:pt>
                <c:pt idx="1258">
                  <c:v>71.602289999999996</c:v>
                </c:pt>
                <c:pt idx="1259">
                  <c:v>71.054630000000003</c:v>
                </c:pt>
                <c:pt idx="1260">
                  <c:v>70.953159999999997</c:v>
                </c:pt>
                <c:pt idx="1261">
                  <c:v>70.979389999999995</c:v>
                </c:pt>
                <c:pt idx="1262">
                  <c:v>70.834400000000002</c:v>
                </c:pt>
                <c:pt idx="1263">
                  <c:v>70.656030000000001</c:v>
                </c:pt>
                <c:pt idx="1264">
                  <c:v>70.642259999999993</c:v>
                </c:pt>
                <c:pt idx="1265">
                  <c:v>70.703059999999994</c:v>
                </c:pt>
                <c:pt idx="1266">
                  <c:v>70.64188</c:v>
                </c:pt>
                <c:pt idx="1267">
                  <c:v>70.434960000000004</c:v>
                </c:pt>
                <c:pt idx="1268">
                  <c:v>70.256929999999997</c:v>
                </c:pt>
                <c:pt idx="1269">
                  <c:v>70.269580000000005</c:v>
                </c:pt>
                <c:pt idx="1270">
                  <c:v>70.381370000000004</c:v>
                </c:pt>
                <c:pt idx="1271">
                  <c:v>70.319329999999994</c:v>
                </c:pt>
                <c:pt idx="1272">
                  <c:v>69.960750000000004</c:v>
                </c:pt>
                <c:pt idx="1273">
                  <c:v>69.557370000000006</c:v>
                </c:pt>
                <c:pt idx="1274">
                  <c:v>69.491230000000002</c:v>
                </c:pt>
                <c:pt idx="1275">
                  <c:v>69.807040000000001</c:v>
                </c:pt>
                <c:pt idx="1276">
                  <c:v>69.951669999999993</c:v>
                </c:pt>
                <c:pt idx="1277">
                  <c:v>69.39385</c:v>
                </c:pt>
                <c:pt idx="1278">
                  <c:v>68.402109999999993</c:v>
                </c:pt>
                <c:pt idx="1279">
                  <c:v>67.716769999999997</c:v>
                </c:pt>
                <c:pt idx="1280">
                  <c:v>67.521029999999996</c:v>
                </c:pt>
                <c:pt idx="1281">
                  <c:v>67.511359999999996</c:v>
                </c:pt>
                <c:pt idx="1282">
                  <c:v>67.624449999999996</c:v>
                </c:pt>
                <c:pt idx="1283">
                  <c:v>67.954170000000005</c:v>
                </c:pt>
                <c:pt idx="1284">
                  <c:v>68.293509999999998</c:v>
                </c:pt>
                <c:pt idx="1285">
                  <c:v>68.470560000000006</c:v>
                </c:pt>
                <c:pt idx="1286">
                  <c:v>68.632409999999993</c:v>
                </c:pt>
                <c:pt idx="1287">
                  <c:v>68.767039999999994</c:v>
                </c:pt>
                <c:pt idx="1288">
                  <c:v>68.654210000000006</c:v>
                </c:pt>
                <c:pt idx="1289">
                  <c:v>68.434250000000006</c:v>
                </c:pt>
                <c:pt idx="1290">
                  <c:v>68.389340000000004</c:v>
                </c:pt>
                <c:pt idx="1291">
                  <c:v>68.302250000000001</c:v>
                </c:pt>
                <c:pt idx="1292">
                  <c:v>67.850160000000002</c:v>
                </c:pt>
                <c:pt idx="1293">
                  <c:v>67.175899999999999</c:v>
                </c:pt>
                <c:pt idx="1294">
                  <c:v>66.599810000000005</c:v>
                </c:pt>
                <c:pt idx="1295">
                  <c:v>66.203199999999995</c:v>
                </c:pt>
                <c:pt idx="1296">
                  <c:v>65.978880000000004</c:v>
                </c:pt>
                <c:pt idx="1297">
                  <c:v>65.894000000000005</c:v>
                </c:pt>
                <c:pt idx="1298">
                  <c:v>65.850560000000002</c:v>
                </c:pt>
                <c:pt idx="1299">
                  <c:v>65.846450000000004</c:v>
                </c:pt>
                <c:pt idx="1300">
                  <c:v>65.921729999999997</c:v>
                </c:pt>
                <c:pt idx="1301">
                  <c:v>65.885220000000004</c:v>
                </c:pt>
                <c:pt idx="1302">
                  <c:v>65.482060000000004</c:v>
                </c:pt>
                <c:pt idx="1303">
                  <c:v>64.782489999999996</c:v>
                </c:pt>
                <c:pt idx="1304">
                  <c:v>64.085719999999995</c:v>
                </c:pt>
                <c:pt idx="1305">
                  <c:v>63.725589999999997</c:v>
                </c:pt>
                <c:pt idx="1306">
                  <c:v>63.891449999999999</c:v>
                </c:pt>
                <c:pt idx="1307">
                  <c:v>64.385779999999997</c:v>
                </c:pt>
                <c:pt idx="1308">
                  <c:v>64.653530000000003</c:v>
                </c:pt>
                <c:pt idx="1309">
                  <c:v>64.366709999999998</c:v>
                </c:pt>
                <c:pt idx="1310">
                  <c:v>63.717359999999999</c:v>
                </c:pt>
                <c:pt idx="1311">
                  <c:v>63.17154</c:v>
                </c:pt>
                <c:pt idx="1312">
                  <c:v>63.02861</c:v>
                </c:pt>
                <c:pt idx="1313">
                  <c:v>63.095840000000003</c:v>
                </c:pt>
                <c:pt idx="1314">
                  <c:v>62.892220000000002</c:v>
                </c:pt>
                <c:pt idx="1315">
                  <c:v>62.463419999999999</c:v>
                </c:pt>
                <c:pt idx="1316">
                  <c:v>62.326689999999999</c:v>
                </c:pt>
                <c:pt idx="1317">
                  <c:v>62.534399999999998</c:v>
                </c:pt>
                <c:pt idx="1318">
                  <c:v>62.778849999999998</c:v>
                </c:pt>
                <c:pt idx="1319">
                  <c:v>63.18797</c:v>
                </c:pt>
                <c:pt idx="1320">
                  <c:v>63.789259999999999</c:v>
                </c:pt>
                <c:pt idx="1321">
                  <c:v>63.911960000000001</c:v>
                </c:pt>
                <c:pt idx="1322">
                  <c:v>63.302500000000002</c:v>
                </c:pt>
                <c:pt idx="1323">
                  <c:v>62.879759999999997</c:v>
                </c:pt>
                <c:pt idx="1324">
                  <c:v>63.243189999999998</c:v>
                </c:pt>
                <c:pt idx="1325">
                  <c:v>63.82732</c:v>
                </c:pt>
                <c:pt idx="1326">
                  <c:v>63.890239999999999</c:v>
                </c:pt>
                <c:pt idx="1327">
                  <c:v>63.323250000000002</c:v>
                </c:pt>
                <c:pt idx="1328">
                  <c:v>62.454549999999998</c:v>
                </c:pt>
                <c:pt idx="1329">
                  <c:v>61.801020000000001</c:v>
                </c:pt>
                <c:pt idx="1330">
                  <c:v>61.535060000000001</c:v>
                </c:pt>
                <c:pt idx="1331">
                  <c:v>61.123910000000002</c:v>
                </c:pt>
                <c:pt idx="1332">
                  <c:v>60.195520000000002</c:v>
                </c:pt>
                <c:pt idx="1333">
                  <c:v>59.33426</c:v>
                </c:pt>
                <c:pt idx="1334">
                  <c:v>59.208129999999997</c:v>
                </c:pt>
                <c:pt idx="1335">
                  <c:v>59.613750000000003</c:v>
                </c:pt>
                <c:pt idx="1336">
                  <c:v>60.065800000000003</c:v>
                </c:pt>
                <c:pt idx="1337">
                  <c:v>60.309139999999999</c:v>
                </c:pt>
                <c:pt idx="1338">
                  <c:v>60.169469999999997</c:v>
                </c:pt>
                <c:pt idx="1339">
                  <c:v>59.663319999999999</c:v>
                </c:pt>
                <c:pt idx="1340">
                  <c:v>59.244610000000002</c:v>
                </c:pt>
                <c:pt idx="1341">
                  <c:v>59.291159999999998</c:v>
                </c:pt>
                <c:pt idx="1342">
                  <c:v>59.547539999999998</c:v>
                </c:pt>
                <c:pt idx="1343">
                  <c:v>59.526330000000002</c:v>
                </c:pt>
                <c:pt idx="1344">
                  <c:v>59.360520000000001</c:v>
                </c:pt>
                <c:pt idx="1345">
                  <c:v>59.593879999999999</c:v>
                </c:pt>
                <c:pt idx="1346">
                  <c:v>60.09975</c:v>
                </c:pt>
                <c:pt idx="1347">
                  <c:v>59.980759999999997</c:v>
                </c:pt>
                <c:pt idx="1348">
                  <c:v>59.14396</c:v>
                </c:pt>
                <c:pt idx="1349">
                  <c:v>58.776290000000003</c:v>
                </c:pt>
                <c:pt idx="1350">
                  <c:v>59.296379999999999</c:v>
                </c:pt>
                <c:pt idx="1351">
                  <c:v>59.5578</c:v>
                </c:pt>
                <c:pt idx="1352">
                  <c:v>58.864170000000001</c:v>
                </c:pt>
                <c:pt idx="1353">
                  <c:v>58.214790000000001</c:v>
                </c:pt>
                <c:pt idx="1354">
                  <c:v>58.313540000000003</c:v>
                </c:pt>
                <c:pt idx="1355">
                  <c:v>58.529510000000002</c:v>
                </c:pt>
                <c:pt idx="1356">
                  <c:v>58.4375</c:v>
                </c:pt>
                <c:pt idx="1357">
                  <c:v>58.44923</c:v>
                </c:pt>
                <c:pt idx="1358">
                  <c:v>58.545430000000003</c:v>
                </c:pt>
                <c:pt idx="1359">
                  <c:v>58.282139999999998</c:v>
                </c:pt>
                <c:pt idx="1360">
                  <c:v>57.913119999999999</c:v>
                </c:pt>
                <c:pt idx="1361">
                  <c:v>57.88523</c:v>
                </c:pt>
                <c:pt idx="1362">
                  <c:v>57.791260000000001</c:v>
                </c:pt>
                <c:pt idx="1363">
                  <c:v>57.308979999999998</c:v>
                </c:pt>
                <c:pt idx="1364">
                  <c:v>57.162179999999999</c:v>
                </c:pt>
                <c:pt idx="1365">
                  <c:v>57.79092</c:v>
                </c:pt>
                <c:pt idx="1366">
                  <c:v>58.398699999999998</c:v>
                </c:pt>
                <c:pt idx="1367">
                  <c:v>58.284759999999999</c:v>
                </c:pt>
                <c:pt idx="1368">
                  <c:v>57.830840000000002</c:v>
                </c:pt>
                <c:pt idx="1369">
                  <c:v>57.504620000000003</c:v>
                </c:pt>
                <c:pt idx="1370">
                  <c:v>57.340069999999997</c:v>
                </c:pt>
                <c:pt idx="1371">
                  <c:v>57.402859999999997</c:v>
                </c:pt>
                <c:pt idx="1372">
                  <c:v>57.602440000000001</c:v>
                </c:pt>
                <c:pt idx="1373">
                  <c:v>57.596179999999997</c:v>
                </c:pt>
                <c:pt idx="1374">
                  <c:v>57.519919999999999</c:v>
                </c:pt>
                <c:pt idx="1375">
                  <c:v>57.881909999999998</c:v>
                </c:pt>
                <c:pt idx="1376">
                  <c:v>58.58963</c:v>
                </c:pt>
                <c:pt idx="1377">
                  <c:v>59.130119999999998</c:v>
                </c:pt>
                <c:pt idx="1378">
                  <c:v>59.272500000000001</c:v>
                </c:pt>
                <c:pt idx="1379">
                  <c:v>58.989570000000001</c:v>
                </c:pt>
                <c:pt idx="1380">
                  <c:v>58.403689999999997</c:v>
                </c:pt>
                <c:pt idx="1381">
                  <c:v>58.020330000000001</c:v>
                </c:pt>
                <c:pt idx="1382">
                  <c:v>58.234549999999999</c:v>
                </c:pt>
                <c:pt idx="1383">
                  <c:v>58.931510000000003</c:v>
                </c:pt>
                <c:pt idx="1384">
                  <c:v>59.895589999999999</c:v>
                </c:pt>
                <c:pt idx="1385">
                  <c:v>60.66648</c:v>
                </c:pt>
                <c:pt idx="1386">
                  <c:v>60.505629999999996</c:v>
                </c:pt>
                <c:pt idx="1387">
                  <c:v>59.488639999999997</c:v>
                </c:pt>
                <c:pt idx="1388">
                  <c:v>58.693280000000001</c:v>
                </c:pt>
                <c:pt idx="1389">
                  <c:v>58.53436</c:v>
                </c:pt>
                <c:pt idx="1390">
                  <c:v>58.632539999999999</c:v>
                </c:pt>
                <c:pt idx="1391">
                  <c:v>59.043610000000001</c:v>
                </c:pt>
                <c:pt idx="1392">
                  <c:v>59.964739999999999</c:v>
                </c:pt>
                <c:pt idx="1393">
                  <c:v>60.960009999999997</c:v>
                </c:pt>
                <c:pt idx="1394">
                  <c:v>61.642330000000001</c:v>
                </c:pt>
                <c:pt idx="1395">
                  <c:v>61.990940000000002</c:v>
                </c:pt>
                <c:pt idx="1396">
                  <c:v>61.773980000000002</c:v>
                </c:pt>
                <c:pt idx="1397">
                  <c:v>61.065759999999997</c:v>
                </c:pt>
                <c:pt idx="1398">
                  <c:v>60.531269999999999</c:v>
                </c:pt>
                <c:pt idx="1399">
                  <c:v>60.496980000000001</c:v>
                </c:pt>
                <c:pt idx="1400">
                  <c:v>60.90549</c:v>
                </c:pt>
                <c:pt idx="1401">
                  <c:v>62.14911</c:v>
                </c:pt>
                <c:pt idx="1402">
                  <c:v>64.415369999999996</c:v>
                </c:pt>
                <c:pt idx="1403">
                  <c:v>66.764189999999999</c:v>
                </c:pt>
                <c:pt idx="1404">
                  <c:v>68.309200000000004</c:v>
                </c:pt>
                <c:pt idx="1405">
                  <c:v>69.33587</c:v>
                </c:pt>
                <c:pt idx="1406">
                  <c:v>70.5779</c:v>
                </c:pt>
                <c:pt idx="1407">
                  <c:v>72.356210000000004</c:v>
                </c:pt>
                <c:pt idx="1408">
                  <c:v>74.507509999999996</c:v>
                </c:pt>
                <c:pt idx="1409">
                  <c:v>76.669430000000006</c:v>
                </c:pt>
                <c:pt idx="1410">
                  <c:v>78.830020000000005</c:v>
                </c:pt>
                <c:pt idx="1411">
                  <c:v>81.153279999999995</c:v>
                </c:pt>
                <c:pt idx="1412">
                  <c:v>83.34693</c:v>
                </c:pt>
                <c:pt idx="1413">
                  <c:v>85.257199999999997</c:v>
                </c:pt>
                <c:pt idx="1414">
                  <c:v>87.322100000000006</c:v>
                </c:pt>
                <c:pt idx="1415">
                  <c:v>89.165840000000003</c:v>
                </c:pt>
                <c:pt idx="1416">
                  <c:v>89.287729999999996</c:v>
                </c:pt>
                <c:pt idx="1417">
                  <c:v>87.578389999999999</c:v>
                </c:pt>
                <c:pt idx="1418">
                  <c:v>85.701970000000003</c:v>
                </c:pt>
                <c:pt idx="1419">
                  <c:v>84.159180000000006</c:v>
                </c:pt>
                <c:pt idx="1420">
                  <c:v>81.886269999999996</c:v>
                </c:pt>
                <c:pt idx="1421">
                  <c:v>79.182090000000002</c:v>
                </c:pt>
                <c:pt idx="1422">
                  <c:v>77.807029999999997</c:v>
                </c:pt>
                <c:pt idx="1423">
                  <c:v>78.188959999999994</c:v>
                </c:pt>
                <c:pt idx="1424">
                  <c:v>79.348280000000003</c:v>
                </c:pt>
                <c:pt idx="1425">
                  <c:v>80.918329999999997</c:v>
                </c:pt>
                <c:pt idx="1426">
                  <c:v>82.889510000000001</c:v>
                </c:pt>
                <c:pt idx="1427">
                  <c:v>84.545609999999996</c:v>
                </c:pt>
                <c:pt idx="1428">
                  <c:v>85.592929999999996</c:v>
                </c:pt>
                <c:pt idx="1429">
                  <c:v>86.886629999999997</c:v>
                </c:pt>
                <c:pt idx="1430">
                  <c:v>88.628270000000001</c:v>
                </c:pt>
                <c:pt idx="1431">
                  <c:v>90.088750000000005</c:v>
                </c:pt>
                <c:pt idx="1432">
                  <c:v>91.805080000000004</c:v>
                </c:pt>
                <c:pt idx="1433">
                  <c:v>95.265969999999996</c:v>
                </c:pt>
                <c:pt idx="1434">
                  <c:v>100.4843</c:v>
                </c:pt>
                <c:pt idx="1435">
                  <c:v>105.7174</c:v>
                </c:pt>
                <c:pt idx="1436">
                  <c:v>109.6878</c:v>
                </c:pt>
                <c:pt idx="1437">
                  <c:v>112.64870000000001</c:v>
                </c:pt>
                <c:pt idx="1438">
                  <c:v>116.217</c:v>
                </c:pt>
                <c:pt idx="1439">
                  <c:v>122.0937</c:v>
                </c:pt>
                <c:pt idx="1440">
                  <c:v>130.21430000000001</c:v>
                </c:pt>
                <c:pt idx="1441">
                  <c:v>139.1139</c:v>
                </c:pt>
                <c:pt idx="1442">
                  <c:v>148.67750000000001</c:v>
                </c:pt>
                <c:pt idx="1443">
                  <c:v>159.15379999999999</c:v>
                </c:pt>
                <c:pt idx="1444">
                  <c:v>167.93690000000001</c:v>
                </c:pt>
                <c:pt idx="1445">
                  <c:v>172.8981</c:v>
                </c:pt>
                <c:pt idx="1446">
                  <c:v>177.2578</c:v>
                </c:pt>
                <c:pt idx="1447">
                  <c:v>184.833</c:v>
                </c:pt>
                <c:pt idx="1448">
                  <c:v>193.76179999999999</c:v>
                </c:pt>
                <c:pt idx="1449">
                  <c:v>199.67490000000001</c:v>
                </c:pt>
                <c:pt idx="1450">
                  <c:v>202.25030000000001</c:v>
                </c:pt>
                <c:pt idx="1451">
                  <c:v>203.60910000000001</c:v>
                </c:pt>
                <c:pt idx="1452">
                  <c:v>203.69980000000001</c:v>
                </c:pt>
                <c:pt idx="1453">
                  <c:v>201.0393</c:v>
                </c:pt>
                <c:pt idx="1454">
                  <c:v>196.21539999999999</c:v>
                </c:pt>
                <c:pt idx="1455">
                  <c:v>191.96639999999999</c:v>
                </c:pt>
                <c:pt idx="1456">
                  <c:v>190.2176</c:v>
                </c:pt>
                <c:pt idx="1457">
                  <c:v>191.19220000000001</c:v>
                </c:pt>
                <c:pt idx="1458">
                  <c:v>195.07220000000001</c:v>
                </c:pt>
                <c:pt idx="1459">
                  <c:v>201.87459999999999</c:v>
                </c:pt>
                <c:pt idx="1460">
                  <c:v>209.9436</c:v>
                </c:pt>
                <c:pt idx="1461">
                  <c:v>217.32069999999999</c:v>
                </c:pt>
                <c:pt idx="1462">
                  <c:v>223.8759</c:v>
                </c:pt>
                <c:pt idx="1463">
                  <c:v>229.94880000000001</c:v>
                </c:pt>
                <c:pt idx="1464">
                  <c:v>236.62110000000001</c:v>
                </c:pt>
                <c:pt idx="1465">
                  <c:v>246.91890000000001</c:v>
                </c:pt>
                <c:pt idx="1466">
                  <c:v>261.8252</c:v>
                </c:pt>
                <c:pt idx="1467">
                  <c:v>275.9264</c:v>
                </c:pt>
                <c:pt idx="1468">
                  <c:v>282.07670000000002</c:v>
                </c:pt>
                <c:pt idx="1469">
                  <c:v>280.78160000000003</c:v>
                </c:pt>
                <c:pt idx="1470">
                  <c:v>281.01549999999997</c:v>
                </c:pt>
                <c:pt idx="1471">
                  <c:v>291.40359999999998</c:v>
                </c:pt>
                <c:pt idx="1472">
                  <c:v>313.63490000000002</c:v>
                </c:pt>
                <c:pt idx="1473">
                  <c:v>339.36329999999998</c:v>
                </c:pt>
                <c:pt idx="1474">
                  <c:v>362.65010000000001</c:v>
                </c:pt>
                <c:pt idx="1475">
                  <c:v>389.61799999999999</c:v>
                </c:pt>
                <c:pt idx="1476">
                  <c:v>418.60700000000003</c:v>
                </c:pt>
                <c:pt idx="1477">
                  <c:v>436.16579999999999</c:v>
                </c:pt>
                <c:pt idx="1478">
                  <c:v>447.6146</c:v>
                </c:pt>
                <c:pt idx="1479">
                  <c:v>474.97460000000001</c:v>
                </c:pt>
                <c:pt idx="1480">
                  <c:v>520.19560000000001</c:v>
                </c:pt>
                <c:pt idx="1481">
                  <c:v>560.41549999999995</c:v>
                </c:pt>
                <c:pt idx="1482">
                  <c:v>580.97170000000006</c:v>
                </c:pt>
                <c:pt idx="1483">
                  <c:v>586.71410000000003</c:v>
                </c:pt>
                <c:pt idx="1484">
                  <c:v>584.97270000000003</c:v>
                </c:pt>
                <c:pt idx="1485">
                  <c:v>585.17010000000005</c:v>
                </c:pt>
                <c:pt idx="1486">
                  <c:v>594.34299999999996</c:v>
                </c:pt>
                <c:pt idx="1487">
                  <c:v>614.00810000000001</c:v>
                </c:pt>
                <c:pt idx="1488">
                  <c:v>647.24440000000004</c:v>
                </c:pt>
                <c:pt idx="1489">
                  <c:v>686.37639999999999</c:v>
                </c:pt>
                <c:pt idx="1490">
                  <c:v>698.31029999999998</c:v>
                </c:pt>
                <c:pt idx="1491">
                  <c:v>676.62450000000001</c:v>
                </c:pt>
                <c:pt idx="1492">
                  <c:v>654.48170000000005</c:v>
                </c:pt>
                <c:pt idx="1493">
                  <c:v>642.94309999999996</c:v>
                </c:pt>
                <c:pt idx="1494">
                  <c:v>643.50819999999999</c:v>
                </c:pt>
                <c:pt idx="1495">
                  <c:v>688.92460000000005</c:v>
                </c:pt>
                <c:pt idx="1496">
                  <c:v>789.83230000000003</c:v>
                </c:pt>
                <c:pt idx="1497">
                  <c:v>850.38980000000004</c:v>
                </c:pt>
                <c:pt idx="1498">
                  <c:v>808.40790000000004</c:v>
                </c:pt>
                <c:pt idx="1499">
                  <c:v>777.41030000000001</c:v>
                </c:pt>
                <c:pt idx="1500">
                  <c:v>811.42679999999996</c:v>
                </c:pt>
                <c:pt idx="1501">
                  <c:v>865.62369999999999</c:v>
                </c:pt>
                <c:pt idx="1502">
                  <c:v>907.45140000000004</c:v>
                </c:pt>
                <c:pt idx="1503">
                  <c:v>946.05269999999996</c:v>
                </c:pt>
                <c:pt idx="1504">
                  <c:v>964.16380000000004</c:v>
                </c:pt>
                <c:pt idx="1505">
                  <c:v>964.60559999999998</c:v>
                </c:pt>
                <c:pt idx="1506">
                  <c:v>983.70140000000004</c:v>
                </c:pt>
                <c:pt idx="1507">
                  <c:v>995.91510000000005</c:v>
                </c:pt>
                <c:pt idx="1508">
                  <c:v>939.66980000000001</c:v>
                </c:pt>
                <c:pt idx="1509">
                  <c:v>840.05150000000003</c:v>
                </c:pt>
                <c:pt idx="1510">
                  <c:v>749.79330000000004</c:v>
                </c:pt>
                <c:pt idx="1511">
                  <c:v>686.5421</c:v>
                </c:pt>
                <c:pt idx="1512">
                  <c:v>654.37339999999995</c:v>
                </c:pt>
                <c:pt idx="1513">
                  <c:v>645.91340000000002</c:v>
                </c:pt>
                <c:pt idx="1514">
                  <c:v>635.97540000000004</c:v>
                </c:pt>
                <c:pt idx="1515">
                  <c:v>613.68179999999995</c:v>
                </c:pt>
                <c:pt idx="1516">
                  <c:v>586.51139999999998</c:v>
                </c:pt>
                <c:pt idx="1517">
                  <c:v>549.61969999999997</c:v>
                </c:pt>
                <c:pt idx="1518">
                  <c:v>500.09050000000002</c:v>
                </c:pt>
                <c:pt idx="1519">
                  <c:v>454.89769999999999</c:v>
                </c:pt>
                <c:pt idx="1520">
                  <c:v>430.62419999999997</c:v>
                </c:pt>
                <c:pt idx="1521">
                  <c:v>427.61869999999999</c:v>
                </c:pt>
                <c:pt idx="1522">
                  <c:v>430.3021</c:v>
                </c:pt>
                <c:pt idx="1523">
                  <c:v>419.75889999999998</c:v>
                </c:pt>
                <c:pt idx="1524">
                  <c:v>397.88959999999997</c:v>
                </c:pt>
                <c:pt idx="1525">
                  <c:v>378.34710000000001</c:v>
                </c:pt>
                <c:pt idx="1526">
                  <c:v>362.12560000000002</c:v>
                </c:pt>
                <c:pt idx="1527">
                  <c:v>347.71929999999998</c:v>
                </c:pt>
                <c:pt idx="1528">
                  <c:v>340.39499999999998</c:v>
                </c:pt>
                <c:pt idx="1529">
                  <c:v>336.1234</c:v>
                </c:pt>
                <c:pt idx="1530">
                  <c:v>322.44369999999998</c:v>
                </c:pt>
                <c:pt idx="1531">
                  <c:v>302.71089999999998</c:v>
                </c:pt>
                <c:pt idx="1532">
                  <c:v>290.99770000000001</c:v>
                </c:pt>
                <c:pt idx="1533">
                  <c:v>288.09219999999999</c:v>
                </c:pt>
                <c:pt idx="1534">
                  <c:v>286.09030000000001</c:v>
                </c:pt>
                <c:pt idx="1535">
                  <c:v>282.2398</c:v>
                </c:pt>
                <c:pt idx="1536">
                  <c:v>278.5745</c:v>
                </c:pt>
                <c:pt idx="1537">
                  <c:v>277.6703</c:v>
                </c:pt>
                <c:pt idx="1538">
                  <c:v>280.30720000000002</c:v>
                </c:pt>
                <c:pt idx="1539">
                  <c:v>279.83069999999998</c:v>
                </c:pt>
                <c:pt idx="1540">
                  <c:v>267.88979999999998</c:v>
                </c:pt>
                <c:pt idx="1541">
                  <c:v>252.69820000000001</c:v>
                </c:pt>
                <c:pt idx="1542">
                  <c:v>246.50059999999999</c:v>
                </c:pt>
                <c:pt idx="1543">
                  <c:v>249.08179999999999</c:v>
                </c:pt>
                <c:pt idx="1544">
                  <c:v>252.9768</c:v>
                </c:pt>
                <c:pt idx="1545">
                  <c:v>255.6114</c:v>
                </c:pt>
                <c:pt idx="1546">
                  <c:v>256.19380000000001</c:v>
                </c:pt>
                <c:pt idx="1547">
                  <c:v>252.7687</c:v>
                </c:pt>
                <c:pt idx="1548">
                  <c:v>248.99289999999999</c:v>
                </c:pt>
                <c:pt idx="1549">
                  <c:v>249.53720000000001</c:v>
                </c:pt>
                <c:pt idx="1550">
                  <c:v>251.05029999999999</c:v>
                </c:pt>
                <c:pt idx="1551">
                  <c:v>249.12020000000001</c:v>
                </c:pt>
                <c:pt idx="1552">
                  <c:v>245.1353</c:v>
                </c:pt>
                <c:pt idx="1553">
                  <c:v>239.58090000000001</c:v>
                </c:pt>
                <c:pt idx="1554">
                  <c:v>231.43680000000001</c:v>
                </c:pt>
                <c:pt idx="1555">
                  <c:v>224.27930000000001</c:v>
                </c:pt>
                <c:pt idx="1556">
                  <c:v>220.8956</c:v>
                </c:pt>
                <c:pt idx="1557">
                  <c:v>218.40100000000001</c:v>
                </c:pt>
                <c:pt idx="1558">
                  <c:v>214.88329999999999</c:v>
                </c:pt>
                <c:pt idx="1559">
                  <c:v>212.46899999999999</c:v>
                </c:pt>
                <c:pt idx="1560">
                  <c:v>211.3449</c:v>
                </c:pt>
                <c:pt idx="1561">
                  <c:v>210.50790000000001</c:v>
                </c:pt>
                <c:pt idx="1562">
                  <c:v>211.64340000000001</c:v>
                </c:pt>
                <c:pt idx="1563">
                  <c:v>214.19970000000001</c:v>
                </c:pt>
                <c:pt idx="1564">
                  <c:v>213.38040000000001</c:v>
                </c:pt>
                <c:pt idx="1565">
                  <c:v>209.74250000000001</c:v>
                </c:pt>
                <c:pt idx="1566">
                  <c:v>209.09469999999999</c:v>
                </c:pt>
                <c:pt idx="1567">
                  <c:v>210.97280000000001</c:v>
                </c:pt>
                <c:pt idx="1568">
                  <c:v>209.25550000000001</c:v>
                </c:pt>
                <c:pt idx="1569">
                  <c:v>204.20310000000001</c:v>
                </c:pt>
                <c:pt idx="1570">
                  <c:v>202.33500000000001</c:v>
                </c:pt>
                <c:pt idx="1571">
                  <c:v>205.19730000000001</c:v>
                </c:pt>
                <c:pt idx="1572">
                  <c:v>207.64580000000001</c:v>
                </c:pt>
                <c:pt idx="1573">
                  <c:v>205.28139999999999</c:v>
                </c:pt>
                <c:pt idx="1574">
                  <c:v>199.5872</c:v>
                </c:pt>
                <c:pt idx="1575">
                  <c:v>194.9658</c:v>
                </c:pt>
                <c:pt idx="1576">
                  <c:v>193.75720000000001</c:v>
                </c:pt>
                <c:pt idx="1577">
                  <c:v>194.69730000000001</c:v>
                </c:pt>
                <c:pt idx="1578">
                  <c:v>195.54740000000001</c:v>
                </c:pt>
                <c:pt idx="1579">
                  <c:v>195.71789999999999</c:v>
                </c:pt>
                <c:pt idx="1580">
                  <c:v>195.29390000000001</c:v>
                </c:pt>
                <c:pt idx="1581">
                  <c:v>193.48330000000001</c:v>
                </c:pt>
                <c:pt idx="1582">
                  <c:v>190.32550000000001</c:v>
                </c:pt>
                <c:pt idx="1583">
                  <c:v>187.59389999999999</c:v>
                </c:pt>
                <c:pt idx="1584">
                  <c:v>186.25489999999999</c:v>
                </c:pt>
                <c:pt idx="1585">
                  <c:v>184.83670000000001</c:v>
                </c:pt>
                <c:pt idx="1586">
                  <c:v>182.06290000000001</c:v>
                </c:pt>
                <c:pt idx="1587">
                  <c:v>179.2979</c:v>
                </c:pt>
                <c:pt idx="1588">
                  <c:v>178.74770000000001</c:v>
                </c:pt>
                <c:pt idx="1589">
                  <c:v>180.27760000000001</c:v>
                </c:pt>
                <c:pt idx="1590">
                  <c:v>181.73830000000001</c:v>
                </c:pt>
                <c:pt idx="1591">
                  <c:v>182.59379999999999</c:v>
                </c:pt>
                <c:pt idx="1592">
                  <c:v>184.26519999999999</c:v>
                </c:pt>
                <c:pt idx="1593">
                  <c:v>186.58879999999999</c:v>
                </c:pt>
                <c:pt idx="1594">
                  <c:v>187.10839999999999</c:v>
                </c:pt>
                <c:pt idx="1595">
                  <c:v>184.84039999999999</c:v>
                </c:pt>
                <c:pt idx="1596">
                  <c:v>181.91589999999999</c:v>
                </c:pt>
                <c:pt idx="1597">
                  <c:v>180.32220000000001</c:v>
                </c:pt>
                <c:pt idx="1598">
                  <c:v>179.006</c:v>
                </c:pt>
                <c:pt idx="1599">
                  <c:v>175.9786</c:v>
                </c:pt>
                <c:pt idx="1600">
                  <c:v>172.46979999999999</c:v>
                </c:pt>
                <c:pt idx="1601">
                  <c:v>171.2989</c:v>
                </c:pt>
                <c:pt idx="1602">
                  <c:v>171.98599999999999</c:v>
                </c:pt>
                <c:pt idx="1603">
                  <c:v>171.7568</c:v>
                </c:pt>
                <c:pt idx="1604">
                  <c:v>171.15610000000001</c:v>
                </c:pt>
                <c:pt idx="1605">
                  <c:v>171.77260000000001</c:v>
                </c:pt>
                <c:pt idx="1606">
                  <c:v>171.28909999999999</c:v>
                </c:pt>
                <c:pt idx="1607">
                  <c:v>168.62389999999999</c:v>
                </c:pt>
                <c:pt idx="1608">
                  <c:v>168.09649999999999</c:v>
                </c:pt>
                <c:pt idx="1609">
                  <c:v>171.36840000000001</c:v>
                </c:pt>
                <c:pt idx="1610">
                  <c:v>173.12360000000001</c:v>
                </c:pt>
                <c:pt idx="1611">
                  <c:v>170.1071</c:v>
                </c:pt>
                <c:pt idx="1612">
                  <c:v>166.5163</c:v>
                </c:pt>
                <c:pt idx="1613">
                  <c:v>165.31450000000001</c:v>
                </c:pt>
                <c:pt idx="1614">
                  <c:v>165.08019999999999</c:v>
                </c:pt>
                <c:pt idx="1615">
                  <c:v>164.5377</c:v>
                </c:pt>
                <c:pt idx="1616">
                  <c:v>163.65780000000001</c:v>
                </c:pt>
                <c:pt idx="1617">
                  <c:v>162.26669999999999</c:v>
                </c:pt>
                <c:pt idx="1618">
                  <c:v>161.2747</c:v>
                </c:pt>
                <c:pt idx="1619">
                  <c:v>161.67580000000001</c:v>
                </c:pt>
                <c:pt idx="1620">
                  <c:v>161.7396</c:v>
                </c:pt>
                <c:pt idx="1621">
                  <c:v>159.50020000000001</c:v>
                </c:pt>
                <c:pt idx="1622">
                  <c:v>156.352</c:v>
                </c:pt>
                <c:pt idx="1623">
                  <c:v>154.82069999999999</c:v>
                </c:pt>
                <c:pt idx="1624">
                  <c:v>155.28030000000001</c:v>
                </c:pt>
                <c:pt idx="1625">
                  <c:v>156.6696</c:v>
                </c:pt>
                <c:pt idx="1626">
                  <c:v>157.76009999999999</c:v>
                </c:pt>
                <c:pt idx="1627">
                  <c:v>157.39420000000001</c:v>
                </c:pt>
                <c:pt idx="1628">
                  <c:v>155.16079999999999</c:v>
                </c:pt>
                <c:pt idx="1629">
                  <c:v>152.18170000000001</c:v>
                </c:pt>
                <c:pt idx="1630">
                  <c:v>149.67769999999999</c:v>
                </c:pt>
                <c:pt idx="1631">
                  <c:v>147.80520000000001</c:v>
                </c:pt>
                <c:pt idx="1632">
                  <c:v>146.35599999999999</c:v>
                </c:pt>
                <c:pt idx="1633">
                  <c:v>145.93969999999999</c:v>
                </c:pt>
                <c:pt idx="1634">
                  <c:v>147.2174</c:v>
                </c:pt>
                <c:pt idx="1635">
                  <c:v>149.07060000000001</c:v>
                </c:pt>
                <c:pt idx="1636">
                  <c:v>149.6763</c:v>
                </c:pt>
                <c:pt idx="1637">
                  <c:v>149.12219999999999</c:v>
                </c:pt>
                <c:pt idx="1638">
                  <c:v>148.75729999999999</c:v>
                </c:pt>
                <c:pt idx="1639">
                  <c:v>148.6317</c:v>
                </c:pt>
                <c:pt idx="1640">
                  <c:v>147.96019999999999</c:v>
                </c:pt>
                <c:pt idx="1641">
                  <c:v>146.57169999999999</c:v>
                </c:pt>
                <c:pt idx="1642">
                  <c:v>144.85419999999999</c:v>
                </c:pt>
                <c:pt idx="1643">
                  <c:v>143.2919</c:v>
                </c:pt>
                <c:pt idx="1644">
                  <c:v>141.68510000000001</c:v>
                </c:pt>
                <c:pt idx="1645">
                  <c:v>138.98740000000001</c:v>
                </c:pt>
                <c:pt idx="1646">
                  <c:v>135.02029999999999</c:v>
                </c:pt>
                <c:pt idx="1647">
                  <c:v>131.6885</c:v>
                </c:pt>
                <c:pt idx="1648">
                  <c:v>131.00800000000001</c:v>
                </c:pt>
                <c:pt idx="1649">
                  <c:v>132.83099999999999</c:v>
                </c:pt>
                <c:pt idx="1650">
                  <c:v>134.8092</c:v>
                </c:pt>
                <c:pt idx="1651">
                  <c:v>133.89570000000001</c:v>
                </c:pt>
                <c:pt idx="1652">
                  <c:v>129.73949999999999</c:v>
                </c:pt>
                <c:pt idx="1653">
                  <c:v>126.6332</c:v>
                </c:pt>
                <c:pt idx="1654">
                  <c:v>127.58240000000001</c:v>
                </c:pt>
                <c:pt idx="1655">
                  <c:v>129.35749999999999</c:v>
                </c:pt>
                <c:pt idx="1656">
                  <c:v>128.03809999999999</c:v>
                </c:pt>
                <c:pt idx="1657">
                  <c:v>124.8254</c:v>
                </c:pt>
                <c:pt idx="1658">
                  <c:v>123.1429</c:v>
                </c:pt>
                <c:pt idx="1659">
                  <c:v>123.3325</c:v>
                </c:pt>
                <c:pt idx="1660">
                  <c:v>123.33459999999999</c:v>
                </c:pt>
                <c:pt idx="1661">
                  <c:v>121.6666</c:v>
                </c:pt>
                <c:pt idx="1662">
                  <c:v>118.8755</c:v>
                </c:pt>
                <c:pt idx="1663">
                  <c:v>116.3929</c:v>
                </c:pt>
                <c:pt idx="1664">
                  <c:v>115.1584</c:v>
                </c:pt>
                <c:pt idx="1665">
                  <c:v>115.0894</c:v>
                </c:pt>
                <c:pt idx="1666">
                  <c:v>115.40430000000001</c:v>
                </c:pt>
                <c:pt idx="1667">
                  <c:v>114.759</c:v>
                </c:pt>
                <c:pt idx="1668">
                  <c:v>112.34269999999999</c:v>
                </c:pt>
                <c:pt idx="1669">
                  <c:v>109.5621</c:v>
                </c:pt>
                <c:pt idx="1670">
                  <c:v>109.0652</c:v>
                </c:pt>
                <c:pt idx="1671">
                  <c:v>111.0325</c:v>
                </c:pt>
                <c:pt idx="1672">
                  <c:v>112.05719999999999</c:v>
                </c:pt>
                <c:pt idx="1673">
                  <c:v>108.914</c:v>
                </c:pt>
                <c:pt idx="1674">
                  <c:v>103.34099999999999</c:v>
                </c:pt>
                <c:pt idx="1675">
                  <c:v>101.4165</c:v>
                </c:pt>
                <c:pt idx="1676">
                  <c:v>104.5651</c:v>
                </c:pt>
                <c:pt idx="1677">
                  <c:v>107.1627</c:v>
                </c:pt>
                <c:pt idx="1678">
                  <c:v>106.0013</c:v>
                </c:pt>
                <c:pt idx="1679">
                  <c:v>104.0985</c:v>
                </c:pt>
                <c:pt idx="1680">
                  <c:v>103.8711</c:v>
                </c:pt>
                <c:pt idx="1681">
                  <c:v>104.0968</c:v>
                </c:pt>
                <c:pt idx="1682">
                  <c:v>103.9164</c:v>
                </c:pt>
                <c:pt idx="1683">
                  <c:v>103.0746</c:v>
                </c:pt>
                <c:pt idx="1684">
                  <c:v>100.7907</c:v>
                </c:pt>
                <c:pt idx="1685">
                  <c:v>99.593260000000001</c:v>
                </c:pt>
                <c:pt idx="1686">
                  <c:v>102.2807</c:v>
                </c:pt>
                <c:pt idx="1687">
                  <c:v>104.3943</c:v>
                </c:pt>
                <c:pt idx="1688">
                  <c:v>101.7114</c:v>
                </c:pt>
                <c:pt idx="1689">
                  <c:v>98.672060000000002</c:v>
                </c:pt>
                <c:pt idx="1690">
                  <c:v>99.648899999999998</c:v>
                </c:pt>
                <c:pt idx="1691">
                  <c:v>101.3994</c:v>
                </c:pt>
                <c:pt idx="1692">
                  <c:v>100.8938</c:v>
                </c:pt>
                <c:pt idx="1693">
                  <c:v>99.435050000000004</c:v>
                </c:pt>
                <c:pt idx="1694">
                  <c:v>97.438839999999999</c:v>
                </c:pt>
                <c:pt idx="1695">
                  <c:v>95.295270000000002</c:v>
                </c:pt>
                <c:pt idx="1696">
                  <c:v>96.06944</c:v>
                </c:pt>
                <c:pt idx="1697">
                  <c:v>99.335890000000006</c:v>
                </c:pt>
                <c:pt idx="1698">
                  <c:v>100.59739999999999</c:v>
                </c:pt>
                <c:pt idx="1699">
                  <c:v>100.28360000000001</c:v>
                </c:pt>
                <c:pt idx="1700">
                  <c:v>102.0134</c:v>
                </c:pt>
                <c:pt idx="1701">
                  <c:v>104.0861</c:v>
                </c:pt>
                <c:pt idx="1702">
                  <c:v>103.461</c:v>
                </c:pt>
                <c:pt idx="1703">
                  <c:v>101.3509</c:v>
                </c:pt>
                <c:pt idx="1704">
                  <c:v>99.050449999999998</c:v>
                </c:pt>
                <c:pt idx="1705">
                  <c:v>96.992019999999997</c:v>
                </c:pt>
                <c:pt idx="1706">
                  <c:v>97.423829999999995</c:v>
                </c:pt>
                <c:pt idx="1707">
                  <c:v>101.01949999999999</c:v>
                </c:pt>
                <c:pt idx="1708">
                  <c:v>103.6875</c:v>
                </c:pt>
                <c:pt idx="1709">
                  <c:v>103.0478</c:v>
                </c:pt>
                <c:pt idx="1710">
                  <c:v>101.3961</c:v>
                </c:pt>
                <c:pt idx="1711">
                  <c:v>100.6206</c:v>
                </c:pt>
                <c:pt idx="1712">
                  <c:v>100.28360000000001</c:v>
                </c:pt>
                <c:pt idx="1713">
                  <c:v>100.1108</c:v>
                </c:pt>
                <c:pt idx="1714">
                  <c:v>100.20569999999999</c:v>
                </c:pt>
                <c:pt idx="1715">
                  <c:v>99.817580000000007</c:v>
                </c:pt>
                <c:pt idx="1716">
                  <c:v>98.316389999999998</c:v>
                </c:pt>
                <c:pt idx="1717">
                  <c:v>96.909710000000004</c:v>
                </c:pt>
                <c:pt idx="1718">
                  <c:v>97.820089999999993</c:v>
                </c:pt>
                <c:pt idx="1719">
                  <c:v>101.2341</c:v>
                </c:pt>
                <c:pt idx="1720">
                  <c:v>104.28579999999999</c:v>
                </c:pt>
                <c:pt idx="1721">
                  <c:v>104.7514</c:v>
                </c:pt>
                <c:pt idx="1722">
                  <c:v>103.2137</c:v>
                </c:pt>
                <c:pt idx="1723">
                  <c:v>101.20050000000001</c:v>
                </c:pt>
                <c:pt idx="1724">
                  <c:v>99.577240000000003</c:v>
                </c:pt>
                <c:pt idx="1725">
                  <c:v>98.962050000000005</c:v>
                </c:pt>
                <c:pt idx="1726">
                  <c:v>99.134699999999995</c:v>
                </c:pt>
                <c:pt idx="1727">
                  <c:v>98.850229999999996</c:v>
                </c:pt>
                <c:pt idx="1728">
                  <c:v>97.614800000000002</c:v>
                </c:pt>
                <c:pt idx="1729">
                  <c:v>96.687309999999997</c:v>
                </c:pt>
                <c:pt idx="1730">
                  <c:v>97.766620000000003</c:v>
                </c:pt>
                <c:pt idx="1731">
                  <c:v>100.937</c:v>
                </c:pt>
                <c:pt idx="1732">
                  <c:v>103.1579</c:v>
                </c:pt>
                <c:pt idx="1733">
                  <c:v>101.6062</c:v>
                </c:pt>
                <c:pt idx="1734">
                  <c:v>98.530190000000005</c:v>
                </c:pt>
                <c:pt idx="1735">
                  <c:v>98.5642</c:v>
                </c:pt>
                <c:pt idx="1736">
                  <c:v>100.9015</c:v>
                </c:pt>
                <c:pt idx="1737">
                  <c:v>101.14109999999999</c:v>
                </c:pt>
                <c:pt idx="1738">
                  <c:v>100.5047</c:v>
                </c:pt>
                <c:pt idx="1739">
                  <c:v>102.1114</c:v>
                </c:pt>
                <c:pt idx="1740">
                  <c:v>103.89149999999999</c:v>
                </c:pt>
                <c:pt idx="1741">
                  <c:v>103.2633</c:v>
                </c:pt>
                <c:pt idx="1742">
                  <c:v>102.1018</c:v>
                </c:pt>
                <c:pt idx="1743">
                  <c:v>101.96550000000001</c:v>
                </c:pt>
                <c:pt idx="1744">
                  <c:v>101.6743</c:v>
                </c:pt>
                <c:pt idx="1745">
                  <c:v>100.8322</c:v>
                </c:pt>
                <c:pt idx="1746">
                  <c:v>100.34310000000001</c:v>
                </c:pt>
                <c:pt idx="1747">
                  <c:v>100.4301</c:v>
                </c:pt>
                <c:pt idx="1748">
                  <c:v>100.944</c:v>
                </c:pt>
                <c:pt idx="1749">
                  <c:v>101.5076</c:v>
                </c:pt>
                <c:pt idx="1750">
                  <c:v>101.24169999999999</c:v>
                </c:pt>
                <c:pt idx="1751">
                  <c:v>100.25109999999999</c:v>
                </c:pt>
                <c:pt idx="1752">
                  <c:v>99.664569999999998</c:v>
                </c:pt>
                <c:pt idx="1753">
                  <c:v>99.805539999999993</c:v>
                </c:pt>
                <c:pt idx="1754">
                  <c:v>100.2413</c:v>
                </c:pt>
                <c:pt idx="1755">
                  <c:v>100.6356</c:v>
                </c:pt>
                <c:pt idx="1756">
                  <c:v>100.613</c:v>
                </c:pt>
                <c:pt idx="1757">
                  <c:v>100.1657</c:v>
                </c:pt>
                <c:pt idx="1758">
                  <c:v>99.745090000000005</c:v>
                </c:pt>
                <c:pt idx="1759">
                  <c:v>99.167929999999998</c:v>
                </c:pt>
                <c:pt idx="1760">
                  <c:v>98.360789999999994</c:v>
                </c:pt>
                <c:pt idx="1761">
                  <c:v>98.308660000000003</c:v>
                </c:pt>
                <c:pt idx="1762">
                  <c:v>99.048109999999994</c:v>
                </c:pt>
                <c:pt idx="1763">
                  <c:v>99.550269999999998</c:v>
                </c:pt>
                <c:pt idx="1764">
                  <c:v>100.5275</c:v>
                </c:pt>
                <c:pt idx="1765">
                  <c:v>102.7898</c:v>
                </c:pt>
                <c:pt idx="1766">
                  <c:v>104.04179999999999</c:v>
                </c:pt>
                <c:pt idx="1767">
                  <c:v>103.0157</c:v>
                </c:pt>
                <c:pt idx="1768">
                  <c:v>102.15260000000001</c:v>
                </c:pt>
                <c:pt idx="1769">
                  <c:v>102.0474</c:v>
                </c:pt>
                <c:pt idx="1770">
                  <c:v>100.803</c:v>
                </c:pt>
                <c:pt idx="1771">
                  <c:v>99.288309999999996</c:v>
                </c:pt>
                <c:pt idx="1772">
                  <c:v>99.699539999999999</c:v>
                </c:pt>
                <c:pt idx="1773">
                  <c:v>101.0009</c:v>
                </c:pt>
                <c:pt idx="1774">
                  <c:v>101.4016</c:v>
                </c:pt>
                <c:pt idx="1775">
                  <c:v>101.71299999999999</c:v>
                </c:pt>
                <c:pt idx="1776">
                  <c:v>102.02979999999999</c:v>
                </c:pt>
                <c:pt idx="1777">
                  <c:v>101.039</c:v>
                </c:pt>
                <c:pt idx="1778">
                  <c:v>99.582059999999998</c:v>
                </c:pt>
                <c:pt idx="1779">
                  <c:v>99.484300000000005</c:v>
                </c:pt>
                <c:pt idx="1780">
                  <c:v>100.2162</c:v>
                </c:pt>
                <c:pt idx="1781">
                  <c:v>100.1763</c:v>
                </c:pt>
                <c:pt idx="1782">
                  <c:v>99.593699999999998</c:v>
                </c:pt>
                <c:pt idx="1783">
                  <c:v>99.861149999999995</c:v>
                </c:pt>
                <c:pt idx="1784">
                  <c:v>101.3078</c:v>
                </c:pt>
                <c:pt idx="1785">
                  <c:v>102.5806</c:v>
                </c:pt>
                <c:pt idx="1786">
                  <c:v>102.59099999999999</c:v>
                </c:pt>
                <c:pt idx="1787">
                  <c:v>101.9323</c:v>
                </c:pt>
                <c:pt idx="1788">
                  <c:v>101.2341</c:v>
                </c:pt>
                <c:pt idx="1789">
                  <c:v>99.756159999999994</c:v>
                </c:pt>
                <c:pt idx="1790">
                  <c:v>97.681520000000006</c:v>
                </c:pt>
                <c:pt idx="1791">
                  <c:v>97.489400000000003</c:v>
                </c:pt>
                <c:pt idx="1792">
                  <c:v>100.1793</c:v>
                </c:pt>
                <c:pt idx="1793">
                  <c:v>102.6418</c:v>
                </c:pt>
                <c:pt idx="1794">
                  <c:v>102.43049999999999</c:v>
                </c:pt>
                <c:pt idx="1795">
                  <c:v>100.877</c:v>
                </c:pt>
                <c:pt idx="1796">
                  <c:v>99.94511</c:v>
                </c:pt>
                <c:pt idx="1797">
                  <c:v>99.806179999999998</c:v>
                </c:pt>
                <c:pt idx="1798">
                  <c:v>99.397319999999993</c:v>
                </c:pt>
                <c:pt idx="1799">
                  <c:v>98.558940000000007</c:v>
                </c:pt>
                <c:pt idx="1800">
                  <c:v>98.838220000000007</c:v>
                </c:pt>
                <c:pt idx="1801">
                  <c:v>100.8886</c:v>
                </c:pt>
                <c:pt idx="1802">
                  <c:v>102.66370000000001</c:v>
                </c:pt>
                <c:pt idx="1803">
                  <c:v>102.4472</c:v>
                </c:pt>
                <c:pt idx="1804">
                  <c:v>101.4408</c:v>
                </c:pt>
                <c:pt idx="1805">
                  <c:v>101.15989999999999</c:v>
                </c:pt>
                <c:pt idx="1806">
                  <c:v>101.2461</c:v>
                </c:pt>
                <c:pt idx="1807">
                  <c:v>101.10590000000001</c:v>
                </c:pt>
                <c:pt idx="1808">
                  <c:v>100.7937</c:v>
                </c:pt>
                <c:pt idx="1809">
                  <c:v>100.3824</c:v>
                </c:pt>
                <c:pt idx="1810">
                  <c:v>100.20359999999999</c:v>
                </c:pt>
                <c:pt idx="1811">
                  <c:v>100.59520000000001</c:v>
                </c:pt>
                <c:pt idx="1812">
                  <c:v>100.81789999999999</c:v>
                </c:pt>
                <c:pt idx="1813">
                  <c:v>100.175</c:v>
                </c:pt>
                <c:pt idx="1814">
                  <c:v>99.465479999999999</c:v>
                </c:pt>
                <c:pt idx="1815">
                  <c:v>99.552719999999994</c:v>
                </c:pt>
                <c:pt idx="1816">
                  <c:v>100.121</c:v>
                </c:pt>
                <c:pt idx="1817">
                  <c:v>100.643</c:v>
                </c:pt>
                <c:pt idx="1818">
                  <c:v>101.0033</c:v>
                </c:pt>
                <c:pt idx="1819">
                  <c:v>100.9712</c:v>
                </c:pt>
                <c:pt idx="1820">
                  <c:v>100.55589999999999</c:v>
                </c:pt>
                <c:pt idx="1821">
                  <c:v>100.2003</c:v>
                </c:pt>
                <c:pt idx="1822">
                  <c:v>100.0022</c:v>
                </c:pt>
                <c:pt idx="1823">
                  <c:v>99.794020000000003</c:v>
                </c:pt>
                <c:pt idx="1824">
                  <c:v>99.905779999999993</c:v>
                </c:pt>
                <c:pt idx="1825">
                  <c:v>100.76649999999999</c:v>
                </c:pt>
                <c:pt idx="1826">
                  <c:v>101.89570000000001</c:v>
                </c:pt>
                <c:pt idx="1827">
                  <c:v>102.19280000000001</c:v>
                </c:pt>
                <c:pt idx="1828">
                  <c:v>101.1854</c:v>
                </c:pt>
                <c:pt idx="1829">
                  <c:v>99.642070000000004</c:v>
                </c:pt>
                <c:pt idx="1830">
                  <c:v>98.490080000000006</c:v>
                </c:pt>
                <c:pt idx="1831">
                  <c:v>97.843860000000006</c:v>
                </c:pt>
                <c:pt idx="1832">
                  <c:v>97.563810000000004</c:v>
                </c:pt>
                <c:pt idx="1833">
                  <c:v>97.963260000000005</c:v>
                </c:pt>
                <c:pt idx="1834">
                  <c:v>98.931020000000004</c:v>
                </c:pt>
                <c:pt idx="1835">
                  <c:v>99.514859999999999</c:v>
                </c:pt>
                <c:pt idx="1836">
                  <c:v>99.459280000000007</c:v>
                </c:pt>
                <c:pt idx="1837">
                  <c:v>99.570080000000004</c:v>
                </c:pt>
                <c:pt idx="1838">
                  <c:v>100.151</c:v>
                </c:pt>
                <c:pt idx="1839">
                  <c:v>100.58799999999999</c:v>
                </c:pt>
                <c:pt idx="1840">
                  <c:v>100.5164</c:v>
                </c:pt>
                <c:pt idx="1841">
                  <c:v>100.25409999999999</c:v>
                </c:pt>
                <c:pt idx="1842">
                  <c:v>100.17919999999999</c:v>
                </c:pt>
                <c:pt idx="1843">
                  <c:v>100.39490000000001</c:v>
                </c:pt>
                <c:pt idx="1844">
                  <c:v>100.6772</c:v>
                </c:pt>
                <c:pt idx="1845">
                  <c:v>100.8884</c:v>
                </c:pt>
                <c:pt idx="1846">
                  <c:v>101.239</c:v>
                </c:pt>
                <c:pt idx="1847">
                  <c:v>101.7159</c:v>
                </c:pt>
                <c:pt idx="1848">
                  <c:v>101.94280000000001</c:v>
                </c:pt>
                <c:pt idx="1849">
                  <c:v>101.959</c:v>
                </c:pt>
                <c:pt idx="1850">
                  <c:v>102.0936</c:v>
                </c:pt>
                <c:pt idx="1851">
                  <c:v>102.075</c:v>
                </c:pt>
                <c:pt idx="1852">
                  <c:v>101.3729</c:v>
                </c:pt>
                <c:pt idx="1853">
                  <c:v>99.946420000000003</c:v>
                </c:pt>
                <c:pt idx="1854">
                  <c:v>98.07741</c:v>
                </c:pt>
                <c:pt idx="1855">
                  <c:v>96.545990000000003</c:v>
                </c:pt>
                <c:pt idx="1856">
                  <c:v>96.460669999999993</c:v>
                </c:pt>
                <c:pt idx="1857">
                  <c:v>97.918859999999995</c:v>
                </c:pt>
                <c:pt idx="1858">
                  <c:v>99.726119999999995</c:v>
                </c:pt>
                <c:pt idx="1859">
                  <c:v>100.94589999999999</c:v>
                </c:pt>
                <c:pt idx="1860">
                  <c:v>101.4391</c:v>
                </c:pt>
                <c:pt idx="1861">
                  <c:v>101.0868</c:v>
                </c:pt>
                <c:pt idx="1862">
                  <c:v>100.1748</c:v>
                </c:pt>
                <c:pt idx="1863">
                  <c:v>99.63955</c:v>
                </c:pt>
                <c:pt idx="1864">
                  <c:v>99.86551</c:v>
                </c:pt>
                <c:pt idx="1865">
                  <c:v>100.3502</c:v>
                </c:pt>
                <c:pt idx="1866">
                  <c:v>100.7325</c:v>
                </c:pt>
                <c:pt idx="1867">
                  <c:v>100.7801</c:v>
                </c:pt>
                <c:pt idx="1868">
                  <c:v>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4940416"/>
        <c:axId val="84940992"/>
      </c:scatterChart>
      <c:valAx>
        <c:axId val="84940416"/>
        <c:scaling>
          <c:orientation val="minMax"/>
          <c:min val="-400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cm-1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84940992"/>
        <c:crosses val="autoZero"/>
        <c:crossBetween val="midCat"/>
      </c:valAx>
      <c:valAx>
        <c:axId val="84940992"/>
        <c:scaling>
          <c:orientation val="minMax"/>
          <c:max val="20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% Transmittance</a:t>
                </a:r>
              </a:p>
            </c:rich>
          </c:tx>
          <c:layout>
            <c:manualLayout>
              <c:xMode val="edge"/>
              <c:yMode val="edge"/>
              <c:x val="0.90587481298565486"/>
              <c:y val="0.26543015456401281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crossAx val="84940416"/>
        <c:crosses val="autoZero"/>
        <c:crossBetween val="midCat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4160520" cy="365760"/>
          </a:xfrm>
          <a:prstGeom prst="rect">
            <a:avLst/>
          </a:prstGeom>
        </p:spPr>
        <p:txBody>
          <a:bodyPr vert="horz" lIns="96621" tIns="48311" rIns="96621" bIns="48311" rtlCol="0"/>
          <a:lstStyle>
            <a:lvl1pPr algn="l" defTabSz="2318926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438461" y="2"/>
            <a:ext cx="4160520" cy="365760"/>
          </a:xfrm>
          <a:prstGeom prst="rect">
            <a:avLst/>
          </a:prstGeom>
        </p:spPr>
        <p:txBody>
          <a:bodyPr vert="horz" lIns="96621" tIns="48311" rIns="96621" bIns="48311" rtlCol="0"/>
          <a:lstStyle>
            <a:lvl1pPr algn="r" defTabSz="2318926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055E99C-6FD9-2640-9293-B4203B5D2BE6}" type="datetime1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106738" y="549275"/>
            <a:ext cx="3387725" cy="2743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21" tIns="48311" rIns="96621" bIns="48311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60120" y="3474721"/>
            <a:ext cx="7680960" cy="3291840"/>
          </a:xfrm>
          <a:prstGeom prst="rect">
            <a:avLst/>
          </a:prstGeom>
        </p:spPr>
        <p:txBody>
          <a:bodyPr vert="horz" lIns="96621" tIns="48311" rIns="96621" bIns="48311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6948171"/>
            <a:ext cx="4160520" cy="365760"/>
          </a:xfrm>
          <a:prstGeom prst="rect">
            <a:avLst/>
          </a:prstGeom>
        </p:spPr>
        <p:txBody>
          <a:bodyPr vert="horz" lIns="96621" tIns="48311" rIns="96621" bIns="48311" rtlCol="0" anchor="b"/>
          <a:lstStyle>
            <a:lvl1pPr algn="l" defTabSz="2318926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438461" y="6948171"/>
            <a:ext cx="4160520" cy="365760"/>
          </a:xfrm>
          <a:prstGeom prst="rect">
            <a:avLst/>
          </a:prstGeom>
        </p:spPr>
        <p:txBody>
          <a:bodyPr vert="horz" lIns="96621" tIns="48311" rIns="96621" bIns="48311" rtlCol="0" anchor="b"/>
          <a:lstStyle>
            <a:lvl1pPr algn="r" defTabSz="2318926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B019361-41C5-444F-A51E-629F429A49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4157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1983544" rtl="0" fontAlgn="base">
      <a:spcBef>
        <a:spcPct val="30000"/>
      </a:spcBef>
      <a:spcAft>
        <a:spcPct val="0"/>
      </a:spcAft>
      <a:defRPr sz="5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1983544" algn="l" defTabSz="1983544" rtl="0" fontAlgn="base">
      <a:spcBef>
        <a:spcPct val="30000"/>
      </a:spcBef>
      <a:spcAft>
        <a:spcPct val="0"/>
      </a:spcAft>
      <a:defRPr sz="5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3967078" algn="l" defTabSz="1983544" rtl="0" fontAlgn="base">
      <a:spcBef>
        <a:spcPct val="30000"/>
      </a:spcBef>
      <a:spcAft>
        <a:spcPct val="0"/>
      </a:spcAft>
      <a:defRPr sz="5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5952055" algn="l" defTabSz="1983544" rtl="0" fontAlgn="base">
      <a:spcBef>
        <a:spcPct val="30000"/>
      </a:spcBef>
      <a:spcAft>
        <a:spcPct val="0"/>
      </a:spcAft>
      <a:defRPr sz="5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7935594" algn="l" defTabSz="1983544" rtl="0" fontAlgn="base">
      <a:spcBef>
        <a:spcPct val="30000"/>
      </a:spcBef>
      <a:spcAft>
        <a:spcPct val="0"/>
      </a:spcAft>
      <a:defRPr sz="5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9920566" algn="l" defTabSz="1984117" rtl="0" eaLnBrk="1" latinLnBrk="0" hangingPunct="1">
      <a:defRPr sz="5200" kern="1200">
        <a:solidFill>
          <a:schemeClr val="tx1"/>
        </a:solidFill>
        <a:latin typeface="+mn-lt"/>
        <a:ea typeface="+mn-ea"/>
        <a:cs typeface="+mn-cs"/>
      </a:defRPr>
    </a:lvl6pPr>
    <a:lvl7pPr marL="11904683" algn="l" defTabSz="1984117" rtl="0" eaLnBrk="1" latinLnBrk="0" hangingPunct="1">
      <a:defRPr sz="5200" kern="1200">
        <a:solidFill>
          <a:schemeClr val="tx1"/>
        </a:solidFill>
        <a:latin typeface="+mn-lt"/>
        <a:ea typeface="+mn-ea"/>
        <a:cs typeface="+mn-cs"/>
      </a:defRPr>
    </a:lvl7pPr>
    <a:lvl8pPr marL="13888796" algn="l" defTabSz="1984117" rtl="0" eaLnBrk="1" latinLnBrk="0" hangingPunct="1">
      <a:defRPr sz="5200" kern="1200">
        <a:solidFill>
          <a:schemeClr val="tx1"/>
        </a:solidFill>
        <a:latin typeface="+mn-lt"/>
        <a:ea typeface="+mn-ea"/>
        <a:cs typeface="+mn-cs"/>
      </a:defRPr>
    </a:lvl8pPr>
    <a:lvl9pPr marL="15872908" algn="l" defTabSz="1984117" rtl="0" eaLnBrk="1" latinLnBrk="0" hangingPunct="1">
      <a:defRPr sz="5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106738" y="549275"/>
            <a:ext cx="3387725" cy="2743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019361-41C5-444F-A51E-629F429A490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526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0360" y="9657934"/>
            <a:ext cx="32644080" cy="66641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60720" y="17617440"/>
            <a:ext cx="26883360" cy="7945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9849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9699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9548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939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924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9097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8947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879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168374-A040-0C4E-9E0C-5048BC470C4B}" type="datetime1">
              <a:rPr lang="en-US" smtClean="0"/>
              <a:pPr>
                <a:defRPr/>
              </a:pPr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D41A2-E6E3-B145-B878-864797D5CC3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168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7F311B-35E2-D940-8029-56672A0FB54D}" type="datetime1">
              <a:rPr lang="en-US" smtClean="0"/>
              <a:pPr>
                <a:defRPr/>
              </a:pPr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330917-DE1C-9548-BB35-55143C62436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822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3715" y="19977953"/>
            <a:ext cx="32644080" cy="6174740"/>
          </a:xfrm>
        </p:spPr>
        <p:txBody>
          <a:bodyPr anchor="t"/>
          <a:lstStyle>
            <a:lvl1pPr algn="l">
              <a:defRPr sz="174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33715" y="13177101"/>
            <a:ext cx="32644080" cy="6800848"/>
          </a:xfrm>
        </p:spPr>
        <p:txBody>
          <a:bodyPr anchor="b"/>
          <a:lstStyle>
            <a:lvl1pPr marL="0" indent="0">
              <a:buNone/>
              <a:defRPr sz="8700">
                <a:solidFill>
                  <a:schemeClr val="tx1">
                    <a:tint val="75000"/>
                  </a:schemeClr>
                </a:solidFill>
              </a:defRPr>
            </a:lvl1pPr>
            <a:lvl2pPr marL="1984959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2pPr>
            <a:lvl3pPr marL="3969914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3pPr>
            <a:lvl4pPr marL="5954873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4pPr>
            <a:lvl5pPr marL="7939828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5pPr>
            <a:lvl6pPr marL="9924788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6pPr>
            <a:lvl7pPr marL="11909747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7pPr>
            <a:lvl8pPr marL="13894702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8pPr>
            <a:lvl9pPr marL="15879661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805BDA-E397-224C-AD12-B8ACD9297065}" type="datetime1">
              <a:rPr lang="en-US" smtClean="0"/>
              <a:pPr>
                <a:defRPr/>
              </a:pPr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D2234B-D84F-324B-867B-3875B247D0C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330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67681" y="32888767"/>
            <a:ext cx="72262365" cy="93009720"/>
          </a:xfrm>
        </p:spPr>
        <p:txBody>
          <a:bodyPr/>
          <a:lstStyle>
            <a:lvl1pPr>
              <a:defRPr sz="12200"/>
            </a:lvl1pPr>
            <a:lvl2pPr>
              <a:defRPr sz="10400"/>
            </a:lvl2pPr>
            <a:lvl3pPr>
              <a:defRPr sz="8700"/>
            </a:lvl3pPr>
            <a:lvl4pPr>
              <a:defRPr sz="7800"/>
            </a:lvl4pPr>
            <a:lvl5pPr>
              <a:defRPr sz="7800"/>
            </a:lvl5pPr>
            <a:lvl6pPr>
              <a:defRPr sz="7800"/>
            </a:lvl6pPr>
            <a:lvl7pPr>
              <a:defRPr sz="7800"/>
            </a:lvl7pPr>
            <a:lvl8pPr>
              <a:defRPr sz="7800"/>
            </a:lvl8pPr>
            <a:lvl9pPr>
              <a:defRPr sz="7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970126" y="32888767"/>
            <a:ext cx="72262365" cy="93009720"/>
          </a:xfrm>
        </p:spPr>
        <p:txBody>
          <a:bodyPr/>
          <a:lstStyle>
            <a:lvl1pPr>
              <a:defRPr sz="12200"/>
            </a:lvl1pPr>
            <a:lvl2pPr>
              <a:defRPr sz="10400"/>
            </a:lvl2pPr>
            <a:lvl3pPr>
              <a:defRPr sz="8700"/>
            </a:lvl3pPr>
            <a:lvl4pPr>
              <a:defRPr sz="7800"/>
            </a:lvl4pPr>
            <a:lvl5pPr>
              <a:defRPr sz="7800"/>
            </a:lvl5pPr>
            <a:lvl6pPr>
              <a:defRPr sz="7800"/>
            </a:lvl6pPr>
            <a:lvl7pPr>
              <a:defRPr sz="7800"/>
            </a:lvl7pPr>
            <a:lvl8pPr>
              <a:defRPr sz="7800"/>
            </a:lvl8pPr>
            <a:lvl9pPr>
              <a:defRPr sz="7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CF91E7-8F23-784B-9608-D5B07A59489F}" type="datetime1">
              <a:rPr lang="en-US" smtClean="0"/>
              <a:pPr>
                <a:defRPr/>
              </a:pPr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796211-2888-1145-BB96-DF094E47227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713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0" y="1245026"/>
            <a:ext cx="34564320" cy="5181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6959179"/>
            <a:ext cx="16968790" cy="2900254"/>
          </a:xfrm>
        </p:spPr>
        <p:txBody>
          <a:bodyPr anchor="b"/>
          <a:lstStyle>
            <a:lvl1pPr marL="0" indent="0">
              <a:buNone/>
              <a:defRPr sz="10400" b="1"/>
            </a:lvl1pPr>
            <a:lvl2pPr marL="1984959" indent="0">
              <a:buNone/>
              <a:defRPr sz="8700" b="1"/>
            </a:lvl2pPr>
            <a:lvl3pPr marL="3969914" indent="0">
              <a:buNone/>
              <a:defRPr sz="7800" b="1"/>
            </a:lvl3pPr>
            <a:lvl4pPr marL="5954873" indent="0">
              <a:buNone/>
              <a:defRPr sz="6900" b="1"/>
            </a:lvl4pPr>
            <a:lvl5pPr marL="7939828" indent="0">
              <a:buNone/>
              <a:defRPr sz="6900" b="1"/>
            </a:lvl5pPr>
            <a:lvl6pPr marL="9924788" indent="0">
              <a:buNone/>
              <a:defRPr sz="6900" b="1"/>
            </a:lvl6pPr>
            <a:lvl7pPr marL="11909747" indent="0">
              <a:buNone/>
              <a:defRPr sz="6900" b="1"/>
            </a:lvl7pPr>
            <a:lvl8pPr marL="13894702" indent="0">
              <a:buNone/>
              <a:defRPr sz="6900" b="1"/>
            </a:lvl8pPr>
            <a:lvl9pPr marL="15879661" indent="0">
              <a:buNone/>
              <a:defRPr sz="6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0" y="9859433"/>
            <a:ext cx="16968790" cy="17912506"/>
          </a:xfrm>
        </p:spPr>
        <p:txBody>
          <a:bodyPr/>
          <a:lstStyle>
            <a:lvl1pPr>
              <a:defRPr sz="10400"/>
            </a:lvl1pPr>
            <a:lvl2pPr>
              <a:defRPr sz="8700"/>
            </a:lvl2pPr>
            <a:lvl3pPr>
              <a:defRPr sz="78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509111" y="6959179"/>
            <a:ext cx="16975455" cy="2900254"/>
          </a:xfrm>
        </p:spPr>
        <p:txBody>
          <a:bodyPr anchor="b"/>
          <a:lstStyle>
            <a:lvl1pPr marL="0" indent="0">
              <a:buNone/>
              <a:defRPr sz="10400" b="1"/>
            </a:lvl1pPr>
            <a:lvl2pPr marL="1984959" indent="0">
              <a:buNone/>
              <a:defRPr sz="8700" b="1"/>
            </a:lvl2pPr>
            <a:lvl3pPr marL="3969914" indent="0">
              <a:buNone/>
              <a:defRPr sz="7800" b="1"/>
            </a:lvl3pPr>
            <a:lvl4pPr marL="5954873" indent="0">
              <a:buNone/>
              <a:defRPr sz="6900" b="1"/>
            </a:lvl4pPr>
            <a:lvl5pPr marL="7939828" indent="0">
              <a:buNone/>
              <a:defRPr sz="6900" b="1"/>
            </a:lvl5pPr>
            <a:lvl6pPr marL="9924788" indent="0">
              <a:buNone/>
              <a:defRPr sz="6900" b="1"/>
            </a:lvl6pPr>
            <a:lvl7pPr marL="11909747" indent="0">
              <a:buNone/>
              <a:defRPr sz="6900" b="1"/>
            </a:lvl7pPr>
            <a:lvl8pPr marL="13894702" indent="0">
              <a:buNone/>
              <a:defRPr sz="6900" b="1"/>
            </a:lvl8pPr>
            <a:lvl9pPr marL="15879661" indent="0">
              <a:buNone/>
              <a:defRPr sz="6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509111" y="9859433"/>
            <a:ext cx="16975455" cy="17912506"/>
          </a:xfrm>
        </p:spPr>
        <p:txBody>
          <a:bodyPr/>
          <a:lstStyle>
            <a:lvl1pPr>
              <a:defRPr sz="10400"/>
            </a:lvl1pPr>
            <a:lvl2pPr>
              <a:defRPr sz="8700"/>
            </a:lvl2pPr>
            <a:lvl3pPr>
              <a:defRPr sz="78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07D019-A846-DD47-852F-A6F8B5897D57}" type="datetime1">
              <a:rPr lang="en-US" smtClean="0"/>
              <a:pPr>
                <a:defRPr/>
              </a:pPr>
              <a:t>5/3/2017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26ECB8-3A0F-174B-A8DA-466E3CCCEE6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310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F94736-78FA-0942-8D96-145A14CC2794}" type="datetime1">
              <a:rPr lang="en-US" smtClean="0"/>
              <a:pPr>
                <a:defRPr/>
              </a:pPr>
              <a:t>5/3/2017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CACF7D-A932-9142-A09E-F927489D743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295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A664FD-87A2-934D-9DAF-D2CED7142553}" type="datetime1">
              <a:rPr lang="en-US" smtClean="0"/>
              <a:pPr>
                <a:defRPr/>
              </a:pPr>
              <a:t>5/3/2017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638B6B-95AB-7147-A721-A456ADA9656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4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6" y="1237827"/>
            <a:ext cx="12634915" cy="5267960"/>
          </a:xfrm>
        </p:spPr>
        <p:txBody>
          <a:bodyPr anchor="b"/>
          <a:lstStyle>
            <a:lvl1pPr algn="l">
              <a:defRPr sz="8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15210" y="1237829"/>
            <a:ext cx="21469350" cy="26534112"/>
          </a:xfrm>
        </p:spPr>
        <p:txBody>
          <a:bodyPr/>
          <a:lstStyle>
            <a:lvl1pPr>
              <a:defRPr sz="13900"/>
            </a:lvl1pPr>
            <a:lvl2pPr>
              <a:defRPr sz="12200"/>
            </a:lvl2pPr>
            <a:lvl3pPr>
              <a:defRPr sz="10400"/>
            </a:lvl3pPr>
            <a:lvl4pPr>
              <a:defRPr sz="8700"/>
            </a:lvl4pPr>
            <a:lvl5pPr>
              <a:defRPr sz="8700"/>
            </a:lvl5pPr>
            <a:lvl6pPr>
              <a:defRPr sz="8700"/>
            </a:lvl6pPr>
            <a:lvl7pPr>
              <a:defRPr sz="8700"/>
            </a:lvl7pPr>
            <a:lvl8pPr>
              <a:defRPr sz="8700"/>
            </a:lvl8pPr>
            <a:lvl9pPr>
              <a:defRPr sz="8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6" y="6505789"/>
            <a:ext cx="12634915" cy="21266152"/>
          </a:xfrm>
        </p:spPr>
        <p:txBody>
          <a:bodyPr/>
          <a:lstStyle>
            <a:lvl1pPr marL="0" indent="0">
              <a:buNone/>
              <a:defRPr sz="6100"/>
            </a:lvl1pPr>
            <a:lvl2pPr marL="1984959" indent="0">
              <a:buNone/>
              <a:defRPr sz="5200"/>
            </a:lvl2pPr>
            <a:lvl3pPr marL="3969914" indent="0">
              <a:buNone/>
              <a:defRPr sz="4300"/>
            </a:lvl3pPr>
            <a:lvl4pPr marL="5954873" indent="0">
              <a:buNone/>
              <a:defRPr sz="3900"/>
            </a:lvl4pPr>
            <a:lvl5pPr marL="7939828" indent="0">
              <a:buNone/>
              <a:defRPr sz="3900"/>
            </a:lvl5pPr>
            <a:lvl6pPr marL="9924788" indent="0">
              <a:buNone/>
              <a:defRPr sz="3900"/>
            </a:lvl6pPr>
            <a:lvl7pPr marL="11909747" indent="0">
              <a:buNone/>
              <a:defRPr sz="3900"/>
            </a:lvl7pPr>
            <a:lvl8pPr marL="13894702" indent="0">
              <a:buNone/>
              <a:defRPr sz="3900"/>
            </a:lvl8pPr>
            <a:lvl9pPr marL="15879661" indent="0">
              <a:buNone/>
              <a:defRPr sz="3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1EDD80-4EBF-604D-93DD-D1E9962F1AF5}" type="datetime1">
              <a:rPr lang="en-US" smtClean="0"/>
              <a:pPr>
                <a:defRPr/>
              </a:pPr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69E147-F1ED-584B-AEC4-68D382F8AB4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748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7610" y="21762720"/>
            <a:ext cx="23042880" cy="2569212"/>
          </a:xfrm>
        </p:spPr>
        <p:txBody>
          <a:bodyPr anchor="b"/>
          <a:lstStyle>
            <a:lvl1pPr algn="l">
              <a:defRPr sz="8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527610" y="2777913"/>
            <a:ext cx="23042880" cy="18653760"/>
          </a:xfrm>
        </p:spPr>
        <p:txBody>
          <a:bodyPr/>
          <a:lstStyle>
            <a:lvl1pPr marL="0" indent="0">
              <a:buNone/>
              <a:defRPr sz="13900"/>
            </a:lvl1pPr>
            <a:lvl2pPr marL="1984959" indent="0">
              <a:buNone/>
              <a:defRPr sz="12200"/>
            </a:lvl2pPr>
            <a:lvl3pPr marL="3969914" indent="0">
              <a:buNone/>
              <a:defRPr sz="10400"/>
            </a:lvl3pPr>
            <a:lvl4pPr marL="5954873" indent="0">
              <a:buNone/>
              <a:defRPr sz="8700"/>
            </a:lvl4pPr>
            <a:lvl5pPr marL="7939828" indent="0">
              <a:buNone/>
              <a:defRPr sz="8700"/>
            </a:lvl5pPr>
            <a:lvl6pPr marL="9924788" indent="0">
              <a:buNone/>
              <a:defRPr sz="8700"/>
            </a:lvl6pPr>
            <a:lvl7pPr marL="11909747" indent="0">
              <a:buNone/>
              <a:defRPr sz="8700"/>
            </a:lvl7pPr>
            <a:lvl8pPr marL="13894702" indent="0">
              <a:buNone/>
              <a:defRPr sz="8700"/>
            </a:lvl8pPr>
            <a:lvl9pPr marL="15879661" indent="0">
              <a:buNone/>
              <a:defRPr sz="8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27610" y="24331932"/>
            <a:ext cx="23042880" cy="3648708"/>
          </a:xfrm>
        </p:spPr>
        <p:txBody>
          <a:bodyPr/>
          <a:lstStyle>
            <a:lvl1pPr marL="0" indent="0">
              <a:buNone/>
              <a:defRPr sz="6100"/>
            </a:lvl1pPr>
            <a:lvl2pPr marL="1984959" indent="0">
              <a:buNone/>
              <a:defRPr sz="5200"/>
            </a:lvl2pPr>
            <a:lvl3pPr marL="3969914" indent="0">
              <a:buNone/>
              <a:defRPr sz="4300"/>
            </a:lvl3pPr>
            <a:lvl4pPr marL="5954873" indent="0">
              <a:buNone/>
              <a:defRPr sz="3900"/>
            </a:lvl4pPr>
            <a:lvl5pPr marL="7939828" indent="0">
              <a:buNone/>
              <a:defRPr sz="3900"/>
            </a:lvl5pPr>
            <a:lvl6pPr marL="9924788" indent="0">
              <a:buNone/>
              <a:defRPr sz="3900"/>
            </a:lvl6pPr>
            <a:lvl7pPr marL="11909747" indent="0">
              <a:buNone/>
              <a:defRPr sz="3900"/>
            </a:lvl7pPr>
            <a:lvl8pPr marL="13894702" indent="0">
              <a:buNone/>
              <a:defRPr sz="3900"/>
            </a:lvl8pPr>
            <a:lvl9pPr marL="15879661" indent="0">
              <a:buNone/>
              <a:defRPr sz="3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640C6A-9240-8D4F-B35E-22D6DBC6ABE1}" type="datetime1">
              <a:rPr lang="en-US" smtClean="0"/>
              <a:pPr>
                <a:defRPr/>
              </a:pPr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7A716F-4D13-984B-AC58-3D9F70F0B32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095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F0C64B-009A-D84D-9DD4-26078246F43C}" type="datetime1">
              <a:rPr lang="en-US" smtClean="0"/>
              <a:pPr>
                <a:defRPr/>
              </a:pPr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ACE2E9-987C-DE46-8CE6-E6AE4EB9793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9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941285" y="5642193"/>
            <a:ext cx="36291200" cy="120256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67675" y="5642193"/>
            <a:ext cx="108233530" cy="120256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BFDF26-AB4F-C745-8B38-6BFDC7B3F00E}" type="datetime1">
              <a:rPr lang="en-US" smtClean="0"/>
              <a:pPr>
                <a:defRPr/>
              </a:pPr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D4077B-C4B5-1347-9823-514F2DB23ED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584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1245026"/>
            <a:ext cx="34564320" cy="5181600"/>
          </a:xfrm>
          <a:prstGeom prst="rect">
            <a:avLst/>
          </a:prstGeom>
        </p:spPr>
        <p:txBody>
          <a:bodyPr vert="horz" lIns="396993" tIns="198496" rIns="396993" bIns="19849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7254247"/>
            <a:ext cx="34564320" cy="20517699"/>
          </a:xfrm>
          <a:prstGeom prst="rect">
            <a:avLst/>
          </a:prstGeom>
        </p:spPr>
        <p:txBody>
          <a:bodyPr vert="horz" lIns="396993" tIns="198496" rIns="396993" bIns="19849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20240" y="28815460"/>
            <a:ext cx="8961120" cy="1655233"/>
          </a:xfrm>
          <a:prstGeom prst="rect">
            <a:avLst/>
          </a:prstGeom>
        </p:spPr>
        <p:txBody>
          <a:bodyPr vert="horz" lIns="396993" tIns="198496" rIns="396993" bIns="198496" rtlCol="0" anchor="ctr"/>
          <a:lstStyle>
            <a:lvl1pPr algn="l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82AFA65-AC44-4E45-A604-97A4ED4522D4}" type="datetime1">
              <a:rPr lang="en-US" smtClean="0"/>
              <a:pPr>
                <a:defRPr/>
              </a:pPr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121640" y="28815460"/>
            <a:ext cx="12161520" cy="1655233"/>
          </a:xfrm>
          <a:prstGeom prst="rect">
            <a:avLst/>
          </a:prstGeom>
        </p:spPr>
        <p:txBody>
          <a:bodyPr vert="horz" lIns="396993" tIns="198496" rIns="396993" bIns="198496" rtlCol="0" anchor="ctr"/>
          <a:lstStyle>
            <a:lvl1pPr algn="ctr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523440" y="28815460"/>
            <a:ext cx="8961120" cy="1655233"/>
          </a:xfrm>
          <a:prstGeom prst="rect">
            <a:avLst/>
          </a:prstGeom>
        </p:spPr>
        <p:txBody>
          <a:bodyPr vert="horz" lIns="396993" tIns="198496" rIns="396993" bIns="198496" rtlCol="0" anchor="ctr"/>
          <a:lstStyle>
            <a:lvl1pPr algn="r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FE509B3-B61B-7A40-A76C-1E8E2FB4D6F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135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3969914" rtl="0" eaLnBrk="1" latinLnBrk="0" hangingPunct="1">
        <a:spcBef>
          <a:spcPct val="0"/>
        </a:spcBef>
        <a:buNone/>
        <a:defRPr sz="19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88716" indent="-1488716" algn="l" defTabSz="3969914" rtl="0" eaLnBrk="1" latinLnBrk="0" hangingPunct="1">
        <a:spcBef>
          <a:spcPct val="20000"/>
        </a:spcBef>
        <a:buFont typeface="Arial" panose="020B0604020202020204" pitchFamily="34" charset="0"/>
        <a:buChar char="•"/>
        <a:defRPr sz="13900" kern="1200">
          <a:solidFill>
            <a:schemeClr val="tx1"/>
          </a:solidFill>
          <a:latin typeface="+mn-lt"/>
          <a:ea typeface="+mn-ea"/>
          <a:cs typeface="+mn-cs"/>
        </a:defRPr>
      </a:lvl1pPr>
      <a:lvl2pPr marL="3225554" indent="-1240599" algn="l" defTabSz="3969914" rtl="0" eaLnBrk="1" latinLnBrk="0" hangingPunct="1">
        <a:spcBef>
          <a:spcPct val="20000"/>
        </a:spcBef>
        <a:buFont typeface="Arial" panose="020B0604020202020204" pitchFamily="34" charset="0"/>
        <a:buChar char="–"/>
        <a:defRPr sz="12200" kern="1200">
          <a:solidFill>
            <a:schemeClr val="tx1"/>
          </a:solidFill>
          <a:latin typeface="+mn-lt"/>
          <a:ea typeface="+mn-ea"/>
          <a:cs typeface="+mn-cs"/>
        </a:defRPr>
      </a:lvl2pPr>
      <a:lvl3pPr marL="4962392" indent="-992477" algn="l" defTabSz="3969914" rtl="0" eaLnBrk="1" latinLnBrk="0" hangingPunct="1">
        <a:spcBef>
          <a:spcPct val="20000"/>
        </a:spcBef>
        <a:buFont typeface="Arial" panose="020B0604020202020204" pitchFamily="34" charset="0"/>
        <a:buChar char="•"/>
        <a:defRPr sz="10400" kern="1200">
          <a:solidFill>
            <a:schemeClr val="tx1"/>
          </a:solidFill>
          <a:latin typeface="+mn-lt"/>
          <a:ea typeface="+mn-ea"/>
          <a:cs typeface="+mn-cs"/>
        </a:defRPr>
      </a:lvl3pPr>
      <a:lvl4pPr marL="6947351" indent="-992477" algn="l" defTabSz="3969914" rtl="0" eaLnBrk="1" latinLnBrk="0" hangingPunct="1">
        <a:spcBef>
          <a:spcPct val="20000"/>
        </a:spcBef>
        <a:buFont typeface="Arial" panose="020B0604020202020204" pitchFamily="34" charset="0"/>
        <a:buChar char="–"/>
        <a:defRPr sz="8700" kern="1200">
          <a:solidFill>
            <a:schemeClr val="tx1"/>
          </a:solidFill>
          <a:latin typeface="+mn-lt"/>
          <a:ea typeface="+mn-ea"/>
          <a:cs typeface="+mn-cs"/>
        </a:defRPr>
      </a:lvl4pPr>
      <a:lvl5pPr marL="8932310" indent="-992477" algn="l" defTabSz="3969914" rtl="0" eaLnBrk="1" latinLnBrk="0" hangingPunct="1">
        <a:spcBef>
          <a:spcPct val="20000"/>
        </a:spcBef>
        <a:buFont typeface="Arial" panose="020B0604020202020204" pitchFamily="34" charset="0"/>
        <a:buChar char="»"/>
        <a:defRPr sz="8700" kern="1200">
          <a:solidFill>
            <a:schemeClr val="tx1"/>
          </a:solidFill>
          <a:latin typeface="+mn-lt"/>
          <a:ea typeface="+mn-ea"/>
          <a:cs typeface="+mn-cs"/>
        </a:defRPr>
      </a:lvl5pPr>
      <a:lvl6pPr marL="10917265" indent="-992477" algn="l" defTabSz="3969914" rtl="0" eaLnBrk="1" latinLnBrk="0" hangingPunct="1">
        <a:spcBef>
          <a:spcPct val="20000"/>
        </a:spcBef>
        <a:buFont typeface="Arial" panose="020B0604020202020204" pitchFamily="34" charset="0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6pPr>
      <a:lvl7pPr marL="12902224" indent="-992477" algn="l" defTabSz="3969914" rtl="0" eaLnBrk="1" latinLnBrk="0" hangingPunct="1">
        <a:spcBef>
          <a:spcPct val="20000"/>
        </a:spcBef>
        <a:buFont typeface="Arial" panose="020B0604020202020204" pitchFamily="34" charset="0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7pPr>
      <a:lvl8pPr marL="14887179" indent="-992477" algn="l" defTabSz="3969914" rtl="0" eaLnBrk="1" latinLnBrk="0" hangingPunct="1">
        <a:spcBef>
          <a:spcPct val="20000"/>
        </a:spcBef>
        <a:buFont typeface="Arial" panose="020B0604020202020204" pitchFamily="34" charset="0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8pPr>
      <a:lvl9pPr marL="16872138" indent="-992477" algn="l" defTabSz="3969914" rtl="0" eaLnBrk="1" latinLnBrk="0" hangingPunct="1">
        <a:spcBef>
          <a:spcPct val="20000"/>
        </a:spcBef>
        <a:buFont typeface="Arial" panose="020B0604020202020204" pitchFamily="34" charset="0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969914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1pPr>
      <a:lvl2pPr marL="1984959" algn="l" defTabSz="3969914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2pPr>
      <a:lvl3pPr marL="3969914" algn="l" defTabSz="3969914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3pPr>
      <a:lvl4pPr marL="5954873" algn="l" defTabSz="3969914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4pPr>
      <a:lvl5pPr marL="7939828" algn="l" defTabSz="3969914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5pPr>
      <a:lvl6pPr marL="9924788" algn="l" defTabSz="3969914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6pPr>
      <a:lvl7pPr marL="11909747" algn="l" defTabSz="3969914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7pPr>
      <a:lvl8pPr marL="13894702" algn="l" defTabSz="3969914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8pPr>
      <a:lvl9pPr marL="15879661" algn="l" defTabSz="3969914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13" Type="http://schemas.openxmlformats.org/officeDocument/2006/relationships/image" Target="../media/image6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.emf"/><Relationship Id="rId12" Type="http://schemas.openxmlformats.org/officeDocument/2006/relationships/image" Target="../media/image5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chart" Target="../charts/chart2.xml"/><Relationship Id="rId5" Type="http://schemas.openxmlformats.org/officeDocument/2006/relationships/image" Target="../media/image4.png"/><Relationship Id="rId15" Type="http://schemas.openxmlformats.org/officeDocument/2006/relationships/image" Target="../media/image3.emf"/><Relationship Id="rId10" Type="http://schemas.openxmlformats.org/officeDocument/2006/relationships/chart" Target="../charts/chart1.xml"/><Relationship Id="rId4" Type="http://schemas.openxmlformats.org/officeDocument/2006/relationships/hyperlink" Target="mailto:eb2018@wildcats.unh.edu" TargetMode="External"/><Relationship Id="rId9" Type="http://schemas.openxmlformats.org/officeDocument/2006/relationships/image" Target="../media/image2.emf"/><Relationship Id="rId14" Type="http://schemas.openxmlformats.org/officeDocument/2006/relationships/oleObject" Target="../embeddings/oleObject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ctrTitle"/>
          </p:nvPr>
        </p:nvSpPr>
        <p:spPr>
          <a:xfrm>
            <a:off x="5944853" y="756608"/>
            <a:ext cx="25341009" cy="1967090"/>
          </a:xfrm>
        </p:spPr>
        <p:txBody>
          <a:bodyPr>
            <a:normAutofit fontScale="90000"/>
          </a:bodyPr>
          <a:lstStyle/>
          <a:p>
            <a:r>
              <a:rPr lang="en-US" sz="7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Development of Cytotoxic Ruthenium (II) </a:t>
            </a:r>
            <a:r>
              <a:rPr lang="en-US" sz="7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Arene</a:t>
            </a:r>
            <a:r>
              <a:rPr lang="en-US" sz="7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Cyclometalates</a:t>
            </a:r>
            <a:r>
              <a:rPr lang="en-US" sz="7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Varying pH</a:t>
            </a:r>
            <a:endParaRPr lang="en-US" sz="7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1" name="TextBox 301"/>
          <p:cNvSpPr txBox="1">
            <a:spLocks noChangeArrowheads="1"/>
          </p:cNvSpPr>
          <p:nvPr/>
        </p:nvSpPr>
        <p:spPr bwMode="auto">
          <a:xfrm>
            <a:off x="679783" y="2780627"/>
            <a:ext cx="35871150" cy="1509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674" tIns="41335" rIns="82674" bIns="41335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300" u="sng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Erin E. </a:t>
            </a:r>
            <a:r>
              <a:rPr lang="en-US" sz="4300" u="sng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Braker</a:t>
            </a:r>
            <a:r>
              <a:rPr lang="en-US" sz="43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Alyssa </a:t>
            </a:r>
            <a:r>
              <a:rPr lang="en-US" sz="43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Bangrazi</a:t>
            </a:r>
            <a:r>
              <a:rPr lang="en-US" sz="43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Drew </a:t>
            </a:r>
            <a:r>
              <a:rPr lang="en-US" sz="43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Verrier</a:t>
            </a:r>
            <a:r>
              <a:rPr lang="en-US" sz="43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Janie Berger</a:t>
            </a:r>
          </a:p>
          <a:p>
            <a:pPr algn="ctr"/>
            <a:r>
              <a:rPr lang="en-US" sz="4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New Hampshire, Department of Chemistry </a:t>
            </a:r>
          </a:p>
          <a:p>
            <a:pPr algn="ctr"/>
            <a:r>
              <a:rPr lang="en-US" sz="4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eb2018@wildcats.unh.edu</a:t>
            </a:r>
            <a:endParaRPr lang="en-US" sz="4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87"/>
          <p:cNvSpPr>
            <a:spLocks noChangeArrowheads="1"/>
          </p:cNvSpPr>
          <p:nvPr/>
        </p:nvSpPr>
        <p:spPr bwMode="auto">
          <a:xfrm>
            <a:off x="0" y="-646319"/>
            <a:ext cx="184674" cy="129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12" tIns="45708" rIns="91412" bIns="45708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825" name="Picture 801" descr="C:\Users\Erin\Downloads\LeftStackedBlueDigital_RGB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903" y="1150603"/>
            <a:ext cx="5212875" cy="1548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632564" y="5311525"/>
            <a:ext cx="10363200" cy="11418510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Ins="274320" rtlCol="0">
            <a:spAutoFit/>
          </a:bodyPr>
          <a:lstStyle/>
          <a:p>
            <a:r>
              <a:rPr lang="en-US" sz="3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Background:</a:t>
            </a:r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Cytotoxic Complexes in Cancer Research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Cytotoxic ruthenium complexes have recently shown potential for being anticancer agents. These complexes have also have shown they’re tolerable </a:t>
            </a:r>
            <a:r>
              <a:rPr lang="en-U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vivo.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complexes are easily altered and offer a lot of variability from different oxidation states and ligands</a:t>
            </a:r>
            <a:r>
              <a:rPr lang="en-US" sz="3600" b="1" baseline="300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1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Click Chemistry 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Click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chemistry refers to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type of chemistry that is fast, gives high yields, and has easily separated components</a:t>
            </a:r>
            <a:r>
              <a:rPr lang="en-US" sz="3600" b="1" baseline="300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2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The most common type of click chemistry is copper-catalyzed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alkyne-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azide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cyclo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-addition (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CuAAC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which has a fast rate and utilizes Cu(I) as a catalyst with sodium ascorbate as a reducing agent.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Aquation-anation</a:t>
            </a:r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Aquation-anation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the replacement of a ligand present in a complex with a water. In this synthesis, chlorine was replaced with water</a:t>
            </a:r>
            <a:r>
              <a:rPr lang="en-US" sz="3600" b="1" baseline="30000" dirty="0" smtClean="0">
                <a:solidFill>
                  <a:srgbClr val="000000"/>
                </a:solidFill>
                <a:latin typeface="Calibri"/>
                <a:cs typeface="Times New Roman"/>
              </a:rPr>
              <a:t>3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12268200" y="5311526"/>
            <a:ext cx="14020800" cy="24037350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Ins="274320" rtlCol="0">
            <a:spAutoFit/>
          </a:bodyPr>
          <a:lstStyle/>
          <a:p>
            <a:pPr algn="just"/>
            <a:r>
              <a:rPr lang="en-US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 &amp; Discussion:</a:t>
            </a:r>
          </a:p>
          <a:p>
            <a:pPr algn="just"/>
            <a:r>
              <a:rPr lang="en-U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1-acetanilide-phenyl-1,2,3-triazole</a:t>
            </a:r>
          </a:p>
          <a:p>
            <a:pPr algn="just"/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Scheme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synthesis of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R-4-phenyl-1,2,3-triazole ligand using 4-bromoacetanilide</a:t>
            </a:r>
            <a:endPara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It cannot be concluded that the synthesis of this R-4-phenyl-1,2,3-triazole ligand was truly successful. Visible cues suggest that a reaction had occurred as a precipitate formed along with a color change. The substance recovered from this reaction was a yellow powder.</a:t>
            </a:r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Ruthenium II 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omplex</a:t>
            </a:r>
          </a:p>
          <a:p>
            <a:pPr algn="just"/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Scheme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synthesis of ruthenium (II)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arene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complex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No conclusive data was received as to whether or not this complex was made. A reaction is suspected to have occurred as there was a color change to a reddish brown residue.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 Spectra</a:t>
            </a:r>
          </a:p>
          <a:p>
            <a:pPr algn="just"/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Figure 1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IR spectrum found     	         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 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IR spectrum found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for the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triazole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ligand.	      	           for the final ruthenium complex.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Proton NMR Spectra and </a:t>
            </a:r>
            <a:r>
              <a:rPr lang="en-US" sz="3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Aquation-anation</a:t>
            </a:r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 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proton NMR for the final 	        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 5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proton NMR for the final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omplex in the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aquation-anation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solvent	          complex in the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aquation-anation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solvent with 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without salt present.		          salt present.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26593801" y="5311525"/>
            <a:ext cx="10342547" cy="7848302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Ins="274320" rtlCol="0">
            <a:spAutoFit/>
          </a:bodyPr>
          <a:lstStyle/>
          <a:p>
            <a:pPr algn="just"/>
            <a:r>
              <a:rPr lang="en-US" sz="3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Future Work: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In order to get a better understanding of the effectiveness of each different ligand, dialysis could be used as a way to view how these complexes may react with healthy human tissue. This method would involve tracking the ability of the complexes to go through a semi-permeable membrane. 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Less polar starting materials would be used  in the next round of experimentation as the synthesis proved to be more difficult as the polarity of the R group increased. This may have been responsible for why these complexes were not heavily soluble in the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aquation-anation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solvent. A new solvent for this method should be found.</a:t>
            </a:r>
          </a:p>
        </p:txBody>
      </p:sp>
      <p:pic>
        <p:nvPicPr>
          <p:cNvPr id="118" name="Picture 801" descr="C:\Users\Erin\Downloads\LeftStackedBlueDigital_RGB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7800" y="1150603"/>
            <a:ext cx="5212875" cy="1548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9" name="TextBox 118"/>
          <p:cNvSpPr txBox="1"/>
          <p:nvPr/>
        </p:nvSpPr>
        <p:spPr>
          <a:xfrm>
            <a:off x="26575407" y="13639800"/>
            <a:ext cx="10337293" cy="5632311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Ins="274320" rtlCol="0">
            <a:spAutoFit/>
          </a:bodyPr>
          <a:lstStyle/>
          <a:p>
            <a:pPr algn="just"/>
            <a:r>
              <a:rPr lang="en-US" sz="3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Conclusion: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The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triazole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ligands that had 4-bromoacetanalide and 1-bromo-2-methylpropane had NMR data that suggested something had been synthesized, but no conclusions could be made. The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aquation-anation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thought to have not been successful because the three final ruthenium complexes were not  soluble in the heavy water/DMF solution used for the process. Smaller, less polar groups seemed to work better in these complexes.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26575407" y="19813433"/>
            <a:ext cx="10342548" cy="4955203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Ins="274320" rtlCol="0">
            <a:spAutoFit/>
          </a:bodyPr>
          <a:lstStyle/>
          <a:p>
            <a:pPr algn="just"/>
            <a:r>
              <a:rPr lang="en-US" sz="3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References:</a:t>
            </a:r>
          </a:p>
          <a:p>
            <a:pPr algn="just"/>
            <a:r>
              <a:rPr 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1]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Motswainyana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W.M.;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Ajibade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P.A.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Advances in Chemistry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2015.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 </a:t>
            </a:r>
          </a:p>
          <a:p>
            <a:pPr algn="just"/>
            <a:r>
              <a:rPr 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2] Hein, C.D.; Liu, X.; Wang, D.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Pharm Res.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2008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25, 2216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Berger, D. Defining the Word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Anation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MadSci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Network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Riedl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C. A.;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Flocke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L. S.;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Hejl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M.; Roller, A.; Klose, M.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H.	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.;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Jakupec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 A.;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Kandioller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W.;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Keppler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K.	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Inorg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Chem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2017,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56 (1), 528-541.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Tannock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I.F.;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Rotin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.;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Perspectives in Cancer Research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1989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	49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4373-4384</a:t>
            </a:r>
          </a:p>
          <a:p>
            <a:pPr algn="just"/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26593801" y="25378558"/>
            <a:ext cx="10342547" cy="3970318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Ins="274320" numCol="2" rtlCol="0">
            <a:spAutoFit/>
          </a:bodyPr>
          <a:lstStyle/>
          <a:p>
            <a:pPr algn="just"/>
            <a:r>
              <a:rPr lang="en-US" sz="3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Acknowledgements:</a:t>
            </a:r>
          </a:p>
          <a:p>
            <a:pPr algn="just"/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Tx/>
              <a:buChar char="-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Dr. Roy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Planalp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Tx/>
              <a:buChar char="-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Zane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Relethford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Tx/>
              <a:buChar char="-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Luke Fulton</a:t>
            </a:r>
          </a:p>
          <a:p>
            <a:pPr marL="571500" indent="-571500" algn="just">
              <a:buFontTx/>
              <a:buChar char="-"/>
            </a:pP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Tx/>
              <a:buChar char="-"/>
            </a:pP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Tx/>
              <a:buChar char="-"/>
            </a:pP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Tx/>
              <a:buChar char="-"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Tx/>
              <a:buChar char="-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UNH Department of Chemistry</a:t>
            </a:r>
          </a:p>
          <a:p>
            <a:pPr marL="571500" indent="-571500" algn="just">
              <a:buFontTx/>
              <a:buChar char="-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Fellow group members</a:t>
            </a:r>
          </a:p>
          <a:p>
            <a:pPr marL="571500" indent="-571500" algn="just">
              <a:buFontTx/>
              <a:buChar char="-"/>
            </a:pP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3084374"/>
              </p:ext>
            </p:extLst>
          </p:nvPr>
        </p:nvGraphicFramePr>
        <p:xfrm>
          <a:off x="13423737" y="11875784"/>
          <a:ext cx="11643325" cy="25335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0" name="CS ChemDraw Drawing" r:id="rId6" imgW="6603024" imgH="1436856" progId="ChemDraw.Document.6.0">
                  <p:embed/>
                </p:oleObj>
              </mc:Choice>
              <mc:Fallback>
                <p:oleObj name="CS ChemDraw Drawing" r:id="rId6" imgW="6603024" imgH="1436856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423737" y="11875784"/>
                        <a:ext cx="11643325" cy="25335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632564" y="17191702"/>
            <a:ext cx="10363200" cy="12157174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Ins="274320" rtlCol="0">
            <a:spAutoFit/>
          </a:bodyPr>
          <a:lstStyle/>
          <a:p>
            <a:pPr algn="just"/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Synthesis of Ru (II) Complexes Based on pH</a:t>
            </a:r>
          </a:p>
          <a:p>
            <a:pPr algn="just"/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Scheme 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synthesis of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ruthenium (II)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arene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complex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Cytotoxic Ru(II) complexes were tested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to whether or not the pH of ligands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had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response on the effectiveness at targeting cancer cells. This synthesis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done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through both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CuAAC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click chemistry and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substitution reaction.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synthesis used an R group of 4-bromoacetanilide on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R-4-phenyl-1,2,3-triazole ligand</a:t>
            </a:r>
            <a:r>
              <a:rPr lang="en-US" sz="3600" b="1" baseline="30000" dirty="0" smtClean="0">
                <a:solidFill>
                  <a:srgbClr val="000000"/>
                </a:solidFill>
                <a:latin typeface="Calibri"/>
                <a:cs typeface="Times New Roman"/>
              </a:rPr>
              <a:t>4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members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used R groups of 1-bromo-2-methylpropane, 2,3-dichlorophenol, and 2-bromo-acetophenone.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was hypothesized that ligands of pH ~7.5 and above would be ideal for targeting tumor tissue rather than healthy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tissue. This is because healthy tissue has a pH of roughly 7 whereas cancer cells are more acidic</a:t>
            </a:r>
            <a:r>
              <a:rPr lang="en-US" sz="3600" b="1" baseline="30000" dirty="0" smtClean="0">
                <a:solidFill>
                  <a:srgbClr val="000000"/>
                </a:solidFill>
                <a:latin typeface="Calibri"/>
                <a:cs typeface="Times New Roman"/>
              </a:rPr>
              <a:t>5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ligand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proposed for synthesis,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1-acetanilide-4-phenyl-1,2,3-triazole, had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expected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 of roughly 7.5 and is slightly more polar than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others tested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group. 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9743526"/>
              </p:ext>
            </p:extLst>
          </p:nvPr>
        </p:nvGraphicFramePr>
        <p:xfrm>
          <a:off x="1773620" y="17975633"/>
          <a:ext cx="9901579" cy="1774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1" name="CS ChemDraw Drawing" r:id="rId8" imgW="6041007" imgH="1083243" progId="ChemDraw.Document.6.0">
                  <p:embed/>
                </p:oleObj>
              </mc:Choice>
              <mc:Fallback>
                <p:oleObj name="CS ChemDraw Drawing" r:id="rId8" imgW="6041007" imgH="108324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773620" y="17975633"/>
                        <a:ext cx="9901579" cy="1774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Chart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8840391"/>
              </p:ext>
            </p:extLst>
          </p:nvPr>
        </p:nvGraphicFramePr>
        <p:xfrm>
          <a:off x="12649200" y="16981039"/>
          <a:ext cx="6400800" cy="40917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9" name="Chart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74860266"/>
              </p:ext>
            </p:extLst>
          </p:nvPr>
        </p:nvGraphicFramePr>
        <p:xfrm>
          <a:off x="19050000" y="16981039"/>
          <a:ext cx="6577562" cy="4083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pic>
        <p:nvPicPr>
          <p:cNvPr id="1080" name="Picture 5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2359" y="22877487"/>
            <a:ext cx="6745915" cy="47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1" name="Picture 5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891" y="22912317"/>
            <a:ext cx="6696027" cy="4674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0410142"/>
              </p:ext>
            </p:extLst>
          </p:nvPr>
        </p:nvGraphicFramePr>
        <p:xfrm>
          <a:off x="13979985" y="6400800"/>
          <a:ext cx="10597229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2" name="CS ChemDraw Drawing" r:id="rId14" imgW="4803328" imgH="1002263" progId="ChemDraw.Document.6.0">
                  <p:embed/>
                </p:oleObj>
              </mc:Choice>
              <mc:Fallback>
                <p:oleObj name="CS ChemDraw Drawing" r:id="rId14" imgW="4803328" imgH="100226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3979985" y="6400800"/>
                        <a:ext cx="10597229" cy="220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20550</TotalTime>
  <Words>668</Words>
  <Application>Microsoft Office PowerPoint</Application>
  <PresentationFormat>Custom</PresentationFormat>
  <Paragraphs>85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CS ChemDraw Drawing</vt:lpstr>
      <vt:lpstr>The Development of Cytotoxic Ruthenium (II) Arene Cyclometalates With Varying pH</vt:lpstr>
    </vt:vector>
  </TitlesOfParts>
  <Company>University of Delaware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Characterization of Next Generation Antiandrogens as Potential Prostate Cancer Therapeutics</dc:title>
  <dc:creator>Sikes Lab</dc:creator>
  <cp:lastModifiedBy>Erin</cp:lastModifiedBy>
  <cp:revision>624</cp:revision>
  <cp:lastPrinted>2015-06-11T14:43:43Z</cp:lastPrinted>
  <dcterms:created xsi:type="dcterms:W3CDTF">2010-10-29T16:31:11Z</dcterms:created>
  <dcterms:modified xsi:type="dcterms:W3CDTF">2017-05-03T15:20:25Z</dcterms:modified>
</cp:coreProperties>
</file>