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4"/>
  </p:handoutMasterIdLst>
  <p:sldIdLst>
    <p:sldId id="259" r:id="rId2"/>
    <p:sldId id="261" r:id="rId3"/>
  </p:sldIdLst>
  <p:sldSz cx="43891200" cy="32918400"/>
  <p:notesSz cx="7077075" cy="9363075"/>
  <p:defaultTextStyle>
    <a:defPPr>
      <a:defRPr lang="en-US"/>
    </a:defPPr>
    <a:lvl1pPr algn="ctr" rtl="0" fontAlgn="base">
      <a:spcBef>
        <a:spcPct val="0"/>
      </a:spcBef>
      <a:spcAft>
        <a:spcPct val="0"/>
      </a:spcAft>
      <a:defRPr sz="4300" b="1" kern="1200">
        <a:solidFill>
          <a:srgbClr val="FF9900"/>
        </a:solidFill>
        <a:latin typeface="Arial" charset="0"/>
        <a:ea typeface="+mn-ea"/>
        <a:cs typeface="+mn-cs"/>
      </a:defRPr>
    </a:lvl1pPr>
    <a:lvl2pPr marL="457200" algn="ctr" rtl="0" fontAlgn="base">
      <a:spcBef>
        <a:spcPct val="0"/>
      </a:spcBef>
      <a:spcAft>
        <a:spcPct val="0"/>
      </a:spcAft>
      <a:defRPr sz="4300" b="1" kern="1200">
        <a:solidFill>
          <a:srgbClr val="FF9900"/>
        </a:solidFill>
        <a:latin typeface="Arial" charset="0"/>
        <a:ea typeface="+mn-ea"/>
        <a:cs typeface="+mn-cs"/>
      </a:defRPr>
    </a:lvl2pPr>
    <a:lvl3pPr marL="914400" algn="ctr" rtl="0" fontAlgn="base">
      <a:spcBef>
        <a:spcPct val="0"/>
      </a:spcBef>
      <a:spcAft>
        <a:spcPct val="0"/>
      </a:spcAft>
      <a:defRPr sz="4300" b="1" kern="1200">
        <a:solidFill>
          <a:srgbClr val="FF9900"/>
        </a:solidFill>
        <a:latin typeface="Arial" charset="0"/>
        <a:ea typeface="+mn-ea"/>
        <a:cs typeface="+mn-cs"/>
      </a:defRPr>
    </a:lvl3pPr>
    <a:lvl4pPr marL="1371600" algn="ctr" rtl="0" fontAlgn="base">
      <a:spcBef>
        <a:spcPct val="0"/>
      </a:spcBef>
      <a:spcAft>
        <a:spcPct val="0"/>
      </a:spcAft>
      <a:defRPr sz="4300" b="1" kern="1200">
        <a:solidFill>
          <a:srgbClr val="FF9900"/>
        </a:solidFill>
        <a:latin typeface="Arial" charset="0"/>
        <a:ea typeface="+mn-ea"/>
        <a:cs typeface="+mn-cs"/>
      </a:defRPr>
    </a:lvl4pPr>
    <a:lvl5pPr marL="1828800" algn="ctr" rtl="0" fontAlgn="base">
      <a:spcBef>
        <a:spcPct val="0"/>
      </a:spcBef>
      <a:spcAft>
        <a:spcPct val="0"/>
      </a:spcAft>
      <a:defRPr sz="4300" b="1" kern="1200">
        <a:solidFill>
          <a:srgbClr val="FF9900"/>
        </a:solidFill>
        <a:latin typeface="Arial" charset="0"/>
        <a:ea typeface="+mn-ea"/>
        <a:cs typeface="+mn-cs"/>
      </a:defRPr>
    </a:lvl5pPr>
    <a:lvl6pPr marL="2286000" algn="l" defTabSz="914400" rtl="0" eaLnBrk="1" latinLnBrk="0" hangingPunct="1">
      <a:defRPr sz="4300" b="1" kern="1200">
        <a:solidFill>
          <a:srgbClr val="FF9900"/>
        </a:solidFill>
        <a:latin typeface="Arial" charset="0"/>
        <a:ea typeface="+mn-ea"/>
        <a:cs typeface="+mn-cs"/>
      </a:defRPr>
    </a:lvl6pPr>
    <a:lvl7pPr marL="2743200" algn="l" defTabSz="914400" rtl="0" eaLnBrk="1" latinLnBrk="0" hangingPunct="1">
      <a:defRPr sz="4300" b="1" kern="1200">
        <a:solidFill>
          <a:srgbClr val="FF9900"/>
        </a:solidFill>
        <a:latin typeface="Arial" charset="0"/>
        <a:ea typeface="+mn-ea"/>
        <a:cs typeface="+mn-cs"/>
      </a:defRPr>
    </a:lvl7pPr>
    <a:lvl8pPr marL="3200400" algn="l" defTabSz="914400" rtl="0" eaLnBrk="1" latinLnBrk="0" hangingPunct="1">
      <a:defRPr sz="4300" b="1" kern="1200">
        <a:solidFill>
          <a:srgbClr val="FF9900"/>
        </a:solidFill>
        <a:latin typeface="Arial" charset="0"/>
        <a:ea typeface="+mn-ea"/>
        <a:cs typeface="+mn-cs"/>
      </a:defRPr>
    </a:lvl8pPr>
    <a:lvl9pPr marL="3657600" algn="l" defTabSz="914400" rtl="0" eaLnBrk="1" latinLnBrk="0" hangingPunct="1">
      <a:defRPr sz="4300" b="1" kern="1200">
        <a:solidFill>
          <a:srgbClr val="FF9900"/>
        </a:solidFill>
        <a:latin typeface="Arial" charset="0"/>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5552">
          <p15:clr>
            <a:srgbClr val="A4A3A4"/>
          </p15:clr>
        </p15:guide>
        <p15:guide id="3"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EF9FF"/>
    <a:srgbClr val="C5F1FF"/>
    <a:srgbClr val="68A8FF"/>
    <a:srgbClr val="CCECFF"/>
    <a:srgbClr val="000066"/>
    <a:srgbClr val="CCCCCC"/>
    <a:srgbClr val="999999"/>
    <a:srgbClr val="FF9900"/>
    <a:srgbClr val="990000"/>
    <a:srgbClr val="000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3658" autoAdjust="0"/>
    <p:restoredTop sz="94575" autoAdjust="0"/>
  </p:normalViewPr>
  <p:slideViewPr>
    <p:cSldViewPr>
      <p:cViewPr>
        <p:scale>
          <a:sx n="34" d="100"/>
          <a:sy n="34" d="100"/>
        </p:scale>
        <p:origin x="1128" y="-728"/>
      </p:cViewPr>
      <p:guideLst>
        <p:guide orient="horz" pos="10368"/>
        <p:guide pos="15552"/>
        <p:guide pos="1382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4848"/>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handoutMaster" Target="handoutMasters/handoutMaster1.xml"/><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microsoft.com/office/2011/relationships/chartStyle" Target="style1.xml"/><Relationship Id="rId2" Type="http://schemas.microsoft.com/office/2011/relationships/chartColorStyle" Target="colors1.xml"/><Relationship Id="rId3" Type="http://schemas.openxmlformats.org/officeDocument/2006/relationships/oleObject" Target="file://localhost/Users/kassiepicard/Downloads/uv%20vis%20spectra%20MOF.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373990731451"/>
          <c:y val="0.0650504280475998"/>
          <c:w val="0.836422608387636"/>
          <c:h val="0.63850827507871"/>
        </c:manualLayout>
      </c:layout>
      <c:scatterChart>
        <c:scatterStyle val="smoothMarker"/>
        <c:varyColors val="0"/>
        <c:ser>
          <c:idx val="0"/>
          <c:order val="0"/>
          <c:spPr>
            <a:ln w="19050" cap="rnd">
              <a:solidFill>
                <a:schemeClr val="tx1"/>
              </a:solidFill>
              <a:round/>
            </a:ln>
            <a:effectLst/>
          </c:spPr>
          <c:marker>
            <c:symbol val="none"/>
          </c:marker>
          <c:xVal>
            <c:numRef>
              <c:f>Sheet8!$A$1:$A$2048</c:f>
              <c:numCache>
                <c:formatCode>General</c:formatCode>
                <c:ptCount val="2048"/>
                <c:pt idx="0">
                  <c:v>177.892</c:v>
                </c:pt>
                <c:pt idx="1">
                  <c:v>178.274</c:v>
                </c:pt>
                <c:pt idx="2">
                  <c:v>178.655</c:v>
                </c:pt>
                <c:pt idx="3">
                  <c:v>179.037</c:v>
                </c:pt>
                <c:pt idx="4">
                  <c:v>179.419</c:v>
                </c:pt>
                <c:pt idx="5">
                  <c:v>179.8</c:v>
                </c:pt>
                <c:pt idx="6">
                  <c:v>180.182</c:v>
                </c:pt>
                <c:pt idx="7">
                  <c:v>180.564</c:v>
                </c:pt>
                <c:pt idx="8">
                  <c:v>180.945</c:v>
                </c:pt>
                <c:pt idx="9">
                  <c:v>181.327</c:v>
                </c:pt>
                <c:pt idx="10">
                  <c:v>181.708</c:v>
                </c:pt>
                <c:pt idx="11">
                  <c:v>182.09</c:v>
                </c:pt>
                <c:pt idx="12">
                  <c:v>182.471</c:v>
                </c:pt>
                <c:pt idx="13">
                  <c:v>182.853</c:v>
                </c:pt>
                <c:pt idx="14">
                  <c:v>183.234</c:v>
                </c:pt>
                <c:pt idx="15">
                  <c:v>183.615</c:v>
                </c:pt>
                <c:pt idx="16">
                  <c:v>183.997</c:v>
                </c:pt>
                <c:pt idx="17">
                  <c:v>184.378</c:v>
                </c:pt>
                <c:pt idx="18">
                  <c:v>184.759</c:v>
                </c:pt>
                <c:pt idx="19">
                  <c:v>185.14</c:v>
                </c:pt>
                <c:pt idx="20">
                  <c:v>185.521</c:v>
                </c:pt>
                <c:pt idx="21">
                  <c:v>185.903</c:v>
                </c:pt>
                <c:pt idx="22">
                  <c:v>186.284</c:v>
                </c:pt>
                <c:pt idx="23">
                  <c:v>186.665</c:v>
                </c:pt>
                <c:pt idx="24">
                  <c:v>187.046</c:v>
                </c:pt>
                <c:pt idx="25">
                  <c:v>187.427</c:v>
                </c:pt>
                <c:pt idx="26">
                  <c:v>187.808</c:v>
                </c:pt>
                <c:pt idx="27">
                  <c:v>188.189</c:v>
                </c:pt>
                <c:pt idx="28">
                  <c:v>188.57</c:v>
                </c:pt>
                <c:pt idx="29">
                  <c:v>188.951</c:v>
                </c:pt>
                <c:pt idx="30">
                  <c:v>189.332</c:v>
                </c:pt>
                <c:pt idx="31">
                  <c:v>189.713</c:v>
                </c:pt>
                <c:pt idx="32">
                  <c:v>190.093</c:v>
                </c:pt>
                <c:pt idx="33">
                  <c:v>190.474</c:v>
                </c:pt>
                <c:pt idx="34">
                  <c:v>190.855</c:v>
                </c:pt>
                <c:pt idx="35">
                  <c:v>191.236</c:v>
                </c:pt>
                <c:pt idx="36">
                  <c:v>191.616</c:v>
                </c:pt>
                <c:pt idx="37">
                  <c:v>191.997</c:v>
                </c:pt>
                <c:pt idx="38">
                  <c:v>192.378</c:v>
                </c:pt>
                <c:pt idx="39">
                  <c:v>192.758</c:v>
                </c:pt>
                <c:pt idx="40">
                  <c:v>193.139</c:v>
                </c:pt>
                <c:pt idx="41">
                  <c:v>193.519</c:v>
                </c:pt>
                <c:pt idx="42">
                  <c:v>193.9</c:v>
                </c:pt>
                <c:pt idx="43">
                  <c:v>194.28</c:v>
                </c:pt>
                <c:pt idx="44">
                  <c:v>194.661</c:v>
                </c:pt>
                <c:pt idx="45">
                  <c:v>195.041</c:v>
                </c:pt>
                <c:pt idx="46">
                  <c:v>195.421</c:v>
                </c:pt>
                <c:pt idx="47">
                  <c:v>195.802</c:v>
                </c:pt>
                <c:pt idx="48">
                  <c:v>196.182</c:v>
                </c:pt>
                <c:pt idx="49">
                  <c:v>196.562</c:v>
                </c:pt>
                <c:pt idx="50">
                  <c:v>196.943</c:v>
                </c:pt>
                <c:pt idx="51">
                  <c:v>197.323</c:v>
                </c:pt>
                <c:pt idx="52">
                  <c:v>197.703</c:v>
                </c:pt>
                <c:pt idx="53">
                  <c:v>198.083</c:v>
                </c:pt>
                <c:pt idx="54">
                  <c:v>198.463</c:v>
                </c:pt>
                <c:pt idx="55">
                  <c:v>198.843</c:v>
                </c:pt>
                <c:pt idx="56">
                  <c:v>199.224</c:v>
                </c:pt>
                <c:pt idx="57">
                  <c:v>199.604</c:v>
                </c:pt>
                <c:pt idx="58">
                  <c:v>199.984</c:v>
                </c:pt>
                <c:pt idx="59">
                  <c:v>200.364</c:v>
                </c:pt>
                <c:pt idx="60">
                  <c:v>200.744</c:v>
                </c:pt>
                <c:pt idx="61">
                  <c:v>201.123</c:v>
                </c:pt>
                <c:pt idx="62">
                  <c:v>201.503</c:v>
                </c:pt>
                <c:pt idx="63">
                  <c:v>201.883</c:v>
                </c:pt>
                <c:pt idx="64">
                  <c:v>202.263</c:v>
                </c:pt>
                <c:pt idx="65">
                  <c:v>202.643</c:v>
                </c:pt>
                <c:pt idx="66">
                  <c:v>203.023</c:v>
                </c:pt>
                <c:pt idx="67">
                  <c:v>203.402</c:v>
                </c:pt>
                <c:pt idx="68">
                  <c:v>203.782</c:v>
                </c:pt>
                <c:pt idx="69">
                  <c:v>204.162</c:v>
                </c:pt>
                <c:pt idx="70">
                  <c:v>204.541</c:v>
                </c:pt>
                <c:pt idx="71">
                  <c:v>204.921</c:v>
                </c:pt>
                <c:pt idx="72">
                  <c:v>205.3</c:v>
                </c:pt>
                <c:pt idx="73">
                  <c:v>205.68</c:v>
                </c:pt>
                <c:pt idx="74">
                  <c:v>206.059</c:v>
                </c:pt>
                <c:pt idx="75">
                  <c:v>206.439</c:v>
                </c:pt>
                <c:pt idx="76">
                  <c:v>206.818</c:v>
                </c:pt>
                <c:pt idx="77">
                  <c:v>207.198</c:v>
                </c:pt>
                <c:pt idx="78">
                  <c:v>207.577</c:v>
                </c:pt>
                <c:pt idx="79">
                  <c:v>207.956</c:v>
                </c:pt>
                <c:pt idx="80">
                  <c:v>208.336</c:v>
                </c:pt>
                <c:pt idx="81">
                  <c:v>208.715</c:v>
                </c:pt>
                <c:pt idx="82">
                  <c:v>209.094</c:v>
                </c:pt>
                <c:pt idx="83">
                  <c:v>209.474</c:v>
                </c:pt>
                <c:pt idx="84">
                  <c:v>209.853</c:v>
                </c:pt>
                <c:pt idx="85">
                  <c:v>210.232</c:v>
                </c:pt>
                <c:pt idx="86">
                  <c:v>210.611</c:v>
                </c:pt>
                <c:pt idx="87">
                  <c:v>210.99</c:v>
                </c:pt>
                <c:pt idx="88">
                  <c:v>211.369</c:v>
                </c:pt>
                <c:pt idx="89">
                  <c:v>211.748</c:v>
                </c:pt>
                <c:pt idx="90">
                  <c:v>212.127</c:v>
                </c:pt>
                <c:pt idx="91">
                  <c:v>212.506</c:v>
                </c:pt>
                <c:pt idx="92">
                  <c:v>212.885</c:v>
                </c:pt>
                <c:pt idx="93">
                  <c:v>213.264</c:v>
                </c:pt>
                <c:pt idx="94">
                  <c:v>213.643</c:v>
                </c:pt>
                <c:pt idx="95">
                  <c:v>214.022</c:v>
                </c:pt>
                <c:pt idx="96">
                  <c:v>214.4</c:v>
                </c:pt>
                <c:pt idx="97">
                  <c:v>214.779</c:v>
                </c:pt>
                <c:pt idx="98">
                  <c:v>215.158</c:v>
                </c:pt>
                <c:pt idx="99">
                  <c:v>215.537</c:v>
                </c:pt>
                <c:pt idx="100">
                  <c:v>215.915</c:v>
                </c:pt>
                <c:pt idx="101">
                  <c:v>216.294</c:v>
                </c:pt>
                <c:pt idx="102">
                  <c:v>216.673</c:v>
                </c:pt>
                <c:pt idx="103">
                  <c:v>217.051</c:v>
                </c:pt>
                <c:pt idx="104">
                  <c:v>217.43</c:v>
                </c:pt>
                <c:pt idx="105">
                  <c:v>217.808</c:v>
                </c:pt>
                <c:pt idx="106">
                  <c:v>218.187</c:v>
                </c:pt>
                <c:pt idx="107">
                  <c:v>218.565</c:v>
                </c:pt>
                <c:pt idx="108">
                  <c:v>218.944</c:v>
                </c:pt>
                <c:pt idx="109">
                  <c:v>219.322</c:v>
                </c:pt>
                <c:pt idx="110">
                  <c:v>219.7</c:v>
                </c:pt>
                <c:pt idx="111">
                  <c:v>220.079</c:v>
                </c:pt>
                <c:pt idx="112">
                  <c:v>220.457</c:v>
                </c:pt>
                <c:pt idx="113">
                  <c:v>220.835</c:v>
                </c:pt>
                <c:pt idx="114">
                  <c:v>221.214</c:v>
                </c:pt>
                <c:pt idx="115">
                  <c:v>221.592</c:v>
                </c:pt>
                <c:pt idx="116">
                  <c:v>221.97</c:v>
                </c:pt>
                <c:pt idx="117">
                  <c:v>222.348</c:v>
                </c:pt>
                <c:pt idx="118">
                  <c:v>222.726</c:v>
                </c:pt>
                <c:pt idx="119">
                  <c:v>223.104</c:v>
                </c:pt>
                <c:pt idx="120">
                  <c:v>223.482</c:v>
                </c:pt>
                <c:pt idx="121">
                  <c:v>223.86</c:v>
                </c:pt>
                <c:pt idx="122">
                  <c:v>224.238</c:v>
                </c:pt>
                <c:pt idx="123">
                  <c:v>224.616</c:v>
                </c:pt>
                <c:pt idx="124">
                  <c:v>224.994</c:v>
                </c:pt>
                <c:pt idx="125">
                  <c:v>225.372</c:v>
                </c:pt>
                <c:pt idx="126">
                  <c:v>225.75</c:v>
                </c:pt>
                <c:pt idx="127">
                  <c:v>226.128</c:v>
                </c:pt>
                <c:pt idx="128">
                  <c:v>226.505</c:v>
                </c:pt>
                <c:pt idx="129">
                  <c:v>226.883</c:v>
                </c:pt>
                <c:pt idx="130">
                  <c:v>227.261</c:v>
                </c:pt>
                <c:pt idx="131">
                  <c:v>227.639</c:v>
                </c:pt>
                <c:pt idx="132">
                  <c:v>228.016</c:v>
                </c:pt>
                <c:pt idx="133">
                  <c:v>228.394</c:v>
                </c:pt>
                <c:pt idx="134">
                  <c:v>228.771</c:v>
                </c:pt>
                <c:pt idx="135">
                  <c:v>229.149</c:v>
                </c:pt>
                <c:pt idx="136">
                  <c:v>229.527</c:v>
                </c:pt>
                <c:pt idx="137">
                  <c:v>229.904</c:v>
                </c:pt>
                <c:pt idx="138">
                  <c:v>230.281</c:v>
                </c:pt>
                <c:pt idx="139">
                  <c:v>230.659</c:v>
                </c:pt>
                <c:pt idx="140">
                  <c:v>231.036</c:v>
                </c:pt>
                <c:pt idx="141">
                  <c:v>231.414</c:v>
                </c:pt>
                <c:pt idx="142">
                  <c:v>231.791</c:v>
                </c:pt>
                <c:pt idx="143">
                  <c:v>232.168</c:v>
                </c:pt>
                <c:pt idx="144">
                  <c:v>232.546</c:v>
                </c:pt>
                <c:pt idx="145">
                  <c:v>232.923</c:v>
                </c:pt>
                <c:pt idx="146">
                  <c:v>233.3</c:v>
                </c:pt>
                <c:pt idx="147">
                  <c:v>233.677</c:v>
                </c:pt>
                <c:pt idx="148">
                  <c:v>234.054</c:v>
                </c:pt>
                <c:pt idx="149">
                  <c:v>234.431</c:v>
                </c:pt>
                <c:pt idx="150">
                  <c:v>234.809</c:v>
                </c:pt>
                <c:pt idx="151">
                  <c:v>235.186</c:v>
                </c:pt>
                <c:pt idx="152">
                  <c:v>235.563</c:v>
                </c:pt>
                <c:pt idx="153">
                  <c:v>235.94</c:v>
                </c:pt>
                <c:pt idx="154">
                  <c:v>236.316</c:v>
                </c:pt>
                <c:pt idx="155">
                  <c:v>236.693</c:v>
                </c:pt>
                <c:pt idx="156">
                  <c:v>237.07</c:v>
                </c:pt>
                <c:pt idx="157">
                  <c:v>237.447</c:v>
                </c:pt>
                <c:pt idx="158">
                  <c:v>237.824</c:v>
                </c:pt>
                <c:pt idx="159">
                  <c:v>238.201</c:v>
                </c:pt>
                <c:pt idx="160">
                  <c:v>238.577</c:v>
                </c:pt>
                <c:pt idx="161">
                  <c:v>238.954</c:v>
                </c:pt>
                <c:pt idx="162">
                  <c:v>239.331</c:v>
                </c:pt>
                <c:pt idx="163">
                  <c:v>239.708</c:v>
                </c:pt>
                <c:pt idx="164">
                  <c:v>240.084</c:v>
                </c:pt>
                <c:pt idx="165">
                  <c:v>240.461</c:v>
                </c:pt>
                <c:pt idx="166">
                  <c:v>240.837</c:v>
                </c:pt>
                <c:pt idx="167">
                  <c:v>241.214</c:v>
                </c:pt>
                <c:pt idx="168">
                  <c:v>241.59</c:v>
                </c:pt>
                <c:pt idx="169">
                  <c:v>241.967</c:v>
                </c:pt>
                <c:pt idx="170">
                  <c:v>242.343</c:v>
                </c:pt>
                <c:pt idx="171">
                  <c:v>242.72</c:v>
                </c:pt>
                <c:pt idx="172">
                  <c:v>243.096</c:v>
                </c:pt>
                <c:pt idx="173">
                  <c:v>243.472</c:v>
                </c:pt>
                <c:pt idx="174">
                  <c:v>243.849</c:v>
                </c:pt>
                <c:pt idx="175">
                  <c:v>244.225</c:v>
                </c:pt>
                <c:pt idx="176">
                  <c:v>244.601</c:v>
                </c:pt>
                <c:pt idx="177">
                  <c:v>244.977</c:v>
                </c:pt>
                <c:pt idx="178">
                  <c:v>245.353</c:v>
                </c:pt>
                <c:pt idx="179">
                  <c:v>245.73</c:v>
                </c:pt>
                <c:pt idx="180">
                  <c:v>246.106</c:v>
                </c:pt>
                <c:pt idx="181">
                  <c:v>246.482</c:v>
                </c:pt>
                <c:pt idx="182">
                  <c:v>246.858</c:v>
                </c:pt>
                <c:pt idx="183">
                  <c:v>247.234</c:v>
                </c:pt>
                <c:pt idx="184">
                  <c:v>247.61</c:v>
                </c:pt>
                <c:pt idx="185">
                  <c:v>247.986</c:v>
                </c:pt>
                <c:pt idx="186">
                  <c:v>248.362</c:v>
                </c:pt>
                <c:pt idx="187">
                  <c:v>248.737</c:v>
                </c:pt>
                <c:pt idx="188">
                  <c:v>249.113</c:v>
                </c:pt>
                <c:pt idx="189">
                  <c:v>249.489</c:v>
                </c:pt>
                <c:pt idx="190">
                  <c:v>249.865</c:v>
                </c:pt>
                <c:pt idx="191">
                  <c:v>250.241</c:v>
                </c:pt>
                <c:pt idx="192">
                  <c:v>250.616</c:v>
                </c:pt>
                <c:pt idx="193">
                  <c:v>250.992</c:v>
                </c:pt>
                <c:pt idx="194">
                  <c:v>251.368</c:v>
                </c:pt>
                <c:pt idx="195">
                  <c:v>251.743</c:v>
                </c:pt>
                <c:pt idx="196">
                  <c:v>252.119</c:v>
                </c:pt>
                <c:pt idx="197">
                  <c:v>252.494</c:v>
                </c:pt>
                <c:pt idx="198">
                  <c:v>252.87</c:v>
                </c:pt>
                <c:pt idx="199">
                  <c:v>253.245</c:v>
                </c:pt>
                <c:pt idx="200">
                  <c:v>253.621</c:v>
                </c:pt>
                <c:pt idx="201">
                  <c:v>253.996</c:v>
                </c:pt>
                <c:pt idx="202">
                  <c:v>254.371</c:v>
                </c:pt>
                <c:pt idx="203">
                  <c:v>254.747</c:v>
                </c:pt>
                <c:pt idx="204">
                  <c:v>255.122</c:v>
                </c:pt>
                <c:pt idx="205">
                  <c:v>255.497</c:v>
                </c:pt>
                <c:pt idx="206">
                  <c:v>255.873</c:v>
                </c:pt>
                <c:pt idx="207">
                  <c:v>256.248</c:v>
                </c:pt>
                <c:pt idx="208">
                  <c:v>256.623</c:v>
                </c:pt>
                <c:pt idx="209">
                  <c:v>256.9979999999993</c:v>
                </c:pt>
                <c:pt idx="210">
                  <c:v>257.373</c:v>
                </c:pt>
                <c:pt idx="211">
                  <c:v>257.748</c:v>
                </c:pt>
                <c:pt idx="212">
                  <c:v>258.123</c:v>
                </c:pt>
                <c:pt idx="213">
                  <c:v>258.4979999999993</c:v>
                </c:pt>
                <c:pt idx="214">
                  <c:v>258.873</c:v>
                </c:pt>
                <c:pt idx="215">
                  <c:v>259.248</c:v>
                </c:pt>
                <c:pt idx="216">
                  <c:v>259.623</c:v>
                </c:pt>
                <c:pt idx="217">
                  <c:v>259.9979999999993</c:v>
                </c:pt>
                <c:pt idx="218">
                  <c:v>260.373</c:v>
                </c:pt>
                <c:pt idx="219">
                  <c:v>260.748</c:v>
                </c:pt>
                <c:pt idx="220">
                  <c:v>261.123</c:v>
                </c:pt>
                <c:pt idx="221">
                  <c:v>261.497</c:v>
                </c:pt>
                <c:pt idx="222">
                  <c:v>261.872</c:v>
                </c:pt>
                <c:pt idx="223">
                  <c:v>262.247</c:v>
                </c:pt>
                <c:pt idx="224">
                  <c:v>262.621</c:v>
                </c:pt>
                <c:pt idx="225">
                  <c:v>262.9959999999993</c:v>
                </c:pt>
                <c:pt idx="226">
                  <c:v>263.371</c:v>
                </c:pt>
                <c:pt idx="227">
                  <c:v>263.745</c:v>
                </c:pt>
                <c:pt idx="228">
                  <c:v>264.12</c:v>
                </c:pt>
                <c:pt idx="229">
                  <c:v>264.494</c:v>
                </c:pt>
                <c:pt idx="230">
                  <c:v>264.869</c:v>
                </c:pt>
                <c:pt idx="231">
                  <c:v>265.243</c:v>
                </c:pt>
                <c:pt idx="232">
                  <c:v>265.617</c:v>
                </c:pt>
                <c:pt idx="233">
                  <c:v>265.992</c:v>
                </c:pt>
                <c:pt idx="234">
                  <c:v>266.366</c:v>
                </c:pt>
                <c:pt idx="235">
                  <c:v>266.74</c:v>
                </c:pt>
                <c:pt idx="236">
                  <c:v>267.115</c:v>
                </c:pt>
                <c:pt idx="237">
                  <c:v>267.489</c:v>
                </c:pt>
                <c:pt idx="238">
                  <c:v>267.863</c:v>
                </c:pt>
                <c:pt idx="239">
                  <c:v>268.237</c:v>
                </c:pt>
                <c:pt idx="240">
                  <c:v>268.611</c:v>
                </c:pt>
                <c:pt idx="241">
                  <c:v>268.985</c:v>
                </c:pt>
                <c:pt idx="242">
                  <c:v>269.359</c:v>
                </c:pt>
                <c:pt idx="243">
                  <c:v>269.7329999999993</c:v>
                </c:pt>
                <c:pt idx="244">
                  <c:v>270.107</c:v>
                </c:pt>
                <c:pt idx="245">
                  <c:v>270.4809999999993</c:v>
                </c:pt>
                <c:pt idx="246">
                  <c:v>270.855</c:v>
                </c:pt>
                <c:pt idx="247">
                  <c:v>271.229</c:v>
                </c:pt>
                <c:pt idx="248">
                  <c:v>271.603</c:v>
                </c:pt>
                <c:pt idx="249">
                  <c:v>271.977</c:v>
                </c:pt>
                <c:pt idx="250">
                  <c:v>272.35</c:v>
                </c:pt>
                <c:pt idx="251">
                  <c:v>272.724</c:v>
                </c:pt>
                <c:pt idx="252">
                  <c:v>273.098</c:v>
                </c:pt>
                <c:pt idx="253">
                  <c:v>273.472</c:v>
                </c:pt>
                <c:pt idx="254">
                  <c:v>273.845</c:v>
                </c:pt>
                <c:pt idx="255">
                  <c:v>274.219</c:v>
                </c:pt>
                <c:pt idx="256">
                  <c:v>274.592</c:v>
                </c:pt>
                <c:pt idx="257">
                  <c:v>274.966</c:v>
                </c:pt>
                <c:pt idx="258">
                  <c:v>275.339</c:v>
                </c:pt>
                <c:pt idx="259">
                  <c:v>275.713</c:v>
                </c:pt>
                <c:pt idx="260">
                  <c:v>276.086</c:v>
                </c:pt>
                <c:pt idx="261">
                  <c:v>276.46</c:v>
                </c:pt>
                <c:pt idx="262">
                  <c:v>276.833</c:v>
                </c:pt>
                <c:pt idx="263">
                  <c:v>277.207</c:v>
                </c:pt>
                <c:pt idx="264">
                  <c:v>277.58</c:v>
                </c:pt>
                <c:pt idx="265">
                  <c:v>277.953</c:v>
                </c:pt>
                <c:pt idx="266">
                  <c:v>278.326</c:v>
                </c:pt>
                <c:pt idx="267">
                  <c:v>278.7</c:v>
                </c:pt>
                <c:pt idx="268">
                  <c:v>279.073</c:v>
                </c:pt>
                <c:pt idx="269">
                  <c:v>279.446</c:v>
                </c:pt>
                <c:pt idx="270">
                  <c:v>279.819</c:v>
                </c:pt>
                <c:pt idx="271">
                  <c:v>280.192</c:v>
                </c:pt>
                <c:pt idx="272">
                  <c:v>280.565</c:v>
                </c:pt>
                <c:pt idx="273">
                  <c:v>280.9379999999993</c:v>
                </c:pt>
                <c:pt idx="274">
                  <c:v>281.311</c:v>
                </c:pt>
                <c:pt idx="275">
                  <c:v>281.684</c:v>
                </c:pt>
                <c:pt idx="276">
                  <c:v>282.057</c:v>
                </c:pt>
                <c:pt idx="277">
                  <c:v>282.4299999999996</c:v>
                </c:pt>
                <c:pt idx="278">
                  <c:v>282.803</c:v>
                </c:pt>
                <c:pt idx="279">
                  <c:v>283.175</c:v>
                </c:pt>
                <c:pt idx="280">
                  <c:v>283.548</c:v>
                </c:pt>
                <c:pt idx="281">
                  <c:v>283.9209999999993</c:v>
                </c:pt>
                <c:pt idx="282">
                  <c:v>284.294</c:v>
                </c:pt>
                <c:pt idx="283">
                  <c:v>284.666</c:v>
                </c:pt>
                <c:pt idx="284">
                  <c:v>285.039</c:v>
                </c:pt>
                <c:pt idx="285">
                  <c:v>285.412</c:v>
                </c:pt>
                <c:pt idx="286">
                  <c:v>285.784</c:v>
                </c:pt>
                <c:pt idx="287">
                  <c:v>286.157</c:v>
                </c:pt>
                <c:pt idx="288">
                  <c:v>286.529</c:v>
                </c:pt>
                <c:pt idx="289">
                  <c:v>286.902</c:v>
                </c:pt>
                <c:pt idx="290">
                  <c:v>287.274</c:v>
                </c:pt>
                <c:pt idx="291">
                  <c:v>287.646</c:v>
                </c:pt>
                <c:pt idx="292">
                  <c:v>288.019</c:v>
                </c:pt>
                <c:pt idx="293">
                  <c:v>288.391</c:v>
                </c:pt>
                <c:pt idx="294">
                  <c:v>288.763</c:v>
                </c:pt>
                <c:pt idx="295">
                  <c:v>289.136</c:v>
                </c:pt>
                <c:pt idx="296">
                  <c:v>289.508</c:v>
                </c:pt>
                <c:pt idx="297">
                  <c:v>289.88</c:v>
                </c:pt>
                <c:pt idx="298">
                  <c:v>290.252</c:v>
                </c:pt>
                <c:pt idx="299">
                  <c:v>290.624</c:v>
                </c:pt>
                <c:pt idx="300">
                  <c:v>290.9959999999993</c:v>
                </c:pt>
                <c:pt idx="301">
                  <c:v>291.368</c:v>
                </c:pt>
                <c:pt idx="302">
                  <c:v>291.741</c:v>
                </c:pt>
                <c:pt idx="303">
                  <c:v>292.112</c:v>
                </c:pt>
                <c:pt idx="304">
                  <c:v>292.484</c:v>
                </c:pt>
                <c:pt idx="305">
                  <c:v>292.856</c:v>
                </c:pt>
                <c:pt idx="306">
                  <c:v>293.228</c:v>
                </c:pt>
                <c:pt idx="307">
                  <c:v>293.6</c:v>
                </c:pt>
                <c:pt idx="308">
                  <c:v>293.972</c:v>
                </c:pt>
                <c:pt idx="309">
                  <c:v>294.344</c:v>
                </c:pt>
                <c:pt idx="310">
                  <c:v>294.715</c:v>
                </c:pt>
                <c:pt idx="311">
                  <c:v>295.087</c:v>
                </c:pt>
                <c:pt idx="312">
                  <c:v>295.459</c:v>
                </c:pt>
                <c:pt idx="313">
                  <c:v>295.83</c:v>
                </c:pt>
                <c:pt idx="314">
                  <c:v>296.202</c:v>
                </c:pt>
                <c:pt idx="315">
                  <c:v>296.574</c:v>
                </c:pt>
                <c:pt idx="316">
                  <c:v>296.945</c:v>
                </c:pt>
                <c:pt idx="317">
                  <c:v>297.317</c:v>
                </c:pt>
                <c:pt idx="318">
                  <c:v>297.688</c:v>
                </c:pt>
                <c:pt idx="319">
                  <c:v>298.06</c:v>
                </c:pt>
                <c:pt idx="320">
                  <c:v>298.4309999999993</c:v>
                </c:pt>
                <c:pt idx="321">
                  <c:v>298.802</c:v>
                </c:pt>
                <c:pt idx="322">
                  <c:v>299.174</c:v>
                </c:pt>
                <c:pt idx="323">
                  <c:v>299.545</c:v>
                </c:pt>
                <c:pt idx="324">
                  <c:v>299.9159999999993</c:v>
                </c:pt>
                <c:pt idx="325">
                  <c:v>300.288</c:v>
                </c:pt>
                <c:pt idx="326">
                  <c:v>300.659</c:v>
                </c:pt>
                <c:pt idx="327">
                  <c:v>301.03</c:v>
                </c:pt>
                <c:pt idx="328">
                  <c:v>301.401</c:v>
                </c:pt>
                <c:pt idx="329">
                  <c:v>301.772</c:v>
                </c:pt>
                <c:pt idx="330">
                  <c:v>302.143</c:v>
                </c:pt>
                <c:pt idx="331">
                  <c:v>302.514</c:v>
                </c:pt>
                <c:pt idx="332">
                  <c:v>302.885</c:v>
                </c:pt>
                <c:pt idx="333">
                  <c:v>303.256</c:v>
                </c:pt>
                <c:pt idx="334">
                  <c:v>303.627</c:v>
                </c:pt>
                <c:pt idx="335">
                  <c:v>303.9979999999993</c:v>
                </c:pt>
                <c:pt idx="336">
                  <c:v>304.369</c:v>
                </c:pt>
                <c:pt idx="337">
                  <c:v>304.74</c:v>
                </c:pt>
                <c:pt idx="338">
                  <c:v>305.11</c:v>
                </c:pt>
                <c:pt idx="339">
                  <c:v>305.4809999999993</c:v>
                </c:pt>
                <c:pt idx="340">
                  <c:v>305.852</c:v>
                </c:pt>
                <c:pt idx="341">
                  <c:v>306.223</c:v>
                </c:pt>
                <c:pt idx="342">
                  <c:v>306.593</c:v>
                </c:pt>
                <c:pt idx="343">
                  <c:v>306.964</c:v>
                </c:pt>
                <c:pt idx="344">
                  <c:v>307.334</c:v>
                </c:pt>
                <c:pt idx="345">
                  <c:v>307.705</c:v>
                </c:pt>
                <c:pt idx="346">
                  <c:v>308.076</c:v>
                </c:pt>
                <c:pt idx="347">
                  <c:v>308.446</c:v>
                </c:pt>
                <c:pt idx="348">
                  <c:v>308.816</c:v>
                </c:pt>
                <c:pt idx="349">
                  <c:v>309.187</c:v>
                </c:pt>
                <c:pt idx="350">
                  <c:v>309.557</c:v>
                </c:pt>
                <c:pt idx="351">
                  <c:v>309.9279999999993</c:v>
                </c:pt>
                <c:pt idx="352">
                  <c:v>310.2979999999993</c:v>
                </c:pt>
                <c:pt idx="353">
                  <c:v>310.668</c:v>
                </c:pt>
                <c:pt idx="354">
                  <c:v>311.038</c:v>
                </c:pt>
                <c:pt idx="355">
                  <c:v>311.409</c:v>
                </c:pt>
                <c:pt idx="356">
                  <c:v>311.779</c:v>
                </c:pt>
                <c:pt idx="357">
                  <c:v>312.149</c:v>
                </c:pt>
                <c:pt idx="358">
                  <c:v>312.519</c:v>
                </c:pt>
                <c:pt idx="359">
                  <c:v>312.889</c:v>
                </c:pt>
                <c:pt idx="360">
                  <c:v>313.259</c:v>
                </c:pt>
                <c:pt idx="361">
                  <c:v>313.629</c:v>
                </c:pt>
                <c:pt idx="362">
                  <c:v>313.999</c:v>
                </c:pt>
                <c:pt idx="363">
                  <c:v>314.369</c:v>
                </c:pt>
                <c:pt idx="364">
                  <c:v>314.739</c:v>
                </c:pt>
                <c:pt idx="365">
                  <c:v>315.109</c:v>
                </c:pt>
                <c:pt idx="366">
                  <c:v>315.478</c:v>
                </c:pt>
                <c:pt idx="367">
                  <c:v>315.848</c:v>
                </c:pt>
                <c:pt idx="368">
                  <c:v>316.218</c:v>
                </c:pt>
                <c:pt idx="369">
                  <c:v>316.588</c:v>
                </c:pt>
                <c:pt idx="370">
                  <c:v>316.957</c:v>
                </c:pt>
                <c:pt idx="371">
                  <c:v>317.327</c:v>
                </c:pt>
                <c:pt idx="372">
                  <c:v>317.697</c:v>
                </c:pt>
                <c:pt idx="373">
                  <c:v>318.066</c:v>
                </c:pt>
                <c:pt idx="374">
                  <c:v>318.4359999999993</c:v>
                </c:pt>
                <c:pt idx="375">
                  <c:v>318.805</c:v>
                </c:pt>
                <c:pt idx="376">
                  <c:v>319.175</c:v>
                </c:pt>
                <c:pt idx="377">
                  <c:v>319.544</c:v>
                </c:pt>
                <c:pt idx="378">
                  <c:v>319.913</c:v>
                </c:pt>
                <c:pt idx="379">
                  <c:v>320.283</c:v>
                </c:pt>
                <c:pt idx="380">
                  <c:v>320.652</c:v>
                </c:pt>
                <c:pt idx="381">
                  <c:v>321.021</c:v>
                </c:pt>
                <c:pt idx="382">
                  <c:v>321.391</c:v>
                </c:pt>
                <c:pt idx="383">
                  <c:v>321.76</c:v>
                </c:pt>
                <c:pt idx="384">
                  <c:v>322.129</c:v>
                </c:pt>
                <c:pt idx="385">
                  <c:v>322.4979999999993</c:v>
                </c:pt>
                <c:pt idx="386">
                  <c:v>322.867</c:v>
                </c:pt>
                <c:pt idx="387">
                  <c:v>323.2359999999993</c:v>
                </c:pt>
                <c:pt idx="388">
                  <c:v>323.605</c:v>
                </c:pt>
                <c:pt idx="389">
                  <c:v>323.975</c:v>
                </c:pt>
                <c:pt idx="390">
                  <c:v>324.343</c:v>
                </c:pt>
                <c:pt idx="391">
                  <c:v>324.712</c:v>
                </c:pt>
                <c:pt idx="392">
                  <c:v>325.081</c:v>
                </c:pt>
                <c:pt idx="393">
                  <c:v>325.45</c:v>
                </c:pt>
                <c:pt idx="394">
                  <c:v>325.819</c:v>
                </c:pt>
                <c:pt idx="395">
                  <c:v>326.188</c:v>
                </c:pt>
                <c:pt idx="396">
                  <c:v>326.557</c:v>
                </c:pt>
                <c:pt idx="397">
                  <c:v>326.925</c:v>
                </c:pt>
                <c:pt idx="398">
                  <c:v>327.294</c:v>
                </c:pt>
                <c:pt idx="399">
                  <c:v>327.663</c:v>
                </c:pt>
                <c:pt idx="400">
                  <c:v>328.0309999999996</c:v>
                </c:pt>
                <c:pt idx="401">
                  <c:v>328.4</c:v>
                </c:pt>
                <c:pt idx="402">
                  <c:v>328.768</c:v>
                </c:pt>
                <c:pt idx="403">
                  <c:v>329.137</c:v>
                </c:pt>
                <c:pt idx="404">
                  <c:v>329.505</c:v>
                </c:pt>
                <c:pt idx="405">
                  <c:v>329.874</c:v>
                </c:pt>
                <c:pt idx="406">
                  <c:v>330.242</c:v>
                </c:pt>
                <c:pt idx="407">
                  <c:v>330.611</c:v>
                </c:pt>
                <c:pt idx="408">
                  <c:v>330.979</c:v>
                </c:pt>
                <c:pt idx="409">
                  <c:v>331.347</c:v>
                </c:pt>
                <c:pt idx="410">
                  <c:v>331.716</c:v>
                </c:pt>
                <c:pt idx="411">
                  <c:v>332.084</c:v>
                </c:pt>
                <c:pt idx="412">
                  <c:v>332.452</c:v>
                </c:pt>
                <c:pt idx="413">
                  <c:v>332.82</c:v>
                </c:pt>
                <c:pt idx="414">
                  <c:v>333.188</c:v>
                </c:pt>
                <c:pt idx="415">
                  <c:v>333.556</c:v>
                </c:pt>
                <c:pt idx="416">
                  <c:v>333.924</c:v>
                </c:pt>
                <c:pt idx="417">
                  <c:v>334.2929999999996</c:v>
                </c:pt>
                <c:pt idx="418">
                  <c:v>334.661</c:v>
                </c:pt>
                <c:pt idx="419">
                  <c:v>335.028</c:v>
                </c:pt>
                <c:pt idx="420">
                  <c:v>335.396</c:v>
                </c:pt>
                <c:pt idx="421">
                  <c:v>335.764</c:v>
                </c:pt>
                <c:pt idx="422">
                  <c:v>336.132</c:v>
                </c:pt>
                <c:pt idx="423">
                  <c:v>336.5</c:v>
                </c:pt>
                <c:pt idx="424">
                  <c:v>336.868</c:v>
                </c:pt>
                <c:pt idx="425">
                  <c:v>337.235</c:v>
                </c:pt>
                <c:pt idx="426">
                  <c:v>337.603</c:v>
                </c:pt>
                <c:pt idx="427">
                  <c:v>337.9709999999993</c:v>
                </c:pt>
                <c:pt idx="428">
                  <c:v>338.338</c:v>
                </c:pt>
                <c:pt idx="429">
                  <c:v>338.706</c:v>
                </c:pt>
                <c:pt idx="430">
                  <c:v>339.074</c:v>
                </c:pt>
                <c:pt idx="431">
                  <c:v>339.441</c:v>
                </c:pt>
                <c:pt idx="432">
                  <c:v>339.809</c:v>
                </c:pt>
                <c:pt idx="433">
                  <c:v>340.176</c:v>
                </c:pt>
                <c:pt idx="434">
                  <c:v>340.543</c:v>
                </c:pt>
                <c:pt idx="435">
                  <c:v>340.9109999999993</c:v>
                </c:pt>
                <c:pt idx="436">
                  <c:v>341.278</c:v>
                </c:pt>
                <c:pt idx="437">
                  <c:v>341.646</c:v>
                </c:pt>
                <c:pt idx="438">
                  <c:v>342.013</c:v>
                </c:pt>
                <c:pt idx="439">
                  <c:v>342.38</c:v>
                </c:pt>
                <c:pt idx="440">
                  <c:v>342.747</c:v>
                </c:pt>
                <c:pt idx="441">
                  <c:v>343.114</c:v>
                </c:pt>
                <c:pt idx="442">
                  <c:v>343.482</c:v>
                </c:pt>
                <c:pt idx="443">
                  <c:v>343.849</c:v>
                </c:pt>
                <c:pt idx="444">
                  <c:v>344.216</c:v>
                </c:pt>
                <c:pt idx="445">
                  <c:v>344.583</c:v>
                </c:pt>
                <c:pt idx="446">
                  <c:v>344.95</c:v>
                </c:pt>
                <c:pt idx="447">
                  <c:v>345.317</c:v>
                </c:pt>
                <c:pt idx="448">
                  <c:v>345.684</c:v>
                </c:pt>
                <c:pt idx="449">
                  <c:v>346.051</c:v>
                </c:pt>
                <c:pt idx="450">
                  <c:v>346.417</c:v>
                </c:pt>
                <c:pt idx="451">
                  <c:v>346.784</c:v>
                </c:pt>
                <c:pt idx="452">
                  <c:v>347.151</c:v>
                </c:pt>
                <c:pt idx="453">
                  <c:v>347.518</c:v>
                </c:pt>
                <c:pt idx="454">
                  <c:v>347.884</c:v>
                </c:pt>
                <c:pt idx="455">
                  <c:v>348.251</c:v>
                </c:pt>
                <c:pt idx="456">
                  <c:v>348.618</c:v>
                </c:pt>
                <c:pt idx="457">
                  <c:v>348.984</c:v>
                </c:pt>
                <c:pt idx="458">
                  <c:v>349.351</c:v>
                </c:pt>
                <c:pt idx="459">
                  <c:v>349.717</c:v>
                </c:pt>
                <c:pt idx="460">
                  <c:v>350.084</c:v>
                </c:pt>
                <c:pt idx="461">
                  <c:v>350.45</c:v>
                </c:pt>
                <c:pt idx="462">
                  <c:v>350.817</c:v>
                </c:pt>
                <c:pt idx="463">
                  <c:v>351.183</c:v>
                </c:pt>
                <c:pt idx="464">
                  <c:v>351.549</c:v>
                </c:pt>
                <c:pt idx="465">
                  <c:v>351.9159999999993</c:v>
                </c:pt>
                <c:pt idx="466">
                  <c:v>352.282</c:v>
                </c:pt>
                <c:pt idx="467">
                  <c:v>352.648</c:v>
                </c:pt>
                <c:pt idx="468">
                  <c:v>353.015</c:v>
                </c:pt>
                <c:pt idx="469">
                  <c:v>353.381</c:v>
                </c:pt>
                <c:pt idx="470">
                  <c:v>353.747</c:v>
                </c:pt>
                <c:pt idx="471">
                  <c:v>354.113</c:v>
                </c:pt>
                <c:pt idx="472">
                  <c:v>354.479</c:v>
                </c:pt>
                <c:pt idx="473">
                  <c:v>354.845</c:v>
                </c:pt>
                <c:pt idx="474">
                  <c:v>355.211</c:v>
                </c:pt>
                <c:pt idx="475">
                  <c:v>355.577</c:v>
                </c:pt>
                <c:pt idx="476">
                  <c:v>355.943</c:v>
                </c:pt>
                <c:pt idx="477">
                  <c:v>356.309</c:v>
                </c:pt>
                <c:pt idx="478">
                  <c:v>356.675</c:v>
                </c:pt>
                <c:pt idx="479">
                  <c:v>357.04</c:v>
                </c:pt>
                <c:pt idx="480">
                  <c:v>357.4059999999996</c:v>
                </c:pt>
                <c:pt idx="481">
                  <c:v>357.772</c:v>
                </c:pt>
                <c:pt idx="482">
                  <c:v>358.138</c:v>
                </c:pt>
                <c:pt idx="483">
                  <c:v>358.503</c:v>
                </c:pt>
                <c:pt idx="484">
                  <c:v>358.869</c:v>
                </c:pt>
                <c:pt idx="485">
                  <c:v>359.234</c:v>
                </c:pt>
                <c:pt idx="486">
                  <c:v>359.6</c:v>
                </c:pt>
                <c:pt idx="487">
                  <c:v>359.966</c:v>
                </c:pt>
                <c:pt idx="488">
                  <c:v>360.331</c:v>
                </c:pt>
                <c:pt idx="489">
                  <c:v>360.696</c:v>
                </c:pt>
                <c:pt idx="490">
                  <c:v>361.062</c:v>
                </c:pt>
                <c:pt idx="491">
                  <c:v>361.427</c:v>
                </c:pt>
                <c:pt idx="492">
                  <c:v>361.7929999999996</c:v>
                </c:pt>
                <c:pt idx="493">
                  <c:v>362.158</c:v>
                </c:pt>
                <c:pt idx="494">
                  <c:v>362.523</c:v>
                </c:pt>
                <c:pt idx="495">
                  <c:v>362.888</c:v>
                </c:pt>
                <c:pt idx="496">
                  <c:v>363.254</c:v>
                </c:pt>
                <c:pt idx="497">
                  <c:v>363.619</c:v>
                </c:pt>
                <c:pt idx="498">
                  <c:v>363.984</c:v>
                </c:pt>
                <c:pt idx="499">
                  <c:v>364.349</c:v>
                </c:pt>
                <c:pt idx="500">
                  <c:v>364.714</c:v>
                </c:pt>
                <c:pt idx="501">
                  <c:v>365.079</c:v>
                </c:pt>
                <c:pt idx="502">
                  <c:v>365.444</c:v>
                </c:pt>
                <c:pt idx="503">
                  <c:v>365.809</c:v>
                </c:pt>
                <c:pt idx="504">
                  <c:v>366.174</c:v>
                </c:pt>
                <c:pt idx="505">
                  <c:v>366.539</c:v>
                </c:pt>
                <c:pt idx="506">
                  <c:v>366.903</c:v>
                </c:pt>
                <c:pt idx="507">
                  <c:v>367.268</c:v>
                </c:pt>
                <c:pt idx="508">
                  <c:v>367.633</c:v>
                </c:pt>
                <c:pt idx="509">
                  <c:v>367.9979999999993</c:v>
                </c:pt>
                <c:pt idx="510">
                  <c:v>368.362</c:v>
                </c:pt>
                <c:pt idx="511">
                  <c:v>368.727</c:v>
                </c:pt>
                <c:pt idx="512">
                  <c:v>369.092</c:v>
                </c:pt>
                <c:pt idx="513">
                  <c:v>369.456</c:v>
                </c:pt>
                <c:pt idx="514">
                  <c:v>369.821</c:v>
                </c:pt>
                <c:pt idx="515">
                  <c:v>370.185</c:v>
                </c:pt>
                <c:pt idx="516">
                  <c:v>370.55</c:v>
                </c:pt>
                <c:pt idx="517">
                  <c:v>370.914</c:v>
                </c:pt>
                <c:pt idx="518">
                  <c:v>371.279</c:v>
                </c:pt>
                <c:pt idx="519">
                  <c:v>371.643</c:v>
                </c:pt>
                <c:pt idx="520">
                  <c:v>372.007</c:v>
                </c:pt>
                <c:pt idx="521">
                  <c:v>372.372</c:v>
                </c:pt>
                <c:pt idx="522">
                  <c:v>372.7359999999993</c:v>
                </c:pt>
                <c:pt idx="523">
                  <c:v>373.1</c:v>
                </c:pt>
                <c:pt idx="524">
                  <c:v>373.464</c:v>
                </c:pt>
                <c:pt idx="525">
                  <c:v>373.828</c:v>
                </c:pt>
                <c:pt idx="526">
                  <c:v>374.192</c:v>
                </c:pt>
                <c:pt idx="527">
                  <c:v>374.556</c:v>
                </c:pt>
                <c:pt idx="528">
                  <c:v>374.92</c:v>
                </c:pt>
                <c:pt idx="529">
                  <c:v>375.284</c:v>
                </c:pt>
                <c:pt idx="530">
                  <c:v>375.648</c:v>
                </c:pt>
                <c:pt idx="531">
                  <c:v>376.012</c:v>
                </c:pt>
                <c:pt idx="532">
                  <c:v>376.376</c:v>
                </c:pt>
                <c:pt idx="533">
                  <c:v>376.74</c:v>
                </c:pt>
                <c:pt idx="534">
                  <c:v>377.104</c:v>
                </c:pt>
                <c:pt idx="535">
                  <c:v>377.468</c:v>
                </c:pt>
                <c:pt idx="536">
                  <c:v>377.831</c:v>
                </c:pt>
                <c:pt idx="537">
                  <c:v>378.195</c:v>
                </c:pt>
                <c:pt idx="538">
                  <c:v>378.559</c:v>
                </c:pt>
                <c:pt idx="539">
                  <c:v>378.922</c:v>
                </c:pt>
                <c:pt idx="540">
                  <c:v>379.2859999999993</c:v>
                </c:pt>
                <c:pt idx="541">
                  <c:v>379.649</c:v>
                </c:pt>
                <c:pt idx="542">
                  <c:v>380.013</c:v>
                </c:pt>
                <c:pt idx="543">
                  <c:v>380.376</c:v>
                </c:pt>
                <c:pt idx="544">
                  <c:v>380.74</c:v>
                </c:pt>
                <c:pt idx="545">
                  <c:v>381.103</c:v>
                </c:pt>
                <c:pt idx="546">
                  <c:v>381.467</c:v>
                </c:pt>
                <c:pt idx="547">
                  <c:v>381.83</c:v>
                </c:pt>
                <c:pt idx="548">
                  <c:v>382.193</c:v>
                </c:pt>
                <c:pt idx="549">
                  <c:v>382.556</c:v>
                </c:pt>
                <c:pt idx="550">
                  <c:v>382.92</c:v>
                </c:pt>
                <c:pt idx="551">
                  <c:v>383.283</c:v>
                </c:pt>
                <c:pt idx="552">
                  <c:v>383.646</c:v>
                </c:pt>
                <c:pt idx="553">
                  <c:v>384.009</c:v>
                </c:pt>
                <c:pt idx="554">
                  <c:v>384.372</c:v>
                </c:pt>
                <c:pt idx="555">
                  <c:v>384.735</c:v>
                </c:pt>
                <c:pt idx="556">
                  <c:v>385.098</c:v>
                </c:pt>
                <c:pt idx="557">
                  <c:v>385.461</c:v>
                </c:pt>
                <c:pt idx="558">
                  <c:v>385.824</c:v>
                </c:pt>
                <c:pt idx="559">
                  <c:v>386.187</c:v>
                </c:pt>
                <c:pt idx="560">
                  <c:v>386.55</c:v>
                </c:pt>
                <c:pt idx="561">
                  <c:v>386.913</c:v>
                </c:pt>
                <c:pt idx="562">
                  <c:v>387.275</c:v>
                </c:pt>
                <c:pt idx="563">
                  <c:v>387.638</c:v>
                </c:pt>
                <c:pt idx="564">
                  <c:v>388.001</c:v>
                </c:pt>
                <c:pt idx="565">
                  <c:v>388.363</c:v>
                </c:pt>
                <c:pt idx="566">
                  <c:v>388.7259999999993</c:v>
                </c:pt>
                <c:pt idx="567">
                  <c:v>389.089</c:v>
                </c:pt>
                <c:pt idx="568">
                  <c:v>389.451</c:v>
                </c:pt>
                <c:pt idx="569">
                  <c:v>389.814</c:v>
                </c:pt>
                <c:pt idx="570">
                  <c:v>390.176</c:v>
                </c:pt>
                <c:pt idx="571">
                  <c:v>390.539</c:v>
                </c:pt>
                <c:pt idx="572">
                  <c:v>390.901</c:v>
                </c:pt>
                <c:pt idx="573">
                  <c:v>391.263</c:v>
                </c:pt>
                <c:pt idx="574">
                  <c:v>391.626</c:v>
                </c:pt>
                <c:pt idx="575">
                  <c:v>391.9879999999993</c:v>
                </c:pt>
                <c:pt idx="576">
                  <c:v>392.35</c:v>
                </c:pt>
                <c:pt idx="577">
                  <c:v>392.712</c:v>
                </c:pt>
                <c:pt idx="578">
                  <c:v>393.075</c:v>
                </c:pt>
                <c:pt idx="579">
                  <c:v>393.437</c:v>
                </c:pt>
                <c:pt idx="580">
                  <c:v>393.799</c:v>
                </c:pt>
                <c:pt idx="581">
                  <c:v>394.161</c:v>
                </c:pt>
                <c:pt idx="582">
                  <c:v>394.523</c:v>
                </c:pt>
                <c:pt idx="583">
                  <c:v>394.885</c:v>
                </c:pt>
                <c:pt idx="584">
                  <c:v>395.247</c:v>
                </c:pt>
                <c:pt idx="585">
                  <c:v>395.609</c:v>
                </c:pt>
                <c:pt idx="586">
                  <c:v>395.9709999999993</c:v>
                </c:pt>
                <c:pt idx="587">
                  <c:v>396.333</c:v>
                </c:pt>
                <c:pt idx="588">
                  <c:v>396.694</c:v>
                </c:pt>
                <c:pt idx="589">
                  <c:v>397.056</c:v>
                </c:pt>
                <c:pt idx="590">
                  <c:v>397.4179999999996</c:v>
                </c:pt>
                <c:pt idx="591">
                  <c:v>397.78</c:v>
                </c:pt>
                <c:pt idx="592">
                  <c:v>398.141</c:v>
                </c:pt>
                <c:pt idx="593">
                  <c:v>398.503</c:v>
                </c:pt>
                <c:pt idx="594">
                  <c:v>398.864</c:v>
                </c:pt>
                <c:pt idx="595">
                  <c:v>399.2259999999993</c:v>
                </c:pt>
                <c:pt idx="596">
                  <c:v>399.587</c:v>
                </c:pt>
                <c:pt idx="597">
                  <c:v>399.949</c:v>
                </c:pt>
                <c:pt idx="598">
                  <c:v>400.31</c:v>
                </c:pt>
                <c:pt idx="599">
                  <c:v>400.672</c:v>
                </c:pt>
                <c:pt idx="600">
                  <c:v>401.033</c:v>
                </c:pt>
                <c:pt idx="601">
                  <c:v>401.394</c:v>
                </c:pt>
                <c:pt idx="602">
                  <c:v>401.756</c:v>
                </c:pt>
                <c:pt idx="603">
                  <c:v>402.117</c:v>
                </c:pt>
                <c:pt idx="604">
                  <c:v>402.478</c:v>
                </c:pt>
                <c:pt idx="605">
                  <c:v>402.839</c:v>
                </c:pt>
                <c:pt idx="606">
                  <c:v>403.2</c:v>
                </c:pt>
                <c:pt idx="607">
                  <c:v>403.561</c:v>
                </c:pt>
                <c:pt idx="608">
                  <c:v>403.9229999999993</c:v>
                </c:pt>
                <c:pt idx="609">
                  <c:v>404.284</c:v>
                </c:pt>
                <c:pt idx="610">
                  <c:v>404.645</c:v>
                </c:pt>
                <c:pt idx="611">
                  <c:v>405.005</c:v>
                </c:pt>
                <c:pt idx="612">
                  <c:v>405.366</c:v>
                </c:pt>
                <c:pt idx="613">
                  <c:v>405.727</c:v>
                </c:pt>
                <c:pt idx="614">
                  <c:v>406.088</c:v>
                </c:pt>
                <c:pt idx="615">
                  <c:v>406.449</c:v>
                </c:pt>
                <c:pt idx="616">
                  <c:v>406.81</c:v>
                </c:pt>
                <c:pt idx="617">
                  <c:v>407.17</c:v>
                </c:pt>
                <c:pt idx="618">
                  <c:v>407.5309999999996</c:v>
                </c:pt>
                <c:pt idx="619">
                  <c:v>407.892</c:v>
                </c:pt>
                <c:pt idx="620">
                  <c:v>408.252</c:v>
                </c:pt>
                <c:pt idx="621">
                  <c:v>408.613</c:v>
                </c:pt>
                <c:pt idx="622">
                  <c:v>408.973</c:v>
                </c:pt>
                <c:pt idx="623">
                  <c:v>409.334</c:v>
                </c:pt>
                <c:pt idx="624">
                  <c:v>409.694</c:v>
                </c:pt>
                <c:pt idx="625">
                  <c:v>410.055</c:v>
                </c:pt>
                <c:pt idx="626">
                  <c:v>410.415</c:v>
                </c:pt>
                <c:pt idx="627">
                  <c:v>410.775</c:v>
                </c:pt>
                <c:pt idx="628">
                  <c:v>411.136</c:v>
                </c:pt>
                <c:pt idx="629">
                  <c:v>411.4959999999993</c:v>
                </c:pt>
                <c:pt idx="630">
                  <c:v>411.856</c:v>
                </c:pt>
                <c:pt idx="631">
                  <c:v>412.216</c:v>
                </c:pt>
                <c:pt idx="632">
                  <c:v>412.577</c:v>
                </c:pt>
                <c:pt idx="633">
                  <c:v>412.937</c:v>
                </c:pt>
                <c:pt idx="634">
                  <c:v>413.297</c:v>
                </c:pt>
                <c:pt idx="635">
                  <c:v>413.657</c:v>
                </c:pt>
                <c:pt idx="636">
                  <c:v>414.017</c:v>
                </c:pt>
                <c:pt idx="637">
                  <c:v>414.377</c:v>
                </c:pt>
                <c:pt idx="638">
                  <c:v>414.737</c:v>
                </c:pt>
                <c:pt idx="639">
                  <c:v>415.097</c:v>
                </c:pt>
                <c:pt idx="640">
                  <c:v>415.456</c:v>
                </c:pt>
                <c:pt idx="641">
                  <c:v>415.816</c:v>
                </c:pt>
                <c:pt idx="642">
                  <c:v>416.176</c:v>
                </c:pt>
                <c:pt idx="643">
                  <c:v>416.5359999999993</c:v>
                </c:pt>
                <c:pt idx="644">
                  <c:v>416.895</c:v>
                </c:pt>
                <c:pt idx="645">
                  <c:v>417.255</c:v>
                </c:pt>
                <c:pt idx="646">
                  <c:v>417.615</c:v>
                </c:pt>
                <c:pt idx="647">
                  <c:v>417.974</c:v>
                </c:pt>
                <c:pt idx="648">
                  <c:v>418.334</c:v>
                </c:pt>
                <c:pt idx="649">
                  <c:v>418.693</c:v>
                </c:pt>
                <c:pt idx="650">
                  <c:v>419.053</c:v>
                </c:pt>
                <c:pt idx="651">
                  <c:v>419.412</c:v>
                </c:pt>
                <c:pt idx="652">
                  <c:v>419.772</c:v>
                </c:pt>
                <c:pt idx="653">
                  <c:v>420.131</c:v>
                </c:pt>
                <c:pt idx="654">
                  <c:v>420.49</c:v>
                </c:pt>
                <c:pt idx="655">
                  <c:v>420.849</c:v>
                </c:pt>
                <c:pt idx="656">
                  <c:v>421.209</c:v>
                </c:pt>
                <c:pt idx="657">
                  <c:v>421.568</c:v>
                </c:pt>
                <c:pt idx="658">
                  <c:v>421.927</c:v>
                </c:pt>
                <c:pt idx="659">
                  <c:v>422.2859999999993</c:v>
                </c:pt>
                <c:pt idx="660">
                  <c:v>422.645</c:v>
                </c:pt>
                <c:pt idx="661">
                  <c:v>423.004</c:v>
                </c:pt>
                <c:pt idx="662">
                  <c:v>423.363</c:v>
                </c:pt>
                <c:pt idx="663">
                  <c:v>423.722</c:v>
                </c:pt>
                <c:pt idx="664">
                  <c:v>424.081</c:v>
                </c:pt>
                <c:pt idx="665">
                  <c:v>424.44</c:v>
                </c:pt>
                <c:pt idx="666">
                  <c:v>424.799</c:v>
                </c:pt>
                <c:pt idx="667">
                  <c:v>425.158</c:v>
                </c:pt>
                <c:pt idx="668">
                  <c:v>425.517</c:v>
                </c:pt>
                <c:pt idx="669">
                  <c:v>425.875</c:v>
                </c:pt>
                <c:pt idx="670">
                  <c:v>426.234</c:v>
                </c:pt>
                <c:pt idx="671">
                  <c:v>426.593</c:v>
                </c:pt>
                <c:pt idx="672">
                  <c:v>426.951</c:v>
                </c:pt>
                <c:pt idx="673">
                  <c:v>427.31</c:v>
                </c:pt>
                <c:pt idx="674">
                  <c:v>427.668</c:v>
                </c:pt>
                <c:pt idx="675">
                  <c:v>428.027</c:v>
                </c:pt>
                <c:pt idx="676">
                  <c:v>428.385</c:v>
                </c:pt>
                <c:pt idx="677">
                  <c:v>428.744</c:v>
                </c:pt>
                <c:pt idx="678">
                  <c:v>429.102</c:v>
                </c:pt>
                <c:pt idx="679">
                  <c:v>429.461</c:v>
                </c:pt>
                <c:pt idx="680">
                  <c:v>429.819</c:v>
                </c:pt>
                <c:pt idx="681">
                  <c:v>430.177</c:v>
                </c:pt>
                <c:pt idx="682">
                  <c:v>430.535</c:v>
                </c:pt>
                <c:pt idx="683">
                  <c:v>430.894</c:v>
                </c:pt>
                <c:pt idx="684">
                  <c:v>431.252</c:v>
                </c:pt>
                <c:pt idx="685">
                  <c:v>431.61</c:v>
                </c:pt>
                <c:pt idx="686">
                  <c:v>431.968</c:v>
                </c:pt>
                <c:pt idx="687">
                  <c:v>432.326</c:v>
                </c:pt>
                <c:pt idx="688">
                  <c:v>432.684</c:v>
                </c:pt>
                <c:pt idx="689">
                  <c:v>433.042</c:v>
                </c:pt>
                <c:pt idx="690">
                  <c:v>433.4</c:v>
                </c:pt>
                <c:pt idx="691">
                  <c:v>433.758</c:v>
                </c:pt>
                <c:pt idx="692">
                  <c:v>434.116</c:v>
                </c:pt>
                <c:pt idx="693">
                  <c:v>434.474</c:v>
                </c:pt>
                <c:pt idx="694">
                  <c:v>434.831</c:v>
                </c:pt>
                <c:pt idx="695">
                  <c:v>435.189</c:v>
                </c:pt>
                <c:pt idx="696">
                  <c:v>435.547</c:v>
                </c:pt>
                <c:pt idx="697">
                  <c:v>435.904</c:v>
                </c:pt>
                <c:pt idx="698">
                  <c:v>436.262</c:v>
                </c:pt>
                <c:pt idx="699">
                  <c:v>436.62</c:v>
                </c:pt>
                <c:pt idx="700">
                  <c:v>436.977</c:v>
                </c:pt>
                <c:pt idx="701">
                  <c:v>437.335</c:v>
                </c:pt>
                <c:pt idx="702">
                  <c:v>437.692</c:v>
                </c:pt>
                <c:pt idx="703">
                  <c:v>438.05</c:v>
                </c:pt>
                <c:pt idx="704">
                  <c:v>438.407</c:v>
                </c:pt>
                <c:pt idx="705">
                  <c:v>438.764</c:v>
                </c:pt>
                <c:pt idx="706">
                  <c:v>439.122</c:v>
                </c:pt>
                <c:pt idx="707">
                  <c:v>439.479</c:v>
                </c:pt>
                <c:pt idx="708">
                  <c:v>439.836</c:v>
                </c:pt>
                <c:pt idx="709">
                  <c:v>440.193</c:v>
                </c:pt>
                <c:pt idx="710">
                  <c:v>440.551</c:v>
                </c:pt>
                <c:pt idx="711">
                  <c:v>440.908</c:v>
                </c:pt>
                <c:pt idx="712">
                  <c:v>441.265</c:v>
                </c:pt>
                <c:pt idx="713">
                  <c:v>441.622</c:v>
                </c:pt>
                <c:pt idx="714">
                  <c:v>441.979</c:v>
                </c:pt>
                <c:pt idx="715">
                  <c:v>442.336</c:v>
                </c:pt>
                <c:pt idx="716">
                  <c:v>442.693</c:v>
                </c:pt>
                <c:pt idx="717">
                  <c:v>443.05</c:v>
                </c:pt>
                <c:pt idx="718">
                  <c:v>443.407</c:v>
                </c:pt>
                <c:pt idx="719">
                  <c:v>443.763</c:v>
                </c:pt>
                <c:pt idx="720">
                  <c:v>444.12</c:v>
                </c:pt>
                <c:pt idx="721">
                  <c:v>444.477</c:v>
                </c:pt>
                <c:pt idx="722">
                  <c:v>444.834</c:v>
                </c:pt>
                <c:pt idx="723">
                  <c:v>445.19</c:v>
                </c:pt>
                <c:pt idx="724">
                  <c:v>445.547</c:v>
                </c:pt>
                <c:pt idx="725">
                  <c:v>445.903</c:v>
                </c:pt>
                <c:pt idx="726">
                  <c:v>446.26</c:v>
                </c:pt>
                <c:pt idx="727">
                  <c:v>446.616</c:v>
                </c:pt>
                <c:pt idx="728">
                  <c:v>446.973</c:v>
                </c:pt>
                <c:pt idx="729">
                  <c:v>447.329</c:v>
                </c:pt>
                <c:pt idx="730">
                  <c:v>447.686</c:v>
                </c:pt>
                <c:pt idx="731">
                  <c:v>448.042</c:v>
                </c:pt>
                <c:pt idx="732">
                  <c:v>448.398</c:v>
                </c:pt>
                <c:pt idx="733">
                  <c:v>448.755</c:v>
                </c:pt>
                <c:pt idx="734">
                  <c:v>449.111</c:v>
                </c:pt>
                <c:pt idx="735">
                  <c:v>449.467</c:v>
                </c:pt>
                <c:pt idx="736">
                  <c:v>449.823</c:v>
                </c:pt>
                <c:pt idx="737">
                  <c:v>450.179</c:v>
                </c:pt>
                <c:pt idx="738">
                  <c:v>450.535</c:v>
                </c:pt>
                <c:pt idx="739">
                  <c:v>450.891</c:v>
                </c:pt>
                <c:pt idx="740">
                  <c:v>451.247</c:v>
                </c:pt>
                <c:pt idx="741">
                  <c:v>451.603</c:v>
                </c:pt>
                <c:pt idx="742">
                  <c:v>451.959</c:v>
                </c:pt>
                <c:pt idx="743">
                  <c:v>452.315</c:v>
                </c:pt>
                <c:pt idx="744">
                  <c:v>452.671</c:v>
                </c:pt>
                <c:pt idx="745">
                  <c:v>453.027</c:v>
                </c:pt>
                <c:pt idx="746">
                  <c:v>453.383</c:v>
                </c:pt>
                <c:pt idx="747">
                  <c:v>453.7379999999993</c:v>
                </c:pt>
                <c:pt idx="748">
                  <c:v>454.094</c:v>
                </c:pt>
                <c:pt idx="749">
                  <c:v>454.45</c:v>
                </c:pt>
                <c:pt idx="750">
                  <c:v>454.805</c:v>
                </c:pt>
                <c:pt idx="751">
                  <c:v>455.161</c:v>
                </c:pt>
                <c:pt idx="752">
                  <c:v>455.516</c:v>
                </c:pt>
                <c:pt idx="753">
                  <c:v>455.872</c:v>
                </c:pt>
                <c:pt idx="754">
                  <c:v>456.227</c:v>
                </c:pt>
                <c:pt idx="755">
                  <c:v>456.583</c:v>
                </c:pt>
                <c:pt idx="756">
                  <c:v>456.9379999999993</c:v>
                </c:pt>
                <c:pt idx="757">
                  <c:v>457.2929999999996</c:v>
                </c:pt>
                <c:pt idx="758">
                  <c:v>457.649</c:v>
                </c:pt>
                <c:pt idx="759">
                  <c:v>458.004</c:v>
                </c:pt>
                <c:pt idx="760">
                  <c:v>458.359</c:v>
                </c:pt>
                <c:pt idx="761">
                  <c:v>458.714</c:v>
                </c:pt>
                <c:pt idx="762">
                  <c:v>459.069</c:v>
                </c:pt>
                <c:pt idx="763">
                  <c:v>459.424</c:v>
                </c:pt>
                <c:pt idx="764">
                  <c:v>459.78</c:v>
                </c:pt>
                <c:pt idx="765">
                  <c:v>460.135</c:v>
                </c:pt>
                <c:pt idx="766">
                  <c:v>460.49</c:v>
                </c:pt>
                <c:pt idx="767">
                  <c:v>460.844</c:v>
                </c:pt>
                <c:pt idx="768">
                  <c:v>461.199</c:v>
                </c:pt>
                <c:pt idx="769">
                  <c:v>461.554</c:v>
                </c:pt>
                <c:pt idx="770">
                  <c:v>461.909</c:v>
                </c:pt>
                <c:pt idx="771">
                  <c:v>462.264</c:v>
                </c:pt>
                <c:pt idx="772">
                  <c:v>462.619</c:v>
                </c:pt>
                <c:pt idx="773">
                  <c:v>462.973</c:v>
                </c:pt>
                <c:pt idx="774">
                  <c:v>463.328</c:v>
                </c:pt>
                <c:pt idx="775">
                  <c:v>463.683</c:v>
                </c:pt>
                <c:pt idx="776">
                  <c:v>464.037</c:v>
                </c:pt>
                <c:pt idx="777">
                  <c:v>464.392</c:v>
                </c:pt>
                <c:pt idx="778">
                  <c:v>464.746</c:v>
                </c:pt>
                <c:pt idx="779">
                  <c:v>465.101</c:v>
                </c:pt>
                <c:pt idx="780">
                  <c:v>465.455</c:v>
                </c:pt>
                <c:pt idx="781">
                  <c:v>465.809</c:v>
                </c:pt>
                <c:pt idx="782">
                  <c:v>466.164</c:v>
                </c:pt>
                <c:pt idx="783">
                  <c:v>466.518</c:v>
                </c:pt>
                <c:pt idx="784">
                  <c:v>466.872</c:v>
                </c:pt>
                <c:pt idx="785">
                  <c:v>467.227</c:v>
                </c:pt>
                <c:pt idx="786">
                  <c:v>467.581</c:v>
                </c:pt>
                <c:pt idx="787">
                  <c:v>467.9349999999993</c:v>
                </c:pt>
                <c:pt idx="788">
                  <c:v>468.289</c:v>
                </c:pt>
                <c:pt idx="789">
                  <c:v>468.643</c:v>
                </c:pt>
                <c:pt idx="790">
                  <c:v>468.997</c:v>
                </c:pt>
                <c:pt idx="791">
                  <c:v>469.351</c:v>
                </c:pt>
                <c:pt idx="792">
                  <c:v>469.705</c:v>
                </c:pt>
                <c:pt idx="793">
                  <c:v>470.059</c:v>
                </c:pt>
                <c:pt idx="794">
                  <c:v>470.413</c:v>
                </c:pt>
                <c:pt idx="795">
                  <c:v>470.767</c:v>
                </c:pt>
                <c:pt idx="796">
                  <c:v>471.12</c:v>
                </c:pt>
                <c:pt idx="797">
                  <c:v>471.474</c:v>
                </c:pt>
                <c:pt idx="798">
                  <c:v>471.828</c:v>
                </c:pt>
                <c:pt idx="799">
                  <c:v>472.182</c:v>
                </c:pt>
                <c:pt idx="800">
                  <c:v>472.535</c:v>
                </c:pt>
                <c:pt idx="801">
                  <c:v>472.889</c:v>
                </c:pt>
                <c:pt idx="802">
                  <c:v>473.242</c:v>
                </c:pt>
                <c:pt idx="803">
                  <c:v>473.5959999999993</c:v>
                </c:pt>
                <c:pt idx="804">
                  <c:v>473.949</c:v>
                </c:pt>
                <c:pt idx="805">
                  <c:v>474.303</c:v>
                </c:pt>
                <c:pt idx="806">
                  <c:v>474.656</c:v>
                </c:pt>
                <c:pt idx="807">
                  <c:v>475.009</c:v>
                </c:pt>
                <c:pt idx="808">
                  <c:v>475.363</c:v>
                </c:pt>
                <c:pt idx="809">
                  <c:v>475.716</c:v>
                </c:pt>
                <c:pt idx="810">
                  <c:v>476.069</c:v>
                </c:pt>
                <c:pt idx="811">
                  <c:v>476.422</c:v>
                </c:pt>
                <c:pt idx="812">
                  <c:v>476.776</c:v>
                </c:pt>
                <c:pt idx="813">
                  <c:v>477.129</c:v>
                </c:pt>
                <c:pt idx="814">
                  <c:v>477.482</c:v>
                </c:pt>
                <c:pt idx="815">
                  <c:v>477.835</c:v>
                </c:pt>
                <c:pt idx="816">
                  <c:v>478.188</c:v>
                </c:pt>
                <c:pt idx="817">
                  <c:v>478.541</c:v>
                </c:pt>
                <c:pt idx="818">
                  <c:v>478.894</c:v>
                </c:pt>
                <c:pt idx="819">
                  <c:v>479.247</c:v>
                </c:pt>
                <c:pt idx="820">
                  <c:v>479.599</c:v>
                </c:pt>
                <c:pt idx="821">
                  <c:v>479.952</c:v>
                </c:pt>
                <c:pt idx="822">
                  <c:v>480.305</c:v>
                </c:pt>
                <c:pt idx="823">
                  <c:v>480.658</c:v>
                </c:pt>
                <c:pt idx="824">
                  <c:v>481.01</c:v>
                </c:pt>
                <c:pt idx="825">
                  <c:v>481.363</c:v>
                </c:pt>
                <c:pt idx="826">
                  <c:v>481.716</c:v>
                </c:pt>
                <c:pt idx="827">
                  <c:v>482.068</c:v>
                </c:pt>
                <c:pt idx="828">
                  <c:v>482.4209999999993</c:v>
                </c:pt>
                <c:pt idx="829">
                  <c:v>482.773</c:v>
                </c:pt>
                <c:pt idx="830">
                  <c:v>483.126</c:v>
                </c:pt>
                <c:pt idx="831">
                  <c:v>483.478</c:v>
                </c:pt>
                <c:pt idx="832">
                  <c:v>483.83</c:v>
                </c:pt>
                <c:pt idx="833">
                  <c:v>484.183</c:v>
                </c:pt>
                <c:pt idx="834">
                  <c:v>484.535</c:v>
                </c:pt>
                <c:pt idx="835">
                  <c:v>484.887</c:v>
                </c:pt>
                <c:pt idx="836">
                  <c:v>485.239</c:v>
                </c:pt>
                <c:pt idx="837">
                  <c:v>485.591</c:v>
                </c:pt>
                <c:pt idx="838">
                  <c:v>485.944</c:v>
                </c:pt>
                <c:pt idx="839">
                  <c:v>486.2959999999993</c:v>
                </c:pt>
                <c:pt idx="840">
                  <c:v>486.648</c:v>
                </c:pt>
                <c:pt idx="841">
                  <c:v>487.0</c:v>
                </c:pt>
                <c:pt idx="842">
                  <c:v>487.352</c:v>
                </c:pt>
                <c:pt idx="843">
                  <c:v>487.704</c:v>
                </c:pt>
                <c:pt idx="844">
                  <c:v>488.055</c:v>
                </c:pt>
                <c:pt idx="845">
                  <c:v>488.407</c:v>
                </c:pt>
                <c:pt idx="846">
                  <c:v>488.759</c:v>
                </c:pt>
                <c:pt idx="847">
                  <c:v>489.111</c:v>
                </c:pt>
                <c:pt idx="848">
                  <c:v>489.462</c:v>
                </c:pt>
                <c:pt idx="849">
                  <c:v>489.814</c:v>
                </c:pt>
                <c:pt idx="850">
                  <c:v>490.166</c:v>
                </c:pt>
                <c:pt idx="851">
                  <c:v>490.517</c:v>
                </c:pt>
                <c:pt idx="852">
                  <c:v>490.869</c:v>
                </c:pt>
                <c:pt idx="853">
                  <c:v>491.22</c:v>
                </c:pt>
                <c:pt idx="854">
                  <c:v>491.572</c:v>
                </c:pt>
                <c:pt idx="855">
                  <c:v>491.9229999999993</c:v>
                </c:pt>
                <c:pt idx="856">
                  <c:v>492.275</c:v>
                </c:pt>
                <c:pt idx="857">
                  <c:v>492.626</c:v>
                </c:pt>
                <c:pt idx="858">
                  <c:v>492.977</c:v>
                </c:pt>
                <c:pt idx="859">
                  <c:v>493.329</c:v>
                </c:pt>
                <c:pt idx="860">
                  <c:v>493.68</c:v>
                </c:pt>
                <c:pt idx="861">
                  <c:v>494.0309999999996</c:v>
                </c:pt>
                <c:pt idx="862">
                  <c:v>494.382</c:v>
                </c:pt>
                <c:pt idx="863">
                  <c:v>494.7329999999993</c:v>
                </c:pt>
                <c:pt idx="864">
                  <c:v>495.084</c:v>
                </c:pt>
                <c:pt idx="865">
                  <c:v>495.4349999999993</c:v>
                </c:pt>
                <c:pt idx="866">
                  <c:v>495.7859999999993</c:v>
                </c:pt>
                <c:pt idx="867">
                  <c:v>496.137</c:v>
                </c:pt>
                <c:pt idx="868">
                  <c:v>496.4879999999993</c:v>
                </c:pt>
                <c:pt idx="869">
                  <c:v>496.839</c:v>
                </c:pt>
                <c:pt idx="870">
                  <c:v>497.19</c:v>
                </c:pt>
                <c:pt idx="871">
                  <c:v>497.541</c:v>
                </c:pt>
                <c:pt idx="872">
                  <c:v>497.891</c:v>
                </c:pt>
                <c:pt idx="873">
                  <c:v>498.242</c:v>
                </c:pt>
                <c:pt idx="874">
                  <c:v>498.593</c:v>
                </c:pt>
                <c:pt idx="875">
                  <c:v>498.943</c:v>
                </c:pt>
                <c:pt idx="876">
                  <c:v>499.294</c:v>
                </c:pt>
                <c:pt idx="877">
                  <c:v>499.644</c:v>
                </c:pt>
                <c:pt idx="878">
                  <c:v>499.9949999999993</c:v>
                </c:pt>
                <c:pt idx="879">
                  <c:v>500.345</c:v>
                </c:pt>
                <c:pt idx="880">
                  <c:v>500.696</c:v>
                </c:pt>
                <c:pt idx="881">
                  <c:v>501.046</c:v>
                </c:pt>
                <c:pt idx="882">
                  <c:v>501.397</c:v>
                </c:pt>
                <c:pt idx="883">
                  <c:v>501.747</c:v>
                </c:pt>
                <c:pt idx="884">
                  <c:v>502.097</c:v>
                </c:pt>
                <c:pt idx="885">
                  <c:v>502.447</c:v>
                </c:pt>
                <c:pt idx="886">
                  <c:v>502.797</c:v>
                </c:pt>
                <c:pt idx="887">
                  <c:v>503.148</c:v>
                </c:pt>
                <c:pt idx="888">
                  <c:v>503.4979999999993</c:v>
                </c:pt>
                <c:pt idx="889">
                  <c:v>503.848</c:v>
                </c:pt>
                <c:pt idx="890">
                  <c:v>504.198</c:v>
                </c:pt>
                <c:pt idx="891">
                  <c:v>504.548</c:v>
                </c:pt>
                <c:pt idx="892">
                  <c:v>504.898</c:v>
                </c:pt>
                <c:pt idx="893">
                  <c:v>505.248</c:v>
                </c:pt>
                <c:pt idx="894">
                  <c:v>505.597</c:v>
                </c:pt>
                <c:pt idx="895">
                  <c:v>505.947</c:v>
                </c:pt>
                <c:pt idx="896">
                  <c:v>506.297</c:v>
                </c:pt>
                <c:pt idx="897">
                  <c:v>506.647</c:v>
                </c:pt>
                <c:pt idx="898">
                  <c:v>506.9959999999993</c:v>
                </c:pt>
                <c:pt idx="899">
                  <c:v>507.346</c:v>
                </c:pt>
                <c:pt idx="900">
                  <c:v>507.696</c:v>
                </c:pt>
                <c:pt idx="901">
                  <c:v>508.045</c:v>
                </c:pt>
                <c:pt idx="902">
                  <c:v>508.395</c:v>
                </c:pt>
                <c:pt idx="903">
                  <c:v>508.744</c:v>
                </c:pt>
                <c:pt idx="904">
                  <c:v>509.094</c:v>
                </c:pt>
                <c:pt idx="905">
                  <c:v>509.443</c:v>
                </c:pt>
                <c:pt idx="906">
                  <c:v>509.792</c:v>
                </c:pt>
                <c:pt idx="907">
                  <c:v>510.142</c:v>
                </c:pt>
                <c:pt idx="908">
                  <c:v>510.4909999999993</c:v>
                </c:pt>
                <c:pt idx="909">
                  <c:v>510.84</c:v>
                </c:pt>
                <c:pt idx="910">
                  <c:v>511.189</c:v>
                </c:pt>
                <c:pt idx="911">
                  <c:v>511.538</c:v>
                </c:pt>
                <c:pt idx="912">
                  <c:v>511.888</c:v>
                </c:pt>
                <c:pt idx="913">
                  <c:v>512.237</c:v>
                </c:pt>
                <c:pt idx="914">
                  <c:v>512.586</c:v>
                </c:pt>
                <c:pt idx="915">
                  <c:v>512.9349999999994</c:v>
                </c:pt>
                <c:pt idx="916">
                  <c:v>513.284</c:v>
                </c:pt>
                <c:pt idx="917">
                  <c:v>513.6319999999994</c:v>
                </c:pt>
                <c:pt idx="918">
                  <c:v>513.981</c:v>
                </c:pt>
                <c:pt idx="919">
                  <c:v>514.3299999999994</c:v>
                </c:pt>
                <c:pt idx="920">
                  <c:v>514.679</c:v>
                </c:pt>
                <c:pt idx="921">
                  <c:v>515.028</c:v>
                </c:pt>
                <c:pt idx="922">
                  <c:v>515.376</c:v>
                </c:pt>
                <c:pt idx="923">
                  <c:v>515.725</c:v>
                </c:pt>
                <c:pt idx="924">
                  <c:v>516.074</c:v>
                </c:pt>
                <c:pt idx="925">
                  <c:v>516.4219999999992</c:v>
                </c:pt>
                <c:pt idx="926">
                  <c:v>516.771</c:v>
                </c:pt>
                <c:pt idx="927">
                  <c:v>517.119</c:v>
                </c:pt>
                <c:pt idx="928">
                  <c:v>517.468</c:v>
                </c:pt>
                <c:pt idx="929">
                  <c:v>517.8159999999992</c:v>
                </c:pt>
                <c:pt idx="930">
                  <c:v>518.164</c:v>
                </c:pt>
                <c:pt idx="931">
                  <c:v>518.513</c:v>
                </c:pt>
                <c:pt idx="932">
                  <c:v>518.8609999999991</c:v>
                </c:pt>
                <c:pt idx="933">
                  <c:v>519.209</c:v>
                </c:pt>
                <c:pt idx="934">
                  <c:v>519.5569999999992</c:v>
                </c:pt>
                <c:pt idx="935">
                  <c:v>519.9059999999994</c:v>
                </c:pt>
                <c:pt idx="936">
                  <c:v>520.254</c:v>
                </c:pt>
                <c:pt idx="937">
                  <c:v>520.602</c:v>
                </c:pt>
                <c:pt idx="938">
                  <c:v>520.9499999999994</c:v>
                </c:pt>
                <c:pt idx="939">
                  <c:v>521.298</c:v>
                </c:pt>
                <c:pt idx="940">
                  <c:v>521.646</c:v>
                </c:pt>
                <c:pt idx="941">
                  <c:v>521.994</c:v>
                </c:pt>
                <c:pt idx="942">
                  <c:v>522.3419999999991</c:v>
                </c:pt>
                <c:pt idx="943">
                  <c:v>522.689</c:v>
                </c:pt>
                <c:pt idx="944">
                  <c:v>523.0369999999994</c:v>
                </c:pt>
                <c:pt idx="945">
                  <c:v>523.385</c:v>
                </c:pt>
                <c:pt idx="946">
                  <c:v>523.7329999999994</c:v>
                </c:pt>
                <c:pt idx="947">
                  <c:v>524.08</c:v>
                </c:pt>
                <c:pt idx="948">
                  <c:v>524.428</c:v>
                </c:pt>
                <c:pt idx="949">
                  <c:v>524.776</c:v>
                </c:pt>
                <c:pt idx="950">
                  <c:v>525.123</c:v>
                </c:pt>
                <c:pt idx="951">
                  <c:v>525.471</c:v>
                </c:pt>
                <c:pt idx="952">
                  <c:v>525.818</c:v>
                </c:pt>
                <c:pt idx="953">
                  <c:v>526.165</c:v>
                </c:pt>
                <c:pt idx="954">
                  <c:v>526.513</c:v>
                </c:pt>
                <c:pt idx="955">
                  <c:v>526.8599999999992</c:v>
                </c:pt>
                <c:pt idx="956">
                  <c:v>527.207</c:v>
                </c:pt>
                <c:pt idx="957">
                  <c:v>527.5549999999994</c:v>
                </c:pt>
                <c:pt idx="958">
                  <c:v>527.9019999999994</c:v>
                </c:pt>
                <c:pt idx="959">
                  <c:v>528.249</c:v>
                </c:pt>
                <c:pt idx="960">
                  <c:v>528.596</c:v>
                </c:pt>
                <c:pt idx="961">
                  <c:v>528.943</c:v>
                </c:pt>
                <c:pt idx="962">
                  <c:v>529.29</c:v>
                </c:pt>
                <c:pt idx="963">
                  <c:v>529.6369999999994</c:v>
                </c:pt>
                <c:pt idx="964">
                  <c:v>529.984</c:v>
                </c:pt>
                <c:pt idx="965">
                  <c:v>530.3309999999992</c:v>
                </c:pt>
                <c:pt idx="966">
                  <c:v>530.678</c:v>
                </c:pt>
                <c:pt idx="967">
                  <c:v>531.025</c:v>
                </c:pt>
                <c:pt idx="968">
                  <c:v>531.372</c:v>
                </c:pt>
                <c:pt idx="969">
                  <c:v>531.718</c:v>
                </c:pt>
                <c:pt idx="970">
                  <c:v>532.0650000000001</c:v>
                </c:pt>
                <c:pt idx="971">
                  <c:v>532.4119999999994</c:v>
                </c:pt>
                <c:pt idx="972">
                  <c:v>532.758</c:v>
                </c:pt>
                <c:pt idx="973">
                  <c:v>533.105</c:v>
                </c:pt>
                <c:pt idx="974">
                  <c:v>533.4519999999991</c:v>
                </c:pt>
                <c:pt idx="975">
                  <c:v>533.798</c:v>
                </c:pt>
                <c:pt idx="976">
                  <c:v>534.145</c:v>
                </c:pt>
                <c:pt idx="977">
                  <c:v>534.491</c:v>
                </c:pt>
                <c:pt idx="978">
                  <c:v>534.8369999999991</c:v>
                </c:pt>
                <c:pt idx="979">
                  <c:v>535.184</c:v>
                </c:pt>
                <c:pt idx="980">
                  <c:v>535.53</c:v>
                </c:pt>
                <c:pt idx="981">
                  <c:v>535.876</c:v>
                </c:pt>
                <c:pt idx="982">
                  <c:v>536.222</c:v>
                </c:pt>
                <c:pt idx="983">
                  <c:v>536.569</c:v>
                </c:pt>
                <c:pt idx="984">
                  <c:v>536.915</c:v>
                </c:pt>
                <c:pt idx="985">
                  <c:v>537.261</c:v>
                </c:pt>
                <c:pt idx="986">
                  <c:v>537.607</c:v>
                </c:pt>
                <c:pt idx="987">
                  <c:v>537.953</c:v>
                </c:pt>
                <c:pt idx="988">
                  <c:v>538.299</c:v>
                </c:pt>
                <c:pt idx="989">
                  <c:v>538.645</c:v>
                </c:pt>
                <c:pt idx="990">
                  <c:v>538.991</c:v>
                </c:pt>
                <c:pt idx="991">
                  <c:v>539.3359999999992</c:v>
                </c:pt>
                <c:pt idx="992">
                  <c:v>539.682</c:v>
                </c:pt>
                <c:pt idx="993">
                  <c:v>540.028</c:v>
                </c:pt>
                <c:pt idx="994">
                  <c:v>540.374</c:v>
                </c:pt>
                <c:pt idx="995">
                  <c:v>540.719</c:v>
                </c:pt>
                <c:pt idx="996">
                  <c:v>541.0650000000001</c:v>
                </c:pt>
                <c:pt idx="997">
                  <c:v>541.4109999999994</c:v>
                </c:pt>
                <c:pt idx="998">
                  <c:v>541.756</c:v>
                </c:pt>
                <c:pt idx="999">
                  <c:v>542.102</c:v>
                </c:pt>
                <c:pt idx="1000">
                  <c:v>542.4469999999991</c:v>
                </c:pt>
                <c:pt idx="1001">
                  <c:v>542.792</c:v>
                </c:pt>
                <c:pt idx="1002">
                  <c:v>543.138</c:v>
                </c:pt>
                <c:pt idx="1003">
                  <c:v>543.4829999999994</c:v>
                </c:pt>
                <c:pt idx="1004">
                  <c:v>543.828</c:v>
                </c:pt>
                <c:pt idx="1005">
                  <c:v>544.174</c:v>
                </c:pt>
                <c:pt idx="1006">
                  <c:v>544.519</c:v>
                </c:pt>
                <c:pt idx="1007">
                  <c:v>544.8639999999994</c:v>
                </c:pt>
                <c:pt idx="1008">
                  <c:v>545.209</c:v>
                </c:pt>
                <c:pt idx="1009">
                  <c:v>545.554</c:v>
                </c:pt>
                <c:pt idx="1010">
                  <c:v>545.899</c:v>
                </c:pt>
                <c:pt idx="1011">
                  <c:v>546.244</c:v>
                </c:pt>
                <c:pt idx="1012">
                  <c:v>546.589</c:v>
                </c:pt>
                <c:pt idx="1013">
                  <c:v>546.934</c:v>
                </c:pt>
                <c:pt idx="1014">
                  <c:v>547.279</c:v>
                </c:pt>
                <c:pt idx="1015">
                  <c:v>547.624</c:v>
                </c:pt>
                <c:pt idx="1016">
                  <c:v>547.9690000000001</c:v>
                </c:pt>
                <c:pt idx="1017">
                  <c:v>548.313</c:v>
                </c:pt>
                <c:pt idx="1018">
                  <c:v>548.658</c:v>
                </c:pt>
                <c:pt idx="1019">
                  <c:v>549.003</c:v>
                </c:pt>
                <c:pt idx="1020">
                  <c:v>549.3469999999991</c:v>
                </c:pt>
                <c:pt idx="1021">
                  <c:v>549.692</c:v>
                </c:pt>
                <c:pt idx="1022">
                  <c:v>550.0359999999994</c:v>
                </c:pt>
                <c:pt idx="1023">
                  <c:v>550.381</c:v>
                </c:pt>
                <c:pt idx="1024">
                  <c:v>550.725</c:v>
                </c:pt>
                <c:pt idx="1025">
                  <c:v>551.07</c:v>
                </c:pt>
                <c:pt idx="1026">
                  <c:v>551.414</c:v>
                </c:pt>
                <c:pt idx="1027">
                  <c:v>551.758</c:v>
                </c:pt>
                <c:pt idx="1028">
                  <c:v>552.103</c:v>
                </c:pt>
                <c:pt idx="1029">
                  <c:v>552.4469999999991</c:v>
                </c:pt>
                <c:pt idx="1030">
                  <c:v>552.791</c:v>
                </c:pt>
                <c:pt idx="1031">
                  <c:v>553.135</c:v>
                </c:pt>
                <c:pt idx="1032">
                  <c:v>553.479</c:v>
                </c:pt>
                <c:pt idx="1033">
                  <c:v>553.823</c:v>
                </c:pt>
                <c:pt idx="1034">
                  <c:v>554.1669999999992</c:v>
                </c:pt>
                <c:pt idx="1035">
                  <c:v>554.511</c:v>
                </c:pt>
                <c:pt idx="1036">
                  <c:v>554.8549999999992</c:v>
                </c:pt>
                <c:pt idx="1037">
                  <c:v>555.199</c:v>
                </c:pt>
                <c:pt idx="1038">
                  <c:v>555.543</c:v>
                </c:pt>
                <c:pt idx="1039">
                  <c:v>555.8869999999994</c:v>
                </c:pt>
                <c:pt idx="1040">
                  <c:v>556.231</c:v>
                </c:pt>
                <c:pt idx="1041">
                  <c:v>556.574</c:v>
                </c:pt>
                <c:pt idx="1042">
                  <c:v>556.918</c:v>
                </c:pt>
                <c:pt idx="1043">
                  <c:v>557.2619999999994</c:v>
                </c:pt>
                <c:pt idx="1044">
                  <c:v>557.605</c:v>
                </c:pt>
                <c:pt idx="1045">
                  <c:v>557.949</c:v>
                </c:pt>
                <c:pt idx="1046">
                  <c:v>558.292</c:v>
                </c:pt>
                <c:pt idx="1047">
                  <c:v>558.636</c:v>
                </c:pt>
                <c:pt idx="1048">
                  <c:v>558.979</c:v>
                </c:pt>
                <c:pt idx="1049">
                  <c:v>559.3219999999991</c:v>
                </c:pt>
                <c:pt idx="1050">
                  <c:v>559.6660000000001</c:v>
                </c:pt>
                <c:pt idx="1051">
                  <c:v>560.009</c:v>
                </c:pt>
                <c:pt idx="1052">
                  <c:v>560.351999999999</c:v>
                </c:pt>
                <c:pt idx="1053">
                  <c:v>560.696</c:v>
                </c:pt>
                <c:pt idx="1054">
                  <c:v>561.039</c:v>
                </c:pt>
                <c:pt idx="1055">
                  <c:v>561.3819999999994</c:v>
                </c:pt>
                <c:pt idx="1056">
                  <c:v>561.725</c:v>
                </c:pt>
                <c:pt idx="1057">
                  <c:v>562.068</c:v>
                </c:pt>
                <c:pt idx="1058">
                  <c:v>562.4109999999994</c:v>
                </c:pt>
                <c:pt idx="1059">
                  <c:v>562.754</c:v>
                </c:pt>
                <c:pt idx="1060">
                  <c:v>563.097</c:v>
                </c:pt>
                <c:pt idx="1061">
                  <c:v>563.4400000000001</c:v>
                </c:pt>
                <c:pt idx="1062">
                  <c:v>563.783</c:v>
                </c:pt>
                <c:pt idx="1063">
                  <c:v>564.125</c:v>
                </c:pt>
                <c:pt idx="1064">
                  <c:v>564.468</c:v>
                </c:pt>
                <c:pt idx="1065">
                  <c:v>564.8109999999994</c:v>
                </c:pt>
                <c:pt idx="1066">
                  <c:v>565.153</c:v>
                </c:pt>
                <c:pt idx="1067">
                  <c:v>565.496</c:v>
                </c:pt>
                <c:pt idx="1068">
                  <c:v>565.8390000000001</c:v>
                </c:pt>
                <c:pt idx="1069">
                  <c:v>566.181</c:v>
                </c:pt>
                <c:pt idx="1070">
                  <c:v>566.524</c:v>
                </c:pt>
                <c:pt idx="1071">
                  <c:v>566.8659999999991</c:v>
                </c:pt>
                <c:pt idx="1072">
                  <c:v>567.208</c:v>
                </c:pt>
                <c:pt idx="1073">
                  <c:v>567.5509999999994</c:v>
                </c:pt>
                <c:pt idx="1074">
                  <c:v>567.893</c:v>
                </c:pt>
                <c:pt idx="1075">
                  <c:v>568.235</c:v>
                </c:pt>
                <c:pt idx="1076">
                  <c:v>568.578</c:v>
                </c:pt>
                <c:pt idx="1077">
                  <c:v>568.92</c:v>
                </c:pt>
                <c:pt idx="1078">
                  <c:v>569.2619999999994</c:v>
                </c:pt>
                <c:pt idx="1079">
                  <c:v>569.604</c:v>
                </c:pt>
                <c:pt idx="1080">
                  <c:v>569.9459999999992</c:v>
                </c:pt>
                <c:pt idx="1081">
                  <c:v>570.288</c:v>
                </c:pt>
                <c:pt idx="1082">
                  <c:v>570.63</c:v>
                </c:pt>
                <c:pt idx="1083">
                  <c:v>570.972</c:v>
                </c:pt>
                <c:pt idx="1084">
                  <c:v>571.314</c:v>
                </c:pt>
                <c:pt idx="1085">
                  <c:v>571.6559999999994</c:v>
                </c:pt>
                <c:pt idx="1086">
                  <c:v>571.998</c:v>
                </c:pt>
                <c:pt idx="1087">
                  <c:v>572.3390000000001</c:v>
                </c:pt>
                <c:pt idx="1088">
                  <c:v>572.681</c:v>
                </c:pt>
                <c:pt idx="1089">
                  <c:v>573.023</c:v>
                </c:pt>
                <c:pt idx="1090">
                  <c:v>573.3639999999994</c:v>
                </c:pt>
                <c:pt idx="1091">
                  <c:v>573.706</c:v>
                </c:pt>
                <c:pt idx="1092">
                  <c:v>574.0469999999992</c:v>
                </c:pt>
                <c:pt idx="1093">
                  <c:v>574.389</c:v>
                </c:pt>
                <c:pt idx="1094">
                  <c:v>574.73</c:v>
                </c:pt>
                <c:pt idx="1095">
                  <c:v>575.072</c:v>
                </c:pt>
                <c:pt idx="1096">
                  <c:v>575.413</c:v>
                </c:pt>
                <c:pt idx="1097">
                  <c:v>575.754</c:v>
                </c:pt>
                <c:pt idx="1098">
                  <c:v>576.096</c:v>
                </c:pt>
                <c:pt idx="1099">
                  <c:v>576.4369999999992</c:v>
                </c:pt>
                <c:pt idx="1100">
                  <c:v>576.778</c:v>
                </c:pt>
                <c:pt idx="1101">
                  <c:v>577.119</c:v>
                </c:pt>
                <c:pt idx="1102">
                  <c:v>577.4599999999994</c:v>
                </c:pt>
                <c:pt idx="1103">
                  <c:v>577.8019999999992</c:v>
                </c:pt>
                <c:pt idx="1104">
                  <c:v>578.143</c:v>
                </c:pt>
                <c:pt idx="1105">
                  <c:v>578.484</c:v>
                </c:pt>
                <c:pt idx="1106">
                  <c:v>578.824</c:v>
                </c:pt>
                <c:pt idx="1107">
                  <c:v>579.165</c:v>
                </c:pt>
                <c:pt idx="1108">
                  <c:v>579.506</c:v>
                </c:pt>
                <c:pt idx="1109">
                  <c:v>579.8469999999991</c:v>
                </c:pt>
                <c:pt idx="1110">
                  <c:v>580.188</c:v>
                </c:pt>
                <c:pt idx="1111">
                  <c:v>580.528</c:v>
                </c:pt>
                <c:pt idx="1112">
                  <c:v>580.8689999999992</c:v>
                </c:pt>
                <c:pt idx="1113">
                  <c:v>581.21</c:v>
                </c:pt>
                <c:pt idx="1114">
                  <c:v>581.55</c:v>
                </c:pt>
                <c:pt idx="1115">
                  <c:v>581.891</c:v>
                </c:pt>
                <c:pt idx="1116">
                  <c:v>582.231</c:v>
                </c:pt>
                <c:pt idx="1117">
                  <c:v>582.572</c:v>
                </c:pt>
                <c:pt idx="1118">
                  <c:v>582.9119999999994</c:v>
                </c:pt>
                <c:pt idx="1119">
                  <c:v>583.253</c:v>
                </c:pt>
                <c:pt idx="1120">
                  <c:v>583.593</c:v>
                </c:pt>
                <c:pt idx="1121">
                  <c:v>583.933</c:v>
                </c:pt>
                <c:pt idx="1122">
                  <c:v>584.274</c:v>
                </c:pt>
                <c:pt idx="1123">
                  <c:v>584.614</c:v>
                </c:pt>
                <c:pt idx="1124">
                  <c:v>584.954</c:v>
                </c:pt>
                <c:pt idx="1125">
                  <c:v>585.294</c:v>
                </c:pt>
                <c:pt idx="1126">
                  <c:v>585.634</c:v>
                </c:pt>
                <c:pt idx="1127">
                  <c:v>585.974</c:v>
                </c:pt>
                <c:pt idx="1128">
                  <c:v>586.314</c:v>
                </c:pt>
                <c:pt idx="1129">
                  <c:v>586.654</c:v>
                </c:pt>
                <c:pt idx="1130">
                  <c:v>586.994</c:v>
                </c:pt>
                <c:pt idx="1131">
                  <c:v>587.3339999999994</c:v>
                </c:pt>
                <c:pt idx="1132">
                  <c:v>587.674</c:v>
                </c:pt>
                <c:pt idx="1133">
                  <c:v>588.013</c:v>
                </c:pt>
                <c:pt idx="1134">
                  <c:v>588.353</c:v>
                </c:pt>
                <c:pt idx="1135">
                  <c:v>588.693</c:v>
                </c:pt>
                <c:pt idx="1136">
                  <c:v>589.0319999999994</c:v>
                </c:pt>
                <c:pt idx="1137">
                  <c:v>589.372</c:v>
                </c:pt>
                <c:pt idx="1138">
                  <c:v>589.711</c:v>
                </c:pt>
                <c:pt idx="1139">
                  <c:v>590.0509999999994</c:v>
                </c:pt>
                <c:pt idx="1140">
                  <c:v>590.39</c:v>
                </c:pt>
                <c:pt idx="1141">
                  <c:v>590.73</c:v>
                </c:pt>
                <c:pt idx="1142">
                  <c:v>591.069</c:v>
                </c:pt>
                <c:pt idx="1143">
                  <c:v>591.409</c:v>
                </c:pt>
                <c:pt idx="1144">
                  <c:v>591.748</c:v>
                </c:pt>
                <c:pt idx="1145">
                  <c:v>592.087</c:v>
                </c:pt>
                <c:pt idx="1146">
                  <c:v>592.4259999999994</c:v>
                </c:pt>
                <c:pt idx="1147">
                  <c:v>592.765</c:v>
                </c:pt>
                <c:pt idx="1148">
                  <c:v>593.105</c:v>
                </c:pt>
                <c:pt idx="1149">
                  <c:v>593.444</c:v>
                </c:pt>
                <c:pt idx="1150">
                  <c:v>593.783</c:v>
                </c:pt>
                <c:pt idx="1151">
                  <c:v>594.122</c:v>
                </c:pt>
                <c:pt idx="1152">
                  <c:v>594.4609999999992</c:v>
                </c:pt>
                <c:pt idx="1153">
                  <c:v>594.799</c:v>
                </c:pt>
                <c:pt idx="1154">
                  <c:v>595.138</c:v>
                </c:pt>
                <c:pt idx="1155">
                  <c:v>595.477</c:v>
                </c:pt>
                <c:pt idx="1156">
                  <c:v>595.8159999999992</c:v>
                </c:pt>
                <c:pt idx="1157">
                  <c:v>596.155</c:v>
                </c:pt>
                <c:pt idx="1158">
                  <c:v>596.493</c:v>
                </c:pt>
                <c:pt idx="1159">
                  <c:v>596.8319999999991</c:v>
                </c:pt>
                <c:pt idx="1160">
                  <c:v>597.17</c:v>
                </c:pt>
                <c:pt idx="1161">
                  <c:v>597.509</c:v>
                </c:pt>
                <c:pt idx="1162">
                  <c:v>597.8469999999991</c:v>
                </c:pt>
                <c:pt idx="1163">
                  <c:v>598.186</c:v>
                </c:pt>
                <c:pt idx="1164">
                  <c:v>598.524</c:v>
                </c:pt>
                <c:pt idx="1165">
                  <c:v>598.8630000000001</c:v>
                </c:pt>
                <c:pt idx="1166">
                  <c:v>599.201</c:v>
                </c:pt>
                <c:pt idx="1167">
                  <c:v>599.539</c:v>
                </c:pt>
                <c:pt idx="1168">
                  <c:v>599.878</c:v>
                </c:pt>
                <c:pt idx="1169">
                  <c:v>600.216</c:v>
                </c:pt>
                <c:pt idx="1170">
                  <c:v>600.554</c:v>
                </c:pt>
                <c:pt idx="1171">
                  <c:v>600.8920000000001</c:v>
                </c:pt>
                <c:pt idx="1172">
                  <c:v>601.23</c:v>
                </c:pt>
                <c:pt idx="1173">
                  <c:v>601.568</c:v>
                </c:pt>
                <c:pt idx="1174">
                  <c:v>601.9059999999994</c:v>
                </c:pt>
                <c:pt idx="1175">
                  <c:v>602.244</c:v>
                </c:pt>
                <c:pt idx="1176">
                  <c:v>602.582</c:v>
                </c:pt>
                <c:pt idx="1177">
                  <c:v>602.92</c:v>
                </c:pt>
                <c:pt idx="1178">
                  <c:v>603.2569999999994</c:v>
                </c:pt>
                <c:pt idx="1179">
                  <c:v>603.595</c:v>
                </c:pt>
                <c:pt idx="1180">
                  <c:v>603.933</c:v>
                </c:pt>
                <c:pt idx="1181">
                  <c:v>604.271</c:v>
                </c:pt>
                <c:pt idx="1182">
                  <c:v>604.6079999999994</c:v>
                </c:pt>
                <c:pt idx="1183">
                  <c:v>604.9459999999992</c:v>
                </c:pt>
                <c:pt idx="1184">
                  <c:v>605.283</c:v>
                </c:pt>
                <c:pt idx="1185">
                  <c:v>605.621</c:v>
                </c:pt>
                <c:pt idx="1186">
                  <c:v>605.958</c:v>
                </c:pt>
                <c:pt idx="1187">
                  <c:v>606.296</c:v>
                </c:pt>
                <c:pt idx="1188">
                  <c:v>606.633</c:v>
                </c:pt>
                <c:pt idx="1189">
                  <c:v>606.97</c:v>
                </c:pt>
                <c:pt idx="1190">
                  <c:v>607.308</c:v>
                </c:pt>
                <c:pt idx="1191">
                  <c:v>607.645</c:v>
                </c:pt>
                <c:pt idx="1192">
                  <c:v>607.982</c:v>
                </c:pt>
                <c:pt idx="1193">
                  <c:v>608.319</c:v>
                </c:pt>
                <c:pt idx="1194">
                  <c:v>608.6559999999994</c:v>
                </c:pt>
                <c:pt idx="1195">
                  <c:v>608.993</c:v>
                </c:pt>
                <c:pt idx="1196">
                  <c:v>609.3299999999994</c:v>
                </c:pt>
                <c:pt idx="1197">
                  <c:v>609.6669999999992</c:v>
                </c:pt>
                <c:pt idx="1198">
                  <c:v>610.004</c:v>
                </c:pt>
                <c:pt idx="1199">
                  <c:v>610.3409999999992</c:v>
                </c:pt>
                <c:pt idx="1200">
                  <c:v>610.678</c:v>
                </c:pt>
                <c:pt idx="1201">
                  <c:v>611.015</c:v>
                </c:pt>
                <c:pt idx="1202">
                  <c:v>611.3509999999991</c:v>
                </c:pt>
                <c:pt idx="1203">
                  <c:v>611.688</c:v>
                </c:pt>
                <c:pt idx="1204">
                  <c:v>612.025</c:v>
                </c:pt>
                <c:pt idx="1205">
                  <c:v>612.3609999999991</c:v>
                </c:pt>
                <c:pt idx="1206">
                  <c:v>612.698</c:v>
                </c:pt>
                <c:pt idx="1207">
                  <c:v>613.034</c:v>
                </c:pt>
                <c:pt idx="1208">
                  <c:v>613.371</c:v>
                </c:pt>
                <c:pt idx="1209">
                  <c:v>613.707</c:v>
                </c:pt>
                <c:pt idx="1210">
                  <c:v>614.044</c:v>
                </c:pt>
                <c:pt idx="1211">
                  <c:v>614.38</c:v>
                </c:pt>
                <c:pt idx="1212">
                  <c:v>614.716</c:v>
                </c:pt>
                <c:pt idx="1213">
                  <c:v>615.0519999999992</c:v>
                </c:pt>
                <c:pt idx="1214">
                  <c:v>615.389</c:v>
                </c:pt>
                <c:pt idx="1215">
                  <c:v>615.725</c:v>
                </c:pt>
                <c:pt idx="1216">
                  <c:v>616.0609999999994</c:v>
                </c:pt>
                <c:pt idx="1217">
                  <c:v>616.3969999999994</c:v>
                </c:pt>
                <c:pt idx="1218">
                  <c:v>616.7329999999994</c:v>
                </c:pt>
                <c:pt idx="1219">
                  <c:v>617.069</c:v>
                </c:pt>
                <c:pt idx="1220">
                  <c:v>617.405</c:v>
                </c:pt>
                <c:pt idx="1221">
                  <c:v>617.741</c:v>
                </c:pt>
                <c:pt idx="1222">
                  <c:v>618.077</c:v>
                </c:pt>
                <c:pt idx="1223">
                  <c:v>618.4119999999994</c:v>
                </c:pt>
                <c:pt idx="1224">
                  <c:v>618.748</c:v>
                </c:pt>
                <c:pt idx="1225">
                  <c:v>619.084</c:v>
                </c:pt>
                <c:pt idx="1226">
                  <c:v>619.42</c:v>
                </c:pt>
                <c:pt idx="1227">
                  <c:v>619.755</c:v>
                </c:pt>
                <c:pt idx="1228">
                  <c:v>620.091</c:v>
                </c:pt>
                <c:pt idx="1229">
                  <c:v>620.4259999999994</c:v>
                </c:pt>
                <c:pt idx="1230">
                  <c:v>620.7619999999994</c:v>
                </c:pt>
                <c:pt idx="1231">
                  <c:v>621.097</c:v>
                </c:pt>
                <c:pt idx="1232">
                  <c:v>621.433</c:v>
                </c:pt>
                <c:pt idx="1233">
                  <c:v>621.768</c:v>
                </c:pt>
                <c:pt idx="1234">
                  <c:v>622.103</c:v>
                </c:pt>
                <c:pt idx="1235">
                  <c:v>622.439</c:v>
                </c:pt>
                <c:pt idx="1236">
                  <c:v>622.774</c:v>
                </c:pt>
                <c:pt idx="1237">
                  <c:v>623.109</c:v>
                </c:pt>
                <c:pt idx="1238">
                  <c:v>623.444</c:v>
                </c:pt>
                <c:pt idx="1239">
                  <c:v>623.779</c:v>
                </c:pt>
                <c:pt idx="1240">
                  <c:v>624.114</c:v>
                </c:pt>
                <c:pt idx="1241">
                  <c:v>624.449</c:v>
                </c:pt>
                <c:pt idx="1242">
                  <c:v>624.784</c:v>
                </c:pt>
                <c:pt idx="1243">
                  <c:v>625.119</c:v>
                </c:pt>
                <c:pt idx="1244">
                  <c:v>625.454</c:v>
                </c:pt>
                <c:pt idx="1245">
                  <c:v>625.789</c:v>
                </c:pt>
                <c:pt idx="1246">
                  <c:v>626.124</c:v>
                </c:pt>
                <c:pt idx="1247">
                  <c:v>626.458</c:v>
                </c:pt>
                <c:pt idx="1248">
                  <c:v>626.793</c:v>
                </c:pt>
                <c:pt idx="1249">
                  <c:v>627.128</c:v>
                </c:pt>
                <c:pt idx="1250">
                  <c:v>627.4619999999991</c:v>
                </c:pt>
                <c:pt idx="1251">
                  <c:v>627.797</c:v>
                </c:pt>
                <c:pt idx="1252">
                  <c:v>628.131</c:v>
                </c:pt>
                <c:pt idx="1253">
                  <c:v>628.4659999999992</c:v>
                </c:pt>
                <c:pt idx="1254">
                  <c:v>628.8</c:v>
                </c:pt>
                <c:pt idx="1255">
                  <c:v>629.134</c:v>
                </c:pt>
                <c:pt idx="1256">
                  <c:v>629.4690000000001</c:v>
                </c:pt>
                <c:pt idx="1257">
                  <c:v>629.803</c:v>
                </c:pt>
                <c:pt idx="1258">
                  <c:v>630.1369999999994</c:v>
                </c:pt>
                <c:pt idx="1259">
                  <c:v>630.471</c:v>
                </c:pt>
                <c:pt idx="1260">
                  <c:v>630.8059999999994</c:v>
                </c:pt>
                <c:pt idx="1261">
                  <c:v>631.14</c:v>
                </c:pt>
                <c:pt idx="1262">
                  <c:v>631.474</c:v>
                </c:pt>
                <c:pt idx="1263">
                  <c:v>631.808</c:v>
                </c:pt>
                <c:pt idx="1264">
                  <c:v>632.1420000000001</c:v>
                </c:pt>
                <c:pt idx="1265">
                  <c:v>632.476</c:v>
                </c:pt>
                <c:pt idx="1266">
                  <c:v>632.8099999999994</c:v>
                </c:pt>
                <c:pt idx="1267">
                  <c:v>633.143</c:v>
                </c:pt>
                <c:pt idx="1268">
                  <c:v>633.477</c:v>
                </c:pt>
                <c:pt idx="1269">
                  <c:v>633.8109999999994</c:v>
                </c:pt>
                <c:pt idx="1270">
                  <c:v>634.145</c:v>
                </c:pt>
                <c:pt idx="1271">
                  <c:v>634.478</c:v>
                </c:pt>
                <c:pt idx="1272">
                  <c:v>634.8119999999992</c:v>
                </c:pt>
                <c:pt idx="1273">
                  <c:v>635.145</c:v>
                </c:pt>
                <c:pt idx="1274">
                  <c:v>635.479</c:v>
                </c:pt>
                <c:pt idx="1275">
                  <c:v>635.8119999999992</c:v>
                </c:pt>
                <c:pt idx="1276">
                  <c:v>636.146</c:v>
                </c:pt>
                <c:pt idx="1277">
                  <c:v>636.479</c:v>
                </c:pt>
                <c:pt idx="1278">
                  <c:v>636.813</c:v>
                </c:pt>
                <c:pt idx="1279">
                  <c:v>637.146</c:v>
                </c:pt>
                <c:pt idx="1280">
                  <c:v>637.479</c:v>
                </c:pt>
                <c:pt idx="1281">
                  <c:v>637.8119999999992</c:v>
                </c:pt>
                <c:pt idx="1282">
                  <c:v>638.145</c:v>
                </c:pt>
                <c:pt idx="1283">
                  <c:v>638.479</c:v>
                </c:pt>
                <c:pt idx="1284">
                  <c:v>638.8119999999992</c:v>
                </c:pt>
                <c:pt idx="1285">
                  <c:v>639.145</c:v>
                </c:pt>
                <c:pt idx="1286">
                  <c:v>639.478</c:v>
                </c:pt>
                <c:pt idx="1287">
                  <c:v>639.8099999999994</c:v>
                </c:pt>
                <c:pt idx="1288">
                  <c:v>640.143</c:v>
                </c:pt>
                <c:pt idx="1289">
                  <c:v>640.476</c:v>
                </c:pt>
                <c:pt idx="1290">
                  <c:v>640.809</c:v>
                </c:pt>
                <c:pt idx="1291">
                  <c:v>641.1420000000001</c:v>
                </c:pt>
                <c:pt idx="1292">
                  <c:v>641.474</c:v>
                </c:pt>
                <c:pt idx="1293">
                  <c:v>641.8069999999992</c:v>
                </c:pt>
                <c:pt idx="1294">
                  <c:v>642.14</c:v>
                </c:pt>
                <c:pt idx="1295">
                  <c:v>642.472</c:v>
                </c:pt>
                <c:pt idx="1296">
                  <c:v>642.8049999999994</c:v>
                </c:pt>
                <c:pt idx="1297">
                  <c:v>643.1369999999994</c:v>
                </c:pt>
                <c:pt idx="1298">
                  <c:v>643.47</c:v>
                </c:pt>
                <c:pt idx="1299">
                  <c:v>643.8019999999992</c:v>
                </c:pt>
                <c:pt idx="1300">
                  <c:v>644.134</c:v>
                </c:pt>
                <c:pt idx="1301">
                  <c:v>644.4669999999991</c:v>
                </c:pt>
                <c:pt idx="1302">
                  <c:v>644.799</c:v>
                </c:pt>
                <c:pt idx="1303">
                  <c:v>645.131</c:v>
                </c:pt>
                <c:pt idx="1304">
                  <c:v>645.463</c:v>
                </c:pt>
                <c:pt idx="1305">
                  <c:v>645.795</c:v>
                </c:pt>
                <c:pt idx="1306">
                  <c:v>646.127</c:v>
                </c:pt>
                <c:pt idx="1307">
                  <c:v>646.4589999999994</c:v>
                </c:pt>
                <c:pt idx="1308">
                  <c:v>646.791</c:v>
                </c:pt>
                <c:pt idx="1309">
                  <c:v>647.123</c:v>
                </c:pt>
                <c:pt idx="1310">
                  <c:v>647.4549999999994</c:v>
                </c:pt>
                <c:pt idx="1311">
                  <c:v>647.787</c:v>
                </c:pt>
                <c:pt idx="1312">
                  <c:v>648.119</c:v>
                </c:pt>
                <c:pt idx="1313">
                  <c:v>648.4509999999992</c:v>
                </c:pt>
                <c:pt idx="1314">
                  <c:v>648.782</c:v>
                </c:pt>
                <c:pt idx="1315">
                  <c:v>649.114</c:v>
                </c:pt>
                <c:pt idx="1316">
                  <c:v>649.4459999999992</c:v>
                </c:pt>
                <c:pt idx="1317">
                  <c:v>649.777</c:v>
                </c:pt>
                <c:pt idx="1318">
                  <c:v>650.109</c:v>
                </c:pt>
                <c:pt idx="1319">
                  <c:v>650.4400000000001</c:v>
                </c:pt>
                <c:pt idx="1320">
                  <c:v>650.772</c:v>
                </c:pt>
                <c:pt idx="1321">
                  <c:v>651.103</c:v>
                </c:pt>
                <c:pt idx="1322">
                  <c:v>651.434</c:v>
                </c:pt>
                <c:pt idx="1323">
                  <c:v>651.766</c:v>
                </c:pt>
                <c:pt idx="1324">
                  <c:v>652.097</c:v>
                </c:pt>
                <c:pt idx="1325">
                  <c:v>652.428</c:v>
                </c:pt>
                <c:pt idx="1326">
                  <c:v>652.759</c:v>
                </c:pt>
                <c:pt idx="1327">
                  <c:v>653.09</c:v>
                </c:pt>
                <c:pt idx="1328">
                  <c:v>653.4209999999994</c:v>
                </c:pt>
                <c:pt idx="1329">
                  <c:v>653.752</c:v>
                </c:pt>
                <c:pt idx="1330">
                  <c:v>654.083</c:v>
                </c:pt>
                <c:pt idx="1331">
                  <c:v>654.414</c:v>
                </c:pt>
                <c:pt idx="1332">
                  <c:v>654.745</c:v>
                </c:pt>
                <c:pt idx="1333">
                  <c:v>655.076</c:v>
                </c:pt>
                <c:pt idx="1334">
                  <c:v>655.4069999999994</c:v>
                </c:pt>
                <c:pt idx="1335">
                  <c:v>655.737</c:v>
                </c:pt>
                <c:pt idx="1336">
                  <c:v>656.068</c:v>
                </c:pt>
                <c:pt idx="1337">
                  <c:v>656.399</c:v>
                </c:pt>
                <c:pt idx="1338">
                  <c:v>656.729</c:v>
                </c:pt>
                <c:pt idx="1339">
                  <c:v>657.0599999999994</c:v>
                </c:pt>
                <c:pt idx="1340">
                  <c:v>657.391</c:v>
                </c:pt>
                <c:pt idx="1341">
                  <c:v>657.721</c:v>
                </c:pt>
                <c:pt idx="1342">
                  <c:v>658.0509999999994</c:v>
                </c:pt>
                <c:pt idx="1343">
                  <c:v>658.3819999999994</c:v>
                </c:pt>
                <c:pt idx="1344">
                  <c:v>658.712</c:v>
                </c:pt>
                <c:pt idx="1345">
                  <c:v>659.0419999999992</c:v>
                </c:pt>
                <c:pt idx="1346">
                  <c:v>659.373</c:v>
                </c:pt>
                <c:pt idx="1347">
                  <c:v>659.703</c:v>
                </c:pt>
                <c:pt idx="1348">
                  <c:v>660.033</c:v>
                </c:pt>
                <c:pt idx="1349">
                  <c:v>660.3630000000001</c:v>
                </c:pt>
                <c:pt idx="1350">
                  <c:v>660.693</c:v>
                </c:pt>
                <c:pt idx="1351">
                  <c:v>661.023</c:v>
                </c:pt>
                <c:pt idx="1352">
                  <c:v>661.353</c:v>
                </c:pt>
                <c:pt idx="1353">
                  <c:v>661.683</c:v>
                </c:pt>
                <c:pt idx="1354">
                  <c:v>662.013</c:v>
                </c:pt>
                <c:pt idx="1355">
                  <c:v>662.343</c:v>
                </c:pt>
                <c:pt idx="1356">
                  <c:v>662.672</c:v>
                </c:pt>
                <c:pt idx="1357">
                  <c:v>663.002</c:v>
                </c:pt>
                <c:pt idx="1358">
                  <c:v>663.3319999999991</c:v>
                </c:pt>
                <c:pt idx="1359">
                  <c:v>663.6609999999994</c:v>
                </c:pt>
                <c:pt idx="1360">
                  <c:v>663.991</c:v>
                </c:pt>
                <c:pt idx="1361">
                  <c:v>664.3209999999992</c:v>
                </c:pt>
                <c:pt idx="1362">
                  <c:v>664.65</c:v>
                </c:pt>
                <c:pt idx="1363">
                  <c:v>664.98</c:v>
                </c:pt>
                <c:pt idx="1364">
                  <c:v>665.309</c:v>
                </c:pt>
                <c:pt idx="1365">
                  <c:v>665.638</c:v>
                </c:pt>
                <c:pt idx="1366">
                  <c:v>665.968</c:v>
                </c:pt>
                <c:pt idx="1367">
                  <c:v>666.297</c:v>
                </c:pt>
                <c:pt idx="1368">
                  <c:v>666.626</c:v>
                </c:pt>
                <c:pt idx="1369">
                  <c:v>666.9549999999994</c:v>
                </c:pt>
                <c:pt idx="1370">
                  <c:v>667.284</c:v>
                </c:pt>
                <c:pt idx="1371">
                  <c:v>667.614</c:v>
                </c:pt>
                <c:pt idx="1372">
                  <c:v>667.943</c:v>
                </c:pt>
                <c:pt idx="1373">
                  <c:v>668.272</c:v>
                </c:pt>
                <c:pt idx="1374">
                  <c:v>668.6</c:v>
                </c:pt>
                <c:pt idx="1375">
                  <c:v>668.929</c:v>
                </c:pt>
                <c:pt idx="1376">
                  <c:v>669.258</c:v>
                </c:pt>
                <c:pt idx="1377">
                  <c:v>669.587</c:v>
                </c:pt>
                <c:pt idx="1378">
                  <c:v>669.9160000000001</c:v>
                </c:pt>
                <c:pt idx="1379">
                  <c:v>670.245</c:v>
                </c:pt>
                <c:pt idx="1380">
                  <c:v>670.573</c:v>
                </c:pt>
                <c:pt idx="1381">
                  <c:v>670.9019999999994</c:v>
                </c:pt>
                <c:pt idx="1382">
                  <c:v>671.23</c:v>
                </c:pt>
                <c:pt idx="1383">
                  <c:v>671.559</c:v>
                </c:pt>
                <c:pt idx="1384">
                  <c:v>671.8869999999994</c:v>
                </c:pt>
                <c:pt idx="1385">
                  <c:v>672.216</c:v>
                </c:pt>
                <c:pt idx="1386">
                  <c:v>672.544</c:v>
                </c:pt>
                <c:pt idx="1387">
                  <c:v>672.873</c:v>
                </c:pt>
                <c:pt idx="1388">
                  <c:v>673.201</c:v>
                </c:pt>
                <c:pt idx="1389">
                  <c:v>673.529</c:v>
                </c:pt>
                <c:pt idx="1390">
                  <c:v>673.8569999999989</c:v>
                </c:pt>
                <c:pt idx="1391">
                  <c:v>674.185</c:v>
                </c:pt>
                <c:pt idx="1392">
                  <c:v>674.514</c:v>
                </c:pt>
                <c:pt idx="1393">
                  <c:v>674.8419999999991</c:v>
                </c:pt>
                <c:pt idx="1394">
                  <c:v>675.17</c:v>
                </c:pt>
                <c:pt idx="1395">
                  <c:v>675.498</c:v>
                </c:pt>
                <c:pt idx="1396">
                  <c:v>675.8259999999992</c:v>
                </c:pt>
                <c:pt idx="1397">
                  <c:v>676.153</c:v>
                </c:pt>
                <c:pt idx="1398">
                  <c:v>676.481</c:v>
                </c:pt>
                <c:pt idx="1399">
                  <c:v>676.809</c:v>
                </c:pt>
                <c:pt idx="1400">
                  <c:v>677.1369999999994</c:v>
                </c:pt>
                <c:pt idx="1401">
                  <c:v>677.4640000000001</c:v>
                </c:pt>
                <c:pt idx="1402">
                  <c:v>677.792</c:v>
                </c:pt>
                <c:pt idx="1403">
                  <c:v>678.12</c:v>
                </c:pt>
                <c:pt idx="1404">
                  <c:v>678.4469999999991</c:v>
                </c:pt>
                <c:pt idx="1405">
                  <c:v>678.775</c:v>
                </c:pt>
                <c:pt idx="1406">
                  <c:v>679.102</c:v>
                </c:pt>
                <c:pt idx="1407">
                  <c:v>679.4299999999994</c:v>
                </c:pt>
                <c:pt idx="1408">
                  <c:v>679.7569999999994</c:v>
                </c:pt>
                <c:pt idx="1409">
                  <c:v>680.084</c:v>
                </c:pt>
                <c:pt idx="1410">
                  <c:v>680.4119999999994</c:v>
                </c:pt>
                <c:pt idx="1411">
                  <c:v>680.739</c:v>
                </c:pt>
                <c:pt idx="1412">
                  <c:v>681.0659999999992</c:v>
                </c:pt>
                <c:pt idx="1413">
                  <c:v>681.393</c:v>
                </c:pt>
                <c:pt idx="1414">
                  <c:v>681.72</c:v>
                </c:pt>
                <c:pt idx="1415">
                  <c:v>682.0469999999992</c:v>
                </c:pt>
                <c:pt idx="1416">
                  <c:v>682.374</c:v>
                </c:pt>
                <c:pt idx="1417">
                  <c:v>682.701</c:v>
                </c:pt>
                <c:pt idx="1418">
                  <c:v>683.028</c:v>
                </c:pt>
                <c:pt idx="1419">
                  <c:v>683.3549999999992</c:v>
                </c:pt>
                <c:pt idx="1420">
                  <c:v>683.682</c:v>
                </c:pt>
                <c:pt idx="1421">
                  <c:v>684.008</c:v>
                </c:pt>
                <c:pt idx="1422">
                  <c:v>684.3349999999994</c:v>
                </c:pt>
                <c:pt idx="1423">
                  <c:v>684.6619999999994</c:v>
                </c:pt>
                <c:pt idx="1424">
                  <c:v>684.988</c:v>
                </c:pt>
                <c:pt idx="1425">
                  <c:v>685.3150000000001</c:v>
                </c:pt>
                <c:pt idx="1426">
                  <c:v>685.6420000000001</c:v>
                </c:pt>
                <c:pt idx="1427">
                  <c:v>685.968</c:v>
                </c:pt>
                <c:pt idx="1428">
                  <c:v>686.294</c:v>
                </c:pt>
                <c:pt idx="1429">
                  <c:v>686.621</c:v>
                </c:pt>
                <c:pt idx="1430">
                  <c:v>686.9469999999991</c:v>
                </c:pt>
                <c:pt idx="1431">
                  <c:v>687.273</c:v>
                </c:pt>
                <c:pt idx="1432">
                  <c:v>687.6</c:v>
                </c:pt>
                <c:pt idx="1433">
                  <c:v>687.9259999999994</c:v>
                </c:pt>
                <c:pt idx="1434">
                  <c:v>688.252</c:v>
                </c:pt>
                <c:pt idx="1435">
                  <c:v>688.578</c:v>
                </c:pt>
                <c:pt idx="1436">
                  <c:v>688.904</c:v>
                </c:pt>
                <c:pt idx="1437">
                  <c:v>689.23</c:v>
                </c:pt>
                <c:pt idx="1438">
                  <c:v>689.5559999999994</c:v>
                </c:pt>
                <c:pt idx="1439">
                  <c:v>689.8819999999994</c:v>
                </c:pt>
                <c:pt idx="1440">
                  <c:v>690.208</c:v>
                </c:pt>
                <c:pt idx="1441">
                  <c:v>690.534</c:v>
                </c:pt>
                <c:pt idx="1442">
                  <c:v>690.8599999999992</c:v>
                </c:pt>
                <c:pt idx="1443">
                  <c:v>691.185</c:v>
                </c:pt>
                <c:pt idx="1444">
                  <c:v>691.511</c:v>
                </c:pt>
                <c:pt idx="1445">
                  <c:v>691.8369999999991</c:v>
                </c:pt>
                <c:pt idx="1446">
                  <c:v>692.1619999999994</c:v>
                </c:pt>
                <c:pt idx="1447">
                  <c:v>692.488</c:v>
                </c:pt>
                <c:pt idx="1448">
                  <c:v>692.813</c:v>
                </c:pt>
                <c:pt idx="1449">
                  <c:v>693.139</c:v>
                </c:pt>
                <c:pt idx="1450">
                  <c:v>693.4640000000001</c:v>
                </c:pt>
                <c:pt idx="1451">
                  <c:v>693.789</c:v>
                </c:pt>
                <c:pt idx="1452">
                  <c:v>694.115</c:v>
                </c:pt>
                <c:pt idx="1453">
                  <c:v>694.4400000000001</c:v>
                </c:pt>
                <c:pt idx="1454">
                  <c:v>694.765</c:v>
                </c:pt>
                <c:pt idx="1455">
                  <c:v>695.09</c:v>
                </c:pt>
                <c:pt idx="1456">
                  <c:v>695.415</c:v>
                </c:pt>
                <c:pt idx="1457">
                  <c:v>695.741</c:v>
                </c:pt>
                <c:pt idx="1458">
                  <c:v>696.0659999999992</c:v>
                </c:pt>
                <c:pt idx="1459">
                  <c:v>696.39</c:v>
                </c:pt>
                <c:pt idx="1460">
                  <c:v>696.715</c:v>
                </c:pt>
                <c:pt idx="1461">
                  <c:v>697.04</c:v>
                </c:pt>
                <c:pt idx="1462">
                  <c:v>697.3649999999992</c:v>
                </c:pt>
                <c:pt idx="1463">
                  <c:v>697.69</c:v>
                </c:pt>
                <c:pt idx="1464">
                  <c:v>698.015</c:v>
                </c:pt>
                <c:pt idx="1465">
                  <c:v>698.3390000000001</c:v>
                </c:pt>
                <c:pt idx="1466">
                  <c:v>698.664</c:v>
                </c:pt>
                <c:pt idx="1467">
                  <c:v>698.989</c:v>
                </c:pt>
                <c:pt idx="1468">
                  <c:v>699.313</c:v>
                </c:pt>
                <c:pt idx="1469">
                  <c:v>699.638</c:v>
                </c:pt>
                <c:pt idx="1470">
                  <c:v>699.9619999999991</c:v>
                </c:pt>
                <c:pt idx="1471">
                  <c:v>700.286</c:v>
                </c:pt>
                <c:pt idx="1472">
                  <c:v>700.611</c:v>
                </c:pt>
                <c:pt idx="1473">
                  <c:v>700.9349999999994</c:v>
                </c:pt>
                <c:pt idx="1474">
                  <c:v>701.259</c:v>
                </c:pt>
                <c:pt idx="1475">
                  <c:v>701.584</c:v>
                </c:pt>
                <c:pt idx="1476">
                  <c:v>701.908</c:v>
                </c:pt>
                <c:pt idx="1477">
                  <c:v>702.232</c:v>
                </c:pt>
                <c:pt idx="1478">
                  <c:v>702.5559999999994</c:v>
                </c:pt>
                <c:pt idx="1479">
                  <c:v>702.88</c:v>
                </c:pt>
                <c:pt idx="1480">
                  <c:v>703.204</c:v>
                </c:pt>
                <c:pt idx="1481">
                  <c:v>703.528</c:v>
                </c:pt>
                <c:pt idx="1482">
                  <c:v>703.851999999999</c:v>
                </c:pt>
                <c:pt idx="1483">
                  <c:v>704.176</c:v>
                </c:pt>
                <c:pt idx="1484">
                  <c:v>704.499</c:v>
                </c:pt>
                <c:pt idx="1485">
                  <c:v>704.823</c:v>
                </c:pt>
                <c:pt idx="1486">
                  <c:v>705.1469999999994</c:v>
                </c:pt>
                <c:pt idx="1487">
                  <c:v>705.47</c:v>
                </c:pt>
                <c:pt idx="1488">
                  <c:v>705.794</c:v>
                </c:pt>
                <c:pt idx="1489">
                  <c:v>706.118</c:v>
                </c:pt>
                <c:pt idx="1490">
                  <c:v>706.4409999999992</c:v>
                </c:pt>
                <c:pt idx="1491">
                  <c:v>706.765</c:v>
                </c:pt>
                <c:pt idx="1492">
                  <c:v>707.088</c:v>
                </c:pt>
                <c:pt idx="1493">
                  <c:v>707.4109999999994</c:v>
                </c:pt>
                <c:pt idx="1494">
                  <c:v>707.735</c:v>
                </c:pt>
                <c:pt idx="1495">
                  <c:v>708.058</c:v>
                </c:pt>
                <c:pt idx="1496">
                  <c:v>708.381</c:v>
                </c:pt>
                <c:pt idx="1497">
                  <c:v>708.704</c:v>
                </c:pt>
                <c:pt idx="1498">
                  <c:v>709.0269999999994</c:v>
                </c:pt>
                <c:pt idx="1499">
                  <c:v>709.3499999999992</c:v>
                </c:pt>
                <c:pt idx="1500">
                  <c:v>709.674</c:v>
                </c:pt>
                <c:pt idx="1501">
                  <c:v>709.997</c:v>
                </c:pt>
                <c:pt idx="1502">
                  <c:v>710.319</c:v>
                </c:pt>
                <c:pt idx="1503">
                  <c:v>710.6420000000001</c:v>
                </c:pt>
                <c:pt idx="1504">
                  <c:v>710.9649999999992</c:v>
                </c:pt>
                <c:pt idx="1505">
                  <c:v>711.288</c:v>
                </c:pt>
                <c:pt idx="1506">
                  <c:v>711.611</c:v>
                </c:pt>
                <c:pt idx="1507">
                  <c:v>711.933</c:v>
                </c:pt>
                <c:pt idx="1508">
                  <c:v>712.256</c:v>
                </c:pt>
                <c:pt idx="1509">
                  <c:v>712.579</c:v>
                </c:pt>
                <c:pt idx="1510">
                  <c:v>712.901</c:v>
                </c:pt>
                <c:pt idx="1511">
                  <c:v>713.224</c:v>
                </c:pt>
                <c:pt idx="1512">
                  <c:v>713.5459999999994</c:v>
                </c:pt>
                <c:pt idx="1513">
                  <c:v>713.8689999999992</c:v>
                </c:pt>
                <c:pt idx="1514">
                  <c:v>714.191</c:v>
                </c:pt>
                <c:pt idx="1515">
                  <c:v>714.513</c:v>
                </c:pt>
                <c:pt idx="1516">
                  <c:v>714.8349999999994</c:v>
                </c:pt>
                <c:pt idx="1517">
                  <c:v>715.158</c:v>
                </c:pt>
                <c:pt idx="1518">
                  <c:v>715.48</c:v>
                </c:pt>
                <c:pt idx="1519">
                  <c:v>715.8019999999992</c:v>
                </c:pt>
                <c:pt idx="1520">
                  <c:v>716.124</c:v>
                </c:pt>
                <c:pt idx="1521">
                  <c:v>716.4459999999992</c:v>
                </c:pt>
                <c:pt idx="1522">
                  <c:v>716.768</c:v>
                </c:pt>
                <c:pt idx="1523">
                  <c:v>717.09</c:v>
                </c:pt>
                <c:pt idx="1524">
                  <c:v>717.4119999999994</c:v>
                </c:pt>
                <c:pt idx="1525">
                  <c:v>717.734</c:v>
                </c:pt>
                <c:pt idx="1526">
                  <c:v>718.0549999999994</c:v>
                </c:pt>
                <c:pt idx="1527">
                  <c:v>718.377</c:v>
                </c:pt>
                <c:pt idx="1528">
                  <c:v>718.699</c:v>
                </c:pt>
                <c:pt idx="1529">
                  <c:v>719.02</c:v>
                </c:pt>
                <c:pt idx="1530">
                  <c:v>719.3419999999991</c:v>
                </c:pt>
                <c:pt idx="1531">
                  <c:v>719.664</c:v>
                </c:pt>
                <c:pt idx="1532">
                  <c:v>719.985</c:v>
                </c:pt>
                <c:pt idx="1533">
                  <c:v>720.3069999999992</c:v>
                </c:pt>
                <c:pt idx="1534">
                  <c:v>720.628</c:v>
                </c:pt>
                <c:pt idx="1535">
                  <c:v>720.949</c:v>
                </c:pt>
                <c:pt idx="1536">
                  <c:v>721.271</c:v>
                </c:pt>
                <c:pt idx="1537">
                  <c:v>721.592</c:v>
                </c:pt>
                <c:pt idx="1538">
                  <c:v>721.913</c:v>
                </c:pt>
                <c:pt idx="1539">
                  <c:v>722.234</c:v>
                </c:pt>
                <c:pt idx="1540">
                  <c:v>722.5549999999994</c:v>
                </c:pt>
                <c:pt idx="1541">
                  <c:v>722.876</c:v>
                </c:pt>
                <c:pt idx="1542">
                  <c:v>723.197</c:v>
                </c:pt>
                <c:pt idx="1543">
                  <c:v>723.518</c:v>
                </c:pt>
                <c:pt idx="1544">
                  <c:v>723.8390000000001</c:v>
                </c:pt>
                <c:pt idx="1545">
                  <c:v>724.16</c:v>
                </c:pt>
                <c:pt idx="1546">
                  <c:v>724.481</c:v>
                </c:pt>
                <c:pt idx="1547">
                  <c:v>724.8019999999992</c:v>
                </c:pt>
                <c:pt idx="1548">
                  <c:v>725.122</c:v>
                </c:pt>
                <c:pt idx="1549">
                  <c:v>725.443</c:v>
                </c:pt>
                <c:pt idx="1550">
                  <c:v>725.764</c:v>
                </c:pt>
                <c:pt idx="1551">
                  <c:v>726.084</c:v>
                </c:pt>
                <c:pt idx="1552">
                  <c:v>726.405</c:v>
                </c:pt>
                <c:pt idx="1553">
                  <c:v>726.725</c:v>
                </c:pt>
                <c:pt idx="1554">
                  <c:v>727.0459999999994</c:v>
                </c:pt>
                <c:pt idx="1555">
                  <c:v>727.3659999999991</c:v>
                </c:pt>
                <c:pt idx="1556">
                  <c:v>727.686</c:v>
                </c:pt>
                <c:pt idx="1557">
                  <c:v>728.0069999999994</c:v>
                </c:pt>
                <c:pt idx="1558">
                  <c:v>728.3269999999991</c:v>
                </c:pt>
                <c:pt idx="1559">
                  <c:v>728.6469999999994</c:v>
                </c:pt>
                <c:pt idx="1560">
                  <c:v>728.9669999999991</c:v>
                </c:pt>
                <c:pt idx="1561">
                  <c:v>729.287</c:v>
                </c:pt>
                <c:pt idx="1562">
                  <c:v>729.607</c:v>
                </c:pt>
                <c:pt idx="1563">
                  <c:v>729.9269999999992</c:v>
                </c:pt>
                <c:pt idx="1564">
                  <c:v>730.247</c:v>
                </c:pt>
                <c:pt idx="1565">
                  <c:v>730.5669999999992</c:v>
                </c:pt>
                <c:pt idx="1566">
                  <c:v>730.8869999999994</c:v>
                </c:pt>
                <c:pt idx="1567">
                  <c:v>731.207</c:v>
                </c:pt>
                <c:pt idx="1568">
                  <c:v>731.5269999999994</c:v>
                </c:pt>
                <c:pt idx="1569">
                  <c:v>731.8459999999991</c:v>
                </c:pt>
                <c:pt idx="1570">
                  <c:v>732.1660000000001</c:v>
                </c:pt>
                <c:pt idx="1571">
                  <c:v>732.486</c:v>
                </c:pt>
                <c:pt idx="1572">
                  <c:v>732.8049999999994</c:v>
                </c:pt>
                <c:pt idx="1573">
                  <c:v>733.125</c:v>
                </c:pt>
                <c:pt idx="1574">
                  <c:v>733.444</c:v>
                </c:pt>
                <c:pt idx="1575">
                  <c:v>733.764</c:v>
                </c:pt>
                <c:pt idx="1576">
                  <c:v>734.083</c:v>
                </c:pt>
                <c:pt idx="1577">
                  <c:v>734.4019999999994</c:v>
                </c:pt>
                <c:pt idx="1578">
                  <c:v>734.722</c:v>
                </c:pt>
                <c:pt idx="1579">
                  <c:v>735.0410000000001</c:v>
                </c:pt>
                <c:pt idx="1580">
                  <c:v>735.3599999999992</c:v>
                </c:pt>
                <c:pt idx="1581">
                  <c:v>735.679</c:v>
                </c:pt>
                <c:pt idx="1582">
                  <c:v>735.998</c:v>
                </c:pt>
                <c:pt idx="1583">
                  <c:v>736.3169999999992</c:v>
                </c:pt>
                <c:pt idx="1584">
                  <c:v>736.636</c:v>
                </c:pt>
                <c:pt idx="1585">
                  <c:v>736.9549999999994</c:v>
                </c:pt>
                <c:pt idx="1586">
                  <c:v>737.274</c:v>
                </c:pt>
                <c:pt idx="1587">
                  <c:v>737.593</c:v>
                </c:pt>
                <c:pt idx="1588">
                  <c:v>737.9119999999994</c:v>
                </c:pt>
                <c:pt idx="1589">
                  <c:v>738.23</c:v>
                </c:pt>
                <c:pt idx="1590">
                  <c:v>738.549</c:v>
                </c:pt>
                <c:pt idx="1591">
                  <c:v>738.8680000000001</c:v>
                </c:pt>
                <c:pt idx="1592">
                  <c:v>739.186</c:v>
                </c:pt>
                <c:pt idx="1593">
                  <c:v>739.505</c:v>
                </c:pt>
                <c:pt idx="1594">
                  <c:v>739.823</c:v>
                </c:pt>
                <c:pt idx="1595">
                  <c:v>740.1420000000001</c:v>
                </c:pt>
                <c:pt idx="1596">
                  <c:v>740.4599999999994</c:v>
                </c:pt>
                <c:pt idx="1597">
                  <c:v>740.779</c:v>
                </c:pt>
                <c:pt idx="1598">
                  <c:v>741.097</c:v>
                </c:pt>
                <c:pt idx="1599">
                  <c:v>741.415</c:v>
                </c:pt>
                <c:pt idx="1600">
                  <c:v>741.7329999999994</c:v>
                </c:pt>
                <c:pt idx="1601">
                  <c:v>742.0509999999994</c:v>
                </c:pt>
                <c:pt idx="1602">
                  <c:v>742.37</c:v>
                </c:pt>
                <c:pt idx="1603">
                  <c:v>742.688</c:v>
                </c:pt>
                <c:pt idx="1604">
                  <c:v>743.006</c:v>
                </c:pt>
                <c:pt idx="1605">
                  <c:v>743.324</c:v>
                </c:pt>
                <c:pt idx="1606">
                  <c:v>743.641</c:v>
                </c:pt>
                <c:pt idx="1607">
                  <c:v>743.9589999999994</c:v>
                </c:pt>
                <c:pt idx="1608">
                  <c:v>744.277</c:v>
                </c:pt>
                <c:pt idx="1609">
                  <c:v>744.595</c:v>
                </c:pt>
                <c:pt idx="1610">
                  <c:v>744.913</c:v>
                </c:pt>
                <c:pt idx="1611">
                  <c:v>745.23</c:v>
                </c:pt>
                <c:pt idx="1612">
                  <c:v>745.548</c:v>
                </c:pt>
                <c:pt idx="1613">
                  <c:v>745.8649999999992</c:v>
                </c:pt>
                <c:pt idx="1614">
                  <c:v>746.183</c:v>
                </c:pt>
                <c:pt idx="1615">
                  <c:v>746.5</c:v>
                </c:pt>
                <c:pt idx="1616">
                  <c:v>746.818</c:v>
                </c:pt>
                <c:pt idx="1617">
                  <c:v>747.135</c:v>
                </c:pt>
                <c:pt idx="1618">
                  <c:v>747.453</c:v>
                </c:pt>
                <c:pt idx="1619">
                  <c:v>747.77</c:v>
                </c:pt>
                <c:pt idx="1620">
                  <c:v>748.087</c:v>
                </c:pt>
                <c:pt idx="1621">
                  <c:v>748.404</c:v>
                </c:pt>
                <c:pt idx="1622">
                  <c:v>748.721</c:v>
                </c:pt>
                <c:pt idx="1623">
                  <c:v>749.038</c:v>
                </c:pt>
                <c:pt idx="1624">
                  <c:v>749.3549999999992</c:v>
                </c:pt>
                <c:pt idx="1625">
                  <c:v>749.672</c:v>
                </c:pt>
                <c:pt idx="1626">
                  <c:v>749.989</c:v>
                </c:pt>
                <c:pt idx="1627">
                  <c:v>750.3059999999994</c:v>
                </c:pt>
                <c:pt idx="1628">
                  <c:v>750.623</c:v>
                </c:pt>
                <c:pt idx="1629">
                  <c:v>750.9400000000001</c:v>
                </c:pt>
                <c:pt idx="1630">
                  <c:v>751.2569999999994</c:v>
                </c:pt>
                <c:pt idx="1631">
                  <c:v>751.573</c:v>
                </c:pt>
                <c:pt idx="1632">
                  <c:v>751.89</c:v>
                </c:pt>
                <c:pt idx="1633">
                  <c:v>752.206</c:v>
                </c:pt>
                <c:pt idx="1634">
                  <c:v>752.523</c:v>
                </c:pt>
                <c:pt idx="1635">
                  <c:v>752.8390000000001</c:v>
                </c:pt>
                <c:pt idx="1636">
                  <c:v>753.1559999999994</c:v>
                </c:pt>
                <c:pt idx="1637">
                  <c:v>753.472</c:v>
                </c:pt>
                <c:pt idx="1638">
                  <c:v>753.789</c:v>
                </c:pt>
                <c:pt idx="1639">
                  <c:v>754.105</c:v>
                </c:pt>
                <c:pt idx="1640">
                  <c:v>754.4209999999994</c:v>
                </c:pt>
                <c:pt idx="1641">
                  <c:v>754.737</c:v>
                </c:pt>
                <c:pt idx="1642">
                  <c:v>755.053</c:v>
                </c:pt>
                <c:pt idx="1643">
                  <c:v>755.37</c:v>
                </c:pt>
                <c:pt idx="1644">
                  <c:v>755.686</c:v>
                </c:pt>
                <c:pt idx="1645">
                  <c:v>756.002</c:v>
                </c:pt>
                <c:pt idx="1646">
                  <c:v>756.318</c:v>
                </c:pt>
                <c:pt idx="1647">
                  <c:v>756.633</c:v>
                </c:pt>
                <c:pt idx="1648">
                  <c:v>756.949</c:v>
                </c:pt>
                <c:pt idx="1649">
                  <c:v>757.265</c:v>
                </c:pt>
                <c:pt idx="1650">
                  <c:v>757.581</c:v>
                </c:pt>
                <c:pt idx="1651">
                  <c:v>757.896</c:v>
                </c:pt>
                <c:pt idx="1652">
                  <c:v>758.212</c:v>
                </c:pt>
                <c:pt idx="1653">
                  <c:v>758.528</c:v>
                </c:pt>
                <c:pt idx="1654">
                  <c:v>758.843</c:v>
                </c:pt>
                <c:pt idx="1655">
                  <c:v>759.159</c:v>
                </c:pt>
                <c:pt idx="1656">
                  <c:v>759.474</c:v>
                </c:pt>
                <c:pt idx="1657">
                  <c:v>759.79</c:v>
                </c:pt>
                <c:pt idx="1658">
                  <c:v>760.105</c:v>
                </c:pt>
                <c:pt idx="1659">
                  <c:v>760.42</c:v>
                </c:pt>
                <c:pt idx="1660">
                  <c:v>760.736</c:v>
                </c:pt>
                <c:pt idx="1661">
                  <c:v>761.0509999999994</c:v>
                </c:pt>
                <c:pt idx="1662">
                  <c:v>761.3659999999991</c:v>
                </c:pt>
                <c:pt idx="1663">
                  <c:v>761.681</c:v>
                </c:pt>
                <c:pt idx="1664">
                  <c:v>761.996</c:v>
                </c:pt>
                <c:pt idx="1665">
                  <c:v>762.3109999999994</c:v>
                </c:pt>
                <c:pt idx="1666">
                  <c:v>762.626</c:v>
                </c:pt>
                <c:pt idx="1667">
                  <c:v>762.9409999999992</c:v>
                </c:pt>
                <c:pt idx="1668">
                  <c:v>763.256</c:v>
                </c:pt>
                <c:pt idx="1669">
                  <c:v>763.571</c:v>
                </c:pt>
                <c:pt idx="1670">
                  <c:v>763.885</c:v>
                </c:pt>
                <c:pt idx="1671">
                  <c:v>764.2</c:v>
                </c:pt>
                <c:pt idx="1672">
                  <c:v>764.515</c:v>
                </c:pt>
                <c:pt idx="1673">
                  <c:v>764.829</c:v>
                </c:pt>
                <c:pt idx="1674">
                  <c:v>765.144</c:v>
                </c:pt>
                <c:pt idx="1675">
                  <c:v>765.458</c:v>
                </c:pt>
                <c:pt idx="1676">
                  <c:v>765.773</c:v>
                </c:pt>
                <c:pt idx="1677">
                  <c:v>766.087</c:v>
                </c:pt>
                <c:pt idx="1678">
                  <c:v>766.4019999999994</c:v>
                </c:pt>
                <c:pt idx="1679">
                  <c:v>766.716</c:v>
                </c:pt>
                <c:pt idx="1680">
                  <c:v>767.03</c:v>
                </c:pt>
                <c:pt idx="1681">
                  <c:v>767.3440000000001</c:v>
                </c:pt>
                <c:pt idx="1682">
                  <c:v>767.658</c:v>
                </c:pt>
                <c:pt idx="1683">
                  <c:v>767.973</c:v>
                </c:pt>
                <c:pt idx="1684">
                  <c:v>768.287</c:v>
                </c:pt>
                <c:pt idx="1685">
                  <c:v>768.601</c:v>
                </c:pt>
                <c:pt idx="1686">
                  <c:v>768.915</c:v>
                </c:pt>
                <c:pt idx="1687">
                  <c:v>769.229</c:v>
                </c:pt>
                <c:pt idx="1688">
                  <c:v>769.5419999999992</c:v>
                </c:pt>
                <c:pt idx="1689">
                  <c:v>769.8559999999991</c:v>
                </c:pt>
                <c:pt idx="1690">
                  <c:v>770.17</c:v>
                </c:pt>
                <c:pt idx="1691">
                  <c:v>770.484</c:v>
                </c:pt>
                <c:pt idx="1692">
                  <c:v>770.797</c:v>
                </c:pt>
                <c:pt idx="1693">
                  <c:v>771.111</c:v>
                </c:pt>
                <c:pt idx="1694">
                  <c:v>771.424</c:v>
                </c:pt>
                <c:pt idx="1695">
                  <c:v>771.738</c:v>
                </c:pt>
                <c:pt idx="1696">
                  <c:v>772.0509999999994</c:v>
                </c:pt>
                <c:pt idx="1697">
                  <c:v>772.3649999999992</c:v>
                </c:pt>
                <c:pt idx="1698">
                  <c:v>772.678</c:v>
                </c:pt>
                <c:pt idx="1699">
                  <c:v>772.992</c:v>
                </c:pt>
                <c:pt idx="1700">
                  <c:v>773.3049999999994</c:v>
                </c:pt>
                <c:pt idx="1701">
                  <c:v>773.618</c:v>
                </c:pt>
                <c:pt idx="1702">
                  <c:v>773.9309999999994</c:v>
                </c:pt>
                <c:pt idx="1703">
                  <c:v>774.244</c:v>
                </c:pt>
                <c:pt idx="1704">
                  <c:v>774.5569999999992</c:v>
                </c:pt>
                <c:pt idx="1705">
                  <c:v>774.87</c:v>
                </c:pt>
                <c:pt idx="1706">
                  <c:v>775.183</c:v>
                </c:pt>
                <c:pt idx="1707">
                  <c:v>775.496</c:v>
                </c:pt>
                <c:pt idx="1708">
                  <c:v>775.809</c:v>
                </c:pt>
                <c:pt idx="1709">
                  <c:v>776.122</c:v>
                </c:pt>
                <c:pt idx="1710">
                  <c:v>776.4349999999994</c:v>
                </c:pt>
                <c:pt idx="1711">
                  <c:v>776.747</c:v>
                </c:pt>
                <c:pt idx="1712">
                  <c:v>777.0599999999994</c:v>
                </c:pt>
                <c:pt idx="1713">
                  <c:v>777.373</c:v>
                </c:pt>
                <c:pt idx="1714">
                  <c:v>777.685</c:v>
                </c:pt>
                <c:pt idx="1715">
                  <c:v>777.998</c:v>
                </c:pt>
                <c:pt idx="1716">
                  <c:v>778.3099999999994</c:v>
                </c:pt>
                <c:pt idx="1717">
                  <c:v>778.623</c:v>
                </c:pt>
                <c:pt idx="1718">
                  <c:v>778.9349999999994</c:v>
                </c:pt>
                <c:pt idx="1719">
                  <c:v>779.247</c:v>
                </c:pt>
                <c:pt idx="1720">
                  <c:v>779.5599999999994</c:v>
                </c:pt>
                <c:pt idx="1721">
                  <c:v>779.872</c:v>
                </c:pt>
                <c:pt idx="1722">
                  <c:v>780.184</c:v>
                </c:pt>
                <c:pt idx="1723">
                  <c:v>780.496</c:v>
                </c:pt>
                <c:pt idx="1724">
                  <c:v>780.808</c:v>
                </c:pt>
                <c:pt idx="1725">
                  <c:v>781.12</c:v>
                </c:pt>
                <c:pt idx="1726">
                  <c:v>781.4319999999992</c:v>
                </c:pt>
                <c:pt idx="1727">
                  <c:v>781.744</c:v>
                </c:pt>
                <c:pt idx="1728">
                  <c:v>782.0559999999994</c:v>
                </c:pt>
                <c:pt idx="1729">
                  <c:v>782.3680000000001</c:v>
                </c:pt>
                <c:pt idx="1730">
                  <c:v>782.679</c:v>
                </c:pt>
                <c:pt idx="1731">
                  <c:v>782.991</c:v>
                </c:pt>
                <c:pt idx="1732">
                  <c:v>783.303</c:v>
                </c:pt>
                <c:pt idx="1733">
                  <c:v>783.614</c:v>
                </c:pt>
                <c:pt idx="1734">
                  <c:v>783.9259999999994</c:v>
                </c:pt>
                <c:pt idx="1735">
                  <c:v>784.237</c:v>
                </c:pt>
                <c:pt idx="1736">
                  <c:v>784.549</c:v>
                </c:pt>
                <c:pt idx="1737">
                  <c:v>784.8599999999992</c:v>
                </c:pt>
                <c:pt idx="1738">
                  <c:v>785.172</c:v>
                </c:pt>
                <c:pt idx="1739">
                  <c:v>785.4829999999994</c:v>
                </c:pt>
                <c:pt idx="1740">
                  <c:v>785.794</c:v>
                </c:pt>
                <c:pt idx="1741">
                  <c:v>786.105</c:v>
                </c:pt>
                <c:pt idx="1742">
                  <c:v>786.4160000000001</c:v>
                </c:pt>
                <c:pt idx="1743">
                  <c:v>786.728</c:v>
                </c:pt>
                <c:pt idx="1744">
                  <c:v>787.039</c:v>
                </c:pt>
                <c:pt idx="1745">
                  <c:v>787.3499999999992</c:v>
                </c:pt>
                <c:pt idx="1746">
                  <c:v>787.6609999999994</c:v>
                </c:pt>
                <c:pt idx="1747">
                  <c:v>787.971</c:v>
                </c:pt>
                <c:pt idx="1748">
                  <c:v>788.282</c:v>
                </c:pt>
                <c:pt idx="1749">
                  <c:v>788.593</c:v>
                </c:pt>
                <c:pt idx="1750">
                  <c:v>788.904</c:v>
                </c:pt>
                <c:pt idx="1751">
                  <c:v>789.215</c:v>
                </c:pt>
                <c:pt idx="1752">
                  <c:v>789.525</c:v>
                </c:pt>
                <c:pt idx="1753">
                  <c:v>789.8359999999992</c:v>
                </c:pt>
                <c:pt idx="1754">
                  <c:v>790.146</c:v>
                </c:pt>
                <c:pt idx="1755">
                  <c:v>790.4569999999991</c:v>
                </c:pt>
                <c:pt idx="1756">
                  <c:v>790.7670000000001</c:v>
                </c:pt>
                <c:pt idx="1757">
                  <c:v>791.078</c:v>
                </c:pt>
                <c:pt idx="1758">
                  <c:v>791.388</c:v>
                </c:pt>
                <c:pt idx="1759">
                  <c:v>791.698</c:v>
                </c:pt>
                <c:pt idx="1760">
                  <c:v>792.009</c:v>
                </c:pt>
                <c:pt idx="1761">
                  <c:v>792.319</c:v>
                </c:pt>
                <c:pt idx="1762">
                  <c:v>792.629</c:v>
                </c:pt>
                <c:pt idx="1763">
                  <c:v>792.939</c:v>
                </c:pt>
                <c:pt idx="1764">
                  <c:v>793.249</c:v>
                </c:pt>
                <c:pt idx="1765">
                  <c:v>793.559</c:v>
                </c:pt>
                <c:pt idx="1766">
                  <c:v>793.8689999999992</c:v>
                </c:pt>
                <c:pt idx="1767">
                  <c:v>794.179</c:v>
                </c:pt>
                <c:pt idx="1768">
                  <c:v>794.489</c:v>
                </c:pt>
                <c:pt idx="1769">
                  <c:v>794.798</c:v>
                </c:pt>
                <c:pt idx="1770">
                  <c:v>795.1079999999994</c:v>
                </c:pt>
                <c:pt idx="1771">
                  <c:v>795.418</c:v>
                </c:pt>
                <c:pt idx="1772">
                  <c:v>795.728</c:v>
                </c:pt>
                <c:pt idx="1773">
                  <c:v>796.0369999999994</c:v>
                </c:pt>
                <c:pt idx="1774">
                  <c:v>796.3469999999991</c:v>
                </c:pt>
                <c:pt idx="1775">
                  <c:v>796.6559999999994</c:v>
                </c:pt>
                <c:pt idx="1776">
                  <c:v>796.9659999999992</c:v>
                </c:pt>
                <c:pt idx="1777">
                  <c:v>797.275</c:v>
                </c:pt>
                <c:pt idx="1778">
                  <c:v>797.584</c:v>
                </c:pt>
                <c:pt idx="1779">
                  <c:v>797.894</c:v>
                </c:pt>
                <c:pt idx="1780">
                  <c:v>798.203</c:v>
                </c:pt>
                <c:pt idx="1781">
                  <c:v>798.5119999999994</c:v>
                </c:pt>
                <c:pt idx="1782">
                  <c:v>798.8209999999992</c:v>
                </c:pt>
                <c:pt idx="1783">
                  <c:v>799.13</c:v>
                </c:pt>
                <c:pt idx="1784">
                  <c:v>799.439</c:v>
                </c:pt>
                <c:pt idx="1785">
                  <c:v>799.748</c:v>
                </c:pt>
                <c:pt idx="1786">
                  <c:v>800.0569999999992</c:v>
                </c:pt>
                <c:pt idx="1787">
                  <c:v>800.3659999999991</c:v>
                </c:pt>
                <c:pt idx="1788">
                  <c:v>800.675</c:v>
                </c:pt>
                <c:pt idx="1789">
                  <c:v>800.984</c:v>
                </c:pt>
                <c:pt idx="1790">
                  <c:v>801.292</c:v>
                </c:pt>
                <c:pt idx="1791">
                  <c:v>801.601</c:v>
                </c:pt>
                <c:pt idx="1792">
                  <c:v>801.91</c:v>
                </c:pt>
                <c:pt idx="1793">
                  <c:v>802.218</c:v>
                </c:pt>
                <c:pt idx="1794">
                  <c:v>802.5269999999994</c:v>
                </c:pt>
                <c:pt idx="1795">
                  <c:v>802.8349999999994</c:v>
                </c:pt>
                <c:pt idx="1796">
                  <c:v>803.144</c:v>
                </c:pt>
                <c:pt idx="1797">
                  <c:v>803.4519999999991</c:v>
                </c:pt>
                <c:pt idx="1798">
                  <c:v>803.76</c:v>
                </c:pt>
                <c:pt idx="1799">
                  <c:v>804.068</c:v>
                </c:pt>
                <c:pt idx="1800">
                  <c:v>804.377</c:v>
                </c:pt>
                <c:pt idx="1801">
                  <c:v>804.685</c:v>
                </c:pt>
                <c:pt idx="1802">
                  <c:v>804.993</c:v>
                </c:pt>
                <c:pt idx="1803">
                  <c:v>805.3009999999994</c:v>
                </c:pt>
                <c:pt idx="1804">
                  <c:v>805.609</c:v>
                </c:pt>
                <c:pt idx="1805">
                  <c:v>805.9169999999992</c:v>
                </c:pt>
                <c:pt idx="1806">
                  <c:v>806.225</c:v>
                </c:pt>
                <c:pt idx="1807">
                  <c:v>806.533</c:v>
                </c:pt>
                <c:pt idx="1808">
                  <c:v>806.8399999999992</c:v>
                </c:pt>
                <c:pt idx="1809">
                  <c:v>807.148</c:v>
                </c:pt>
                <c:pt idx="1810">
                  <c:v>807.4559999999992</c:v>
                </c:pt>
                <c:pt idx="1811">
                  <c:v>807.764</c:v>
                </c:pt>
                <c:pt idx="1812">
                  <c:v>808.071</c:v>
                </c:pt>
                <c:pt idx="1813">
                  <c:v>808.379</c:v>
                </c:pt>
                <c:pt idx="1814">
                  <c:v>808.686</c:v>
                </c:pt>
                <c:pt idx="1815">
                  <c:v>808.994</c:v>
                </c:pt>
                <c:pt idx="1816">
                  <c:v>809.3009999999994</c:v>
                </c:pt>
                <c:pt idx="1817">
                  <c:v>809.6079999999994</c:v>
                </c:pt>
                <c:pt idx="1818">
                  <c:v>809.9160000000001</c:v>
                </c:pt>
                <c:pt idx="1819">
                  <c:v>810.223</c:v>
                </c:pt>
                <c:pt idx="1820">
                  <c:v>810.53</c:v>
                </c:pt>
                <c:pt idx="1821">
                  <c:v>810.8369999999991</c:v>
                </c:pt>
                <c:pt idx="1822">
                  <c:v>811.144</c:v>
                </c:pt>
                <c:pt idx="1823">
                  <c:v>811.4509999999992</c:v>
                </c:pt>
                <c:pt idx="1824">
                  <c:v>811.758</c:v>
                </c:pt>
                <c:pt idx="1825">
                  <c:v>812.0650000000001</c:v>
                </c:pt>
                <c:pt idx="1826">
                  <c:v>812.372</c:v>
                </c:pt>
                <c:pt idx="1827">
                  <c:v>812.679</c:v>
                </c:pt>
                <c:pt idx="1828">
                  <c:v>812.986</c:v>
                </c:pt>
                <c:pt idx="1829">
                  <c:v>813.292</c:v>
                </c:pt>
                <c:pt idx="1830">
                  <c:v>813.599</c:v>
                </c:pt>
                <c:pt idx="1831">
                  <c:v>813.9059999999994</c:v>
                </c:pt>
                <c:pt idx="1832">
                  <c:v>814.212</c:v>
                </c:pt>
                <c:pt idx="1833">
                  <c:v>814.519</c:v>
                </c:pt>
                <c:pt idx="1834">
                  <c:v>814.8249999999994</c:v>
                </c:pt>
                <c:pt idx="1835">
                  <c:v>815.1319999999994</c:v>
                </c:pt>
                <c:pt idx="1836">
                  <c:v>815.438</c:v>
                </c:pt>
                <c:pt idx="1837">
                  <c:v>815.744</c:v>
                </c:pt>
                <c:pt idx="1838">
                  <c:v>816.0509999999994</c:v>
                </c:pt>
                <c:pt idx="1839">
                  <c:v>816.3569999999989</c:v>
                </c:pt>
                <c:pt idx="1840">
                  <c:v>816.663</c:v>
                </c:pt>
                <c:pt idx="1841">
                  <c:v>816.9690000000001</c:v>
                </c:pt>
                <c:pt idx="1842">
                  <c:v>817.275</c:v>
                </c:pt>
                <c:pt idx="1843">
                  <c:v>817.581</c:v>
                </c:pt>
                <c:pt idx="1844">
                  <c:v>817.8869999999994</c:v>
                </c:pt>
                <c:pt idx="1845">
                  <c:v>818.193</c:v>
                </c:pt>
                <c:pt idx="1846">
                  <c:v>818.499</c:v>
                </c:pt>
                <c:pt idx="1847">
                  <c:v>818.8049999999994</c:v>
                </c:pt>
                <c:pt idx="1848">
                  <c:v>819.11</c:v>
                </c:pt>
                <c:pt idx="1849">
                  <c:v>819.4160000000001</c:v>
                </c:pt>
                <c:pt idx="1850">
                  <c:v>819.722</c:v>
                </c:pt>
                <c:pt idx="1851">
                  <c:v>820.0269999999994</c:v>
                </c:pt>
                <c:pt idx="1852">
                  <c:v>820.333</c:v>
                </c:pt>
                <c:pt idx="1853">
                  <c:v>820.638</c:v>
                </c:pt>
                <c:pt idx="1854">
                  <c:v>820.944</c:v>
                </c:pt>
                <c:pt idx="1855">
                  <c:v>821.249</c:v>
                </c:pt>
                <c:pt idx="1856">
                  <c:v>821.554</c:v>
                </c:pt>
                <c:pt idx="1857">
                  <c:v>821.8599999999992</c:v>
                </c:pt>
                <c:pt idx="1858">
                  <c:v>822.165</c:v>
                </c:pt>
                <c:pt idx="1859">
                  <c:v>822.47</c:v>
                </c:pt>
                <c:pt idx="1860">
                  <c:v>822.775</c:v>
                </c:pt>
                <c:pt idx="1861">
                  <c:v>823.08</c:v>
                </c:pt>
                <c:pt idx="1862">
                  <c:v>823.385</c:v>
                </c:pt>
                <c:pt idx="1863">
                  <c:v>823.69</c:v>
                </c:pt>
                <c:pt idx="1864">
                  <c:v>823.995</c:v>
                </c:pt>
                <c:pt idx="1865">
                  <c:v>824.3</c:v>
                </c:pt>
                <c:pt idx="1866">
                  <c:v>824.605</c:v>
                </c:pt>
                <c:pt idx="1867">
                  <c:v>824.91</c:v>
                </c:pt>
                <c:pt idx="1868">
                  <c:v>825.214</c:v>
                </c:pt>
                <c:pt idx="1869">
                  <c:v>825.519</c:v>
                </c:pt>
                <c:pt idx="1870">
                  <c:v>825.824</c:v>
                </c:pt>
                <c:pt idx="1871">
                  <c:v>826.128</c:v>
                </c:pt>
                <c:pt idx="1872">
                  <c:v>826.433</c:v>
                </c:pt>
                <c:pt idx="1873">
                  <c:v>826.737</c:v>
                </c:pt>
                <c:pt idx="1874">
                  <c:v>827.0410000000001</c:v>
                </c:pt>
                <c:pt idx="1875">
                  <c:v>827.3459999999991</c:v>
                </c:pt>
                <c:pt idx="1876">
                  <c:v>827.65</c:v>
                </c:pt>
                <c:pt idx="1877">
                  <c:v>827.954</c:v>
                </c:pt>
                <c:pt idx="1878">
                  <c:v>828.259</c:v>
                </c:pt>
                <c:pt idx="1879">
                  <c:v>828.563</c:v>
                </c:pt>
                <c:pt idx="1880">
                  <c:v>828.8669999999989</c:v>
                </c:pt>
                <c:pt idx="1881">
                  <c:v>829.171</c:v>
                </c:pt>
                <c:pt idx="1882">
                  <c:v>829.475</c:v>
                </c:pt>
                <c:pt idx="1883">
                  <c:v>829.779</c:v>
                </c:pt>
                <c:pt idx="1884">
                  <c:v>830.083</c:v>
                </c:pt>
                <c:pt idx="1885">
                  <c:v>830.386</c:v>
                </c:pt>
                <c:pt idx="1886">
                  <c:v>830.69</c:v>
                </c:pt>
                <c:pt idx="1887">
                  <c:v>830.994</c:v>
                </c:pt>
                <c:pt idx="1888">
                  <c:v>831.298</c:v>
                </c:pt>
                <c:pt idx="1889">
                  <c:v>831.601</c:v>
                </c:pt>
                <c:pt idx="1890">
                  <c:v>831.905</c:v>
                </c:pt>
                <c:pt idx="1891">
                  <c:v>832.208</c:v>
                </c:pt>
                <c:pt idx="1892">
                  <c:v>832.5119999999994</c:v>
                </c:pt>
                <c:pt idx="1893">
                  <c:v>832.8150000000001</c:v>
                </c:pt>
                <c:pt idx="1894">
                  <c:v>833.118</c:v>
                </c:pt>
                <c:pt idx="1895">
                  <c:v>833.4219999999992</c:v>
                </c:pt>
                <c:pt idx="1896">
                  <c:v>833.725</c:v>
                </c:pt>
                <c:pt idx="1897">
                  <c:v>834.028</c:v>
                </c:pt>
                <c:pt idx="1898">
                  <c:v>834.3309999999992</c:v>
                </c:pt>
                <c:pt idx="1899">
                  <c:v>834.634</c:v>
                </c:pt>
                <c:pt idx="1900">
                  <c:v>834.938</c:v>
                </c:pt>
                <c:pt idx="1901">
                  <c:v>835.241</c:v>
                </c:pt>
                <c:pt idx="1902">
                  <c:v>835.543</c:v>
                </c:pt>
                <c:pt idx="1903">
                  <c:v>835.8459999999991</c:v>
                </c:pt>
                <c:pt idx="1904">
                  <c:v>836.149</c:v>
                </c:pt>
                <c:pt idx="1905">
                  <c:v>836.4519999999991</c:v>
                </c:pt>
                <c:pt idx="1906">
                  <c:v>836.755</c:v>
                </c:pt>
                <c:pt idx="1907">
                  <c:v>837.0569999999992</c:v>
                </c:pt>
                <c:pt idx="1908">
                  <c:v>837.3599999999992</c:v>
                </c:pt>
                <c:pt idx="1909">
                  <c:v>837.663</c:v>
                </c:pt>
                <c:pt idx="1910">
                  <c:v>837.9649999999992</c:v>
                </c:pt>
                <c:pt idx="1911">
                  <c:v>838.268</c:v>
                </c:pt>
                <c:pt idx="1912">
                  <c:v>838.57</c:v>
                </c:pt>
                <c:pt idx="1913">
                  <c:v>838.872</c:v>
                </c:pt>
                <c:pt idx="1914">
                  <c:v>839.175</c:v>
                </c:pt>
                <c:pt idx="1915">
                  <c:v>839.477</c:v>
                </c:pt>
                <c:pt idx="1916">
                  <c:v>839.779</c:v>
                </c:pt>
                <c:pt idx="1917">
                  <c:v>840.081</c:v>
                </c:pt>
                <c:pt idx="1918">
                  <c:v>840.383</c:v>
                </c:pt>
                <c:pt idx="1919">
                  <c:v>840.685</c:v>
                </c:pt>
                <c:pt idx="1920">
                  <c:v>840.987</c:v>
                </c:pt>
                <c:pt idx="1921">
                  <c:v>841.289</c:v>
                </c:pt>
                <c:pt idx="1922">
                  <c:v>841.591</c:v>
                </c:pt>
                <c:pt idx="1923">
                  <c:v>841.893</c:v>
                </c:pt>
                <c:pt idx="1924">
                  <c:v>842.195</c:v>
                </c:pt>
                <c:pt idx="1925">
                  <c:v>842.497</c:v>
                </c:pt>
                <c:pt idx="1926">
                  <c:v>842.798</c:v>
                </c:pt>
                <c:pt idx="1927">
                  <c:v>843.1</c:v>
                </c:pt>
                <c:pt idx="1928">
                  <c:v>843.401</c:v>
                </c:pt>
                <c:pt idx="1929">
                  <c:v>843.703</c:v>
                </c:pt>
                <c:pt idx="1930">
                  <c:v>844.004</c:v>
                </c:pt>
                <c:pt idx="1931">
                  <c:v>844.3059999999994</c:v>
                </c:pt>
                <c:pt idx="1932">
                  <c:v>844.607</c:v>
                </c:pt>
                <c:pt idx="1933">
                  <c:v>844.909</c:v>
                </c:pt>
                <c:pt idx="1934">
                  <c:v>845.21</c:v>
                </c:pt>
                <c:pt idx="1935">
                  <c:v>845.511</c:v>
                </c:pt>
                <c:pt idx="1936">
                  <c:v>845.8119999999992</c:v>
                </c:pt>
                <c:pt idx="1937">
                  <c:v>846.113</c:v>
                </c:pt>
                <c:pt idx="1938">
                  <c:v>846.414</c:v>
                </c:pt>
                <c:pt idx="1939">
                  <c:v>846.715</c:v>
                </c:pt>
                <c:pt idx="1940">
                  <c:v>847.016</c:v>
                </c:pt>
                <c:pt idx="1941">
                  <c:v>847.3169999999992</c:v>
                </c:pt>
                <c:pt idx="1942">
                  <c:v>847.618</c:v>
                </c:pt>
                <c:pt idx="1943">
                  <c:v>847.919</c:v>
                </c:pt>
                <c:pt idx="1944">
                  <c:v>848.22</c:v>
                </c:pt>
                <c:pt idx="1945">
                  <c:v>848.52</c:v>
                </c:pt>
                <c:pt idx="1946">
                  <c:v>848.8209999999992</c:v>
                </c:pt>
                <c:pt idx="1947">
                  <c:v>849.121</c:v>
                </c:pt>
                <c:pt idx="1948">
                  <c:v>849.4219999999992</c:v>
                </c:pt>
                <c:pt idx="1949">
                  <c:v>849.722</c:v>
                </c:pt>
                <c:pt idx="1950">
                  <c:v>850.023</c:v>
                </c:pt>
                <c:pt idx="1951">
                  <c:v>850.323</c:v>
                </c:pt>
                <c:pt idx="1952">
                  <c:v>850.623</c:v>
                </c:pt>
                <c:pt idx="1953">
                  <c:v>850.924</c:v>
                </c:pt>
                <c:pt idx="1954">
                  <c:v>851.224</c:v>
                </c:pt>
                <c:pt idx="1955">
                  <c:v>851.524</c:v>
                </c:pt>
                <c:pt idx="1956">
                  <c:v>851.824</c:v>
                </c:pt>
                <c:pt idx="1957">
                  <c:v>852.124</c:v>
                </c:pt>
                <c:pt idx="1958">
                  <c:v>852.424</c:v>
                </c:pt>
                <c:pt idx="1959">
                  <c:v>852.724</c:v>
                </c:pt>
                <c:pt idx="1960">
                  <c:v>853.024</c:v>
                </c:pt>
                <c:pt idx="1961">
                  <c:v>853.324</c:v>
                </c:pt>
                <c:pt idx="1962">
                  <c:v>853.624</c:v>
                </c:pt>
                <c:pt idx="1963">
                  <c:v>853.923</c:v>
                </c:pt>
                <c:pt idx="1964">
                  <c:v>854.223</c:v>
                </c:pt>
                <c:pt idx="1965">
                  <c:v>854.523</c:v>
                </c:pt>
                <c:pt idx="1966">
                  <c:v>854.8219999999991</c:v>
                </c:pt>
                <c:pt idx="1967">
                  <c:v>855.122</c:v>
                </c:pt>
                <c:pt idx="1968">
                  <c:v>855.4209999999994</c:v>
                </c:pt>
                <c:pt idx="1969">
                  <c:v>855.721</c:v>
                </c:pt>
                <c:pt idx="1970">
                  <c:v>856.02</c:v>
                </c:pt>
                <c:pt idx="1971">
                  <c:v>856.319</c:v>
                </c:pt>
                <c:pt idx="1972">
                  <c:v>856.619</c:v>
                </c:pt>
                <c:pt idx="1973">
                  <c:v>856.918</c:v>
                </c:pt>
                <c:pt idx="1974">
                  <c:v>857.217</c:v>
                </c:pt>
                <c:pt idx="1975">
                  <c:v>857.516</c:v>
                </c:pt>
                <c:pt idx="1976">
                  <c:v>857.8150000000001</c:v>
                </c:pt>
                <c:pt idx="1977">
                  <c:v>858.114</c:v>
                </c:pt>
                <c:pt idx="1978">
                  <c:v>858.413</c:v>
                </c:pt>
                <c:pt idx="1979">
                  <c:v>858.712</c:v>
                </c:pt>
                <c:pt idx="1980">
                  <c:v>859.011</c:v>
                </c:pt>
                <c:pt idx="1981">
                  <c:v>859.309</c:v>
                </c:pt>
                <c:pt idx="1982">
                  <c:v>859.6079999999994</c:v>
                </c:pt>
                <c:pt idx="1983">
                  <c:v>859.9069999999994</c:v>
                </c:pt>
                <c:pt idx="1984">
                  <c:v>860.205</c:v>
                </c:pt>
                <c:pt idx="1985">
                  <c:v>860.504</c:v>
                </c:pt>
                <c:pt idx="1986">
                  <c:v>860.803</c:v>
                </c:pt>
                <c:pt idx="1987">
                  <c:v>861.101</c:v>
                </c:pt>
                <c:pt idx="1988">
                  <c:v>861.399</c:v>
                </c:pt>
                <c:pt idx="1989">
                  <c:v>861.698</c:v>
                </c:pt>
                <c:pt idx="1990">
                  <c:v>861.996</c:v>
                </c:pt>
                <c:pt idx="1991">
                  <c:v>862.294</c:v>
                </c:pt>
                <c:pt idx="1992">
                  <c:v>862.592</c:v>
                </c:pt>
                <c:pt idx="1993">
                  <c:v>862.891</c:v>
                </c:pt>
                <c:pt idx="1994">
                  <c:v>863.189</c:v>
                </c:pt>
                <c:pt idx="1995">
                  <c:v>863.487</c:v>
                </c:pt>
                <c:pt idx="1996">
                  <c:v>863.785</c:v>
                </c:pt>
                <c:pt idx="1997">
                  <c:v>864.083</c:v>
                </c:pt>
                <c:pt idx="1998">
                  <c:v>864.381</c:v>
                </c:pt>
                <c:pt idx="1999">
                  <c:v>864.678</c:v>
                </c:pt>
                <c:pt idx="2000">
                  <c:v>864.976</c:v>
                </c:pt>
                <c:pt idx="2001">
                  <c:v>865.274</c:v>
                </c:pt>
                <c:pt idx="2002">
                  <c:v>865.571</c:v>
                </c:pt>
                <c:pt idx="2003">
                  <c:v>865.8689999999992</c:v>
                </c:pt>
                <c:pt idx="2004">
                  <c:v>866.1669999999992</c:v>
                </c:pt>
                <c:pt idx="2005">
                  <c:v>866.4640000000001</c:v>
                </c:pt>
                <c:pt idx="2006">
                  <c:v>866.7619999999994</c:v>
                </c:pt>
                <c:pt idx="2007">
                  <c:v>867.059</c:v>
                </c:pt>
                <c:pt idx="2008">
                  <c:v>867.3559999999991</c:v>
                </c:pt>
                <c:pt idx="2009">
                  <c:v>867.654</c:v>
                </c:pt>
                <c:pt idx="2010">
                  <c:v>867.9509999999992</c:v>
                </c:pt>
                <c:pt idx="2011">
                  <c:v>868.248</c:v>
                </c:pt>
                <c:pt idx="2012">
                  <c:v>868.545</c:v>
                </c:pt>
                <c:pt idx="2013">
                  <c:v>868.8419999999991</c:v>
                </c:pt>
                <c:pt idx="2014">
                  <c:v>869.139</c:v>
                </c:pt>
                <c:pt idx="2015">
                  <c:v>869.4359999999994</c:v>
                </c:pt>
                <c:pt idx="2016">
                  <c:v>869.7329999999994</c:v>
                </c:pt>
                <c:pt idx="2017">
                  <c:v>870.03</c:v>
                </c:pt>
                <c:pt idx="2018">
                  <c:v>870.3269999999991</c:v>
                </c:pt>
                <c:pt idx="2019">
                  <c:v>870.623</c:v>
                </c:pt>
                <c:pt idx="2020">
                  <c:v>870.92</c:v>
                </c:pt>
                <c:pt idx="2021">
                  <c:v>871.217</c:v>
                </c:pt>
                <c:pt idx="2022">
                  <c:v>871.513</c:v>
                </c:pt>
                <c:pt idx="2023">
                  <c:v>871.8099999999994</c:v>
                </c:pt>
                <c:pt idx="2024">
                  <c:v>872.106</c:v>
                </c:pt>
                <c:pt idx="2025">
                  <c:v>872.403</c:v>
                </c:pt>
                <c:pt idx="2026">
                  <c:v>872.699</c:v>
                </c:pt>
                <c:pt idx="2027">
                  <c:v>872.995</c:v>
                </c:pt>
                <c:pt idx="2028">
                  <c:v>873.292</c:v>
                </c:pt>
                <c:pt idx="2029">
                  <c:v>873.588</c:v>
                </c:pt>
                <c:pt idx="2030">
                  <c:v>873.884</c:v>
                </c:pt>
                <c:pt idx="2031">
                  <c:v>874.18</c:v>
                </c:pt>
                <c:pt idx="2032">
                  <c:v>874.476</c:v>
                </c:pt>
                <c:pt idx="2033">
                  <c:v>874.772</c:v>
                </c:pt>
                <c:pt idx="2034">
                  <c:v>875.068</c:v>
                </c:pt>
                <c:pt idx="2035">
                  <c:v>875.3639999999994</c:v>
                </c:pt>
                <c:pt idx="2036">
                  <c:v>875.66</c:v>
                </c:pt>
                <c:pt idx="2037">
                  <c:v>875.9559999999992</c:v>
                </c:pt>
                <c:pt idx="2038">
                  <c:v>876.251</c:v>
                </c:pt>
                <c:pt idx="2039">
                  <c:v>876.5469999999992</c:v>
                </c:pt>
                <c:pt idx="2040">
                  <c:v>876.843</c:v>
                </c:pt>
                <c:pt idx="2041">
                  <c:v>877.138</c:v>
                </c:pt>
                <c:pt idx="2042">
                  <c:v>877.434</c:v>
                </c:pt>
                <c:pt idx="2043">
                  <c:v>877.729</c:v>
                </c:pt>
                <c:pt idx="2044">
                  <c:v>878.025</c:v>
                </c:pt>
                <c:pt idx="2045">
                  <c:v>878.3199999999994</c:v>
                </c:pt>
                <c:pt idx="2046">
                  <c:v>878.615</c:v>
                </c:pt>
                <c:pt idx="2047">
                  <c:v>878.9109999999994</c:v>
                </c:pt>
              </c:numCache>
            </c:numRef>
          </c:xVal>
          <c:yVal>
            <c:numRef>
              <c:f>Sheet8!$B$1:$B$2048</c:f>
              <c:numCache>
                <c:formatCode>General</c:formatCode>
                <c:ptCount val="2048"/>
                <c:pt idx="0">
                  <c:v>-0.14</c:v>
                </c:pt>
                <c:pt idx="1">
                  <c:v>0.0</c:v>
                </c:pt>
                <c:pt idx="2">
                  <c:v>-1.2</c:v>
                </c:pt>
                <c:pt idx="3">
                  <c:v>-2.42</c:v>
                </c:pt>
                <c:pt idx="4">
                  <c:v>0.08</c:v>
                </c:pt>
                <c:pt idx="5">
                  <c:v>0.08</c:v>
                </c:pt>
                <c:pt idx="6">
                  <c:v>0.0</c:v>
                </c:pt>
                <c:pt idx="7">
                  <c:v>-0.38</c:v>
                </c:pt>
                <c:pt idx="8">
                  <c:v>0.18</c:v>
                </c:pt>
                <c:pt idx="9">
                  <c:v>0.0</c:v>
                </c:pt>
                <c:pt idx="10">
                  <c:v>0.87</c:v>
                </c:pt>
                <c:pt idx="11">
                  <c:v>0.27</c:v>
                </c:pt>
                <c:pt idx="12">
                  <c:v>-0.37</c:v>
                </c:pt>
                <c:pt idx="13">
                  <c:v>-0.16</c:v>
                </c:pt>
                <c:pt idx="14">
                  <c:v>0.17</c:v>
                </c:pt>
                <c:pt idx="15">
                  <c:v>0.48</c:v>
                </c:pt>
                <c:pt idx="16">
                  <c:v>0.0</c:v>
                </c:pt>
                <c:pt idx="17">
                  <c:v>-1.06</c:v>
                </c:pt>
                <c:pt idx="18">
                  <c:v>-0.32</c:v>
                </c:pt>
                <c:pt idx="19">
                  <c:v>0.66</c:v>
                </c:pt>
                <c:pt idx="20">
                  <c:v>-0.06</c:v>
                </c:pt>
                <c:pt idx="21">
                  <c:v>0.21</c:v>
                </c:pt>
                <c:pt idx="22">
                  <c:v>0.6</c:v>
                </c:pt>
                <c:pt idx="23">
                  <c:v>0.0</c:v>
                </c:pt>
                <c:pt idx="24">
                  <c:v>0.0</c:v>
                </c:pt>
                <c:pt idx="25">
                  <c:v>0.39</c:v>
                </c:pt>
                <c:pt idx="26">
                  <c:v>0.28</c:v>
                </c:pt>
                <c:pt idx="27">
                  <c:v>0.43</c:v>
                </c:pt>
                <c:pt idx="28">
                  <c:v>0.52</c:v>
                </c:pt>
                <c:pt idx="29">
                  <c:v>0.48</c:v>
                </c:pt>
                <c:pt idx="30">
                  <c:v>0.47</c:v>
                </c:pt>
                <c:pt idx="31">
                  <c:v>0.33</c:v>
                </c:pt>
                <c:pt idx="32">
                  <c:v>0.25</c:v>
                </c:pt>
                <c:pt idx="33">
                  <c:v>0.34</c:v>
                </c:pt>
                <c:pt idx="34">
                  <c:v>0.33</c:v>
                </c:pt>
                <c:pt idx="35">
                  <c:v>0.2</c:v>
                </c:pt>
                <c:pt idx="36">
                  <c:v>0.14</c:v>
                </c:pt>
                <c:pt idx="37">
                  <c:v>0.33</c:v>
                </c:pt>
                <c:pt idx="38">
                  <c:v>0.43</c:v>
                </c:pt>
                <c:pt idx="39">
                  <c:v>0.25</c:v>
                </c:pt>
                <c:pt idx="40">
                  <c:v>0.21</c:v>
                </c:pt>
                <c:pt idx="41">
                  <c:v>0.26</c:v>
                </c:pt>
                <c:pt idx="42">
                  <c:v>0.24</c:v>
                </c:pt>
                <c:pt idx="43">
                  <c:v>0.25</c:v>
                </c:pt>
                <c:pt idx="44">
                  <c:v>0.21</c:v>
                </c:pt>
                <c:pt idx="45">
                  <c:v>0.3</c:v>
                </c:pt>
                <c:pt idx="46">
                  <c:v>0.25</c:v>
                </c:pt>
                <c:pt idx="47">
                  <c:v>0.38</c:v>
                </c:pt>
                <c:pt idx="48">
                  <c:v>0.24</c:v>
                </c:pt>
                <c:pt idx="49">
                  <c:v>0.4</c:v>
                </c:pt>
                <c:pt idx="50">
                  <c:v>0.43</c:v>
                </c:pt>
                <c:pt idx="51">
                  <c:v>0.42</c:v>
                </c:pt>
                <c:pt idx="52">
                  <c:v>0.39</c:v>
                </c:pt>
                <c:pt idx="53">
                  <c:v>0.32</c:v>
                </c:pt>
                <c:pt idx="54">
                  <c:v>0.24</c:v>
                </c:pt>
                <c:pt idx="55">
                  <c:v>0.3</c:v>
                </c:pt>
                <c:pt idx="56">
                  <c:v>0.28</c:v>
                </c:pt>
                <c:pt idx="57">
                  <c:v>0.32</c:v>
                </c:pt>
                <c:pt idx="58">
                  <c:v>0.24</c:v>
                </c:pt>
                <c:pt idx="59">
                  <c:v>0.3</c:v>
                </c:pt>
                <c:pt idx="60">
                  <c:v>0.36</c:v>
                </c:pt>
                <c:pt idx="61">
                  <c:v>0.37</c:v>
                </c:pt>
                <c:pt idx="62">
                  <c:v>0.31</c:v>
                </c:pt>
                <c:pt idx="63">
                  <c:v>0.2</c:v>
                </c:pt>
                <c:pt idx="64">
                  <c:v>0.15</c:v>
                </c:pt>
                <c:pt idx="65">
                  <c:v>0.37</c:v>
                </c:pt>
                <c:pt idx="66">
                  <c:v>0.35</c:v>
                </c:pt>
                <c:pt idx="67">
                  <c:v>0.31</c:v>
                </c:pt>
                <c:pt idx="68">
                  <c:v>0.31</c:v>
                </c:pt>
                <c:pt idx="69">
                  <c:v>0.36</c:v>
                </c:pt>
                <c:pt idx="70">
                  <c:v>0.38</c:v>
                </c:pt>
                <c:pt idx="71">
                  <c:v>0.41</c:v>
                </c:pt>
                <c:pt idx="72">
                  <c:v>0.38</c:v>
                </c:pt>
                <c:pt idx="73">
                  <c:v>0.43</c:v>
                </c:pt>
                <c:pt idx="74">
                  <c:v>0.47</c:v>
                </c:pt>
                <c:pt idx="75">
                  <c:v>0.71</c:v>
                </c:pt>
                <c:pt idx="76">
                  <c:v>0.36</c:v>
                </c:pt>
                <c:pt idx="77">
                  <c:v>0.41</c:v>
                </c:pt>
                <c:pt idx="78">
                  <c:v>0.4</c:v>
                </c:pt>
                <c:pt idx="79">
                  <c:v>0.32</c:v>
                </c:pt>
                <c:pt idx="80">
                  <c:v>0.37</c:v>
                </c:pt>
                <c:pt idx="81">
                  <c:v>0.3</c:v>
                </c:pt>
                <c:pt idx="82">
                  <c:v>0.32</c:v>
                </c:pt>
                <c:pt idx="83">
                  <c:v>0.29</c:v>
                </c:pt>
                <c:pt idx="84">
                  <c:v>0.29</c:v>
                </c:pt>
                <c:pt idx="85">
                  <c:v>0.34</c:v>
                </c:pt>
                <c:pt idx="86">
                  <c:v>0.27</c:v>
                </c:pt>
                <c:pt idx="87">
                  <c:v>0.33</c:v>
                </c:pt>
                <c:pt idx="88">
                  <c:v>0.4</c:v>
                </c:pt>
                <c:pt idx="89">
                  <c:v>0.29</c:v>
                </c:pt>
                <c:pt idx="90">
                  <c:v>0.42</c:v>
                </c:pt>
                <c:pt idx="91">
                  <c:v>0.45</c:v>
                </c:pt>
                <c:pt idx="92">
                  <c:v>0.39</c:v>
                </c:pt>
                <c:pt idx="93">
                  <c:v>0.35</c:v>
                </c:pt>
                <c:pt idx="94">
                  <c:v>0.29</c:v>
                </c:pt>
                <c:pt idx="95">
                  <c:v>0.32</c:v>
                </c:pt>
                <c:pt idx="96">
                  <c:v>0.47</c:v>
                </c:pt>
                <c:pt idx="97">
                  <c:v>0.36</c:v>
                </c:pt>
                <c:pt idx="98">
                  <c:v>0.39</c:v>
                </c:pt>
                <c:pt idx="99">
                  <c:v>0.32</c:v>
                </c:pt>
                <c:pt idx="100">
                  <c:v>0.28</c:v>
                </c:pt>
                <c:pt idx="101">
                  <c:v>0.3</c:v>
                </c:pt>
                <c:pt idx="102">
                  <c:v>0.32</c:v>
                </c:pt>
                <c:pt idx="103">
                  <c:v>0.47</c:v>
                </c:pt>
                <c:pt idx="104">
                  <c:v>0.38</c:v>
                </c:pt>
                <c:pt idx="105">
                  <c:v>0.38</c:v>
                </c:pt>
                <c:pt idx="106">
                  <c:v>0.47</c:v>
                </c:pt>
                <c:pt idx="107">
                  <c:v>0.44</c:v>
                </c:pt>
                <c:pt idx="108">
                  <c:v>0.33</c:v>
                </c:pt>
                <c:pt idx="109">
                  <c:v>0.45</c:v>
                </c:pt>
                <c:pt idx="110">
                  <c:v>0.3</c:v>
                </c:pt>
                <c:pt idx="111">
                  <c:v>0.3</c:v>
                </c:pt>
                <c:pt idx="112">
                  <c:v>0.29</c:v>
                </c:pt>
                <c:pt idx="113">
                  <c:v>0.2</c:v>
                </c:pt>
                <c:pt idx="114">
                  <c:v>0.25</c:v>
                </c:pt>
                <c:pt idx="115">
                  <c:v>0.26</c:v>
                </c:pt>
                <c:pt idx="116">
                  <c:v>0.34</c:v>
                </c:pt>
                <c:pt idx="117">
                  <c:v>0.33</c:v>
                </c:pt>
                <c:pt idx="118">
                  <c:v>0.45</c:v>
                </c:pt>
                <c:pt idx="119">
                  <c:v>0.5</c:v>
                </c:pt>
                <c:pt idx="120">
                  <c:v>0.45</c:v>
                </c:pt>
                <c:pt idx="121">
                  <c:v>0.34</c:v>
                </c:pt>
                <c:pt idx="122">
                  <c:v>0.3</c:v>
                </c:pt>
                <c:pt idx="123">
                  <c:v>0.53</c:v>
                </c:pt>
                <c:pt idx="124">
                  <c:v>0.37</c:v>
                </c:pt>
                <c:pt idx="125">
                  <c:v>0.37</c:v>
                </c:pt>
                <c:pt idx="126">
                  <c:v>0.31</c:v>
                </c:pt>
                <c:pt idx="127">
                  <c:v>0.25</c:v>
                </c:pt>
                <c:pt idx="128">
                  <c:v>0.29</c:v>
                </c:pt>
                <c:pt idx="129">
                  <c:v>0.44</c:v>
                </c:pt>
                <c:pt idx="130">
                  <c:v>0.35</c:v>
                </c:pt>
                <c:pt idx="131">
                  <c:v>0.28</c:v>
                </c:pt>
                <c:pt idx="132">
                  <c:v>0.32</c:v>
                </c:pt>
                <c:pt idx="133">
                  <c:v>0.42</c:v>
                </c:pt>
                <c:pt idx="134">
                  <c:v>0.33</c:v>
                </c:pt>
                <c:pt idx="135">
                  <c:v>0.28</c:v>
                </c:pt>
                <c:pt idx="136">
                  <c:v>0.33</c:v>
                </c:pt>
                <c:pt idx="137">
                  <c:v>0.29</c:v>
                </c:pt>
                <c:pt idx="138">
                  <c:v>0.43</c:v>
                </c:pt>
                <c:pt idx="139">
                  <c:v>0.31</c:v>
                </c:pt>
                <c:pt idx="140">
                  <c:v>0.39</c:v>
                </c:pt>
                <c:pt idx="141">
                  <c:v>0.46</c:v>
                </c:pt>
                <c:pt idx="142">
                  <c:v>0.46</c:v>
                </c:pt>
                <c:pt idx="143">
                  <c:v>0.44</c:v>
                </c:pt>
                <c:pt idx="144">
                  <c:v>0.48</c:v>
                </c:pt>
                <c:pt idx="145">
                  <c:v>0.41</c:v>
                </c:pt>
                <c:pt idx="146">
                  <c:v>0.42</c:v>
                </c:pt>
                <c:pt idx="147">
                  <c:v>0.42</c:v>
                </c:pt>
                <c:pt idx="148">
                  <c:v>0.36</c:v>
                </c:pt>
                <c:pt idx="149">
                  <c:v>0.33</c:v>
                </c:pt>
                <c:pt idx="150">
                  <c:v>0.44</c:v>
                </c:pt>
                <c:pt idx="151">
                  <c:v>0.47</c:v>
                </c:pt>
                <c:pt idx="152">
                  <c:v>0.31</c:v>
                </c:pt>
                <c:pt idx="153">
                  <c:v>0.31</c:v>
                </c:pt>
                <c:pt idx="154">
                  <c:v>0.37</c:v>
                </c:pt>
                <c:pt idx="155">
                  <c:v>0.37</c:v>
                </c:pt>
                <c:pt idx="156">
                  <c:v>0.52</c:v>
                </c:pt>
                <c:pt idx="157">
                  <c:v>0.52</c:v>
                </c:pt>
                <c:pt idx="158">
                  <c:v>0.4</c:v>
                </c:pt>
                <c:pt idx="159">
                  <c:v>0.37</c:v>
                </c:pt>
                <c:pt idx="160">
                  <c:v>0.38</c:v>
                </c:pt>
                <c:pt idx="161">
                  <c:v>0.42</c:v>
                </c:pt>
                <c:pt idx="162">
                  <c:v>0.39</c:v>
                </c:pt>
                <c:pt idx="163">
                  <c:v>0.33</c:v>
                </c:pt>
                <c:pt idx="164">
                  <c:v>0.36</c:v>
                </c:pt>
                <c:pt idx="165">
                  <c:v>0.35</c:v>
                </c:pt>
                <c:pt idx="166">
                  <c:v>0.39</c:v>
                </c:pt>
                <c:pt idx="167">
                  <c:v>0.38</c:v>
                </c:pt>
                <c:pt idx="168">
                  <c:v>0.39</c:v>
                </c:pt>
                <c:pt idx="169">
                  <c:v>0.44</c:v>
                </c:pt>
                <c:pt idx="170">
                  <c:v>0.4</c:v>
                </c:pt>
                <c:pt idx="171">
                  <c:v>0.37</c:v>
                </c:pt>
                <c:pt idx="172">
                  <c:v>0.42</c:v>
                </c:pt>
                <c:pt idx="173">
                  <c:v>0.45</c:v>
                </c:pt>
                <c:pt idx="174">
                  <c:v>0.57</c:v>
                </c:pt>
                <c:pt idx="175">
                  <c:v>0.43</c:v>
                </c:pt>
                <c:pt idx="176">
                  <c:v>0.48</c:v>
                </c:pt>
                <c:pt idx="177">
                  <c:v>0.52</c:v>
                </c:pt>
                <c:pt idx="178">
                  <c:v>0.51</c:v>
                </c:pt>
                <c:pt idx="179">
                  <c:v>0.49</c:v>
                </c:pt>
                <c:pt idx="180">
                  <c:v>0.47</c:v>
                </c:pt>
                <c:pt idx="181">
                  <c:v>0.48</c:v>
                </c:pt>
                <c:pt idx="182">
                  <c:v>0.53</c:v>
                </c:pt>
                <c:pt idx="183">
                  <c:v>0.58</c:v>
                </c:pt>
                <c:pt idx="184">
                  <c:v>0.55</c:v>
                </c:pt>
                <c:pt idx="185">
                  <c:v>0.64</c:v>
                </c:pt>
                <c:pt idx="186">
                  <c:v>0.59</c:v>
                </c:pt>
                <c:pt idx="187">
                  <c:v>0.5</c:v>
                </c:pt>
                <c:pt idx="188">
                  <c:v>0.6</c:v>
                </c:pt>
                <c:pt idx="189">
                  <c:v>0.59</c:v>
                </c:pt>
                <c:pt idx="190">
                  <c:v>0.66</c:v>
                </c:pt>
                <c:pt idx="191">
                  <c:v>0.64</c:v>
                </c:pt>
                <c:pt idx="192">
                  <c:v>0.6</c:v>
                </c:pt>
                <c:pt idx="193">
                  <c:v>0.62</c:v>
                </c:pt>
                <c:pt idx="194">
                  <c:v>0.71</c:v>
                </c:pt>
                <c:pt idx="195">
                  <c:v>0.66</c:v>
                </c:pt>
                <c:pt idx="196">
                  <c:v>0.74</c:v>
                </c:pt>
                <c:pt idx="197">
                  <c:v>0.71</c:v>
                </c:pt>
                <c:pt idx="198">
                  <c:v>0.9</c:v>
                </c:pt>
                <c:pt idx="199">
                  <c:v>0.79</c:v>
                </c:pt>
                <c:pt idx="200">
                  <c:v>0.81</c:v>
                </c:pt>
                <c:pt idx="201">
                  <c:v>0.76</c:v>
                </c:pt>
                <c:pt idx="202">
                  <c:v>0.79</c:v>
                </c:pt>
                <c:pt idx="203">
                  <c:v>0.8</c:v>
                </c:pt>
                <c:pt idx="204">
                  <c:v>0.88</c:v>
                </c:pt>
                <c:pt idx="205">
                  <c:v>0.85</c:v>
                </c:pt>
                <c:pt idx="206">
                  <c:v>0.81</c:v>
                </c:pt>
                <c:pt idx="207">
                  <c:v>0.87</c:v>
                </c:pt>
                <c:pt idx="208">
                  <c:v>0.89</c:v>
                </c:pt>
                <c:pt idx="209">
                  <c:v>1.0</c:v>
                </c:pt>
                <c:pt idx="210">
                  <c:v>0.98</c:v>
                </c:pt>
                <c:pt idx="211">
                  <c:v>0.93</c:v>
                </c:pt>
                <c:pt idx="212">
                  <c:v>1.01</c:v>
                </c:pt>
                <c:pt idx="213">
                  <c:v>0.97</c:v>
                </c:pt>
                <c:pt idx="214">
                  <c:v>1.09</c:v>
                </c:pt>
                <c:pt idx="215">
                  <c:v>1.1</c:v>
                </c:pt>
                <c:pt idx="216">
                  <c:v>1.12</c:v>
                </c:pt>
                <c:pt idx="217">
                  <c:v>1.25</c:v>
                </c:pt>
                <c:pt idx="218">
                  <c:v>1.25</c:v>
                </c:pt>
                <c:pt idx="219">
                  <c:v>1.28</c:v>
                </c:pt>
                <c:pt idx="220">
                  <c:v>1.22</c:v>
                </c:pt>
                <c:pt idx="221">
                  <c:v>1.27</c:v>
                </c:pt>
                <c:pt idx="222">
                  <c:v>1.19</c:v>
                </c:pt>
                <c:pt idx="223">
                  <c:v>1.22</c:v>
                </c:pt>
                <c:pt idx="224">
                  <c:v>1.24</c:v>
                </c:pt>
                <c:pt idx="225">
                  <c:v>1.37</c:v>
                </c:pt>
                <c:pt idx="226">
                  <c:v>1.6</c:v>
                </c:pt>
                <c:pt idx="227">
                  <c:v>1.48</c:v>
                </c:pt>
                <c:pt idx="228">
                  <c:v>1.41</c:v>
                </c:pt>
                <c:pt idx="229">
                  <c:v>1.6</c:v>
                </c:pt>
                <c:pt idx="230">
                  <c:v>1.51</c:v>
                </c:pt>
                <c:pt idx="231">
                  <c:v>1.5</c:v>
                </c:pt>
                <c:pt idx="232">
                  <c:v>1.47</c:v>
                </c:pt>
                <c:pt idx="233">
                  <c:v>1.45</c:v>
                </c:pt>
                <c:pt idx="234">
                  <c:v>1.44</c:v>
                </c:pt>
                <c:pt idx="235">
                  <c:v>1.56</c:v>
                </c:pt>
                <c:pt idx="236">
                  <c:v>1.6</c:v>
                </c:pt>
                <c:pt idx="237">
                  <c:v>1.65</c:v>
                </c:pt>
                <c:pt idx="238">
                  <c:v>1.82</c:v>
                </c:pt>
                <c:pt idx="239">
                  <c:v>1.72</c:v>
                </c:pt>
                <c:pt idx="240">
                  <c:v>1.77</c:v>
                </c:pt>
                <c:pt idx="241">
                  <c:v>1.81</c:v>
                </c:pt>
                <c:pt idx="242">
                  <c:v>1.91</c:v>
                </c:pt>
                <c:pt idx="243">
                  <c:v>1.91</c:v>
                </c:pt>
                <c:pt idx="244">
                  <c:v>1.79</c:v>
                </c:pt>
                <c:pt idx="245">
                  <c:v>1.8</c:v>
                </c:pt>
                <c:pt idx="246">
                  <c:v>1.9</c:v>
                </c:pt>
                <c:pt idx="247">
                  <c:v>1.92</c:v>
                </c:pt>
                <c:pt idx="248">
                  <c:v>1.88</c:v>
                </c:pt>
                <c:pt idx="249">
                  <c:v>1.93</c:v>
                </c:pt>
                <c:pt idx="250">
                  <c:v>1.96</c:v>
                </c:pt>
                <c:pt idx="251">
                  <c:v>1.95</c:v>
                </c:pt>
                <c:pt idx="252">
                  <c:v>1.89</c:v>
                </c:pt>
                <c:pt idx="253">
                  <c:v>1.94</c:v>
                </c:pt>
                <c:pt idx="254">
                  <c:v>2.01</c:v>
                </c:pt>
                <c:pt idx="255">
                  <c:v>1.98</c:v>
                </c:pt>
                <c:pt idx="256">
                  <c:v>2.05</c:v>
                </c:pt>
                <c:pt idx="257">
                  <c:v>1.99</c:v>
                </c:pt>
                <c:pt idx="258">
                  <c:v>2.11</c:v>
                </c:pt>
                <c:pt idx="259">
                  <c:v>2.15</c:v>
                </c:pt>
                <c:pt idx="260">
                  <c:v>2.12</c:v>
                </c:pt>
                <c:pt idx="261">
                  <c:v>2.14</c:v>
                </c:pt>
                <c:pt idx="262">
                  <c:v>2.19</c:v>
                </c:pt>
                <c:pt idx="263">
                  <c:v>2.15</c:v>
                </c:pt>
                <c:pt idx="264">
                  <c:v>2.19</c:v>
                </c:pt>
                <c:pt idx="265">
                  <c:v>2.27</c:v>
                </c:pt>
                <c:pt idx="266">
                  <c:v>2.22</c:v>
                </c:pt>
                <c:pt idx="267">
                  <c:v>2.19</c:v>
                </c:pt>
                <c:pt idx="268">
                  <c:v>2.24</c:v>
                </c:pt>
                <c:pt idx="269">
                  <c:v>2.27</c:v>
                </c:pt>
                <c:pt idx="270">
                  <c:v>2.26</c:v>
                </c:pt>
                <c:pt idx="271">
                  <c:v>2.32</c:v>
                </c:pt>
                <c:pt idx="272">
                  <c:v>2.44</c:v>
                </c:pt>
                <c:pt idx="273">
                  <c:v>2.25</c:v>
                </c:pt>
                <c:pt idx="274">
                  <c:v>2.31</c:v>
                </c:pt>
                <c:pt idx="275">
                  <c:v>2.34</c:v>
                </c:pt>
                <c:pt idx="276">
                  <c:v>2.35</c:v>
                </c:pt>
                <c:pt idx="277">
                  <c:v>2.42</c:v>
                </c:pt>
                <c:pt idx="278">
                  <c:v>2.34</c:v>
                </c:pt>
                <c:pt idx="279">
                  <c:v>2.52</c:v>
                </c:pt>
                <c:pt idx="280">
                  <c:v>2.44</c:v>
                </c:pt>
                <c:pt idx="281">
                  <c:v>2.36</c:v>
                </c:pt>
                <c:pt idx="282">
                  <c:v>2.51</c:v>
                </c:pt>
                <c:pt idx="283">
                  <c:v>2.46</c:v>
                </c:pt>
                <c:pt idx="284">
                  <c:v>2.44</c:v>
                </c:pt>
                <c:pt idx="285">
                  <c:v>2.49</c:v>
                </c:pt>
                <c:pt idx="286">
                  <c:v>2.54</c:v>
                </c:pt>
                <c:pt idx="287">
                  <c:v>2.58</c:v>
                </c:pt>
                <c:pt idx="288">
                  <c:v>2.62</c:v>
                </c:pt>
                <c:pt idx="289">
                  <c:v>2.64</c:v>
                </c:pt>
                <c:pt idx="290">
                  <c:v>2.63</c:v>
                </c:pt>
                <c:pt idx="291">
                  <c:v>2.56</c:v>
                </c:pt>
                <c:pt idx="292">
                  <c:v>2.49</c:v>
                </c:pt>
                <c:pt idx="293">
                  <c:v>2.57</c:v>
                </c:pt>
                <c:pt idx="294">
                  <c:v>2.56</c:v>
                </c:pt>
                <c:pt idx="295">
                  <c:v>2.58</c:v>
                </c:pt>
                <c:pt idx="296">
                  <c:v>2.59</c:v>
                </c:pt>
                <c:pt idx="297">
                  <c:v>2.62</c:v>
                </c:pt>
                <c:pt idx="298">
                  <c:v>2.58</c:v>
                </c:pt>
                <c:pt idx="299">
                  <c:v>2.65</c:v>
                </c:pt>
                <c:pt idx="300">
                  <c:v>2.65</c:v>
                </c:pt>
                <c:pt idx="301">
                  <c:v>2.52</c:v>
                </c:pt>
                <c:pt idx="302">
                  <c:v>2.54</c:v>
                </c:pt>
                <c:pt idx="303">
                  <c:v>2.57</c:v>
                </c:pt>
                <c:pt idx="304">
                  <c:v>2.67</c:v>
                </c:pt>
                <c:pt idx="305">
                  <c:v>2.68</c:v>
                </c:pt>
                <c:pt idx="306">
                  <c:v>2.64</c:v>
                </c:pt>
                <c:pt idx="307">
                  <c:v>2.68</c:v>
                </c:pt>
                <c:pt idx="308">
                  <c:v>2.7</c:v>
                </c:pt>
                <c:pt idx="309">
                  <c:v>2.64</c:v>
                </c:pt>
                <c:pt idx="310">
                  <c:v>2.68</c:v>
                </c:pt>
                <c:pt idx="311">
                  <c:v>2.63</c:v>
                </c:pt>
                <c:pt idx="312">
                  <c:v>2.68</c:v>
                </c:pt>
                <c:pt idx="313">
                  <c:v>2.7</c:v>
                </c:pt>
                <c:pt idx="314">
                  <c:v>2.82</c:v>
                </c:pt>
                <c:pt idx="315">
                  <c:v>2.72</c:v>
                </c:pt>
                <c:pt idx="316">
                  <c:v>2.73</c:v>
                </c:pt>
                <c:pt idx="317">
                  <c:v>2.67</c:v>
                </c:pt>
                <c:pt idx="318">
                  <c:v>2.66</c:v>
                </c:pt>
                <c:pt idx="319">
                  <c:v>2.74</c:v>
                </c:pt>
                <c:pt idx="320">
                  <c:v>2.76</c:v>
                </c:pt>
                <c:pt idx="321">
                  <c:v>2.85</c:v>
                </c:pt>
                <c:pt idx="322">
                  <c:v>2.81</c:v>
                </c:pt>
                <c:pt idx="323">
                  <c:v>2.76</c:v>
                </c:pt>
                <c:pt idx="324">
                  <c:v>2.82</c:v>
                </c:pt>
                <c:pt idx="325">
                  <c:v>2.67</c:v>
                </c:pt>
                <c:pt idx="326">
                  <c:v>2.7</c:v>
                </c:pt>
                <c:pt idx="327">
                  <c:v>2.75</c:v>
                </c:pt>
                <c:pt idx="328">
                  <c:v>2.87</c:v>
                </c:pt>
                <c:pt idx="329">
                  <c:v>2.79</c:v>
                </c:pt>
                <c:pt idx="330">
                  <c:v>2.78</c:v>
                </c:pt>
                <c:pt idx="331">
                  <c:v>2.8</c:v>
                </c:pt>
                <c:pt idx="332">
                  <c:v>2.83</c:v>
                </c:pt>
                <c:pt idx="333">
                  <c:v>2.82</c:v>
                </c:pt>
                <c:pt idx="334">
                  <c:v>2.83</c:v>
                </c:pt>
                <c:pt idx="335">
                  <c:v>2.76</c:v>
                </c:pt>
                <c:pt idx="336">
                  <c:v>2.82</c:v>
                </c:pt>
                <c:pt idx="337">
                  <c:v>2.82</c:v>
                </c:pt>
                <c:pt idx="338">
                  <c:v>2.81</c:v>
                </c:pt>
                <c:pt idx="339">
                  <c:v>2.74</c:v>
                </c:pt>
                <c:pt idx="340">
                  <c:v>2.81</c:v>
                </c:pt>
                <c:pt idx="341">
                  <c:v>2.73</c:v>
                </c:pt>
                <c:pt idx="342">
                  <c:v>2.78</c:v>
                </c:pt>
                <c:pt idx="343">
                  <c:v>2.79</c:v>
                </c:pt>
                <c:pt idx="344">
                  <c:v>2.84</c:v>
                </c:pt>
                <c:pt idx="345">
                  <c:v>2.79</c:v>
                </c:pt>
                <c:pt idx="346">
                  <c:v>2.82</c:v>
                </c:pt>
                <c:pt idx="347">
                  <c:v>2.82</c:v>
                </c:pt>
                <c:pt idx="348">
                  <c:v>2.84</c:v>
                </c:pt>
                <c:pt idx="349">
                  <c:v>2.88</c:v>
                </c:pt>
                <c:pt idx="350">
                  <c:v>2.76</c:v>
                </c:pt>
                <c:pt idx="351">
                  <c:v>2.86</c:v>
                </c:pt>
                <c:pt idx="352">
                  <c:v>2.77</c:v>
                </c:pt>
                <c:pt idx="353">
                  <c:v>2.77</c:v>
                </c:pt>
                <c:pt idx="354">
                  <c:v>2.86</c:v>
                </c:pt>
                <c:pt idx="355">
                  <c:v>2.76</c:v>
                </c:pt>
                <c:pt idx="356">
                  <c:v>2.78</c:v>
                </c:pt>
                <c:pt idx="357">
                  <c:v>2.78</c:v>
                </c:pt>
                <c:pt idx="358">
                  <c:v>2.85</c:v>
                </c:pt>
                <c:pt idx="359">
                  <c:v>2.9</c:v>
                </c:pt>
                <c:pt idx="360">
                  <c:v>2.81</c:v>
                </c:pt>
                <c:pt idx="361">
                  <c:v>2.88</c:v>
                </c:pt>
                <c:pt idx="362">
                  <c:v>2.83</c:v>
                </c:pt>
                <c:pt idx="363">
                  <c:v>2.8</c:v>
                </c:pt>
                <c:pt idx="364">
                  <c:v>2.77</c:v>
                </c:pt>
                <c:pt idx="365">
                  <c:v>2.79</c:v>
                </c:pt>
                <c:pt idx="366">
                  <c:v>2.86</c:v>
                </c:pt>
                <c:pt idx="367">
                  <c:v>2.81</c:v>
                </c:pt>
                <c:pt idx="368">
                  <c:v>2.79</c:v>
                </c:pt>
                <c:pt idx="369">
                  <c:v>2.73</c:v>
                </c:pt>
                <c:pt idx="370">
                  <c:v>2.76</c:v>
                </c:pt>
                <c:pt idx="371">
                  <c:v>2.78</c:v>
                </c:pt>
                <c:pt idx="372">
                  <c:v>2.73</c:v>
                </c:pt>
                <c:pt idx="373">
                  <c:v>2.82</c:v>
                </c:pt>
                <c:pt idx="374">
                  <c:v>2.85</c:v>
                </c:pt>
                <c:pt idx="375">
                  <c:v>2.7</c:v>
                </c:pt>
                <c:pt idx="376">
                  <c:v>2.79</c:v>
                </c:pt>
                <c:pt idx="377">
                  <c:v>2.81</c:v>
                </c:pt>
                <c:pt idx="378">
                  <c:v>2.75</c:v>
                </c:pt>
                <c:pt idx="379">
                  <c:v>2.72</c:v>
                </c:pt>
                <c:pt idx="380">
                  <c:v>2.76</c:v>
                </c:pt>
                <c:pt idx="381">
                  <c:v>2.85</c:v>
                </c:pt>
                <c:pt idx="382">
                  <c:v>2.85</c:v>
                </c:pt>
                <c:pt idx="383">
                  <c:v>2.72</c:v>
                </c:pt>
                <c:pt idx="384">
                  <c:v>2.81</c:v>
                </c:pt>
                <c:pt idx="385">
                  <c:v>2.78</c:v>
                </c:pt>
                <c:pt idx="386">
                  <c:v>2.75</c:v>
                </c:pt>
                <c:pt idx="387">
                  <c:v>2.74</c:v>
                </c:pt>
                <c:pt idx="388">
                  <c:v>2.71</c:v>
                </c:pt>
                <c:pt idx="389">
                  <c:v>2.76</c:v>
                </c:pt>
                <c:pt idx="390">
                  <c:v>2.81</c:v>
                </c:pt>
                <c:pt idx="391">
                  <c:v>2.76</c:v>
                </c:pt>
                <c:pt idx="392">
                  <c:v>2.79</c:v>
                </c:pt>
                <c:pt idx="393">
                  <c:v>2.8</c:v>
                </c:pt>
                <c:pt idx="394">
                  <c:v>2.76</c:v>
                </c:pt>
                <c:pt idx="395">
                  <c:v>2.66</c:v>
                </c:pt>
                <c:pt idx="396">
                  <c:v>2.68</c:v>
                </c:pt>
                <c:pt idx="397">
                  <c:v>2.63</c:v>
                </c:pt>
                <c:pt idx="398">
                  <c:v>2.61</c:v>
                </c:pt>
                <c:pt idx="399">
                  <c:v>2.65</c:v>
                </c:pt>
                <c:pt idx="400">
                  <c:v>2.61</c:v>
                </c:pt>
                <c:pt idx="401">
                  <c:v>2.58</c:v>
                </c:pt>
                <c:pt idx="402">
                  <c:v>2.57</c:v>
                </c:pt>
                <c:pt idx="403">
                  <c:v>2.52</c:v>
                </c:pt>
                <c:pt idx="404">
                  <c:v>2.6</c:v>
                </c:pt>
                <c:pt idx="405">
                  <c:v>2.62</c:v>
                </c:pt>
                <c:pt idx="406">
                  <c:v>2.51</c:v>
                </c:pt>
                <c:pt idx="407">
                  <c:v>2.43</c:v>
                </c:pt>
                <c:pt idx="408">
                  <c:v>2.47</c:v>
                </c:pt>
                <c:pt idx="409">
                  <c:v>2.45</c:v>
                </c:pt>
                <c:pt idx="410">
                  <c:v>2.44</c:v>
                </c:pt>
                <c:pt idx="411">
                  <c:v>2.37</c:v>
                </c:pt>
                <c:pt idx="412">
                  <c:v>2.36</c:v>
                </c:pt>
                <c:pt idx="413">
                  <c:v>2.37</c:v>
                </c:pt>
                <c:pt idx="414">
                  <c:v>2.31</c:v>
                </c:pt>
                <c:pt idx="415">
                  <c:v>2.3</c:v>
                </c:pt>
                <c:pt idx="416">
                  <c:v>2.27</c:v>
                </c:pt>
                <c:pt idx="417">
                  <c:v>2.25</c:v>
                </c:pt>
                <c:pt idx="418">
                  <c:v>2.21</c:v>
                </c:pt>
                <c:pt idx="419">
                  <c:v>2.18</c:v>
                </c:pt>
                <c:pt idx="420">
                  <c:v>2.17</c:v>
                </c:pt>
                <c:pt idx="421">
                  <c:v>2.15</c:v>
                </c:pt>
                <c:pt idx="422">
                  <c:v>2.11</c:v>
                </c:pt>
                <c:pt idx="423">
                  <c:v>2.07</c:v>
                </c:pt>
                <c:pt idx="424">
                  <c:v>2.05</c:v>
                </c:pt>
                <c:pt idx="425">
                  <c:v>2.02</c:v>
                </c:pt>
                <c:pt idx="426">
                  <c:v>2.0</c:v>
                </c:pt>
                <c:pt idx="427">
                  <c:v>1.97</c:v>
                </c:pt>
                <c:pt idx="428">
                  <c:v>1.93</c:v>
                </c:pt>
                <c:pt idx="429">
                  <c:v>1.91</c:v>
                </c:pt>
                <c:pt idx="430">
                  <c:v>1.89</c:v>
                </c:pt>
                <c:pt idx="431">
                  <c:v>1.86</c:v>
                </c:pt>
                <c:pt idx="432">
                  <c:v>1.81</c:v>
                </c:pt>
                <c:pt idx="433">
                  <c:v>1.81</c:v>
                </c:pt>
                <c:pt idx="434">
                  <c:v>1.78</c:v>
                </c:pt>
                <c:pt idx="435">
                  <c:v>1.74</c:v>
                </c:pt>
                <c:pt idx="436">
                  <c:v>1.73</c:v>
                </c:pt>
                <c:pt idx="437">
                  <c:v>1.69</c:v>
                </c:pt>
                <c:pt idx="438">
                  <c:v>1.66</c:v>
                </c:pt>
                <c:pt idx="439">
                  <c:v>1.63</c:v>
                </c:pt>
                <c:pt idx="440">
                  <c:v>1.61</c:v>
                </c:pt>
                <c:pt idx="441">
                  <c:v>1.58</c:v>
                </c:pt>
                <c:pt idx="442">
                  <c:v>1.55</c:v>
                </c:pt>
                <c:pt idx="443">
                  <c:v>1.53</c:v>
                </c:pt>
                <c:pt idx="444">
                  <c:v>1.51</c:v>
                </c:pt>
                <c:pt idx="445">
                  <c:v>1.47</c:v>
                </c:pt>
                <c:pt idx="446">
                  <c:v>1.46</c:v>
                </c:pt>
                <c:pt idx="447">
                  <c:v>1.43</c:v>
                </c:pt>
                <c:pt idx="448">
                  <c:v>1.41</c:v>
                </c:pt>
                <c:pt idx="449">
                  <c:v>1.39</c:v>
                </c:pt>
                <c:pt idx="450">
                  <c:v>1.36</c:v>
                </c:pt>
                <c:pt idx="451">
                  <c:v>1.35</c:v>
                </c:pt>
                <c:pt idx="452">
                  <c:v>1.32</c:v>
                </c:pt>
                <c:pt idx="453">
                  <c:v>1.29</c:v>
                </c:pt>
                <c:pt idx="454">
                  <c:v>1.27</c:v>
                </c:pt>
                <c:pt idx="455">
                  <c:v>1.25</c:v>
                </c:pt>
                <c:pt idx="456">
                  <c:v>1.23</c:v>
                </c:pt>
                <c:pt idx="457">
                  <c:v>1.2</c:v>
                </c:pt>
                <c:pt idx="458">
                  <c:v>1.19</c:v>
                </c:pt>
                <c:pt idx="459">
                  <c:v>1.17</c:v>
                </c:pt>
                <c:pt idx="460">
                  <c:v>1.15</c:v>
                </c:pt>
                <c:pt idx="461">
                  <c:v>1.13</c:v>
                </c:pt>
                <c:pt idx="462">
                  <c:v>1.11</c:v>
                </c:pt>
                <c:pt idx="463">
                  <c:v>1.09</c:v>
                </c:pt>
                <c:pt idx="464">
                  <c:v>1.07</c:v>
                </c:pt>
                <c:pt idx="465">
                  <c:v>1.05</c:v>
                </c:pt>
                <c:pt idx="466">
                  <c:v>1.04</c:v>
                </c:pt>
                <c:pt idx="467">
                  <c:v>1.02</c:v>
                </c:pt>
                <c:pt idx="468">
                  <c:v>1.0</c:v>
                </c:pt>
                <c:pt idx="469">
                  <c:v>0.98</c:v>
                </c:pt>
                <c:pt idx="470">
                  <c:v>0.97</c:v>
                </c:pt>
                <c:pt idx="471">
                  <c:v>0.95</c:v>
                </c:pt>
                <c:pt idx="472">
                  <c:v>0.93</c:v>
                </c:pt>
                <c:pt idx="473">
                  <c:v>0.92</c:v>
                </c:pt>
                <c:pt idx="474">
                  <c:v>0.9</c:v>
                </c:pt>
                <c:pt idx="475">
                  <c:v>0.89</c:v>
                </c:pt>
                <c:pt idx="476">
                  <c:v>0.88</c:v>
                </c:pt>
                <c:pt idx="477">
                  <c:v>0.86</c:v>
                </c:pt>
                <c:pt idx="478">
                  <c:v>0.84</c:v>
                </c:pt>
                <c:pt idx="479">
                  <c:v>0.83</c:v>
                </c:pt>
                <c:pt idx="480">
                  <c:v>0.82</c:v>
                </c:pt>
                <c:pt idx="481">
                  <c:v>0.8</c:v>
                </c:pt>
                <c:pt idx="482">
                  <c:v>0.79</c:v>
                </c:pt>
                <c:pt idx="483">
                  <c:v>0.77</c:v>
                </c:pt>
                <c:pt idx="484">
                  <c:v>0.76</c:v>
                </c:pt>
                <c:pt idx="485">
                  <c:v>0.75</c:v>
                </c:pt>
                <c:pt idx="486">
                  <c:v>0.74</c:v>
                </c:pt>
                <c:pt idx="487">
                  <c:v>0.72</c:v>
                </c:pt>
                <c:pt idx="488">
                  <c:v>0.71</c:v>
                </c:pt>
                <c:pt idx="489">
                  <c:v>0.69</c:v>
                </c:pt>
                <c:pt idx="490">
                  <c:v>0.68</c:v>
                </c:pt>
                <c:pt idx="491">
                  <c:v>0.67</c:v>
                </c:pt>
                <c:pt idx="492">
                  <c:v>0.66</c:v>
                </c:pt>
                <c:pt idx="493">
                  <c:v>0.65</c:v>
                </c:pt>
                <c:pt idx="494">
                  <c:v>0.64</c:v>
                </c:pt>
                <c:pt idx="495">
                  <c:v>0.62</c:v>
                </c:pt>
                <c:pt idx="496">
                  <c:v>0.61</c:v>
                </c:pt>
                <c:pt idx="497">
                  <c:v>0.6</c:v>
                </c:pt>
                <c:pt idx="498">
                  <c:v>0.59</c:v>
                </c:pt>
                <c:pt idx="499">
                  <c:v>0.58</c:v>
                </c:pt>
                <c:pt idx="500">
                  <c:v>0.57</c:v>
                </c:pt>
                <c:pt idx="501">
                  <c:v>0.56</c:v>
                </c:pt>
                <c:pt idx="502">
                  <c:v>0.55</c:v>
                </c:pt>
                <c:pt idx="503">
                  <c:v>0.54</c:v>
                </c:pt>
                <c:pt idx="504">
                  <c:v>0.53</c:v>
                </c:pt>
                <c:pt idx="505">
                  <c:v>0.52</c:v>
                </c:pt>
                <c:pt idx="506">
                  <c:v>0.51</c:v>
                </c:pt>
                <c:pt idx="507">
                  <c:v>0.5</c:v>
                </c:pt>
                <c:pt idx="508">
                  <c:v>0.5</c:v>
                </c:pt>
                <c:pt idx="509">
                  <c:v>0.49</c:v>
                </c:pt>
                <c:pt idx="510">
                  <c:v>0.48</c:v>
                </c:pt>
                <c:pt idx="511">
                  <c:v>0.47</c:v>
                </c:pt>
                <c:pt idx="512">
                  <c:v>0.46</c:v>
                </c:pt>
                <c:pt idx="513">
                  <c:v>0.45</c:v>
                </c:pt>
                <c:pt idx="514">
                  <c:v>0.45</c:v>
                </c:pt>
                <c:pt idx="515">
                  <c:v>0.44</c:v>
                </c:pt>
                <c:pt idx="516">
                  <c:v>0.43</c:v>
                </c:pt>
                <c:pt idx="517">
                  <c:v>0.42</c:v>
                </c:pt>
                <c:pt idx="518">
                  <c:v>0.41</c:v>
                </c:pt>
                <c:pt idx="519">
                  <c:v>0.4</c:v>
                </c:pt>
                <c:pt idx="520">
                  <c:v>0.4</c:v>
                </c:pt>
                <c:pt idx="521">
                  <c:v>0.39</c:v>
                </c:pt>
                <c:pt idx="522">
                  <c:v>0.38</c:v>
                </c:pt>
                <c:pt idx="523">
                  <c:v>0.38</c:v>
                </c:pt>
                <c:pt idx="524">
                  <c:v>0.37</c:v>
                </c:pt>
                <c:pt idx="525">
                  <c:v>0.36</c:v>
                </c:pt>
                <c:pt idx="526">
                  <c:v>0.35</c:v>
                </c:pt>
                <c:pt idx="527">
                  <c:v>0.35</c:v>
                </c:pt>
                <c:pt idx="528">
                  <c:v>0.34</c:v>
                </c:pt>
                <c:pt idx="529">
                  <c:v>0.33</c:v>
                </c:pt>
                <c:pt idx="530">
                  <c:v>0.33</c:v>
                </c:pt>
                <c:pt idx="531">
                  <c:v>0.32</c:v>
                </c:pt>
                <c:pt idx="532">
                  <c:v>0.32</c:v>
                </c:pt>
                <c:pt idx="533">
                  <c:v>0.31</c:v>
                </c:pt>
                <c:pt idx="534">
                  <c:v>0.3</c:v>
                </c:pt>
                <c:pt idx="535">
                  <c:v>0.3</c:v>
                </c:pt>
                <c:pt idx="536">
                  <c:v>0.29</c:v>
                </c:pt>
                <c:pt idx="537">
                  <c:v>0.28</c:v>
                </c:pt>
                <c:pt idx="538">
                  <c:v>0.28</c:v>
                </c:pt>
                <c:pt idx="539">
                  <c:v>0.27</c:v>
                </c:pt>
                <c:pt idx="540">
                  <c:v>0.27</c:v>
                </c:pt>
                <c:pt idx="541">
                  <c:v>0.26</c:v>
                </c:pt>
                <c:pt idx="542">
                  <c:v>0.26</c:v>
                </c:pt>
                <c:pt idx="543">
                  <c:v>0.25</c:v>
                </c:pt>
                <c:pt idx="544">
                  <c:v>0.25</c:v>
                </c:pt>
                <c:pt idx="545">
                  <c:v>0.24</c:v>
                </c:pt>
                <c:pt idx="546">
                  <c:v>0.24</c:v>
                </c:pt>
                <c:pt idx="547">
                  <c:v>0.23</c:v>
                </c:pt>
                <c:pt idx="548">
                  <c:v>0.23</c:v>
                </c:pt>
                <c:pt idx="549">
                  <c:v>0.22</c:v>
                </c:pt>
                <c:pt idx="550">
                  <c:v>0.22</c:v>
                </c:pt>
                <c:pt idx="551">
                  <c:v>0.22</c:v>
                </c:pt>
                <c:pt idx="552">
                  <c:v>0.21</c:v>
                </c:pt>
                <c:pt idx="553">
                  <c:v>0.21</c:v>
                </c:pt>
                <c:pt idx="554">
                  <c:v>0.2</c:v>
                </c:pt>
                <c:pt idx="555">
                  <c:v>0.2</c:v>
                </c:pt>
                <c:pt idx="556">
                  <c:v>0.19</c:v>
                </c:pt>
                <c:pt idx="557">
                  <c:v>0.19</c:v>
                </c:pt>
                <c:pt idx="558">
                  <c:v>0.19</c:v>
                </c:pt>
                <c:pt idx="559">
                  <c:v>0.18</c:v>
                </c:pt>
                <c:pt idx="560">
                  <c:v>0.18</c:v>
                </c:pt>
                <c:pt idx="561">
                  <c:v>0.18</c:v>
                </c:pt>
                <c:pt idx="562">
                  <c:v>0.17</c:v>
                </c:pt>
                <c:pt idx="563">
                  <c:v>0.17</c:v>
                </c:pt>
                <c:pt idx="564">
                  <c:v>0.17</c:v>
                </c:pt>
                <c:pt idx="565">
                  <c:v>0.16</c:v>
                </c:pt>
                <c:pt idx="566">
                  <c:v>0.16</c:v>
                </c:pt>
                <c:pt idx="567">
                  <c:v>0.16</c:v>
                </c:pt>
                <c:pt idx="568">
                  <c:v>0.15</c:v>
                </c:pt>
                <c:pt idx="569">
                  <c:v>0.15</c:v>
                </c:pt>
                <c:pt idx="570">
                  <c:v>0.15</c:v>
                </c:pt>
                <c:pt idx="571">
                  <c:v>0.14</c:v>
                </c:pt>
                <c:pt idx="572">
                  <c:v>0.14</c:v>
                </c:pt>
                <c:pt idx="573">
                  <c:v>0.14</c:v>
                </c:pt>
                <c:pt idx="574">
                  <c:v>0.14</c:v>
                </c:pt>
                <c:pt idx="575">
                  <c:v>0.14</c:v>
                </c:pt>
                <c:pt idx="576">
                  <c:v>0.13</c:v>
                </c:pt>
                <c:pt idx="577">
                  <c:v>0.13</c:v>
                </c:pt>
                <c:pt idx="578">
                  <c:v>0.13</c:v>
                </c:pt>
                <c:pt idx="579">
                  <c:v>0.13</c:v>
                </c:pt>
                <c:pt idx="580">
                  <c:v>0.13</c:v>
                </c:pt>
                <c:pt idx="581">
                  <c:v>0.12</c:v>
                </c:pt>
                <c:pt idx="582">
                  <c:v>0.12</c:v>
                </c:pt>
                <c:pt idx="583">
                  <c:v>0.12</c:v>
                </c:pt>
                <c:pt idx="584">
                  <c:v>0.12</c:v>
                </c:pt>
                <c:pt idx="585">
                  <c:v>0.12</c:v>
                </c:pt>
                <c:pt idx="586">
                  <c:v>0.11</c:v>
                </c:pt>
                <c:pt idx="587">
                  <c:v>0.11</c:v>
                </c:pt>
                <c:pt idx="588">
                  <c:v>0.11</c:v>
                </c:pt>
                <c:pt idx="589">
                  <c:v>0.11</c:v>
                </c:pt>
                <c:pt idx="590">
                  <c:v>0.11</c:v>
                </c:pt>
                <c:pt idx="591">
                  <c:v>0.11</c:v>
                </c:pt>
                <c:pt idx="592">
                  <c:v>0.1</c:v>
                </c:pt>
                <c:pt idx="593">
                  <c:v>0.1</c:v>
                </c:pt>
                <c:pt idx="594">
                  <c:v>0.1</c:v>
                </c:pt>
                <c:pt idx="595">
                  <c:v>0.1</c:v>
                </c:pt>
                <c:pt idx="596">
                  <c:v>0.1</c:v>
                </c:pt>
                <c:pt idx="597">
                  <c:v>0.1</c:v>
                </c:pt>
                <c:pt idx="598">
                  <c:v>0.1</c:v>
                </c:pt>
                <c:pt idx="599">
                  <c:v>0.1</c:v>
                </c:pt>
                <c:pt idx="600">
                  <c:v>0.1</c:v>
                </c:pt>
                <c:pt idx="601">
                  <c:v>0.1</c:v>
                </c:pt>
                <c:pt idx="602">
                  <c:v>0.1</c:v>
                </c:pt>
                <c:pt idx="603">
                  <c:v>0.09</c:v>
                </c:pt>
                <c:pt idx="604">
                  <c:v>0.09</c:v>
                </c:pt>
                <c:pt idx="605">
                  <c:v>0.09</c:v>
                </c:pt>
                <c:pt idx="606">
                  <c:v>0.09</c:v>
                </c:pt>
                <c:pt idx="607">
                  <c:v>0.09</c:v>
                </c:pt>
                <c:pt idx="608">
                  <c:v>0.09</c:v>
                </c:pt>
                <c:pt idx="609">
                  <c:v>0.09</c:v>
                </c:pt>
                <c:pt idx="610">
                  <c:v>0.09</c:v>
                </c:pt>
                <c:pt idx="611">
                  <c:v>0.09</c:v>
                </c:pt>
                <c:pt idx="612">
                  <c:v>0.09</c:v>
                </c:pt>
                <c:pt idx="613">
                  <c:v>0.09</c:v>
                </c:pt>
                <c:pt idx="614">
                  <c:v>0.09</c:v>
                </c:pt>
                <c:pt idx="615">
                  <c:v>0.08</c:v>
                </c:pt>
                <c:pt idx="616">
                  <c:v>0.09</c:v>
                </c:pt>
                <c:pt idx="617">
                  <c:v>0.08</c:v>
                </c:pt>
                <c:pt idx="618">
                  <c:v>0.08</c:v>
                </c:pt>
                <c:pt idx="619">
                  <c:v>0.08</c:v>
                </c:pt>
                <c:pt idx="620">
                  <c:v>0.08</c:v>
                </c:pt>
                <c:pt idx="621">
                  <c:v>0.08</c:v>
                </c:pt>
                <c:pt idx="622">
                  <c:v>0.08</c:v>
                </c:pt>
                <c:pt idx="623">
                  <c:v>0.08</c:v>
                </c:pt>
                <c:pt idx="624">
                  <c:v>0.08</c:v>
                </c:pt>
                <c:pt idx="625">
                  <c:v>0.08</c:v>
                </c:pt>
                <c:pt idx="626">
                  <c:v>0.08</c:v>
                </c:pt>
                <c:pt idx="627">
                  <c:v>0.08</c:v>
                </c:pt>
                <c:pt idx="628">
                  <c:v>0.08</c:v>
                </c:pt>
                <c:pt idx="629">
                  <c:v>0.08</c:v>
                </c:pt>
                <c:pt idx="630">
                  <c:v>0.08</c:v>
                </c:pt>
                <c:pt idx="631">
                  <c:v>0.08</c:v>
                </c:pt>
                <c:pt idx="632">
                  <c:v>0.08</c:v>
                </c:pt>
                <c:pt idx="633">
                  <c:v>0.08</c:v>
                </c:pt>
                <c:pt idx="634">
                  <c:v>0.08</c:v>
                </c:pt>
                <c:pt idx="635">
                  <c:v>0.08</c:v>
                </c:pt>
                <c:pt idx="636">
                  <c:v>0.08</c:v>
                </c:pt>
                <c:pt idx="637">
                  <c:v>0.08</c:v>
                </c:pt>
                <c:pt idx="638">
                  <c:v>0.08</c:v>
                </c:pt>
                <c:pt idx="639">
                  <c:v>0.08</c:v>
                </c:pt>
                <c:pt idx="640">
                  <c:v>0.08</c:v>
                </c:pt>
                <c:pt idx="641">
                  <c:v>0.08</c:v>
                </c:pt>
                <c:pt idx="642">
                  <c:v>0.08</c:v>
                </c:pt>
                <c:pt idx="643">
                  <c:v>0.08</c:v>
                </c:pt>
                <c:pt idx="644">
                  <c:v>0.08</c:v>
                </c:pt>
                <c:pt idx="645">
                  <c:v>0.08</c:v>
                </c:pt>
                <c:pt idx="646">
                  <c:v>0.08</c:v>
                </c:pt>
                <c:pt idx="647">
                  <c:v>0.08</c:v>
                </c:pt>
                <c:pt idx="648">
                  <c:v>0.08</c:v>
                </c:pt>
                <c:pt idx="649">
                  <c:v>0.08</c:v>
                </c:pt>
                <c:pt idx="650">
                  <c:v>0.08</c:v>
                </c:pt>
                <c:pt idx="651">
                  <c:v>0.08</c:v>
                </c:pt>
                <c:pt idx="652">
                  <c:v>0.08</c:v>
                </c:pt>
                <c:pt idx="653">
                  <c:v>0.08</c:v>
                </c:pt>
                <c:pt idx="654">
                  <c:v>0.08</c:v>
                </c:pt>
                <c:pt idx="655">
                  <c:v>0.08</c:v>
                </c:pt>
                <c:pt idx="656">
                  <c:v>0.08</c:v>
                </c:pt>
                <c:pt idx="657">
                  <c:v>0.08</c:v>
                </c:pt>
                <c:pt idx="658">
                  <c:v>0.08</c:v>
                </c:pt>
                <c:pt idx="659">
                  <c:v>0.08</c:v>
                </c:pt>
                <c:pt idx="660">
                  <c:v>0.08</c:v>
                </c:pt>
                <c:pt idx="661">
                  <c:v>0.08</c:v>
                </c:pt>
                <c:pt idx="662">
                  <c:v>0.08</c:v>
                </c:pt>
                <c:pt idx="663">
                  <c:v>0.08</c:v>
                </c:pt>
                <c:pt idx="664">
                  <c:v>0.08</c:v>
                </c:pt>
                <c:pt idx="665">
                  <c:v>0.08</c:v>
                </c:pt>
                <c:pt idx="666">
                  <c:v>0.08</c:v>
                </c:pt>
                <c:pt idx="667">
                  <c:v>0.08</c:v>
                </c:pt>
                <c:pt idx="668">
                  <c:v>0.08</c:v>
                </c:pt>
                <c:pt idx="669">
                  <c:v>0.08</c:v>
                </c:pt>
                <c:pt idx="670">
                  <c:v>0.08</c:v>
                </c:pt>
                <c:pt idx="671">
                  <c:v>0.08</c:v>
                </c:pt>
                <c:pt idx="672">
                  <c:v>0.08</c:v>
                </c:pt>
                <c:pt idx="673">
                  <c:v>0.08</c:v>
                </c:pt>
                <c:pt idx="674">
                  <c:v>0.08</c:v>
                </c:pt>
                <c:pt idx="675">
                  <c:v>0.08</c:v>
                </c:pt>
                <c:pt idx="676">
                  <c:v>0.08</c:v>
                </c:pt>
                <c:pt idx="677">
                  <c:v>0.08</c:v>
                </c:pt>
                <c:pt idx="678">
                  <c:v>0.08</c:v>
                </c:pt>
                <c:pt idx="679">
                  <c:v>0.08</c:v>
                </c:pt>
                <c:pt idx="680">
                  <c:v>0.09</c:v>
                </c:pt>
                <c:pt idx="681">
                  <c:v>0.09</c:v>
                </c:pt>
                <c:pt idx="682">
                  <c:v>0.09</c:v>
                </c:pt>
                <c:pt idx="683">
                  <c:v>0.09</c:v>
                </c:pt>
                <c:pt idx="684">
                  <c:v>0.09</c:v>
                </c:pt>
                <c:pt idx="685">
                  <c:v>0.09</c:v>
                </c:pt>
                <c:pt idx="686">
                  <c:v>0.09</c:v>
                </c:pt>
                <c:pt idx="687">
                  <c:v>0.09</c:v>
                </c:pt>
                <c:pt idx="688">
                  <c:v>0.09</c:v>
                </c:pt>
                <c:pt idx="689">
                  <c:v>0.09</c:v>
                </c:pt>
                <c:pt idx="690">
                  <c:v>0.09</c:v>
                </c:pt>
                <c:pt idx="691">
                  <c:v>0.09</c:v>
                </c:pt>
                <c:pt idx="692">
                  <c:v>0.09</c:v>
                </c:pt>
                <c:pt idx="693">
                  <c:v>0.09</c:v>
                </c:pt>
                <c:pt idx="694">
                  <c:v>0.09</c:v>
                </c:pt>
                <c:pt idx="695">
                  <c:v>0.09</c:v>
                </c:pt>
                <c:pt idx="696">
                  <c:v>0.09</c:v>
                </c:pt>
                <c:pt idx="697">
                  <c:v>0.09</c:v>
                </c:pt>
                <c:pt idx="698">
                  <c:v>0.09</c:v>
                </c:pt>
                <c:pt idx="699">
                  <c:v>0.1</c:v>
                </c:pt>
                <c:pt idx="700">
                  <c:v>0.1</c:v>
                </c:pt>
                <c:pt idx="701">
                  <c:v>0.1</c:v>
                </c:pt>
                <c:pt idx="702">
                  <c:v>0.1</c:v>
                </c:pt>
                <c:pt idx="703">
                  <c:v>0.1</c:v>
                </c:pt>
                <c:pt idx="704">
                  <c:v>0.1</c:v>
                </c:pt>
                <c:pt idx="705">
                  <c:v>0.1</c:v>
                </c:pt>
                <c:pt idx="706">
                  <c:v>0.1</c:v>
                </c:pt>
                <c:pt idx="707">
                  <c:v>0.1</c:v>
                </c:pt>
                <c:pt idx="708">
                  <c:v>0.1</c:v>
                </c:pt>
                <c:pt idx="709">
                  <c:v>0.1</c:v>
                </c:pt>
                <c:pt idx="710">
                  <c:v>0.1</c:v>
                </c:pt>
                <c:pt idx="711">
                  <c:v>0.1</c:v>
                </c:pt>
                <c:pt idx="712">
                  <c:v>0.1</c:v>
                </c:pt>
                <c:pt idx="713">
                  <c:v>0.11</c:v>
                </c:pt>
                <c:pt idx="714">
                  <c:v>0.11</c:v>
                </c:pt>
                <c:pt idx="715">
                  <c:v>0.11</c:v>
                </c:pt>
                <c:pt idx="716">
                  <c:v>0.11</c:v>
                </c:pt>
                <c:pt idx="717">
                  <c:v>0.11</c:v>
                </c:pt>
                <c:pt idx="718">
                  <c:v>0.11</c:v>
                </c:pt>
                <c:pt idx="719">
                  <c:v>0.11</c:v>
                </c:pt>
                <c:pt idx="720">
                  <c:v>0.11</c:v>
                </c:pt>
                <c:pt idx="721">
                  <c:v>0.11</c:v>
                </c:pt>
                <c:pt idx="722">
                  <c:v>0.12</c:v>
                </c:pt>
                <c:pt idx="723">
                  <c:v>0.12</c:v>
                </c:pt>
                <c:pt idx="724">
                  <c:v>0.12</c:v>
                </c:pt>
                <c:pt idx="725">
                  <c:v>0.12</c:v>
                </c:pt>
                <c:pt idx="726">
                  <c:v>0.12</c:v>
                </c:pt>
                <c:pt idx="727">
                  <c:v>0.12</c:v>
                </c:pt>
                <c:pt idx="728">
                  <c:v>0.12</c:v>
                </c:pt>
                <c:pt idx="729">
                  <c:v>0.12</c:v>
                </c:pt>
                <c:pt idx="730">
                  <c:v>0.13</c:v>
                </c:pt>
                <c:pt idx="731">
                  <c:v>0.13</c:v>
                </c:pt>
                <c:pt idx="732">
                  <c:v>0.13</c:v>
                </c:pt>
                <c:pt idx="733">
                  <c:v>0.13</c:v>
                </c:pt>
                <c:pt idx="734">
                  <c:v>0.13</c:v>
                </c:pt>
                <c:pt idx="735">
                  <c:v>0.13</c:v>
                </c:pt>
                <c:pt idx="736">
                  <c:v>0.13</c:v>
                </c:pt>
                <c:pt idx="737">
                  <c:v>0.13</c:v>
                </c:pt>
                <c:pt idx="738">
                  <c:v>0.14</c:v>
                </c:pt>
                <c:pt idx="739">
                  <c:v>0.14</c:v>
                </c:pt>
                <c:pt idx="740">
                  <c:v>0.14</c:v>
                </c:pt>
                <c:pt idx="741">
                  <c:v>0.14</c:v>
                </c:pt>
                <c:pt idx="742">
                  <c:v>0.14</c:v>
                </c:pt>
                <c:pt idx="743">
                  <c:v>0.15</c:v>
                </c:pt>
                <c:pt idx="744">
                  <c:v>0.15</c:v>
                </c:pt>
                <c:pt idx="745">
                  <c:v>0.15</c:v>
                </c:pt>
                <c:pt idx="746">
                  <c:v>0.15</c:v>
                </c:pt>
                <c:pt idx="747">
                  <c:v>0.15</c:v>
                </c:pt>
                <c:pt idx="748">
                  <c:v>0.15</c:v>
                </c:pt>
                <c:pt idx="749">
                  <c:v>0.15</c:v>
                </c:pt>
                <c:pt idx="750">
                  <c:v>0.16</c:v>
                </c:pt>
                <c:pt idx="751">
                  <c:v>0.16</c:v>
                </c:pt>
                <c:pt idx="752">
                  <c:v>0.16</c:v>
                </c:pt>
                <c:pt idx="753">
                  <c:v>0.16</c:v>
                </c:pt>
                <c:pt idx="754">
                  <c:v>0.16</c:v>
                </c:pt>
                <c:pt idx="755">
                  <c:v>0.17</c:v>
                </c:pt>
                <c:pt idx="756">
                  <c:v>0.17</c:v>
                </c:pt>
                <c:pt idx="757">
                  <c:v>0.17</c:v>
                </c:pt>
                <c:pt idx="758">
                  <c:v>0.17</c:v>
                </c:pt>
                <c:pt idx="759">
                  <c:v>0.17</c:v>
                </c:pt>
                <c:pt idx="760">
                  <c:v>0.18</c:v>
                </c:pt>
                <c:pt idx="761">
                  <c:v>0.18</c:v>
                </c:pt>
                <c:pt idx="762">
                  <c:v>0.18</c:v>
                </c:pt>
                <c:pt idx="763">
                  <c:v>0.18</c:v>
                </c:pt>
                <c:pt idx="764">
                  <c:v>0.18</c:v>
                </c:pt>
                <c:pt idx="765">
                  <c:v>0.18</c:v>
                </c:pt>
                <c:pt idx="766">
                  <c:v>0.19</c:v>
                </c:pt>
                <c:pt idx="767">
                  <c:v>0.19</c:v>
                </c:pt>
                <c:pt idx="768">
                  <c:v>0.19</c:v>
                </c:pt>
                <c:pt idx="769">
                  <c:v>0.19</c:v>
                </c:pt>
                <c:pt idx="770">
                  <c:v>0.2</c:v>
                </c:pt>
                <c:pt idx="771">
                  <c:v>0.2</c:v>
                </c:pt>
                <c:pt idx="772">
                  <c:v>0.2</c:v>
                </c:pt>
                <c:pt idx="773">
                  <c:v>0.2</c:v>
                </c:pt>
                <c:pt idx="774">
                  <c:v>0.2</c:v>
                </c:pt>
                <c:pt idx="775">
                  <c:v>0.2</c:v>
                </c:pt>
                <c:pt idx="776">
                  <c:v>0.2</c:v>
                </c:pt>
                <c:pt idx="777">
                  <c:v>0.21</c:v>
                </c:pt>
                <c:pt idx="778">
                  <c:v>0.21</c:v>
                </c:pt>
                <c:pt idx="779">
                  <c:v>0.21</c:v>
                </c:pt>
                <c:pt idx="780">
                  <c:v>0.21</c:v>
                </c:pt>
                <c:pt idx="781">
                  <c:v>0.21</c:v>
                </c:pt>
                <c:pt idx="782">
                  <c:v>0.22</c:v>
                </c:pt>
                <c:pt idx="783">
                  <c:v>0.22</c:v>
                </c:pt>
                <c:pt idx="784">
                  <c:v>0.22</c:v>
                </c:pt>
                <c:pt idx="785">
                  <c:v>0.22</c:v>
                </c:pt>
                <c:pt idx="786">
                  <c:v>0.22</c:v>
                </c:pt>
                <c:pt idx="787">
                  <c:v>0.22</c:v>
                </c:pt>
                <c:pt idx="788">
                  <c:v>0.23</c:v>
                </c:pt>
                <c:pt idx="789">
                  <c:v>0.23</c:v>
                </c:pt>
                <c:pt idx="790">
                  <c:v>0.23</c:v>
                </c:pt>
                <c:pt idx="791">
                  <c:v>0.23</c:v>
                </c:pt>
                <c:pt idx="792">
                  <c:v>0.23</c:v>
                </c:pt>
                <c:pt idx="793">
                  <c:v>0.23</c:v>
                </c:pt>
                <c:pt idx="794">
                  <c:v>0.23</c:v>
                </c:pt>
                <c:pt idx="795">
                  <c:v>0.23</c:v>
                </c:pt>
                <c:pt idx="796">
                  <c:v>0.24</c:v>
                </c:pt>
                <c:pt idx="797">
                  <c:v>0.24</c:v>
                </c:pt>
                <c:pt idx="798">
                  <c:v>0.24</c:v>
                </c:pt>
                <c:pt idx="799">
                  <c:v>0.24</c:v>
                </c:pt>
                <c:pt idx="800">
                  <c:v>0.24</c:v>
                </c:pt>
                <c:pt idx="801">
                  <c:v>0.24</c:v>
                </c:pt>
                <c:pt idx="802">
                  <c:v>0.24</c:v>
                </c:pt>
                <c:pt idx="803">
                  <c:v>0.24</c:v>
                </c:pt>
                <c:pt idx="804">
                  <c:v>0.24</c:v>
                </c:pt>
                <c:pt idx="805">
                  <c:v>0.24</c:v>
                </c:pt>
                <c:pt idx="806">
                  <c:v>0.24</c:v>
                </c:pt>
                <c:pt idx="807">
                  <c:v>0.24</c:v>
                </c:pt>
                <c:pt idx="808">
                  <c:v>0.24</c:v>
                </c:pt>
                <c:pt idx="809">
                  <c:v>0.25</c:v>
                </c:pt>
                <c:pt idx="810">
                  <c:v>0.25</c:v>
                </c:pt>
                <c:pt idx="811">
                  <c:v>0.25</c:v>
                </c:pt>
                <c:pt idx="812">
                  <c:v>0.25</c:v>
                </c:pt>
                <c:pt idx="813">
                  <c:v>0.25</c:v>
                </c:pt>
                <c:pt idx="814">
                  <c:v>0.25</c:v>
                </c:pt>
                <c:pt idx="815">
                  <c:v>0.25</c:v>
                </c:pt>
                <c:pt idx="816">
                  <c:v>0.25</c:v>
                </c:pt>
                <c:pt idx="817">
                  <c:v>0.25</c:v>
                </c:pt>
                <c:pt idx="818">
                  <c:v>0.25</c:v>
                </c:pt>
                <c:pt idx="819">
                  <c:v>0.25</c:v>
                </c:pt>
                <c:pt idx="820">
                  <c:v>0.25</c:v>
                </c:pt>
                <c:pt idx="821">
                  <c:v>0.25</c:v>
                </c:pt>
                <c:pt idx="822">
                  <c:v>0.25</c:v>
                </c:pt>
                <c:pt idx="823">
                  <c:v>0.25</c:v>
                </c:pt>
                <c:pt idx="824">
                  <c:v>0.25</c:v>
                </c:pt>
                <c:pt idx="825">
                  <c:v>0.25</c:v>
                </c:pt>
                <c:pt idx="826">
                  <c:v>0.25</c:v>
                </c:pt>
                <c:pt idx="827">
                  <c:v>0.26</c:v>
                </c:pt>
                <c:pt idx="828">
                  <c:v>0.26</c:v>
                </c:pt>
                <c:pt idx="829">
                  <c:v>0.26</c:v>
                </c:pt>
                <c:pt idx="830">
                  <c:v>0.26</c:v>
                </c:pt>
                <c:pt idx="831">
                  <c:v>0.26</c:v>
                </c:pt>
                <c:pt idx="832">
                  <c:v>0.26</c:v>
                </c:pt>
                <c:pt idx="833">
                  <c:v>0.26</c:v>
                </c:pt>
                <c:pt idx="834">
                  <c:v>0.26</c:v>
                </c:pt>
                <c:pt idx="835">
                  <c:v>0.26</c:v>
                </c:pt>
                <c:pt idx="836">
                  <c:v>0.26</c:v>
                </c:pt>
                <c:pt idx="837">
                  <c:v>0.26</c:v>
                </c:pt>
                <c:pt idx="838">
                  <c:v>0.26</c:v>
                </c:pt>
                <c:pt idx="839">
                  <c:v>0.26</c:v>
                </c:pt>
                <c:pt idx="840">
                  <c:v>0.26</c:v>
                </c:pt>
                <c:pt idx="841">
                  <c:v>0.26</c:v>
                </c:pt>
                <c:pt idx="842">
                  <c:v>0.26</c:v>
                </c:pt>
                <c:pt idx="843">
                  <c:v>0.26</c:v>
                </c:pt>
                <c:pt idx="844">
                  <c:v>0.26</c:v>
                </c:pt>
                <c:pt idx="845">
                  <c:v>0.26</c:v>
                </c:pt>
                <c:pt idx="846">
                  <c:v>0.26</c:v>
                </c:pt>
                <c:pt idx="847">
                  <c:v>0.26</c:v>
                </c:pt>
                <c:pt idx="848">
                  <c:v>0.26</c:v>
                </c:pt>
                <c:pt idx="849">
                  <c:v>0.26</c:v>
                </c:pt>
                <c:pt idx="850">
                  <c:v>0.27</c:v>
                </c:pt>
                <c:pt idx="851">
                  <c:v>0.27</c:v>
                </c:pt>
                <c:pt idx="852">
                  <c:v>0.27</c:v>
                </c:pt>
                <c:pt idx="853">
                  <c:v>0.27</c:v>
                </c:pt>
                <c:pt idx="854">
                  <c:v>0.27</c:v>
                </c:pt>
                <c:pt idx="855">
                  <c:v>0.27</c:v>
                </c:pt>
                <c:pt idx="856">
                  <c:v>0.27</c:v>
                </c:pt>
                <c:pt idx="857">
                  <c:v>0.27</c:v>
                </c:pt>
                <c:pt idx="858">
                  <c:v>0.27</c:v>
                </c:pt>
                <c:pt idx="859">
                  <c:v>0.27</c:v>
                </c:pt>
                <c:pt idx="860">
                  <c:v>0.28</c:v>
                </c:pt>
                <c:pt idx="861">
                  <c:v>0.28</c:v>
                </c:pt>
                <c:pt idx="862">
                  <c:v>0.28</c:v>
                </c:pt>
                <c:pt idx="863">
                  <c:v>0.28</c:v>
                </c:pt>
                <c:pt idx="864">
                  <c:v>0.28</c:v>
                </c:pt>
                <c:pt idx="865">
                  <c:v>0.28</c:v>
                </c:pt>
                <c:pt idx="866">
                  <c:v>0.28</c:v>
                </c:pt>
                <c:pt idx="867">
                  <c:v>0.28</c:v>
                </c:pt>
                <c:pt idx="868">
                  <c:v>0.28</c:v>
                </c:pt>
                <c:pt idx="869">
                  <c:v>0.29</c:v>
                </c:pt>
                <c:pt idx="870">
                  <c:v>0.29</c:v>
                </c:pt>
                <c:pt idx="871">
                  <c:v>0.29</c:v>
                </c:pt>
                <c:pt idx="872">
                  <c:v>0.29</c:v>
                </c:pt>
                <c:pt idx="873">
                  <c:v>0.29</c:v>
                </c:pt>
                <c:pt idx="874">
                  <c:v>0.29</c:v>
                </c:pt>
                <c:pt idx="875">
                  <c:v>0.29</c:v>
                </c:pt>
                <c:pt idx="876">
                  <c:v>0.29</c:v>
                </c:pt>
                <c:pt idx="877">
                  <c:v>0.3</c:v>
                </c:pt>
                <c:pt idx="878">
                  <c:v>0.3</c:v>
                </c:pt>
                <c:pt idx="879">
                  <c:v>0.3</c:v>
                </c:pt>
                <c:pt idx="880">
                  <c:v>0.3</c:v>
                </c:pt>
                <c:pt idx="881">
                  <c:v>0.3</c:v>
                </c:pt>
                <c:pt idx="882">
                  <c:v>0.3</c:v>
                </c:pt>
                <c:pt idx="883">
                  <c:v>0.3</c:v>
                </c:pt>
                <c:pt idx="884">
                  <c:v>0.3</c:v>
                </c:pt>
                <c:pt idx="885">
                  <c:v>0.31</c:v>
                </c:pt>
                <c:pt idx="886">
                  <c:v>0.31</c:v>
                </c:pt>
                <c:pt idx="887">
                  <c:v>0.31</c:v>
                </c:pt>
                <c:pt idx="888">
                  <c:v>0.31</c:v>
                </c:pt>
                <c:pt idx="889">
                  <c:v>0.31</c:v>
                </c:pt>
                <c:pt idx="890">
                  <c:v>0.31</c:v>
                </c:pt>
                <c:pt idx="891">
                  <c:v>0.31</c:v>
                </c:pt>
                <c:pt idx="892">
                  <c:v>0.31</c:v>
                </c:pt>
                <c:pt idx="893">
                  <c:v>0.31</c:v>
                </c:pt>
                <c:pt idx="894">
                  <c:v>0.31</c:v>
                </c:pt>
                <c:pt idx="895">
                  <c:v>0.32</c:v>
                </c:pt>
                <c:pt idx="896">
                  <c:v>0.31</c:v>
                </c:pt>
                <c:pt idx="897">
                  <c:v>0.32</c:v>
                </c:pt>
                <c:pt idx="898">
                  <c:v>0.32</c:v>
                </c:pt>
                <c:pt idx="899">
                  <c:v>0.32</c:v>
                </c:pt>
                <c:pt idx="900">
                  <c:v>0.32</c:v>
                </c:pt>
                <c:pt idx="901">
                  <c:v>0.32</c:v>
                </c:pt>
                <c:pt idx="902">
                  <c:v>0.32</c:v>
                </c:pt>
                <c:pt idx="903">
                  <c:v>0.32</c:v>
                </c:pt>
                <c:pt idx="904">
                  <c:v>0.32</c:v>
                </c:pt>
                <c:pt idx="905">
                  <c:v>0.32</c:v>
                </c:pt>
                <c:pt idx="906">
                  <c:v>0.32</c:v>
                </c:pt>
                <c:pt idx="907">
                  <c:v>0.32</c:v>
                </c:pt>
                <c:pt idx="908">
                  <c:v>0.32</c:v>
                </c:pt>
                <c:pt idx="909">
                  <c:v>0.32</c:v>
                </c:pt>
                <c:pt idx="910">
                  <c:v>0.32</c:v>
                </c:pt>
                <c:pt idx="911">
                  <c:v>0.33</c:v>
                </c:pt>
                <c:pt idx="912">
                  <c:v>0.33</c:v>
                </c:pt>
                <c:pt idx="913">
                  <c:v>0.32</c:v>
                </c:pt>
                <c:pt idx="914">
                  <c:v>0.33</c:v>
                </c:pt>
                <c:pt idx="915">
                  <c:v>0.33</c:v>
                </c:pt>
                <c:pt idx="916">
                  <c:v>0.33</c:v>
                </c:pt>
                <c:pt idx="917">
                  <c:v>0.33</c:v>
                </c:pt>
                <c:pt idx="918">
                  <c:v>0.33</c:v>
                </c:pt>
                <c:pt idx="919">
                  <c:v>0.33</c:v>
                </c:pt>
                <c:pt idx="920">
                  <c:v>0.33</c:v>
                </c:pt>
                <c:pt idx="921">
                  <c:v>0.33</c:v>
                </c:pt>
                <c:pt idx="922">
                  <c:v>0.33</c:v>
                </c:pt>
                <c:pt idx="923">
                  <c:v>0.33</c:v>
                </c:pt>
                <c:pt idx="924">
                  <c:v>0.33</c:v>
                </c:pt>
                <c:pt idx="925">
                  <c:v>0.33</c:v>
                </c:pt>
                <c:pt idx="926">
                  <c:v>0.33</c:v>
                </c:pt>
                <c:pt idx="927">
                  <c:v>0.33</c:v>
                </c:pt>
                <c:pt idx="928">
                  <c:v>0.33</c:v>
                </c:pt>
                <c:pt idx="929">
                  <c:v>0.33</c:v>
                </c:pt>
                <c:pt idx="930">
                  <c:v>0.33</c:v>
                </c:pt>
                <c:pt idx="931">
                  <c:v>0.33</c:v>
                </c:pt>
                <c:pt idx="932">
                  <c:v>0.33</c:v>
                </c:pt>
                <c:pt idx="933">
                  <c:v>0.33</c:v>
                </c:pt>
                <c:pt idx="934">
                  <c:v>0.33</c:v>
                </c:pt>
                <c:pt idx="935">
                  <c:v>0.33</c:v>
                </c:pt>
                <c:pt idx="936">
                  <c:v>0.33</c:v>
                </c:pt>
                <c:pt idx="937">
                  <c:v>0.33</c:v>
                </c:pt>
                <c:pt idx="938">
                  <c:v>0.33</c:v>
                </c:pt>
                <c:pt idx="939">
                  <c:v>0.33</c:v>
                </c:pt>
                <c:pt idx="940">
                  <c:v>0.33</c:v>
                </c:pt>
                <c:pt idx="941">
                  <c:v>0.33</c:v>
                </c:pt>
                <c:pt idx="942">
                  <c:v>0.33</c:v>
                </c:pt>
                <c:pt idx="943">
                  <c:v>0.33</c:v>
                </c:pt>
                <c:pt idx="944">
                  <c:v>0.33</c:v>
                </c:pt>
                <c:pt idx="945">
                  <c:v>0.33</c:v>
                </c:pt>
                <c:pt idx="946">
                  <c:v>0.33</c:v>
                </c:pt>
                <c:pt idx="947">
                  <c:v>0.32</c:v>
                </c:pt>
                <c:pt idx="948">
                  <c:v>0.32</c:v>
                </c:pt>
                <c:pt idx="949">
                  <c:v>0.33</c:v>
                </c:pt>
                <c:pt idx="950">
                  <c:v>0.32</c:v>
                </c:pt>
                <c:pt idx="951">
                  <c:v>0.32</c:v>
                </c:pt>
                <c:pt idx="952">
                  <c:v>0.32</c:v>
                </c:pt>
                <c:pt idx="953">
                  <c:v>0.32</c:v>
                </c:pt>
                <c:pt idx="954">
                  <c:v>0.32</c:v>
                </c:pt>
                <c:pt idx="955">
                  <c:v>0.32</c:v>
                </c:pt>
                <c:pt idx="956">
                  <c:v>0.32</c:v>
                </c:pt>
                <c:pt idx="957">
                  <c:v>0.32</c:v>
                </c:pt>
                <c:pt idx="958">
                  <c:v>0.32</c:v>
                </c:pt>
                <c:pt idx="959">
                  <c:v>0.32</c:v>
                </c:pt>
                <c:pt idx="960">
                  <c:v>0.32</c:v>
                </c:pt>
                <c:pt idx="961">
                  <c:v>0.32</c:v>
                </c:pt>
                <c:pt idx="962">
                  <c:v>0.31</c:v>
                </c:pt>
                <c:pt idx="963">
                  <c:v>0.31</c:v>
                </c:pt>
                <c:pt idx="964">
                  <c:v>0.31</c:v>
                </c:pt>
                <c:pt idx="965">
                  <c:v>0.31</c:v>
                </c:pt>
                <c:pt idx="966">
                  <c:v>0.31</c:v>
                </c:pt>
                <c:pt idx="967">
                  <c:v>0.31</c:v>
                </c:pt>
                <c:pt idx="968">
                  <c:v>0.31</c:v>
                </c:pt>
                <c:pt idx="969">
                  <c:v>0.31</c:v>
                </c:pt>
                <c:pt idx="970">
                  <c:v>0.31</c:v>
                </c:pt>
                <c:pt idx="971">
                  <c:v>0.31</c:v>
                </c:pt>
                <c:pt idx="972">
                  <c:v>0.3</c:v>
                </c:pt>
                <c:pt idx="973">
                  <c:v>0.3</c:v>
                </c:pt>
                <c:pt idx="974">
                  <c:v>0.3</c:v>
                </c:pt>
                <c:pt idx="975">
                  <c:v>0.3</c:v>
                </c:pt>
                <c:pt idx="976">
                  <c:v>0.3</c:v>
                </c:pt>
                <c:pt idx="977">
                  <c:v>0.29</c:v>
                </c:pt>
                <c:pt idx="978">
                  <c:v>0.29</c:v>
                </c:pt>
                <c:pt idx="979">
                  <c:v>0.29</c:v>
                </c:pt>
                <c:pt idx="980">
                  <c:v>0.29</c:v>
                </c:pt>
                <c:pt idx="981">
                  <c:v>0.29</c:v>
                </c:pt>
                <c:pt idx="982">
                  <c:v>0.29</c:v>
                </c:pt>
                <c:pt idx="983">
                  <c:v>0.29</c:v>
                </c:pt>
                <c:pt idx="984">
                  <c:v>0.28</c:v>
                </c:pt>
                <c:pt idx="985">
                  <c:v>0.28</c:v>
                </c:pt>
                <c:pt idx="986">
                  <c:v>0.28</c:v>
                </c:pt>
                <c:pt idx="987">
                  <c:v>0.28</c:v>
                </c:pt>
                <c:pt idx="988">
                  <c:v>0.28</c:v>
                </c:pt>
                <c:pt idx="989">
                  <c:v>0.28</c:v>
                </c:pt>
                <c:pt idx="990">
                  <c:v>0.27</c:v>
                </c:pt>
                <c:pt idx="991">
                  <c:v>0.27</c:v>
                </c:pt>
                <c:pt idx="992">
                  <c:v>0.27</c:v>
                </c:pt>
                <c:pt idx="993">
                  <c:v>0.27</c:v>
                </c:pt>
                <c:pt idx="994">
                  <c:v>0.27</c:v>
                </c:pt>
                <c:pt idx="995">
                  <c:v>0.27</c:v>
                </c:pt>
                <c:pt idx="996">
                  <c:v>0.26</c:v>
                </c:pt>
                <c:pt idx="997">
                  <c:v>0.26</c:v>
                </c:pt>
                <c:pt idx="998">
                  <c:v>0.26</c:v>
                </c:pt>
                <c:pt idx="999">
                  <c:v>0.26</c:v>
                </c:pt>
                <c:pt idx="1000">
                  <c:v>0.26</c:v>
                </c:pt>
                <c:pt idx="1001">
                  <c:v>0.25</c:v>
                </c:pt>
                <c:pt idx="1002">
                  <c:v>0.25</c:v>
                </c:pt>
                <c:pt idx="1003">
                  <c:v>0.25</c:v>
                </c:pt>
                <c:pt idx="1004">
                  <c:v>0.25</c:v>
                </c:pt>
                <c:pt idx="1005">
                  <c:v>0.25</c:v>
                </c:pt>
                <c:pt idx="1006">
                  <c:v>0.24</c:v>
                </c:pt>
                <c:pt idx="1007">
                  <c:v>0.24</c:v>
                </c:pt>
                <c:pt idx="1008">
                  <c:v>0.24</c:v>
                </c:pt>
                <c:pt idx="1009">
                  <c:v>0.24</c:v>
                </c:pt>
                <c:pt idx="1010">
                  <c:v>0.24</c:v>
                </c:pt>
                <c:pt idx="1011">
                  <c:v>0.24</c:v>
                </c:pt>
                <c:pt idx="1012">
                  <c:v>0.23</c:v>
                </c:pt>
                <c:pt idx="1013">
                  <c:v>0.23</c:v>
                </c:pt>
                <c:pt idx="1014">
                  <c:v>0.23</c:v>
                </c:pt>
                <c:pt idx="1015">
                  <c:v>0.23</c:v>
                </c:pt>
                <c:pt idx="1016">
                  <c:v>0.23</c:v>
                </c:pt>
                <c:pt idx="1017">
                  <c:v>0.22</c:v>
                </c:pt>
                <c:pt idx="1018">
                  <c:v>0.22</c:v>
                </c:pt>
                <c:pt idx="1019">
                  <c:v>0.22</c:v>
                </c:pt>
                <c:pt idx="1020">
                  <c:v>0.22</c:v>
                </c:pt>
                <c:pt idx="1021">
                  <c:v>0.22</c:v>
                </c:pt>
                <c:pt idx="1022">
                  <c:v>0.22</c:v>
                </c:pt>
                <c:pt idx="1023">
                  <c:v>0.21</c:v>
                </c:pt>
                <c:pt idx="1024">
                  <c:v>0.21</c:v>
                </c:pt>
                <c:pt idx="1025">
                  <c:v>0.21</c:v>
                </c:pt>
                <c:pt idx="1026">
                  <c:v>0.21</c:v>
                </c:pt>
                <c:pt idx="1027">
                  <c:v>0.21</c:v>
                </c:pt>
                <c:pt idx="1028">
                  <c:v>0.2</c:v>
                </c:pt>
                <c:pt idx="1029">
                  <c:v>0.2</c:v>
                </c:pt>
                <c:pt idx="1030">
                  <c:v>0.2</c:v>
                </c:pt>
                <c:pt idx="1031">
                  <c:v>0.2</c:v>
                </c:pt>
                <c:pt idx="1032">
                  <c:v>0.2</c:v>
                </c:pt>
                <c:pt idx="1033">
                  <c:v>0.2</c:v>
                </c:pt>
                <c:pt idx="1034">
                  <c:v>0.2</c:v>
                </c:pt>
                <c:pt idx="1035">
                  <c:v>0.19</c:v>
                </c:pt>
                <c:pt idx="1036">
                  <c:v>0.19</c:v>
                </c:pt>
                <c:pt idx="1037">
                  <c:v>0.19</c:v>
                </c:pt>
                <c:pt idx="1038">
                  <c:v>0.19</c:v>
                </c:pt>
                <c:pt idx="1039">
                  <c:v>0.19</c:v>
                </c:pt>
                <c:pt idx="1040">
                  <c:v>0.19</c:v>
                </c:pt>
                <c:pt idx="1041">
                  <c:v>0.18</c:v>
                </c:pt>
                <c:pt idx="1042">
                  <c:v>0.18</c:v>
                </c:pt>
                <c:pt idx="1043">
                  <c:v>0.18</c:v>
                </c:pt>
                <c:pt idx="1044">
                  <c:v>0.18</c:v>
                </c:pt>
                <c:pt idx="1045">
                  <c:v>0.18</c:v>
                </c:pt>
                <c:pt idx="1046">
                  <c:v>0.18</c:v>
                </c:pt>
                <c:pt idx="1047">
                  <c:v>0.18</c:v>
                </c:pt>
                <c:pt idx="1048">
                  <c:v>0.17</c:v>
                </c:pt>
                <c:pt idx="1049">
                  <c:v>0.17</c:v>
                </c:pt>
                <c:pt idx="1050">
                  <c:v>0.17</c:v>
                </c:pt>
                <c:pt idx="1051">
                  <c:v>0.17</c:v>
                </c:pt>
                <c:pt idx="1052">
                  <c:v>0.17</c:v>
                </c:pt>
                <c:pt idx="1053">
                  <c:v>0.16</c:v>
                </c:pt>
                <c:pt idx="1054">
                  <c:v>0.16</c:v>
                </c:pt>
                <c:pt idx="1055">
                  <c:v>0.16</c:v>
                </c:pt>
                <c:pt idx="1056">
                  <c:v>0.16</c:v>
                </c:pt>
                <c:pt idx="1057">
                  <c:v>0.16</c:v>
                </c:pt>
                <c:pt idx="1058">
                  <c:v>0.16</c:v>
                </c:pt>
                <c:pt idx="1059">
                  <c:v>0.16</c:v>
                </c:pt>
                <c:pt idx="1060">
                  <c:v>0.16</c:v>
                </c:pt>
                <c:pt idx="1061">
                  <c:v>0.16</c:v>
                </c:pt>
                <c:pt idx="1062">
                  <c:v>0.15</c:v>
                </c:pt>
                <c:pt idx="1063">
                  <c:v>0.15</c:v>
                </c:pt>
                <c:pt idx="1064">
                  <c:v>0.15</c:v>
                </c:pt>
                <c:pt idx="1065">
                  <c:v>0.15</c:v>
                </c:pt>
                <c:pt idx="1066">
                  <c:v>0.15</c:v>
                </c:pt>
                <c:pt idx="1067">
                  <c:v>0.15</c:v>
                </c:pt>
                <c:pt idx="1068">
                  <c:v>0.15</c:v>
                </c:pt>
                <c:pt idx="1069">
                  <c:v>0.15</c:v>
                </c:pt>
                <c:pt idx="1070">
                  <c:v>0.14</c:v>
                </c:pt>
                <c:pt idx="1071">
                  <c:v>0.14</c:v>
                </c:pt>
                <c:pt idx="1072">
                  <c:v>0.14</c:v>
                </c:pt>
                <c:pt idx="1073">
                  <c:v>0.14</c:v>
                </c:pt>
                <c:pt idx="1074">
                  <c:v>0.14</c:v>
                </c:pt>
                <c:pt idx="1075">
                  <c:v>0.14</c:v>
                </c:pt>
                <c:pt idx="1076">
                  <c:v>0.14</c:v>
                </c:pt>
                <c:pt idx="1077">
                  <c:v>0.13</c:v>
                </c:pt>
                <c:pt idx="1078">
                  <c:v>0.13</c:v>
                </c:pt>
                <c:pt idx="1079">
                  <c:v>0.13</c:v>
                </c:pt>
                <c:pt idx="1080">
                  <c:v>0.13</c:v>
                </c:pt>
                <c:pt idx="1081">
                  <c:v>0.13</c:v>
                </c:pt>
                <c:pt idx="1082">
                  <c:v>0.13</c:v>
                </c:pt>
                <c:pt idx="1083">
                  <c:v>0.13</c:v>
                </c:pt>
                <c:pt idx="1084">
                  <c:v>0.13</c:v>
                </c:pt>
                <c:pt idx="1085">
                  <c:v>0.13</c:v>
                </c:pt>
                <c:pt idx="1086">
                  <c:v>0.13</c:v>
                </c:pt>
                <c:pt idx="1087">
                  <c:v>0.13</c:v>
                </c:pt>
                <c:pt idx="1088">
                  <c:v>0.12</c:v>
                </c:pt>
                <c:pt idx="1089">
                  <c:v>0.12</c:v>
                </c:pt>
                <c:pt idx="1090">
                  <c:v>0.12</c:v>
                </c:pt>
                <c:pt idx="1091">
                  <c:v>0.12</c:v>
                </c:pt>
                <c:pt idx="1092">
                  <c:v>0.12</c:v>
                </c:pt>
                <c:pt idx="1093">
                  <c:v>0.12</c:v>
                </c:pt>
                <c:pt idx="1094">
                  <c:v>0.12</c:v>
                </c:pt>
                <c:pt idx="1095">
                  <c:v>0.12</c:v>
                </c:pt>
                <c:pt idx="1096">
                  <c:v>0.12</c:v>
                </c:pt>
                <c:pt idx="1097">
                  <c:v>0.12</c:v>
                </c:pt>
                <c:pt idx="1098">
                  <c:v>0.12</c:v>
                </c:pt>
                <c:pt idx="1099">
                  <c:v>0.11</c:v>
                </c:pt>
                <c:pt idx="1100">
                  <c:v>0.11</c:v>
                </c:pt>
                <c:pt idx="1101">
                  <c:v>0.11</c:v>
                </c:pt>
                <c:pt idx="1102">
                  <c:v>0.11</c:v>
                </c:pt>
                <c:pt idx="1103">
                  <c:v>0.11</c:v>
                </c:pt>
                <c:pt idx="1104">
                  <c:v>0.11</c:v>
                </c:pt>
                <c:pt idx="1105">
                  <c:v>0.11</c:v>
                </c:pt>
                <c:pt idx="1106">
                  <c:v>0.11</c:v>
                </c:pt>
                <c:pt idx="1107">
                  <c:v>0.11</c:v>
                </c:pt>
                <c:pt idx="1108">
                  <c:v>0.11</c:v>
                </c:pt>
                <c:pt idx="1109">
                  <c:v>0.11</c:v>
                </c:pt>
                <c:pt idx="1110">
                  <c:v>0.11</c:v>
                </c:pt>
                <c:pt idx="1111">
                  <c:v>0.11</c:v>
                </c:pt>
                <c:pt idx="1112">
                  <c:v>0.1</c:v>
                </c:pt>
                <c:pt idx="1113">
                  <c:v>0.1</c:v>
                </c:pt>
                <c:pt idx="1114">
                  <c:v>0.1</c:v>
                </c:pt>
                <c:pt idx="1115">
                  <c:v>0.1</c:v>
                </c:pt>
                <c:pt idx="1116">
                  <c:v>0.1</c:v>
                </c:pt>
                <c:pt idx="1117">
                  <c:v>0.11</c:v>
                </c:pt>
                <c:pt idx="1118">
                  <c:v>0.11</c:v>
                </c:pt>
                <c:pt idx="1119">
                  <c:v>0.11</c:v>
                </c:pt>
                <c:pt idx="1120">
                  <c:v>0.11</c:v>
                </c:pt>
                <c:pt idx="1121">
                  <c:v>0.1</c:v>
                </c:pt>
                <c:pt idx="1122">
                  <c:v>0.1</c:v>
                </c:pt>
                <c:pt idx="1123">
                  <c:v>0.1</c:v>
                </c:pt>
                <c:pt idx="1124">
                  <c:v>0.1</c:v>
                </c:pt>
                <c:pt idx="1125">
                  <c:v>0.1</c:v>
                </c:pt>
                <c:pt idx="1126">
                  <c:v>0.1</c:v>
                </c:pt>
                <c:pt idx="1127">
                  <c:v>0.1</c:v>
                </c:pt>
                <c:pt idx="1128">
                  <c:v>0.1</c:v>
                </c:pt>
                <c:pt idx="1129">
                  <c:v>0.1</c:v>
                </c:pt>
                <c:pt idx="1130">
                  <c:v>0.1</c:v>
                </c:pt>
                <c:pt idx="1131">
                  <c:v>0.1</c:v>
                </c:pt>
                <c:pt idx="1132">
                  <c:v>0.1</c:v>
                </c:pt>
                <c:pt idx="1133">
                  <c:v>0.1</c:v>
                </c:pt>
                <c:pt idx="1134">
                  <c:v>0.1</c:v>
                </c:pt>
                <c:pt idx="1135">
                  <c:v>0.1</c:v>
                </c:pt>
                <c:pt idx="1136">
                  <c:v>0.1</c:v>
                </c:pt>
                <c:pt idx="1137">
                  <c:v>0.1</c:v>
                </c:pt>
                <c:pt idx="1138">
                  <c:v>0.1</c:v>
                </c:pt>
                <c:pt idx="1139">
                  <c:v>0.1</c:v>
                </c:pt>
                <c:pt idx="1140">
                  <c:v>0.1</c:v>
                </c:pt>
                <c:pt idx="1141">
                  <c:v>0.1</c:v>
                </c:pt>
                <c:pt idx="1142">
                  <c:v>0.09</c:v>
                </c:pt>
                <c:pt idx="1143">
                  <c:v>0.09</c:v>
                </c:pt>
                <c:pt idx="1144">
                  <c:v>0.09</c:v>
                </c:pt>
                <c:pt idx="1145">
                  <c:v>0.09</c:v>
                </c:pt>
                <c:pt idx="1146">
                  <c:v>0.09</c:v>
                </c:pt>
                <c:pt idx="1147">
                  <c:v>0.09</c:v>
                </c:pt>
                <c:pt idx="1148">
                  <c:v>0.09</c:v>
                </c:pt>
                <c:pt idx="1149">
                  <c:v>0.09</c:v>
                </c:pt>
                <c:pt idx="1150">
                  <c:v>0.09</c:v>
                </c:pt>
                <c:pt idx="1151">
                  <c:v>0.09</c:v>
                </c:pt>
                <c:pt idx="1152">
                  <c:v>0.09</c:v>
                </c:pt>
                <c:pt idx="1153">
                  <c:v>0.09</c:v>
                </c:pt>
                <c:pt idx="1154">
                  <c:v>0.1</c:v>
                </c:pt>
                <c:pt idx="1155">
                  <c:v>0.1</c:v>
                </c:pt>
                <c:pt idx="1156">
                  <c:v>0.09</c:v>
                </c:pt>
                <c:pt idx="1157">
                  <c:v>0.09</c:v>
                </c:pt>
                <c:pt idx="1158">
                  <c:v>0.09</c:v>
                </c:pt>
                <c:pt idx="1159">
                  <c:v>0.09</c:v>
                </c:pt>
                <c:pt idx="1160">
                  <c:v>0.09</c:v>
                </c:pt>
                <c:pt idx="1161">
                  <c:v>0.09</c:v>
                </c:pt>
                <c:pt idx="1162">
                  <c:v>0.09</c:v>
                </c:pt>
                <c:pt idx="1163">
                  <c:v>0.08</c:v>
                </c:pt>
                <c:pt idx="1164">
                  <c:v>0.08</c:v>
                </c:pt>
                <c:pt idx="1165">
                  <c:v>0.08</c:v>
                </c:pt>
                <c:pt idx="1166">
                  <c:v>0.09</c:v>
                </c:pt>
                <c:pt idx="1167">
                  <c:v>0.09</c:v>
                </c:pt>
                <c:pt idx="1168">
                  <c:v>0.09</c:v>
                </c:pt>
                <c:pt idx="1169">
                  <c:v>0.09</c:v>
                </c:pt>
                <c:pt idx="1170">
                  <c:v>0.09</c:v>
                </c:pt>
                <c:pt idx="1171">
                  <c:v>0.09</c:v>
                </c:pt>
                <c:pt idx="1172">
                  <c:v>0.09</c:v>
                </c:pt>
                <c:pt idx="1173">
                  <c:v>0.09</c:v>
                </c:pt>
                <c:pt idx="1174">
                  <c:v>0.09</c:v>
                </c:pt>
                <c:pt idx="1175">
                  <c:v>0.09</c:v>
                </c:pt>
                <c:pt idx="1176">
                  <c:v>0.09</c:v>
                </c:pt>
                <c:pt idx="1177">
                  <c:v>0.09</c:v>
                </c:pt>
                <c:pt idx="1178">
                  <c:v>0.09</c:v>
                </c:pt>
                <c:pt idx="1179">
                  <c:v>0.08</c:v>
                </c:pt>
                <c:pt idx="1180">
                  <c:v>0.08</c:v>
                </c:pt>
                <c:pt idx="1181">
                  <c:v>0.08</c:v>
                </c:pt>
                <c:pt idx="1182">
                  <c:v>0.08</c:v>
                </c:pt>
                <c:pt idx="1183">
                  <c:v>0.08</c:v>
                </c:pt>
                <c:pt idx="1184">
                  <c:v>0.09</c:v>
                </c:pt>
                <c:pt idx="1185">
                  <c:v>0.08</c:v>
                </c:pt>
                <c:pt idx="1186">
                  <c:v>0.08</c:v>
                </c:pt>
                <c:pt idx="1187">
                  <c:v>0.08</c:v>
                </c:pt>
                <c:pt idx="1188">
                  <c:v>0.08</c:v>
                </c:pt>
                <c:pt idx="1189">
                  <c:v>0.08</c:v>
                </c:pt>
                <c:pt idx="1190">
                  <c:v>0.08</c:v>
                </c:pt>
                <c:pt idx="1191">
                  <c:v>0.09</c:v>
                </c:pt>
                <c:pt idx="1192">
                  <c:v>0.09</c:v>
                </c:pt>
                <c:pt idx="1193">
                  <c:v>0.09</c:v>
                </c:pt>
                <c:pt idx="1194">
                  <c:v>0.09</c:v>
                </c:pt>
                <c:pt idx="1195">
                  <c:v>0.09</c:v>
                </c:pt>
                <c:pt idx="1196">
                  <c:v>0.09</c:v>
                </c:pt>
                <c:pt idx="1197">
                  <c:v>0.09</c:v>
                </c:pt>
                <c:pt idx="1198">
                  <c:v>0.08</c:v>
                </c:pt>
                <c:pt idx="1199">
                  <c:v>0.08</c:v>
                </c:pt>
                <c:pt idx="1200">
                  <c:v>0.08</c:v>
                </c:pt>
                <c:pt idx="1201">
                  <c:v>0.08</c:v>
                </c:pt>
                <c:pt idx="1202">
                  <c:v>0.08</c:v>
                </c:pt>
                <c:pt idx="1203">
                  <c:v>0.08</c:v>
                </c:pt>
                <c:pt idx="1204">
                  <c:v>0.08</c:v>
                </c:pt>
                <c:pt idx="1205">
                  <c:v>0.08</c:v>
                </c:pt>
                <c:pt idx="1206">
                  <c:v>0.08</c:v>
                </c:pt>
                <c:pt idx="1207">
                  <c:v>0.08</c:v>
                </c:pt>
                <c:pt idx="1208">
                  <c:v>0.08</c:v>
                </c:pt>
                <c:pt idx="1209">
                  <c:v>0.08</c:v>
                </c:pt>
                <c:pt idx="1210">
                  <c:v>0.08</c:v>
                </c:pt>
                <c:pt idx="1211">
                  <c:v>0.08</c:v>
                </c:pt>
                <c:pt idx="1212">
                  <c:v>0.08</c:v>
                </c:pt>
                <c:pt idx="1213">
                  <c:v>0.08</c:v>
                </c:pt>
                <c:pt idx="1214">
                  <c:v>0.08</c:v>
                </c:pt>
                <c:pt idx="1215">
                  <c:v>0.08</c:v>
                </c:pt>
                <c:pt idx="1216">
                  <c:v>0.08</c:v>
                </c:pt>
                <c:pt idx="1217">
                  <c:v>0.09</c:v>
                </c:pt>
                <c:pt idx="1218">
                  <c:v>0.08</c:v>
                </c:pt>
                <c:pt idx="1219">
                  <c:v>0.09</c:v>
                </c:pt>
                <c:pt idx="1220">
                  <c:v>0.09</c:v>
                </c:pt>
                <c:pt idx="1221">
                  <c:v>0.08</c:v>
                </c:pt>
                <c:pt idx="1222">
                  <c:v>0.08</c:v>
                </c:pt>
                <c:pt idx="1223">
                  <c:v>0.08</c:v>
                </c:pt>
                <c:pt idx="1224">
                  <c:v>0.08</c:v>
                </c:pt>
                <c:pt idx="1225">
                  <c:v>0.08</c:v>
                </c:pt>
                <c:pt idx="1226">
                  <c:v>0.08</c:v>
                </c:pt>
                <c:pt idx="1227">
                  <c:v>0.08</c:v>
                </c:pt>
                <c:pt idx="1228">
                  <c:v>0.08</c:v>
                </c:pt>
                <c:pt idx="1229">
                  <c:v>0.08</c:v>
                </c:pt>
                <c:pt idx="1230">
                  <c:v>0.08</c:v>
                </c:pt>
                <c:pt idx="1231">
                  <c:v>0.08</c:v>
                </c:pt>
                <c:pt idx="1232">
                  <c:v>0.08</c:v>
                </c:pt>
                <c:pt idx="1233">
                  <c:v>0.08</c:v>
                </c:pt>
                <c:pt idx="1234">
                  <c:v>0.08</c:v>
                </c:pt>
                <c:pt idx="1235">
                  <c:v>0.08</c:v>
                </c:pt>
                <c:pt idx="1236">
                  <c:v>0.08</c:v>
                </c:pt>
                <c:pt idx="1237">
                  <c:v>0.08</c:v>
                </c:pt>
                <c:pt idx="1238">
                  <c:v>0.08</c:v>
                </c:pt>
                <c:pt idx="1239">
                  <c:v>0.08</c:v>
                </c:pt>
                <c:pt idx="1240">
                  <c:v>0.08</c:v>
                </c:pt>
                <c:pt idx="1241">
                  <c:v>0.08</c:v>
                </c:pt>
                <c:pt idx="1242">
                  <c:v>0.08</c:v>
                </c:pt>
                <c:pt idx="1243">
                  <c:v>0.08</c:v>
                </c:pt>
                <c:pt idx="1244">
                  <c:v>0.08</c:v>
                </c:pt>
                <c:pt idx="1245">
                  <c:v>0.08</c:v>
                </c:pt>
                <c:pt idx="1246">
                  <c:v>0.08</c:v>
                </c:pt>
                <c:pt idx="1247">
                  <c:v>0.08</c:v>
                </c:pt>
                <c:pt idx="1248">
                  <c:v>0.08</c:v>
                </c:pt>
                <c:pt idx="1249">
                  <c:v>0.08</c:v>
                </c:pt>
                <c:pt idx="1250">
                  <c:v>0.08</c:v>
                </c:pt>
                <c:pt idx="1251">
                  <c:v>0.08</c:v>
                </c:pt>
                <c:pt idx="1252">
                  <c:v>0.07</c:v>
                </c:pt>
                <c:pt idx="1253">
                  <c:v>0.08</c:v>
                </c:pt>
                <c:pt idx="1254">
                  <c:v>0.08</c:v>
                </c:pt>
                <c:pt idx="1255">
                  <c:v>0.08</c:v>
                </c:pt>
                <c:pt idx="1256">
                  <c:v>0.08</c:v>
                </c:pt>
                <c:pt idx="1257">
                  <c:v>0.08</c:v>
                </c:pt>
                <c:pt idx="1258">
                  <c:v>0.08</c:v>
                </c:pt>
                <c:pt idx="1259">
                  <c:v>0.07</c:v>
                </c:pt>
                <c:pt idx="1260">
                  <c:v>0.07</c:v>
                </c:pt>
                <c:pt idx="1261">
                  <c:v>0.08</c:v>
                </c:pt>
                <c:pt idx="1262">
                  <c:v>0.08</c:v>
                </c:pt>
                <c:pt idx="1263">
                  <c:v>0.08</c:v>
                </c:pt>
                <c:pt idx="1264">
                  <c:v>0.08</c:v>
                </c:pt>
                <c:pt idx="1265">
                  <c:v>0.08</c:v>
                </c:pt>
                <c:pt idx="1266">
                  <c:v>0.08</c:v>
                </c:pt>
                <c:pt idx="1267">
                  <c:v>0.08</c:v>
                </c:pt>
                <c:pt idx="1268">
                  <c:v>0.08</c:v>
                </c:pt>
                <c:pt idx="1269">
                  <c:v>0.07</c:v>
                </c:pt>
                <c:pt idx="1270">
                  <c:v>0.07</c:v>
                </c:pt>
                <c:pt idx="1271">
                  <c:v>0.08</c:v>
                </c:pt>
                <c:pt idx="1272">
                  <c:v>0.07</c:v>
                </c:pt>
                <c:pt idx="1273">
                  <c:v>0.07</c:v>
                </c:pt>
                <c:pt idx="1274">
                  <c:v>0.07</c:v>
                </c:pt>
                <c:pt idx="1275">
                  <c:v>0.07</c:v>
                </c:pt>
                <c:pt idx="1276">
                  <c:v>0.07</c:v>
                </c:pt>
                <c:pt idx="1277">
                  <c:v>0.07</c:v>
                </c:pt>
                <c:pt idx="1278">
                  <c:v>0.07</c:v>
                </c:pt>
                <c:pt idx="1279">
                  <c:v>0.07</c:v>
                </c:pt>
                <c:pt idx="1280">
                  <c:v>0.07</c:v>
                </c:pt>
                <c:pt idx="1281">
                  <c:v>0.08</c:v>
                </c:pt>
                <c:pt idx="1282">
                  <c:v>0.07</c:v>
                </c:pt>
                <c:pt idx="1283">
                  <c:v>0.08</c:v>
                </c:pt>
                <c:pt idx="1284">
                  <c:v>0.07</c:v>
                </c:pt>
                <c:pt idx="1285">
                  <c:v>0.07</c:v>
                </c:pt>
                <c:pt idx="1286">
                  <c:v>0.07</c:v>
                </c:pt>
                <c:pt idx="1287">
                  <c:v>0.07</c:v>
                </c:pt>
                <c:pt idx="1288">
                  <c:v>0.07</c:v>
                </c:pt>
                <c:pt idx="1289">
                  <c:v>0.07</c:v>
                </c:pt>
                <c:pt idx="1290">
                  <c:v>0.07</c:v>
                </c:pt>
                <c:pt idx="1291">
                  <c:v>0.07</c:v>
                </c:pt>
                <c:pt idx="1292">
                  <c:v>0.07</c:v>
                </c:pt>
                <c:pt idx="1293">
                  <c:v>0.07</c:v>
                </c:pt>
                <c:pt idx="1294">
                  <c:v>0.07</c:v>
                </c:pt>
                <c:pt idx="1295">
                  <c:v>0.07</c:v>
                </c:pt>
                <c:pt idx="1296">
                  <c:v>0.07</c:v>
                </c:pt>
                <c:pt idx="1297">
                  <c:v>0.07</c:v>
                </c:pt>
                <c:pt idx="1298">
                  <c:v>0.07</c:v>
                </c:pt>
                <c:pt idx="1299">
                  <c:v>0.07</c:v>
                </c:pt>
                <c:pt idx="1300">
                  <c:v>0.07</c:v>
                </c:pt>
                <c:pt idx="1301">
                  <c:v>0.07</c:v>
                </c:pt>
                <c:pt idx="1302">
                  <c:v>0.07</c:v>
                </c:pt>
                <c:pt idx="1303">
                  <c:v>0.07</c:v>
                </c:pt>
                <c:pt idx="1304">
                  <c:v>0.07</c:v>
                </c:pt>
                <c:pt idx="1305">
                  <c:v>0.07</c:v>
                </c:pt>
                <c:pt idx="1306">
                  <c:v>0.07</c:v>
                </c:pt>
                <c:pt idx="1307">
                  <c:v>0.07</c:v>
                </c:pt>
                <c:pt idx="1308">
                  <c:v>0.07</c:v>
                </c:pt>
                <c:pt idx="1309">
                  <c:v>0.07</c:v>
                </c:pt>
                <c:pt idx="1310">
                  <c:v>0.07</c:v>
                </c:pt>
                <c:pt idx="1311">
                  <c:v>0.07</c:v>
                </c:pt>
                <c:pt idx="1312">
                  <c:v>0.07</c:v>
                </c:pt>
                <c:pt idx="1313">
                  <c:v>0.07</c:v>
                </c:pt>
                <c:pt idx="1314">
                  <c:v>0.07</c:v>
                </c:pt>
                <c:pt idx="1315">
                  <c:v>0.07</c:v>
                </c:pt>
                <c:pt idx="1316">
                  <c:v>0.07</c:v>
                </c:pt>
                <c:pt idx="1317">
                  <c:v>0.07</c:v>
                </c:pt>
                <c:pt idx="1318">
                  <c:v>0.07</c:v>
                </c:pt>
                <c:pt idx="1319">
                  <c:v>0.07</c:v>
                </c:pt>
                <c:pt idx="1320">
                  <c:v>0.07</c:v>
                </c:pt>
                <c:pt idx="1321">
                  <c:v>0.07</c:v>
                </c:pt>
                <c:pt idx="1322">
                  <c:v>0.07</c:v>
                </c:pt>
                <c:pt idx="1323">
                  <c:v>0.07</c:v>
                </c:pt>
                <c:pt idx="1324">
                  <c:v>0.07</c:v>
                </c:pt>
                <c:pt idx="1325">
                  <c:v>0.07</c:v>
                </c:pt>
                <c:pt idx="1326">
                  <c:v>0.07</c:v>
                </c:pt>
                <c:pt idx="1327">
                  <c:v>0.06</c:v>
                </c:pt>
                <c:pt idx="1328">
                  <c:v>0.07</c:v>
                </c:pt>
                <c:pt idx="1329">
                  <c:v>0.07</c:v>
                </c:pt>
                <c:pt idx="1330">
                  <c:v>0.07</c:v>
                </c:pt>
                <c:pt idx="1331">
                  <c:v>0.07</c:v>
                </c:pt>
                <c:pt idx="1332">
                  <c:v>0.07</c:v>
                </c:pt>
                <c:pt idx="1333">
                  <c:v>0.06</c:v>
                </c:pt>
                <c:pt idx="1334">
                  <c:v>0.06</c:v>
                </c:pt>
                <c:pt idx="1335">
                  <c:v>0.06</c:v>
                </c:pt>
                <c:pt idx="1336">
                  <c:v>0.06</c:v>
                </c:pt>
                <c:pt idx="1337">
                  <c:v>0.06</c:v>
                </c:pt>
                <c:pt idx="1338">
                  <c:v>0.06</c:v>
                </c:pt>
                <c:pt idx="1339">
                  <c:v>0.07</c:v>
                </c:pt>
                <c:pt idx="1340">
                  <c:v>0.08</c:v>
                </c:pt>
                <c:pt idx="1341">
                  <c:v>0.09</c:v>
                </c:pt>
                <c:pt idx="1342">
                  <c:v>0.09</c:v>
                </c:pt>
                <c:pt idx="1343">
                  <c:v>0.1</c:v>
                </c:pt>
                <c:pt idx="1344">
                  <c:v>0.08</c:v>
                </c:pt>
                <c:pt idx="1345">
                  <c:v>0.07</c:v>
                </c:pt>
                <c:pt idx="1346">
                  <c:v>0.06</c:v>
                </c:pt>
                <c:pt idx="1347">
                  <c:v>0.06</c:v>
                </c:pt>
                <c:pt idx="1348">
                  <c:v>0.06</c:v>
                </c:pt>
                <c:pt idx="1349">
                  <c:v>0.06</c:v>
                </c:pt>
                <c:pt idx="1350">
                  <c:v>0.06</c:v>
                </c:pt>
                <c:pt idx="1351">
                  <c:v>0.06</c:v>
                </c:pt>
                <c:pt idx="1352">
                  <c:v>0.06</c:v>
                </c:pt>
                <c:pt idx="1353">
                  <c:v>0.06</c:v>
                </c:pt>
                <c:pt idx="1354">
                  <c:v>0.07</c:v>
                </c:pt>
                <c:pt idx="1355">
                  <c:v>0.06</c:v>
                </c:pt>
                <c:pt idx="1356">
                  <c:v>0.06</c:v>
                </c:pt>
                <c:pt idx="1357">
                  <c:v>0.06</c:v>
                </c:pt>
                <c:pt idx="1358">
                  <c:v>0.06</c:v>
                </c:pt>
                <c:pt idx="1359">
                  <c:v>0.06</c:v>
                </c:pt>
                <c:pt idx="1360">
                  <c:v>0.06</c:v>
                </c:pt>
                <c:pt idx="1361">
                  <c:v>0.06</c:v>
                </c:pt>
                <c:pt idx="1362">
                  <c:v>0.06</c:v>
                </c:pt>
                <c:pt idx="1363">
                  <c:v>0.06</c:v>
                </c:pt>
                <c:pt idx="1364">
                  <c:v>0.06</c:v>
                </c:pt>
                <c:pt idx="1365">
                  <c:v>0.06</c:v>
                </c:pt>
                <c:pt idx="1366">
                  <c:v>0.06</c:v>
                </c:pt>
                <c:pt idx="1367">
                  <c:v>0.06</c:v>
                </c:pt>
                <c:pt idx="1368">
                  <c:v>0.06</c:v>
                </c:pt>
                <c:pt idx="1369">
                  <c:v>0.06</c:v>
                </c:pt>
                <c:pt idx="1370">
                  <c:v>0.06</c:v>
                </c:pt>
                <c:pt idx="1371">
                  <c:v>0.06</c:v>
                </c:pt>
                <c:pt idx="1372">
                  <c:v>0.06</c:v>
                </c:pt>
                <c:pt idx="1373">
                  <c:v>0.06</c:v>
                </c:pt>
                <c:pt idx="1374">
                  <c:v>0.06</c:v>
                </c:pt>
                <c:pt idx="1375">
                  <c:v>0.06</c:v>
                </c:pt>
                <c:pt idx="1376">
                  <c:v>0.06</c:v>
                </c:pt>
                <c:pt idx="1377">
                  <c:v>0.06</c:v>
                </c:pt>
                <c:pt idx="1378">
                  <c:v>0.06</c:v>
                </c:pt>
                <c:pt idx="1379">
                  <c:v>0.06</c:v>
                </c:pt>
                <c:pt idx="1380">
                  <c:v>0.06</c:v>
                </c:pt>
                <c:pt idx="1381">
                  <c:v>0.06</c:v>
                </c:pt>
                <c:pt idx="1382">
                  <c:v>0.06</c:v>
                </c:pt>
                <c:pt idx="1383">
                  <c:v>0.05</c:v>
                </c:pt>
                <c:pt idx="1384">
                  <c:v>0.06</c:v>
                </c:pt>
                <c:pt idx="1385">
                  <c:v>0.05</c:v>
                </c:pt>
                <c:pt idx="1386">
                  <c:v>0.06</c:v>
                </c:pt>
                <c:pt idx="1387">
                  <c:v>0.06</c:v>
                </c:pt>
                <c:pt idx="1388">
                  <c:v>0.06</c:v>
                </c:pt>
                <c:pt idx="1389">
                  <c:v>0.06</c:v>
                </c:pt>
                <c:pt idx="1390">
                  <c:v>0.06</c:v>
                </c:pt>
                <c:pt idx="1391">
                  <c:v>0.06</c:v>
                </c:pt>
                <c:pt idx="1392">
                  <c:v>0.06</c:v>
                </c:pt>
                <c:pt idx="1393">
                  <c:v>0.06</c:v>
                </c:pt>
                <c:pt idx="1394">
                  <c:v>0.06</c:v>
                </c:pt>
                <c:pt idx="1395">
                  <c:v>0.06</c:v>
                </c:pt>
                <c:pt idx="1396">
                  <c:v>0.06</c:v>
                </c:pt>
                <c:pt idx="1397">
                  <c:v>0.05</c:v>
                </c:pt>
                <c:pt idx="1398">
                  <c:v>0.05</c:v>
                </c:pt>
                <c:pt idx="1399">
                  <c:v>0.06</c:v>
                </c:pt>
                <c:pt idx="1400">
                  <c:v>0.06</c:v>
                </c:pt>
                <c:pt idx="1401">
                  <c:v>0.05</c:v>
                </c:pt>
                <c:pt idx="1402">
                  <c:v>0.06</c:v>
                </c:pt>
                <c:pt idx="1403">
                  <c:v>0.05</c:v>
                </c:pt>
                <c:pt idx="1404">
                  <c:v>0.05</c:v>
                </c:pt>
                <c:pt idx="1405">
                  <c:v>0.05</c:v>
                </c:pt>
                <c:pt idx="1406">
                  <c:v>0.05</c:v>
                </c:pt>
                <c:pt idx="1407">
                  <c:v>0.05</c:v>
                </c:pt>
                <c:pt idx="1408">
                  <c:v>0.05</c:v>
                </c:pt>
                <c:pt idx="1409">
                  <c:v>0.05</c:v>
                </c:pt>
                <c:pt idx="1410">
                  <c:v>0.05</c:v>
                </c:pt>
                <c:pt idx="1411">
                  <c:v>0.05</c:v>
                </c:pt>
                <c:pt idx="1412">
                  <c:v>0.05</c:v>
                </c:pt>
                <c:pt idx="1413">
                  <c:v>0.05</c:v>
                </c:pt>
                <c:pt idx="1414">
                  <c:v>0.05</c:v>
                </c:pt>
                <c:pt idx="1415">
                  <c:v>0.05</c:v>
                </c:pt>
                <c:pt idx="1416">
                  <c:v>0.06</c:v>
                </c:pt>
                <c:pt idx="1417">
                  <c:v>0.06</c:v>
                </c:pt>
                <c:pt idx="1418">
                  <c:v>0.06</c:v>
                </c:pt>
                <c:pt idx="1419">
                  <c:v>0.06</c:v>
                </c:pt>
                <c:pt idx="1420">
                  <c:v>0.05</c:v>
                </c:pt>
                <c:pt idx="1421">
                  <c:v>0.06</c:v>
                </c:pt>
                <c:pt idx="1422">
                  <c:v>0.05</c:v>
                </c:pt>
                <c:pt idx="1423">
                  <c:v>0.05</c:v>
                </c:pt>
                <c:pt idx="1424">
                  <c:v>0.05</c:v>
                </c:pt>
                <c:pt idx="1425">
                  <c:v>0.05</c:v>
                </c:pt>
                <c:pt idx="1426">
                  <c:v>0.05</c:v>
                </c:pt>
                <c:pt idx="1427">
                  <c:v>0.05</c:v>
                </c:pt>
                <c:pt idx="1428">
                  <c:v>0.05</c:v>
                </c:pt>
                <c:pt idx="1429">
                  <c:v>0.05</c:v>
                </c:pt>
                <c:pt idx="1430">
                  <c:v>0.05</c:v>
                </c:pt>
                <c:pt idx="1431">
                  <c:v>0.05</c:v>
                </c:pt>
                <c:pt idx="1432">
                  <c:v>0.05</c:v>
                </c:pt>
                <c:pt idx="1433">
                  <c:v>0.05</c:v>
                </c:pt>
                <c:pt idx="1434">
                  <c:v>0.05</c:v>
                </c:pt>
                <c:pt idx="1435">
                  <c:v>0.05</c:v>
                </c:pt>
                <c:pt idx="1436">
                  <c:v>0.05</c:v>
                </c:pt>
                <c:pt idx="1437">
                  <c:v>0.05</c:v>
                </c:pt>
                <c:pt idx="1438">
                  <c:v>0.05</c:v>
                </c:pt>
                <c:pt idx="1439">
                  <c:v>0.05</c:v>
                </c:pt>
                <c:pt idx="1440">
                  <c:v>0.05</c:v>
                </c:pt>
                <c:pt idx="1441">
                  <c:v>0.05</c:v>
                </c:pt>
                <c:pt idx="1442">
                  <c:v>0.05</c:v>
                </c:pt>
                <c:pt idx="1443">
                  <c:v>0.05</c:v>
                </c:pt>
                <c:pt idx="1444">
                  <c:v>0.05</c:v>
                </c:pt>
                <c:pt idx="1445">
                  <c:v>0.05</c:v>
                </c:pt>
                <c:pt idx="1446">
                  <c:v>0.05</c:v>
                </c:pt>
                <c:pt idx="1447">
                  <c:v>0.05</c:v>
                </c:pt>
                <c:pt idx="1448">
                  <c:v>0.05</c:v>
                </c:pt>
                <c:pt idx="1449">
                  <c:v>0.05</c:v>
                </c:pt>
                <c:pt idx="1450">
                  <c:v>0.05</c:v>
                </c:pt>
                <c:pt idx="1451">
                  <c:v>0.05</c:v>
                </c:pt>
                <c:pt idx="1452">
                  <c:v>0.06</c:v>
                </c:pt>
                <c:pt idx="1453">
                  <c:v>0.05</c:v>
                </c:pt>
                <c:pt idx="1454">
                  <c:v>0.05</c:v>
                </c:pt>
                <c:pt idx="1455">
                  <c:v>0.05</c:v>
                </c:pt>
                <c:pt idx="1456">
                  <c:v>0.05</c:v>
                </c:pt>
                <c:pt idx="1457">
                  <c:v>0.05</c:v>
                </c:pt>
                <c:pt idx="1458">
                  <c:v>0.05</c:v>
                </c:pt>
                <c:pt idx="1459">
                  <c:v>0.05</c:v>
                </c:pt>
                <c:pt idx="1460">
                  <c:v>0.05</c:v>
                </c:pt>
                <c:pt idx="1461">
                  <c:v>0.05</c:v>
                </c:pt>
                <c:pt idx="1462">
                  <c:v>0.05</c:v>
                </c:pt>
                <c:pt idx="1463">
                  <c:v>0.05</c:v>
                </c:pt>
                <c:pt idx="1464">
                  <c:v>0.05</c:v>
                </c:pt>
                <c:pt idx="1465">
                  <c:v>0.05</c:v>
                </c:pt>
                <c:pt idx="1466">
                  <c:v>0.05</c:v>
                </c:pt>
                <c:pt idx="1467">
                  <c:v>0.06</c:v>
                </c:pt>
                <c:pt idx="1468">
                  <c:v>0.06</c:v>
                </c:pt>
                <c:pt idx="1469">
                  <c:v>0.06</c:v>
                </c:pt>
                <c:pt idx="1470">
                  <c:v>0.05</c:v>
                </c:pt>
                <c:pt idx="1471">
                  <c:v>0.05</c:v>
                </c:pt>
                <c:pt idx="1472">
                  <c:v>0.05</c:v>
                </c:pt>
                <c:pt idx="1473">
                  <c:v>0.05</c:v>
                </c:pt>
                <c:pt idx="1474">
                  <c:v>0.05</c:v>
                </c:pt>
                <c:pt idx="1475">
                  <c:v>0.05</c:v>
                </c:pt>
                <c:pt idx="1476">
                  <c:v>0.05</c:v>
                </c:pt>
                <c:pt idx="1477">
                  <c:v>0.05</c:v>
                </c:pt>
                <c:pt idx="1478">
                  <c:v>0.05</c:v>
                </c:pt>
                <c:pt idx="1479">
                  <c:v>0.05</c:v>
                </c:pt>
                <c:pt idx="1480">
                  <c:v>0.05</c:v>
                </c:pt>
                <c:pt idx="1481">
                  <c:v>0.05</c:v>
                </c:pt>
                <c:pt idx="1482">
                  <c:v>0.05</c:v>
                </c:pt>
                <c:pt idx="1483">
                  <c:v>0.05</c:v>
                </c:pt>
                <c:pt idx="1484">
                  <c:v>0.05</c:v>
                </c:pt>
                <c:pt idx="1485">
                  <c:v>0.05</c:v>
                </c:pt>
                <c:pt idx="1486">
                  <c:v>0.05</c:v>
                </c:pt>
                <c:pt idx="1487">
                  <c:v>0.05</c:v>
                </c:pt>
                <c:pt idx="1488">
                  <c:v>0.05</c:v>
                </c:pt>
                <c:pt idx="1489">
                  <c:v>0.05</c:v>
                </c:pt>
                <c:pt idx="1490">
                  <c:v>0.05</c:v>
                </c:pt>
                <c:pt idx="1491">
                  <c:v>0.05</c:v>
                </c:pt>
                <c:pt idx="1492">
                  <c:v>0.05</c:v>
                </c:pt>
                <c:pt idx="1493">
                  <c:v>0.05</c:v>
                </c:pt>
                <c:pt idx="1494">
                  <c:v>0.05</c:v>
                </c:pt>
                <c:pt idx="1495">
                  <c:v>0.05</c:v>
                </c:pt>
                <c:pt idx="1496">
                  <c:v>0.05</c:v>
                </c:pt>
                <c:pt idx="1497">
                  <c:v>0.05</c:v>
                </c:pt>
                <c:pt idx="1498">
                  <c:v>0.05</c:v>
                </c:pt>
                <c:pt idx="1499">
                  <c:v>0.05</c:v>
                </c:pt>
                <c:pt idx="1500">
                  <c:v>0.05</c:v>
                </c:pt>
                <c:pt idx="1501">
                  <c:v>0.05</c:v>
                </c:pt>
                <c:pt idx="1502">
                  <c:v>0.05</c:v>
                </c:pt>
                <c:pt idx="1503">
                  <c:v>0.05</c:v>
                </c:pt>
                <c:pt idx="1504">
                  <c:v>0.05</c:v>
                </c:pt>
                <c:pt idx="1505">
                  <c:v>0.05</c:v>
                </c:pt>
                <c:pt idx="1506">
                  <c:v>0.05</c:v>
                </c:pt>
                <c:pt idx="1507">
                  <c:v>0.05</c:v>
                </c:pt>
                <c:pt idx="1508">
                  <c:v>0.05</c:v>
                </c:pt>
                <c:pt idx="1509">
                  <c:v>0.05</c:v>
                </c:pt>
                <c:pt idx="1510">
                  <c:v>0.05</c:v>
                </c:pt>
                <c:pt idx="1511">
                  <c:v>0.05</c:v>
                </c:pt>
                <c:pt idx="1512">
                  <c:v>0.05</c:v>
                </c:pt>
                <c:pt idx="1513">
                  <c:v>0.05</c:v>
                </c:pt>
                <c:pt idx="1514">
                  <c:v>0.05</c:v>
                </c:pt>
                <c:pt idx="1515">
                  <c:v>0.05</c:v>
                </c:pt>
                <c:pt idx="1516">
                  <c:v>0.05</c:v>
                </c:pt>
                <c:pt idx="1517">
                  <c:v>0.05</c:v>
                </c:pt>
                <c:pt idx="1518">
                  <c:v>0.05</c:v>
                </c:pt>
                <c:pt idx="1519">
                  <c:v>0.05</c:v>
                </c:pt>
                <c:pt idx="1520">
                  <c:v>0.05</c:v>
                </c:pt>
                <c:pt idx="1521">
                  <c:v>0.05</c:v>
                </c:pt>
                <c:pt idx="1522">
                  <c:v>0.05</c:v>
                </c:pt>
                <c:pt idx="1523">
                  <c:v>0.05</c:v>
                </c:pt>
                <c:pt idx="1524">
                  <c:v>0.05</c:v>
                </c:pt>
                <c:pt idx="1525">
                  <c:v>0.05</c:v>
                </c:pt>
                <c:pt idx="1526">
                  <c:v>0.05</c:v>
                </c:pt>
                <c:pt idx="1527">
                  <c:v>0.05</c:v>
                </c:pt>
                <c:pt idx="1528">
                  <c:v>0.05</c:v>
                </c:pt>
                <c:pt idx="1529">
                  <c:v>0.04</c:v>
                </c:pt>
                <c:pt idx="1530">
                  <c:v>0.05</c:v>
                </c:pt>
                <c:pt idx="1531">
                  <c:v>0.05</c:v>
                </c:pt>
                <c:pt idx="1532">
                  <c:v>0.05</c:v>
                </c:pt>
                <c:pt idx="1533">
                  <c:v>0.05</c:v>
                </c:pt>
                <c:pt idx="1534">
                  <c:v>0.05</c:v>
                </c:pt>
                <c:pt idx="1535">
                  <c:v>0.05</c:v>
                </c:pt>
                <c:pt idx="1536">
                  <c:v>0.05</c:v>
                </c:pt>
                <c:pt idx="1537">
                  <c:v>0.05</c:v>
                </c:pt>
                <c:pt idx="1538">
                  <c:v>0.05</c:v>
                </c:pt>
                <c:pt idx="1539">
                  <c:v>0.05</c:v>
                </c:pt>
                <c:pt idx="1540">
                  <c:v>0.05</c:v>
                </c:pt>
                <c:pt idx="1541">
                  <c:v>0.05</c:v>
                </c:pt>
                <c:pt idx="1542">
                  <c:v>0.05</c:v>
                </c:pt>
                <c:pt idx="1543">
                  <c:v>0.05</c:v>
                </c:pt>
                <c:pt idx="1544">
                  <c:v>0.05</c:v>
                </c:pt>
                <c:pt idx="1545">
                  <c:v>0.05</c:v>
                </c:pt>
                <c:pt idx="1546">
                  <c:v>0.05</c:v>
                </c:pt>
                <c:pt idx="1547">
                  <c:v>0.05</c:v>
                </c:pt>
                <c:pt idx="1548">
                  <c:v>0.05</c:v>
                </c:pt>
                <c:pt idx="1549">
                  <c:v>0.05</c:v>
                </c:pt>
                <c:pt idx="1550">
                  <c:v>0.05</c:v>
                </c:pt>
                <c:pt idx="1551">
                  <c:v>0.05</c:v>
                </c:pt>
                <c:pt idx="1552">
                  <c:v>0.05</c:v>
                </c:pt>
                <c:pt idx="1553">
                  <c:v>0.05</c:v>
                </c:pt>
                <c:pt idx="1554">
                  <c:v>0.05</c:v>
                </c:pt>
                <c:pt idx="1555">
                  <c:v>0.05</c:v>
                </c:pt>
                <c:pt idx="1556">
                  <c:v>0.05</c:v>
                </c:pt>
                <c:pt idx="1557">
                  <c:v>0.05</c:v>
                </c:pt>
                <c:pt idx="1558">
                  <c:v>0.05</c:v>
                </c:pt>
                <c:pt idx="1559">
                  <c:v>0.05</c:v>
                </c:pt>
                <c:pt idx="1560">
                  <c:v>0.05</c:v>
                </c:pt>
                <c:pt idx="1561">
                  <c:v>0.05</c:v>
                </c:pt>
                <c:pt idx="1562">
                  <c:v>0.05</c:v>
                </c:pt>
                <c:pt idx="1563">
                  <c:v>0.05</c:v>
                </c:pt>
                <c:pt idx="1564">
                  <c:v>0.05</c:v>
                </c:pt>
                <c:pt idx="1565">
                  <c:v>0.05</c:v>
                </c:pt>
                <c:pt idx="1566">
                  <c:v>0.05</c:v>
                </c:pt>
                <c:pt idx="1567">
                  <c:v>0.05</c:v>
                </c:pt>
                <c:pt idx="1568">
                  <c:v>0.05</c:v>
                </c:pt>
                <c:pt idx="1569">
                  <c:v>0.05</c:v>
                </c:pt>
                <c:pt idx="1570">
                  <c:v>0.05</c:v>
                </c:pt>
                <c:pt idx="1571">
                  <c:v>0.05</c:v>
                </c:pt>
                <c:pt idx="1572">
                  <c:v>0.05</c:v>
                </c:pt>
                <c:pt idx="1573">
                  <c:v>0.05</c:v>
                </c:pt>
                <c:pt idx="1574">
                  <c:v>0.05</c:v>
                </c:pt>
                <c:pt idx="1575">
                  <c:v>0.05</c:v>
                </c:pt>
                <c:pt idx="1576">
                  <c:v>0.05</c:v>
                </c:pt>
                <c:pt idx="1577">
                  <c:v>0.05</c:v>
                </c:pt>
                <c:pt idx="1578">
                  <c:v>0.05</c:v>
                </c:pt>
                <c:pt idx="1579">
                  <c:v>0.05</c:v>
                </c:pt>
                <c:pt idx="1580">
                  <c:v>0.05</c:v>
                </c:pt>
                <c:pt idx="1581">
                  <c:v>0.05</c:v>
                </c:pt>
                <c:pt idx="1582">
                  <c:v>0.05</c:v>
                </c:pt>
                <c:pt idx="1583">
                  <c:v>0.05</c:v>
                </c:pt>
                <c:pt idx="1584">
                  <c:v>0.05</c:v>
                </c:pt>
                <c:pt idx="1585">
                  <c:v>0.04</c:v>
                </c:pt>
                <c:pt idx="1586">
                  <c:v>0.04</c:v>
                </c:pt>
                <c:pt idx="1587">
                  <c:v>0.05</c:v>
                </c:pt>
                <c:pt idx="1588">
                  <c:v>0.05</c:v>
                </c:pt>
                <c:pt idx="1589">
                  <c:v>0.05</c:v>
                </c:pt>
                <c:pt idx="1590">
                  <c:v>0.05</c:v>
                </c:pt>
                <c:pt idx="1591">
                  <c:v>0.05</c:v>
                </c:pt>
                <c:pt idx="1592">
                  <c:v>0.05</c:v>
                </c:pt>
                <c:pt idx="1593">
                  <c:v>0.05</c:v>
                </c:pt>
                <c:pt idx="1594">
                  <c:v>0.04</c:v>
                </c:pt>
                <c:pt idx="1595">
                  <c:v>0.05</c:v>
                </c:pt>
                <c:pt idx="1596">
                  <c:v>0.05</c:v>
                </c:pt>
                <c:pt idx="1597">
                  <c:v>0.05</c:v>
                </c:pt>
                <c:pt idx="1598">
                  <c:v>0.05</c:v>
                </c:pt>
                <c:pt idx="1599">
                  <c:v>0.05</c:v>
                </c:pt>
                <c:pt idx="1600">
                  <c:v>0.05</c:v>
                </c:pt>
                <c:pt idx="1601">
                  <c:v>0.05</c:v>
                </c:pt>
                <c:pt idx="1602">
                  <c:v>0.04</c:v>
                </c:pt>
                <c:pt idx="1603">
                  <c:v>0.05</c:v>
                </c:pt>
                <c:pt idx="1604">
                  <c:v>0.05</c:v>
                </c:pt>
                <c:pt idx="1605">
                  <c:v>0.04</c:v>
                </c:pt>
                <c:pt idx="1606">
                  <c:v>0.05</c:v>
                </c:pt>
                <c:pt idx="1607">
                  <c:v>0.05</c:v>
                </c:pt>
                <c:pt idx="1608">
                  <c:v>0.04</c:v>
                </c:pt>
                <c:pt idx="1609">
                  <c:v>0.05</c:v>
                </c:pt>
                <c:pt idx="1610">
                  <c:v>0.05</c:v>
                </c:pt>
                <c:pt idx="1611">
                  <c:v>0.05</c:v>
                </c:pt>
                <c:pt idx="1612">
                  <c:v>0.05</c:v>
                </c:pt>
                <c:pt idx="1613">
                  <c:v>0.05</c:v>
                </c:pt>
                <c:pt idx="1614">
                  <c:v>0.04</c:v>
                </c:pt>
                <c:pt idx="1615">
                  <c:v>0.05</c:v>
                </c:pt>
                <c:pt idx="1616">
                  <c:v>0.04</c:v>
                </c:pt>
                <c:pt idx="1617">
                  <c:v>0.04</c:v>
                </c:pt>
                <c:pt idx="1618">
                  <c:v>0.04</c:v>
                </c:pt>
                <c:pt idx="1619">
                  <c:v>0.05</c:v>
                </c:pt>
                <c:pt idx="1620">
                  <c:v>0.05</c:v>
                </c:pt>
                <c:pt idx="1621">
                  <c:v>0.05</c:v>
                </c:pt>
                <c:pt idx="1622">
                  <c:v>0.05</c:v>
                </c:pt>
                <c:pt idx="1623">
                  <c:v>0.05</c:v>
                </c:pt>
                <c:pt idx="1624">
                  <c:v>0.04</c:v>
                </c:pt>
                <c:pt idx="1625">
                  <c:v>0.04</c:v>
                </c:pt>
                <c:pt idx="1626">
                  <c:v>0.04</c:v>
                </c:pt>
                <c:pt idx="1627">
                  <c:v>0.04</c:v>
                </c:pt>
                <c:pt idx="1628">
                  <c:v>0.04</c:v>
                </c:pt>
                <c:pt idx="1629">
                  <c:v>0.04</c:v>
                </c:pt>
                <c:pt idx="1630">
                  <c:v>0.05</c:v>
                </c:pt>
                <c:pt idx="1631">
                  <c:v>0.05</c:v>
                </c:pt>
                <c:pt idx="1632">
                  <c:v>0.04</c:v>
                </c:pt>
                <c:pt idx="1633">
                  <c:v>0.05</c:v>
                </c:pt>
                <c:pt idx="1634">
                  <c:v>0.04</c:v>
                </c:pt>
                <c:pt idx="1635">
                  <c:v>0.05</c:v>
                </c:pt>
                <c:pt idx="1636">
                  <c:v>0.04</c:v>
                </c:pt>
                <c:pt idx="1637">
                  <c:v>0.04</c:v>
                </c:pt>
                <c:pt idx="1638">
                  <c:v>0.04</c:v>
                </c:pt>
                <c:pt idx="1639">
                  <c:v>0.04</c:v>
                </c:pt>
                <c:pt idx="1640">
                  <c:v>0.05</c:v>
                </c:pt>
                <c:pt idx="1641">
                  <c:v>0.04</c:v>
                </c:pt>
                <c:pt idx="1642">
                  <c:v>0.04</c:v>
                </c:pt>
                <c:pt idx="1643">
                  <c:v>0.05</c:v>
                </c:pt>
                <c:pt idx="1644">
                  <c:v>0.05</c:v>
                </c:pt>
                <c:pt idx="1645">
                  <c:v>0.05</c:v>
                </c:pt>
                <c:pt idx="1646">
                  <c:v>0.04</c:v>
                </c:pt>
                <c:pt idx="1647">
                  <c:v>0.04</c:v>
                </c:pt>
                <c:pt idx="1648">
                  <c:v>0.04</c:v>
                </c:pt>
                <c:pt idx="1649">
                  <c:v>0.04</c:v>
                </c:pt>
                <c:pt idx="1650">
                  <c:v>0.04</c:v>
                </c:pt>
                <c:pt idx="1651">
                  <c:v>0.04</c:v>
                </c:pt>
                <c:pt idx="1652">
                  <c:v>0.04</c:v>
                </c:pt>
                <c:pt idx="1653">
                  <c:v>0.05</c:v>
                </c:pt>
                <c:pt idx="1654">
                  <c:v>0.04</c:v>
                </c:pt>
                <c:pt idx="1655">
                  <c:v>0.04</c:v>
                </c:pt>
                <c:pt idx="1656">
                  <c:v>0.04</c:v>
                </c:pt>
                <c:pt idx="1657">
                  <c:v>0.04</c:v>
                </c:pt>
                <c:pt idx="1658">
                  <c:v>0.04</c:v>
                </c:pt>
                <c:pt idx="1659">
                  <c:v>0.04</c:v>
                </c:pt>
                <c:pt idx="1660">
                  <c:v>0.04</c:v>
                </c:pt>
                <c:pt idx="1661">
                  <c:v>0.04</c:v>
                </c:pt>
                <c:pt idx="1662">
                  <c:v>0.04</c:v>
                </c:pt>
                <c:pt idx="1663">
                  <c:v>0.04</c:v>
                </c:pt>
                <c:pt idx="1664">
                  <c:v>0.04</c:v>
                </c:pt>
                <c:pt idx="1665">
                  <c:v>0.04</c:v>
                </c:pt>
                <c:pt idx="1666">
                  <c:v>0.04</c:v>
                </c:pt>
                <c:pt idx="1667">
                  <c:v>0.04</c:v>
                </c:pt>
                <c:pt idx="1668">
                  <c:v>0.04</c:v>
                </c:pt>
                <c:pt idx="1669">
                  <c:v>0.04</c:v>
                </c:pt>
                <c:pt idx="1670">
                  <c:v>0.04</c:v>
                </c:pt>
                <c:pt idx="1671">
                  <c:v>0.04</c:v>
                </c:pt>
                <c:pt idx="1672">
                  <c:v>0.04</c:v>
                </c:pt>
                <c:pt idx="1673">
                  <c:v>0.04</c:v>
                </c:pt>
                <c:pt idx="1674">
                  <c:v>0.04</c:v>
                </c:pt>
                <c:pt idx="1675">
                  <c:v>0.04</c:v>
                </c:pt>
                <c:pt idx="1676">
                  <c:v>0.04</c:v>
                </c:pt>
                <c:pt idx="1677">
                  <c:v>0.04</c:v>
                </c:pt>
                <c:pt idx="1678">
                  <c:v>0.04</c:v>
                </c:pt>
                <c:pt idx="1679">
                  <c:v>0.04</c:v>
                </c:pt>
                <c:pt idx="1680">
                  <c:v>0.04</c:v>
                </c:pt>
                <c:pt idx="1681">
                  <c:v>0.04</c:v>
                </c:pt>
                <c:pt idx="1682">
                  <c:v>0.05</c:v>
                </c:pt>
                <c:pt idx="1683">
                  <c:v>0.04</c:v>
                </c:pt>
                <c:pt idx="1684">
                  <c:v>0.04</c:v>
                </c:pt>
                <c:pt idx="1685">
                  <c:v>0.04</c:v>
                </c:pt>
                <c:pt idx="1686">
                  <c:v>0.04</c:v>
                </c:pt>
                <c:pt idx="1687">
                  <c:v>0.04</c:v>
                </c:pt>
                <c:pt idx="1688">
                  <c:v>0.04</c:v>
                </c:pt>
                <c:pt idx="1689">
                  <c:v>0.04</c:v>
                </c:pt>
                <c:pt idx="1690">
                  <c:v>0.04</c:v>
                </c:pt>
                <c:pt idx="1691">
                  <c:v>0.05</c:v>
                </c:pt>
                <c:pt idx="1692">
                  <c:v>0.04</c:v>
                </c:pt>
                <c:pt idx="1693">
                  <c:v>0.04</c:v>
                </c:pt>
                <c:pt idx="1694">
                  <c:v>0.04</c:v>
                </c:pt>
                <c:pt idx="1695">
                  <c:v>0.04</c:v>
                </c:pt>
                <c:pt idx="1696">
                  <c:v>0.04</c:v>
                </c:pt>
                <c:pt idx="1697">
                  <c:v>0.04</c:v>
                </c:pt>
                <c:pt idx="1698">
                  <c:v>0.04</c:v>
                </c:pt>
                <c:pt idx="1699">
                  <c:v>0.04</c:v>
                </c:pt>
                <c:pt idx="1700">
                  <c:v>0.04</c:v>
                </c:pt>
                <c:pt idx="1701">
                  <c:v>0.04</c:v>
                </c:pt>
                <c:pt idx="1702">
                  <c:v>0.04</c:v>
                </c:pt>
                <c:pt idx="1703">
                  <c:v>0.04</c:v>
                </c:pt>
                <c:pt idx="1704">
                  <c:v>0.04</c:v>
                </c:pt>
                <c:pt idx="1705">
                  <c:v>0.04</c:v>
                </c:pt>
                <c:pt idx="1706">
                  <c:v>0.04</c:v>
                </c:pt>
                <c:pt idx="1707">
                  <c:v>0.04</c:v>
                </c:pt>
                <c:pt idx="1708">
                  <c:v>0.05</c:v>
                </c:pt>
                <c:pt idx="1709">
                  <c:v>0.04</c:v>
                </c:pt>
                <c:pt idx="1710">
                  <c:v>0.05</c:v>
                </c:pt>
                <c:pt idx="1711">
                  <c:v>0.04</c:v>
                </c:pt>
                <c:pt idx="1712">
                  <c:v>0.04</c:v>
                </c:pt>
                <c:pt idx="1713">
                  <c:v>0.04</c:v>
                </c:pt>
                <c:pt idx="1714">
                  <c:v>0.04</c:v>
                </c:pt>
                <c:pt idx="1715">
                  <c:v>0.04</c:v>
                </c:pt>
                <c:pt idx="1716">
                  <c:v>0.04</c:v>
                </c:pt>
                <c:pt idx="1717">
                  <c:v>0.04</c:v>
                </c:pt>
                <c:pt idx="1718">
                  <c:v>0.04</c:v>
                </c:pt>
                <c:pt idx="1719">
                  <c:v>0.04</c:v>
                </c:pt>
                <c:pt idx="1720">
                  <c:v>0.04</c:v>
                </c:pt>
                <c:pt idx="1721">
                  <c:v>0.04</c:v>
                </c:pt>
                <c:pt idx="1722">
                  <c:v>0.04</c:v>
                </c:pt>
                <c:pt idx="1723">
                  <c:v>0.05</c:v>
                </c:pt>
                <c:pt idx="1724">
                  <c:v>0.04</c:v>
                </c:pt>
                <c:pt idx="1725">
                  <c:v>0.04</c:v>
                </c:pt>
                <c:pt idx="1726">
                  <c:v>0.04</c:v>
                </c:pt>
                <c:pt idx="1727">
                  <c:v>0.04</c:v>
                </c:pt>
                <c:pt idx="1728">
                  <c:v>0.04</c:v>
                </c:pt>
                <c:pt idx="1729">
                  <c:v>0.04</c:v>
                </c:pt>
                <c:pt idx="1730">
                  <c:v>0.04</c:v>
                </c:pt>
                <c:pt idx="1731">
                  <c:v>0.04</c:v>
                </c:pt>
                <c:pt idx="1732">
                  <c:v>0.05</c:v>
                </c:pt>
                <c:pt idx="1733">
                  <c:v>0.04</c:v>
                </c:pt>
                <c:pt idx="1734">
                  <c:v>0.04</c:v>
                </c:pt>
                <c:pt idx="1735">
                  <c:v>0.04</c:v>
                </c:pt>
                <c:pt idx="1736">
                  <c:v>0.04</c:v>
                </c:pt>
                <c:pt idx="1737">
                  <c:v>0.04</c:v>
                </c:pt>
                <c:pt idx="1738">
                  <c:v>0.04</c:v>
                </c:pt>
                <c:pt idx="1739">
                  <c:v>0.05</c:v>
                </c:pt>
                <c:pt idx="1740">
                  <c:v>0.04</c:v>
                </c:pt>
                <c:pt idx="1741">
                  <c:v>0.04</c:v>
                </c:pt>
                <c:pt idx="1742">
                  <c:v>0.04</c:v>
                </c:pt>
                <c:pt idx="1743">
                  <c:v>0.04</c:v>
                </c:pt>
                <c:pt idx="1744">
                  <c:v>0.05</c:v>
                </c:pt>
                <c:pt idx="1745">
                  <c:v>0.04</c:v>
                </c:pt>
                <c:pt idx="1746">
                  <c:v>0.04</c:v>
                </c:pt>
                <c:pt idx="1747">
                  <c:v>0.04</c:v>
                </c:pt>
                <c:pt idx="1748">
                  <c:v>0.04</c:v>
                </c:pt>
                <c:pt idx="1749">
                  <c:v>0.04</c:v>
                </c:pt>
                <c:pt idx="1750">
                  <c:v>0.04</c:v>
                </c:pt>
                <c:pt idx="1751">
                  <c:v>0.04</c:v>
                </c:pt>
                <c:pt idx="1752">
                  <c:v>0.04</c:v>
                </c:pt>
                <c:pt idx="1753">
                  <c:v>0.04</c:v>
                </c:pt>
                <c:pt idx="1754">
                  <c:v>0.04</c:v>
                </c:pt>
                <c:pt idx="1755">
                  <c:v>0.04</c:v>
                </c:pt>
                <c:pt idx="1756">
                  <c:v>0.04</c:v>
                </c:pt>
                <c:pt idx="1757">
                  <c:v>0.04</c:v>
                </c:pt>
                <c:pt idx="1758">
                  <c:v>0.04</c:v>
                </c:pt>
                <c:pt idx="1759">
                  <c:v>0.05</c:v>
                </c:pt>
                <c:pt idx="1760">
                  <c:v>0.04</c:v>
                </c:pt>
                <c:pt idx="1761">
                  <c:v>0.05</c:v>
                </c:pt>
                <c:pt idx="1762">
                  <c:v>0.04</c:v>
                </c:pt>
                <c:pt idx="1763">
                  <c:v>0.04</c:v>
                </c:pt>
                <c:pt idx="1764">
                  <c:v>0.04</c:v>
                </c:pt>
                <c:pt idx="1765">
                  <c:v>0.04</c:v>
                </c:pt>
                <c:pt idx="1766">
                  <c:v>0.04</c:v>
                </c:pt>
                <c:pt idx="1767">
                  <c:v>0.04</c:v>
                </c:pt>
                <c:pt idx="1768">
                  <c:v>0.04</c:v>
                </c:pt>
                <c:pt idx="1769">
                  <c:v>0.04</c:v>
                </c:pt>
                <c:pt idx="1770">
                  <c:v>0.04</c:v>
                </c:pt>
                <c:pt idx="1771">
                  <c:v>0.04</c:v>
                </c:pt>
                <c:pt idx="1772">
                  <c:v>0.04</c:v>
                </c:pt>
                <c:pt idx="1773">
                  <c:v>0.04</c:v>
                </c:pt>
                <c:pt idx="1774">
                  <c:v>0.04</c:v>
                </c:pt>
                <c:pt idx="1775">
                  <c:v>0.05</c:v>
                </c:pt>
                <c:pt idx="1776">
                  <c:v>0.04</c:v>
                </c:pt>
                <c:pt idx="1777">
                  <c:v>0.04</c:v>
                </c:pt>
                <c:pt idx="1778">
                  <c:v>0.04</c:v>
                </c:pt>
                <c:pt idx="1779">
                  <c:v>0.04</c:v>
                </c:pt>
                <c:pt idx="1780">
                  <c:v>0.05</c:v>
                </c:pt>
                <c:pt idx="1781">
                  <c:v>0.05</c:v>
                </c:pt>
                <c:pt idx="1782">
                  <c:v>0.04</c:v>
                </c:pt>
                <c:pt idx="1783">
                  <c:v>0.04</c:v>
                </c:pt>
                <c:pt idx="1784">
                  <c:v>0.04</c:v>
                </c:pt>
                <c:pt idx="1785">
                  <c:v>0.04</c:v>
                </c:pt>
                <c:pt idx="1786">
                  <c:v>0.04</c:v>
                </c:pt>
                <c:pt idx="1787">
                  <c:v>0.04</c:v>
                </c:pt>
                <c:pt idx="1788">
                  <c:v>0.04</c:v>
                </c:pt>
                <c:pt idx="1789">
                  <c:v>0.04</c:v>
                </c:pt>
                <c:pt idx="1790">
                  <c:v>0.04</c:v>
                </c:pt>
                <c:pt idx="1791">
                  <c:v>0.05</c:v>
                </c:pt>
                <c:pt idx="1792">
                  <c:v>0.04</c:v>
                </c:pt>
                <c:pt idx="1793">
                  <c:v>0.04</c:v>
                </c:pt>
                <c:pt idx="1794">
                  <c:v>0.04</c:v>
                </c:pt>
                <c:pt idx="1795">
                  <c:v>0.05</c:v>
                </c:pt>
                <c:pt idx="1796">
                  <c:v>0.04</c:v>
                </c:pt>
                <c:pt idx="1797">
                  <c:v>0.05</c:v>
                </c:pt>
                <c:pt idx="1798">
                  <c:v>0.05</c:v>
                </c:pt>
                <c:pt idx="1799">
                  <c:v>0.04</c:v>
                </c:pt>
                <c:pt idx="1800">
                  <c:v>0.05</c:v>
                </c:pt>
                <c:pt idx="1801">
                  <c:v>0.05</c:v>
                </c:pt>
                <c:pt idx="1802">
                  <c:v>0.05</c:v>
                </c:pt>
                <c:pt idx="1803">
                  <c:v>0.04</c:v>
                </c:pt>
                <c:pt idx="1804">
                  <c:v>0.04</c:v>
                </c:pt>
                <c:pt idx="1805">
                  <c:v>0.04</c:v>
                </c:pt>
                <c:pt idx="1806">
                  <c:v>0.04</c:v>
                </c:pt>
                <c:pt idx="1807">
                  <c:v>0.04</c:v>
                </c:pt>
                <c:pt idx="1808">
                  <c:v>0.05</c:v>
                </c:pt>
                <c:pt idx="1809">
                  <c:v>0.04</c:v>
                </c:pt>
                <c:pt idx="1810">
                  <c:v>0.04</c:v>
                </c:pt>
                <c:pt idx="1811">
                  <c:v>0.04</c:v>
                </c:pt>
                <c:pt idx="1812">
                  <c:v>0.04</c:v>
                </c:pt>
                <c:pt idx="1813">
                  <c:v>0.04</c:v>
                </c:pt>
                <c:pt idx="1814">
                  <c:v>0.04</c:v>
                </c:pt>
                <c:pt idx="1815">
                  <c:v>0.04</c:v>
                </c:pt>
                <c:pt idx="1816">
                  <c:v>0.04</c:v>
                </c:pt>
                <c:pt idx="1817">
                  <c:v>0.05</c:v>
                </c:pt>
                <c:pt idx="1818">
                  <c:v>0.05</c:v>
                </c:pt>
                <c:pt idx="1819">
                  <c:v>0.05</c:v>
                </c:pt>
                <c:pt idx="1820">
                  <c:v>0.04</c:v>
                </c:pt>
                <c:pt idx="1821">
                  <c:v>0.04</c:v>
                </c:pt>
                <c:pt idx="1822">
                  <c:v>0.04</c:v>
                </c:pt>
                <c:pt idx="1823">
                  <c:v>0.04</c:v>
                </c:pt>
                <c:pt idx="1824">
                  <c:v>0.04</c:v>
                </c:pt>
                <c:pt idx="1825">
                  <c:v>0.05</c:v>
                </c:pt>
                <c:pt idx="1826">
                  <c:v>0.05</c:v>
                </c:pt>
                <c:pt idx="1827">
                  <c:v>0.05</c:v>
                </c:pt>
                <c:pt idx="1828">
                  <c:v>0.05</c:v>
                </c:pt>
                <c:pt idx="1829">
                  <c:v>0.04</c:v>
                </c:pt>
                <c:pt idx="1830">
                  <c:v>0.05</c:v>
                </c:pt>
                <c:pt idx="1831">
                  <c:v>0.04</c:v>
                </c:pt>
                <c:pt idx="1832">
                  <c:v>0.04</c:v>
                </c:pt>
                <c:pt idx="1833">
                  <c:v>0.04</c:v>
                </c:pt>
                <c:pt idx="1834">
                  <c:v>0.05</c:v>
                </c:pt>
                <c:pt idx="1835">
                  <c:v>0.04</c:v>
                </c:pt>
                <c:pt idx="1836">
                  <c:v>0.05</c:v>
                </c:pt>
                <c:pt idx="1837">
                  <c:v>0.04</c:v>
                </c:pt>
                <c:pt idx="1838">
                  <c:v>0.05</c:v>
                </c:pt>
                <c:pt idx="1839">
                  <c:v>0.04</c:v>
                </c:pt>
                <c:pt idx="1840">
                  <c:v>0.04</c:v>
                </c:pt>
                <c:pt idx="1841">
                  <c:v>0.04</c:v>
                </c:pt>
                <c:pt idx="1842">
                  <c:v>0.05</c:v>
                </c:pt>
                <c:pt idx="1843">
                  <c:v>0.05</c:v>
                </c:pt>
                <c:pt idx="1844">
                  <c:v>0.04</c:v>
                </c:pt>
                <c:pt idx="1845">
                  <c:v>0.05</c:v>
                </c:pt>
                <c:pt idx="1846">
                  <c:v>0.05</c:v>
                </c:pt>
                <c:pt idx="1847">
                  <c:v>0.04</c:v>
                </c:pt>
                <c:pt idx="1848">
                  <c:v>0.05</c:v>
                </c:pt>
                <c:pt idx="1849">
                  <c:v>0.05</c:v>
                </c:pt>
                <c:pt idx="1850">
                  <c:v>0.05</c:v>
                </c:pt>
                <c:pt idx="1851">
                  <c:v>0.04</c:v>
                </c:pt>
                <c:pt idx="1852">
                  <c:v>0.04</c:v>
                </c:pt>
                <c:pt idx="1853">
                  <c:v>0.04</c:v>
                </c:pt>
                <c:pt idx="1854">
                  <c:v>0.04</c:v>
                </c:pt>
                <c:pt idx="1855">
                  <c:v>0.04</c:v>
                </c:pt>
                <c:pt idx="1856">
                  <c:v>0.05</c:v>
                </c:pt>
                <c:pt idx="1857">
                  <c:v>0.04</c:v>
                </c:pt>
                <c:pt idx="1858">
                  <c:v>0.05</c:v>
                </c:pt>
                <c:pt idx="1859">
                  <c:v>0.05</c:v>
                </c:pt>
                <c:pt idx="1860">
                  <c:v>0.04</c:v>
                </c:pt>
                <c:pt idx="1861">
                  <c:v>0.05</c:v>
                </c:pt>
                <c:pt idx="1862">
                  <c:v>0.05</c:v>
                </c:pt>
                <c:pt idx="1863">
                  <c:v>0.05</c:v>
                </c:pt>
                <c:pt idx="1864">
                  <c:v>0.05</c:v>
                </c:pt>
                <c:pt idx="1865">
                  <c:v>0.04</c:v>
                </c:pt>
                <c:pt idx="1866">
                  <c:v>0.05</c:v>
                </c:pt>
                <c:pt idx="1867">
                  <c:v>0.05</c:v>
                </c:pt>
                <c:pt idx="1868">
                  <c:v>0.04</c:v>
                </c:pt>
                <c:pt idx="1869">
                  <c:v>0.05</c:v>
                </c:pt>
                <c:pt idx="1870">
                  <c:v>0.04</c:v>
                </c:pt>
                <c:pt idx="1871">
                  <c:v>0.04</c:v>
                </c:pt>
                <c:pt idx="1872">
                  <c:v>0.05</c:v>
                </c:pt>
                <c:pt idx="1873">
                  <c:v>0.04</c:v>
                </c:pt>
                <c:pt idx="1874">
                  <c:v>0.05</c:v>
                </c:pt>
                <c:pt idx="1875">
                  <c:v>0.04</c:v>
                </c:pt>
                <c:pt idx="1876">
                  <c:v>0.04</c:v>
                </c:pt>
                <c:pt idx="1877">
                  <c:v>0.04</c:v>
                </c:pt>
                <c:pt idx="1878">
                  <c:v>0.04</c:v>
                </c:pt>
                <c:pt idx="1879">
                  <c:v>0.05</c:v>
                </c:pt>
                <c:pt idx="1880">
                  <c:v>0.04</c:v>
                </c:pt>
                <c:pt idx="1881">
                  <c:v>0.05</c:v>
                </c:pt>
                <c:pt idx="1882">
                  <c:v>0.04</c:v>
                </c:pt>
                <c:pt idx="1883">
                  <c:v>0.05</c:v>
                </c:pt>
                <c:pt idx="1884">
                  <c:v>0.05</c:v>
                </c:pt>
                <c:pt idx="1885">
                  <c:v>0.04</c:v>
                </c:pt>
                <c:pt idx="1886">
                  <c:v>0.04</c:v>
                </c:pt>
                <c:pt idx="1887">
                  <c:v>0.04</c:v>
                </c:pt>
                <c:pt idx="1888">
                  <c:v>0.04</c:v>
                </c:pt>
                <c:pt idx="1889">
                  <c:v>0.05</c:v>
                </c:pt>
                <c:pt idx="1890">
                  <c:v>0.04</c:v>
                </c:pt>
                <c:pt idx="1891">
                  <c:v>0.05</c:v>
                </c:pt>
                <c:pt idx="1892">
                  <c:v>0.04</c:v>
                </c:pt>
                <c:pt idx="1893">
                  <c:v>0.05</c:v>
                </c:pt>
                <c:pt idx="1894">
                  <c:v>0.05</c:v>
                </c:pt>
                <c:pt idx="1895">
                  <c:v>0.05</c:v>
                </c:pt>
                <c:pt idx="1896">
                  <c:v>0.05</c:v>
                </c:pt>
                <c:pt idx="1897">
                  <c:v>0.04</c:v>
                </c:pt>
                <c:pt idx="1898">
                  <c:v>0.04</c:v>
                </c:pt>
                <c:pt idx="1899">
                  <c:v>0.05</c:v>
                </c:pt>
                <c:pt idx="1900">
                  <c:v>0.05</c:v>
                </c:pt>
                <c:pt idx="1901">
                  <c:v>0.04</c:v>
                </c:pt>
                <c:pt idx="1902">
                  <c:v>0.05</c:v>
                </c:pt>
                <c:pt idx="1903">
                  <c:v>0.05</c:v>
                </c:pt>
                <c:pt idx="1904">
                  <c:v>0.04</c:v>
                </c:pt>
                <c:pt idx="1905">
                  <c:v>0.05</c:v>
                </c:pt>
                <c:pt idx="1906">
                  <c:v>0.04</c:v>
                </c:pt>
                <c:pt idx="1907">
                  <c:v>0.04</c:v>
                </c:pt>
                <c:pt idx="1908">
                  <c:v>0.04</c:v>
                </c:pt>
                <c:pt idx="1909">
                  <c:v>0.04</c:v>
                </c:pt>
                <c:pt idx="1910">
                  <c:v>0.05</c:v>
                </c:pt>
                <c:pt idx="1911">
                  <c:v>0.04</c:v>
                </c:pt>
                <c:pt idx="1912">
                  <c:v>0.05</c:v>
                </c:pt>
                <c:pt idx="1913">
                  <c:v>0.04</c:v>
                </c:pt>
                <c:pt idx="1914">
                  <c:v>0.04</c:v>
                </c:pt>
                <c:pt idx="1915">
                  <c:v>0.04</c:v>
                </c:pt>
                <c:pt idx="1916">
                  <c:v>0.05</c:v>
                </c:pt>
                <c:pt idx="1917">
                  <c:v>0.04</c:v>
                </c:pt>
                <c:pt idx="1918">
                  <c:v>0.05</c:v>
                </c:pt>
                <c:pt idx="1919">
                  <c:v>0.04</c:v>
                </c:pt>
                <c:pt idx="1920">
                  <c:v>0.04</c:v>
                </c:pt>
                <c:pt idx="1921">
                  <c:v>0.05</c:v>
                </c:pt>
                <c:pt idx="1922">
                  <c:v>0.05</c:v>
                </c:pt>
                <c:pt idx="1923">
                  <c:v>0.04</c:v>
                </c:pt>
                <c:pt idx="1924">
                  <c:v>0.05</c:v>
                </c:pt>
                <c:pt idx="1925">
                  <c:v>0.05</c:v>
                </c:pt>
                <c:pt idx="1926">
                  <c:v>0.04</c:v>
                </c:pt>
                <c:pt idx="1927">
                  <c:v>0.04</c:v>
                </c:pt>
                <c:pt idx="1928">
                  <c:v>0.05</c:v>
                </c:pt>
                <c:pt idx="1929">
                  <c:v>0.04</c:v>
                </c:pt>
                <c:pt idx="1930">
                  <c:v>0.05</c:v>
                </c:pt>
                <c:pt idx="1931">
                  <c:v>0.04</c:v>
                </c:pt>
                <c:pt idx="1932">
                  <c:v>0.05</c:v>
                </c:pt>
                <c:pt idx="1933">
                  <c:v>0.04</c:v>
                </c:pt>
                <c:pt idx="1934">
                  <c:v>0.04</c:v>
                </c:pt>
                <c:pt idx="1935">
                  <c:v>0.04</c:v>
                </c:pt>
                <c:pt idx="1936">
                  <c:v>0.05</c:v>
                </c:pt>
                <c:pt idx="1937">
                  <c:v>0.04</c:v>
                </c:pt>
                <c:pt idx="1938">
                  <c:v>0.05</c:v>
                </c:pt>
                <c:pt idx="1939">
                  <c:v>0.04</c:v>
                </c:pt>
                <c:pt idx="1940">
                  <c:v>0.05</c:v>
                </c:pt>
                <c:pt idx="1941">
                  <c:v>0.04</c:v>
                </c:pt>
                <c:pt idx="1942">
                  <c:v>0.04</c:v>
                </c:pt>
                <c:pt idx="1943">
                  <c:v>0.04</c:v>
                </c:pt>
                <c:pt idx="1944">
                  <c:v>0.04</c:v>
                </c:pt>
                <c:pt idx="1945">
                  <c:v>0.04</c:v>
                </c:pt>
                <c:pt idx="1946">
                  <c:v>0.04</c:v>
                </c:pt>
                <c:pt idx="1947">
                  <c:v>0.05</c:v>
                </c:pt>
                <c:pt idx="1948">
                  <c:v>0.04</c:v>
                </c:pt>
                <c:pt idx="1949">
                  <c:v>0.04</c:v>
                </c:pt>
                <c:pt idx="1950">
                  <c:v>0.04</c:v>
                </c:pt>
                <c:pt idx="1951">
                  <c:v>0.04</c:v>
                </c:pt>
                <c:pt idx="1952">
                  <c:v>0.05</c:v>
                </c:pt>
                <c:pt idx="1953">
                  <c:v>0.05</c:v>
                </c:pt>
                <c:pt idx="1954">
                  <c:v>0.04</c:v>
                </c:pt>
                <c:pt idx="1955">
                  <c:v>0.05</c:v>
                </c:pt>
                <c:pt idx="1956">
                  <c:v>0.04</c:v>
                </c:pt>
                <c:pt idx="1957">
                  <c:v>0.05</c:v>
                </c:pt>
                <c:pt idx="1958">
                  <c:v>0.05</c:v>
                </c:pt>
                <c:pt idx="1959">
                  <c:v>0.04</c:v>
                </c:pt>
                <c:pt idx="1960">
                  <c:v>0.04</c:v>
                </c:pt>
                <c:pt idx="1961">
                  <c:v>0.05</c:v>
                </c:pt>
                <c:pt idx="1962">
                  <c:v>0.04</c:v>
                </c:pt>
                <c:pt idx="1963">
                  <c:v>0.05</c:v>
                </c:pt>
                <c:pt idx="1964">
                  <c:v>0.05</c:v>
                </c:pt>
                <c:pt idx="1965">
                  <c:v>0.05</c:v>
                </c:pt>
                <c:pt idx="1966">
                  <c:v>0.05</c:v>
                </c:pt>
                <c:pt idx="1967">
                  <c:v>0.05</c:v>
                </c:pt>
                <c:pt idx="1968">
                  <c:v>0.04</c:v>
                </c:pt>
                <c:pt idx="1969">
                  <c:v>0.05</c:v>
                </c:pt>
                <c:pt idx="1970">
                  <c:v>0.05</c:v>
                </c:pt>
                <c:pt idx="1971">
                  <c:v>0.04</c:v>
                </c:pt>
                <c:pt idx="1972">
                  <c:v>0.05</c:v>
                </c:pt>
                <c:pt idx="1973">
                  <c:v>0.05</c:v>
                </c:pt>
                <c:pt idx="1974">
                  <c:v>0.04</c:v>
                </c:pt>
                <c:pt idx="1975">
                  <c:v>0.05</c:v>
                </c:pt>
                <c:pt idx="1976">
                  <c:v>0.04</c:v>
                </c:pt>
                <c:pt idx="1977">
                  <c:v>0.04</c:v>
                </c:pt>
                <c:pt idx="1978">
                  <c:v>0.05</c:v>
                </c:pt>
                <c:pt idx="1979">
                  <c:v>0.04</c:v>
                </c:pt>
                <c:pt idx="1980">
                  <c:v>0.04</c:v>
                </c:pt>
                <c:pt idx="1981">
                  <c:v>0.04</c:v>
                </c:pt>
                <c:pt idx="1982">
                  <c:v>0.05</c:v>
                </c:pt>
                <c:pt idx="1983">
                  <c:v>0.04</c:v>
                </c:pt>
                <c:pt idx="1984">
                  <c:v>0.05</c:v>
                </c:pt>
                <c:pt idx="1985">
                  <c:v>0.05</c:v>
                </c:pt>
                <c:pt idx="1986">
                  <c:v>0.04</c:v>
                </c:pt>
                <c:pt idx="1987">
                  <c:v>0.05</c:v>
                </c:pt>
                <c:pt idx="1988">
                  <c:v>0.04</c:v>
                </c:pt>
                <c:pt idx="1989">
                  <c:v>0.05</c:v>
                </c:pt>
                <c:pt idx="1990">
                  <c:v>0.04</c:v>
                </c:pt>
                <c:pt idx="1991">
                  <c:v>0.04</c:v>
                </c:pt>
                <c:pt idx="1992">
                  <c:v>0.04</c:v>
                </c:pt>
                <c:pt idx="1993">
                  <c:v>0.05</c:v>
                </c:pt>
                <c:pt idx="1994">
                  <c:v>0.04</c:v>
                </c:pt>
                <c:pt idx="1995">
                  <c:v>0.04</c:v>
                </c:pt>
                <c:pt idx="1996">
                  <c:v>0.04</c:v>
                </c:pt>
                <c:pt idx="1997">
                  <c:v>0.04</c:v>
                </c:pt>
                <c:pt idx="1998">
                  <c:v>0.04</c:v>
                </c:pt>
                <c:pt idx="1999">
                  <c:v>0.05</c:v>
                </c:pt>
                <c:pt idx="2000">
                  <c:v>0.04</c:v>
                </c:pt>
                <c:pt idx="2001">
                  <c:v>0.04</c:v>
                </c:pt>
                <c:pt idx="2002">
                  <c:v>0.04</c:v>
                </c:pt>
                <c:pt idx="2003">
                  <c:v>0.04</c:v>
                </c:pt>
                <c:pt idx="2004">
                  <c:v>0.04</c:v>
                </c:pt>
                <c:pt idx="2005">
                  <c:v>0.04</c:v>
                </c:pt>
                <c:pt idx="2006">
                  <c:v>0.05</c:v>
                </c:pt>
                <c:pt idx="2007">
                  <c:v>0.04</c:v>
                </c:pt>
                <c:pt idx="2008">
                  <c:v>0.04</c:v>
                </c:pt>
                <c:pt idx="2009">
                  <c:v>0.04</c:v>
                </c:pt>
                <c:pt idx="2010">
                  <c:v>0.04</c:v>
                </c:pt>
                <c:pt idx="2011">
                  <c:v>0.04</c:v>
                </c:pt>
                <c:pt idx="2012">
                  <c:v>0.05</c:v>
                </c:pt>
                <c:pt idx="2013">
                  <c:v>0.04</c:v>
                </c:pt>
                <c:pt idx="2014">
                  <c:v>0.04</c:v>
                </c:pt>
                <c:pt idx="2015">
                  <c:v>0.05</c:v>
                </c:pt>
                <c:pt idx="2016">
                  <c:v>0.05</c:v>
                </c:pt>
                <c:pt idx="2017">
                  <c:v>0.04</c:v>
                </c:pt>
                <c:pt idx="2018">
                  <c:v>0.04</c:v>
                </c:pt>
                <c:pt idx="2019">
                  <c:v>0.04</c:v>
                </c:pt>
                <c:pt idx="2020">
                  <c:v>0.05</c:v>
                </c:pt>
                <c:pt idx="2021">
                  <c:v>0.04</c:v>
                </c:pt>
                <c:pt idx="2022">
                  <c:v>0.04</c:v>
                </c:pt>
                <c:pt idx="2023">
                  <c:v>0.05</c:v>
                </c:pt>
                <c:pt idx="2024">
                  <c:v>0.04</c:v>
                </c:pt>
                <c:pt idx="2025">
                  <c:v>0.05</c:v>
                </c:pt>
                <c:pt idx="2026">
                  <c:v>0.04</c:v>
                </c:pt>
                <c:pt idx="2027">
                  <c:v>0.04</c:v>
                </c:pt>
                <c:pt idx="2028">
                  <c:v>0.04</c:v>
                </c:pt>
                <c:pt idx="2029">
                  <c:v>0.04</c:v>
                </c:pt>
                <c:pt idx="2030">
                  <c:v>0.04</c:v>
                </c:pt>
                <c:pt idx="2031">
                  <c:v>0.04</c:v>
                </c:pt>
                <c:pt idx="2032">
                  <c:v>0.04</c:v>
                </c:pt>
                <c:pt idx="2033">
                  <c:v>0.05</c:v>
                </c:pt>
                <c:pt idx="2034">
                  <c:v>0.04</c:v>
                </c:pt>
                <c:pt idx="2035">
                  <c:v>0.04</c:v>
                </c:pt>
                <c:pt idx="2036">
                  <c:v>0.05</c:v>
                </c:pt>
                <c:pt idx="2037">
                  <c:v>0.05</c:v>
                </c:pt>
                <c:pt idx="2038">
                  <c:v>0.05</c:v>
                </c:pt>
                <c:pt idx="2039">
                  <c:v>0.05</c:v>
                </c:pt>
                <c:pt idx="2040">
                  <c:v>0.04</c:v>
                </c:pt>
                <c:pt idx="2041">
                  <c:v>0.04</c:v>
                </c:pt>
                <c:pt idx="2042">
                  <c:v>0.04</c:v>
                </c:pt>
                <c:pt idx="2043">
                  <c:v>0.04</c:v>
                </c:pt>
                <c:pt idx="2044">
                  <c:v>0.04</c:v>
                </c:pt>
                <c:pt idx="2045">
                  <c:v>0.05</c:v>
                </c:pt>
                <c:pt idx="2046">
                  <c:v>0.05</c:v>
                </c:pt>
                <c:pt idx="2047">
                  <c:v>0.05</c:v>
                </c:pt>
              </c:numCache>
            </c:numRef>
          </c:yVal>
          <c:smooth val="1"/>
        </c:ser>
        <c:dLbls>
          <c:showLegendKey val="0"/>
          <c:showVal val="0"/>
          <c:showCatName val="0"/>
          <c:showSerName val="0"/>
          <c:showPercent val="0"/>
          <c:showBubbleSize val="0"/>
        </c:dLbls>
        <c:axId val="-620396272"/>
        <c:axId val="-680218512"/>
      </c:scatterChart>
      <c:valAx>
        <c:axId val="-620396272"/>
        <c:scaling>
          <c:orientation val="minMax"/>
          <c:max val="800.0"/>
          <c:min val="325.0"/>
        </c:scaling>
        <c:delete val="0"/>
        <c:axPos val="b"/>
        <c:title>
          <c:tx>
            <c:rich>
              <a:bodyPr rot="0" spcFirstLastPara="1" vertOverflow="ellipsis" vert="horz" wrap="square" anchor="ctr" anchorCtr="1"/>
              <a:lstStyle/>
              <a:p>
                <a:pPr>
                  <a:defRPr sz="2400" b="1" i="0" u="none" strike="noStrike" kern="1200" baseline="0">
                    <a:solidFill>
                      <a:schemeClr val="tx1">
                        <a:lumMod val="65000"/>
                        <a:lumOff val="35000"/>
                      </a:schemeClr>
                    </a:solidFill>
                    <a:latin typeface="Times New Roman" charset="0"/>
                    <a:ea typeface="Times New Roman" charset="0"/>
                    <a:cs typeface="Times New Roman" charset="0"/>
                  </a:defRPr>
                </a:pPr>
                <a:r>
                  <a:rPr lang="en-US"/>
                  <a:t>Wavelength (nm)</a:t>
                </a:r>
              </a:p>
            </c:rich>
          </c:tx>
          <c:layout/>
          <c:overlay val="0"/>
          <c:spPr>
            <a:noFill/>
            <a:ln>
              <a:noFill/>
            </a:ln>
            <a:effectLst/>
          </c:spPr>
          <c:txPr>
            <a:bodyPr rot="0" spcFirstLastPara="1" vertOverflow="ellipsis" vert="horz" wrap="square" anchor="ctr" anchorCtr="1"/>
            <a:lstStyle/>
            <a:p>
              <a:pPr>
                <a:defRPr sz="2400" b="1" i="0" u="none" strike="noStrike" kern="1200" baseline="0">
                  <a:solidFill>
                    <a:schemeClr val="tx1">
                      <a:lumMod val="65000"/>
                      <a:lumOff val="35000"/>
                    </a:schemeClr>
                  </a:solidFill>
                  <a:latin typeface="Times New Roman" charset="0"/>
                  <a:ea typeface="Times New Roman" charset="0"/>
                  <a:cs typeface="Times New Roman" charset="0"/>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400" b="1" i="0" u="none" strike="noStrike" kern="1200" baseline="0">
                <a:solidFill>
                  <a:schemeClr val="tx1">
                    <a:lumMod val="65000"/>
                    <a:lumOff val="35000"/>
                  </a:schemeClr>
                </a:solidFill>
                <a:latin typeface="Times New Roman" charset="0"/>
                <a:ea typeface="Times New Roman" charset="0"/>
                <a:cs typeface="Times New Roman" charset="0"/>
              </a:defRPr>
            </a:pPr>
            <a:endParaRPr lang="en-US"/>
          </a:p>
        </c:txPr>
        <c:crossAx val="-680218512"/>
        <c:crosses val="autoZero"/>
        <c:crossBetween val="midCat"/>
      </c:valAx>
      <c:valAx>
        <c:axId val="-680218512"/>
        <c:scaling>
          <c:orientation val="minMax"/>
          <c:max val="3.0"/>
          <c:min val="0.0"/>
        </c:scaling>
        <c:delete val="0"/>
        <c:axPos val="l"/>
        <c:title>
          <c:tx>
            <c:rich>
              <a:bodyPr rot="-5400000" spcFirstLastPara="1" vertOverflow="ellipsis" vert="horz" wrap="square" anchor="ctr" anchorCtr="1"/>
              <a:lstStyle/>
              <a:p>
                <a:pPr>
                  <a:defRPr sz="2400" b="1" i="0" u="none" strike="noStrike" kern="1200" baseline="0">
                    <a:solidFill>
                      <a:schemeClr val="tx1">
                        <a:lumMod val="65000"/>
                        <a:lumOff val="35000"/>
                      </a:schemeClr>
                    </a:solidFill>
                    <a:latin typeface="Times New Roman" charset="0"/>
                    <a:ea typeface="Times New Roman" charset="0"/>
                    <a:cs typeface="Times New Roman" charset="0"/>
                  </a:defRPr>
                </a:pPr>
                <a:r>
                  <a:rPr lang="en-US"/>
                  <a:t>Absorbance</a:t>
                </a:r>
              </a:p>
            </c:rich>
          </c:tx>
          <c:layout/>
          <c:overlay val="0"/>
          <c:spPr>
            <a:noFill/>
            <a:ln>
              <a:noFill/>
            </a:ln>
            <a:effectLst/>
          </c:spPr>
          <c:txPr>
            <a:bodyPr rot="-5400000" spcFirstLastPara="1" vertOverflow="ellipsis" vert="horz" wrap="square" anchor="ctr" anchorCtr="1"/>
            <a:lstStyle/>
            <a:p>
              <a:pPr>
                <a:defRPr sz="2400" b="1" i="0" u="none" strike="noStrike" kern="1200" baseline="0">
                  <a:solidFill>
                    <a:schemeClr val="tx1">
                      <a:lumMod val="65000"/>
                      <a:lumOff val="35000"/>
                    </a:schemeClr>
                  </a:solidFill>
                  <a:latin typeface="Times New Roman" charset="0"/>
                  <a:ea typeface="Times New Roman" charset="0"/>
                  <a:cs typeface="Times New Roman" charset="0"/>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400" b="1" i="0" u="none" strike="noStrike" kern="1200" baseline="0">
                <a:solidFill>
                  <a:schemeClr val="tx1">
                    <a:lumMod val="65000"/>
                    <a:lumOff val="35000"/>
                  </a:schemeClr>
                </a:solidFill>
                <a:latin typeface="Times New Roman" charset="0"/>
                <a:ea typeface="Times New Roman" charset="0"/>
                <a:cs typeface="Times New Roman" charset="0"/>
              </a:defRPr>
            </a:pPr>
            <a:endParaRPr lang="en-US"/>
          </a:p>
        </c:txPr>
        <c:crossAx val="-620396272"/>
        <c:crosses val="autoZero"/>
        <c:crossBetween val="midCat"/>
      </c:valAx>
      <c:spPr>
        <a:noFill/>
        <a:ln>
          <a:noFill/>
        </a:ln>
        <a:effectLst/>
      </c:spPr>
    </c:plotArea>
    <c:plotVisOnly val="1"/>
    <c:dispBlanksAs val="gap"/>
    <c:showDLblsOverMax val="0"/>
  </c:chart>
  <c:spPr>
    <a:noFill/>
    <a:ln>
      <a:noFill/>
    </a:ln>
    <a:effectLst/>
  </c:spPr>
  <c:txPr>
    <a:bodyPr/>
    <a:lstStyle/>
    <a:p>
      <a:pPr>
        <a:defRPr sz="2400" b="1">
          <a:latin typeface="Times New Roman" charset="0"/>
          <a:ea typeface="Times New Roman" charset="0"/>
          <a:cs typeface="Times New Roman"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7"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4" y="18653125"/>
            <a:ext cx="30724474"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43"/>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3928"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3"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8"/>
            <a:ext cx="19392901"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1"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8"/>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4" y="1311275"/>
            <a:ext cx="14439901"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4"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4" y="6888163"/>
            <a:ext cx="14439901"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5" y="23042568"/>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5"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665" y="25763543"/>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40" y="1317625"/>
            <a:ext cx="9875837" cy="280892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3925" y="1317625"/>
            <a:ext cx="29475113" cy="280892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193927" y="1317625"/>
            <a:ext cx="39503350" cy="54864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2193928" y="7680326"/>
            <a:ext cx="19675474" cy="107870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22021803" y="7680326"/>
            <a:ext cx="19675474" cy="107870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2193928" y="18619788"/>
            <a:ext cx="19675474" cy="107870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22021803" y="18619788"/>
            <a:ext cx="19675474" cy="107870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94279" y="1317625"/>
            <a:ext cx="39502645"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2194279" y="7680325"/>
            <a:ext cx="39502645" cy="2172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21942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l" defTabSz="3762375">
              <a:defRPr sz="5700"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4995879" y="29978350"/>
            <a:ext cx="138994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defTabSz="3762375">
              <a:defRPr sz="5700"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314550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r" defTabSz="3762375">
              <a:defRPr sz="5700"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762375" rtl="0" eaLnBrk="0" fontAlgn="base" hangingPunct="0">
        <a:spcBef>
          <a:spcPct val="0"/>
        </a:spcBef>
        <a:spcAft>
          <a:spcPct val="0"/>
        </a:spcAft>
        <a:defRPr sz="18200">
          <a:solidFill>
            <a:schemeClr val="tx2"/>
          </a:solidFill>
          <a:latin typeface="+mj-lt"/>
          <a:ea typeface="+mj-ea"/>
          <a:cs typeface="+mj-cs"/>
        </a:defRPr>
      </a:lvl1pPr>
      <a:lvl2pPr algn="ctr" defTabSz="3762375" rtl="0" eaLnBrk="0" fontAlgn="base" hangingPunct="0">
        <a:spcBef>
          <a:spcPct val="0"/>
        </a:spcBef>
        <a:spcAft>
          <a:spcPct val="0"/>
        </a:spcAft>
        <a:defRPr sz="18200">
          <a:solidFill>
            <a:schemeClr val="tx2"/>
          </a:solidFill>
          <a:latin typeface="Arial" pitchFamily="34" charset="0"/>
        </a:defRPr>
      </a:lvl2pPr>
      <a:lvl3pPr algn="ctr" defTabSz="3762375" rtl="0" eaLnBrk="0" fontAlgn="base" hangingPunct="0">
        <a:spcBef>
          <a:spcPct val="0"/>
        </a:spcBef>
        <a:spcAft>
          <a:spcPct val="0"/>
        </a:spcAft>
        <a:defRPr sz="18200">
          <a:solidFill>
            <a:schemeClr val="tx2"/>
          </a:solidFill>
          <a:latin typeface="Arial" pitchFamily="34" charset="0"/>
        </a:defRPr>
      </a:lvl3pPr>
      <a:lvl4pPr algn="ctr" defTabSz="3762375" rtl="0" eaLnBrk="0" fontAlgn="base" hangingPunct="0">
        <a:spcBef>
          <a:spcPct val="0"/>
        </a:spcBef>
        <a:spcAft>
          <a:spcPct val="0"/>
        </a:spcAft>
        <a:defRPr sz="18200">
          <a:solidFill>
            <a:schemeClr val="tx2"/>
          </a:solidFill>
          <a:latin typeface="Arial" pitchFamily="34" charset="0"/>
        </a:defRPr>
      </a:lvl4pPr>
      <a:lvl5pPr algn="ctr" defTabSz="3762375" rtl="0" eaLnBrk="0" fontAlgn="base" hangingPunct="0">
        <a:spcBef>
          <a:spcPct val="0"/>
        </a:spcBef>
        <a:spcAft>
          <a:spcPct val="0"/>
        </a:spcAft>
        <a:defRPr sz="18200">
          <a:solidFill>
            <a:schemeClr val="tx2"/>
          </a:solidFill>
          <a:latin typeface="Arial" pitchFamily="34" charset="0"/>
        </a:defRPr>
      </a:lvl5pPr>
      <a:lvl6pPr marL="457200" algn="ctr" defTabSz="3762375" rtl="0" fontAlgn="base">
        <a:spcBef>
          <a:spcPct val="0"/>
        </a:spcBef>
        <a:spcAft>
          <a:spcPct val="0"/>
        </a:spcAft>
        <a:defRPr sz="18200">
          <a:solidFill>
            <a:schemeClr val="tx2"/>
          </a:solidFill>
          <a:latin typeface="Arial" pitchFamily="34" charset="0"/>
        </a:defRPr>
      </a:lvl6pPr>
      <a:lvl7pPr marL="914400" algn="ctr" defTabSz="3762375" rtl="0" fontAlgn="base">
        <a:spcBef>
          <a:spcPct val="0"/>
        </a:spcBef>
        <a:spcAft>
          <a:spcPct val="0"/>
        </a:spcAft>
        <a:defRPr sz="18200">
          <a:solidFill>
            <a:schemeClr val="tx2"/>
          </a:solidFill>
          <a:latin typeface="Arial" pitchFamily="34" charset="0"/>
        </a:defRPr>
      </a:lvl7pPr>
      <a:lvl8pPr marL="1371600" algn="ctr" defTabSz="3762375" rtl="0" fontAlgn="base">
        <a:spcBef>
          <a:spcPct val="0"/>
        </a:spcBef>
        <a:spcAft>
          <a:spcPct val="0"/>
        </a:spcAft>
        <a:defRPr sz="18200">
          <a:solidFill>
            <a:schemeClr val="tx2"/>
          </a:solidFill>
          <a:latin typeface="Arial" pitchFamily="34" charset="0"/>
        </a:defRPr>
      </a:lvl8pPr>
      <a:lvl9pPr marL="1828800" algn="ctr" defTabSz="3762375" rtl="0" fontAlgn="base">
        <a:spcBef>
          <a:spcPct val="0"/>
        </a:spcBef>
        <a:spcAft>
          <a:spcPct val="0"/>
        </a:spcAft>
        <a:defRPr sz="18200">
          <a:solidFill>
            <a:schemeClr val="tx2"/>
          </a:solidFill>
          <a:latin typeface="Arial" pitchFamily="34" charset="0"/>
        </a:defRPr>
      </a:lvl9pPr>
    </p:titleStyle>
    <p:bodyStyle>
      <a:lvl1pPr marL="1409700" indent="-1409700" algn="l" defTabSz="3762375" rtl="0" eaLnBrk="0" fontAlgn="base" hangingPunct="0">
        <a:spcBef>
          <a:spcPct val="20000"/>
        </a:spcBef>
        <a:spcAft>
          <a:spcPct val="0"/>
        </a:spcAft>
        <a:buChar char="•"/>
        <a:defRPr sz="13200">
          <a:solidFill>
            <a:schemeClr val="tx1"/>
          </a:solidFill>
          <a:latin typeface="+mn-lt"/>
          <a:ea typeface="+mn-ea"/>
          <a:cs typeface="+mn-cs"/>
        </a:defRPr>
      </a:lvl1pPr>
      <a:lvl2pPr marL="3057525" indent="-1176338" algn="l" defTabSz="3762375" rtl="0" eaLnBrk="0" fontAlgn="base" hangingPunct="0">
        <a:spcBef>
          <a:spcPct val="20000"/>
        </a:spcBef>
        <a:spcAft>
          <a:spcPct val="0"/>
        </a:spcAft>
        <a:buChar char="–"/>
        <a:defRPr sz="11500">
          <a:solidFill>
            <a:schemeClr val="tx1"/>
          </a:solidFill>
          <a:latin typeface="+mn-lt"/>
        </a:defRPr>
      </a:lvl2pPr>
      <a:lvl3pPr marL="4702175" indent="-939800" algn="l" defTabSz="3762375" rtl="0" eaLnBrk="0" fontAlgn="base" hangingPunct="0">
        <a:spcBef>
          <a:spcPct val="20000"/>
        </a:spcBef>
        <a:spcAft>
          <a:spcPct val="0"/>
        </a:spcAft>
        <a:buChar char="•"/>
        <a:defRPr sz="9900">
          <a:solidFill>
            <a:schemeClr val="tx1"/>
          </a:solidFill>
          <a:latin typeface="+mn-lt"/>
        </a:defRPr>
      </a:lvl3pPr>
      <a:lvl4pPr marL="6583363" indent="-939800" algn="l" defTabSz="3762375" rtl="0" eaLnBrk="0" fontAlgn="base" hangingPunct="0">
        <a:spcBef>
          <a:spcPct val="20000"/>
        </a:spcBef>
        <a:spcAft>
          <a:spcPct val="0"/>
        </a:spcAft>
        <a:buChar char="–"/>
        <a:defRPr sz="8200">
          <a:solidFill>
            <a:schemeClr val="tx1"/>
          </a:solidFill>
          <a:latin typeface="+mn-lt"/>
        </a:defRPr>
      </a:lvl4pPr>
      <a:lvl5pPr marL="8466138" indent="-941388" algn="l" defTabSz="3762375" rtl="0" eaLnBrk="0" fontAlgn="base" hangingPunct="0">
        <a:spcBef>
          <a:spcPct val="20000"/>
        </a:spcBef>
        <a:spcAft>
          <a:spcPct val="0"/>
        </a:spcAft>
        <a:buChar char="»"/>
        <a:defRPr sz="8200">
          <a:solidFill>
            <a:schemeClr val="tx1"/>
          </a:solidFill>
          <a:latin typeface="+mn-lt"/>
        </a:defRPr>
      </a:lvl5pPr>
      <a:lvl6pPr marL="8923338" indent="-941388" algn="l" defTabSz="3762375" rtl="0" fontAlgn="base">
        <a:spcBef>
          <a:spcPct val="20000"/>
        </a:spcBef>
        <a:spcAft>
          <a:spcPct val="0"/>
        </a:spcAft>
        <a:buChar char="»"/>
        <a:defRPr sz="8200">
          <a:solidFill>
            <a:schemeClr val="tx1"/>
          </a:solidFill>
          <a:latin typeface="+mn-lt"/>
        </a:defRPr>
      </a:lvl6pPr>
      <a:lvl7pPr marL="9380538" indent="-941388" algn="l" defTabSz="3762375" rtl="0" fontAlgn="base">
        <a:spcBef>
          <a:spcPct val="20000"/>
        </a:spcBef>
        <a:spcAft>
          <a:spcPct val="0"/>
        </a:spcAft>
        <a:buChar char="»"/>
        <a:defRPr sz="8200">
          <a:solidFill>
            <a:schemeClr val="tx1"/>
          </a:solidFill>
          <a:latin typeface="+mn-lt"/>
        </a:defRPr>
      </a:lvl7pPr>
      <a:lvl8pPr marL="9837738" indent="-941388" algn="l" defTabSz="3762375" rtl="0" fontAlgn="base">
        <a:spcBef>
          <a:spcPct val="20000"/>
        </a:spcBef>
        <a:spcAft>
          <a:spcPct val="0"/>
        </a:spcAft>
        <a:buChar char="»"/>
        <a:defRPr sz="8200">
          <a:solidFill>
            <a:schemeClr val="tx1"/>
          </a:solidFill>
          <a:latin typeface="+mn-lt"/>
        </a:defRPr>
      </a:lvl8pPr>
      <a:lvl9pPr marL="10294938" indent="-941388" algn="l" defTabSz="3762375" rtl="0" fontAlgn="base">
        <a:spcBef>
          <a:spcPct val="20000"/>
        </a:spcBef>
        <a:spcAft>
          <a:spcPct val="0"/>
        </a:spcAft>
        <a:buChar char="»"/>
        <a:defRPr sz="8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4" Type="http://schemas.openxmlformats.org/officeDocument/2006/relationships/image" Target="../media/image3.emf"/><Relationship Id="rId5" Type="http://schemas.openxmlformats.org/officeDocument/2006/relationships/image" Target="../media/image4.png"/><Relationship Id="rId6" Type="http://schemas.openxmlformats.org/officeDocument/2006/relationships/chart" Target="../charts/chart1.xml"/><Relationship Id="rId1" Type="http://schemas.openxmlformats.org/officeDocument/2006/relationships/slideLayout" Target="../slideLayouts/slideLayout12.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hyperlink" Target="http://posters.unh.edu/" TargetMode="External"/><Relationship Id="rId4" Type="http://schemas.openxmlformats.org/officeDocument/2006/relationships/hyperlink" Target="http://goo.gl/1E7TJY" TargetMode="External"/><Relationship Id="rId1" Type="http://schemas.openxmlformats.org/officeDocument/2006/relationships/slideLayout" Target="../slideLayouts/slideLayout12.xml"/><Relationship Id="rId2"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100000">
              <a:schemeClr val="accent1">
                <a:lumMod val="20000"/>
                <a:lumOff val="80000"/>
              </a:schemeClr>
            </a:gs>
            <a:gs pos="100000">
              <a:schemeClr val="bg2"/>
            </a:gs>
          </a:gsLst>
          <a:lin ang="5400000" scaled="1"/>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sz="quarter"/>
          </p:nvPr>
        </p:nvSpPr>
        <p:spPr>
          <a:xfrm>
            <a:off x="0" y="2"/>
            <a:ext cx="43891200" cy="4355996"/>
          </a:xfrm>
          <a:gradFill>
            <a:gsLst>
              <a:gs pos="0">
                <a:schemeClr val="tx2">
                  <a:lumMod val="50000"/>
                </a:schemeClr>
              </a:gs>
              <a:gs pos="50000">
                <a:schemeClr val="tx2">
                  <a:lumMod val="75000"/>
                </a:schemeClr>
              </a:gs>
              <a:gs pos="100000">
                <a:schemeClr val="tx2">
                  <a:lumMod val="50000"/>
                </a:schemeClr>
              </a:gs>
            </a:gsLst>
            <a:lin ang="5400000" scaled="1"/>
          </a:gradFill>
          <a:ln>
            <a:solidFill>
              <a:schemeClr val="tx1"/>
            </a:solidFill>
            <a:miter lim="800000"/>
            <a:headEnd/>
            <a:tailEnd/>
          </a:ln>
        </p:spPr>
        <p:txBody>
          <a:bodyPr>
            <a:normAutofit/>
          </a:bodyPr>
          <a:lstStyle/>
          <a:p>
            <a:pPr indent="-457200" algn="l" eaLnBrk="1" hangingPunct="1">
              <a:spcBef>
                <a:spcPts val="0"/>
              </a:spcBef>
              <a:spcAft>
                <a:spcPts val="0"/>
              </a:spcAft>
            </a:pPr>
            <a:r>
              <a:rPr lang="en-US" sz="9500" dirty="0" smtClean="0">
                <a:solidFill>
                  <a:schemeClr val="bg1">
                    <a:lumMod val="85000"/>
                  </a:schemeClr>
                </a:solidFill>
                <a:latin typeface="Times New Roman" charset="0"/>
                <a:ea typeface="Times New Roman" charset="0"/>
                <a:cs typeface="Times New Roman" charset="0"/>
              </a:rPr>
              <a:t>Molecular </a:t>
            </a:r>
            <a:r>
              <a:rPr lang="en-US" sz="9500" dirty="0">
                <a:solidFill>
                  <a:schemeClr val="bg1">
                    <a:lumMod val="85000"/>
                  </a:schemeClr>
                </a:solidFill>
                <a:latin typeface="Times New Roman" charset="0"/>
                <a:ea typeface="Times New Roman" charset="0"/>
                <a:cs typeface="Times New Roman" charset="0"/>
              </a:rPr>
              <a:t>Organic Frameworks: Encapsulation </a:t>
            </a:r>
            <a:r>
              <a:rPr lang="en-US" sz="9500" dirty="0" smtClean="0">
                <a:solidFill>
                  <a:schemeClr val="bg1">
                    <a:lumMod val="85000"/>
                  </a:schemeClr>
                </a:solidFill>
                <a:latin typeface="Times New Roman" charset="0"/>
                <a:ea typeface="Times New Roman" charset="0"/>
                <a:cs typeface="Times New Roman" charset="0"/>
              </a:rPr>
              <a:t>effects on </a:t>
            </a:r>
            <a:r>
              <a:rPr lang="en-US" sz="9500" dirty="0">
                <a:solidFill>
                  <a:schemeClr val="bg1">
                    <a:lumMod val="85000"/>
                  </a:schemeClr>
                </a:solidFill>
                <a:latin typeface="Times New Roman" charset="0"/>
                <a:ea typeface="Times New Roman" charset="0"/>
                <a:cs typeface="Times New Roman" charset="0"/>
              </a:rPr>
              <a:t>Diels-Alder kinetics</a:t>
            </a:r>
            <a:r>
              <a:rPr lang="en-US" sz="8000" dirty="0">
                <a:latin typeface="Times New Roman" charset="0"/>
                <a:ea typeface="Times New Roman" charset="0"/>
                <a:cs typeface="Times New Roman" charset="0"/>
              </a:rPr>
              <a:t/>
            </a:r>
            <a:br>
              <a:rPr lang="en-US" sz="8000" dirty="0">
                <a:latin typeface="Times New Roman" charset="0"/>
                <a:ea typeface="Times New Roman" charset="0"/>
                <a:cs typeface="Times New Roman" charset="0"/>
              </a:rPr>
            </a:br>
            <a:r>
              <a:rPr lang="en-US" sz="4000" dirty="0" smtClean="0">
                <a:latin typeface="Times New Roman" charset="0"/>
                <a:ea typeface="Times New Roman" charset="0"/>
                <a:cs typeface="Times New Roman" charset="0"/>
              </a:rPr>
              <a:t/>
            </a:r>
            <a:br>
              <a:rPr lang="en-US" sz="4000" dirty="0" smtClean="0">
                <a:latin typeface="Times New Roman" charset="0"/>
                <a:ea typeface="Times New Roman" charset="0"/>
                <a:cs typeface="Times New Roman" charset="0"/>
              </a:rPr>
            </a:br>
            <a:r>
              <a:rPr lang="en-US" sz="5400" i="1" u="sng" dirty="0" smtClean="0">
                <a:solidFill>
                  <a:srgbClr val="FFFFFF"/>
                </a:solidFill>
                <a:latin typeface="Times New Roman" charset="0"/>
                <a:ea typeface="Times New Roman" charset="0"/>
                <a:cs typeface="Times New Roman" charset="0"/>
              </a:rPr>
              <a:t>Kassie Picard,</a:t>
            </a:r>
            <a:r>
              <a:rPr lang="en-US" sz="5400" i="1" dirty="0" smtClean="0">
                <a:solidFill>
                  <a:srgbClr val="FFFFFF"/>
                </a:solidFill>
                <a:latin typeface="Times New Roman" charset="0"/>
                <a:ea typeface="Times New Roman" charset="0"/>
                <a:cs typeface="Times New Roman" charset="0"/>
              </a:rPr>
              <a:t> </a:t>
            </a:r>
            <a:r>
              <a:rPr lang="en-US" sz="5400" dirty="0" smtClean="0">
                <a:solidFill>
                  <a:srgbClr val="FFFFFF"/>
                </a:solidFill>
                <a:latin typeface="Times New Roman" charset="0"/>
                <a:ea typeface="Times New Roman" charset="0"/>
                <a:cs typeface="Times New Roman" charset="0"/>
              </a:rPr>
              <a:t>Courtney Leo, Brady Barron, Luke Fulton, Roy </a:t>
            </a:r>
            <a:r>
              <a:rPr lang="en-US" sz="5400" dirty="0" err="1" smtClean="0">
                <a:solidFill>
                  <a:srgbClr val="FFFFFF"/>
                </a:solidFill>
                <a:latin typeface="Times New Roman" charset="0"/>
                <a:ea typeface="Times New Roman" charset="0"/>
                <a:cs typeface="Times New Roman" charset="0"/>
              </a:rPr>
              <a:t>Planalp</a:t>
            </a:r>
            <a:r>
              <a:rPr lang="en-US" sz="5400" i="1" dirty="0">
                <a:solidFill>
                  <a:srgbClr val="FFFFFF"/>
                </a:solidFill>
                <a:latin typeface="Times New Roman" charset="0"/>
                <a:ea typeface="Times New Roman" charset="0"/>
                <a:cs typeface="Times New Roman" charset="0"/>
              </a:rPr>
              <a:t/>
            </a:r>
            <a:br>
              <a:rPr lang="en-US" sz="5400" i="1" dirty="0">
                <a:solidFill>
                  <a:srgbClr val="FFFFFF"/>
                </a:solidFill>
                <a:latin typeface="Times New Roman" charset="0"/>
                <a:ea typeface="Times New Roman" charset="0"/>
                <a:cs typeface="Times New Roman" charset="0"/>
              </a:rPr>
            </a:br>
            <a:r>
              <a:rPr lang="en-US" sz="5400" i="1" dirty="0" smtClean="0">
                <a:solidFill>
                  <a:srgbClr val="FFFFFF"/>
                </a:solidFill>
                <a:latin typeface="Times New Roman" charset="0"/>
                <a:ea typeface="Times New Roman" charset="0"/>
                <a:cs typeface="Times New Roman" charset="0"/>
              </a:rPr>
              <a:t>Department of Chemistry, University </a:t>
            </a:r>
            <a:r>
              <a:rPr lang="en-US" sz="5400" i="1" dirty="0">
                <a:solidFill>
                  <a:srgbClr val="FFFFFF"/>
                </a:solidFill>
                <a:latin typeface="Times New Roman" charset="0"/>
                <a:ea typeface="Times New Roman" charset="0"/>
                <a:cs typeface="Times New Roman" charset="0"/>
              </a:rPr>
              <a:t>of New Hampshire</a:t>
            </a:r>
            <a:endParaRPr lang="en-US" sz="5400" i="1" dirty="0" smtClean="0">
              <a:solidFill>
                <a:srgbClr val="FFFFFF"/>
              </a:solidFill>
              <a:latin typeface="Times New Roman" charset="0"/>
              <a:ea typeface="Times New Roman" charset="0"/>
              <a:cs typeface="Times New Roman" charset="0"/>
            </a:endParaRPr>
          </a:p>
        </p:txBody>
      </p:sp>
      <p:sp>
        <p:nvSpPr>
          <p:cNvPr id="2150" name="Text Box 161"/>
          <p:cNvSpPr txBox="1">
            <a:spLocks noChangeArrowheads="1"/>
          </p:cNvSpPr>
          <p:nvPr/>
        </p:nvSpPr>
        <p:spPr bwMode="auto">
          <a:xfrm>
            <a:off x="39852600" y="10275890"/>
            <a:ext cx="30480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3000" b="0">
              <a:solidFill>
                <a:schemeClr val="tx1"/>
              </a:solidFill>
            </a:endParaRPr>
          </a:p>
        </p:txBody>
      </p:sp>
      <p:sp>
        <p:nvSpPr>
          <p:cNvPr id="2154" name="Rectangle 166"/>
          <p:cNvSpPr>
            <a:spLocks noChangeArrowheads="1"/>
          </p:cNvSpPr>
          <p:nvPr/>
        </p:nvSpPr>
        <p:spPr bwMode="auto">
          <a:xfrm>
            <a:off x="448354" y="23067175"/>
            <a:ext cx="12530667"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5500" dirty="0" smtClean="0">
                <a:solidFill>
                  <a:srgbClr val="CCCCCC"/>
                </a:solidFill>
                <a:latin typeface="Times New Roman" charset="0"/>
                <a:ea typeface="Times New Roman" charset="0"/>
                <a:cs typeface="Times New Roman" charset="0"/>
              </a:rPr>
              <a:t>Methods</a:t>
            </a:r>
            <a:endParaRPr lang="en-US" sz="5500" dirty="0">
              <a:solidFill>
                <a:srgbClr val="CCCCCC"/>
              </a:solidFill>
              <a:latin typeface="Times New Roman" charset="0"/>
              <a:ea typeface="Times New Roman" charset="0"/>
              <a:cs typeface="Times New Roman" charset="0"/>
            </a:endParaRPr>
          </a:p>
        </p:txBody>
      </p:sp>
      <p:sp>
        <p:nvSpPr>
          <p:cNvPr id="2155" name="Rectangle 167"/>
          <p:cNvSpPr>
            <a:spLocks noChangeArrowheads="1"/>
          </p:cNvSpPr>
          <p:nvPr/>
        </p:nvSpPr>
        <p:spPr bwMode="auto">
          <a:xfrm>
            <a:off x="260323" y="4640539"/>
            <a:ext cx="12405161" cy="1151052"/>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5500" dirty="0" smtClean="0">
                <a:solidFill>
                  <a:srgbClr val="CCCCCC"/>
                </a:solidFill>
                <a:latin typeface="Times New Roman" panose="02020603050405020304" pitchFamily="18" charset="0"/>
                <a:cs typeface="Times New Roman" panose="02020603050405020304" pitchFamily="18" charset="0"/>
              </a:rPr>
              <a:t>Introduction</a:t>
            </a:r>
            <a:endParaRPr lang="en-US" sz="5500" dirty="0">
              <a:solidFill>
                <a:srgbClr val="999999"/>
              </a:solidFill>
              <a:latin typeface="Times New Roman" panose="02020603050405020304" pitchFamily="18" charset="0"/>
              <a:cs typeface="Times New Roman" panose="02020603050405020304" pitchFamily="18" charset="0"/>
            </a:endParaRPr>
          </a:p>
        </p:txBody>
      </p:sp>
      <p:sp>
        <p:nvSpPr>
          <p:cNvPr id="19" name="Rectangle 165"/>
          <p:cNvSpPr>
            <a:spLocks noChangeArrowheads="1"/>
          </p:cNvSpPr>
          <p:nvPr/>
        </p:nvSpPr>
        <p:spPr bwMode="auto">
          <a:xfrm>
            <a:off x="29946600" y="25875413"/>
            <a:ext cx="13064067"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smtClean="0">
                <a:solidFill>
                  <a:srgbClr val="CCCCCC"/>
                </a:solidFill>
                <a:latin typeface="Times New Roman" charset="0"/>
                <a:ea typeface="Times New Roman" charset="0"/>
                <a:cs typeface="Times New Roman" charset="0"/>
              </a:rPr>
              <a:t>References </a:t>
            </a:r>
            <a:endParaRPr lang="en-US" dirty="0">
              <a:solidFill>
                <a:schemeClr val="accent1"/>
              </a:solidFill>
              <a:latin typeface="Times New Roman" charset="0"/>
              <a:ea typeface="Times New Roman" charset="0"/>
              <a:cs typeface="Times New Roman" charset="0"/>
            </a:endParaRPr>
          </a:p>
        </p:txBody>
      </p:sp>
      <p:sp>
        <p:nvSpPr>
          <p:cNvPr id="7" name="TextBox 6"/>
          <p:cNvSpPr txBox="1"/>
          <p:nvPr/>
        </p:nvSpPr>
        <p:spPr>
          <a:xfrm>
            <a:off x="30005867" y="28270202"/>
            <a:ext cx="13004800" cy="492443"/>
          </a:xfrm>
          <a:prstGeom prst="rect">
            <a:avLst/>
          </a:prstGeom>
          <a:noFill/>
        </p:spPr>
        <p:txBody>
          <a:bodyPr wrap="square" rtlCol="0">
            <a:spAutoFit/>
          </a:bodyPr>
          <a:lstStyle/>
          <a:p>
            <a:pPr indent="-457200" algn="l">
              <a:spcBef>
                <a:spcPts val="1200"/>
              </a:spcBef>
            </a:pPr>
            <a:r>
              <a:rPr lang="en-US" sz="2600" b="0" dirty="0" smtClean="0">
                <a:solidFill>
                  <a:schemeClr val="tx1"/>
                </a:solidFill>
                <a:latin typeface="Times New Roman" panose="02020603050405020304" pitchFamily="18" charset="0"/>
                <a:cs typeface="Times New Roman" panose="02020603050405020304" pitchFamily="18" charset="0"/>
              </a:rPr>
              <a:t>.</a:t>
            </a:r>
          </a:p>
        </p:txBody>
      </p:sp>
      <p:sp>
        <p:nvSpPr>
          <p:cNvPr id="20" name="Text Box 2546"/>
          <p:cNvSpPr txBox="1">
            <a:spLocks noChangeArrowheads="1"/>
          </p:cNvSpPr>
          <p:nvPr/>
        </p:nvSpPr>
        <p:spPr bwMode="auto">
          <a:xfrm>
            <a:off x="516088" y="5807969"/>
            <a:ext cx="12395200" cy="1731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marL="0" indent="0" algn="l" eaLnBrk="1" fontAlgn="auto" hangingPunct="1">
              <a:spcBef>
                <a:spcPts val="1200"/>
              </a:spcBef>
              <a:spcAft>
                <a:spcPts val="0"/>
              </a:spcAft>
            </a:pPr>
            <a:r>
              <a:rPr lang="en-US" sz="5100" b="0" dirty="0" smtClean="0">
                <a:latin typeface="Times New Roman" charset="0"/>
                <a:ea typeface="Times New Roman" charset="0"/>
                <a:cs typeface="Times New Roman" charset="0"/>
              </a:rPr>
              <a:t>	</a:t>
            </a:r>
            <a:r>
              <a:rPr lang="en-US" sz="4200" b="0" dirty="0" smtClean="0">
                <a:latin typeface="Times New Roman" charset="0"/>
                <a:ea typeface="Times New Roman" charset="0"/>
                <a:cs typeface="Times New Roman" charset="0"/>
              </a:rPr>
              <a:t>Molecular organic frameworks (MOFs) are crystalline networks of metal-ligand linkages, which form capsules in the spaces between the metals and the ligands. The complex is based on an infinite ratio of </a:t>
            </a:r>
            <a:r>
              <a:rPr lang="en-US" sz="4200" b="0" dirty="0" smtClean="0">
                <a:latin typeface="Times New Roman" charset="0"/>
                <a:ea typeface="Times New Roman" charset="0"/>
                <a:cs typeface="Times New Roman" charset="0"/>
              </a:rPr>
              <a:t>M</a:t>
            </a:r>
            <a:r>
              <a:rPr lang="en-US" sz="4200" b="0" baseline="-25000" dirty="0" smtClean="0">
                <a:latin typeface="Times New Roman" charset="0"/>
                <a:ea typeface="Times New Roman" charset="0"/>
                <a:cs typeface="Times New Roman" charset="0"/>
              </a:rPr>
              <a:t>6</a:t>
            </a:r>
            <a:r>
              <a:rPr lang="en-US" sz="4200" b="0" dirty="0" smtClean="0">
                <a:latin typeface="Times New Roman" charset="0"/>
                <a:ea typeface="Times New Roman" charset="0"/>
                <a:cs typeface="Times New Roman" charset="0"/>
              </a:rPr>
              <a:t>L</a:t>
            </a:r>
            <a:r>
              <a:rPr lang="en-US" sz="4200" b="0" baseline="-25000" dirty="0" smtClean="0">
                <a:latin typeface="Times New Roman" charset="0"/>
                <a:ea typeface="Times New Roman" charset="0"/>
                <a:cs typeface="Times New Roman" charset="0"/>
              </a:rPr>
              <a:t>4</a:t>
            </a:r>
            <a:r>
              <a:rPr lang="en-US" sz="4200" b="0" dirty="0" smtClean="0">
                <a:latin typeface="Times New Roman" charset="0"/>
                <a:ea typeface="Times New Roman" charset="0"/>
                <a:cs typeface="Times New Roman" charset="0"/>
              </a:rPr>
              <a:t> (figure 1). </a:t>
            </a:r>
          </a:p>
          <a:p>
            <a:pPr marL="0" indent="0" algn="l" eaLnBrk="1" fontAlgn="auto" hangingPunct="1">
              <a:spcBef>
                <a:spcPts val="1200"/>
              </a:spcBef>
              <a:spcAft>
                <a:spcPts val="0"/>
              </a:spcAft>
            </a:pPr>
            <a:endParaRPr lang="en-US" sz="4200" b="0" dirty="0" smtClean="0">
              <a:latin typeface="Times New Roman" charset="0"/>
              <a:ea typeface="Times New Roman" charset="0"/>
              <a:cs typeface="Times New Roman" charset="0"/>
            </a:endParaRPr>
          </a:p>
          <a:p>
            <a:pPr marL="0" indent="0" algn="l" eaLnBrk="1" fontAlgn="auto" hangingPunct="1">
              <a:spcBef>
                <a:spcPts val="1200"/>
              </a:spcBef>
              <a:spcAft>
                <a:spcPts val="0"/>
              </a:spcAft>
            </a:pPr>
            <a:endParaRPr lang="en-US" sz="4200" b="0" dirty="0">
              <a:latin typeface="Times New Roman" charset="0"/>
              <a:ea typeface="Times New Roman" charset="0"/>
              <a:cs typeface="Times New Roman" charset="0"/>
            </a:endParaRPr>
          </a:p>
          <a:p>
            <a:pPr marL="0" indent="0" algn="l" eaLnBrk="1" fontAlgn="auto" hangingPunct="1">
              <a:spcBef>
                <a:spcPts val="1200"/>
              </a:spcBef>
              <a:spcAft>
                <a:spcPts val="0"/>
              </a:spcAft>
            </a:pPr>
            <a:endParaRPr lang="en-US" sz="4200" b="0" dirty="0" smtClean="0">
              <a:latin typeface="Times New Roman" charset="0"/>
              <a:ea typeface="Times New Roman" charset="0"/>
              <a:cs typeface="Times New Roman" charset="0"/>
            </a:endParaRPr>
          </a:p>
          <a:p>
            <a:pPr marL="0" indent="0" algn="l" eaLnBrk="1" fontAlgn="auto" hangingPunct="1">
              <a:spcBef>
                <a:spcPts val="1200"/>
              </a:spcBef>
              <a:spcAft>
                <a:spcPts val="0"/>
              </a:spcAft>
            </a:pPr>
            <a:endParaRPr lang="en-US" sz="4200" b="0" dirty="0">
              <a:latin typeface="Times New Roman" charset="0"/>
              <a:ea typeface="Times New Roman" charset="0"/>
              <a:cs typeface="Times New Roman" charset="0"/>
            </a:endParaRPr>
          </a:p>
          <a:p>
            <a:pPr marL="0" indent="0" algn="l" eaLnBrk="1" fontAlgn="auto" hangingPunct="1">
              <a:spcBef>
                <a:spcPts val="1200"/>
              </a:spcBef>
              <a:spcAft>
                <a:spcPts val="0"/>
              </a:spcAft>
            </a:pPr>
            <a:endParaRPr lang="en-US" sz="4200" b="0" dirty="0" smtClean="0">
              <a:latin typeface="Times New Roman" charset="0"/>
              <a:ea typeface="Times New Roman" charset="0"/>
              <a:cs typeface="Times New Roman" charset="0"/>
            </a:endParaRPr>
          </a:p>
          <a:p>
            <a:pPr marL="0" indent="0" algn="l" eaLnBrk="1" fontAlgn="auto" hangingPunct="1">
              <a:spcBef>
                <a:spcPts val="1200"/>
              </a:spcBef>
              <a:spcAft>
                <a:spcPts val="0"/>
              </a:spcAft>
            </a:pPr>
            <a:endParaRPr lang="en-US" sz="4200" b="0" dirty="0">
              <a:latin typeface="Times New Roman" charset="0"/>
              <a:ea typeface="Times New Roman" charset="0"/>
              <a:cs typeface="Times New Roman" charset="0"/>
            </a:endParaRPr>
          </a:p>
          <a:p>
            <a:pPr marL="0" indent="0" algn="l" eaLnBrk="1" fontAlgn="auto" hangingPunct="1">
              <a:spcBef>
                <a:spcPts val="1200"/>
              </a:spcBef>
              <a:spcAft>
                <a:spcPts val="0"/>
              </a:spcAft>
            </a:pPr>
            <a:endParaRPr lang="en-US" sz="1600" b="0" dirty="0">
              <a:latin typeface="Times New Roman" charset="0"/>
              <a:ea typeface="Times New Roman" charset="0"/>
              <a:cs typeface="Times New Roman" charset="0"/>
            </a:endParaRPr>
          </a:p>
          <a:p>
            <a:pPr marL="0" indent="0" algn="l" eaLnBrk="1" fontAlgn="auto" hangingPunct="1">
              <a:spcBef>
                <a:spcPts val="1200"/>
              </a:spcBef>
              <a:spcAft>
                <a:spcPts val="0"/>
              </a:spcAft>
            </a:pPr>
            <a:r>
              <a:rPr lang="en-US" sz="4000" dirty="0" smtClean="0">
                <a:latin typeface="Times New Roman" charset="0"/>
                <a:ea typeface="Times New Roman" charset="0"/>
                <a:cs typeface="Times New Roman" charset="0"/>
              </a:rPr>
              <a:t>Figure 1. </a:t>
            </a:r>
            <a:r>
              <a:rPr lang="en-US" sz="4000" b="0" dirty="0" smtClean="0">
                <a:latin typeface="Times New Roman" charset="0"/>
                <a:ea typeface="Times New Roman" charset="0"/>
                <a:cs typeface="Times New Roman" charset="0"/>
              </a:rPr>
              <a:t>M</a:t>
            </a:r>
            <a:r>
              <a:rPr lang="en-US" sz="4000" b="0" baseline="-25000" dirty="0" smtClean="0">
                <a:latin typeface="Times New Roman" charset="0"/>
                <a:ea typeface="Times New Roman" charset="0"/>
                <a:cs typeface="Times New Roman" charset="0"/>
              </a:rPr>
              <a:t>6</a:t>
            </a:r>
            <a:r>
              <a:rPr lang="en-US" sz="4000" b="0" dirty="0" smtClean="0">
                <a:latin typeface="Times New Roman" charset="0"/>
                <a:ea typeface="Times New Roman" charset="0"/>
                <a:cs typeface="Times New Roman" charset="0"/>
              </a:rPr>
              <a:t>L</a:t>
            </a:r>
            <a:r>
              <a:rPr lang="en-US" sz="4000" b="0" baseline="-25000" dirty="0" smtClean="0">
                <a:latin typeface="Times New Roman" charset="0"/>
                <a:ea typeface="Times New Roman" charset="0"/>
                <a:cs typeface="Times New Roman" charset="0"/>
              </a:rPr>
              <a:t>4 </a:t>
            </a:r>
            <a:r>
              <a:rPr lang="en-US" sz="4000" b="0" dirty="0" smtClean="0">
                <a:latin typeface="Times New Roman" charset="0"/>
                <a:ea typeface="Times New Roman" charset="0"/>
                <a:cs typeface="Times New Roman" charset="0"/>
              </a:rPr>
              <a:t>infinite ligand structure forming the backbone of the MOF.</a:t>
            </a:r>
            <a:r>
              <a:rPr lang="en-US" sz="4000" b="0" baseline="30000" dirty="0" smtClean="0">
                <a:latin typeface="Times New Roman" charset="0"/>
                <a:ea typeface="Times New Roman" charset="0"/>
                <a:cs typeface="Times New Roman" charset="0"/>
              </a:rPr>
              <a:t>1</a:t>
            </a:r>
            <a:endParaRPr lang="en-US" sz="4000" b="0" dirty="0" smtClean="0">
              <a:latin typeface="Times New Roman" charset="0"/>
              <a:ea typeface="Times New Roman" charset="0"/>
              <a:cs typeface="Times New Roman" charset="0"/>
            </a:endParaRPr>
          </a:p>
          <a:p>
            <a:pPr marL="0" indent="0" algn="l" eaLnBrk="1" fontAlgn="auto" hangingPunct="1">
              <a:spcBef>
                <a:spcPts val="1200"/>
              </a:spcBef>
              <a:spcAft>
                <a:spcPts val="0"/>
              </a:spcAft>
            </a:pPr>
            <a:r>
              <a:rPr lang="en-US" sz="1100" b="0" dirty="0">
                <a:latin typeface="Times New Roman" charset="0"/>
                <a:ea typeface="Times New Roman" charset="0"/>
                <a:cs typeface="Times New Roman" charset="0"/>
              </a:rPr>
              <a:t>	</a:t>
            </a:r>
            <a:r>
              <a:rPr lang="en-US" sz="4200" b="0" dirty="0" smtClean="0">
                <a:latin typeface="Times New Roman" charset="0"/>
                <a:ea typeface="Times New Roman" charset="0"/>
                <a:cs typeface="Times New Roman" charset="0"/>
              </a:rPr>
              <a:t>The </a:t>
            </a:r>
            <a:r>
              <a:rPr lang="en-US" sz="4200" b="0" dirty="0" smtClean="0">
                <a:latin typeface="Times New Roman" charset="0"/>
                <a:ea typeface="Times New Roman" charset="0"/>
                <a:cs typeface="Times New Roman" charset="0"/>
              </a:rPr>
              <a:t>interstitial space is of interests to chemist, because of the stability that these spaces offer for small, unstable molecules, known as guests.  MOFs can be used to store molecules (intermediates) that are reactive with their solvents, accelerate reaction rates, and “</a:t>
            </a:r>
            <a:r>
              <a:rPr lang="en-US" sz="4200" b="0" dirty="0" smtClean="0">
                <a:latin typeface="Times New Roman" charset="0"/>
                <a:ea typeface="Times New Roman" charset="0"/>
                <a:cs typeface="Times New Roman" charset="0"/>
              </a:rPr>
              <a:t>locking” </a:t>
            </a:r>
            <a:r>
              <a:rPr lang="en-US" sz="4200" b="0" dirty="0" smtClean="0">
                <a:latin typeface="Times New Roman" charset="0"/>
                <a:ea typeface="Times New Roman" charset="0"/>
                <a:cs typeface="Times New Roman" charset="0"/>
              </a:rPr>
              <a:t>a molecule in a specific configuration. These molecules have important functions in drug </a:t>
            </a:r>
            <a:r>
              <a:rPr lang="en-US" sz="4200" b="0" dirty="0" smtClean="0">
                <a:latin typeface="Times New Roman" charset="0"/>
                <a:ea typeface="Times New Roman" charset="0"/>
                <a:cs typeface="Times New Roman" charset="0"/>
              </a:rPr>
              <a:t>delivery techniques. </a:t>
            </a:r>
            <a:r>
              <a:rPr lang="en-US" sz="4200" b="0" dirty="0" smtClean="0">
                <a:latin typeface="Times New Roman" charset="0"/>
                <a:ea typeface="Times New Roman" charset="0"/>
                <a:cs typeface="Times New Roman" charset="0"/>
              </a:rPr>
              <a:t>The purpose of this project was to synthesize the MOF crystals with different guest molecules, and see the effects of the MOF structure on Diels-Alder </a:t>
            </a:r>
            <a:r>
              <a:rPr lang="en-US" sz="4200" b="0" dirty="0" smtClean="0">
                <a:latin typeface="Times New Roman" charset="0"/>
                <a:ea typeface="Times New Roman" charset="0"/>
                <a:cs typeface="Times New Roman" charset="0"/>
              </a:rPr>
              <a:t>kinetics.</a:t>
            </a:r>
            <a:r>
              <a:rPr lang="en-US" sz="4200" b="0" baseline="30000" dirty="0" smtClean="0">
                <a:latin typeface="Times New Roman" charset="0"/>
                <a:ea typeface="Times New Roman" charset="0"/>
                <a:cs typeface="Times New Roman" charset="0"/>
              </a:rPr>
              <a:t>1</a:t>
            </a:r>
            <a:endParaRPr lang="en-US" sz="4200" b="0" dirty="0" smtClean="0">
              <a:latin typeface="Times New Roman" charset="0"/>
              <a:ea typeface="Times New Roman" charset="0"/>
              <a:cs typeface="Times New Roman" charset="0"/>
            </a:endParaRPr>
          </a:p>
        </p:txBody>
      </p:sp>
      <p:sp>
        <p:nvSpPr>
          <p:cNvPr id="9" name="Rectangle 8"/>
          <p:cNvSpPr/>
          <p:nvPr/>
        </p:nvSpPr>
        <p:spPr>
          <a:xfrm>
            <a:off x="260323" y="24616749"/>
            <a:ext cx="13275734" cy="2769989"/>
          </a:xfrm>
          <a:prstGeom prst="rect">
            <a:avLst/>
          </a:prstGeom>
        </p:spPr>
        <p:txBody>
          <a:bodyPr wrap="square">
            <a:spAutoFit/>
          </a:bodyPr>
          <a:lstStyle/>
          <a:p>
            <a:pPr algn="l"/>
            <a:r>
              <a:rPr lang="en-US" sz="4800" b="0" dirty="0" smtClean="0">
                <a:solidFill>
                  <a:srgbClr val="000000"/>
                </a:solidFill>
                <a:latin typeface="Times New Roman" panose="02020603050405020304" pitchFamily="18" charset="0"/>
                <a:cs typeface="Times New Roman" panose="02020603050405020304" pitchFamily="18" charset="0"/>
              </a:rPr>
              <a:t>	</a:t>
            </a:r>
            <a:r>
              <a:rPr lang="en-US" sz="4200" b="0" dirty="0" smtClean="0">
                <a:solidFill>
                  <a:srgbClr val="000000"/>
                </a:solidFill>
                <a:latin typeface="Times New Roman" panose="02020603050405020304" pitchFamily="18" charset="0"/>
                <a:cs typeface="Times New Roman" panose="02020603050405020304" pitchFamily="18" charset="0"/>
              </a:rPr>
              <a:t>The first part of this project focused on the synthesis of the MOF crystal </a:t>
            </a:r>
            <a:r>
              <a:rPr lang="en-US" sz="4200" b="0" dirty="0" smtClean="0">
                <a:solidFill>
                  <a:schemeClr val="tx1"/>
                </a:solidFill>
                <a:latin typeface="Times New Roman" charset="0"/>
                <a:ea typeface="Times New Roman" charset="0"/>
                <a:cs typeface="Times New Roman" charset="0"/>
              </a:rPr>
              <a:t>using </a:t>
            </a:r>
            <a:r>
              <a:rPr lang="en-US" sz="4200" b="0" dirty="0">
                <a:solidFill>
                  <a:schemeClr val="tx1"/>
                </a:solidFill>
                <a:latin typeface="Times New Roman" charset="0"/>
                <a:ea typeface="Times New Roman" charset="0"/>
                <a:cs typeface="Times New Roman" charset="0"/>
              </a:rPr>
              <a:t>2,4,6-tris(3-pyridal) -</a:t>
            </a:r>
            <a:r>
              <a:rPr lang="en-US" sz="4200" b="0" dirty="0" smtClean="0">
                <a:solidFill>
                  <a:schemeClr val="tx1"/>
                </a:solidFill>
                <a:latin typeface="Times New Roman" charset="0"/>
                <a:ea typeface="Times New Roman" charset="0"/>
                <a:cs typeface="Times New Roman" charset="0"/>
              </a:rPr>
              <a:t>1,3,5-triazine (1) as the ligand and cobalt (II) thiocyanate (2) using three different guests: </a:t>
            </a:r>
            <a:r>
              <a:rPr lang="en-US" sz="4200" b="0" dirty="0" err="1" smtClean="0">
                <a:solidFill>
                  <a:schemeClr val="tx1"/>
                </a:solidFill>
                <a:latin typeface="Times New Roman" charset="0"/>
                <a:ea typeface="Times New Roman" charset="0"/>
                <a:cs typeface="Times New Roman" charset="0"/>
              </a:rPr>
              <a:t>thiophene</a:t>
            </a:r>
            <a:r>
              <a:rPr lang="en-US" sz="4200" b="0" dirty="0" smtClean="0">
                <a:solidFill>
                  <a:schemeClr val="tx1"/>
                </a:solidFill>
                <a:latin typeface="Times New Roman" charset="0"/>
                <a:ea typeface="Times New Roman" charset="0"/>
                <a:cs typeface="Times New Roman" charset="0"/>
              </a:rPr>
              <a:t> (3), furan (4), and toluene (5).</a:t>
            </a:r>
            <a:endParaRPr lang="en-US" sz="4200" b="0" dirty="0">
              <a:solidFill>
                <a:schemeClr val="tx1"/>
              </a:solidFill>
              <a:latin typeface="Times New Roman" charset="0"/>
              <a:ea typeface="Times New Roman" charset="0"/>
              <a:cs typeface="Times New Roman" charset="0"/>
            </a:endParaRPr>
          </a:p>
        </p:txBody>
      </p:sp>
      <p:sp>
        <p:nvSpPr>
          <p:cNvPr id="21" name="Rectangle 20"/>
          <p:cNvSpPr/>
          <p:nvPr/>
        </p:nvSpPr>
        <p:spPr>
          <a:xfrm>
            <a:off x="29908500" y="27547192"/>
            <a:ext cx="13275734" cy="5016758"/>
          </a:xfrm>
          <a:prstGeom prst="rect">
            <a:avLst/>
          </a:prstGeom>
        </p:spPr>
        <p:txBody>
          <a:bodyPr wrap="square">
            <a:spAutoFit/>
          </a:bodyPr>
          <a:lstStyle/>
          <a:p>
            <a:pPr marL="514350" lvl="0" indent="-514350" algn="l">
              <a:buFont typeface="+mj-lt"/>
              <a:buAutoNum type="arabicPeriod"/>
            </a:pPr>
            <a:r>
              <a:rPr lang="en-US" sz="3200" b="0" dirty="0" err="1">
                <a:solidFill>
                  <a:schemeClr val="tx1"/>
                </a:solidFill>
                <a:latin typeface="Times New Roman" charset="0"/>
                <a:ea typeface="Times New Roman" charset="0"/>
                <a:cs typeface="Times New Roman" charset="0"/>
              </a:rPr>
              <a:t>Inokuma</a:t>
            </a:r>
            <a:r>
              <a:rPr lang="en-US" sz="3200" b="0" dirty="0">
                <a:solidFill>
                  <a:schemeClr val="tx1"/>
                </a:solidFill>
                <a:latin typeface="Times New Roman" charset="0"/>
                <a:ea typeface="Times New Roman" charset="0"/>
                <a:cs typeface="Times New Roman" charset="0"/>
              </a:rPr>
              <a:t>, Y.; Yoshioka, S.; Fujita, M. A Molecular Capsule </a:t>
            </a:r>
            <a:r>
              <a:rPr lang="en-US" sz="3200" b="0" dirty="0" err="1">
                <a:solidFill>
                  <a:schemeClr val="tx1"/>
                </a:solidFill>
                <a:latin typeface="Times New Roman" charset="0"/>
                <a:ea typeface="Times New Roman" charset="0"/>
                <a:cs typeface="Times New Roman" charset="0"/>
              </a:rPr>
              <a:t>Newtwork</a:t>
            </a:r>
            <a:r>
              <a:rPr lang="en-US" sz="3200" b="0" dirty="0">
                <a:solidFill>
                  <a:schemeClr val="tx1"/>
                </a:solidFill>
                <a:latin typeface="Times New Roman" charset="0"/>
                <a:ea typeface="Times New Roman" charset="0"/>
                <a:cs typeface="Times New Roman" charset="0"/>
              </a:rPr>
              <a:t>: Guest Encapsulation and Control of Diels-Alder Reactivity. </a:t>
            </a:r>
            <a:r>
              <a:rPr lang="en-US" sz="3200" b="0" i="1" dirty="0" err="1">
                <a:solidFill>
                  <a:schemeClr val="tx1"/>
                </a:solidFill>
                <a:latin typeface="Times New Roman" charset="0"/>
                <a:ea typeface="Times New Roman" charset="0"/>
                <a:cs typeface="Times New Roman" charset="0"/>
              </a:rPr>
              <a:t>Angewandte</a:t>
            </a:r>
            <a:r>
              <a:rPr lang="en-US" sz="3200" b="0" i="1" dirty="0">
                <a:solidFill>
                  <a:schemeClr val="tx1"/>
                </a:solidFill>
                <a:latin typeface="Times New Roman" charset="0"/>
                <a:ea typeface="Times New Roman" charset="0"/>
                <a:cs typeface="Times New Roman" charset="0"/>
              </a:rPr>
              <a:t> </a:t>
            </a:r>
            <a:r>
              <a:rPr lang="en-US" sz="3200" b="0" i="1" dirty="0" err="1">
                <a:solidFill>
                  <a:schemeClr val="tx1"/>
                </a:solidFill>
                <a:latin typeface="Times New Roman" charset="0"/>
                <a:ea typeface="Times New Roman" charset="0"/>
                <a:cs typeface="Times New Roman" charset="0"/>
              </a:rPr>
              <a:t>Chemie</a:t>
            </a:r>
            <a:r>
              <a:rPr lang="en-US" sz="3200" b="0" i="1" dirty="0">
                <a:solidFill>
                  <a:schemeClr val="tx1"/>
                </a:solidFill>
                <a:latin typeface="Times New Roman" charset="0"/>
                <a:ea typeface="Times New Roman" charset="0"/>
                <a:cs typeface="Times New Roman" charset="0"/>
              </a:rPr>
              <a:t>.</a:t>
            </a:r>
            <a:r>
              <a:rPr lang="en-US" sz="3200" b="0" dirty="0">
                <a:solidFill>
                  <a:schemeClr val="tx1"/>
                </a:solidFill>
                <a:latin typeface="Times New Roman" charset="0"/>
                <a:ea typeface="Times New Roman" charset="0"/>
                <a:cs typeface="Times New Roman" charset="0"/>
              </a:rPr>
              <a:t> 2010.</a:t>
            </a:r>
          </a:p>
          <a:p>
            <a:pPr marL="514350" lvl="0" indent="-514350" algn="l">
              <a:buFont typeface="+mj-lt"/>
              <a:buAutoNum type="arabicPeriod"/>
            </a:pPr>
            <a:r>
              <a:rPr lang="en-US" sz="3200" b="0" dirty="0">
                <a:solidFill>
                  <a:schemeClr val="tx1"/>
                </a:solidFill>
                <a:latin typeface="Times New Roman" charset="0"/>
                <a:ea typeface="Times New Roman" charset="0"/>
                <a:cs typeface="Times New Roman" charset="0"/>
              </a:rPr>
              <a:t>Zhang, M.; Lu, M.; Li, J.; Bosch, M.; Chen, Y.; Liu, T.; </a:t>
            </a:r>
            <a:r>
              <a:rPr lang="en-US" sz="3200" b="0" dirty="0" err="1">
                <a:solidFill>
                  <a:schemeClr val="tx1"/>
                </a:solidFill>
                <a:latin typeface="Times New Roman" charset="0"/>
                <a:ea typeface="Times New Roman" charset="0"/>
                <a:cs typeface="Times New Roman" charset="0"/>
              </a:rPr>
              <a:t>Liua</a:t>
            </a:r>
            <a:r>
              <a:rPr lang="en-US" sz="3200" b="0" dirty="0">
                <a:solidFill>
                  <a:schemeClr val="tx1"/>
                </a:solidFill>
                <a:latin typeface="Times New Roman" charset="0"/>
                <a:ea typeface="Times New Roman" charset="0"/>
                <a:cs typeface="Times New Roman" charset="0"/>
              </a:rPr>
              <a:t>, Y.; Zhou, H. Design and Synthesis of Nucleobase-incorporated Metal–organic Materials.</a:t>
            </a:r>
            <a:r>
              <a:rPr lang="en-US" sz="3200" b="0" i="1" dirty="0">
                <a:solidFill>
                  <a:schemeClr val="tx1"/>
                </a:solidFill>
                <a:latin typeface="Times New Roman" charset="0"/>
                <a:ea typeface="Times New Roman" charset="0"/>
                <a:cs typeface="Times New Roman" charset="0"/>
              </a:rPr>
              <a:t> Royal Society of Chemistry, Journal of Inorganic Chemistry. </a:t>
            </a:r>
            <a:r>
              <a:rPr lang="en-US" sz="3200" b="0" dirty="0">
                <a:solidFill>
                  <a:schemeClr val="tx1"/>
                </a:solidFill>
                <a:latin typeface="Times New Roman" charset="0"/>
                <a:ea typeface="Times New Roman" charset="0"/>
                <a:cs typeface="Times New Roman" charset="0"/>
              </a:rPr>
              <a:t>2014. 159-162.</a:t>
            </a:r>
            <a:r>
              <a:rPr lang="en-US" sz="3200" b="0" i="1" dirty="0">
                <a:solidFill>
                  <a:schemeClr val="tx1"/>
                </a:solidFill>
                <a:latin typeface="Times New Roman" charset="0"/>
                <a:ea typeface="Times New Roman" charset="0"/>
                <a:cs typeface="Times New Roman" charset="0"/>
              </a:rPr>
              <a:t> </a:t>
            </a:r>
            <a:endParaRPr lang="en-US" sz="3200" b="0" dirty="0">
              <a:solidFill>
                <a:schemeClr val="tx1"/>
              </a:solidFill>
              <a:latin typeface="Times New Roman" charset="0"/>
              <a:ea typeface="Times New Roman" charset="0"/>
              <a:cs typeface="Times New Roman" charset="0"/>
            </a:endParaRPr>
          </a:p>
          <a:p>
            <a:pPr marL="514350" lvl="0" indent="-514350" algn="l">
              <a:buFont typeface="+mj-lt"/>
              <a:buAutoNum type="arabicPeriod"/>
            </a:pPr>
            <a:r>
              <a:rPr lang="en-US" sz="3200" b="0" dirty="0" err="1">
                <a:solidFill>
                  <a:schemeClr val="tx1"/>
                </a:solidFill>
                <a:latin typeface="Times New Roman" charset="0"/>
                <a:ea typeface="Times New Roman" charset="0"/>
                <a:cs typeface="Times New Roman" charset="0"/>
              </a:rPr>
              <a:t>Plonka</a:t>
            </a:r>
            <a:r>
              <a:rPr lang="en-US" sz="3200" b="0" dirty="0">
                <a:solidFill>
                  <a:schemeClr val="tx1"/>
                </a:solidFill>
                <a:latin typeface="Times New Roman" charset="0"/>
                <a:ea typeface="Times New Roman" charset="0"/>
                <a:cs typeface="Times New Roman" charset="0"/>
              </a:rPr>
              <a:t>, A.; Chen, X.; Wang, H.; Krishna, R.; Dong, X.; Banerjee, D.; </a:t>
            </a:r>
            <a:r>
              <a:rPr lang="en-US" sz="3200" b="0" dirty="0" err="1">
                <a:solidFill>
                  <a:schemeClr val="tx1"/>
                </a:solidFill>
                <a:latin typeface="Times New Roman" charset="0"/>
                <a:ea typeface="Times New Roman" charset="0"/>
                <a:cs typeface="Times New Roman" charset="0"/>
              </a:rPr>
              <a:t>Woerner</a:t>
            </a:r>
            <a:r>
              <a:rPr lang="en-US" sz="3200" b="0" dirty="0">
                <a:solidFill>
                  <a:schemeClr val="tx1"/>
                </a:solidFill>
                <a:latin typeface="Times New Roman" charset="0"/>
                <a:ea typeface="Times New Roman" charset="0"/>
                <a:cs typeface="Times New Roman" charset="0"/>
              </a:rPr>
              <a:t>, W.; Han, W.; Li, J.; Parise, J. Light Hydrocarbon Adsorption Mechanisms in Two Calcium-Based Microporous Metal Organic Frameworks. </a:t>
            </a:r>
            <a:r>
              <a:rPr lang="en-US" sz="3200" b="0" i="1" dirty="0">
                <a:solidFill>
                  <a:schemeClr val="tx1"/>
                </a:solidFill>
                <a:latin typeface="Times New Roman" charset="0"/>
                <a:ea typeface="Times New Roman" charset="0"/>
                <a:cs typeface="Times New Roman" charset="0"/>
              </a:rPr>
              <a:t>ACS Publications. </a:t>
            </a:r>
            <a:r>
              <a:rPr lang="en-US" sz="3200" b="0" dirty="0">
                <a:solidFill>
                  <a:schemeClr val="tx1"/>
                </a:solidFill>
                <a:latin typeface="Times New Roman" charset="0"/>
                <a:ea typeface="Times New Roman" charset="0"/>
                <a:cs typeface="Times New Roman" charset="0"/>
              </a:rPr>
              <a:t>2016. </a:t>
            </a:r>
          </a:p>
        </p:txBody>
      </p:sp>
      <p:sp>
        <p:nvSpPr>
          <p:cNvPr id="24" name="Rectangle 166"/>
          <p:cNvSpPr>
            <a:spLocks noChangeArrowheads="1"/>
          </p:cNvSpPr>
          <p:nvPr/>
        </p:nvSpPr>
        <p:spPr bwMode="auto">
          <a:xfrm>
            <a:off x="29772766" y="14860285"/>
            <a:ext cx="12530667" cy="1237207"/>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5500" dirty="0" smtClean="0">
                <a:solidFill>
                  <a:srgbClr val="CCCCCC"/>
                </a:solidFill>
                <a:latin typeface="Times New Roman" charset="0"/>
                <a:ea typeface="Times New Roman" charset="0"/>
                <a:cs typeface="Times New Roman" charset="0"/>
              </a:rPr>
              <a:t>Future Work</a:t>
            </a:r>
            <a:endParaRPr lang="en-US" sz="5500" dirty="0">
              <a:solidFill>
                <a:srgbClr val="CCCCCC"/>
              </a:solidFill>
              <a:latin typeface="Times New Roman" charset="0"/>
              <a:ea typeface="Times New Roman" charset="0"/>
              <a:cs typeface="Times New Roman" charset="0"/>
            </a:endParaRPr>
          </a:p>
        </p:txBody>
      </p:sp>
      <p:sp>
        <p:nvSpPr>
          <p:cNvPr id="29" name="Rectangle 28"/>
          <p:cNvSpPr/>
          <p:nvPr/>
        </p:nvSpPr>
        <p:spPr>
          <a:xfrm>
            <a:off x="14627164" y="18789234"/>
            <a:ext cx="13640812" cy="5262979"/>
          </a:xfrm>
          <a:prstGeom prst="rect">
            <a:avLst/>
          </a:prstGeom>
        </p:spPr>
        <p:txBody>
          <a:bodyPr wrap="square">
            <a:spAutoFit/>
          </a:bodyPr>
          <a:lstStyle/>
          <a:p>
            <a:pPr algn="l"/>
            <a:r>
              <a:rPr lang="en-US" sz="4200" b="0" dirty="0" smtClean="0">
                <a:solidFill>
                  <a:srgbClr val="000000"/>
                </a:solidFill>
                <a:latin typeface="Times New Roman" panose="02020603050405020304" pitchFamily="18" charset="0"/>
                <a:cs typeface="Times New Roman" panose="02020603050405020304" pitchFamily="18" charset="0"/>
              </a:rPr>
              <a:t>	The synthesis of MOF crystals was unsuccessful for all reaction conditions and guest molecules. This was obvious by the lack of solid, red crystals that were expected to form.</a:t>
            </a:r>
            <a:r>
              <a:rPr lang="en-US" sz="4200" b="0" baseline="30000" dirty="0" smtClean="0">
                <a:solidFill>
                  <a:srgbClr val="000000"/>
                </a:solidFill>
                <a:latin typeface="Times New Roman" panose="02020603050405020304" pitchFamily="18" charset="0"/>
                <a:cs typeface="Times New Roman" panose="02020603050405020304" pitchFamily="18" charset="0"/>
              </a:rPr>
              <a:t>2</a:t>
            </a:r>
            <a:r>
              <a:rPr lang="en-US" sz="4200" b="0" dirty="0" smtClean="0">
                <a:solidFill>
                  <a:srgbClr val="000000"/>
                </a:solidFill>
                <a:latin typeface="Times New Roman" panose="02020603050405020304" pitchFamily="18" charset="0"/>
                <a:cs typeface="Times New Roman" panose="02020603050405020304" pitchFamily="18" charset="0"/>
              </a:rPr>
              <a:t>  </a:t>
            </a:r>
            <a:r>
              <a:rPr lang="en-US" sz="4200" b="0" dirty="0" smtClean="0">
                <a:solidFill>
                  <a:srgbClr val="000000"/>
                </a:solidFill>
                <a:latin typeface="Times New Roman" panose="02020603050405020304" pitchFamily="18" charset="0"/>
                <a:cs typeface="Times New Roman" panose="02020603050405020304" pitchFamily="18" charset="0"/>
              </a:rPr>
              <a:t>At the start of the reaction, t</a:t>
            </a:r>
            <a:r>
              <a:rPr lang="en-US" sz="4200" b="0" dirty="0" smtClean="0">
                <a:solidFill>
                  <a:srgbClr val="000000"/>
                </a:solidFill>
                <a:latin typeface="Times New Roman" panose="02020603050405020304" pitchFamily="18" charset="0"/>
                <a:cs typeface="Times New Roman" panose="02020603050405020304" pitchFamily="18" charset="0"/>
              </a:rPr>
              <a:t>he layer that contained the ligand was clear, and the layer that contained the metal complex was a light pink color. The mixture of solutions was predicted to produce red crystals, but formed different colored solutions instead (table 2).</a:t>
            </a:r>
            <a:endParaRPr lang="en-US" sz="4200" b="0" dirty="0">
              <a:solidFill>
                <a:srgbClr val="0000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1341" y="9451450"/>
            <a:ext cx="5943600" cy="4602345"/>
          </a:xfrm>
          <a:prstGeom prst="rect">
            <a:avLst/>
          </a:prstGeom>
        </p:spPr>
      </p:pic>
      <p:pic>
        <p:nvPicPr>
          <p:cNvPr id="3" name="Picture 2"/>
          <p:cNvPicPr>
            <a:picLocks noChangeAspect="1"/>
          </p:cNvPicPr>
          <p:nvPr/>
        </p:nvPicPr>
        <p:blipFill>
          <a:blip r:embed="rId3"/>
          <a:stretch>
            <a:fillRect/>
          </a:stretch>
        </p:blipFill>
        <p:spPr>
          <a:xfrm>
            <a:off x="7731967" y="9968270"/>
            <a:ext cx="4635500" cy="4085525"/>
          </a:xfrm>
          <a:prstGeom prst="rect">
            <a:avLst/>
          </a:prstGeom>
        </p:spPr>
      </p:pic>
      <p:pic>
        <p:nvPicPr>
          <p:cNvPr id="6" name="Picture 5"/>
          <p:cNvPicPr>
            <a:picLocks noChangeAspect="1"/>
          </p:cNvPicPr>
          <p:nvPr/>
        </p:nvPicPr>
        <p:blipFill>
          <a:blip r:embed="rId4"/>
          <a:stretch>
            <a:fillRect/>
          </a:stretch>
        </p:blipFill>
        <p:spPr>
          <a:xfrm>
            <a:off x="903977" y="27348638"/>
            <a:ext cx="13024659" cy="3644205"/>
          </a:xfrm>
          <a:prstGeom prst="rect">
            <a:avLst/>
          </a:prstGeom>
        </p:spPr>
      </p:pic>
      <p:sp>
        <p:nvSpPr>
          <p:cNvPr id="26" name="Rectangle 25"/>
          <p:cNvSpPr/>
          <p:nvPr/>
        </p:nvSpPr>
        <p:spPr>
          <a:xfrm>
            <a:off x="14627164" y="5082892"/>
            <a:ext cx="13640812" cy="5632311"/>
          </a:xfrm>
          <a:prstGeom prst="rect">
            <a:avLst/>
          </a:prstGeom>
        </p:spPr>
        <p:txBody>
          <a:bodyPr wrap="square">
            <a:spAutoFit/>
          </a:bodyPr>
          <a:lstStyle/>
          <a:p>
            <a:pPr algn="l"/>
            <a:r>
              <a:rPr lang="en-US" sz="4800" dirty="0" smtClean="0">
                <a:solidFill>
                  <a:srgbClr val="000000"/>
                </a:solidFill>
                <a:latin typeface="Times New Roman" panose="02020603050405020304" pitchFamily="18" charset="0"/>
                <a:cs typeface="Times New Roman" panose="02020603050405020304" pitchFamily="18" charset="0"/>
              </a:rPr>
              <a:t>	</a:t>
            </a:r>
            <a:r>
              <a:rPr lang="en-US" sz="4200" b="0" dirty="0" smtClean="0">
                <a:solidFill>
                  <a:srgbClr val="000000"/>
                </a:solidFill>
                <a:latin typeface="Times New Roman" panose="02020603050405020304" pitchFamily="18" charset="0"/>
                <a:cs typeface="Times New Roman" panose="02020603050405020304" pitchFamily="18" charset="0"/>
              </a:rPr>
              <a:t>The synthesis of the MOF crystals were carried out in test tubes with starting material in different layers. Reaction conditions were continuously changed to promote the formation of crystals (table 1). The solutions were allowed to crystalize for seven days.</a:t>
            </a:r>
          </a:p>
          <a:p>
            <a:pPr algn="l"/>
            <a:endParaRPr lang="en-US" sz="2000" b="0" dirty="0" smtClean="0">
              <a:solidFill>
                <a:srgbClr val="000000"/>
              </a:solidFill>
              <a:latin typeface="Times New Roman" panose="02020603050405020304" pitchFamily="18" charset="0"/>
              <a:cs typeface="Times New Roman" panose="02020603050405020304" pitchFamily="18" charset="0"/>
            </a:endParaRPr>
          </a:p>
          <a:p>
            <a:pPr algn="l"/>
            <a:r>
              <a:rPr lang="en-US" sz="4200" dirty="0" smtClean="0">
                <a:solidFill>
                  <a:srgbClr val="000000"/>
                </a:solidFill>
                <a:latin typeface="Times New Roman" panose="02020603050405020304" pitchFamily="18" charset="0"/>
                <a:cs typeface="Times New Roman" panose="02020603050405020304" pitchFamily="18" charset="0"/>
              </a:rPr>
              <a:t>Table 1. </a:t>
            </a:r>
            <a:r>
              <a:rPr lang="en-US" sz="4200" b="0" dirty="0" smtClean="0">
                <a:solidFill>
                  <a:srgbClr val="000000"/>
                </a:solidFill>
                <a:latin typeface="Times New Roman" panose="02020603050405020304" pitchFamily="18" charset="0"/>
                <a:cs typeface="Times New Roman" panose="02020603050405020304" pitchFamily="18" charset="0"/>
              </a:rPr>
              <a:t>Changing reaction conditions and quantities of materials used for the synthesis of MOF crystals. </a:t>
            </a:r>
            <a:endParaRPr lang="en-US" sz="4200" dirty="0" smtClean="0">
              <a:solidFill>
                <a:srgbClr val="000000"/>
              </a:solidFill>
              <a:latin typeface="Times New Roman" panose="02020603050405020304" pitchFamily="18" charset="0"/>
              <a:cs typeface="Times New Roman" panose="02020603050405020304" pitchFamily="18" charset="0"/>
            </a:endParaRPr>
          </a:p>
          <a:p>
            <a:pPr algn="l"/>
            <a:endParaRPr lang="en-US" sz="3600" b="0" dirty="0" smtClean="0">
              <a:solidFill>
                <a:srgbClr val="000000"/>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547800" y="169880"/>
            <a:ext cx="3352800" cy="4429063"/>
          </a:xfrm>
          <a:prstGeom prst="rect">
            <a:avLst/>
          </a:prstGeom>
        </p:spPr>
      </p:pic>
      <p:graphicFrame>
        <p:nvGraphicFramePr>
          <p:cNvPr id="10" name="Table 9"/>
          <p:cNvGraphicFramePr>
            <a:graphicFrameLocks noGrp="1"/>
          </p:cNvGraphicFramePr>
          <p:nvPr>
            <p:extLst>
              <p:ext uri="{D42A27DB-BD31-4B8C-83A1-F6EECF244321}">
                <p14:modId xmlns:p14="http://schemas.microsoft.com/office/powerpoint/2010/main" val="623181970"/>
              </p:ext>
            </p:extLst>
          </p:nvPr>
        </p:nvGraphicFramePr>
        <p:xfrm>
          <a:off x="15314244" y="10378317"/>
          <a:ext cx="13262713" cy="6434674"/>
        </p:xfrm>
        <a:graphic>
          <a:graphicData uri="http://schemas.openxmlformats.org/drawingml/2006/table">
            <a:tbl>
              <a:tblPr firstRow="1" firstCol="1" bandRow="1">
                <a:tableStyleId>{5C22544A-7EE6-4342-B048-85BDC9FD1C3A}</a:tableStyleId>
              </a:tblPr>
              <a:tblGrid>
                <a:gridCol w="3708337"/>
                <a:gridCol w="1551419"/>
                <a:gridCol w="1600201"/>
                <a:gridCol w="1421676"/>
                <a:gridCol w="1551109"/>
                <a:gridCol w="1734041"/>
                <a:gridCol w="1695930"/>
              </a:tblGrid>
              <a:tr h="443713">
                <a:tc>
                  <a:txBody>
                    <a:bodyPr/>
                    <a:lstStyle/>
                    <a:p>
                      <a:pPr marL="0" marR="0">
                        <a:spcBef>
                          <a:spcPts val="0"/>
                        </a:spcBef>
                        <a:spcAft>
                          <a:spcPts val="0"/>
                        </a:spcAft>
                      </a:pPr>
                      <a:r>
                        <a:rPr lang="en-US" sz="2800" b="1" cap="none" spc="0" dirty="0" smtClean="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Layer</a:t>
                      </a:r>
                      <a:endParaRPr lang="en-US" sz="2800" b="1"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b="1"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b="1"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b="1"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b="1"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b="1"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b="1"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841882">
                <a:tc>
                  <a:txBody>
                    <a:bodyPr/>
                    <a:lstStyle/>
                    <a:p>
                      <a:pPr marL="0" marR="0">
                        <a:spcBef>
                          <a:spcPts val="0"/>
                        </a:spcBef>
                        <a:spcAft>
                          <a:spcPts val="0"/>
                        </a:spcAft>
                      </a:pPr>
                      <a:r>
                        <a:rPr lang="en-US" sz="2800" b="1" cap="none" spc="0" dirty="0" smtClean="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Compound</a:t>
                      </a:r>
                      <a:endParaRPr lang="en-US" sz="2800" b="1"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Ligand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Methanol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dirty="0" smtClean="0">
                          <a:effectLst/>
                          <a:latin typeface="Times New Roman" charset="0"/>
                          <a:ea typeface="Times New Roman" charset="0"/>
                          <a:cs typeface="Times New Roman" charset="0"/>
                        </a:rPr>
                        <a:t>Guest</a:t>
                      </a:r>
                      <a:endParaRPr lang="en-US" sz="2800" dirty="0">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Absolute Methanol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dirty="0">
                          <a:effectLst/>
                          <a:latin typeface="Times New Roman" charset="0"/>
                          <a:ea typeface="Times New Roman" charset="0"/>
                          <a:cs typeface="Times New Roman" charset="0"/>
                        </a:rPr>
                        <a:t>Co Complex</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Methanol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841882">
                <a:tc>
                  <a:txBody>
                    <a:bodyPr/>
                    <a:lstStyle/>
                    <a:p>
                      <a:pPr marL="0" marR="0">
                        <a:spcBef>
                          <a:spcPts val="0"/>
                        </a:spcBef>
                        <a:spcAft>
                          <a:spcPts val="0"/>
                        </a:spcAft>
                      </a:pPr>
                      <a:r>
                        <a:rPr lang="en-US" sz="2800" b="1"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Standard- Room Temp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9.37 mg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dirty="0">
                          <a:effectLst/>
                          <a:latin typeface="Times New Roman" charset="0"/>
                          <a:ea typeface="Times New Roman" charset="0"/>
                          <a:cs typeface="Times New Roman" charset="0"/>
                        </a:rPr>
                        <a:t>1.5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6.0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0.3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15.76 mg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1.5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789975">
                <a:tc>
                  <a:txBody>
                    <a:bodyPr/>
                    <a:lstStyle/>
                    <a:p>
                      <a:pPr marL="0" marR="0">
                        <a:spcBef>
                          <a:spcPts val="0"/>
                        </a:spcBef>
                        <a:spcAft>
                          <a:spcPts val="0"/>
                        </a:spcAft>
                      </a:pPr>
                      <a:r>
                        <a:rPr lang="en-US" sz="2800" b="1"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Reaction in fridge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9.37 mg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1.5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dirty="0">
                          <a:effectLst/>
                          <a:latin typeface="Times New Roman" charset="0"/>
                          <a:ea typeface="Times New Roman" charset="0"/>
                          <a:cs typeface="Times New Roman" charset="0"/>
                        </a:rPr>
                        <a:t>6.0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0.3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15.76 mg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1.5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789975">
                <a:tc>
                  <a:txBody>
                    <a:bodyPr/>
                    <a:lstStyle/>
                    <a:p>
                      <a:pPr marL="0" marR="0">
                        <a:spcBef>
                          <a:spcPts val="0"/>
                        </a:spcBef>
                        <a:spcAft>
                          <a:spcPts val="0"/>
                        </a:spcAft>
                      </a:pPr>
                      <a:r>
                        <a:rPr lang="en-US" sz="2800" b="1"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Reaction in </a:t>
                      </a:r>
                      <a:r>
                        <a:rPr lang="en-US" sz="2800" b="1" cap="none" spc="0" dirty="0" err="1">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Scin</a:t>
                      </a:r>
                      <a:r>
                        <a:rPr lang="en-US" sz="2800" b="1"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 Vial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9.37 mg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1.5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6.0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0.3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15.76 mg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1.5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394988">
                <a:tc>
                  <a:txBody>
                    <a:bodyPr/>
                    <a:lstStyle/>
                    <a:p>
                      <a:pPr marL="0" marR="0">
                        <a:spcBef>
                          <a:spcPts val="0"/>
                        </a:spcBef>
                        <a:spcAft>
                          <a:spcPts val="0"/>
                        </a:spcAft>
                      </a:pPr>
                      <a:r>
                        <a:rPr lang="en-US" sz="2800" b="1"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Scale Down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6.3 mg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1.0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4.0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0.2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10.5 mg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1.0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789975">
                <a:tc>
                  <a:txBody>
                    <a:bodyPr/>
                    <a:lstStyle/>
                    <a:p>
                      <a:pPr marL="0" marR="0">
                        <a:spcBef>
                          <a:spcPts val="0"/>
                        </a:spcBef>
                        <a:spcAft>
                          <a:spcPts val="0"/>
                        </a:spcAft>
                      </a:pPr>
                      <a:r>
                        <a:rPr lang="en-US" sz="2800" b="1"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No Buffer- Layer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9.37 mg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1.5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6.0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0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15.76 mg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dirty="0">
                          <a:effectLst/>
                          <a:latin typeface="Times New Roman" charset="0"/>
                          <a:ea typeface="Times New Roman" charset="0"/>
                          <a:cs typeface="Times New Roman" charset="0"/>
                        </a:rPr>
                        <a:t>1.5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749497">
                <a:tc>
                  <a:txBody>
                    <a:bodyPr/>
                    <a:lstStyle/>
                    <a:p>
                      <a:pPr marL="0" marR="0">
                        <a:spcBef>
                          <a:spcPts val="0"/>
                        </a:spcBef>
                        <a:spcAft>
                          <a:spcPts val="0"/>
                        </a:spcAft>
                      </a:pPr>
                      <a:r>
                        <a:rPr lang="en-US" sz="2800" b="1"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Decrease MeOH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9.37 mg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dirty="0">
                          <a:effectLst/>
                          <a:latin typeface="Times New Roman" charset="0"/>
                          <a:ea typeface="Times New Roman" charset="0"/>
                          <a:cs typeface="Times New Roman" charset="0"/>
                        </a:rPr>
                        <a:t>1.0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dirty="0">
                          <a:effectLst/>
                          <a:latin typeface="Times New Roman" charset="0"/>
                          <a:ea typeface="Times New Roman" charset="0"/>
                          <a:cs typeface="Times New Roman" charset="0"/>
                        </a:rPr>
                        <a:t>6.0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0.3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15.76 mg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1.0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749497">
                <a:tc>
                  <a:txBody>
                    <a:bodyPr/>
                    <a:lstStyle/>
                    <a:p>
                      <a:pPr marL="0" marR="0">
                        <a:spcBef>
                          <a:spcPts val="0"/>
                        </a:spcBef>
                        <a:spcAft>
                          <a:spcPts val="0"/>
                        </a:spcAft>
                      </a:pPr>
                      <a:r>
                        <a:rPr lang="en-US" sz="2800" b="1"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No Guest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9.37 mg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dirty="0">
                          <a:effectLst/>
                          <a:latin typeface="Times New Roman" charset="0"/>
                          <a:ea typeface="Times New Roman" charset="0"/>
                          <a:cs typeface="Times New Roman" charset="0"/>
                        </a:rPr>
                        <a:t>1.5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dirty="0">
                          <a:effectLst/>
                          <a:latin typeface="Times New Roman" charset="0"/>
                          <a:ea typeface="Times New Roman" charset="0"/>
                          <a:cs typeface="Times New Roman" charset="0"/>
                        </a:rPr>
                        <a:t>0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0.3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a:effectLst/>
                          <a:latin typeface="Times New Roman" charset="0"/>
                          <a:ea typeface="Times New Roman" charset="0"/>
                          <a:cs typeface="Times New Roman" charset="0"/>
                        </a:rPr>
                        <a:t>15.76 mg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pPr>
                      <a:r>
                        <a:rPr lang="en-US" sz="2800" dirty="0">
                          <a:effectLst/>
                          <a:latin typeface="Times New Roman" charset="0"/>
                          <a:ea typeface="Times New Roman" charset="0"/>
                          <a:cs typeface="Times New Roman" charset="0"/>
                        </a:rPr>
                        <a:t>1.5 mL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grpSp>
        <p:nvGrpSpPr>
          <p:cNvPr id="27" name="Group 26"/>
          <p:cNvGrpSpPr/>
          <p:nvPr/>
        </p:nvGrpSpPr>
        <p:grpSpPr>
          <a:xfrm>
            <a:off x="13832842" y="9898347"/>
            <a:ext cx="1311749" cy="6863334"/>
            <a:chOff x="41652" y="63855"/>
            <a:chExt cx="568926" cy="1876627"/>
          </a:xfrm>
        </p:grpSpPr>
        <p:sp>
          <p:nvSpPr>
            <p:cNvPr id="28" name="Rounded Rectangle 27"/>
            <p:cNvSpPr/>
            <p:nvPr/>
          </p:nvSpPr>
          <p:spPr>
            <a:xfrm>
              <a:off x="111682" y="111682"/>
              <a:ext cx="342900" cy="1828800"/>
            </a:xfrm>
            <a:prstGeom prst="roundRect">
              <a:avLst>
                <a:gd name="adj" fmla="val 50000"/>
              </a:avLst>
            </a:prstGeom>
            <a:solidFill>
              <a:schemeClr val="accent2">
                <a:lumMod val="40000"/>
                <a:lumOff val="60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1" name="Rounded Rectangle 30"/>
            <p:cNvSpPr/>
            <p:nvPr/>
          </p:nvSpPr>
          <p:spPr>
            <a:xfrm>
              <a:off x="108193" y="138155"/>
              <a:ext cx="342900" cy="798830"/>
            </a:xfrm>
            <a:prstGeom prst="roundRect">
              <a:avLst>
                <a:gd name="adj" fmla="val 47732"/>
              </a:avLst>
            </a:prstGeom>
            <a:solidFill>
              <a:schemeClr val="accent1">
                <a:lumMod val="20000"/>
                <a:lumOff val="80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2" name="Rectangle 31"/>
            <p:cNvSpPr/>
            <p:nvPr/>
          </p:nvSpPr>
          <p:spPr>
            <a:xfrm>
              <a:off x="115172" y="572372"/>
              <a:ext cx="342900" cy="386715"/>
            </a:xfrm>
            <a:prstGeom prst="rect">
              <a:avLst/>
            </a:prstGeom>
            <a:solidFill>
              <a:schemeClr val="accent5">
                <a:lumMod val="40000"/>
                <a:lumOff val="6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3" name="Rectangle 32"/>
            <p:cNvSpPr/>
            <p:nvPr/>
          </p:nvSpPr>
          <p:spPr>
            <a:xfrm>
              <a:off x="115172" y="914400"/>
              <a:ext cx="342900" cy="227965"/>
            </a:xfrm>
            <a:prstGeom prst="rect">
              <a:avLst/>
            </a:prstGeom>
            <a:solidFill>
              <a:schemeClr val="accent4">
                <a:lumMod val="40000"/>
                <a:lumOff val="6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4" name="Text Box 18"/>
            <p:cNvSpPr txBox="1"/>
            <p:nvPr/>
          </p:nvSpPr>
          <p:spPr>
            <a:xfrm>
              <a:off x="41652" y="63855"/>
              <a:ext cx="568926" cy="342900"/>
            </a:xfrm>
            <a:prstGeom prst="rect">
              <a:avLst/>
            </a:prstGeom>
            <a:solidFill>
              <a:schemeClr val="accent1">
                <a:lumMod val="20000"/>
                <a:lumOff val="80000"/>
              </a:schemeClr>
            </a:solid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200">
                  <a:effectLst/>
                  <a:latin typeface="Times New Roman" charset="0"/>
                  <a:ea typeface="Calibri" charset="0"/>
                </a:rPr>
                <a:t> </a:t>
              </a:r>
            </a:p>
          </p:txBody>
        </p:sp>
      </p:grpSp>
      <p:sp>
        <p:nvSpPr>
          <p:cNvPr id="35" name="Text Box 22"/>
          <p:cNvSpPr txBox="1"/>
          <p:nvPr/>
        </p:nvSpPr>
        <p:spPr>
          <a:xfrm>
            <a:off x="13624779" y="11992807"/>
            <a:ext cx="1623464" cy="131054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2800" dirty="0">
                <a:latin typeface="Times New Roman" charset="0"/>
                <a:ea typeface="Calibri" charset="0"/>
              </a:rPr>
              <a:t>C</a:t>
            </a:r>
            <a:endParaRPr lang="en-US" sz="3200" dirty="0">
              <a:effectLst/>
              <a:latin typeface="Times New Roman" charset="0"/>
              <a:ea typeface="Calibri" charset="0"/>
            </a:endParaRPr>
          </a:p>
        </p:txBody>
      </p:sp>
      <p:sp>
        <p:nvSpPr>
          <p:cNvPr id="37" name="Text Box 22"/>
          <p:cNvSpPr txBox="1"/>
          <p:nvPr/>
        </p:nvSpPr>
        <p:spPr>
          <a:xfrm>
            <a:off x="14058846" y="13115012"/>
            <a:ext cx="782649" cy="715772"/>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2800" dirty="0">
                <a:latin typeface="Times New Roman" charset="0"/>
                <a:ea typeface="Calibri" charset="0"/>
              </a:rPr>
              <a:t>B</a:t>
            </a:r>
            <a:endParaRPr lang="en-US" sz="3200" dirty="0">
              <a:effectLst/>
              <a:latin typeface="Times New Roman" charset="0"/>
              <a:ea typeface="Calibri" charset="0"/>
            </a:endParaRPr>
          </a:p>
        </p:txBody>
      </p:sp>
      <p:sp>
        <p:nvSpPr>
          <p:cNvPr id="38" name="Text Box 22"/>
          <p:cNvSpPr txBox="1"/>
          <p:nvPr/>
        </p:nvSpPr>
        <p:spPr>
          <a:xfrm>
            <a:off x="14164039" y="14399927"/>
            <a:ext cx="324678" cy="507319"/>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2800" dirty="0">
                <a:latin typeface="Times New Roman" charset="0"/>
                <a:ea typeface="Calibri" charset="0"/>
              </a:rPr>
              <a:t>A</a:t>
            </a:r>
            <a:endParaRPr lang="en-US" sz="3200" dirty="0">
              <a:effectLst/>
              <a:latin typeface="Times New Roman" charset="0"/>
              <a:ea typeface="Calibri" charset="0"/>
            </a:endParaRPr>
          </a:p>
        </p:txBody>
      </p:sp>
      <p:graphicFrame>
        <p:nvGraphicFramePr>
          <p:cNvPr id="12" name="Table 11"/>
          <p:cNvGraphicFramePr>
            <a:graphicFrameLocks noGrp="1"/>
          </p:cNvGraphicFramePr>
          <p:nvPr>
            <p:extLst>
              <p:ext uri="{D42A27DB-BD31-4B8C-83A1-F6EECF244321}">
                <p14:modId xmlns:p14="http://schemas.microsoft.com/office/powerpoint/2010/main" val="2028300411"/>
              </p:ext>
            </p:extLst>
          </p:nvPr>
        </p:nvGraphicFramePr>
        <p:xfrm>
          <a:off x="15001456" y="25531564"/>
          <a:ext cx="12801600" cy="6462162"/>
        </p:xfrm>
        <a:graphic>
          <a:graphicData uri="http://schemas.openxmlformats.org/drawingml/2006/table">
            <a:tbl>
              <a:tblPr firstRow="1" firstCol="1" bandRow="1">
                <a:tableStyleId>{5C22544A-7EE6-4342-B048-85BDC9FD1C3A}</a:tableStyleId>
              </a:tblPr>
              <a:tblGrid>
                <a:gridCol w="3320200"/>
                <a:gridCol w="3079230"/>
                <a:gridCol w="3201085"/>
                <a:gridCol w="3201085"/>
              </a:tblGrid>
              <a:tr h="461583">
                <a:tc>
                  <a:txBody>
                    <a:bodyPr/>
                    <a:lstStyle/>
                    <a:p>
                      <a:pPr marL="0" marR="0">
                        <a:lnSpc>
                          <a:spcPct val="100000"/>
                        </a:lnSpc>
                        <a:spcBef>
                          <a:spcPts val="0"/>
                        </a:spcBef>
                        <a:spcAft>
                          <a:spcPts val="0"/>
                        </a:spcAft>
                      </a:pPr>
                      <a:r>
                        <a:rPr lang="en-US" sz="2800" b="1"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Guest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1" cap="none" spc="0" dirty="0" err="1">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Thiophene</a:t>
                      </a:r>
                      <a:endParaRPr lang="en-US" sz="2800" b="1"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1"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Furan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1"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Toluene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923166">
                <a:tc>
                  <a:txBody>
                    <a:bodyPr/>
                    <a:lstStyle/>
                    <a:p>
                      <a:pPr marL="0" marR="0">
                        <a:lnSpc>
                          <a:spcPct val="100000"/>
                        </a:lnSpc>
                        <a:spcBef>
                          <a:spcPts val="0"/>
                        </a:spcBef>
                        <a:spcAft>
                          <a:spcPts val="0"/>
                        </a:spcAft>
                      </a:pPr>
                      <a:r>
                        <a:rPr lang="en-US" sz="2800" b="1"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Standard- Room Temp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Light Pink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Light Blue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Purple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61583">
                <a:tc>
                  <a:txBody>
                    <a:bodyPr/>
                    <a:lstStyle/>
                    <a:p>
                      <a:pPr marL="0" marR="0">
                        <a:lnSpc>
                          <a:spcPct val="100000"/>
                        </a:lnSpc>
                        <a:spcBef>
                          <a:spcPts val="0"/>
                        </a:spcBef>
                        <a:spcAft>
                          <a:spcPts val="0"/>
                        </a:spcAft>
                      </a:pPr>
                      <a:r>
                        <a:rPr lang="en-US" sz="2800" b="1"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Double Buffer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Lavender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Teal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Light Pink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61583">
                <a:tc>
                  <a:txBody>
                    <a:bodyPr/>
                    <a:lstStyle/>
                    <a:p>
                      <a:pPr marL="0" marR="0">
                        <a:lnSpc>
                          <a:spcPct val="100000"/>
                        </a:lnSpc>
                        <a:spcBef>
                          <a:spcPts val="0"/>
                        </a:spcBef>
                        <a:spcAft>
                          <a:spcPts val="0"/>
                        </a:spcAft>
                      </a:pPr>
                      <a:r>
                        <a:rPr lang="en-US" sz="2800" b="1"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Reaction in Fridge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Light Pink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Light Pink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Light pink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923166">
                <a:tc>
                  <a:txBody>
                    <a:bodyPr/>
                    <a:lstStyle/>
                    <a:p>
                      <a:pPr marL="0" marR="0">
                        <a:lnSpc>
                          <a:spcPct val="100000"/>
                        </a:lnSpc>
                        <a:spcBef>
                          <a:spcPts val="0"/>
                        </a:spcBef>
                        <a:spcAft>
                          <a:spcPts val="0"/>
                        </a:spcAft>
                      </a:pPr>
                      <a:r>
                        <a:rPr lang="en-US" sz="2800" b="1"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Reaction in Scin Vial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Dark Blue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Light Purple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Blue/Green- No solution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923166">
                <a:tc>
                  <a:txBody>
                    <a:bodyPr/>
                    <a:lstStyle/>
                    <a:p>
                      <a:pPr marL="0" marR="0">
                        <a:lnSpc>
                          <a:spcPct val="100000"/>
                        </a:lnSpc>
                        <a:spcBef>
                          <a:spcPts val="0"/>
                        </a:spcBef>
                        <a:spcAft>
                          <a:spcPts val="0"/>
                        </a:spcAft>
                      </a:pPr>
                      <a:r>
                        <a:rPr lang="en-US" sz="2800" b="1"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Scale Down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Light Blue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Top Light Purple/ Bottom Light Blue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Light Pink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923166">
                <a:tc>
                  <a:txBody>
                    <a:bodyPr/>
                    <a:lstStyle/>
                    <a:p>
                      <a:pPr marL="0" marR="0">
                        <a:lnSpc>
                          <a:spcPct val="100000"/>
                        </a:lnSpc>
                        <a:spcBef>
                          <a:spcPts val="0"/>
                        </a:spcBef>
                        <a:spcAft>
                          <a:spcPts val="0"/>
                        </a:spcAft>
                      </a:pPr>
                      <a:r>
                        <a:rPr lang="en-US" sz="2800" b="1"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No Buffer- Layer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Top Light Purple/ Bottom Light Blue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Teal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Light purple/ pink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923166">
                <a:tc>
                  <a:txBody>
                    <a:bodyPr/>
                    <a:lstStyle/>
                    <a:p>
                      <a:pPr marL="0" marR="0">
                        <a:lnSpc>
                          <a:spcPct val="100000"/>
                        </a:lnSpc>
                        <a:spcBef>
                          <a:spcPts val="0"/>
                        </a:spcBef>
                        <a:spcAft>
                          <a:spcPts val="0"/>
                        </a:spcAft>
                      </a:pPr>
                      <a:r>
                        <a:rPr lang="en-US" sz="2800" b="1"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Decrease </a:t>
                      </a:r>
                      <a:r>
                        <a:rPr lang="en-US" sz="2800" b="1" cap="none" spc="0" dirty="0" err="1">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MeOH</a:t>
                      </a:r>
                      <a:endParaRPr lang="en-US" sz="2800" b="1"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Deep Blue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Top Light Purple/ Bottom Light Blue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Rose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61583">
                <a:tc>
                  <a:txBody>
                    <a:bodyPr/>
                    <a:lstStyle/>
                    <a:p>
                      <a:pPr marL="0" marR="0">
                        <a:lnSpc>
                          <a:spcPct val="100000"/>
                        </a:lnSpc>
                        <a:spcBef>
                          <a:spcPts val="0"/>
                        </a:spcBef>
                        <a:spcAft>
                          <a:spcPts val="0"/>
                        </a:spcAft>
                      </a:pPr>
                      <a:r>
                        <a:rPr lang="en-US" sz="2800" b="1" cap="none" spc="0" dirty="0" smtClean="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No</a:t>
                      </a:r>
                      <a:r>
                        <a:rPr lang="en-US" sz="2800" b="1" cap="none" spc="0" baseline="0" dirty="0" smtClean="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 Guest</a:t>
                      </a:r>
                      <a:endParaRPr lang="en-US" sz="2800" b="1"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Hot Pink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Hot Pink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nSpc>
                          <a:spcPct val="100000"/>
                        </a:lnSpc>
                        <a:spcBef>
                          <a:spcPts val="0"/>
                        </a:spcBef>
                        <a:spcAft>
                          <a:spcPts val="0"/>
                        </a:spcAft>
                      </a:pPr>
                      <a:r>
                        <a:rPr lang="en-US" sz="2800" b="0" cap="none" spc="0" dirty="0">
                          <a:ln w="0"/>
                          <a:solidFill>
                            <a:schemeClr val="tx1"/>
                          </a:solidFill>
                          <a:effectLst>
                            <a:outerShdw blurRad="38100" dist="19050" dir="2700000" algn="tl" rotWithShape="0">
                              <a:schemeClr val="dk1">
                                <a:alpha val="40000"/>
                              </a:schemeClr>
                            </a:outerShdw>
                          </a:effectLst>
                          <a:latin typeface="Times New Roman" charset="0"/>
                          <a:ea typeface="Times New Roman" charset="0"/>
                          <a:cs typeface="Times New Roman" charset="0"/>
                        </a:rPr>
                        <a:t>Hot Pink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39" name="Rectangle 38"/>
          <p:cNvSpPr/>
          <p:nvPr/>
        </p:nvSpPr>
        <p:spPr>
          <a:xfrm>
            <a:off x="14764389" y="23978349"/>
            <a:ext cx="13275734" cy="1384995"/>
          </a:xfrm>
          <a:prstGeom prst="rect">
            <a:avLst/>
          </a:prstGeom>
        </p:spPr>
        <p:txBody>
          <a:bodyPr wrap="square">
            <a:spAutoFit/>
          </a:bodyPr>
          <a:lstStyle/>
          <a:p>
            <a:pPr algn="l"/>
            <a:r>
              <a:rPr lang="en-US" sz="4200" dirty="0" smtClean="0">
                <a:solidFill>
                  <a:srgbClr val="000000"/>
                </a:solidFill>
                <a:latin typeface="Times New Roman" panose="02020603050405020304" pitchFamily="18" charset="0"/>
                <a:cs typeface="Times New Roman" panose="02020603050405020304" pitchFamily="18" charset="0"/>
              </a:rPr>
              <a:t>Table 2. </a:t>
            </a:r>
            <a:r>
              <a:rPr lang="en-US" sz="4200" b="0" dirty="0" smtClean="0">
                <a:solidFill>
                  <a:srgbClr val="000000"/>
                </a:solidFill>
                <a:latin typeface="Times New Roman" panose="02020603050405020304" pitchFamily="18" charset="0"/>
                <a:cs typeface="Times New Roman" panose="02020603050405020304" pitchFamily="18" charset="0"/>
              </a:rPr>
              <a:t>Color change associated with MOF synthesis for each guest molecule at different reaction conditions.</a:t>
            </a:r>
            <a:r>
              <a:rPr lang="en-US" sz="4200" dirty="0" smtClean="0">
                <a:solidFill>
                  <a:srgbClr val="000000"/>
                </a:solidFill>
                <a:latin typeface="Times New Roman" panose="02020603050405020304" pitchFamily="18" charset="0"/>
                <a:cs typeface="Times New Roman" panose="02020603050405020304" pitchFamily="18" charset="0"/>
              </a:rPr>
              <a:t> </a:t>
            </a:r>
            <a:endParaRPr lang="en-US" sz="4200" dirty="0">
              <a:solidFill>
                <a:srgbClr val="000000"/>
              </a:solidFill>
              <a:latin typeface="Times New Roman" panose="02020603050405020304" pitchFamily="18" charset="0"/>
              <a:cs typeface="Times New Roman" panose="02020603050405020304" pitchFamily="18" charset="0"/>
            </a:endParaRPr>
          </a:p>
        </p:txBody>
      </p:sp>
      <p:sp>
        <p:nvSpPr>
          <p:cNvPr id="40" name="Rectangle 39"/>
          <p:cNvSpPr/>
          <p:nvPr/>
        </p:nvSpPr>
        <p:spPr>
          <a:xfrm>
            <a:off x="823648" y="31167204"/>
            <a:ext cx="13275734" cy="1323439"/>
          </a:xfrm>
          <a:prstGeom prst="rect">
            <a:avLst/>
          </a:prstGeom>
        </p:spPr>
        <p:txBody>
          <a:bodyPr wrap="square">
            <a:spAutoFit/>
          </a:bodyPr>
          <a:lstStyle/>
          <a:p>
            <a:pPr algn="l"/>
            <a:r>
              <a:rPr lang="en-US" sz="4000" dirty="0">
                <a:solidFill>
                  <a:srgbClr val="000000"/>
                </a:solidFill>
                <a:latin typeface="Times New Roman" panose="02020603050405020304" pitchFamily="18" charset="0"/>
                <a:cs typeface="Times New Roman" panose="02020603050405020304" pitchFamily="18" charset="0"/>
              </a:rPr>
              <a:t>Figure 2. </a:t>
            </a:r>
            <a:r>
              <a:rPr lang="en-US" sz="4000" b="0" dirty="0">
                <a:solidFill>
                  <a:srgbClr val="000000"/>
                </a:solidFill>
                <a:latin typeface="Times New Roman" panose="02020603050405020304" pitchFamily="18" charset="0"/>
                <a:cs typeface="Times New Roman" panose="02020603050405020304" pitchFamily="18" charset="0"/>
              </a:rPr>
              <a:t>Metal, ligand, and guest molecules used in the MOF synthesis.</a:t>
            </a:r>
            <a:r>
              <a:rPr lang="en-US" sz="4000" dirty="0">
                <a:solidFill>
                  <a:srgbClr val="000000"/>
                </a:solidFill>
                <a:latin typeface="Times New Roman" panose="02020603050405020304" pitchFamily="18" charset="0"/>
                <a:cs typeface="Times New Roman" panose="02020603050405020304" pitchFamily="18" charset="0"/>
              </a:rPr>
              <a:t> </a:t>
            </a:r>
          </a:p>
        </p:txBody>
      </p:sp>
      <p:sp>
        <p:nvSpPr>
          <p:cNvPr id="41" name="Rectangle 40"/>
          <p:cNvSpPr/>
          <p:nvPr/>
        </p:nvSpPr>
        <p:spPr>
          <a:xfrm>
            <a:off x="29451032" y="4943247"/>
            <a:ext cx="13640812" cy="5262979"/>
          </a:xfrm>
          <a:prstGeom prst="rect">
            <a:avLst/>
          </a:prstGeom>
        </p:spPr>
        <p:txBody>
          <a:bodyPr wrap="square">
            <a:spAutoFit/>
          </a:bodyPr>
          <a:lstStyle/>
          <a:p>
            <a:pPr algn="l"/>
            <a:r>
              <a:rPr lang="en-US" sz="4200" b="0" dirty="0" smtClean="0">
                <a:solidFill>
                  <a:srgbClr val="000000"/>
                </a:solidFill>
                <a:latin typeface="Times New Roman" panose="02020603050405020304" pitchFamily="18" charset="0"/>
                <a:cs typeface="Times New Roman" panose="02020603050405020304" pitchFamily="18" charset="0"/>
              </a:rPr>
              <a:t>	The color change from a pink to blue in the trial with </a:t>
            </a:r>
            <a:r>
              <a:rPr lang="en-US" sz="4200" b="0" dirty="0" err="1" smtClean="0">
                <a:solidFill>
                  <a:srgbClr val="000000"/>
                </a:solidFill>
                <a:latin typeface="Times New Roman" panose="02020603050405020304" pitchFamily="18" charset="0"/>
                <a:cs typeface="Times New Roman" panose="02020603050405020304" pitchFamily="18" charset="0"/>
              </a:rPr>
              <a:t>thiophene</a:t>
            </a:r>
            <a:r>
              <a:rPr lang="en-US" sz="4200" b="0" dirty="0" smtClean="0">
                <a:solidFill>
                  <a:srgbClr val="000000"/>
                </a:solidFill>
                <a:latin typeface="Times New Roman" panose="02020603050405020304" pitchFamily="18" charset="0"/>
                <a:cs typeface="Times New Roman" panose="02020603050405020304" pitchFamily="18" charset="0"/>
              </a:rPr>
              <a:t> as the guest using scaled down conditions can be rationalized by two different ideas.  First, the guest molecule could be coordinating to the metal causing a color change. Second, is that the complex reacted with moisture in the air. This would explain the color change because water is a weak field ligand. UV/Vis spectra were obtained and analyzed for discrepancies in observed data.</a:t>
            </a:r>
            <a:endParaRPr lang="en-US" sz="4200" b="0" dirty="0">
              <a:solidFill>
                <a:srgbClr val="000000"/>
              </a:solidFill>
              <a:latin typeface="Times New Roman" panose="02020603050405020304" pitchFamily="18" charset="0"/>
              <a:cs typeface="Times New Roman" panose="02020603050405020304" pitchFamily="18" charset="0"/>
            </a:endParaRPr>
          </a:p>
        </p:txBody>
      </p:sp>
      <p:sp>
        <p:nvSpPr>
          <p:cNvPr id="42" name="Rectangle 166"/>
          <p:cNvSpPr>
            <a:spLocks noChangeArrowheads="1"/>
          </p:cNvSpPr>
          <p:nvPr/>
        </p:nvSpPr>
        <p:spPr bwMode="auto">
          <a:xfrm>
            <a:off x="29946600" y="22373972"/>
            <a:ext cx="12530667" cy="1237207"/>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5500" dirty="0" smtClean="0">
                <a:solidFill>
                  <a:srgbClr val="CCCCCC"/>
                </a:solidFill>
                <a:latin typeface="Times New Roman" charset="0"/>
                <a:ea typeface="Times New Roman" charset="0"/>
                <a:cs typeface="Times New Roman" charset="0"/>
              </a:rPr>
              <a:t>Acknowledgments</a:t>
            </a:r>
            <a:endParaRPr lang="en-US" sz="5500" dirty="0">
              <a:solidFill>
                <a:srgbClr val="CCCCCC"/>
              </a:solidFill>
              <a:latin typeface="Times New Roman" charset="0"/>
              <a:ea typeface="Times New Roman" charset="0"/>
              <a:cs typeface="Times New Roman" charset="0"/>
            </a:endParaRPr>
          </a:p>
        </p:txBody>
      </p:sp>
      <p:sp>
        <p:nvSpPr>
          <p:cNvPr id="14" name="Rectangle 13"/>
          <p:cNvSpPr/>
          <p:nvPr/>
        </p:nvSpPr>
        <p:spPr>
          <a:xfrm>
            <a:off x="29772766" y="23978349"/>
            <a:ext cx="13411468" cy="1446550"/>
          </a:xfrm>
          <a:prstGeom prst="rect">
            <a:avLst/>
          </a:prstGeom>
        </p:spPr>
        <p:txBody>
          <a:bodyPr wrap="square">
            <a:spAutoFit/>
          </a:bodyPr>
          <a:lstStyle/>
          <a:p>
            <a:pPr algn="l" defTabSz="914400"/>
            <a:r>
              <a:rPr lang="en-US" sz="4400" b="0" dirty="0">
                <a:solidFill>
                  <a:prstClr val="black"/>
                </a:solidFill>
                <a:latin typeface="Times New Roman" charset="0"/>
                <a:ea typeface="Times New Roman" charset="0"/>
                <a:cs typeface="Times New Roman" charset="0"/>
              </a:rPr>
              <a:t>Thank you to the UNH Department of Chemistry for their efforts and support during this research project.</a:t>
            </a:r>
          </a:p>
        </p:txBody>
      </p:sp>
      <p:sp>
        <p:nvSpPr>
          <p:cNvPr id="44" name="Rectangle 43"/>
          <p:cNvSpPr/>
          <p:nvPr/>
        </p:nvSpPr>
        <p:spPr>
          <a:xfrm>
            <a:off x="29772766" y="16281077"/>
            <a:ext cx="13640812" cy="5909310"/>
          </a:xfrm>
          <a:prstGeom prst="rect">
            <a:avLst/>
          </a:prstGeom>
        </p:spPr>
        <p:txBody>
          <a:bodyPr wrap="square">
            <a:spAutoFit/>
          </a:bodyPr>
          <a:lstStyle/>
          <a:p>
            <a:pPr algn="l"/>
            <a:r>
              <a:rPr lang="en-US" sz="4200" b="0" dirty="0" smtClean="0">
                <a:solidFill>
                  <a:srgbClr val="000000"/>
                </a:solidFill>
                <a:latin typeface="Times New Roman" panose="02020603050405020304" pitchFamily="18" charset="0"/>
                <a:cs typeface="Times New Roman" panose="02020603050405020304" pitchFamily="18" charset="0"/>
              </a:rPr>
              <a:t>	The original goal for this project was to synthesize MOF crystals and explore how the guest molecules, protected by the MOF structure, react </a:t>
            </a:r>
            <a:r>
              <a:rPr lang="en-US" sz="4200" b="0" dirty="0" smtClean="0">
                <a:solidFill>
                  <a:srgbClr val="000000"/>
                </a:solidFill>
                <a:latin typeface="Times New Roman" panose="02020603050405020304" pitchFamily="18" charset="0"/>
                <a:cs typeface="Times New Roman" panose="02020603050405020304" pitchFamily="18" charset="0"/>
              </a:rPr>
              <a:t>when heated.  Future work includes continued effort to synthesize the crystals by changing more reaction conditions like exposure to air and heating the samples.  Once crystals are formed, they could be put on </a:t>
            </a:r>
            <a:r>
              <a:rPr lang="en-US" sz="4200" b="0" smtClean="0">
                <a:solidFill>
                  <a:srgbClr val="000000"/>
                </a:solidFill>
                <a:latin typeface="Times New Roman" panose="02020603050405020304" pitchFamily="18" charset="0"/>
                <a:cs typeface="Times New Roman" panose="02020603050405020304" pitchFamily="18" charset="0"/>
              </a:rPr>
              <a:t>heat and the </a:t>
            </a:r>
            <a:r>
              <a:rPr lang="en-US" sz="4200" b="0" dirty="0" smtClean="0">
                <a:solidFill>
                  <a:srgbClr val="000000"/>
                </a:solidFill>
                <a:latin typeface="Times New Roman" panose="02020603050405020304" pitchFamily="18" charset="0"/>
                <a:cs typeface="Times New Roman" panose="02020603050405020304" pitchFamily="18" charset="0"/>
              </a:rPr>
              <a:t>MOF broken down with acid.  The guest molecules would be extracted and </a:t>
            </a:r>
            <a:r>
              <a:rPr lang="en-US" sz="4200" b="0" baseline="30000" dirty="0" smtClean="0">
                <a:solidFill>
                  <a:srgbClr val="000000"/>
                </a:solidFill>
                <a:latin typeface="Times New Roman" panose="02020603050405020304" pitchFamily="18" charset="0"/>
                <a:cs typeface="Times New Roman" panose="02020603050405020304" pitchFamily="18" charset="0"/>
              </a:rPr>
              <a:t>1</a:t>
            </a:r>
            <a:r>
              <a:rPr lang="en-US" sz="4200" b="0" dirty="0" smtClean="0">
                <a:solidFill>
                  <a:srgbClr val="000000"/>
                </a:solidFill>
                <a:latin typeface="Times New Roman" panose="02020603050405020304" pitchFamily="18" charset="0"/>
                <a:cs typeface="Times New Roman" panose="02020603050405020304" pitchFamily="18" charset="0"/>
              </a:rPr>
              <a:t>H NMR used see if any guest molecules underwent a Diels-Alder reaction.</a:t>
            </a:r>
            <a:endParaRPr lang="en-US" sz="4200" b="0" dirty="0">
              <a:solidFill>
                <a:srgbClr val="000000"/>
              </a:solidFill>
              <a:latin typeface="Times New Roman" panose="02020603050405020304" pitchFamily="18" charset="0"/>
              <a:cs typeface="Times New Roman" panose="02020603050405020304" pitchFamily="18" charset="0"/>
            </a:endParaRPr>
          </a:p>
        </p:txBody>
      </p:sp>
      <p:graphicFrame>
        <p:nvGraphicFramePr>
          <p:cNvPr id="45" name="Chart 44"/>
          <p:cNvGraphicFramePr/>
          <p:nvPr>
            <p:extLst>
              <p:ext uri="{D42A27DB-BD31-4B8C-83A1-F6EECF244321}">
                <p14:modId xmlns:p14="http://schemas.microsoft.com/office/powerpoint/2010/main" val="1144790964"/>
              </p:ext>
            </p:extLst>
          </p:nvPr>
        </p:nvGraphicFramePr>
        <p:xfrm>
          <a:off x="32043519" y="10170082"/>
          <a:ext cx="8288676" cy="3279425"/>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14"/>
          <p:cNvSpPr/>
          <p:nvPr/>
        </p:nvSpPr>
        <p:spPr>
          <a:xfrm>
            <a:off x="29451032" y="13586603"/>
            <a:ext cx="12852401" cy="1200329"/>
          </a:xfrm>
          <a:prstGeom prst="rect">
            <a:avLst/>
          </a:prstGeom>
        </p:spPr>
        <p:txBody>
          <a:bodyPr wrap="square">
            <a:spAutoFit/>
          </a:bodyPr>
          <a:lstStyle/>
          <a:p>
            <a:pPr algn="l"/>
            <a:r>
              <a:rPr lang="en-US" sz="3600" dirty="0">
                <a:solidFill>
                  <a:srgbClr val="000000"/>
                </a:solidFill>
                <a:latin typeface="Times New Roman" panose="02020603050405020304" pitchFamily="18" charset="0"/>
                <a:cs typeface="Times New Roman" panose="02020603050405020304" pitchFamily="18" charset="0"/>
              </a:rPr>
              <a:t>Figure </a:t>
            </a:r>
            <a:r>
              <a:rPr lang="en-US" sz="3600" dirty="0" smtClean="0">
                <a:solidFill>
                  <a:srgbClr val="000000"/>
                </a:solidFill>
                <a:latin typeface="Times New Roman" panose="02020603050405020304" pitchFamily="18" charset="0"/>
                <a:cs typeface="Times New Roman" panose="02020603050405020304" pitchFamily="18" charset="0"/>
              </a:rPr>
              <a:t>3. </a:t>
            </a:r>
            <a:r>
              <a:rPr lang="en-US" sz="3600" b="0" dirty="0" smtClean="0">
                <a:solidFill>
                  <a:srgbClr val="000000"/>
                </a:solidFill>
                <a:latin typeface="Times New Roman" panose="02020603050405020304" pitchFamily="18" charset="0"/>
                <a:cs typeface="Times New Roman" panose="02020603050405020304" pitchFamily="18" charset="0"/>
              </a:rPr>
              <a:t>UV/Vis spectrum for the crude mixture of the ligand (1) and metal complex (2).</a:t>
            </a:r>
            <a:r>
              <a:rPr lang="en-US" sz="3600" dirty="0" smtClean="0">
                <a:solidFill>
                  <a:srgbClr val="000000"/>
                </a:solidFill>
                <a:latin typeface="Times New Roman" panose="02020603050405020304" pitchFamily="18" charset="0"/>
                <a:cs typeface="Times New Roman" panose="02020603050405020304" pitchFamily="18" charset="0"/>
              </a:rPr>
              <a:t> </a:t>
            </a:r>
            <a:endParaRPr lang="en-US" sz="3600" dirty="0">
              <a:solidFill>
                <a:srgbClr val="000000"/>
              </a:solidFill>
              <a:latin typeface="Times New Roman" panose="02020603050405020304" pitchFamily="18" charset="0"/>
              <a:cs typeface="Times New Roman" panose="02020603050405020304" pitchFamily="18" charset="0"/>
            </a:endParaRPr>
          </a:p>
        </p:txBody>
      </p:sp>
      <p:sp>
        <p:nvSpPr>
          <p:cNvPr id="47" name="Rectangle 164"/>
          <p:cNvSpPr>
            <a:spLocks noChangeArrowheads="1"/>
          </p:cNvSpPr>
          <p:nvPr/>
        </p:nvSpPr>
        <p:spPr bwMode="auto">
          <a:xfrm>
            <a:off x="15027720" y="17459848"/>
            <a:ext cx="12801600" cy="1225355"/>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5500" dirty="0" smtClean="0">
                <a:solidFill>
                  <a:srgbClr val="CCCCCC"/>
                </a:solidFill>
                <a:latin typeface="Times New Roman" panose="02020603050405020304" pitchFamily="18" charset="0"/>
                <a:cs typeface="Times New Roman" panose="02020603050405020304" pitchFamily="18" charset="0"/>
              </a:rPr>
              <a:t>Results and Discussion</a:t>
            </a:r>
            <a:endParaRPr lang="en-US" sz="5500" dirty="0">
              <a:solidFill>
                <a:schemeClr val="bg1">
                  <a:lumMod val="85000"/>
                </a:schemeClr>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sz="quarter"/>
          </p:nvPr>
        </p:nvSpPr>
        <p:spPr/>
        <p:txBody>
          <a:bodyPr/>
          <a:lstStyle/>
          <a:p>
            <a:endParaRPr lang="en-US"/>
          </a:p>
        </p:txBody>
      </p:sp>
      <p:sp>
        <p:nvSpPr>
          <p:cNvPr id="3" name="Content Placeholder 2"/>
          <p:cNvSpPr>
            <a:spLocks noGrp="1"/>
          </p:cNvSpPr>
          <p:nvPr>
            <p:ph sz="quarter" idx="1"/>
          </p:nvPr>
        </p:nvSpPr>
        <p:spPr/>
        <p:txBody>
          <a:bodyPr/>
          <a:lstStyle/>
          <a:p>
            <a:endParaRPr lang="en-US"/>
          </a:p>
        </p:txBody>
      </p:sp>
      <p:sp>
        <p:nvSpPr>
          <p:cNvPr id="4" name="Content Placeholder 3"/>
          <p:cNvSpPr>
            <a:spLocks noGrp="1"/>
          </p:cNvSpPr>
          <p:nvPr>
            <p:ph sz="quarter" idx="2"/>
          </p:nvPr>
        </p:nvSpPr>
        <p:spPr/>
        <p:txBody>
          <a:bodyPr/>
          <a:lstStyle/>
          <a:p>
            <a:endParaRPr lang="en-US"/>
          </a:p>
        </p:txBody>
      </p:sp>
      <p:sp>
        <p:nvSpPr>
          <p:cNvPr id="5" name="Content Placeholder 4"/>
          <p:cNvSpPr>
            <a:spLocks noGrp="1"/>
          </p:cNvSpPr>
          <p:nvPr>
            <p:ph sz="quarter" idx="3"/>
          </p:nvPr>
        </p:nvSpPr>
        <p:spPr/>
        <p:txBody>
          <a:bodyPr/>
          <a:lstStyle/>
          <a:p>
            <a:endParaRPr lang="en-US"/>
          </a:p>
        </p:txBody>
      </p:sp>
      <p:sp>
        <p:nvSpPr>
          <p:cNvPr id="6" name="Content Placeholder 5"/>
          <p:cNvSpPr>
            <a:spLocks noGrp="1"/>
          </p:cNvSpPr>
          <p:nvPr>
            <p:ph sz="quarter" idx="4"/>
          </p:nvPr>
        </p:nvSpPr>
        <p:spPr/>
        <p:txBody>
          <a:bodyPr/>
          <a:lstStyle/>
          <a:p>
            <a:endParaRPr lang="en-US"/>
          </a:p>
        </p:txBody>
      </p:sp>
      <p:grpSp>
        <p:nvGrpSpPr>
          <p:cNvPr id="7" name="Group 6"/>
          <p:cNvGrpSpPr/>
          <p:nvPr/>
        </p:nvGrpSpPr>
        <p:grpSpPr>
          <a:xfrm>
            <a:off x="0" y="-19050"/>
            <a:ext cx="43891200" cy="32937450"/>
            <a:chOff x="3038168" y="2271252"/>
            <a:chExt cx="26871560" cy="17255617"/>
          </a:xfrm>
        </p:grpSpPr>
        <p:sp>
          <p:nvSpPr>
            <p:cNvPr id="8" name="Rectangle 7"/>
            <p:cNvSpPr/>
            <p:nvPr/>
          </p:nvSpPr>
          <p:spPr>
            <a:xfrm>
              <a:off x="3038168" y="2271252"/>
              <a:ext cx="26871560" cy="17255617"/>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395020" y="3923074"/>
              <a:ext cx="23095973" cy="6078794"/>
            </a:xfrm>
            <a:prstGeom prst="rect">
              <a:avLst/>
            </a:prstGeom>
            <a:noFill/>
          </p:spPr>
          <p:txBody>
            <a:bodyPr wrap="square" rtlCol="0">
              <a:spAutoFit/>
            </a:bodyPr>
            <a:lstStyle/>
            <a:p>
              <a:pPr algn="ctr"/>
              <a:r>
                <a:rPr lang="en-US" sz="10300" dirty="0">
                  <a:solidFill>
                    <a:schemeClr val="tx2"/>
                  </a:solidFill>
                  <a:effectLst>
                    <a:outerShdw blurRad="38100" dist="38100" dir="2700000" algn="tl">
                      <a:srgbClr val="000000">
                        <a:alpha val="43137"/>
                      </a:srgbClr>
                    </a:outerShdw>
                  </a:effectLst>
                </a:rPr>
                <a:t>This poster template provided courtesy of </a:t>
              </a:r>
            </a:p>
            <a:p>
              <a:pPr algn="ctr"/>
              <a:r>
                <a:rPr lang="en-US" sz="10300" dirty="0">
                  <a:solidFill>
                    <a:schemeClr val="tx2"/>
                  </a:solidFill>
                  <a:effectLst>
                    <a:outerShdw blurRad="38100" dist="38100" dir="2700000" algn="tl">
                      <a:srgbClr val="000000">
                        <a:alpha val="43137"/>
                      </a:srgbClr>
                    </a:outerShdw>
                  </a:effectLst>
                </a:rPr>
                <a:t>UNH </a:t>
              </a:r>
              <a:r>
                <a:rPr lang="en-US" sz="6300" dirty="0">
                  <a:solidFill>
                    <a:schemeClr val="tx2"/>
                  </a:solidFill>
                  <a:effectLst>
                    <a:outerShdw blurRad="38100" dist="38100" dir="2700000" algn="tl">
                      <a:srgbClr val="000000">
                        <a:alpha val="43137"/>
                      </a:srgbClr>
                    </a:outerShdw>
                  </a:effectLst>
                </a:rPr>
                <a:t>ESRC</a:t>
              </a:r>
              <a:r>
                <a:rPr lang="en-US" sz="10300" dirty="0">
                  <a:solidFill>
                    <a:schemeClr val="tx2"/>
                  </a:solidFill>
                  <a:effectLst>
                    <a:outerShdw blurRad="38100" dist="38100" dir="2700000" algn="tl">
                      <a:srgbClr val="000000">
                        <a:alpha val="43137"/>
                      </a:srgbClr>
                    </a:outerShdw>
                  </a:effectLst>
                </a:rPr>
                <a:t> Poster Printing Services</a:t>
              </a:r>
            </a:p>
            <a:p>
              <a:pPr algn="ctr"/>
              <a:endParaRPr lang="en-US" sz="10300" dirty="0">
                <a:solidFill>
                  <a:schemeClr val="tx2"/>
                </a:solidFill>
              </a:endParaRPr>
            </a:p>
            <a:p>
              <a:pPr algn="ctr"/>
              <a:endParaRPr lang="en-US" sz="11200" dirty="0" smtClean="0">
                <a:solidFill>
                  <a:schemeClr val="tx2"/>
                </a:solidFill>
              </a:endParaRPr>
            </a:p>
            <a:p>
              <a:pPr algn="ctr"/>
              <a:endParaRPr lang="en-US" sz="11200" dirty="0">
                <a:solidFill>
                  <a:schemeClr val="tx2"/>
                </a:solidFill>
              </a:endParaRPr>
            </a:p>
            <a:p>
              <a:pPr algn="ctr"/>
              <a:r>
                <a:rPr lang="en-US" sz="11200" dirty="0">
                  <a:solidFill>
                    <a:schemeClr val="tx2"/>
                  </a:solidFill>
                </a:rPr>
                <a:t>Trust us to make your poster look GREAT!</a:t>
              </a:r>
            </a:p>
            <a:p>
              <a:pPr algn="ctr"/>
              <a:endParaRPr lang="en-US" sz="10300" dirty="0">
                <a:solidFill>
                  <a:schemeClr val="accent5">
                    <a:lumMod val="75000"/>
                  </a:schemeClr>
                </a:solidFill>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61219" y="12425448"/>
              <a:ext cx="2478029" cy="2983999"/>
            </a:xfrm>
            <a:prstGeom prst="rect">
              <a:avLst/>
            </a:prstGeom>
          </p:spPr>
        </p:pic>
        <p:sp>
          <p:nvSpPr>
            <p:cNvPr id="11" name="TextBox 10"/>
            <p:cNvSpPr txBox="1"/>
            <p:nvPr/>
          </p:nvSpPr>
          <p:spPr>
            <a:xfrm>
              <a:off x="9291484" y="12729302"/>
              <a:ext cx="18199509" cy="2458929"/>
            </a:xfrm>
            <a:prstGeom prst="rect">
              <a:avLst/>
            </a:prstGeom>
            <a:noFill/>
          </p:spPr>
          <p:txBody>
            <a:bodyPr wrap="square" rtlCol="0">
              <a:spAutoFit/>
            </a:bodyPr>
            <a:lstStyle/>
            <a:p>
              <a:r>
                <a:rPr lang="en-US" sz="10300" dirty="0">
                  <a:solidFill>
                    <a:srgbClr val="00126A"/>
                  </a:solidFill>
                </a:rPr>
                <a:t>Website:</a:t>
              </a:r>
              <a:r>
                <a:rPr lang="en-US" sz="10300" dirty="0">
                  <a:solidFill>
                    <a:schemeClr val="accent5">
                      <a:lumMod val="75000"/>
                    </a:schemeClr>
                  </a:solidFill>
                </a:rPr>
                <a:t> </a:t>
              </a:r>
              <a:r>
                <a:rPr lang="en-US" sz="10300" dirty="0">
                  <a:solidFill>
                    <a:schemeClr val="accent5">
                      <a:lumMod val="75000"/>
                    </a:schemeClr>
                  </a:solidFill>
                  <a:hlinkClick r:id="rId3"/>
                </a:rPr>
                <a:t>http://posters.unh.edu</a:t>
              </a:r>
              <a:endParaRPr lang="en-US" sz="10300" dirty="0">
                <a:solidFill>
                  <a:schemeClr val="accent5">
                    <a:lumMod val="75000"/>
                  </a:schemeClr>
                </a:solidFill>
              </a:endParaRPr>
            </a:p>
            <a:p>
              <a:r>
                <a:rPr lang="en-US" sz="10300" dirty="0">
                  <a:solidFill>
                    <a:schemeClr val="tx2"/>
                  </a:solidFill>
                </a:rPr>
                <a:t>Poster Guide: </a:t>
              </a:r>
              <a:r>
                <a:rPr lang="en-US" sz="10300" dirty="0">
                  <a:solidFill>
                    <a:schemeClr val="accent5">
                      <a:lumMod val="75000"/>
                    </a:schemeClr>
                  </a:solidFill>
                  <a:hlinkClick r:id="rId4"/>
                </a:rPr>
                <a:t>http://goo.gl/1E7TJY</a:t>
              </a:r>
              <a:endParaRPr lang="en-US" sz="10300" dirty="0">
                <a:solidFill>
                  <a:schemeClr val="accent5">
                    <a:lumMod val="75000"/>
                  </a:schemeClr>
                </a:solidFill>
              </a:endParaRPr>
            </a:p>
            <a:p>
              <a:endParaRPr lang="en-US" sz="9300" dirty="0"/>
            </a:p>
          </p:txBody>
        </p:sp>
        <p:sp>
          <p:nvSpPr>
            <p:cNvPr id="12" name="TextBox 11"/>
            <p:cNvSpPr txBox="1"/>
            <p:nvPr/>
          </p:nvSpPr>
          <p:spPr>
            <a:xfrm>
              <a:off x="9306233" y="18039145"/>
              <a:ext cx="13273548" cy="669151"/>
            </a:xfrm>
            <a:prstGeom prst="rect">
              <a:avLst/>
            </a:prstGeom>
            <a:noFill/>
          </p:spPr>
          <p:txBody>
            <a:bodyPr wrap="square" rtlCol="0">
              <a:spAutoFit/>
            </a:bodyPr>
            <a:lstStyle/>
            <a:p>
              <a:r>
                <a:rPr lang="en-US" sz="7700" dirty="0">
                  <a:solidFill>
                    <a:schemeClr val="bg2">
                      <a:lumMod val="50000"/>
                    </a:schemeClr>
                  </a:solidFill>
                  <a:effectLst>
                    <a:outerShdw blurRad="38100" dist="38100" dir="2700000" algn="tl">
                      <a:srgbClr val="000000">
                        <a:alpha val="43137"/>
                      </a:srgbClr>
                    </a:outerShdw>
                  </a:effectLst>
                </a:rPr>
                <a:t>DELETE THIS SLIDE BEFORE PRINTING</a:t>
              </a:r>
            </a:p>
          </p:txBody>
        </p:sp>
      </p:grpSp>
    </p:spTree>
    <p:extLst>
      <p:ext uri="{BB962C8B-B14F-4D97-AF65-F5344CB8AC3E}">
        <p14:creationId xmlns:p14="http://schemas.microsoft.com/office/powerpoint/2010/main" val="3426446301"/>
      </p:ext>
    </p:extLst>
  </p:cSld>
  <p:clrMapOvr>
    <a:masterClrMapping/>
  </p:clrMapOvr>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11448</TotalTime>
  <Words>482</Words>
  <Application>Microsoft Macintosh PowerPoint</Application>
  <PresentationFormat>Custom</PresentationFormat>
  <Paragraphs>146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Calibri</vt:lpstr>
      <vt:lpstr>Times New Roman</vt:lpstr>
      <vt:lpstr>Arial</vt:lpstr>
      <vt:lpstr>Default Design</vt:lpstr>
      <vt:lpstr>Molecular Organic Frameworks: Encapsulation effects on Diels-Alder kinetics  Kassie Picard, Courtney Leo, Brady Barron, Luke Fulton, Roy Planalp Department of Chemistry, University of New Hampshire</vt:lpstr>
      <vt:lpstr>PowerPoint Presentation</vt:lpstr>
    </vt:vector>
  </TitlesOfParts>
  <Company>Graphicsland</Company>
  <LinksUpToDate>false</LinksUpToDate>
  <SharedDoc>false</SharedDoc>
  <HyperlinksChanged>false</HyperlinksChanged>
  <AppVersion>15.0028</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Kassie Picard</cp:lastModifiedBy>
  <cp:revision>320</cp:revision>
  <cp:lastPrinted>2014-02-24T14:53:09Z</cp:lastPrinted>
  <dcterms:created xsi:type="dcterms:W3CDTF">2004-07-26T21:45:23Z</dcterms:created>
  <dcterms:modified xsi:type="dcterms:W3CDTF">2017-05-03T02:36:49Z</dcterms:modified>
  <cp:category>science research poster</cp:category>
</cp:coreProperties>
</file>