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32918400" cy="43891200"/>
  <p:notesSz cx="6985000" cy="9283700"/>
  <p:defaultTextStyle>
    <a:defPPr>
      <a:defRPr lang="en-GB"/>
    </a:defPPr>
    <a:lvl1pPr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1pPr>
    <a:lvl2pPr marL="457047"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2pPr>
    <a:lvl3pPr marL="914096"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3pPr>
    <a:lvl4pPr marL="1371143"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4pPr>
    <a:lvl5pPr marL="1828192"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5pPr>
    <a:lvl6pPr marL="2285237" algn="l" defTabSz="914096"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6pPr>
    <a:lvl7pPr marL="2742285" algn="l" defTabSz="914096"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7pPr>
    <a:lvl8pPr marL="3199333" algn="l" defTabSz="914096"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8pPr>
    <a:lvl9pPr marL="3656380" algn="l" defTabSz="914096"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7200" userDrawn="1">
          <p15:clr>
            <a:srgbClr val="A4A3A4"/>
          </p15:clr>
        </p15:guide>
        <p15:guide id="2" pos="10839" userDrawn="1">
          <p15:clr>
            <a:srgbClr val="A4A3A4"/>
          </p15:clr>
        </p15:guide>
      </p15:sldGuideLst>
    </p:ext>
    <p:ext uri="{2D200454-40CA-4A62-9FC3-DE9A4176ACB9}">
      <p15:notesGuideLst xmlns:p15="http://schemas.microsoft.com/office/powerpoint/2012/main">
        <p15:guide id="1" orient="horz" pos="2899" userDrawn="1">
          <p15:clr>
            <a:srgbClr val="A4A3A4"/>
          </p15:clr>
        </p15:guide>
        <p15:guide id="2" pos="2154"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00"/>
    <a:srgbClr val="E3830A"/>
    <a:srgbClr val="EE9512"/>
    <a:srgbClr val="3333CC"/>
    <a:srgbClr val="FFFFFF"/>
    <a:srgbClr val="00318A"/>
    <a:srgbClr val="315CA6"/>
    <a:srgbClr val="00CC66"/>
    <a:srgbClr val="003591"/>
    <a:srgbClr val="416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7378" autoAdjust="0"/>
    <p:restoredTop sz="94416" autoAdjust="0"/>
  </p:normalViewPr>
  <p:slideViewPr>
    <p:cSldViewPr>
      <p:cViewPr>
        <p:scale>
          <a:sx n="68" d="100"/>
          <a:sy n="68" d="100"/>
        </p:scale>
        <p:origin x="-7476" y="-3576"/>
      </p:cViewPr>
      <p:guideLst>
        <p:guide orient="horz" pos="27200"/>
        <p:guide pos="10839"/>
      </p:guideLst>
    </p:cSldViewPr>
  </p:slideViewPr>
  <p:outlineViewPr>
    <p:cViewPr varScale="1">
      <p:scale>
        <a:sx n="170" d="200"/>
        <a:sy n="170" d="200"/>
      </p:scale>
      <p:origin x="-784" y="-88"/>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752" y="-72"/>
      </p:cViewPr>
      <p:guideLst>
        <p:guide orient="horz" pos="2899"/>
        <p:guide pos="215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1" y="2"/>
            <a:ext cx="3039768" cy="459746"/>
          </a:xfrm>
          <a:prstGeom prst="rect">
            <a:avLst/>
          </a:prstGeom>
          <a:noFill/>
          <a:ln w="9525">
            <a:noFill/>
            <a:miter lim="800000"/>
            <a:headEnd/>
            <a:tailEnd/>
          </a:ln>
          <a:effectLst/>
        </p:spPr>
        <p:txBody>
          <a:bodyPr vert="horz" wrap="square" lIns="90919" tIns="45459" rIns="90919" bIns="45459" numCol="1" anchor="t" anchorCtr="0" compatLnSpc="1">
            <a:prstTxWarp prst="textNoShape">
              <a:avLst/>
            </a:prstTxWarp>
          </a:bodyPr>
          <a:lstStyle>
            <a:lvl1pPr defTabSz="909638">
              <a:defRPr sz="1200">
                <a:latin typeface="Times New Roman" pitchFamily="-110" charset="0"/>
                <a:ea typeface="+mn-ea"/>
              </a:defRPr>
            </a:lvl1pPr>
          </a:lstStyle>
          <a:p>
            <a:pPr>
              <a:defRPr/>
            </a:pPr>
            <a:endParaRPr lang="en-US"/>
          </a:p>
        </p:txBody>
      </p:sp>
      <p:sp>
        <p:nvSpPr>
          <p:cNvPr id="10243" name="Rectangle 3"/>
          <p:cNvSpPr>
            <a:spLocks noGrp="1" noChangeArrowheads="1"/>
          </p:cNvSpPr>
          <p:nvPr>
            <p:ph type="dt" sz="quarter" idx="1"/>
          </p:nvPr>
        </p:nvSpPr>
        <p:spPr bwMode="auto">
          <a:xfrm>
            <a:off x="3951699" y="2"/>
            <a:ext cx="3038153" cy="459746"/>
          </a:xfrm>
          <a:prstGeom prst="rect">
            <a:avLst/>
          </a:prstGeom>
          <a:noFill/>
          <a:ln w="9525">
            <a:noFill/>
            <a:miter lim="800000"/>
            <a:headEnd/>
            <a:tailEnd/>
          </a:ln>
          <a:effectLst/>
        </p:spPr>
        <p:txBody>
          <a:bodyPr vert="horz" wrap="square" lIns="90919" tIns="45459" rIns="90919" bIns="45459" numCol="1" anchor="t" anchorCtr="0" compatLnSpc="1">
            <a:prstTxWarp prst="textNoShape">
              <a:avLst/>
            </a:prstTxWarp>
          </a:bodyPr>
          <a:lstStyle>
            <a:lvl1pPr algn="r" defTabSz="909638">
              <a:defRPr sz="1200">
                <a:latin typeface="Times New Roman" pitchFamily="-110" charset="0"/>
                <a:ea typeface="+mn-ea"/>
              </a:defRPr>
            </a:lvl1pPr>
          </a:lstStyle>
          <a:p>
            <a:pPr>
              <a:defRPr/>
            </a:pPr>
            <a:endParaRPr lang="en-US"/>
          </a:p>
        </p:txBody>
      </p:sp>
      <p:sp>
        <p:nvSpPr>
          <p:cNvPr id="10244" name="Rectangle 4"/>
          <p:cNvSpPr>
            <a:spLocks noGrp="1" noChangeArrowheads="1"/>
          </p:cNvSpPr>
          <p:nvPr>
            <p:ph type="ftr" sz="quarter" idx="2"/>
          </p:nvPr>
        </p:nvSpPr>
        <p:spPr bwMode="auto">
          <a:xfrm>
            <a:off x="1" y="8820785"/>
            <a:ext cx="3039768" cy="459746"/>
          </a:xfrm>
          <a:prstGeom prst="rect">
            <a:avLst/>
          </a:prstGeom>
          <a:noFill/>
          <a:ln w="9525">
            <a:noFill/>
            <a:miter lim="800000"/>
            <a:headEnd/>
            <a:tailEnd/>
          </a:ln>
          <a:effectLst/>
        </p:spPr>
        <p:txBody>
          <a:bodyPr vert="horz" wrap="square" lIns="90919" tIns="45459" rIns="90919" bIns="45459" numCol="1" anchor="b" anchorCtr="0" compatLnSpc="1">
            <a:prstTxWarp prst="textNoShape">
              <a:avLst/>
            </a:prstTxWarp>
          </a:bodyPr>
          <a:lstStyle>
            <a:lvl1pPr defTabSz="909638">
              <a:defRPr sz="1200">
                <a:latin typeface="Times New Roman" pitchFamily="-110" charset="0"/>
                <a:ea typeface="+mn-ea"/>
              </a:defRPr>
            </a:lvl1pPr>
          </a:lstStyle>
          <a:p>
            <a:pPr>
              <a:defRPr/>
            </a:pPr>
            <a:endParaRPr lang="en-US"/>
          </a:p>
        </p:txBody>
      </p:sp>
      <p:sp>
        <p:nvSpPr>
          <p:cNvPr id="10245" name="Rectangle 5"/>
          <p:cNvSpPr>
            <a:spLocks noGrp="1" noChangeArrowheads="1"/>
          </p:cNvSpPr>
          <p:nvPr>
            <p:ph type="sldNum" sz="quarter" idx="3"/>
          </p:nvPr>
        </p:nvSpPr>
        <p:spPr bwMode="auto">
          <a:xfrm>
            <a:off x="3951699" y="8820785"/>
            <a:ext cx="3038153" cy="459746"/>
          </a:xfrm>
          <a:prstGeom prst="rect">
            <a:avLst/>
          </a:prstGeom>
          <a:noFill/>
          <a:ln w="9525">
            <a:noFill/>
            <a:miter lim="800000"/>
            <a:headEnd/>
            <a:tailEnd/>
          </a:ln>
          <a:effectLst/>
        </p:spPr>
        <p:txBody>
          <a:bodyPr vert="horz" wrap="square" lIns="90919" tIns="45459" rIns="90919" bIns="45459" numCol="1" anchor="b" anchorCtr="0" compatLnSpc="1">
            <a:prstTxWarp prst="textNoShape">
              <a:avLst/>
            </a:prstTxWarp>
          </a:bodyPr>
          <a:lstStyle>
            <a:lvl1pPr algn="r" defTabSz="909638">
              <a:defRPr sz="1200" smtClean="0"/>
            </a:lvl1pPr>
          </a:lstStyle>
          <a:p>
            <a:pPr>
              <a:defRPr/>
            </a:pPr>
            <a:fld id="{4F50D16D-BE7D-4F58-A3F7-63AD960ED818}" type="slidenum">
              <a:rPr lang="en-US" altLang="en-US">
                <a:ea typeface="Arial Unicode MS" panose="020B0604020202020204" pitchFamily="34" charset="-128"/>
              </a:rPr>
              <a:pPr>
                <a:defRPr/>
              </a:pPr>
              <a:t>‹#›</a:t>
            </a:fld>
            <a:endParaRPr lang="en-US" altLang="en-US" dirty="0">
              <a:ea typeface="Arial Unicode MS" panose="020B0604020202020204" pitchFamily="34" charset="-128"/>
            </a:endParaRPr>
          </a:p>
        </p:txBody>
      </p:sp>
    </p:spTree>
    <p:extLst>
      <p:ext uri="{BB962C8B-B14F-4D97-AF65-F5344CB8AC3E}">
        <p14:creationId xmlns:p14="http://schemas.microsoft.com/office/powerpoint/2010/main" val="3168839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AutoShape 1"/>
          <p:cNvSpPr>
            <a:spLocks noChangeArrowheads="1"/>
          </p:cNvSpPr>
          <p:nvPr/>
        </p:nvSpPr>
        <p:spPr bwMode="auto">
          <a:xfrm>
            <a:off x="1" y="0"/>
            <a:ext cx="6985000" cy="9283700"/>
          </a:xfrm>
          <a:prstGeom prst="roundRect">
            <a:avLst>
              <a:gd name="adj" fmla="val 19"/>
            </a:avLst>
          </a:prstGeom>
          <a:solidFill>
            <a:srgbClr val="FFFFFF"/>
          </a:solidFill>
          <a:ln>
            <a:noFill/>
          </a:ln>
          <a:extLst>
            <a:ext uri="{91240B29-F687-4F45-9708-019B960494DF}">
              <a14:hiddenLine xmlns:a14="http://schemas.microsoft.com/office/drawing/2010/main" w="9360">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dirty="0">
              <a:ea typeface="Arial Unicode MS" panose="020B0604020202020204" pitchFamily="34" charset="-128"/>
            </a:endParaRPr>
          </a:p>
        </p:txBody>
      </p:sp>
      <p:sp>
        <p:nvSpPr>
          <p:cNvPr id="2051" name="AutoShape 2"/>
          <p:cNvSpPr>
            <a:spLocks noChangeArrowheads="1"/>
          </p:cNvSpPr>
          <p:nvPr/>
        </p:nvSpPr>
        <p:spPr bwMode="auto">
          <a:xfrm>
            <a:off x="1" y="0"/>
            <a:ext cx="6985000" cy="92837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dirty="0">
              <a:ea typeface="Arial Unicode MS" panose="020B0604020202020204" pitchFamily="34" charset="-128"/>
            </a:endParaRPr>
          </a:p>
        </p:txBody>
      </p:sp>
      <p:sp>
        <p:nvSpPr>
          <p:cNvPr id="2052" name="AutoShape 3"/>
          <p:cNvSpPr>
            <a:spLocks noChangeArrowheads="1"/>
          </p:cNvSpPr>
          <p:nvPr/>
        </p:nvSpPr>
        <p:spPr bwMode="auto">
          <a:xfrm>
            <a:off x="1" y="0"/>
            <a:ext cx="6985000" cy="92837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dirty="0">
              <a:ea typeface="Arial Unicode MS" panose="020B0604020202020204" pitchFamily="34" charset="-128"/>
            </a:endParaRPr>
          </a:p>
        </p:txBody>
      </p:sp>
      <p:sp>
        <p:nvSpPr>
          <p:cNvPr id="2053" name="AutoShape 4"/>
          <p:cNvSpPr>
            <a:spLocks noChangeArrowheads="1"/>
          </p:cNvSpPr>
          <p:nvPr/>
        </p:nvSpPr>
        <p:spPr bwMode="auto">
          <a:xfrm>
            <a:off x="1" y="0"/>
            <a:ext cx="6985000" cy="92837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dirty="0">
              <a:ea typeface="Arial Unicode MS" panose="020B0604020202020204" pitchFamily="34" charset="-128"/>
            </a:endParaRPr>
          </a:p>
        </p:txBody>
      </p:sp>
      <p:sp>
        <p:nvSpPr>
          <p:cNvPr id="2054" name="AutoShape 5"/>
          <p:cNvSpPr>
            <a:spLocks noChangeArrowheads="1"/>
          </p:cNvSpPr>
          <p:nvPr/>
        </p:nvSpPr>
        <p:spPr bwMode="auto">
          <a:xfrm>
            <a:off x="1" y="0"/>
            <a:ext cx="6985000" cy="92837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dirty="0">
              <a:ea typeface="Arial Unicode MS" panose="020B0604020202020204" pitchFamily="34" charset="-128"/>
            </a:endParaRPr>
          </a:p>
        </p:txBody>
      </p:sp>
      <p:sp>
        <p:nvSpPr>
          <p:cNvPr id="2055" name="AutoShape 6"/>
          <p:cNvSpPr>
            <a:spLocks noChangeArrowheads="1"/>
          </p:cNvSpPr>
          <p:nvPr/>
        </p:nvSpPr>
        <p:spPr bwMode="auto">
          <a:xfrm>
            <a:off x="1" y="0"/>
            <a:ext cx="6985000" cy="92837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dirty="0">
              <a:ea typeface="Arial Unicode MS" panose="020B0604020202020204" pitchFamily="34" charset="-128"/>
            </a:endParaRPr>
          </a:p>
        </p:txBody>
      </p:sp>
      <p:sp>
        <p:nvSpPr>
          <p:cNvPr id="2056" name="Rectangle 7"/>
          <p:cNvSpPr>
            <a:spLocks noGrp="1" noRot="1" noChangeAspect="1" noChangeArrowheads="1" noTextEdit="1"/>
          </p:cNvSpPr>
          <p:nvPr>
            <p:ph type="sldImg"/>
          </p:nvPr>
        </p:nvSpPr>
        <p:spPr bwMode="auto">
          <a:xfrm>
            <a:off x="-5275263" y="-9248775"/>
            <a:ext cx="17532351" cy="23377525"/>
          </a:xfrm>
          <a:prstGeom prst="rect">
            <a:avLst/>
          </a:prstGeom>
          <a:solidFill>
            <a:srgbClr val="FFFFFF"/>
          </a:solidFill>
          <a:ln w="9525">
            <a:solidFill>
              <a:srgbClr val="000000"/>
            </a:solidFill>
            <a:miter lim="800000"/>
            <a:headEnd/>
            <a:tailEnd/>
          </a:ln>
        </p:spPr>
      </p:sp>
      <p:sp>
        <p:nvSpPr>
          <p:cNvPr id="2" name="Text Box 8"/>
          <p:cNvSpPr txBox="1">
            <a:spLocks noGrp="1" noChangeArrowheads="1"/>
          </p:cNvSpPr>
          <p:nvPr>
            <p:ph type="body" idx="1"/>
          </p:nvPr>
        </p:nvSpPr>
        <p:spPr bwMode="auto">
          <a:xfrm>
            <a:off x="932952" y="4410393"/>
            <a:ext cx="5117482" cy="417576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endParaRPr lang="en-US" noProof="0" dirty="0"/>
          </a:p>
        </p:txBody>
      </p:sp>
      <p:sp>
        <p:nvSpPr>
          <p:cNvPr id="2058" name="Text Box 9"/>
          <p:cNvSpPr txBox="1">
            <a:spLocks noChangeArrowheads="1"/>
          </p:cNvSpPr>
          <p:nvPr/>
        </p:nvSpPr>
        <p:spPr bwMode="auto">
          <a:xfrm>
            <a:off x="3958168" y="9006162"/>
            <a:ext cx="3025216" cy="27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93" tIns="46175" rIns="91993" bIns="46175" anchor="b">
            <a:spAutoFit/>
          </a:bodyPr>
          <a:lstStyle>
            <a:lvl1pPr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1pPr>
            <a:lvl2pPr marL="742950" indent="-28575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2pPr>
            <a:lvl3pPr marL="1143000" indent="-22860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3pPr>
            <a:lvl4pPr marL="1600200" indent="-22860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4pPr>
            <a:lvl5pPr marL="2057400" indent="-22860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5pPr>
            <a:lvl6pPr marL="25146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6pPr>
            <a:lvl7pPr marL="29718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7pPr>
            <a:lvl8pPr marL="34290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8pPr>
            <a:lvl9pPr marL="38862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9pPr>
          </a:lstStyle>
          <a:p>
            <a:pPr algn="r" eaLnBrk="1" hangingPunct="1">
              <a:buClr>
                <a:srgbClr val="000000"/>
              </a:buClr>
              <a:buFont typeface="Times New Roman" panose="02020603050405020304" pitchFamily="18" charset="0"/>
              <a:buNone/>
            </a:pPr>
            <a:r>
              <a:rPr lang="en-GB" altLang="en-US" sz="1200" dirty="0">
                <a:solidFill>
                  <a:schemeClr val="tx1"/>
                </a:solidFill>
                <a:ea typeface="Arial Unicode MS" panose="020B0604020202020204" pitchFamily="34" charset="-128"/>
              </a:rPr>
              <a:t>1</a:t>
            </a:r>
          </a:p>
        </p:txBody>
      </p:sp>
    </p:spTree>
    <p:extLst>
      <p:ext uri="{BB962C8B-B14F-4D97-AF65-F5344CB8AC3E}">
        <p14:creationId xmlns:p14="http://schemas.microsoft.com/office/powerpoint/2010/main" val="1770858837"/>
      </p:ext>
    </p:extLst>
  </p:cSld>
  <p:clrMap bg1="lt1" tx1="dk1" bg2="lt2" tx2="dk2" accent1="accent1" accent2="accent2" accent3="accent3" accent4="accent4" accent5="accent5" accent6="accent6" hlink="hlink" folHlink="folHlink"/>
  <p:notesStyle>
    <a:lvl1pPr algn="l" defTabSz="449113" rtl="0" eaLnBrk="0" fontAlgn="base" hangingPunct="0">
      <a:spcBef>
        <a:spcPct val="30000"/>
      </a:spcBef>
      <a:spcAft>
        <a:spcPct val="0"/>
      </a:spcAft>
      <a:buClr>
        <a:srgbClr val="000000"/>
      </a:buClr>
      <a:buSzPct val="100000"/>
      <a:buFont typeface="Times New Roman" panose="02020603050405020304" pitchFamily="18" charset="0"/>
      <a:defRPr sz="1199" kern="1200">
        <a:solidFill>
          <a:srgbClr val="000000"/>
        </a:solidFill>
        <a:latin typeface="Times New Roman" pitchFamily="-110" charset="0"/>
        <a:ea typeface="Arial Unicode MS" panose="020B0604020202020204" pitchFamily="34" charset="-128"/>
        <a:cs typeface="Arial Unicode MS" panose="020B0604020202020204" pitchFamily="34" charset="-128"/>
      </a:defRPr>
    </a:lvl1pPr>
    <a:lvl2pPr marL="37919078" indent="-37462031" algn="l" defTabSz="449113" rtl="0" eaLnBrk="0" fontAlgn="base" hangingPunct="0">
      <a:spcBef>
        <a:spcPct val="30000"/>
      </a:spcBef>
      <a:spcAft>
        <a:spcPct val="0"/>
      </a:spcAft>
      <a:buClr>
        <a:srgbClr val="000000"/>
      </a:buClr>
      <a:buSzPct val="100000"/>
      <a:buFont typeface="Times New Roman" panose="02020603050405020304" pitchFamily="18" charset="0"/>
      <a:defRPr sz="1199" kern="1200">
        <a:solidFill>
          <a:srgbClr val="000000"/>
        </a:solidFill>
        <a:latin typeface="Times New Roman" pitchFamily="-110" charset="0"/>
        <a:ea typeface="ＭＳ Ｐゴシック" pitchFamily="-110" charset="-128"/>
        <a:cs typeface="+mn-cs"/>
      </a:defRPr>
    </a:lvl2pPr>
    <a:lvl3pPr marL="1142619" indent="-228523" algn="l" defTabSz="449113" rtl="0" eaLnBrk="0" fontAlgn="base" hangingPunct="0">
      <a:spcBef>
        <a:spcPct val="30000"/>
      </a:spcBef>
      <a:spcAft>
        <a:spcPct val="0"/>
      </a:spcAft>
      <a:buClr>
        <a:srgbClr val="000000"/>
      </a:buClr>
      <a:buSzPct val="100000"/>
      <a:buFont typeface="Times New Roman" panose="02020603050405020304" pitchFamily="18" charset="0"/>
      <a:defRPr sz="1199" kern="1200">
        <a:solidFill>
          <a:srgbClr val="000000"/>
        </a:solidFill>
        <a:latin typeface="Times New Roman" pitchFamily="-110" charset="0"/>
        <a:ea typeface="ＭＳ Ｐゴシック" pitchFamily="-110" charset="-128"/>
        <a:cs typeface="+mn-cs"/>
      </a:defRPr>
    </a:lvl3pPr>
    <a:lvl4pPr marL="1599666" indent="-228523" algn="l" defTabSz="449113" rtl="0" eaLnBrk="0" fontAlgn="base" hangingPunct="0">
      <a:spcBef>
        <a:spcPct val="30000"/>
      </a:spcBef>
      <a:spcAft>
        <a:spcPct val="0"/>
      </a:spcAft>
      <a:buClr>
        <a:srgbClr val="000000"/>
      </a:buClr>
      <a:buSzPct val="100000"/>
      <a:buFont typeface="Times New Roman" panose="02020603050405020304" pitchFamily="18" charset="0"/>
      <a:defRPr sz="1199" kern="1200">
        <a:solidFill>
          <a:srgbClr val="000000"/>
        </a:solidFill>
        <a:latin typeface="Times New Roman" pitchFamily="-110" charset="0"/>
        <a:ea typeface="ＭＳ Ｐゴシック" pitchFamily="-110" charset="-128"/>
        <a:cs typeface="+mn-cs"/>
      </a:defRPr>
    </a:lvl4pPr>
    <a:lvl5pPr marL="2056714" indent="-228523" algn="l" defTabSz="449113" rtl="0" eaLnBrk="0" fontAlgn="base" hangingPunct="0">
      <a:spcBef>
        <a:spcPct val="30000"/>
      </a:spcBef>
      <a:spcAft>
        <a:spcPct val="0"/>
      </a:spcAft>
      <a:buClr>
        <a:srgbClr val="000000"/>
      </a:buClr>
      <a:buSzPct val="100000"/>
      <a:buFont typeface="Times New Roman" panose="02020603050405020304" pitchFamily="18" charset="0"/>
      <a:defRPr sz="1199" kern="1200">
        <a:solidFill>
          <a:srgbClr val="000000"/>
        </a:solidFill>
        <a:latin typeface="Times New Roman" pitchFamily="-110" charset="0"/>
        <a:ea typeface="ＭＳ Ｐゴシック" pitchFamily="-110" charset="-128"/>
        <a:cs typeface="+mn-cs"/>
      </a:defRPr>
    </a:lvl5pPr>
    <a:lvl6pPr marL="2285237" algn="l" defTabSz="457047" rtl="0" eaLnBrk="1" latinLnBrk="0" hangingPunct="1">
      <a:defRPr sz="1199" kern="1200">
        <a:solidFill>
          <a:schemeClr val="tx1"/>
        </a:solidFill>
        <a:latin typeface="+mn-lt"/>
        <a:ea typeface="+mn-ea"/>
        <a:cs typeface="+mn-cs"/>
      </a:defRPr>
    </a:lvl6pPr>
    <a:lvl7pPr marL="2742285" algn="l" defTabSz="457047" rtl="0" eaLnBrk="1" latinLnBrk="0" hangingPunct="1">
      <a:defRPr sz="1199" kern="1200">
        <a:solidFill>
          <a:schemeClr val="tx1"/>
        </a:solidFill>
        <a:latin typeface="+mn-lt"/>
        <a:ea typeface="+mn-ea"/>
        <a:cs typeface="+mn-cs"/>
      </a:defRPr>
    </a:lvl7pPr>
    <a:lvl8pPr marL="3199333" algn="l" defTabSz="457047" rtl="0" eaLnBrk="1" latinLnBrk="0" hangingPunct="1">
      <a:defRPr sz="1199" kern="1200">
        <a:solidFill>
          <a:schemeClr val="tx1"/>
        </a:solidFill>
        <a:latin typeface="+mn-lt"/>
        <a:ea typeface="+mn-ea"/>
        <a:cs typeface="+mn-cs"/>
      </a:defRPr>
    </a:lvl8pPr>
    <a:lvl9pPr marL="3656380" algn="l" defTabSz="457047" rtl="0" eaLnBrk="1" latinLnBrk="0" hangingPunct="1">
      <a:defRPr sz="1199"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2" name="Rectangle 1"/>
          <p:cNvSpPr>
            <a:spLocks noGrp="1" noRot="1" noChangeAspect="1" noChangeArrowheads="1" noTextEdit="1"/>
          </p:cNvSpPr>
          <p:nvPr>
            <p:ph type="sldImg"/>
          </p:nvPr>
        </p:nvSpPr>
        <p:spPr>
          <a:xfrm>
            <a:off x="-5275263" y="-9248775"/>
            <a:ext cx="17532351" cy="23377525"/>
          </a:xfrm>
          <a:ln/>
        </p:spPr>
      </p:sp>
      <p:sp>
        <p:nvSpPr>
          <p:cNvPr id="5123" name="Text Box 2"/>
          <p:cNvSpPr txBox="1">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919" tIns="45459" rIns="90919" bIns="45459" anchor="ctr"/>
          <a:lstStyle/>
          <a:p>
            <a:endParaRPr lang="en-US" altLang="en-US" dirty="0">
              <a:latin typeface="Times New Roman" panose="02020603050405020304" pitchFamily="18" charset="0"/>
            </a:endParaRPr>
          </a:p>
        </p:txBody>
      </p:sp>
    </p:spTree>
    <p:extLst>
      <p:ext uri="{BB962C8B-B14F-4D97-AF65-F5344CB8AC3E}">
        <p14:creationId xmlns:p14="http://schemas.microsoft.com/office/powerpoint/2010/main" val="2557729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13635569"/>
            <a:ext cx="27980640" cy="9406467"/>
          </a:xfrm>
        </p:spPr>
        <p:txBody>
          <a:bodyPr/>
          <a:lstStyle/>
          <a:p>
            <a:r>
              <a:rPr lang="en-US"/>
              <a:t>Click to edit Master title style</a:t>
            </a:r>
          </a:p>
        </p:txBody>
      </p:sp>
      <p:sp>
        <p:nvSpPr>
          <p:cNvPr id="3" name="Subtitle 2"/>
          <p:cNvSpPr>
            <a:spLocks noGrp="1"/>
          </p:cNvSpPr>
          <p:nvPr>
            <p:ph type="subTitle" idx="1"/>
          </p:nvPr>
        </p:nvSpPr>
        <p:spPr>
          <a:xfrm>
            <a:off x="4937760" y="24870836"/>
            <a:ext cx="23042880" cy="11218333"/>
          </a:xfrm>
        </p:spPr>
        <p:txBody>
          <a:bodyPr/>
          <a:lstStyle>
            <a:lvl1pPr marL="0" indent="0" algn="ctr">
              <a:buNone/>
              <a:defRPr/>
            </a:lvl1pPr>
            <a:lvl2pPr marL="363038" indent="0" algn="ctr">
              <a:buNone/>
              <a:defRPr/>
            </a:lvl2pPr>
            <a:lvl3pPr marL="726074" indent="0" algn="ctr">
              <a:buNone/>
              <a:defRPr/>
            </a:lvl3pPr>
            <a:lvl4pPr marL="1089112" indent="0" algn="ctr">
              <a:buNone/>
              <a:defRPr/>
            </a:lvl4pPr>
            <a:lvl5pPr marL="1452149" indent="0" algn="ctr">
              <a:buNone/>
              <a:defRPr/>
            </a:lvl5pPr>
            <a:lvl6pPr marL="1815188" indent="0" algn="ctr">
              <a:buNone/>
              <a:defRPr/>
            </a:lvl6pPr>
            <a:lvl7pPr marL="2178224" indent="0" algn="ctr">
              <a:buNone/>
              <a:defRPr/>
            </a:lvl7pPr>
            <a:lvl8pPr marL="2541262" indent="0" algn="ctr">
              <a:buNone/>
              <a:defRPr/>
            </a:lvl8pPr>
            <a:lvl9pPr marL="2904299" indent="0" algn="ctr">
              <a:buNone/>
              <a:defRPr/>
            </a:lvl9pPr>
          </a:lstStyle>
          <a:p>
            <a:r>
              <a:rPr lang="en-US"/>
              <a:t>Click to edit Master subtitle style</a:t>
            </a:r>
          </a:p>
        </p:txBody>
      </p:sp>
    </p:spTree>
    <p:extLst>
      <p:ext uri="{BB962C8B-B14F-4D97-AF65-F5344CB8AC3E}">
        <p14:creationId xmlns:p14="http://schemas.microsoft.com/office/powerpoint/2010/main" val="2382813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84610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845" y="28204588"/>
            <a:ext cx="27980640" cy="8716433"/>
          </a:xfrm>
        </p:spPr>
        <p:txBody>
          <a:bodyPr anchor="t"/>
          <a:lstStyle>
            <a:lvl1pPr algn="l">
              <a:defRPr sz="3175" b="1" cap="all"/>
            </a:lvl1pPr>
          </a:lstStyle>
          <a:p>
            <a:r>
              <a:rPr lang="en-US"/>
              <a:t>Click to edit Master title style</a:t>
            </a:r>
          </a:p>
        </p:txBody>
      </p:sp>
      <p:sp>
        <p:nvSpPr>
          <p:cNvPr id="3" name="Text Placeholder 2"/>
          <p:cNvSpPr>
            <a:spLocks noGrp="1"/>
          </p:cNvSpPr>
          <p:nvPr>
            <p:ph type="body" idx="1"/>
          </p:nvPr>
        </p:nvSpPr>
        <p:spPr>
          <a:xfrm>
            <a:off x="2600845" y="18603385"/>
            <a:ext cx="27980640" cy="9601200"/>
          </a:xfrm>
        </p:spPr>
        <p:txBody>
          <a:bodyPr anchor="b"/>
          <a:lstStyle>
            <a:lvl1pPr marL="0" indent="0">
              <a:buNone/>
              <a:defRPr sz="1588"/>
            </a:lvl1pPr>
            <a:lvl2pPr marL="363038" indent="0">
              <a:buNone/>
              <a:defRPr sz="1429"/>
            </a:lvl2pPr>
            <a:lvl3pPr marL="726074" indent="0">
              <a:buNone/>
              <a:defRPr sz="1271"/>
            </a:lvl3pPr>
            <a:lvl4pPr marL="1089112" indent="0">
              <a:buNone/>
              <a:defRPr sz="1112"/>
            </a:lvl4pPr>
            <a:lvl5pPr marL="1452149" indent="0">
              <a:buNone/>
              <a:defRPr sz="1112"/>
            </a:lvl5pPr>
            <a:lvl6pPr marL="1815188" indent="0">
              <a:buNone/>
              <a:defRPr sz="1112"/>
            </a:lvl6pPr>
            <a:lvl7pPr marL="2178224" indent="0">
              <a:buNone/>
              <a:defRPr sz="1112"/>
            </a:lvl7pPr>
            <a:lvl8pPr marL="2541262" indent="0">
              <a:buNone/>
              <a:defRPr sz="1112"/>
            </a:lvl8pPr>
            <a:lvl9pPr marL="2904299" indent="0">
              <a:buNone/>
              <a:defRPr sz="1112"/>
            </a:lvl9pPr>
          </a:lstStyle>
          <a:p>
            <a:pPr lvl="0"/>
            <a:r>
              <a:rPr lang="en-US"/>
              <a:t>Click to edit Master text styles</a:t>
            </a:r>
          </a:p>
        </p:txBody>
      </p:sp>
    </p:spTree>
    <p:extLst>
      <p:ext uri="{BB962C8B-B14F-4D97-AF65-F5344CB8AC3E}">
        <p14:creationId xmlns:p14="http://schemas.microsoft.com/office/powerpoint/2010/main" val="1579314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468883" y="12678833"/>
            <a:ext cx="13937327" cy="26322867"/>
          </a:xfrm>
        </p:spPr>
        <p:txBody>
          <a:bodyPr/>
          <a:lstStyle>
            <a:lvl1pPr>
              <a:defRPr sz="2222"/>
            </a:lvl1pPr>
            <a:lvl2pPr>
              <a:defRPr sz="1906"/>
            </a:lvl2pPr>
            <a:lvl3pPr>
              <a:defRPr sz="1588"/>
            </a:lvl3pPr>
            <a:lvl4pPr>
              <a:defRPr sz="1429"/>
            </a:lvl4pPr>
            <a:lvl5pPr>
              <a:defRPr sz="1429"/>
            </a:lvl5pPr>
            <a:lvl6pPr>
              <a:defRPr sz="1429"/>
            </a:lvl6pPr>
            <a:lvl7pPr>
              <a:defRPr sz="1429"/>
            </a:lvl7pPr>
            <a:lvl8pPr>
              <a:defRPr sz="1429"/>
            </a:lvl8pPr>
            <a:lvl9pPr>
              <a:defRPr sz="142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505961" y="12678833"/>
            <a:ext cx="13937326" cy="26322867"/>
          </a:xfrm>
        </p:spPr>
        <p:txBody>
          <a:bodyPr/>
          <a:lstStyle>
            <a:lvl1pPr>
              <a:defRPr sz="2222"/>
            </a:lvl1pPr>
            <a:lvl2pPr>
              <a:defRPr sz="1906"/>
            </a:lvl2pPr>
            <a:lvl3pPr>
              <a:defRPr sz="1588"/>
            </a:lvl3pPr>
            <a:lvl4pPr>
              <a:defRPr sz="1429"/>
            </a:lvl4pPr>
            <a:lvl5pPr>
              <a:defRPr sz="1429"/>
            </a:lvl5pPr>
            <a:lvl6pPr>
              <a:defRPr sz="1429"/>
            </a:lvl6pPr>
            <a:lvl7pPr>
              <a:defRPr sz="1429"/>
            </a:lvl7pPr>
            <a:lvl8pPr>
              <a:defRPr sz="1429"/>
            </a:lvl8pPr>
            <a:lvl9pPr>
              <a:defRPr sz="142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492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45920" y="1756833"/>
            <a:ext cx="29626560" cy="73152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645922" y="9825571"/>
            <a:ext cx="14545195" cy="4093633"/>
          </a:xfrm>
        </p:spPr>
        <p:txBody>
          <a:bodyPr anchor="b"/>
          <a:lstStyle>
            <a:lvl1pPr marL="0" indent="0">
              <a:buNone/>
              <a:defRPr sz="1906" b="1"/>
            </a:lvl1pPr>
            <a:lvl2pPr marL="363038" indent="0">
              <a:buNone/>
              <a:defRPr sz="1588" b="1"/>
            </a:lvl2pPr>
            <a:lvl3pPr marL="726074" indent="0">
              <a:buNone/>
              <a:defRPr sz="1429" b="1"/>
            </a:lvl3pPr>
            <a:lvl4pPr marL="1089112" indent="0">
              <a:buNone/>
              <a:defRPr sz="1271" b="1"/>
            </a:lvl4pPr>
            <a:lvl5pPr marL="1452149" indent="0">
              <a:buNone/>
              <a:defRPr sz="1271" b="1"/>
            </a:lvl5pPr>
            <a:lvl6pPr marL="1815188" indent="0">
              <a:buNone/>
              <a:defRPr sz="1271" b="1"/>
            </a:lvl6pPr>
            <a:lvl7pPr marL="2178224" indent="0">
              <a:buNone/>
              <a:defRPr sz="1271" b="1"/>
            </a:lvl7pPr>
            <a:lvl8pPr marL="2541262" indent="0">
              <a:buNone/>
              <a:defRPr sz="1271" b="1"/>
            </a:lvl8pPr>
            <a:lvl9pPr marL="2904299" indent="0">
              <a:buNone/>
              <a:defRPr sz="1271" b="1"/>
            </a:lvl9pPr>
          </a:lstStyle>
          <a:p>
            <a:pPr lvl="0"/>
            <a:r>
              <a:rPr lang="en-US"/>
              <a:t>Click to edit Master text styles</a:t>
            </a:r>
          </a:p>
        </p:txBody>
      </p:sp>
      <p:sp>
        <p:nvSpPr>
          <p:cNvPr id="4" name="Content Placeholder 3"/>
          <p:cNvSpPr>
            <a:spLocks noGrp="1"/>
          </p:cNvSpPr>
          <p:nvPr>
            <p:ph sz="half" idx="2"/>
          </p:nvPr>
        </p:nvSpPr>
        <p:spPr>
          <a:xfrm>
            <a:off x="1645922" y="13919204"/>
            <a:ext cx="14545195" cy="25287817"/>
          </a:xfrm>
        </p:spPr>
        <p:txBody>
          <a:bodyPr/>
          <a:lstStyle>
            <a:lvl1pPr>
              <a:defRPr sz="1906"/>
            </a:lvl1pPr>
            <a:lvl2pPr>
              <a:defRPr sz="1588"/>
            </a:lvl2pPr>
            <a:lvl3pPr>
              <a:defRPr sz="1429"/>
            </a:lvl3pPr>
            <a:lvl4pPr>
              <a:defRPr sz="1271"/>
            </a:lvl4pPr>
            <a:lvl5pPr>
              <a:defRPr sz="1271"/>
            </a:lvl5pPr>
            <a:lvl6pPr>
              <a:defRPr sz="1271"/>
            </a:lvl6pPr>
            <a:lvl7pPr>
              <a:defRPr sz="1271"/>
            </a:lvl7pPr>
            <a:lvl8pPr>
              <a:defRPr sz="1271"/>
            </a:lvl8pPr>
            <a:lvl9pPr>
              <a:defRPr sz="127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6722092" y="9825571"/>
            <a:ext cx="14550390" cy="4093633"/>
          </a:xfrm>
        </p:spPr>
        <p:txBody>
          <a:bodyPr anchor="b"/>
          <a:lstStyle>
            <a:lvl1pPr marL="0" indent="0">
              <a:buNone/>
              <a:defRPr sz="1906" b="1"/>
            </a:lvl1pPr>
            <a:lvl2pPr marL="363038" indent="0">
              <a:buNone/>
              <a:defRPr sz="1588" b="1"/>
            </a:lvl2pPr>
            <a:lvl3pPr marL="726074" indent="0">
              <a:buNone/>
              <a:defRPr sz="1429" b="1"/>
            </a:lvl3pPr>
            <a:lvl4pPr marL="1089112" indent="0">
              <a:buNone/>
              <a:defRPr sz="1271" b="1"/>
            </a:lvl4pPr>
            <a:lvl5pPr marL="1452149" indent="0">
              <a:buNone/>
              <a:defRPr sz="1271" b="1"/>
            </a:lvl5pPr>
            <a:lvl6pPr marL="1815188" indent="0">
              <a:buNone/>
              <a:defRPr sz="1271" b="1"/>
            </a:lvl6pPr>
            <a:lvl7pPr marL="2178224" indent="0">
              <a:buNone/>
              <a:defRPr sz="1271" b="1"/>
            </a:lvl7pPr>
            <a:lvl8pPr marL="2541262" indent="0">
              <a:buNone/>
              <a:defRPr sz="1271" b="1"/>
            </a:lvl8pPr>
            <a:lvl9pPr marL="2904299" indent="0">
              <a:buNone/>
              <a:defRPr sz="1271" b="1"/>
            </a:lvl9pPr>
          </a:lstStyle>
          <a:p>
            <a:pPr lvl="0"/>
            <a:r>
              <a:rPr lang="en-US"/>
              <a:t>Click to edit Master text styles</a:t>
            </a:r>
          </a:p>
        </p:txBody>
      </p:sp>
      <p:sp>
        <p:nvSpPr>
          <p:cNvPr id="6" name="Content Placeholder 5"/>
          <p:cNvSpPr>
            <a:spLocks noGrp="1"/>
          </p:cNvSpPr>
          <p:nvPr>
            <p:ph sz="quarter" idx="4"/>
          </p:nvPr>
        </p:nvSpPr>
        <p:spPr>
          <a:xfrm>
            <a:off x="16722092" y="13919204"/>
            <a:ext cx="14550390" cy="25287817"/>
          </a:xfrm>
        </p:spPr>
        <p:txBody>
          <a:bodyPr/>
          <a:lstStyle>
            <a:lvl1pPr>
              <a:defRPr sz="1906"/>
            </a:lvl1pPr>
            <a:lvl2pPr>
              <a:defRPr sz="1588"/>
            </a:lvl2pPr>
            <a:lvl3pPr>
              <a:defRPr sz="1429"/>
            </a:lvl3pPr>
            <a:lvl4pPr>
              <a:defRPr sz="1271"/>
            </a:lvl4pPr>
            <a:lvl5pPr>
              <a:defRPr sz="1271"/>
            </a:lvl5pPr>
            <a:lvl6pPr>
              <a:defRPr sz="1271"/>
            </a:lvl6pPr>
            <a:lvl7pPr>
              <a:defRPr sz="1271"/>
            </a:lvl7pPr>
            <a:lvl8pPr>
              <a:defRPr sz="1271"/>
            </a:lvl8pPr>
            <a:lvl9pPr>
              <a:defRPr sz="127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42630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496988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1186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1" y="1748369"/>
            <a:ext cx="10830445" cy="7435851"/>
          </a:xfrm>
        </p:spPr>
        <p:txBody>
          <a:bodyPr anchor="b"/>
          <a:lstStyle>
            <a:lvl1pPr algn="l">
              <a:defRPr sz="1588" b="1"/>
            </a:lvl1pPr>
          </a:lstStyle>
          <a:p>
            <a:r>
              <a:rPr lang="en-US"/>
              <a:t>Click to edit Master title style</a:t>
            </a:r>
          </a:p>
        </p:txBody>
      </p:sp>
      <p:sp>
        <p:nvSpPr>
          <p:cNvPr id="3" name="Content Placeholder 2"/>
          <p:cNvSpPr>
            <a:spLocks noGrp="1"/>
          </p:cNvSpPr>
          <p:nvPr>
            <p:ph idx="1"/>
          </p:nvPr>
        </p:nvSpPr>
        <p:spPr>
          <a:xfrm>
            <a:off x="12870180" y="1748369"/>
            <a:ext cx="18402300" cy="37458651"/>
          </a:xfrm>
        </p:spPr>
        <p:txBody>
          <a:bodyPr/>
          <a:lstStyle>
            <a:lvl1pPr>
              <a:defRPr sz="2541"/>
            </a:lvl1pPr>
            <a:lvl2pPr>
              <a:defRPr sz="2222"/>
            </a:lvl2pPr>
            <a:lvl3pPr>
              <a:defRPr sz="1906"/>
            </a:lvl3pPr>
            <a:lvl4pPr>
              <a:defRPr sz="1588"/>
            </a:lvl4pPr>
            <a:lvl5pPr>
              <a:defRPr sz="1588"/>
            </a:lvl5pPr>
            <a:lvl6pPr>
              <a:defRPr sz="1588"/>
            </a:lvl6pPr>
            <a:lvl7pPr>
              <a:defRPr sz="1588"/>
            </a:lvl7pPr>
            <a:lvl8pPr>
              <a:defRPr sz="1588"/>
            </a:lvl8pPr>
            <a:lvl9pPr>
              <a:defRPr sz="158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45921" y="9184217"/>
            <a:ext cx="10830445" cy="30022800"/>
          </a:xfrm>
        </p:spPr>
        <p:txBody>
          <a:bodyPr/>
          <a:lstStyle>
            <a:lvl1pPr marL="0" indent="0">
              <a:buNone/>
              <a:defRPr sz="1112"/>
            </a:lvl1pPr>
            <a:lvl2pPr marL="363038" indent="0">
              <a:buNone/>
              <a:defRPr sz="953"/>
            </a:lvl2pPr>
            <a:lvl3pPr marL="726074" indent="0">
              <a:buNone/>
              <a:defRPr sz="794"/>
            </a:lvl3pPr>
            <a:lvl4pPr marL="1089112" indent="0">
              <a:buNone/>
              <a:defRPr sz="715"/>
            </a:lvl4pPr>
            <a:lvl5pPr marL="1452149" indent="0">
              <a:buNone/>
              <a:defRPr sz="715"/>
            </a:lvl5pPr>
            <a:lvl6pPr marL="1815188" indent="0">
              <a:buNone/>
              <a:defRPr sz="715"/>
            </a:lvl6pPr>
            <a:lvl7pPr marL="2178224" indent="0">
              <a:buNone/>
              <a:defRPr sz="715"/>
            </a:lvl7pPr>
            <a:lvl8pPr marL="2541262" indent="0">
              <a:buNone/>
              <a:defRPr sz="715"/>
            </a:lvl8pPr>
            <a:lvl9pPr marL="2904299" indent="0">
              <a:buNone/>
              <a:defRPr sz="715"/>
            </a:lvl9pPr>
          </a:lstStyle>
          <a:p>
            <a:pPr lvl="0"/>
            <a:r>
              <a:rPr lang="en-US"/>
              <a:t>Click to edit Master text styles</a:t>
            </a:r>
          </a:p>
        </p:txBody>
      </p:sp>
    </p:spTree>
    <p:extLst>
      <p:ext uri="{BB962C8B-B14F-4D97-AF65-F5344CB8AC3E}">
        <p14:creationId xmlns:p14="http://schemas.microsoft.com/office/powerpoint/2010/main" val="2955816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755" y="30723421"/>
            <a:ext cx="19751040" cy="3627967"/>
          </a:xfrm>
        </p:spPr>
        <p:txBody>
          <a:bodyPr anchor="b"/>
          <a:lstStyle>
            <a:lvl1pPr algn="l">
              <a:defRPr sz="1588" b="1"/>
            </a:lvl1pPr>
          </a:lstStyle>
          <a:p>
            <a:r>
              <a:rPr lang="en-US"/>
              <a:t>Click to edit Master title style</a:t>
            </a:r>
          </a:p>
        </p:txBody>
      </p:sp>
      <p:sp>
        <p:nvSpPr>
          <p:cNvPr id="3" name="Picture Placeholder 2"/>
          <p:cNvSpPr>
            <a:spLocks noGrp="1"/>
          </p:cNvSpPr>
          <p:nvPr>
            <p:ph type="pic" idx="1"/>
          </p:nvPr>
        </p:nvSpPr>
        <p:spPr>
          <a:xfrm>
            <a:off x="6452755" y="3922186"/>
            <a:ext cx="19751040" cy="26333449"/>
          </a:xfrm>
        </p:spPr>
        <p:txBody>
          <a:bodyPr/>
          <a:lstStyle>
            <a:lvl1pPr marL="0" indent="0">
              <a:buNone/>
              <a:defRPr sz="2541"/>
            </a:lvl1pPr>
            <a:lvl2pPr marL="363038" indent="0">
              <a:buNone/>
              <a:defRPr sz="2222"/>
            </a:lvl2pPr>
            <a:lvl3pPr marL="726074" indent="0">
              <a:buNone/>
              <a:defRPr sz="1906"/>
            </a:lvl3pPr>
            <a:lvl4pPr marL="1089112" indent="0">
              <a:buNone/>
              <a:defRPr sz="1588"/>
            </a:lvl4pPr>
            <a:lvl5pPr marL="1452149" indent="0">
              <a:buNone/>
              <a:defRPr sz="1588"/>
            </a:lvl5pPr>
            <a:lvl6pPr marL="1815188" indent="0">
              <a:buNone/>
              <a:defRPr sz="1588"/>
            </a:lvl6pPr>
            <a:lvl7pPr marL="2178224" indent="0">
              <a:buNone/>
              <a:defRPr sz="1588"/>
            </a:lvl7pPr>
            <a:lvl8pPr marL="2541262" indent="0">
              <a:buNone/>
              <a:defRPr sz="1588"/>
            </a:lvl8pPr>
            <a:lvl9pPr marL="2904299" indent="0">
              <a:buNone/>
              <a:defRPr sz="1588"/>
            </a:lvl9pPr>
          </a:lstStyle>
          <a:p>
            <a:pPr lvl="0"/>
            <a:endParaRPr lang="en-US" noProof="0"/>
          </a:p>
        </p:txBody>
      </p:sp>
      <p:sp>
        <p:nvSpPr>
          <p:cNvPr id="4" name="Text Placeholder 3"/>
          <p:cNvSpPr>
            <a:spLocks noGrp="1"/>
          </p:cNvSpPr>
          <p:nvPr>
            <p:ph type="body" sz="half" idx="2"/>
          </p:nvPr>
        </p:nvSpPr>
        <p:spPr>
          <a:xfrm>
            <a:off x="6452755" y="34351388"/>
            <a:ext cx="19751040" cy="5149849"/>
          </a:xfrm>
        </p:spPr>
        <p:txBody>
          <a:bodyPr/>
          <a:lstStyle>
            <a:lvl1pPr marL="0" indent="0">
              <a:buNone/>
              <a:defRPr sz="1112"/>
            </a:lvl1pPr>
            <a:lvl2pPr marL="363038" indent="0">
              <a:buNone/>
              <a:defRPr sz="953"/>
            </a:lvl2pPr>
            <a:lvl3pPr marL="726074" indent="0">
              <a:buNone/>
              <a:defRPr sz="794"/>
            </a:lvl3pPr>
            <a:lvl4pPr marL="1089112" indent="0">
              <a:buNone/>
              <a:defRPr sz="715"/>
            </a:lvl4pPr>
            <a:lvl5pPr marL="1452149" indent="0">
              <a:buNone/>
              <a:defRPr sz="715"/>
            </a:lvl5pPr>
            <a:lvl6pPr marL="1815188" indent="0">
              <a:buNone/>
              <a:defRPr sz="715"/>
            </a:lvl6pPr>
            <a:lvl7pPr marL="2178224" indent="0">
              <a:buNone/>
              <a:defRPr sz="715"/>
            </a:lvl7pPr>
            <a:lvl8pPr marL="2541262" indent="0">
              <a:buNone/>
              <a:defRPr sz="715"/>
            </a:lvl8pPr>
            <a:lvl9pPr marL="2904299" indent="0">
              <a:buNone/>
              <a:defRPr sz="715"/>
            </a:lvl9pPr>
          </a:lstStyle>
          <a:p>
            <a:pPr lvl="0"/>
            <a:r>
              <a:rPr lang="en-US"/>
              <a:t>Click to edit Master text styles</a:t>
            </a:r>
          </a:p>
        </p:txBody>
      </p:sp>
    </p:spTree>
    <p:extLst>
      <p:ext uri="{BB962C8B-B14F-4D97-AF65-F5344CB8AC3E}">
        <p14:creationId xmlns:p14="http://schemas.microsoft.com/office/powerpoint/2010/main" val="2026971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94537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450205" y="3901017"/>
            <a:ext cx="6993082" cy="3510068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468881" y="3901017"/>
            <a:ext cx="20881571" cy="3510068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659730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2468884" y="3901017"/>
            <a:ext cx="27974405" cy="351006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54368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2000">
              <a:schemeClr val="bg1"/>
            </a:gs>
            <a:gs pos="97000">
              <a:schemeClr val="accent6">
                <a:lumMod val="70000"/>
                <a:lumOff val="3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2468884" y="3901019"/>
            <a:ext cx="27974405" cy="730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GB" altLang="en-US" dirty="0"/>
              <a:t>Click to edit Master title style</a:t>
            </a:r>
          </a:p>
        </p:txBody>
      </p:sp>
      <p:sp>
        <p:nvSpPr>
          <p:cNvPr id="1027" name="Rectangle 2"/>
          <p:cNvSpPr>
            <a:spLocks noGrp="1" noChangeArrowheads="1"/>
          </p:cNvSpPr>
          <p:nvPr>
            <p:ph type="body" idx="1"/>
          </p:nvPr>
        </p:nvSpPr>
        <p:spPr bwMode="auto">
          <a:xfrm>
            <a:off x="2468884" y="12678833"/>
            <a:ext cx="27974405" cy="26322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a:p>
            <a:pPr lvl="3"/>
            <a:r>
              <a:rPr lang="en-GB" altLang="en-US" dirty="0"/>
              <a:t>Fourth level</a:t>
            </a:r>
          </a:p>
          <a:p>
            <a:pPr lvl="4"/>
            <a:r>
              <a:rPr lang="en-GB" altLang="en-US" dirty="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56734" rtl="0" eaLnBrk="0" fontAlgn="base" hangingPunct="0">
        <a:spcBef>
          <a:spcPct val="0"/>
        </a:spcBef>
        <a:spcAft>
          <a:spcPct val="0"/>
        </a:spcAft>
        <a:buClr>
          <a:srgbClr val="000000"/>
        </a:buClr>
        <a:buSzPct val="100000"/>
        <a:buFont typeface="Times New Roman" panose="02020603050405020304" pitchFamily="18" charset="0"/>
        <a:defRPr sz="17152">
          <a:solidFill>
            <a:srgbClr val="000000"/>
          </a:solidFill>
          <a:latin typeface="+mj-lt"/>
          <a:ea typeface="Arial Unicode MS" panose="020B0604020202020204" pitchFamily="34" charset="-128"/>
          <a:cs typeface="Arial Unicode MS" panose="020B0604020202020204" pitchFamily="34" charset="-128"/>
        </a:defRPr>
      </a:lvl1pPr>
      <a:lvl2pPr algn="ctr" defTabSz="356734" rtl="0" eaLnBrk="0" fontAlgn="base" hangingPunct="0">
        <a:spcBef>
          <a:spcPct val="0"/>
        </a:spcBef>
        <a:spcAft>
          <a:spcPct val="0"/>
        </a:spcAft>
        <a:buClr>
          <a:srgbClr val="000000"/>
        </a:buClr>
        <a:buSzPct val="100000"/>
        <a:buFont typeface="Times New Roman" panose="02020603050405020304" pitchFamily="18" charset="0"/>
        <a:defRPr sz="17152">
          <a:solidFill>
            <a:srgbClr val="000000"/>
          </a:solidFill>
          <a:latin typeface="Times New Roman" pitchFamily="-110" charset="0"/>
          <a:ea typeface="ＭＳ Ｐゴシック" pitchFamily="-110" charset="-128"/>
          <a:cs typeface="ＭＳ Ｐゴシック" pitchFamily="-110" charset="-128"/>
        </a:defRPr>
      </a:lvl2pPr>
      <a:lvl3pPr algn="ctr" defTabSz="356734" rtl="0" eaLnBrk="0" fontAlgn="base" hangingPunct="0">
        <a:spcBef>
          <a:spcPct val="0"/>
        </a:spcBef>
        <a:spcAft>
          <a:spcPct val="0"/>
        </a:spcAft>
        <a:buClr>
          <a:srgbClr val="000000"/>
        </a:buClr>
        <a:buSzPct val="100000"/>
        <a:buFont typeface="Times New Roman" panose="02020603050405020304" pitchFamily="18" charset="0"/>
        <a:defRPr sz="17152">
          <a:solidFill>
            <a:srgbClr val="000000"/>
          </a:solidFill>
          <a:latin typeface="Times New Roman" pitchFamily="-110" charset="0"/>
          <a:ea typeface="ＭＳ Ｐゴシック" pitchFamily="-110" charset="-128"/>
          <a:cs typeface="ＭＳ Ｐゴシック" pitchFamily="-110" charset="-128"/>
        </a:defRPr>
      </a:lvl3pPr>
      <a:lvl4pPr algn="ctr" defTabSz="356734" rtl="0" eaLnBrk="0" fontAlgn="base" hangingPunct="0">
        <a:spcBef>
          <a:spcPct val="0"/>
        </a:spcBef>
        <a:spcAft>
          <a:spcPct val="0"/>
        </a:spcAft>
        <a:buClr>
          <a:srgbClr val="000000"/>
        </a:buClr>
        <a:buSzPct val="100000"/>
        <a:buFont typeface="Times New Roman" panose="02020603050405020304" pitchFamily="18" charset="0"/>
        <a:defRPr sz="17152">
          <a:solidFill>
            <a:srgbClr val="000000"/>
          </a:solidFill>
          <a:latin typeface="Times New Roman" pitchFamily="-110" charset="0"/>
          <a:ea typeface="ＭＳ Ｐゴシック" pitchFamily="-110" charset="-128"/>
          <a:cs typeface="ＭＳ Ｐゴシック" pitchFamily="-110" charset="-128"/>
        </a:defRPr>
      </a:lvl4pPr>
      <a:lvl5pPr algn="ctr" defTabSz="356734" rtl="0" eaLnBrk="0" fontAlgn="base" hangingPunct="0">
        <a:spcBef>
          <a:spcPct val="0"/>
        </a:spcBef>
        <a:spcAft>
          <a:spcPct val="0"/>
        </a:spcAft>
        <a:buClr>
          <a:srgbClr val="000000"/>
        </a:buClr>
        <a:buSzPct val="100000"/>
        <a:buFont typeface="Times New Roman" panose="02020603050405020304" pitchFamily="18" charset="0"/>
        <a:defRPr sz="17152">
          <a:solidFill>
            <a:srgbClr val="000000"/>
          </a:solidFill>
          <a:latin typeface="Times New Roman" pitchFamily="-110" charset="0"/>
          <a:ea typeface="ＭＳ Ｐゴシック" pitchFamily="-110" charset="-128"/>
          <a:cs typeface="ＭＳ Ｐゴシック" pitchFamily="-110" charset="-128"/>
        </a:defRPr>
      </a:lvl5pPr>
      <a:lvl6pPr marL="363038" algn="l" defTabSz="356734" rtl="0" fontAlgn="base">
        <a:spcBef>
          <a:spcPct val="0"/>
        </a:spcBef>
        <a:spcAft>
          <a:spcPct val="0"/>
        </a:spcAft>
        <a:buClr>
          <a:srgbClr val="000000"/>
        </a:buClr>
        <a:buSzPct val="100000"/>
        <a:buFont typeface="Times New Roman" pitchFamily="-110" charset="0"/>
        <a:defRPr sz="3494">
          <a:solidFill>
            <a:srgbClr val="000000"/>
          </a:solidFill>
          <a:latin typeface="Times New Roman" pitchFamily="-110" charset="0"/>
          <a:ea typeface="ＭＳ Ｐゴシック" pitchFamily="-110" charset="-128"/>
        </a:defRPr>
      </a:lvl6pPr>
      <a:lvl7pPr marL="726074" algn="l" defTabSz="356734" rtl="0" fontAlgn="base">
        <a:spcBef>
          <a:spcPct val="0"/>
        </a:spcBef>
        <a:spcAft>
          <a:spcPct val="0"/>
        </a:spcAft>
        <a:buClr>
          <a:srgbClr val="000000"/>
        </a:buClr>
        <a:buSzPct val="100000"/>
        <a:buFont typeface="Times New Roman" pitchFamily="-110" charset="0"/>
        <a:defRPr sz="3494">
          <a:solidFill>
            <a:srgbClr val="000000"/>
          </a:solidFill>
          <a:latin typeface="Times New Roman" pitchFamily="-110" charset="0"/>
          <a:ea typeface="ＭＳ Ｐゴシック" pitchFamily="-110" charset="-128"/>
        </a:defRPr>
      </a:lvl7pPr>
      <a:lvl8pPr marL="1089112" algn="l" defTabSz="356734" rtl="0" fontAlgn="base">
        <a:spcBef>
          <a:spcPct val="0"/>
        </a:spcBef>
        <a:spcAft>
          <a:spcPct val="0"/>
        </a:spcAft>
        <a:buClr>
          <a:srgbClr val="000000"/>
        </a:buClr>
        <a:buSzPct val="100000"/>
        <a:buFont typeface="Times New Roman" pitchFamily="-110" charset="0"/>
        <a:defRPr sz="3494">
          <a:solidFill>
            <a:srgbClr val="000000"/>
          </a:solidFill>
          <a:latin typeface="Times New Roman" pitchFamily="-110" charset="0"/>
          <a:ea typeface="ＭＳ Ｐゴシック" pitchFamily="-110" charset="-128"/>
        </a:defRPr>
      </a:lvl8pPr>
      <a:lvl9pPr marL="1452149" algn="l" defTabSz="356734" rtl="0" fontAlgn="base">
        <a:spcBef>
          <a:spcPct val="0"/>
        </a:spcBef>
        <a:spcAft>
          <a:spcPct val="0"/>
        </a:spcAft>
        <a:buClr>
          <a:srgbClr val="000000"/>
        </a:buClr>
        <a:buSzPct val="100000"/>
        <a:buFont typeface="Times New Roman" pitchFamily="-110" charset="0"/>
        <a:defRPr sz="3494">
          <a:solidFill>
            <a:srgbClr val="000000"/>
          </a:solidFill>
          <a:latin typeface="Times New Roman" pitchFamily="-110" charset="0"/>
          <a:ea typeface="ＭＳ Ｐゴシック" pitchFamily="-110" charset="-128"/>
        </a:defRPr>
      </a:lvl9pPr>
    </p:titleStyle>
    <p:bodyStyle>
      <a:lvl1pPr marL="1329877" indent="-1329877" algn="l" defTabSz="356734" rtl="0" eaLnBrk="0" fontAlgn="base" hangingPunct="0">
        <a:spcBef>
          <a:spcPts val="3058"/>
        </a:spcBef>
        <a:spcAft>
          <a:spcPct val="0"/>
        </a:spcAft>
        <a:buClr>
          <a:srgbClr val="000000"/>
        </a:buClr>
        <a:buSzPct val="100000"/>
        <a:buFont typeface="Times New Roman" panose="02020603050405020304" pitchFamily="18" charset="0"/>
        <a:buChar char="•"/>
        <a:defRPr sz="12466">
          <a:solidFill>
            <a:srgbClr val="000000"/>
          </a:solidFill>
          <a:latin typeface="+mn-lt"/>
          <a:ea typeface="Arial Unicode MS" panose="020B0604020202020204" pitchFamily="34" charset="-128"/>
          <a:cs typeface="Arial Unicode MS" panose="020B0604020202020204" pitchFamily="34" charset="-128"/>
        </a:defRPr>
      </a:lvl1pPr>
      <a:lvl2pPr marL="2891694" indent="-1113062" algn="l" defTabSz="356734" rtl="0" eaLnBrk="0" fontAlgn="base" hangingPunct="0">
        <a:spcBef>
          <a:spcPts val="2680"/>
        </a:spcBef>
        <a:spcAft>
          <a:spcPct val="0"/>
        </a:spcAft>
        <a:buClr>
          <a:srgbClr val="000000"/>
        </a:buClr>
        <a:buSzPct val="100000"/>
        <a:buFont typeface="Times New Roman" panose="02020603050405020304" pitchFamily="18" charset="0"/>
        <a:buChar char="–"/>
        <a:defRPr sz="10959">
          <a:solidFill>
            <a:srgbClr val="000000"/>
          </a:solidFill>
          <a:latin typeface="+mn-lt"/>
          <a:ea typeface="Arial Unicode MS" panose="020B0604020202020204" pitchFamily="34" charset="-128"/>
        </a:defRPr>
      </a:lvl2pPr>
      <a:lvl3pPr marL="4452251" indent="-886165" algn="l" defTabSz="356734" rtl="0" eaLnBrk="0" fontAlgn="base" hangingPunct="0">
        <a:spcBef>
          <a:spcPts val="2283"/>
        </a:spcBef>
        <a:spcAft>
          <a:spcPct val="0"/>
        </a:spcAft>
        <a:buClr>
          <a:srgbClr val="000000"/>
        </a:buClr>
        <a:buSzPct val="100000"/>
        <a:buFont typeface="Times New Roman" panose="02020603050405020304" pitchFamily="18" charset="0"/>
        <a:buChar char="•"/>
        <a:defRPr sz="9369">
          <a:solidFill>
            <a:srgbClr val="000000"/>
          </a:solidFill>
          <a:latin typeface="+mn-lt"/>
          <a:ea typeface="Arial Unicode MS" panose="020B0604020202020204" pitchFamily="34" charset="-128"/>
        </a:defRPr>
      </a:lvl3pPr>
      <a:lvl4pPr marL="6237184" indent="-888686" algn="l" defTabSz="356734" rtl="0" eaLnBrk="0" fontAlgn="base" hangingPunct="0">
        <a:spcBef>
          <a:spcPts val="1886"/>
        </a:spcBef>
        <a:spcAft>
          <a:spcPct val="0"/>
        </a:spcAft>
        <a:buClr>
          <a:srgbClr val="000000"/>
        </a:buClr>
        <a:buSzPct val="100000"/>
        <a:buFont typeface="Times New Roman" panose="02020603050405020304" pitchFamily="18" charset="0"/>
        <a:buChar char="–"/>
        <a:defRPr sz="7781">
          <a:solidFill>
            <a:srgbClr val="000000"/>
          </a:solidFill>
          <a:latin typeface="+mn-lt"/>
          <a:ea typeface="Arial Unicode MS" panose="020B0604020202020204" pitchFamily="34" charset="-128"/>
        </a:defRPr>
      </a:lvl4pPr>
      <a:lvl5pPr marL="8020857" indent="-886165" algn="l" defTabSz="356734" rtl="0" eaLnBrk="0" fontAlgn="base" hangingPunct="0">
        <a:spcBef>
          <a:spcPts val="1886"/>
        </a:spcBef>
        <a:spcAft>
          <a:spcPct val="0"/>
        </a:spcAft>
        <a:buClr>
          <a:srgbClr val="000000"/>
        </a:buClr>
        <a:buSzPct val="100000"/>
        <a:buFont typeface="Times New Roman" panose="02020603050405020304" pitchFamily="18" charset="0"/>
        <a:buChar char="»"/>
        <a:defRPr sz="7781">
          <a:solidFill>
            <a:srgbClr val="000000"/>
          </a:solidFill>
          <a:latin typeface="+mn-lt"/>
          <a:ea typeface="Arial Unicode MS" panose="020B0604020202020204" pitchFamily="34" charset="-128"/>
        </a:defRPr>
      </a:lvl5pPr>
      <a:lvl6pPr marL="8383894" indent="-886165" algn="l" defTabSz="356734" rtl="0" fontAlgn="base">
        <a:spcBef>
          <a:spcPts val="1886"/>
        </a:spcBef>
        <a:spcAft>
          <a:spcPct val="0"/>
        </a:spcAft>
        <a:buClr>
          <a:srgbClr val="000000"/>
        </a:buClr>
        <a:buSzPct val="100000"/>
        <a:buFont typeface="Times New Roman" pitchFamily="-110" charset="0"/>
        <a:buChar char="»"/>
        <a:defRPr sz="7781">
          <a:solidFill>
            <a:srgbClr val="000000"/>
          </a:solidFill>
          <a:latin typeface="+mn-lt"/>
          <a:ea typeface="ＭＳ Ｐゴシック" pitchFamily="-110" charset="-128"/>
        </a:defRPr>
      </a:lvl6pPr>
      <a:lvl7pPr marL="8746932" indent="-886165" algn="l" defTabSz="356734" rtl="0" fontAlgn="base">
        <a:spcBef>
          <a:spcPts val="1886"/>
        </a:spcBef>
        <a:spcAft>
          <a:spcPct val="0"/>
        </a:spcAft>
        <a:buClr>
          <a:srgbClr val="000000"/>
        </a:buClr>
        <a:buSzPct val="100000"/>
        <a:buFont typeface="Times New Roman" pitchFamily="-110" charset="0"/>
        <a:buChar char="»"/>
        <a:defRPr sz="7781">
          <a:solidFill>
            <a:srgbClr val="000000"/>
          </a:solidFill>
          <a:latin typeface="+mn-lt"/>
          <a:ea typeface="ＭＳ Ｐゴシック" pitchFamily="-110" charset="-128"/>
        </a:defRPr>
      </a:lvl7pPr>
      <a:lvl8pPr marL="9109969" indent="-886165" algn="l" defTabSz="356734" rtl="0" fontAlgn="base">
        <a:spcBef>
          <a:spcPts val="1886"/>
        </a:spcBef>
        <a:spcAft>
          <a:spcPct val="0"/>
        </a:spcAft>
        <a:buClr>
          <a:srgbClr val="000000"/>
        </a:buClr>
        <a:buSzPct val="100000"/>
        <a:buFont typeface="Times New Roman" pitchFamily="-110" charset="0"/>
        <a:buChar char="»"/>
        <a:defRPr sz="7781">
          <a:solidFill>
            <a:srgbClr val="000000"/>
          </a:solidFill>
          <a:latin typeface="+mn-lt"/>
          <a:ea typeface="ＭＳ Ｐゴシック" pitchFamily="-110" charset="-128"/>
        </a:defRPr>
      </a:lvl8pPr>
      <a:lvl9pPr marL="9473006" indent="-886165" algn="l" defTabSz="356734" rtl="0" fontAlgn="base">
        <a:spcBef>
          <a:spcPts val="1886"/>
        </a:spcBef>
        <a:spcAft>
          <a:spcPct val="0"/>
        </a:spcAft>
        <a:buClr>
          <a:srgbClr val="000000"/>
        </a:buClr>
        <a:buSzPct val="100000"/>
        <a:buFont typeface="Times New Roman" pitchFamily="-110" charset="0"/>
        <a:buChar char="»"/>
        <a:defRPr sz="7781">
          <a:solidFill>
            <a:srgbClr val="000000"/>
          </a:solidFill>
          <a:latin typeface="+mn-lt"/>
          <a:ea typeface="ＭＳ Ｐゴシック" pitchFamily="-110" charset="-128"/>
        </a:defRPr>
      </a:lvl9pPr>
    </p:bodyStyle>
    <p:otherStyle>
      <a:defPPr>
        <a:defRPr lang="en-US"/>
      </a:defPPr>
      <a:lvl1pPr marL="0" algn="l" defTabSz="363038" rtl="0" eaLnBrk="1" latinLnBrk="0" hangingPunct="1">
        <a:defRPr sz="1429" kern="1200">
          <a:solidFill>
            <a:schemeClr val="tx1"/>
          </a:solidFill>
          <a:latin typeface="+mn-lt"/>
          <a:ea typeface="+mn-ea"/>
          <a:cs typeface="+mn-cs"/>
        </a:defRPr>
      </a:lvl1pPr>
      <a:lvl2pPr marL="363038" algn="l" defTabSz="363038" rtl="0" eaLnBrk="1" latinLnBrk="0" hangingPunct="1">
        <a:defRPr sz="1429" kern="1200">
          <a:solidFill>
            <a:schemeClr val="tx1"/>
          </a:solidFill>
          <a:latin typeface="+mn-lt"/>
          <a:ea typeface="+mn-ea"/>
          <a:cs typeface="+mn-cs"/>
        </a:defRPr>
      </a:lvl2pPr>
      <a:lvl3pPr marL="726074" algn="l" defTabSz="363038" rtl="0" eaLnBrk="1" latinLnBrk="0" hangingPunct="1">
        <a:defRPr sz="1429" kern="1200">
          <a:solidFill>
            <a:schemeClr val="tx1"/>
          </a:solidFill>
          <a:latin typeface="+mn-lt"/>
          <a:ea typeface="+mn-ea"/>
          <a:cs typeface="+mn-cs"/>
        </a:defRPr>
      </a:lvl3pPr>
      <a:lvl4pPr marL="1089112" algn="l" defTabSz="363038" rtl="0" eaLnBrk="1" latinLnBrk="0" hangingPunct="1">
        <a:defRPr sz="1429" kern="1200">
          <a:solidFill>
            <a:schemeClr val="tx1"/>
          </a:solidFill>
          <a:latin typeface="+mn-lt"/>
          <a:ea typeface="+mn-ea"/>
          <a:cs typeface="+mn-cs"/>
        </a:defRPr>
      </a:lvl4pPr>
      <a:lvl5pPr marL="1452149" algn="l" defTabSz="363038" rtl="0" eaLnBrk="1" latinLnBrk="0" hangingPunct="1">
        <a:defRPr sz="1429" kern="1200">
          <a:solidFill>
            <a:schemeClr val="tx1"/>
          </a:solidFill>
          <a:latin typeface="+mn-lt"/>
          <a:ea typeface="+mn-ea"/>
          <a:cs typeface="+mn-cs"/>
        </a:defRPr>
      </a:lvl5pPr>
      <a:lvl6pPr marL="1815188" algn="l" defTabSz="363038" rtl="0" eaLnBrk="1" latinLnBrk="0" hangingPunct="1">
        <a:defRPr sz="1429" kern="1200">
          <a:solidFill>
            <a:schemeClr val="tx1"/>
          </a:solidFill>
          <a:latin typeface="+mn-lt"/>
          <a:ea typeface="+mn-ea"/>
          <a:cs typeface="+mn-cs"/>
        </a:defRPr>
      </a:lvl6pPr>
      <a:lvl7pPr marL="2178224" algn="l" defTabSz="363038" rtl="0" eaLnBrk="1" latinLnBrk="0" hangingPunct="1">
        <a:defRPr sz="1429" kern="1200">
          <a:solidFill>
            <a:schemeClr val="tx1"/>
          </a:solidFill>
          <a:latin typeface="+mn-lt"/>
          <a:ea typeface="+mn-ea"/>
          <a:cs typeface="+mn-cs"/>
        </a:defRPr>
      </a:lvl7pPr>
      <a:lvl8pPr marL="2541262" algn="l" defTabSz="363038" rtl="0" eaLnBrk="1" latinLnBrk="0" hangingPunct="1">
        <a:defRPr sz="1429" kern="1200">
          <a:solidFill>
            <a:schemeClr val="tx1"/>
          </a:solidFill>
          <a:latin typeface="+mn-lt"/>
          <a:ea typeface="+mn-ea"/>
          <a:cs typeface="+mn-cs"/>
        </a:defRPr>
      </a:lvl8pPr>
      <a:lvl9pPr marL="2904299" algn="l" defTabSz="363038" rtl="0" eaLnBrk="1" latinLnBrk="0" hangingPunct="1">
        <a:defRPr sz="142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1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 name="Text Box 18"/>
          <p:cNvSpPr txBox="1">
            <a:spLocks noChangeArrowheads="1"/>
          </p:cNvSpPr>
          <p:nvPr/>
        </p:nvSpPr>
        <p:spPr bwMode="auto">
          <a:xfrm>
            <a:off x="11568898" y="9982200"/>
            <a:ext cx="20968502"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4. Selected mission Results</a:t>
            </a:r>
          </a:p>
        </p:txBody>
      </p:sp>
      <p:sp>
        <p:nvSpPr>
          <p:cNvPr id="99" name="Text Box 18"/>
          <p:cNvSpPr txBox="1">
            <a:spLocks noChangeArrowheads="1"/>
          </p:cNvSpPr>
          <p:nvPr/>
        </p:nvSpPr>
        <p:spPr bwMode="auto">
          <a:xfrm>
            <a:off x="11641782" y="2590800"/>
            <a:ext cx="20968502"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3. UV PMT Instrument Calibration</a:t>
            </a:r>
          </a:p>
        </p:txBody>
      </p:sp>
      <p:sp>
        <p:nvSpPr>
          <p:cNvPr id="56" name="Rectangle 529"/>
          <p:cNvSpPr>
            <a:spLocks noChangeArrowheads="1"/>
          </p:cNvSpPr>
          <p:nvPr/>
        </p:nvSpPr>
        <p:spPr bwMode="auto">
          <a:xfrm>
            <a:off x="11568898" y="39279969"/>
            <a:ext cx="13966748" cy="3925431"/>
          </a:xfrm>
          <a:prstGeom prst="rect">
            <a:avLst/>
          </a:prstGeom>
          <a:noFill/>
          <a:ln w="12700">
            <a:solidFill>
              <a:srgbClr val="00318A"/>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906" dirty="0">
              <a:ea typeface="Arial Unicode MS" panose="020B0604020202020204" pitchFamily="34" charset="-128"/>
            </a:endParaRPr>
          </a:p>
        </p:txBody>
      </p:sp>
      <p:sp>
        <p:nvSpPr>
          <p:cNvPr id="4102" name="Text Box 409"/>
          <p:cNvSpPr txBox="1">
            <a:spLocks noChangeArrowheads="1"/>
          </p:cNvSpPr>
          <p:nvPr/>
        </p:nvSpPr>
        <p:spPr bwMode="auto">
          <a:xfrm>
            <a:off x="25679400" y="39512081"/>
            <a:ext cx="7162724" cy="3170099"/>
          </a:xfrm>
          <a:prstGeom prst="rect">
            <a:avLst/>
          </a:prstGeom>
          <a:noFill/>
          <a:ln w="254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spcBef>
                <a:spcPts val="0"/>
              </a:spcBef>
            </a:pPr>
            <a:r>
              <a:rPr lang="en-US" altLang="en-US" sz="1200" b="1" dirty="0">
                <a:solidFill>
                  <a:schemeClr val="tx1"/>
                </a:solidFill>
                <a:latin typeface="Verdana" panose="020B0604030504040204" pitchFamily="34" charset="0"/>
                <a:ea typeface="Verdana" panose="020B0604030504040204" pitchFamily="34" charset="0"/>
                <a:cs typeface="Verdana" panose="020B0604030504040204" pitchFamily="34" charset="0"/>
              </a:rPr>
              <a:t>Acknowledgements</a:t>
            </a:r>
            <a:r>
              <a:rPr lang="en-US" altLang="en-US" sz="1200" dirty="0">
                <a:solidFill>
                  <a:schemeClr val="tx1"/>
                </a:solidFill>
                <a:latin typeface="Verdana" panose="020B0604030504040204" pitchFamily="34" charset="0"/>
                <a:ea typeface="Verdana" panose="020B0604030504040204" pitchFamily="34" charset="0"/>
                <a:cs typeface="Verdana" panose="020B0604030504040204" pitchFamily="34" charset="0"/>
              </a:rPr>
              <a:t>: Thanks to Dr. </a:t>
            </a:r>
            <a:r>
              <a:rPr lang="en-US" altLang="en-US" sz="1200" dirty="0" err="1">
                <a:solidFill>
                  <a:schemeClr val="tx1"/>
                </a:solidFill>
                <a:latin typeface="Verdana" panose="020B0604030504040204" pitchFamily="34" charset="0"/>
                <a:ea typeface="Verdana" panose="020B0604030504040204" pitchFamily="34" charset="0"/>
                <a:cs typeface="Verdana" panose="020B0604030504040204" pitchFamily="34" charset="0"/>
              </a:rPr>
              <a:t>Kaiti</a:t>
            </a:r>
            <a:r>
              <a:rPr lang="en-US" altLang="en-US" sz="1200" dirty="0">
                <a:solidFill>
                  <a:schemeClr val="tx1"/>
                </a:solidFill>
                <a:latin typeface="Verdana" panose="020B0604030504040204" pitchFamily="34" charset="0"/>
                <a:ea typeface="Verdana" panose="020B0604030504040204" pitchFamily="34" charset="0"/>
                <a:cs typeface="Verdana" panose="020B0604030504040204" pitchFamily="34" charset="0"/>
              </a:rPr>
              <a:t> Wang for sharing data from </a:t>
            </a:r>
            <a:r>
              <a:rPr lang="en-US" altLang="en-US" sz="1200" dirty="0" err="1">
                <a:solidFill>
                  <a:schemeClr val="tx1"/>
                </a:solidFill>
                <a:latin typeface="Verdana" panose="020B0604030504040204" pitchFamily="34" charset="0"/>
                <a:ea typeface="Verdana" panose="020B0604030504040204" pitchFamily="34" charset="0"/>
                <a:cs typeface="Verdana" panose="020B0604030504040204" pitchFamily="34" charset="0"/>
              </a:rPr>
              <a:t>Lulin</a:t>
            </a:r>
            <a:r>
              <a:rPr lang="en-US" altLang="en-US" sz="1200" dirty="0">
                <a:solidFill>
                  <a:schemeClr val="tx1"/>
                </a:solidFill>
                <a:latin typeface="Verdana" panose="020B0604030504040204" pitchFamily="34" charset="0"/>
                <a:ea typeface="Verdana" panose="020B0604030504040204" pitchFamily="34" charset="0"/>
                <a:cs typeface="Verdana" panose="020B0604030504040204" pitchFamily="34" charset="0"/>
              </a:rPr>
              <a:t> Station for comparison.  Thanks to folks who provide IRI model data.  Thanks to South Pole support staff who have helped keep the ELF system going  over the years.  Research at the University of New Hampshire was supported by NSF Grant ANT-0513990.</a:t>
            </a:r>
          </a:p>
          <a:p>
            <a:pPr>
              <a:spcBef>
                <a:spcPts val="0"/>
              </a:spcBef>
            </a:pPr>
            <a:endParaRPr lang="en-US" altLang="en-US" sz="1200" dirty="0">
              <a:solidFill>
                <a:schemeClr val="tx1"/>
              </a:solidFill>
              <a:latin typeface="Verdana" panose="020B0604030504040204" pitchFamily="34" charset="0"/>
              <a:ea typeface="Verdana" panose="020B0604030504040204" pitchFamily="34" charset="0"/>
              <a:cs typeface="Verdana" panose="020B0604030504040204" pitchFamily="34" charset="0"/>
            </a:endParaRPr>
          </a:p>
          <a:p>
            <a:pPr marL="342900" indent="-342900">
              <a:spcBef>
                <a:spcPts val="0"/>
              </a:spcBef>
              <a:buAutoNum type="arabicPeriod"/>
            </a:pPr>
            <a:r>
              <a:rPr lang="en-US" altLang="en-US" sz="1200" dirty="0">
                <a:solidFill>
                  <a:schemeClr val="tx1"/>
                </a:solidFill>
                <a:latin typeface="Verdana" panose="020B0604030504040204" pitchFamily="34" charset="0"/>
                <a:ea typeface="Verdana" panose="020B0604030504040204" pitchFamily="34" charset="0"/>
                <a:cs typeface="Verdana" panose="020B0604030504040204" pitchFamily="34" charset="0"/>
              </a:rPr>
              <a:t>University of New Hampshire, Space Science Center, Durham, NH</a:t>
            </a:r>
          </a:p>
          <a:p>
            <a:pPr marL="342900" indent="-342900">
              <a:spcBef>
                <a:spcPts val="0"/>
              </a:spcBef>
              <a:buFontTx/>
              <a:buAutoNum type="arabicPeriod"/>
            </a:pPr>
            <a:r>
              <a:rPr lang="en-US" altLang="en-US" sz="1200" dirty="0">
                <a:solidFill>
                  <a:schemeClr val="tx1"/>
                </a:solidFill>
                <a:latin typeface="Verdana" panose="020B0604030504040204" pitchFamily="34" charset="0"/>
                <a:ea typeface="Verdana" panose="020B0604030504040204" pitchFamily="34" charset="0"/>
                <a:cs typeface="Verdana" panose="020B0604030504040204" pitchFamily="34" charset="0"/>
              </a:rPr>
              <a:t>Lowell Center for Space Science and Technology, U. Mass. – Lowell, Lowell, MA</a:t>
            </a:r>
          </a:p>
          <a:p>
            <a:pPr marL="342900" indent="-342900">
              <a:spcBef>
                <a:spcPts val="0"/>
              </a:spcBef>
              <a:buAutoNum type="arabicPeriod"/>
            </a:pPr>
            <a:r>
              <a:rPr lang="en-US" altLang="en-US" sz="1200" dirty="0">
                <a:solidFill>
                  <a:schemeClr val="tx1"/>
                </a:solidFill>
                <a:latin typeface="Verdana" panose="020B0604030504040204" pitchFamily="34" charset="0"/>
                <a:ea typeface="Verdana" panose="020B0604030504040204" pitchFamily="34" charset="0"/>
                <a:cs typeface="Verdana" panose="020B0604030504040204" pitchFamily="34" charset="0"/>
              </a:rPr>
              <a:t>Aerospace Corporation, El Segundo, CA</a:t>
            </a:r>
          </a:p>
          <a:p>
            <a:pPr marL="342900" indent="-342900">
              <a:spcBef>
                <a:spcPts val="0"/>
              </a:spcBef>
              <a:buAutoNum type="arabicPeriod"/>
            </a:pPr>
            <a:r>
              <a:rPr lang="en-US" altLang="en-US" sz="1200" dirty="0">
                <a:solidFill>
                  <a:schemeClr val="tx1"/>
                </a:solidFill>
                <a:latin typeface="Verdana" panose="020B0604030504040204" pitchFamily="34" charset="0"/>
                <a:ea typeface="Verdana" panose="020B0604030504040204" pitchFamily="34" charset="0"/>
                <a:cs typeface="Verdana" panose="020B0604030504040204" pitchFamily="34" charset="0"/>
              </a:rPr>
              <a:t>Department of Physics, Dartmouth College, Hanover, NH</a:t>
            </a:r>
          </a:p>
          <a:p>
            <a:pPr marL="342900" indent="-342900">
              <a:spcBef>
                <a:spcPts val="0"/>
              </a:spcBef>
              <a:buAutoNum type="arabicPeriod"/>
            </a:pPr>
            <a:r>
              <a:rPr lang="en-US" altLang="en-US" sz="1200" dirty="0">
                <a:solidFill>
                  <a:schemeClr val="tx1"/>
                </a:solidFill>
                <a:latin typeface="Verdana" panose="020B0604030504040204" pitchFamily="34" charset="0"/>
                <a:ea typeface="Verdana" panose="020B0604030504040204" pitchFamily="34" charset="0"/>
                <a:cs typeface="Verdana" panose="020B0604030504040204" pitchFamily="34" charset="0"/>
              </a:rPr>
              <a:t>Department of Earth and Atmospheric Sciences, Cornell University, Ithaca, NY</a:t>
            </a:r>
          </a:p>
          <a:p>
            <a:pPr marL="342900" indent="-342900">
              <a:spcBef>
                <a:spcPts val="0"/>
              </a:spcBef>
              <a:buAutoNum type="arabicPeriod"/>
            </a:pPr>
            <a:r>
              <a:rPr lang="en-US" altLang="en-US" sz="1200" dirty="0">
                <a:solidFill>
                  <a:schemeClr val="tx1"/>
                </a:solidFill>
                <a:latin typeface="Verdana" panose="020B0604030504040204" pitchFamily="34" charset="0"/>
                <a:ea typeface="Verdana" panose="020B0604030504040204" pitchFamily="34" charset="0"/>
                <a:cs typeface="Verdana" panose="020B0604030504040204" pitchFamily="34" charset="0"/>
              </a:rPr>
              <a:t>ASTRA, Boulder, CO</a:t>
            </a:r>
          </a:p>
          <a:p>
            <a:pPr>
              <a:spcBef>
                <a:spcPts val="0"/>
              </a:spcBef>
            </a:pPr>
            <a:endParaRPr lang="en-US" altLang="en-US" sz="1200" dirty="0">
              <a:solidFill>
                <a:schemeClr val="tx1"/>
              </a:solidFill>
              <a:latin typeface="Verdana" panose="020B0604030504040204" pitchFamily="34" charset="0"/>
              <a:ea typeface="Verdana" panose="020B0604030504040204" pitchFamily="34" charset="0"/>
              <a:cs typeface="Verdana" panose="020B0604030504040204" pitchFamily="34" charset="0"/>
            </a:endParaRPr>
          </a:p>
          <a:p>
            <a:pPr lvl="0">
              <a:spcBef>
                <a:spcPts val="0"/>
              </a:spcBef>
            </a:pPr>
            <a:r>
              <a:rPr lang="en-US" altLang="en-US" sz="1200" b="1" dirty="0">
                <a:latin typeface="Verdana" panose="020B0604030504040204" pitchFamily="34" charset="0"/>
                <a:ea typeface="Verdana" panose="020B0604030504040204" pitchFamily="34" charset="0"/>
                <a:cs typeface="Verdana" panose="020B0604030504040204" pitchFamily="34" charset="0"/>
              </a:rPr>
              <a:t>References:</a:t>
            </a:r>
          </a:p>
          <a:p>
            <a:pPr lvl="0">
              <a:spcBef>
                <a:spcPts val="0"/>
              </a:spcBef>
            </a:pPr>
            <a:r>
              <a:rPr lang="en-US" altLang="en-US" sz="1100" dirty="0" err="1">
                <a:latin typeface="Verdana" panose="020B0604030504040204" pitchFamily="34" charset="0"/>
                <a:ea typeface="Verdana" panose="020B0604030504040204" pitchFamily="34" charset="0"/>
                <a:cs typeface="Verdana" panose="020B0604030504040204" pitchFamily="34" charset="0"/>
              </a:rPr>
              <a:t>Lühr</a:t>
            </a:r>
            <a:r>
              <a:rPr lang="en-US" altLang="en-US" sz="1100" dirty="0">
                <a:latin typeface="Verdana" panose="020B0604030504040204" pitchFamily="34" charset="0"/>
                <a:ea typeface="Verdana" panose="020B0604030504040204" pitchFamily="34" charset="0"/>
                <a:cs typeface="Verdana" panose="020B0604030504040204" pitchFamily="34" charset="0"/>
              </a:rPr>
              <a:t>, H., M. Rother, W. </a:t>
            </a:r>
            <a:r>
              <a:rPr lang="en-US" altLang="en-US" sz="1100" dirty="0" err="1">
                <a:latin typeface="Verdana" panose="020B0604030504040204" pitchFamily="34" charset="0"/>
                <a:ea typeface="Verdana" panose="020B0604030504040204" pitchFamily="34" charset="0"/>
                <a:cs typeface="Verdana" panose="020B0604030504040204" pitchFamily="34" charset="0"/>
              </a:rPr>
              <a:t>Köhler</a:t>
            </a:r>
            <a:r>
              <a:rPr lang="en-US" altLang="en-US" sz="1100" dirty="0">
                <a:latin typeface="Verdana" panose="020B0604030504040204" pitchFamily="34" charset="0"/>
                <a:ea typeface="Verdana" panose="020B0604030504040204" pitchFamily="34" charset="0"/>
                <a:cs typeface="Verdana" panose="020B0604030504040204" pitchFamily="34" charset="0"/>
              </a:rPr>
              <a:t>, P. Ritter, and L. </a:t>
            </a:r>
            <a:r>
              <a:rPr lang="en-US" altLang="en-US" sz="1100" dirty="0" err="1">
                <a:latin typeface="Verdana" panose="020B0604030504040204" pitchFamily="34" charset="0"/>
                <a:ea typeface="Verdana" panose="020B0604030504040204" pitchFamily="34" charset="0"/>
                <a:cs typeface="Verdana" panose="020B0604030504040204" pitchFamily="34" charset="0"/>
              </a:rPr>
              <a:t>Grunwaldt</a:t>
            </a:r>
            <a:r>
              <a:rPr lang="en-US" altLang="en-US" sz="1100" dirty="0">
                <a:latin typeface="Verdana" panose="020B0604030504040204" pitchFamily="34" charset="0"/>
                <a:ea typeface="Verdana" panose="020B0604030504040204" pitchFamily="34" charset="0"/>
                <a:cs typeface="Verdana" panose="020B0604030504040204" pitchFamily="34" charset="0"/>
              </a:rPr>
              <a:t> (2004), </a:t>
            </a:r>
            <a:r>
              <a:rPr lang="en-US" altLang="en-US" sz="1100" dirty="0" err="1">
                <a:latin typeface="Verdana" panose="020B0604030504040204" pitchFamily="34" charset="0"/>
                <a:ea typeface="Verdana" panose="020B0604030504040204" pitchFamily="34" charset="0"/>
                <a:cs typeface="Verdana" panose="020B0604030504040204" pitchFamily="34" charset="0"/>
              </a:rPr>
              <a:t>Thermospheric</a:t>
            </a:r>
            <a:r>
              <a:rPr lang="en-US" altLang="en-US" sz="1100" dirty="0">
                <a:latin typeface="Verdana" panose="020B0604030504040204" pitchFamily="34" charset="0"/>
                <a:ea typeface="Verdana" panose="020B0604030504040204" pitchFamily="34" charset="0"/>
                <a:cs typeface="Verdana" panose="020B0604030504040204" pitchFamily="34" charset="0"/>
              </a:rPr>
              <a:t> up-welling in the cusp region: Evidence from CHAMP observations, </a:t>
            </a:r>
            <a:r>
              <a:rPr lang="en-US" altLang="en-US" sz="1100" dirty="0" err="1">
                <a:latin typeface="Verdana" panose="020B0604030504040204" pitchFamily="34" charset="0"/>
                <a:ea typeface="Verdana" panose="020B0604030504040204" pitchFamily="34" charset="0"/>
                <a:cs typeface="Verdana" panose="020B0604030504040204" pitchFamily="34" charset="0"/>
              </a:rPr>
              <a:t>Geophys</a:t>
            </a:r>
            <a:r>
              <a:rPr lang="en-US" altLang="en-US" sz="1100" dirty="0">
                <a:latin typeface="Verdana" panose="020B0604030504040204" pitchFamily="34" charset="0"/>
                <a:ea typeface="Verdana" panose="020B0604030504040204" pitchFamily="34" charset="0"/>
                <a:cs typeface="Verdana" panose="020B0604030504040204" pitchFamily="34" charset="0"/>
              </a:rPr>
              <a:t>. Res. Lett., 31, L06805, doi:10.1029/2003GL019314.</a:t>
            </a:r>
          </a:p>
          <a:p>
            <a:pPr lvl="0">
              <a:spcBef>
                <a:spcPts val="0"/>
              </a:spcBef>
            </a:pPr>
            <a:r>
              <a:rPr lang="en-US" altLang="en-US" sz="1100" dirty="0">
                <a:latin typeface="Verdana" panose="020B0604030504040204" pitchFamily="34" charset="0"/>
                <a:ea typeface="Verdana" panose="020B0604030504040204" pitchFamily="34" charset="0"/>
                <a:cs typeface="Verdana" panose="020B0604030504040204" pitchFamily="34" charset="0"/>
              </a:rPr>
              <a:t>F. </a:t>
            </a:r>
            <a:r>
              <a:rPr lang="en-US" altLang="en-US" sz="1100" dirty="0" err="1">
                <a:latin typeface="Verdana" panose="020B0604030504040204" pitchFamily="34" charset="0"/>
                <a:ea typeface="Verdana" panose="020B0604030504040204" pitchFamily="34" charset="0"/>
                <a:cs typeface="Verdana" panose="020B0604030504040204" pitchFamily="34" charset="0"/>
              </a:rPr>
              <a:t>Paresce</a:t>
            </a:r>
            <a:r>
              <a:rPr lang="en-US" altLang="en-US" sz="1100" dirty="0">
                <a:latin typeface="Verdana" panose="020B0604030504040204" pitchFamily="34" charset="0"/>
                <a:ea typeface="Verdana" panose="020B0604030504040204" pitchFamily="34" charset="0"/>
                <a:cs typeface="Verdana" panose="020B0604030504040204" pitchFamily="34" charset="0"/>
              </a:rPr>
              <a:t>, S. Kumar, C.S. Bowyer, Appl. Opt., 10 (1971), p. 1904</a:t>
            </a:r>
          </a:p>
        </p:txBody>
      </p:sp>
      <p:sp>
        <p:nvSpPr>
          <p:cNvPr id="43012" name="Text Box 4"/>
          <p:cNvSpPr txBox="1">
            <a:spLocks noChangeArrowheads="1"/>
          </p:cNvSpPr>
          <p:nvPr/>
        </p:nvSpPr>
        <p:spPr bwMode="auto">
          <a:xfrm>
            <a:off x="0" y="0"/>
            <a:ext cx="32918400" cy="2475798"/>
          </a:xfrm>
          <a:prstGeom prst="rect">
            <a:avLst/>
          </a:prstGeom>
          <a:solidFill>
            <a:srgbClr val="00318A"/>
          </a:solidFill>
          <a:ln w="9525">
            <a:noFill/>
            <a:miter lim="800000"/>
            <a:headEnd/>
            <a:tailEnd/>
          </a:ln>
        </p:spPr>
        <p:txBody>
          <a:bodyPr wrap="square" lIns="257008" tIns="128647" rIns="257008" bIns="128647" anchor="ctr" anchorCtr="1">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9pPr>
          </a:lstStyle>
          <a:p>
            <a:pPr lvl="0" algn="ctr" eaLnBrk="1" hangingPunct="1">
              <a:buClr>
                <a:srgbClr val="000000"/>
              </a:buClr>
              <a:tabLst/>
            </a:pPr>
            <a:r>
              <a:rPr lang="en-US" altLang="en-US" sz="9600" dirty="0">
                <a:solidFill>
                  <a:srgbClr val="FFFFFF"/>
                </a:solidFill>
                <a:latin typeface="Verdana" panose="020B0604030504040204" pitchFamily="34" charset="0"/>
                <a:ea typeface="Verdana" panose="020B0604030504040204" pitchFamily="34" charset="0"/>
                <a:cs typeface="Verdana" panose="020B0604030504040204" pitchFamily="34" charset="0"/>
              </a:rPr>
              <a:t>RENU 2 UV Measurement </a:t>
            </a:r>
            <a:r>
              <a:rPr lang="en-US" altLang="en-US" sz="9600">
                <a:solidFill>
                  <a:srgbClr val="FFFFFF"/>
                </a:solidFill>
                <a:latin typeface="Verdana" panose="020B0604030504040204" pitchFamily="34" charset="0"/>
                <a:ea typeface="Verdana" panose="020B0604030504040204" pitchFamily="34" charset="0"/>
                <a:cs typeface="Verdana" panose="020B0604030504040204" pitchFamily="34" charset="0"/>
              </a:rPr>
              <a:t>of OI in </a:t>
            </a:r>
            <a:r>
              <a:rPr lang="en-US" altLang="en-US" sz="9600" dirty="0">
                <a:solidFill>
                  <a:srgbClr val="FFFFFF"/>
                </a:solidFill>
                <a:latin typeface="Verdana" panose="020B0604030504040204" pitchFamily="34" charset="0"/>
                <a:ea typeface="Verdana" panose="020B0604030504040204" pitchFamily="34" charset="0"/>
                <a:cs typeface="Verdana" panose="020B0604030504040204" pitchFamily="34" charset="0"/>
              </a:rPr>
              <a:t>the Cusp</a:t>
            </a:r>
            <a:endParaRPr lang="en-US" altLang="en-US" sz="2000" dirty="0">
              <a:solidFill>
                <a:srgbClr val="FFFFFF"/>
              </a:solidFill>
              <a:latin typeface="Verdana" panose="020B0604030504040204" pitchFamily="34" charset="0"/>
              <a:ea typeface="Verdana" panose="020B0604030504040204" pitchFamily="34" charset="0"/>
              <a:cs typeface="Verdana" panose="020B0604030504040204" pitchFamily="34" charset="0"/>
            </a:endParaRPr>
          </a:p>
          <a:p>
            <a:pPr lvl="0" algn="ctr" eaLnBrk="1" hangingPunct="1">
              <a:buClr>
                <a:srgbClr val="000000"/>
              </a:buClr>
              <a:tabLst/>
            </a:pPr>
            <a:endParaRPr lang="en-US" altLang="en-US" sz="1600" dirty="0">
              <a:solidFill>
                <a:srgbClr val="FFFFFF"/>
              </a:solidFill>
              <a:latin typeface="Verdana" panose="020B0604030504040204" pitchFamily="34" charset="0"/>
              <a:ea typeface="Verdana" panose="020B0604030504040204" pitchFamily="34" charset="0"/>
              <a:cs typeface="Verdana" panose="020B0604030504040204" pitchFamily="34" charset="0"/>
            </a:endParaRPr>
          </a:p>
          <a:p>
            <a:pPr lvl="0" algn="ctr" eaLnBrk="1" hangingPunct="1">
              <a:buClr>
                <a:srgbClr val="000000"/>
              </a:buClr>
              <a:tabLst/>
            </a:pPr>
            <a:r>
              <a:rPr lang="en-US" altLang="en-US" sz="3200" dirty="0">
                <a:solidFill>
                  <a:srgbClr val="FFFFFF"/>
                </a:solidFill>
                <a:latin typeface="Verdana" panose="020B0604030504040204" pitchFamily="34" charset="0"/>
                <a:ea typeface="Verdana" panose="020B0604030504040204" pitchFamily="34" charset="0"/>
                <a:cs typeface="Verdana" panose="020B0604030504040204" pitchFamily="34" charset="0"/>
              </a:rPr>
              <a:t>Bruce Fritz</a:t>
            </a:r>
            <a:r>
              <a:rPr lang="en-US" altLang="en-US" sz="3200" baseline="30000" dirty="0">
                <a:solidFill>
                  <a:srgbClr val="FFFFFF"/>
                </a:solidFill>
                <a:latin typeface="Verdana" panose="020B0604030504040204" pitchFamily="34" charset="0"/>
                <a:ea typeface="Verdana" panose="020B0604030504040204" pitchFamily="34" charset="0"/>
                <a:cs typeface="Verdana" panose="020B0604030504040204" pitchFamily="34" charset="0"/>
              </a:rPr>
              <a:t>1</a:t>
            </a:r>
            <a:r>
              <a:rPr lang="en-US" altLang="en-US" sz="3200" dirty="0">
                <a:solidFill>
                  <a:srgbClr val="FFFFFF"/>
                </a:solidFill>
                <a:latin typeface="Verdana" panose="020B0604030504040204" pitchFamily="34" charset="0"/>
                <a:ea typeface="Verdana" panose="020B0604030504040204" pitchFamily="34" charset="0"/>
                <a:cs typeface="Verdana" panose="020B0604030504040204" pitchFamily="34" charset="0"/>
              </a:rPr>
              <a:t>, Marc Lessard</a:t>
            </a:r>
            <a:r>
              <a:rPr lang="en-US" altLang="en-US" sz="3200" baseline="30000" dirty="0">
                <a:solidFill>
                  <a:srgbClr val="FFFFFF"/>
                </a:solidFill>
                <a:latin typeface="Verdana" panose="020B0604030504040204" pitchFamily="34" charset="0"/>
                <a:ea typeface="Verdana" panose="020B0604030504040204" pitchFamily="34" charset="0"/>
                <a:cs typeface="Verdana" panose="020B0604030504040204" pitchFamily="34" charset="0"/>
              </a:rPr>
              <a:t>1</a:t>
            </a:r>
            <a:r>
              <a:rPr lang="en-US" altLang="en-US" sz="3200" dirty="0">
                <a:solidFill>
                  <a:srgbClr val="FFFFFF"/>
                </a:solidFill>
                <a:latin typeface="Verdana" panose="020B0604030504040204" pitchFamily="34" charset="0"/>
                <a:ea typeface="Verdana" panose="020B0604030504040204" pitchFamily="34" charset="0"/>
                <a:cs typeface="Verdana" panose="020B0604030504040204" pitchFamily="34" charset="0"/>
              </a:rPr>
              <a:t>, David Kenward</a:t>
            </a:r>
            <a:r>
              <a:rPr lang="en-US" altLang="en-US" sz="3200" baseline="30000" dirty="0">
                <a:solidFill>
                  <a:srgbClr val="FFFFFF"/>
                </a:solidFill>
                <a:latin typeface="Verdana" panose="020B0604030504040204" pitchFamily="34" charset="0"/>
                <a:ea typeface="Verdana" panose="020B0604030504040204" pitchFamily="34" charset="0"/>
                <a:cs typeface="Verdana" panose="020B0604030504040204" pitchFamily="34" charset="0"/>
              </a:rPr>
              <a:t>1</a:t>
            </a:r>
            <a:r>
              <a:rPr lang="en-US" altLang="en-US" sz="3200" dirty="0">
                <a:solidFill>
                  <a:srgbClr val="FFFFFF"/>
                </a:solidFill>
                <a:latin typeface="Verdana" panose="020B0604030504040204" pitchFamily="34" charset="0"/>
                <a:ea typeface="Verdana" panose="020B0604030504040204" pitchFamily="34" charset="0"/>
                <a:cs typeface="Verdana" panose="020B0604030504040204" pitchFamily="34" charset="0"/>
              </a:rPr>
              <a:t>, Tim Cook</a:t>
            </a:r>
            <a:r>
              <a:rPr lang="en-US" altLang="en-US" sz="3200" baseline="30000" dirty="0">
                <a:solidFill>
                  <a:srgbClr val="FFFFFF"/>
                </a:solidFill>
                <a:latin typeface="Verdana" panose="020B0604030504040204" pitchFamily="34" charset="0"/>
                <a:ea typeface="Verdana" panose="020B0604030504040204" pitchFamily="34" charset="0"/>
                <a:cs typeface="Verdana" panose="020B0604030504040204" pitchFamily="34" charset="0"/>
              </a:rPr>
              <a:t>2</a:t>
            </a:r>
            <a:r>
              <a:rPr lang="en-US" altLang="en-US" sz="3200" dirty="0">
                <a:solidFill>
                  <a:srgbClr val="FFFFFF"/>
                </a:solidFill>
                <a:latin typeface="Verdana" panose="020B0604030504040204" pitchFamily="34" charset="0"/>
                <a:ea typeface="Verdana" panose="020B0604030504040204" pitchFamily="34" charset="0"/>
                <a:cs typeface="Verdana" panose="020B0604030504040204" pitchFamily="34" charset="0"/>
              </a:rPr>
              <a:t>, Jim Clemmons</a:t>
            </a:r>
            <a:r>
              <a:rPr lang="en-US" altLang="en-US" sz="3200" baseline="30000" dirty="0">
                <a:solidFill>
                  <a:srgbClr val="FFFFFF"/>
                </a:solidFill>
                <a:latin typeface="Verdana" panose="020B0604030504040204" pitchFamily="34" charset="0"/>
                <a:ea typeface="Verdana" panose="020B0604030504040204" pitchFamily="34" charset="0"/>
                <a:cs typeface="Verdana" panose="020B0604030504040204" pitchFamily="34" charset="0"/>
              </a:rPr>
              <a:t>3</a:t>
            </a:r>
            <a:r>
              <a:rPr lang="en-US" altLang="en-US" sz="2800" dirty="0">
                <a:solidFill>
                  <a:srgbClr val="FFFFFF"/>
                </a:solidFill>
                <a:latin typeface="Verdana" panose="020B0604030504040204" pitchFamily="34" charset="0"/>
                <a:ea typeface="Verdana" panose="020B0604030504040204" pitchFamily="34" charset="0"/>
                <a:cs typeface="Verdana" panose="020B0604030504040204" pitchFamily="34" charset="0"/>
              </a:rPr>
              <a:t>, Jim Hecht</a:t>
            </a:r>
            <a:r>
              <a:rPr lang="en-US" altLang="en-US" sz="2800" baseline="30000" dirty="0">
                <a:solidFill>
                  <a:srgbClr val="FFFFFF"/>
                </a:solidFill>
                <a:latin typeface="Verdana" panose="020B0604030504040204" pitchFamily="34" charset="0"/>
                <a:ea typeface="Verdana" panose="020B0604030504040204" pitchFamily="34" charset="0"/>
                <a:cs typeface="Verdana" panose="020B0604030504040204" pitchFamily="34" charset="0"/>
              </a:rPr>
              <a:t>3</a:t>
            </a:r>
            <a:r>
              <a:rPr lang="en-US" altLang="en-US" sz="2800" dirty="0">
                <a:solidFill>
                  <a:srgbClr val="FFFFFF"/>
                </a:solidFill>
                <a:latin typeface="Verdana" panose="020B0604030504040204" pitchFamily="34" charset="0"/>
                <a:ea typeface="Verdana" panose="020B0604030504040204" pitchFamily="34" charset="0"/>
                <a:cs typeface="Verdana" panose="020B0604030504040204" pitchFamily="34" charset="0"/>
              </a:rPr>
              <a:t>, Kristina Lynch</a:t>
            </a:r>
            <a:r>
              <a:rPr lang="en-US" altLang="en-US" sz="2800" baseline="30000" dirty="0">
                <a:solidFill>
                  <a:srgbClr val="FFFFFF"/>
                </a:solidFill>
                <a:latin typeface="Verdana" panose="020B0604030504040204" pitchFamily="34" charset="0"/>
                <a:ea typeface="Verdana" panose="020B0604030504040204" pitchFamily="34" charset="0"/>
                <a:cs typeface="Verdana" panose="020B0604030504040204" pitchFamily="34" charset="0"/>
              </a:rPr>
              <a:t>4</a:t>
            </a:r>
            <a:r>
              <a:rPr lang="en-US" altLang="en-US" sz="2800" dirty="0">
                <a:solidFill>
                  <a:srgbClr val="FFFFFF"/>
                </a:solidFill>
                <a:latin typeface="Verdana" panose="020B0604030504040204" pitchFamily="34" charset="0"/>
                <a:ea typeface="Verdana" panose="020B0604030504040204" pitchFamily="34" charset="0"/>
                <a:cs typeface="Verdana" panose="020B0604030504040204" pitchFamily="34" charset="0"/>
              </a:rPr>
              <a:t>, David Hysell</a:t>
            </a:r>
            <a:r>
              <a:rPr lang="en-US" altLang="en-US" sz="2800" baseline="30000" dirty="0">
                <a:solidFill>
                  <a:srgbClr val="FFFFFF"/>
                </a:solidFill>
                <a:latin typeface="Verdana" panose="020B0604030504040204" pitchFamily="34" charset="0"/>
                <a:ea typeface="Verdana" panose="020B0604030504040204" pitchFamily="34" charset="0"/>
                <a:cs typeface="Verdana" panose="020B0604030504040204" pitchFamily="34" charset="0"/>
              </a:rPr>
              <a:t>5</a:t>
            </a:r>
            <a:r>
              <a:rPr lang="en-US" altLang="en-US" sz="2800" dirty="0">
                <a:solidFill>
                  <a:srgbClr val="FFFFFF"/>
                </a:solidFill>
                <a:latin typeface="Verdana" panose="020B0604030504040204" pitchFamily="34" charset="0"/>
                <a:ea typeface="Verdana" panose="020B0604030504040204" pitchFamily="34" charset="0"/>
                <a:cs typeface="Verdana" panose="020B0604030504040204" pitchFamily="34" charset="0"/>
              </a:rPr>
              <a:t>, Geoff Crowley</a:t>
            </a:r>
            <a:r>
              <a:rPr lang="en-US" altLang="en-US" sz="2800" baseline="30000" dirty="0">
                <a:solidFill>
                  <a:srgbClr val="FFFFFF"/>
                </a:solidFill>
                <a:latin typeface="Verdana" panose="020B0604030504040204" pitchFamily="34" charset="0"/>
                <a:ea typeface="Verdana" panose="020B0604030504040204" pitchFamily="34" charset="0"/>
                <a:cs typeface="Verdana" panose="020B0604030504040204" pitchFamily="34" charset="0"/>
              </a:rPr>
              <a:t>6</a:t>
            </a:r>
          </a:p>
        </p:txBody>
      </p:sp>
      <p:sp>
        <p:nvSpPr>
          <p:cNvPr id="155" name="TextBox 154"/>
          <p:cNvSpPr txBox="1"/>
          <p:nvPr/>
        </p:nvSpPr>
        <p:spPr>
          <a:xfrm>
            <a:off x="227714" y="3284382"/>
            <a:ext cx="11049961" cy="6370975"/>
          </a:xfrm>
          <a:prstGeom prst="rect">
            <a:avLst/>
          </a:prstGeom>
          <a:noFill/>
          <a:ln w="12700">
            <a:solidFill>
              <a:srgbClr val="00318A"/>
            </a:solidFill>
          </a:ln>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dirty="0">
                <a:latin typeface="Verdana" panose="020B0604030504040204" pitchFamily="34" charset="0"/>
                <a:ea typeface="Verdana" panose="020B0604030504040204" pitchFamily="34" charset="0"/>
                <a:cs typeface="Verdana" panose="020B0604030504040204" pitchFamily="34" charset="0"/>
              </a:rPr>
              <a:t>The RENU 2 NASA sounding rocket mission launched from the </a:t>
            </a:r>
            <a:r>
              <a:rPr lang="en-US" altLang="en-US" dirty="0" err="1">
                <a:latin typeface="Verdana" panose="020B0604030504040204" pitchFamily="34" charset="0"/>
                <a:ea typeface="Verdana" panose="020B0604030504040204" pitchFamily="34" charset="0"/>
                <a:cs typeface="Verdana" panose="020B0604030504040204" pitchFamily="34" charset="0"/>
              </a:rPr>
              <a:t>Andøya</a:t>
            </a:r>
            <a:r>
              <a:rPr lang="en-US" altLang="en-US" dirty="0">
                <a:latin typeface="Verdana" panose="020B0604030504040204" pitchFamily="34" charset="0"/>
                <a:ea typeface="Verdana" panose="020B0604030504040204" pitchFamily="34" charset="0"/>
                <a:cs typeface="Verdana" panose="020B0604030504040204" pitchFamily="34" charset="0"/>
              </a:rPr>
              <a:t> Space Center on 13 December, 2015 into the dayside cusp region.  A UV Photometer (UV PMT) provided by the University of New Hampshire was oriented to look up along the local magnetic field line as the payload passed through a poleward moving auroral form (PMAF).  The bandpass filter on the UV PMT isolated emissions of atomic oxygen at both 130.4 nm and 135.6 nm.  The instrument measured a clear enhancement in the topside ionosphere as the payload descended through a region of soft electron precipitation.  The RENU 2 UV PMT was flown uncalibrated but measured a clear signal with both a major overall structure as well as several smaller peaks of fine structure.  An identical spare has been built and calibrated using a </a:t>
            </a:r>
            <a:r>
              <a:rPr lang="en-US" altLang="en-US" dirty="0" err="1">
                <a:latin typeface="Verdana" panose="020B0604030504040204" pitchFamily="34" charset="0"/>
                <a:ea typeface="Verdana" panose="020B0604030504040204" pitchFamily="34" charset="0"/>
                <a:cs typeface="Verdana" panose="020B0604030504040204" pitchFamily="34" charset="0"/>
              </a:rPr>
              <a:t>Paresce</a:t>
            </a:r>
            <a:r>
              <a:rPr lang="en-US" altLang="en-US" dirty="0">
                <a:latin typeface="Verdana" panose="020B0604030504040204" pitchFamily="34" charset="0"/>
                <a:ea typeface="Verdana" panose="020B0604030504040204" pitchFamily="34" charset="0"/>
                <a:cs typeface="Verdana" panose="020B0604030504040204" pitchFamily="34" charset="0"/>
              </a:rPr>
              <a:t> UV light source at UMass-Lowell to compare and correlate with the flight data.  An approximation of the flight data luminosity from the spare instrument and other flight data from RENU 2 is used in a radiative transport model to infer structure of upwelling neutral atomic oxygen above the PMAF.</a:t>
            </a:r>
          </a:p>
        </p:txBody>
      </p:sp>
      <p:sp>
        <p:nvSpPr>
          <p:cNvPr id="57" name="TextBox 56"/>
          <p:cNvSpPr txBox="1"/>
          <p:nvPr/>
        </p:nvSpPr>
        <p:spPr>
          <a:xfrm>
            <a:off x="11658600" y="39395400"/>
            <a:ext cx="13792200" cy="3754874"/>
          </a:xfrm>
          <a:prstGeom prst="rect">
            <a:avLst/>
          </a:prstGeom>
          <a:no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marL="484049" indent="-484049" algn="just">
              <a:buFont typeface="Wingdings" panose="05000000000000000000" pitchFamily="2" charset="2"/>
              <a:buChar char="ü"/>
            </a:pPr>
            <a:r>
              <a:rPr lang="en-US" altLang="en-US" sz="2800" dirty="0">
                <a:latin typeface="Verdana" panose="020B0604030504040204" pitchFamily="34" charset="0"/>
                <a:ea typeface="Verdana" panose="020B0604030504040204" pitchFamily="34" charset="0"/>
                <a:cs typeface="Verdana" panose="020B0604030504040204" pitchFamily="34" charset="0"/>
              </a:rPr>
              <a:t>RENU 2 successfully launched into cusp aurora on 13 December, 2015</a:t>
            </a:r>
          </a:p>
          <a:p>
            <a:pPr marL="484049" indent="-484049" algn="just">
              <a:buFont typeface="Wingdings" panose="05000000000000000000" pitchFamily="2" charset="2"/>
              <a:buChar char="ü"/>
            </a:pPr>
            <a:r>
              <a:rPr lang="en-US" altLang="en-US" sz="2800" dirty="0">
                <a:latin typeface="Verdana" panose="020B0604030504040204" pitchFamily="34" charset="0"/>
                <a:ea typeface="Verdana" panose="020B0604030504040204" pitchFamily="34" charset="0"/>
                <a:cs typeface="Verdana" panose="020B0604030504040204" pitchFamily="34" charset="0"/>
              </a:rPr>
              <a:t>UV PMT observed a measurable signal of O I in the cusp</a:t>
            </a:r>
          </a:p>
          <a:p>
            <a:pPr algn="just"/>
            <a:r>
              <a:rPr lang="en-US" altLang="en-US" sz="2800" dirty="0">
                <a:latin typeface="Verdana" panose="020B0604030504040204" pitchFamily="34" charset="0"/>
                <a:ea typeface="Verdana" panose="020B0604030504040204" pitchFamily="34" charset="0"/>
                <a:cs typeface="Verdana" panose="020B0604030504040204" pitchFamily="34" charset="0"/>
              </a:rPr>
              <a:t>     - </a:t>
            </a:r>
            <a:r>
              <a:rPr lang="en-US" altLang="en-US" dirty="0">
                <a:latin typeface="Verdana" panose="020B0604030504040204" pitchFamily="34" charset="0"/>
                <a:ea typeface="Verdana" panose="020B0604030504040204" pitchFamily="34" charset="0"/>
                <a:cs typeface="Verdana" panose="020B0604030504040204" pitchFamily="34" charset="0"/>
              </a:rPr>
              <a:t>Signal above depletion measured by IG agrees with neutral enhancements in 	 Otto-Sadler model</a:t>
            </a:r>
            <a:endParaRPr lang="en-US" altLang="en-US" sz="1800" dirty="0">
              <a:latin typeface="Verdana" panose="020B0604030504040204" pitchFamily="34" charset="0"/>
              <a:ea typeface="Verdana" panose="020B0604030504040204" pitchFamily="34" charset="0"/>
              <a:cs typeface="Verdana" panose="020B0604030504040204" pitchFamily="34" charset="0"/>
            </a:endParaRPr>
          </a:p>
          <a:p>
            <a:pPr marL="363038" indent="-363038" algn="just">
              <a:buFont typeface="Wingdings" panose="05000000000000000000" pitchFamily="2" charset="2"/>
              <a:buChar char="ü"/>
            </a:pPr>
            <a:r>
              <a:rPr lang="en-US" altLang="en-US" sz="2800" dirty="0">
                <a:latin typeface="Verdana" panose="020B0604030504040204" pitchFamily="34" charset="0"/>
                <a:ea typeface="Verdana" panose="020B0604030504040204" pitchFamily="34" charset="0"/>
                <a:cs typeface="Verdana" panose="020B0604030504040204" pitchFamily="34" charset="0"/>
              </a:rPr>
              <a:t>Sharp drop in signal implies </a:t>
            </a:r>
            <a:r>
              <a:rPr lang="en-US" altLang="en-US" sz="2800">
                <a:latin typeface="Verdana" panose="020B0604030504040204" pitchFamily="34" charset="0"/>
                <a:ea typeface="Verdana" panose="020B0604030504040204" pitchFamily="34" charset="0"/>
                <a:cs typeface="Verdana" panose="020B0604030504040204" pitchFamily="34" charset="0"/>
              </a:rPr>
              <a:t>discrete horizontal structure </a:t>
            </a:r>
            <a:r>
              <a:rPr lang="en-US" altLang="en-US" sz="2800" dirty="0">
                <a:latin typeface="Verdana" panose="020B0604030504040204" pitchFamily="34" charset="0"/>
                <a:ea typeface="Verdana" panose="020B0604030504040204" pitchFamily="34" charset="0"/>
                <a:cs typeface="Verdana" panose="020B0604030504040204" pitchFamily="34" charset="0"/>
              </a:rPr>
              <a:t>above payload</a:t>
            </a:r>
          </a:p>
          <a:p>
            <a:pPr marL="363038" indent="-363038" algn="just">
              <a:buFont typeface="Wingdings" panose="05000000000000000000" pitchFamily="2" charset="2"/>
              <a:buChar char="ü"/>
            </a:pPr>
            <a:endParaRPr lang="en-US" altLang="en-US" sz="1800" dirty="0">
              <a:latin typeface="Verdana" panose="020B0604030504040204" pitchFamily="34" charset="0"/>
              <a:ea typeface="Verdana" panose="020B0604030504040204" pitchFamily="34" charset="0"/>
              <a:cs typeface="Verdana" panose="020B0604030504040204" pitchFamily="34" charset="0"/>
            </a:endParaRPr>
          </a:p>
          <a:p>
            <a:pPr algn="ctr"/>
            <a:r>
              <a:rPr lang="en-US" altLang="en-US" sz="2800" u="sng" dirty="0">
                <a:latin typeface="Verdana" panose="020B0604030504040204" pitchFamily="34" charset="0"/>
                <a:ea typeface="Verdana" panose="020B0604030504040204" pitchFamily="34" charset="0"/>
                <a:cs typeface="Verdana" panose="020B0604030504040204" pitchFamily="34" charset="0"/>
              </a:rPr>
              <a:t>Future plans</a:t>
            </a:r>
          </a:p>
          <a:p>
            <a:pPr marL="363038" indent="-363038" algn="just">
              <a:buFont typeface="Wingdings" panose="05000000000000000000" pitchFamily="2" charset="2"/>
              <a:buChar char="Ø"/>
            </a:pPr>
            <a:r>
              <a:rPr lang="en-US" altLang="en-US" sz="2800" dirty="0">
                <a:latin typeface="Verdana" panose="020B0604030504040204" pitchFamily="34" charset="0"/>
                <a:ea typeface="Verdana" panose="020B0604030504040204" pitchFamily="34" charset="0"/>
                <a:cs typeface="Verdana" panose="020B0604030504040204" pitchFamily="34" charset="0"/>
              </a:rPr>
              <a:t>Finalize calibration of the PMT at UML</a:t>
            </a:r>
          </a:p>
          <a:p>
            <a:pPr marL="363038" indent="-363038" algn="just">
              <a:buFont typeface="Wingdings" panose="05000000000000000000" pitchFamily="2" charset="2"/>
              <a:buChar char="Ø"/>
            </a:pPr>
            <a:r>
              <a:rPr lang="en-US" altLang="en-US" sz="2800" dirty="0">
                <a:latin typeface="Verdana" panose="020B0604030504040204" pitchFamily="34" charset="0"/>
                <a:ea typeface="Verdana" panose="020B0604030504040204" pitchFamily="34" charset="0"/>
                <a:cs typeface="Verdana" panose="020B0604030504040204" pitchFamily="34" charset="0"/>
              </a:rPr>
              <a:t>Radiative transfer model to reproduce O I signature of enhancement</a:t>
            </a:r>
          </a:p>
        </p:txBody>
      </p:sp>
      <p:sp>
        <p:nvSpPr>
          <p:cNvPr id="165" name="Text Box 18"/>
          <p:cNvSpPr txBox="1">
            <a:spLocks noChangeArrowheads="1"/>
          </p:cNvSpPr>
          <p:nvPr/>
        </p:nvSpPr>
        <p:spPr bwMode="auto">
          <a:xfrm>
            <a:off x="227714" y="2631235"/>
            <a:ext cx="11049963"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Abstract</a:t>
            </a:r>
          </a:p>
        </p:txBody>
      </p:sp>
      <p:pic>
        <p:nvPicPr>
          <p:cNvPr id="18" name="Picture 17"/>
          <p:cNvPicPr>
            <a:picLocks noChangeAspect="1"/>
          </p:cNvPicPr>
          <p:nvPr/>
        </p:nvPicPr>
        <p:blipFill>
          <a:blip r:embed="rId3"/>
          <a:stretch>
            <a:fillRect/>
          </a:stretch>
        </p:blipFill>
        <p:spPr>
          <a:xfrm>
            <a:off x="533400" y="1600200"/>
            <a:ext cx="2590800" cy="754456"/>
          </a:xfrm>
          <a:prstGeom prst="rect">
            <a:avLst/>
          </a:prstGeom>
        </p:spPr>
      </p:pic>
      <p:sp>
        <p:nvSpPr>
          <p:cNvPr id="166" name="Text Box 18"/>
          <p:cNvSpPr txBox="1">
            <a:spLocks noChangeArrowheads="1"/>
          </p:cNvSpPr>
          <p:nvPr/>
        </p:nvSpPr>
        <p:spPr bwMode="auto">
          <a:xfrm>
            <a:off x="258782" y="10006309"/>
            <a:ext cx="11066551"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1. Science Background</a:t>
            </a:r>
          </a:p>
        </p:txBody>
      </p:sp>
      <p:sp>
        <p:nvSpPr>
          <p:cNvPr id="117" name="Text Box 18"/>
          <p:cNvSpPr txBox="1">
            <a:spLocks noChangeArrowheads="1"/>
          </p:cNvSpPr>
          <p:nvPr/>
        </p:nvSpPr>
        <p:spPr bwMode="auto">
          <a:xfrm>
            <a:off x="11582400" y="38618278"/>
            <a:ext cx="13959366"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Conclusions</a:t>
            </a:r>
          </a:p>
        </p:txBody>
      </p:sp>
      <p:pic>
        <p:nvPicPr>
          <p:cNvPr id="5" name="Picture 4"/>
          <p:cNvPicPr>
            <a:picLocks noChangeAspect="1"/>
          </p:cNvPicPr>
          <p:nvPr/>
        </p:nvPicPr>
        <p:blipFill>
          <a:blip r:embed="rId4"/>
          <a:stretch>
            <a:fillRect/>
          </a:stretch>
        </p:blipFill>
        <p:spPr>
          <a:xfrm>
            <a:off x="533400" y="533400"/>
            <a:ext cx="914400" cy="774356"/>
          </a:xfrm>
          <a:prstGeom prst="rect">
            <a:avLst/>
          </a:prstGeom>
        </p:spPr>
      </p:pic>
      <p:sp>
        <p:nvSpPr>
          <p:cNvPr id="30" name="Text Box 18"/>
          <p:cNvSpPr txBox="1">
            <a:spLocks noChangeArrowheads="1"/>
          </p:cNvSpPr>
          <p:nvPr/>
        </p:nvSpPr>
        <p:spPr bwMode="auto">
          <a:xfrm>
            <a:off x="258781" y="22662308"/>
            <a:ext cx="11066551"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2. Mission Details</a:t>
            </a:r>
          </a:p>
        </p:txBody>
      </p:sp>
      <p:sp>
        <p:nvSpPr>
          <p:cNvPr id="34" name="Text Box 18"/>
          <p:cNvSpPr txBox="1">
            <a:spLocks noChangeArrowheads="1"/>
          </p:cNvSpPr>
          <p:nvPr/>
        </p:nvSpPr>
        <p:spPr bwMode="auto">
          <a:xfrm>
            <a:off x="11642432" y="25458941"/>
            <a:ext cx="13888554"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5. Model Results</a:t>
            </a:r>
          </a:p>
        </p:txBody>
      </p:sp>
      <p:sp>
        <p:nvSpPr>
          <p:cNvPr id="40" name="TextBox 39"/>
          <p:cNvSpPr txBox="1"/>
          <p:nvPr/>
        </p:nvSpPr>
        <p:spPr>
          <a:xfrm>
            <a:off x="18976950" y="8169275"/>
            <a:ext cx="6842926" cy="1384995"/>
          </a:xfrm>
          <a:prstGeom prst="rect">
            <a:avLst/>
          </a:prstGeom>
          <a:solidFill>
            <a:schemeClr val="accent2">
              <a:lumMod val="20000"/>
              <a:lumOff val="80000"/>
            </a:schemeClr>
          </a:solid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marL="302531" indent="-302531">
              <a:buFont typeface="Wingdings" panose="05000000000000000000" pitchFamily="2" charset="2"/>
              <a:buChar char="Ø"/>
            </a:pPr>
            <a:r>
              <a:rPr lang="en-US" sz="2800" dirty="0" err="1">
                <a:latin typeface="Verdana" panose="020B0604030504040204" pitchFamily="34" charset="0"/>
                <a:ea typeface="Verdana" panose="020B0604030504040204" pitchFamily="34" charset="0"/>
                <a:cs typeface="Verdana" panose="020B0604030504040204" pitchFamily="34" charset="0"/>
              </a:rPr>
              <a:t>Monochromater</a:t>
            </a:r>
            <a:r>
              <a:rPr lang="en-US" sz="2800" dirty="0">
                <a:latin typeface="Verdana" panose="020B0604030504040204" pitchFamily="34" charset="0"/>
                <a:ea typeface="Verdana" panose="020B0604030504040204" pitchFamily="34" charset="0"/>
                <a:cs typeface="Verdana" panose="020B0604030504040204" pitchFamily="34" charset="0"/>
              </a:rPr>
              <a:t> isolates emission</a:t>
            </a:r>
          </a:p>
          <a:p>
            <a:pPr marL="302531" indent="-302531">
              <a:buFont typeface="Wingdings" panose="05000000000000000000" pitchFamily="2" charset="2"/>
              <a:buChar char="Ø"/>
            </a:pPr>
            <a:r>
              <a:rPr lang="en-US" sz="2800" dirty="0">
                <a:latin typeface="Verdana" panose="020B0604030504040204" pitchFamily="34" charset="0"/>
                <a:ea typeface="Verdana" panose="020B0604030504040204" pitchFamily="34" charset="0"/>
                <a:cs typeface="Verdana" panose="020B0604030504040204" pitchFamily="34" charset="0"/>
              </a:rPr>
              <a:t>Channel electron multiplier records output at exit slit</a:t>
            </a:r>
          </a:p>
        </p:txBody>
      </p:sp>
      <p:sp>
        <p:nvSpPr>
          <p:cNvPr id="47" name="TextBox 46"/>
          <p:cNvSpPr txBox="1"/>
          <p:nvPr/>
        </p:nvSpPr>
        <p:spPr>
          <a:xfrm>
            <a:off x="25450800" y="11033032"/>
            <a:ext cx="6867384" cy="4401205"/>
          </a:xfrm>
          <a:prstGeom prst="rect">
            <a:avLst/>
          </a:prstGeom>
          <a:solidFill>
            <a:schemeClr val="accent2">
              <a:lumMod val="20000"/>
              <a:lumOff val="80000"/>
            </a:schemeClr>
          </a:solid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sz="2800" dirty="0">
                <a:latin typeface="Arial" panose="020B0604020202020204" pitchFamily="34" charset="0"/>
                <a:ea typeface="Arial Unicode MS" panose="020B0604020202020204" pitchFamily="34" charset="-128"/>
                <a:cs typeface="Arial" panose="020B0604020202020204" pitchFamily="34" charset="0"/>
              </a:rPr>
              <a:t>a) Electrons measured in the loss cone during flight through cusp as function of energy.  Characteristic energy emphasized prevalence of soft electron precipitation in the region</a:t>
            </a:r>
          </a:p>
          <a:p>
            <a:pPr algn="just"/>
            <a:r>
              <a:rPr lang="en-US" altLang="en-US" sz="2800" dirty="0">
                <a:latin typeface="Arial" panose="020B0604020202020204" pitchFamily="34" charset="0"/>
                <a:ea typeface="Arial Unicode MS" panose="020B0604020202020204" pitchFamily="34" charset="-128"/>
                <a:cs typeface="Arial" panose="020B0604020202020204" pitchFamily="34" charset="0"/>
              </a:rPr>
              <a:t>b) Energy flux calculated from electron measurements in a)</a:t>
            </a:r>
          </a:p>
          <a:p>
            <a:pPr algn="just"/>
            <a:r>
              <a:rPr lang="en-US" altLang="en-US" sz="2800" dirty="0">
                <a:latin typeface="Arial" panose="020B0604020202020204" pitchFamily="34" charset="0"/>
                <a:ea typeface="Arial Unicode MS" panose="020B0604020202020204" pitchFamily="34" charset="-128"/>
                <a:cs typeface="Arial" panose="020B0604020202020204" pitchFamily="34" charset="0"/>
              </a:rPr>
              <a:t>c) Thermal electron measurements show clear heating of ionosphere right at onset of soft precipitation.</a:t>
            </a:r>
          </a:p>
        </p:txBody>
      </p:sp>
      <p:sp>
        <p:nvSpPr>
          <p:cNvPr id="73" name="TextBox 72"/>
          <p:cNvSpPr txBox="1"/>
          <p:nvPr/>
        </p:nvSpPr>
        <p:spPr>
          <a:xfrm>
            <a:off x="11806417" y="35835610"/>
            <a:ext cx="13526860" cy="2369880"/>
          </a:xfrm>
          <a:prstGeom prst="rect">
            <a:avLst/>
          </a:prstGeom>
          <a:solidFill>
            <a:schemeClr val="accent2">
              <a:lumMod val="20000"/>
              <a:lumOff val="80000"/>
            </a:schemeClr>
          </a:solid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dirty="0">
                <a:latin typeface="Verdana" panose="020B0604030504040204" pitchFamily="34" charset="0"/>
                <a:ea typeface="Verdana" panose="020B0604030504040204" pitchFamily="34" charset="0"/>
                <a:cs typeface="Verdana" panose="020B0604030504040204" pitchFamily="34" charset="0"/>
              </a:rPr>
              <a:t>Models of drivers to consider:</a:t>
            </a:r>
          </a:p>
          <a:p>
            <a:r>
              <a:rPr lang="en-US" altLang="en-US" dirty="0">
                <a:latin typeface="Verdana" panose="020B0604030504040204" pitchFamily="34" charset="0"/>
                <a:ea typeface="Verdana" panose="020B0604030504040204" pitchFamily="34" charset="0"/>
                <a:cs typeface="Verdana" panose="020B0604030504040204" pitchFamily="34" charset="0"/>
              </a:rPr>
              <a:t>1) Upwelling driven as part of the “Type 2” ion outflow process      </a:t>
            </a:r>
            <a:r>
              <a:rPr lang="en-US" altLang="en-US" sz="1600" dirty="0">
                <a:latin typeface="Verdana" panose="020B0604030504040204" pitchFamily="34" charset="0"/>
                <a:ea typeface="Verdana" panose="020B0604030504040204" pitchFamily="34" charset="0"/>
                <a:cs typeface="Verdana" panose="020B0604030504040204" pitchFamily="34" charset="0"/>
              </a:rPr>
              <a:t>Sadler &amp; Otto model (above)</a:t>
            </a:r>
          </a:p>
          <a:p>
            <a:r>
              <a:rPr lang="en-US" altLang="en-US" dirty="0">
                <a:latin typeface="Verdana" panose="020B0604030504040204" pitchFamily="34" charset="0"/>
                <a:ea typeface="Verdana" panose="020B0604030504040204" pitchFamily="34" charset="0"/>
                <a:cs typeface="Verdana" panose="020B0604030504040204" pitchFamily="34" charset="0"/>
              </a:rPr>
              <a:t>2) Joule heating is fundamental driver (TIME-GCM)</a:t>
            </a:r>
            <a:r>
              <a:rPr lang="en-US" altLang="en-US" sz="2800" dirty="0">
                <a:latin typeface="Verdana" panose="020B0604030504040204" pitchFamily="34" charset="0"/>
                <a:ea typeface="Verdana" panose="020B0604030504040204" pitchFamily="34" charset="0"/>
                <a:cs typeface="Verdana" panose="020B0604030504040204" pitchFamily="34" charset="0"/>
              </a:rPr>
              <a:t> </a:t>
            </a:r>
            <a:r>
              <a:rPr lang="en-US" altLang="en-US" sz="1600" dirty="0">
                <a:latin typeface="Verdana" panose="020B0604030504040204" pitchFamily="34" charset="0"/>
                <a:ea typeface="Verdana" panose="020B0604030504040204" pitchFamily="34" charset="0"/>
                <a:cs typeface="Verdana" panose="020B0604030504040204" pitchFamily="34" charset="0"/>
              </a:rPr>
              <a:t>Crowley et al. [2010], doi:10.1029/ 2009GL042143</a:t>
            </a:r>
          </a:p>
          <a:p>
            <a:r>
              <a:rPr lang="en-US" altLang="en-US" dirty="0">
                <a:latin typeface="Verdana" panose="020B0604030504040204" pitchFamily="34" charset="0"/>
                <a:ea typeface="Verdana" panose="020B0604030504040204" pitchFamily="34" charset="0"/>
                <a:cs typeface="Verdana" panose="020B0604030504040204" pitchFamily="34" charset="0"/>
              </a:rPr>
              <a:t>3) Soft electron precipitation enhances conductivities in F-region, enables increased Joule heating 							</a:t>
            </a:r>
            <a:r>
              <a:rPr lang="en-US" altLang="en-US" sz="1600" dirty="0">
                <a:latin typeface="Verdana" panose="020B0604030504040204" pitchFamily="34" charset="0"/>
                <a:ea typeface="Verdana" panose="020B0604030504040204" pitchFamily="34" charset="0"/>
                <a:cs typeface="Verdana" panose="020B0604030504040204" pitchFamily="34" charset="0"/>
              </a:rPr>
              <a:t>Zhang et al [2012], doi:10.1029/2012GL053519</a:t>
            </a:r>
            <a:endParaRPr lang="en-US" altLang="en-US" sz="2000" dirty="0">
              <a:latin typeface="Verdana" panose="020B0604030504040204" pitchFamily="34" charset="0"/>
              <a:ea typeface="Verdana" panose="020B0604030504040204" pitchFamily="34" charset="0"/>
              <a:cs typeface="Verdana" panose="020B0604030504040204" pitchFamily="34" charset="0"/>
            </a:endParaRPr>
          </a:p>
          <a:p>
            <a:r>
              <a:rPr lang="en-US" altLang="en-US" dirty="0">
                <a:latin typeface="Verdana" panose="020B0604030504040204" pitchFamily="34" charset="0"/>
                <a:ea typeface="Verdana" panose="020B0604030504040204" pitchFamily="34" charset="0"/>
                <a:cs typeface="Verdana" panose="020B0604030504040204" pitchFamily="34" charset="0"/>
              </a:rPr>
              <a:t>4) Direct particle heating				      </a:t>
            </a:r>
            <a:r>
              <a:rPr lang="en-US" altLang="en-US" sz="1600" dirty="0">
                <a:latin typeface="Verdana" panose="020B0604030504040204" pitchFamily="34" charset="0"/>
                <a:ea typeface="Verdana" panose="020B0604030504040204" pitchFamily="34" charset="0"/>
                <a:cs typeface="Verdana" panose="020B0604030504040204" pitchFamily="34" charset="0"/>
              </a:rPr>
              <a:t>Brinkman et al. [2016], doi:10.1002/2015JA021658</a:t>
            </a:r>
          </a:p>
        </p:txBody>
      </p:sp>
      <p:sp>
        <p:nvSpPr>
          <p:cNvPr id="41" name="Rectangle 529"/>
          <p:cNvSpPr>
            <a:spLocks noChangeArrowheads="1"/>
          </p:cNvSpPr>
          <p:nvPr/>
        </p:nvSpPr>
        <p:spPr bwMode="auto">
          <a:xfrm>
            <a:off x="258781" y="10668000"/>
            <a:ext cx="11066551" cy="11681619"/>
          </a:xfrm>
          <a:prstGeom prst="rect">
            <a:avLst/>
          </a:prstGeom>
          <a:noFill/>
          <a:ln w="12700">
            <a:solidFill>
              <a:srgbClr val="00318A"/>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906"/>
          </a:p>
        </p:txBody>
      </p:sp>
      <p:pic>
        <p:nvPicPr>
          <p:cNvPr id="42" name="Picture 4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3172" y="12550961"/>
            <a:ext cx="10855567" cy="4026289"/>
          </a:xfrm>
          <a:prstGeom prst="rect">
            <a:avLst/>
          </a:prstGeom>
        </p:spPr>
      </p:pic>
      <p:pic>
        <p:nvPicPr>
          <p:cNvPr id="43" name="Picture 4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414739" y="700261"/>
            <a:ext cx="1123116" cy="932186"/>
          </a:xfrm>
          <a:prstGeom prst="rect">
            <a:avLst/>
          </a:prstGeom>
        </p:spPr>
      </p:pic>
      <p:sp>
        <p:nvSpPr>
          <p:cNvPr id="45" name="Text Box 9"/>
          <p:cNvSpPr txBox="1">
            <a:spLocks noChangeArrowheads="1"/>
          </p:cNvSpPr>
          <p:nvPr/>
        </p:nvSpPr>
        <p:spPr bwMode="auto">
          <a:xfrm>
            <a:off x="31083861" y="1808100"/>
            <a:ext cx="1532965" cy="483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r">
              <a:spcBef>
                <a:spcPct val="50000"/>
              </a:spcBef>
            </a:pPr>
            <a:r>
              <a:rPr lang="en-US" altLang="ko-KR" sz="1271" b="1" dirty="0">
                <a:solidFill>
                  <a:schemeClr val="bg1"/>
                </a:solidFill>
                <a:latin typeface="Arial" panose="020B0604020202020204" pitchFamily="34" charset="0"/>
                <a:ea typeface="굴림" panose="020B0600000101010101" pitchFamily="34" charset="-127"/>
              </a:rPr>
              <a:t>Funded by NASA Mission 52.002</a:t>
            </a:r>
            <a:endParaRPr lang="en-US" altLang="en-US" sz="1271" b="1" dirty="0">
              <a:solidFill>
                <a:schemeClr val="bg1"/>
              </a:solidFill>
              <a:latin typeface="Arial" panose="020B0604020202020204" pitchFamily="34" charset="0"/>
              <a:ea typeface="굴림" panose="020B0600000101010101" pitchFamily="34" charset="-127"/>
            </a:endParaRPr>
          </a:p>
        </p:txBody>
      </p:sp>
      <p:sp>
        <p:nvSpPr>
          <p:cNvPr id="48" name="Rectangle 529"/>
          <p:cNvSpPr>
            <a:spLocks noChangeArrowheads="1"/>
          </p:cNvSpPr>
          <p:nvPr/>
        </p:nvSpPr>
        <p:spPr bwMode="auto">
          <a:xfrm>
            <a:off x="265506" y="23323999"/>
            <a:ext cx="11066551" cy="19881401"/>
          </a:xfrm>
          <a:prstGeom prst="rect">
            <a:avLst/>
          </a:prstGeom>
          <a:noFill/>
          <a:ln w="12700">
            <a:solidFill>
              <a:srgbClr val="00318A"/>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906"/>
          </a:p>
        </p:txBody>
      </p:sp>
      <p:sp>
        <p:nvSpPr>
          <p:cNvPr id="52" name="TextBox 51"/>
          <p:cNvSpPr txBox="1"/>
          <p:nvPr/>
        </p:nvSpPr>
        <p:spPr>
          <a:xfrm>
            <a:off x="309433" y="10752115"/>
            <a:ext cx="10963046" cy="1938992"/>
          </a:xfrm>
          <a:prstGeom prst="rect">
            <a:avLst/>
          </a:prstGeom>
          <a:no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dirty="0" err="1">
                <a:latin typeface="Verdana" panose="020B0604030504040204" pitchFamily="34" charset="0"/>
                <a:ea typeface="Verdana" panose="020B0604030504040204" pitchFamily="34" charset="0"/>
                <a:cs typeface="Verdana" panose="020B0604030504040204" pitchFamily="34" charset="0"/>
              </a:rPr>
              <a:t>Lühr</a:t>
            </a:r>
            <a:r>
              <a:rPr lang="en-US" altLang="en-US" dirty="0">
                <a:latin typeface="Verdana" panose="020B0604030504040204" pitchFamily="34" charset="0"/>
                <a:ea typeface="Verdana" panose="020B0604030504040204" pitchFamily="34" charset="0"/>
                <a:cs typeface="Verdana" panose="020B0604030504040204" pitchFamily="34" charset="0"/>
              </a:rPr>
              <a:t> et al [2004] measured air drag with the accelerometer on board CHAMP (see figures below).  The harmonic variations indicate the range of change in density over an orbit.  Superimposed are small-scale features seen near the cusp.  The peaks in air drag are labeled by their corrected magnetic latitude and magnetic local time</a:t>
            </a:r>
          </a:p>
        </p:txBody>
      </p:sp>
      <p:pic>
        <p:nvPicPr>
          <p:cNvPr id="55" name="Picture 54"/>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6200" y="23374555"/>
            <a:ext cx="11677045" cy="6937709"/>
          </a:xfrm>
          <a:prstGeom prst="rect">
            <a:avLst/>
          </a:prstGeom>
        </p:spPr>
      </p:pic>
      <p:pic>
        <p:nvPicPr>
          <p:cNvPr id="61" name="Picture 60"/>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l="30802" t="52379" r="40410" b="24092"/>
          <a:stretch/>
        </p:blipFill>
        <p:spPr>
          <a:xfrm rot="7054712">
            <a:off x="5227550" y="25593905"/>
            <a:ext cx="3019771" cy="1933290"/>
          </a:xfrm>
          <a:prstGeom prst="rect">
            <a:avLst/>
          </a:prstGeom>
        </p:spPr>
      </p:pic>
      <p:sp>
        <p:nvSpPr>
          <p:cNvPr id="62" name="Isosceles Triangle 61"/>
          <p:cNvSpPr/>
          <p:nvPr/>
        </p:nvSpPr>
        <p:spPr bwMode="auto">
          <a:xfrm rot="10800000">
            <a:off x="6263471" y="24176592"/>
            <a:ext cx="968188" cy="1322111"/>
          </a:xfrm>
          <a:prstGeom prst="triangle">
            <a:avLst/>
          </a:prstGeom>
          <a:gradFill>
            <a:gsLst>
              <a:gs pos="0">
                <a:srgbClr val="7030A0"/>
              </a:gs>
              <a:gs pos="100000">
                <a:schemeClr val="bg1"/>
              </a:gs>
            </a:gsLst>
            <a:lin ang="5400000" scaled="1"/>
          </a:gradFill>
          <a:ln w="9525" cap="flat" cmpd="sng" algn="ctr">
            <a:noFill/>
            <a:prstDash val="solid"/>
            <a:round/>
            <a:headEnd type="none" w="med" len="med"/>
            <a:tailEnd type="none" w="med" len="med"/>
          </a:ln>
          <a:effectLst/>
        </p:spPr>
        <p:txBody>
          <a:bodyPr vert="horz" wrap="square" lIns="96819" tIns="48409" rIns="96819" bIns="48409" numCol="1" rtlCol="0" anchor="t" anchorCtr="0" compatLnSpc="1">
            <a:prstTxWarp prst="textNoShape">
              <a:avLst/>
            </a:prstTxWarp>
          </a:bodyPr>
          <a:lstStyle/>
          <a:p>
            <a:pPr defTabSz="968100"/>
            <a:endParaRPr lang="en-US" sz="2541">
              <a:latin typeface="Times New Roman" pitchFamily="-110" charset="0"/>
            </a:endParaRPr>
          </a:p>
        </p:txBody>
      </p:sp>
      <mc:AlternateContent xmlns:mc="http://schemas.openxmlformats.org/markup-compatibility/2006" xmlns:a14="http://schemas.microsoft.com/office/drawing/2010/main">
        <mc:Choice Requires="a14">
          <p:sp>
            <p:nvSpPr>
              <p:cNvPr id="4" name="Rectangle 3"/>
              <p:cNvSpPr/>
              <p:nvPr/>
            </p:nvSpPr>
            <p:spPr>
              <a:xfrm>
                <a:off x="393779" y="20136375"/>
                <a:ext cx="10794352" cy="2062103"/>
              </a:xfrm>
              <a:prstGeom prst="rect">
                <a:avLst/>
              </a:prstGeom>
              <a:solidFill>
                <a:srgbClr val="FFFF00"/>
              </a:solidFill>
              <a:ln>
                <a:solidFill>
                  <a:srgbClr val="FF0000"/>
                </a:solidFill>
              </a:ln>
            </p:spPr>
            <p:txBody>
              <a:bodyPr wrap="square">
                <a:spAutoFit/>
              </a:bodyPr>
              <a:lstStyle/>
              <a:p>
                <a:pPr algn="ctr"/>
                <a:r>
                  <a:rPr lang="en-US" altLang="en-US" sz="3200" b="1" u="sng" dirty="0">
                    <a:latin typeface="Verdana" panose="020B0604030504040204" pitchFamily="34" charset="0"/>
                    <a:ea typeface="Verdana" panose="020B0604030504040204" pitchFamily="34" charset="0"/>
                    <a:cs typeface="Verdana" panose="020B0604030504040204" pitchFamily="34" charset="0"/>
                  </a:rPr>
                  <a:t>RENU 2 Measurement Objectives</a:t>
                </a:r>
              </a:p>
              <a:p>
                <a:pPr marL="342900" indent="-342900">
                  <a:buFont typeface="Wingdings" panose="05000000000000000000" pitchFamily="2" charset="2"/>
                  <a:buChar char="ü"/>
                </a:pPr>
                <a14:m>
                  <m:oMath xmlns:m="http://schemas.openxmlformats.org/officeDocument/2006/math">
                    <m:sSub>
                      <m:sSubPr>
                        <m:ctrlPr>
                          <a:rPr lang="en-US" altLang="en-US" i="1" dirty="0">
                            <a:latin typeface="Cambria Math" panose="02040503050406030204" pitchFamily="18" charset="0"/>
                            <a:ea typeface="Verdana" panose="020B0604030504040204" pitchFamily="34" charset="0"/>
                            <a:cs typeface="Verdana" panose="020B0604030504040204" pitchFamily="34" charset="0"/>
                          </a:rPr>
                        </m:ctrlPr>
                      </m:sSubPr>
                      <m:e>
                        <m:r>
                          <a:rPr lang="en-US" altLang="en-US" b="0" i="1" dirty="0" smtClean="0">
                            <a:latin typeface="Cambria Math" panose="02040503050406030204" pitchFamily="18" charset="0"/>
                            <a:ea typeface="Verdana" panose="020B0604030504040204" pitchFamily="34" charset="0"/>
                            <a:cs typeface="Verdana" panose="020B0604030504040204" pitchFamily="34" charset="0"/>
                          </a:rPr>
                          <m:t>𝑛</m:t>
                        </m:r>
                      </m:e>
                      <m:sub>
                        <m:r>
                          <a:rPr lang="en-US" altLang="en-US" i="1" dirty="0">
                            <a:latin typeface="Cambria Math" panose="02040503050406030204" pitchFamily="18" charset="0"/>
                            <a:ea typeface="Verdana" panose="020B0604030504040204" pitchFamily="34" charset="0"/>
                            <a:cs typeface="Verdana" panose="020B0604030504040204" pitchFamily="34" charset="0"/>
                          </a:rPr>
                          <m:t>𝑒</m:t>
                        </m:r>
                      </m:sub>
                    </m:sSub>
                  </m:oMath>
                </a14:m>
                <a:r>
                  <a:rPr lang="en-US" altLang="en-US" i="1" dirty="0">
                    <a:latin typeface="Verdana" panose="020B0604030504040204" pitchFamily="34" charset="0"/>
                    <a:ea typeface="Verdana" panose="020B0604030504040204" pitchFamily="34" charset="0"/>
                    <a:cs typeface="Verdana" panose="020B0604030504040204" pitchFamily="34" charset="0"/>
                  </a:rPr>
                  <a:t> </a:t>
                </a:r>
                <a:r>
                  <a:rPr lang="en-US" altLang="en-US" dirty="0">
                    <a:latin typeface="Verdana" panose="020B0604030504040204" pitchFamily="34" charset="0"/>
                    <a:ea typeface="Verdana" panose="020B0604030504040204" pitchFamily="34" charset="0"/>
                    <a:cs typeface="Verdana" panose="020B0604030504040204" pitchFamily="34" charset="0"/>
                  </a:rPr>
                  <a:t>enhancements</a:t>
                </a:r>
              </a:p>
              <a:p>
                <a:pPr marL="342900" indent="-342900">
                  <a:buFont typeface="Wingdings" panose="05000000000000000000" pitchFamily="2" charset="2"/>
                  <a:buChar char="ü"/>
                </a:pPr>
                <a14:m>
                  <m:oMath xmlns:m="http://schemas.openxmlformats.org/officeDocument/2006/math">
                    <m:sSub>
                      <m:sSubPr>
                        <m:ctrlPr>
                          <a:rPr lang="en-US" altLang="en-US" i="1" dirty="0">
                            <a:latin typeface="Cambria Math" panose="02040503050406030204" pitchFamily="18" charset="0"/>
                            <a:ea typeface="Verdana" panose="020B0604030504040204" pitchFamily="34" charset="0"/>
                            <a:cs typeface="Verdana" panose="020B0604030504040204" pitchFamily="34" charset="0"/>
                          </a:rPr>
                        </m:ctrlPr>
                      </m:sSubPr>
                      <m:e>
                        <m:r>
                          <a:rPr lang="en-US" altLang="en-US" i="1" dirty="0">
                            <a:latin typeface="Cambria Math" panose="02040503050406030204" pitchFamily="18" charset="0"/>
                            <a:ea typeface="Verdana" panose="020B0604030504040204" pitchFamily="34" charset="0"/>
                            <a:cs typeface="Verdana" panose="020B0604030504040204" pitchFamily="34" charset="0"/>
                          </a:rPr>
                          <m:t>𝑇</m:t>
                        </m:r>
                      </m:e>
                      <m:sub>
                        <m:r>
                          <a:rPr lang="en-US" altLang="en-US" b="0" i="1" dirty="0" smtClean="0">
                            <a:latin typeface="Cambria Math" panose="02040503050406030204" pitchFamily="18" charset="0"/>
                            <a:ea typeface="Verdana" panose="020B0604030504040204" pitchFamily="34" charset="0"/>
                            <a:cs typeface="Verdana" panose="020B0604030504040204" pitchFamily="34" charset="0"/>
                          </a:rPr>
                          <m:t>𝑒</m:t>
                        </m:r>
                      </m:sub>
                    </m:sSub>
                    <m:r>
                      <a:rPr lang="en-US" altLang="en-US" b="0" i="1" dirty="0" smtClean="0">
                        <a:latin typeface="Cambria Math" panose="02040503050406030204" pitchFamily="18" charset="0"/>
                        <a:ea typeface="Verdana" panose="020B0604030504040204" pitchFamily="34" charset="0"/>
                        <a:cs typeface="Verdana" panose="020B0604030504040204" pitchFamily="34" charset="0"/>
                      </a:rPr>
                      <m:t>, &amp; </m:t>
                    </m:r>
                    <m:sSub>
                      <m:sSubPr>
                        <m:ctrlPr>
                          <a:rPr lang="en-US" altLang="en-US" i="1" dirty="0">
                            <a:latin typeface="Cambria Math" panose="02040503050406030204" pitchFamily="18" charset="0"/>
                            <a:ea typeface="Verdana" panose="020B0604030504040204" pitchFamily="34" charset="0"/>
                            <a:cs typeface="Verdana" panose="020B0604030504040204" pitchFamily="34" charset="0"/>
                          </a:rPr>
                        </m:ctrlPr>
                      </m:sSubPr>
                      <m:e>
                        <m:r>
                          <a:rPr lang="en-US" altLang="en-US" i="1" dirty="0">
                            <a:latin typeface="Cambria Math" panose="02040503050406030204" pitchFamily="18" charset="0"/>
                            <a:ea typeface="Verdana" panose="020B0604030504040204" pitchFamily="34" charset="0"/>
                            <a:cs typeface="Verdana" panose="020B0604030504040204" pitchFamily="34" charset="0"/>
                          </a:rPr>
                          <m:t>𝑇</m:t>
                        </m:r>
                      </m:e>
                      <m:sub>
                        <m:r>
                          <a:rPr lang="en-US" altLang="en-US" b="0" i="1" dirty="0" smtClean="0">
                            <a:latin typeface="Cambria Math" panose="02040503050406030204" pitchFamily="18" charset="0"/>
                            <a:ea typeface="Verdana" panose="020B0604030504040204" pitchFamily="34" charset="0"/>
                            <a:cs typeface="Verdana" panose="020B0604030504040204" pitchFamily="34" charset="0"/>
                          </a:rPr>
                          <m:t>𝑖</m:t>
                        </m:r>
                      </m:sub>
                    </m:sSub>
                  </m:oMath>
                </a14:m>
                <a:r>
                  <a:rPr lang="en-US" altLang="en-US" dirty="0">
                    <a:latin typeface="Verdana" panose="020B0604030504040204" pitchFamily="34" charset="0"/>
                    <a:ea typeface="Verdana" panose="020B0604030504040204" pitchFamily="34" charset="0"/>
                    <a:cs typeface="Verdana" panose="020B0604030504040204" pitchFamily="34" charset="0"/>
                  </a:rPr>
                  <a:t> enhancements</a:t>
                </a:r>
              </a:p>
              <a:p>
                <a:pPr marL="342900" indent="-342900">
                  <a:buFont typeface="Wingdings" panose="05000000000000000000" pitchFamily="2" charset="2"/>
                  <a:buChar char="ü"/>
                </a:pPr>
                <a:r>
                  <a:rPr lang="en-US" altLang="en-US" dirty="0">
                    <a:latin typeface="Verdana" panose="020B0604030504040204" pitchFamily="34" charset="0"/>
                    <a:ea typeface="Verdana" panose="020B0604030504040204" pitchFamily="34" charset="0"/>
                    <a:cs typeface="Verdana" panose="020B0604030504040204" pitchFamily="34" charset="0"/>
                  </a:rPr>
                  <a:t>Large-scale (EISCAT) &amp; small-scale </a:t>
                </a:r>
                <a:r>
                  <a:rPr lang="en-US" altLang="en-US" i="1" dirty="0">
                    <a:latin typeface="Verdana" panose="020B0604030504040204" pitchFamily="34" charset="0"/>
                    <a:ea typeface="Verdana" panose="020B0604030504040204" pitchFamily="34" charset="0"/>
                    <a:cs typeface="Verdana" panose="020B0604030504040204" pitchFamily="34" charset="0"/>
                  </a:rPr>
                  <a:t>(in situ)</a:t>
                </a:r>
                <a:r>
                  <a:rPr lang="en-US" altLang="en-US" dirty="0">
                    <a:latin typeface="Verdana" panose="020B0604030504040204" pitchFamily="34" charset="0"/>
                    <a:ea typeface="Verdana" panose="020B0604030504040204" pitchFamily="34" charset="0"/>
                    <a:cs typeface="Verdana" panose="020B0604030504040204" pitchFamily="34" charset="0"/>
                  </a:rPr>
                  <a:t> Joule heating</a:t>
                </a:r>
              </a:p>
              <a:p>
                <a:pPr marL="342900" indent="-342900">
                  <a:buFont typeface="Wingdings" panose="05000000000000000000" pitchFamily="2" charset="2"/>
                  <a:buChar char="ü"/>
                </a:pPr>
                <a:r>
                  <a:rPr lang="en-US" altLang="en-US" dirty="0">
                    <a:latin typeface="Verdana" panose="020B0604030504040204" pitchFamily="34" charset="0"/>
                    <a:ea typeface="Verdana" panose="020B0604030504040204" pitchFamily="34" charset="0"/>
                    <a:cs typeface="Verdana" panose="020B0604030504040204" pitchFamily="34" charset="0"/>
                  </a:rPr>
                  <a:t>Precipitating electron energy input</a:t>
                </a:r>
              </a:p>
            </p:txBody>
          </p:sp>
        </mc:Choice>
        <mc:Fallback xmlns="">
          <p:sp>
            <p:nvSpPr>
              <p:cNvPr id="4" name="Rectangle 3"/>
              <p:cNvSpPr>
                <a:spLocks noRot="1" noChangeAspect="1" noMove="1" noResize="1" noEditPoints="1" noAdjustHandles="1" noChangeArrowheads="1" noChangeShapeType="1" noTextEdit="1"/>
              </p:cNvSpPr>
              <p:nvPr/>
            </p:nvSpPr>
            <p:spPr>
              <a:xfrm>
                <a:off x="393779" y="20136375"/>
                <a:ext cx="10794352" cy="2062103"/>
              </a:xfrm>
              <a:prstGeom prst="rect">
                <a:avLst/>
              </a:prstGeom>
              <a:blipFill>
                <a:blip r:embed="rId9"/>
                <a:stretch>
                  <a:fillRect l="-734" t="-3529" b="-5588"/>
                </a:stretch>
              </a:blipFill>
              <a:ln>
                <a:solidFill>
                  <a:srgbClr val="FF0000"/>
                </a:solidFill>
              </a:ln>
            </p:spPr>
            <p:txBody>
              <a:bodyPr/>
              <a:lstStyle/>
              <a:p>
                <a:r>
                  <a:rPr lang="en-US">
                    <a:noFill/>
                  </a:rPr>
                  <a:t> </a:t>
                </a:r>
              </a:p>
            </p:txBody>
          </p:sp>
        </mc:Fallback>
      </mc:AlternateContent>
      <p:sp>
        <p:nvSpPr>
          <p:cNvPr id="64" name="Text Box 409"/>
          <p:cNvSpPr txBox="1">
            <a:spLocks noChangeArrowheads="1"/>
          </p:cNvSpPr>
          <p:nvPr/>
        </p:nvSpPr>
        <p:spPr bwMode="auto">
          <a:xfrm>
            <a:off x="25819876" y="37033200"/>
            <a:ext cx="6717524" cy="2246769"/>
          </a:xfrm>
          <a:prstGeom prst="rect">
            <a:avLst/>
          </a:prstGeom>
          <a:noFill/>
          <a:ln w="254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ctr">
              <a:spcBef>
                <a:spcPts val="0"/>
              </a:spcBef>
            </a:pPr>
            <a:r>
              <a:rPr lang="en-US" altLang="en-US" sz="2800" b="1" dirty="0">
                <a:solidFill>
                  <a:schemeClr val="tx1"/>
                </a:solidFill>
                <a:latin typeface="Verdana" panose="020B0604030504040204" pitchFamily="34" charset="0"/>
                <a:ea typeface="Verdana" panose="020B0604030504040204" pitchFamily="34" charset="0"/>
                <a:cs typeface="Verdana" panose="020B0604030504040204" pitchFamily="34" charset="0"/>
              </a:rPr>
              <a:t>We welcome conversation about collaboration using RENU 2 data.  Contact Marc Lessard (PI) directly for details: </a:t>
            </a:r>
          </a:p>
          <a:p>
            <a:pPr algn="ctr">
              <a:spcBef>
                <a:spcPts val="0"/>
              </a:spcBef>
            </a:pPr>
            <a:r>
              <a:rPr lang="en-US" altLang="en-US" sz="2800" b="1" dirty="0">
                <a:solidFill>
                  <a:schemeClr val="tx1"/>
                </a:solidFill>
                <a:latin typeface="Verdana" panose="020B0604030504040204" pitchFamily="34" charset="0"/>
                <a:ea typeface="Verdana" panose="020B0604030504040204" pitchFamily="34" charset="0"/>
                <a:cs typeface="Verdana" panose="020B0604030504040204" pitchFamily="34" charset="0"/>
              </a:rPr>
              <a:t>marc.lessard@unh.edu</a:t>
            </a:r>
            <a:endParaRPr lang="en-US" altLang="en-US" dirty="0">
              <a:latin typeface="Verdana" panose="020B0604030504040204" pitchFamily="34" charset="0"/>
              <a:ea typeface="Verdana" panose="020B0604030504040204" pitchFamily="34" charset="0"/>
              <a:cs typeface="Verdana" panose="020B0604030504040204" pitchFamily="34" charset="0"/>
            </a:endParaRPr>
          </a:p>
        </p:txBody>
      </p:sp>
      <p:pic>
        <p:nvPicPr>
          <p:cNvPr id="78" name="Picture 77"/>
          <p:cNvPicPr>
            <a:picLocks noChangeAspect="1"/>
          </p:cNvPicPr>
          <p:nvPr/>
        </p:nvPicPr>
        <p:blipFill>
          <a:blip r:embed="rId10"/>
          <a:stretch>
            <a:fillRect/>
          </a:stretch>
        </p:blipFill>
        <p:spPr>
          <a:xfrm rot="16200000">
            <a:off x="27629122" y="3934646"/>
            <a:ext cx="4803846" cy="3481261"/>
          </a:xfrm>
          <a:prstGeom prst="rect">
            <a:avLst/>
          </a:prstGeom>
        </p:spPr>
      </p:pic>
      <p:pic>
        <p:nvPicPr>
          <p:cNvPr id="81" name="Picture 80"/>
          <p:cNvPicPr>
            <a:picLocks noChangeAspect="1"/>
          </p:cNvPicPr>
          <p:nvPr/>
        </p:nvPicPr>
        <p:blipFill>
          <a:blip r:embed="rId11"/>
          <a:stretch>
            <a:fillRect/>
          </a:stretch>
        </p:blipFill>
        <p:spPr>
          <a:xfrm>
            <a:off x="12199968" y="3802294"/>
            <a:ext cx="5247885" cy="3974459"/>
          </a:xfrm>
          <a:prstGeom prst="rect">
            <a:avLst/>
          </a:prstGeom>
        </p:spPr>
      </p:pic>
      <p:pic>
        <p:nvPicPr>
          <p:cNvPr id="86" name="Picture 5"/>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1371600" y="32842200"/>
            <a:ext cx="8711848" cy="755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 name="Rectangle 529"/>
          <p:cNvSpPr>
            <a:spLocks noChangeArrowheads="1"/>
          </p:cNvSpPr>
          <p:nvPr/>
        </p:nvSpPr>
        <p:spPr bwMode="auto">
          <a:xfrm>
            <a:off x="11644676" y="26303840"/>
            <a:ext cx="13890970" cy="12088176"/>
          </a:xfrm>
          <a:prstGeom prst="rect">
            <a:avLst/>
          </a:prstGeom>
          <a:noFill/>
          <a:ln w="12700">
            <a:solidFill>
              <a:srgbClr val="00318A"/>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906"/>
          </a:p>
        </p:txBody>
      </p:sp>
      <p:pic>
        <p:nvPicPr>
          <p:cNvPr id="8" name="Picture 7"/>
          <p:cNvPicPr>
            <a:picLocks noChangeAspect="1"/>
          </p:cNvPicPr>
          <p:nvPr/>
        </p:nvPicPr>
        <p:blipFill>
          <a:blip r:embed="rId13">
            <a:clrChange>
              <a:clrFrom>
                <a:srgbClr val="FFFFFF"/>
              </a:clrFrom>
              <a:clrTo>
                <a:srgbClr val="FFFFFF">
                  <a:alpha val="0"/>
                </a:srgbClr>
              </a:clrTo>
            </a:clrChange>
          </a:blip>
          <a:stretch>
            <a:fillRect/>
          </a:stretch>
        </p:blipFill>
        <p:spPr>
          <a:xfrm>
            <a:off x="11658600" y="10528070"/>
            <a:ext cx="13441680" cy="7782496"/>
          </a:xfrm>
          <a:prstGeom prst="rect">
            <a:avLst/>
          </a:prstGeom>
        </p:spPr>
      </p:pic>
      <p:pic>
        <p:nvPicPr>
          <p:cNvPr id="9" name="Picture 8"/>
          <p:cNvPicPr>
            <a:picLocks noChangeAspect="1"/>
          </p:cNvPicPr>
          <p:nvPr/>
        </p:nvPicPr>
        <p:blipFill>
          <a:blip r:embed="rId14">
            <a:clrChange>
              <a:clrFrom>
                <a:srgbClr val="FFFFFF"/>
              </a:clrFrom>
              <a:clrTo>
                <a:srgbClr val="FFFFFF">
                  <a:alpha val="0"/>
                </a:srgbClr>
              </a:clrTo>
            </a:clrChange>
          </a:blip>
          <a:stretch>
            <a:fillRect/>
          </a:stretch>
        </p:blipFill>
        <p:spPr>
          <a:xfrm>
            <a:off x="11658600" y="18258310"/>
            <a:ext cx="13533120" cy="6411037"/>
          </a:xfrm>
          <a:prstGeom prst="rect">
            <a:avLst/>
          </a:prstGeom>
        </p:spPr>
      </p:pic>
      <p:sp>
        <p:nvSpPr>
          <p:cNvPr id="72" name="Rectangle 529"/>
          <p:cNvSpPr>
            <a:spLocks noChangeArrowheads="1"/>
          </p:cNvSpPr>
          <p:nvPr/>
        </p:nvSpPr>
        <p:spPr bwMode="auto">
          <a:xfrm>
            <a:off x="11565250" y="10554900"/>
            <a:ext cx="20972150" cy="14535679"/>
          </a:xfrm>
          <a:prstGeom prst="rect">
            <a:avLst/>
          </a:prstGeom>
          <a:noFill/>
          <a:ln w="12700">
            <a:solidFill>
              <a:srgbClr val="00318A"/>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906"/>
          </a:p>
        </p:txBody>
      </p:sp>
      <p:sp>
        <p:nvSpPr>
          <p:cNvPr id="80" name="TextBox 79"/>
          <p:cNvSpPr txBox="1"/>
          <p:nvPr/>
        </p:nvSpPr>
        <p:spPr>
          <a:xfrm>
            <a:off x="25450800" y="15681232"/>
            <a:ext cx="6867384" cy="954107"/>
          </a:xfrm>
          <a:prstGeom prst="rect">
            <a:avLst/>
          </a:prstGeom>
          <a:solidFill>
            <a:schemeClr val="accent2">
              <a:lumMod val="20000"/>
              <a:lumOff val="80000"/>
            </a:schemeClr>
          </a:solid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sz="2800" dirty="0">
                <a:latin typeface="Arial" panose="020B0604020202020204" pitchFamily="34" charset="0"/>
                <a:ea typeface="Arial Unicode MS" panose="020B0604020202020204" pitchFamily="34" charset="-128"/>
                <a:cs typeface="Arial" panose="020B0604020202020204" pitchFamily="34" charset="0"/>
              </a:rPr>
              <a:t>d) UV PMT measurement above payload in the cusp with payload altitude</a:t>
            </a:r>
          </a:p>
        </p:txBody>
      </p:sp>
      <p:sp>
        <p:nvSpPr>
          <p:cNvPr id="85" name="TextBox 84"/>
          <p:cNvSpPr txBox="1"/>
          <p:nvPr/>
        </p:nvSpPr>
        <p:spPr>
          <a:xfrm>
            <a:off x="616592" y="30251400"/>
            <a:ext cx="10469158" cy="2246769"/>
          </a:xfrm>
          <a:prstGeom prst="rect">
            <a:avLst/>
          </a:prstGeom>
          <a:solidFill>
            <a:schemeClr val="accent2">
              <a:lumMod val="20000"/>
              <a:lumOff val="80000"/>
            </a:schemeClr>
          </a:solid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sz="2800" dirty="0">
                <a:latin typeface="Arial" panose="020B0604020202020204" pitchFamily="34" charset="0"/>
                <a:ea typeface="Arial Unicode MS" panose="020B0604020202020204" pitchFamily="34" charset="-128"/>
                <a:cs typeface="Arial" panose="020B0604020202020204" pitchFamily="34" charset="0"/>
              </a:rPr>
              <a:t>The RENU 2 mission descended into the cusp, moving through poleward moving auroral forms (PMAFs).  ACS provided a predictive solution to align the payload at t+200 to the local magnetic field at t+500 as it crossed the EISCAT FOV.  Field lines are represented by the dot-dash lines.</a:t>
            </a:r>
            <a:endParaRPr lang="en-US" altLang="en-US" sz="2800" u="sng" dirty="0">
              <a:latin typeface="Arial" panose="020B0604020202020204" pitchFamily="34" charset="0"/>
              <a:ea typeface="Arial Unicode MS" panose="020B0604020202020204" pitchFamily="34" charset="-128"/>
              <a:cs typeface="Arial" panose="020B0604020202020204" pitchFamily="34" charset="0"/>
            </a:endParaRPr>
          </a:p>
        </p:txBody>
      </p:sp>
      <p:sp>
        <p:nvSpPr>
          <p:cNvPr id="89" name="TextBox 88"/>
          <p:cNvSpPr txBox="1"/>
          <p:nvPr/>
        </p:nvSpPr>
        <p:spPr>
          <a:xfrm>
            <a:off x="568321" y="40767000"/>
            <a:ext cx="10469158" cy="2246769"/>
          </a:xfrm>
          <a:prstGeom prst="rect">
            <a:avLst/>
          </a:prstGeom>
          <a:solidFill>
            <a:schemeClr val="accent2">
              <a:lumMod val="20000"/>
              <a:lumOff val="80000"/>
            </a:schemeClr>
          </a:solid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sz="2800" dirty="0" err="1">
                <a:latin typeface="Arial" panose="020B0604020202020204" pitchFamily="34" charset="0"/>
                <a:cs typeface="Arial" panose="020B0604020202020204" pitchFamily="34" charset="0"/>
              </a:rPr>
              <a:t>UiO</a:t>
            </a:r>
            <a:r>
              <a:rPr lang="en-US" altLang="en-US" sz="2800" dirty="0">
                <a:latin typeface="Arial" panose="020B0604020202020204" pitchFamily="34" charset="0"/>
                <a:cs typeface="Arial" panose="020B0604020202020204" pitchFamily="34" charset="0"/>
              </a:rPr>
              <a:t> provided All-Sky Imagers, located at </a:t>
            </a:r>
            <a:r>
              <a:rPr lang="en-US" altLang="en-US" sz="2800" dirty="0" err="1">
                <a:latin typeface="Arial" panose="020B0604020202020204" pitchFamily="34" charset="0"/>
                <a:cs typeface="Arial" panose="020B0604020202020204" pitchFamily="34" charset="0"/>
              </a:rPr>
              <a:t>Ny-Ålesund</a:t>
            </a:r>
            <a:r>
              <a:rPr lang="en-US" altLang="en-US" sz="2800" dirty="0">
                <a:latin typeface="Arial" panose="020B0604020202020204" pitchFamily="34" charset="0"/>
                <a:cs typeface="Arial" panose="020B0604020202020204" pitchFamily="34" charset="0"/>
              </a:rPr>
              <a:t> &amp; Longyearbyen.  The top plots provided real-time updates on the location of auroral forms in relation to the nominal trajectory of RENU 2.  The bottom plots show a time history, or </a:t>
            </a:r>
            <a:r>
              <a:rPr lang="en-US" altLang="en-US" sz="2800" dirty="0" err="1">
                <a:latin typeface="Arial" panose="020B0604020202020204" pitchFamily="34" charset="0"/>
                <a:cs typeface="Arial" panose="020B0604020202020204" pitchFamily="34" charset="0"/>
              </a:rPr>
              <a:t>keogram</a:t>
            </a:r>
            <a:r>
              <a:rPr lang="en-US" altLang="en-US" sz="2800" dirty="0">
                <a:latin typeface="Arial" panose="020B0604020202020204" pitchFamily="34" charset="0"/>
                <a:cs typeface="Arial" panose="020B0604020202020204" pitchFamily="34" charset="0"/>
              </a:rPr>
              <a:t>, of a vertical “slice” through the center of the images at top.</a:t>
            </a:r>
          </a:p>
        </p:txBody>
      </p:sp>
      <p:sp>
        <p:nvSpPr>
          <p:cNvPr id="3" name="TextBox 2"/>
          <p:cNvSpPr txBox="1"/>
          <p:nvPr/>
        </p:nvSpPr>
        <p:spPr>
          <a:xfrm>
            <a:off x="8469721" y="24836735"/>
            <a:ext cx="2579279" cy="461665"/>
          </a:xfrm>
          <a:prstGeom prst="rect">
            <a:avLst/>
          </a:prstGeom>
          <a:noFill/>
        </p:spPr>
        <p:txBody>
          <a:bodyPr wrap="square" rtlCol="0">
            <a:spAutoFit/>
          </a:bodyPr>
          <a:lstStyle/>
          <a:p>
            <a:r>
              <a:rPr lang="en-US" b="1" dirty="0">
                <a:solidFill>
                  <a:srgbClr val="E3830A"/>
                </a:solidFill>
                <a:latin typeface="Verdana" panose="020B0604030504040204" pitchFamily="34" charset="0"/>
                <a:ea typeface="Verdana" panose="020B0604030504040204" pitchFamily="34" charset="0"/>
                <a:cs typeface="Verdana" panose="020B0604030504040204" pitchFamily="34" charset="0"/>
              </a:rPr>
              <a:t>TERMINATOR</a:t>
            </a:r>
          </a:p>
        </p:txBody>
      </p:sp>
      <p:cxnSp>
        <p:nvCxnSpPr>
          <p:cNvPr id="7" name="Straight Arrow Connector 6"/>
          <p:cNvCxnSpPr/>
          <p:nvPr/>
        </p:nvCxnSpPr>
        <p:spPr bwMode="auto">
          <a:xfrm flipH="1">
            <a:off x="9437682" y="25327890"/>
            <a:ext cx="239718" cy="808710"/>
          </a:xfrm>
          <a:prstGeom prst="straightConnector1">
            <a:avLst/>
          </a:prstGeom>
          <a:solidFill>
            <a:srgbClr val="00B8FF"/>
          </a:solidFill>
          <a:ln w="38100" cap="flat" cmpd="sng" algn="ctr">
            <a:solidFill>
              <a:schemeClr val="tx1"/>
            </a:solidFill>
            <a:prstDash val="solid"/>
            <a:round/>
            <a:headEnd type="none" w="med" len="med"/>
            <a:tailEnd type="triangle"/>
          </a:ln>
          <a:effectLst/>
        </p:spPr>
      </p:cxnSp>
      <p:pic>
        <p:nvPicPr>
          <p:cNvPr id="10" name="Picture 9"/>
          <p:cNvPicPr>
            <a:picLocks noChangeAspect="1"/>
          </p:cNvPicPr>
          <p:nvPr/>
        </p:nvPicPr>
        <p:blipFill>
          <a:blip r:embed="rId15">
            <a:clrChange>
              <a:clrFrom>
                <a:srgbClr val="FFFFFF"/>
              </a:clrFrom>
              <a:clrTo>
                <a:srgbClr val="FFFFFF">
                  <a:alpha val="0"/>
                </a:srgbClr>
              </a:clrTo>
            </a:clrChange>
          </a:blip>
          <a:stretch>
            <a:fillRect/>
          </a:stretch>
        </p:blipFill>
        <p:spPr>
          <a:xfrm>
            <a:off x="393779" y="16429312"/>
            <a:ext cx="5520236" cy="3230288"/>
          </a:xfrm>
          <a:prstGeom prst="rect">
            <a:avLst/>
          </a:prstGeom>
        </p:spPr>
      </p:pic>
      <p:sp>
        <p:nvSpPr>
          <p:cNvPr id="11" name="Rectangle 10"/>
          <p:cNvSpPr/>
          <p:nvPr/>
        </p:nvSpPr>
        <p:spPr>
          <a:xfrm>
            <a:off x="6289642" y="16745356"/>
            <a:ext cx="4406928" cy="3046988"/>
          </a:xfrm>
          <a:prstGeom prst="rect">
            <a:avLst/>
          </a:prstGeom>
        </p:spPr>
        <p:txBody>
          <a:bodyPr wrap="square">
            <a:spAutoFit/>
          </a:bodyPr>
          <a:lstStyle/>
          <a:p>
            <a:pPr algn="just"/>
            <a:r>
              <a:rPr lang="en-US" altLang="en-US" dirty="0">
                <a:latin typeface="Verdana" panose="020B0604030504040204" pitchFamily="34" charset="0"/>
                <a:ea typeface="Verdana" panose="020B0604030504040204" pitchFamily="34" charset="0"/>
                <a:cs typeface="Verdana" panose="020B0604030504040204" pitchFamily="34" charset="0"/>
              </a:rPr>
              <a:t>Many processes are likely  contributors. Two of particular interest are:</a:t>
            </a:r>
          </a:p>
          <a:p>
            <a:pPr marL="457200" indent="-457200">
              <a:buFont typeface="+mj-lt"/>
              <a:buAutoNum type="arabicPeriod"/>
            </a:pPr>
            <a:r>
              <a:rPr lang="en-US" altLang="en-US" dirty="0">
                <a:latin typeface="Verdana" panose="020B0604030504040204" pitchFamily="34" charset="0"/>
                <a:ea typeface="Verdana" panose="020B0604030504040204" pitchFamily="34" charset="0"/>
                <a:cs typeface="Verdana" panose="020B0604030504040204" pitchFamily="34" charset="0"/>
              </a:rPr>
              <a:t>Joule heating </a:t>
            </a:r>
          </a:p>
          <a:p>
            <a:pPr lvl="1"/>
            <a:r>
              <a:rPr lang="en-US" altLang="en-US" dirty="0">
                <a:latin typeface="Verdana" panose="020B0604030504040204" pitchFamily="34" charset="0"/>
                <a:ea typeface="Verdana" panose="020B0604030504040204" pitchFamily="34" charset="0"/>
                <a:cs typeface="Verdana" panose="020B0604030504040204" pitchFamily="34" charset="0"/>
              </a:rPr>
              <a:t>(“Type 1” ion outflow)</a:t>
            </a:r>
          </a:p>
          <a:p>
            <a:pPr marL="457200" indent="-457200">
              <a:buFont typeface="+mj-lt"/>
              <a:buAutoNum type="arabicPeriod"/>
            </a:pPr>
            <a:r>
              <a:rPr lang="en-US" altLang="en-US" dirty="0">
                <a:latin typeface="Verdana" panose="020B0604030504040204" pitchFamily="34" charset="0"/>
                <a:ea typeface="Verdana" panose="020B0604030504040204" pitchFamily="34" charset="0"/>
                <a:cs typeface="Verdana" panose="020B0604030504040204" pitchFamily="34" charset="0"/>
              </a:rPr>
              <a:t>Soft electron precipitation</a:t>
            </a:r>
          </a:p>
          <a:p>
            <a:pPr lvl="1"/>
            <a:r>
              <a:rPr lang="en-US" altLang="en-US" dirty="0">
                <a:latin typeface="Verdana" panose="020B0604030504040204" pitchFamily="34" charset="0"/>
                <a:ea typeface="Verdana" panose="020B0604030504040204" pitchFamily="34" charset="0"/>
                <a:cs typeface="Verdana" panose="020B0604030504040204" pitchFamily="34" charset="0"/>
              </a:rPr>
              <a:t>(“Type 2” ion outflow)</a:t>
            </a:r>
          </a:p>
        </p:txBody>
      </p:sp>
      <p:cxnSp>
        <p:nvCxnSpPr>
          <p:cNvPr id="13" name="Straight Arrow Connector 12"/>
          <p:cNvCxnSpPr/>
          <p:nvPr/>
        </p:nvCxnSpPr>
        <p:spPr bwMode="auto">
          <a:xfrm flipH="1">
            <a:off x="2362200" y="14705980"/>
            <a:ext cx="609600" cy="2306144"/>
          </a:xfrm>
          <a:prstGeom prst="straightConnector1">
            <a:avLst/>
          </a:prstGeom>
          <a:solidFill>
            <a:srgbClr val="00B8FF"/>
          </a:solidFill>
          <a:ln w="57150" cap="flat" cmpd="sng" algn="ctr">
            <a:solidFill>
              <a:srgbClr val="FF0000"/>
            </a:solidFill>
            <a:prstDash val="solid"/>
            <a:round/>
            <a:headEnd type="none" w="med" len="med"/>
            <a:tailEnd type="triangle"/>
          </a:ln>
          <a:effectLst/>
        </p:spPr>
      </p:cxnSp>
      <p:sp>
        <p:nvSpPr>
          <p:cNvPr id="20" name="Oval 19"/>
          <p:cNvSpPr/>
          <p:nvPr/>
        </p:nvSpPr>
        <p:spPr bwMode="auto">
          <a:xfrm>
            <a:off x="2705100" y="13118362"/>
            <a:ext cx="699130" cy="1588238"/>
          </a:xfrm>
          <a:prstGeom prst="ellipse">
            <a:avLst/>
          </a:prstGeom>
          <a:noFill/>
          <a:ln w="571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rgbClr val="000000"/>
              </a:solidFill>
              <a:effectLst/>
              <a:latin typeface="Times New Roman" pitchFamily="-110" charset="0"/>
            </a:endParaRPr>
          </a:p>
        </p:txBody>
      </p:sp>
      <p:sp>
        <p:nvSpPr>
          <p:cNvPr id="90" name="Rectangle 89"/>
          <p:cNvSpPr/>
          <p:nvPr/>
        </p:nvSpPr>
        <p:spPr>
          <a:xfrm>
            <a:off x="2468342" y="18232576"/>
            <a:ext cx="2637058" cy="830997"/>
          </a:xfrm>
          <a:prstGeom prst="rect">
            <a:avLst/>
          </a:prstGeom>
        </p:spPr>
        <p:txBody>
          <a:bodyPr wrap="square">
            <a:spAutoFit/>
          </a:bodyPr>
          <a:lstStyle/>
          <a:p>
            <a:pPr algn="just"/>
            <a:r>
              <a:rPr lang="en-US" altLang="en-US" sz="1600" dirty="0">
                <a:solidFill>
                  <a:srgbClr val="FF0000"/>
                </a:solidFill>
                <a:latin typeface="Verdana" panose="020B0604030504040204" pitchFamily="34" charset="0"/>
                <a:ea typeface="Verdana" panose="020B0604030504040204" pitchFamily="34" charset="0"/>
                <a:cs typeface="Verdana" panose="020B0604030504040204" pitchFamily="34" charset="0"/>
              </a:rPr>
              <a:t>FACs are commonly seen along with density enhancements in cusp</a:t>
            </a:r>
          </a:p>
        </p:txBody>
      </p:sp>
      <p:sp>
        <p:nvSpPr>
          <p:cNvPr id="93" name="Rectangle 92"/>
          <p:cNvSpPr/>
          <p:nvPr/>
        </p:nvSpPr>
        <p:spPr>
          <a:xfrm>
            <a:off x="13487400" y="11403741"/>
            <a:ext cx="582029" cy="523220"/>
          </a:xfrm>
          <a:prstGeom prst="rect">
            <a:avLst/>
          </a:prstGeom>
        </p:spPr>
        <p:txBody>
          <a:bodyPr wrap="square">
            <a:spAutoFit/>
          </a:bodyPr>
          <a:lstStyle/>
          <a:p>
            <a:r>
              <a:rPr lang="en-US" altLang="en-US" sz="2800" dirty="0">
                <a:latin typeface="Verdana" panose="020B0604030504040204" pitchFamily="34" charset="0"/>
                <a:ea typeface="Verdana" panose="020B0604030504040204" pitchFamily="34" charset="0"/>
                <a:cs typeface="Verdana" panose="020B0604030504040204" pitchFamily="34" charset="0"/>
              </a:rPr>
              <a:t>a)</a:t>
            </a:r>
            <a:endParaRPr lang="en-US" sz="2800" dirty="0">
              <a:latin typeface="Verdana" panose="020B0604030504040204" pitchFamily="34" charset="0"/>
              <a:ea typeface="Verdana" panose="020B0604030504040204" pitchFamily="34" charset="0"/>
              <a:cs typeface="Verdana" panose="020B0604030504040204" pitchFamily="34" charset="0"/>
            </a:endParaRPr>
          </a:p>
        </p:txBody>
      </p:sp>
      <p:sp>
        <p:nvSpPr>
          <p:cNvPr id="95" name="Rectangle 94"/>
          <p:cNvSpPr/>
          <p:nvPr/>
        </p:nvSpPr>
        <p:spPr>
          <a:xfrm>
            <a:off x="13400490" y="15776527"/>
            <a:ext cx="582029" cy="523220"/>
          </a:xfrm>
          <a:prstGeom prst="rect">
            <a:avLst/>
          </a:prstGeom>
        </p:spPr>
        <p:txBody>
          <a:bodyPr wrap="square">
            <a:spAutoFit/>
          </a:bodyPr>
          <a:lstStyle/>
          <a:p>
            <a:r>
              <a:rPr lang="en-US" altLang="en-US" sz="2800" dirty="0">
                <a:latin typeface="Verdana" panose="020B0604030504040204" pitchFamily="34" charset="0"/>
                <a:ea typeface="Verdana" panose="020B0604030504040204" pitchFamily="34" charset="0"/>
                <a:cs typeface="Verdana" panose="020B0604030504040204" pitchFamily="34" charset="0"/>
              </a:rPr>
              <a:t>c)</a:t>
            </a:r>
            <a:endParaRPr lang="en-US" sz="2800" dirty="0">
              <a:latin typeface="Verdana" panose="020B0604030504040204" pitchFamily="34" charset="0"/>
              <a:ea typeface="Verdana" panose="020B0604030504040204" pitchFamily="34" charset="0"/>
              <a:cs typeface="Verdana" panose="020B0604030504040204" pitchFamily="34" charset="0"/>
            </a:endParaRPr>
          </a:p>
        </p:txBody>
      </p:sp>
      <p:sp>
        <p:nvSpPr>
          <p:cNvPr id="96" name="Rectangle 95"/>
          <p:cNvSpPr/>
          <p:nvPr/>
        </p:nvSpPr>
        <p:spPr>
          <a:xfrm>
            <a:off x="13376245" y="13977762"/>
            <a:ext cx="582029" cy="523220"/>
          </a:xfrm>
          <a:prstGeom prst="rect">
            <a:avLst/>
          </a:prstGeom>
        </p:spPr>
        <p:txBody>
          <a:bodyPr wrap="square">
            <a:spAutoFit/>
          </a:bodyPr>
          <a:lstStyle/>
          <a:p>
            <a:r>
              <a:rPr lang="en-US" altLang="en-US" sz="2800" dirty="0">
                <a:latin typeface="Verdana" panose="020B0604030504040204" pitchFamily="34" charset="0"/>
                <a:ea typeface="Verdana" panose="020B0604030504040204" pitchFamily="34" charset="0"/>
                <a:cs typeface="Verdana" panose="020B0604030504040204" pitchFamily="34" charset="0"/>
              </a:rPr>
              <a:t>b)</a:t>
            </a:r>
            <a:endParaRPr lang="en-US" sz="2800" dirty="0">
              <a:latin typeface="Verdana" panose="020B0604030504040204" pitchFamily="34" charset="0"/>
              <a:ea typeface="Verdana" panose="020B0604030504040204" pitchFamily="34" charset="0"/>
              <a:cs typeface="Verdana" panose="020B0604030504040204" pitchFamily="34" charset="0"/>
            </a:endParaRPr>
          </a:p>
        </p:txBody>
      </p:sp>
      <p:sp>
        <p:nvSpPr>
          <p:cNvPr id="97" name="Rectangle 96"/>
          <p:cNvSpPr/>
          <p:nvPr/>
        </p:nvSpPr>
        <p:spPr>
          <a:xfrm>
            <a:off x="13467605" y="20575614"/>
            <a:ext cx="582029" cy="523220"/>
          </a:xfrm>
          <a:prstGeom prst="rect">
            <a:avLst/>
          </a:prstGeom>
        </p:spPr>
        <p:txBody>
          <a:bodyPr wrap="square">
            <a:spAutoFit/>
          </a:bodyPr>
          <a:lstStyle/>
          <a:p>
            <a:r>
              <a:rPr lang="en-US" altLang="en-US" sz="2800" dirty="0">
                <a:latin typeface="Verdana" panose="020B0604030504040204" pitchFamily="34" charset="0"/>
                <a:ea typeface="Verdana" panose="020B0604030504040204" pitchFamily="34" charset="0"/>
                <a:cs typeface="Verdana" panose="020B0604030504040204" pitchFamily="34" charset="0"/>
              </a:rPr>
              <a:t>d)</a:t>
            </a:r>
            <a:endParaRPr lang="en-US" sz="2800" dirty="0">
              <a:latin typeface="Verdana" panose="020B0604030504040204" pitchFamily="34" charset="0"/>
              <a:ea typeface="Verdana" panose="020B0604030504040204" pitchFamily="34" charset="0"/>
              <a:cs typeface="Verdana" panose="020B0604030504040204" pitchFamily="34" charset="0"/>
            </a:endParaRPr>
          </a:p>
        </p:txBody>
      </p:sp>
      <p:grpSp>
        <p:nvGrpSpPr>
          <p:cNvPr id="87" name="Group 86"/>
          <p:cNvGrpSpPr/>
          <p:nvPr/>
        </p:nvGrpSpPr>
        <p:grpSpPr>
          <a:xfrm>
            <a:off x="24612600" y="18653032"/>
            <a:ext cx="7589520" cy="6320349"/>
            <a:chOff x="4162529" y="1006295"/>
            <a:chExt cx="4809508" cy="4631378"/>
          </a:xfrm>
        </p:grpSpPr>
        <p:pic>
          <p:nvPicPr>
            <p:cNvPr id="98" name="Picture 97"/>
            <p:cNvPicPr>
              <a:picLocks noChangeAspect="1"/>
            </p:cNvPicPr>
            <p:nvPr/>
          </p:nvPicPr>
          <p:blipFill>
            <a:blip r:embed="rId16"/>
            <a:stretch>
              <a:fillRect/>
            </a:stretch>
          </p:blipFill>
          <p:spPr>
            <a:xfrm>
              <a:off x="4162529" y="1006295"/>
              <a:ext cx="4809508" cy="4631378"/>
            </a:xfrm>
            <a:prstGeom prst="rect">
              <a:avLst/>
            </a:prstGeom>
          </p:spPr>
        </p:pic>
        <p:sp>
          <p:nvSpPr>
            <p:cNvPr id="102" name="TextBox 101"/>
            <p:cNvSpPr txBox="1"/>
            <p:nvPr/>
          </p:nvSpPr>
          <p:spPr>
            <a:xfrm>
              <a:off x="7342084" y="1382812"/>
              <a:ext cx="1387736" cy="646331"/>
            </a:xfrm>
            <a:prstGeom prst="rect">
              <a:avLst/>
            </a:prstGeom>
            <a:noFill/>
          </p:spPr>
          <p:txBody>
            <a:bodyPr wrap="square" rtlCol="0">
              <a:spAutoFit/>
            </a:bodyPr>
            <a:lstStyle/>
            <a:p>
              <a:pPr algn="r"/>
              <a:r>
                <a:rPr lang="en-US" b="1" dirty="0"/>
                <a:t>Forward Sensor</a:t>
              </a:r>
            </a:p>
          </p:txBody>
        </p:sp>
        <p:sp>
          <p:nvSpPr>
            <p:cNvPr id="103" name="TextBox 102"/>
            <p:cNvSpPr txBox="1"/>
            <p:nvPr/>
          </p:nvSpPr>
          <p:spPr>
            <a:xfrm>
              <a:off x="7342081" y="2026352"/>
              <a:ext cx="1387736" cy="369332"/>
            </a:xfrm>
            <a:prstGeom prst="rect">
              <a:avLst/>
            </a:prstGeom>
            <a:noFill/>
          </p:spPr>
          <p:txBody>
            <a:bodyPr wrap="square" rtlCol="0">
              <a:spAutoFit/>
            </a:bodyPr>
            <a:lstStyle/>
            <a:p>
              <a:pPr algn="r"/>
              <a:r>
                <a:rPr lang="en-US" b="1" dirty="0">
                  <a:solidFill>
                    <a:srgbClr val="FF0000"/>
                  </a:solidFill>
                </a:rPr>
                <a:t>Aft Sensor</a:t>
              </a:r>
            </a:p>
          </p:txBody>
        </p:sp>
        <p:cxnSp>
          <p:nvCxnSpPr>
            <p:cNvPr id="104" name="Straight Connector 103"/>
            <p:cNvCxnSpPr/>
            <p:nvPr/>
          </p:nvCxnSpPr>
          <p:spPr>
            <a:xfrm>
              <a:off x="5020958" y="3555969"/>
              <a:ext cx="3520776" cy="0"/>
            </a:xfrm>
            <a:prstGeom prst="line">
              <a:avLst/>
            </a:prstGeom>
            <a:ln w="28575"/>
            <a:effectLst/>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5213585" y="3555969"/>
              <a:ext cx="1721051" cy="646331"/>
            </a:xfrm>
            <a:prstGeom prst="rect">
              <a:avLst/>
            </a:prstGeom>
            <a:noFill/>
          </p:spPr>
          <p:txBody>
            <a:bodyPr wrap="square" rtlCol="0">
              <a:spAutoFit/>
            </a:bodyPr>
            <a:lstStyle/>
            <a:p>
              <a:pPr algn="r"/>
              <a:r>
                <a:rPr lang="en-US" dirty="0">
                  <a:solidFill>
                    <a:schemeClr val="accent1"/>
                  </a:solidFill>
                </a:rPr>
                <a:t>Baseline at 2 × MSIS</a:t>
              </a:r>
            </a:p>
          </p:txBody>
        </p:sp>
        <p:sp>
          <p:nvSpPr>
            <p:cNvPr id="106" name="TextBox 105"/>
            <p:cNvSpPr txBox="1"/>
            <p:nvPr/>
          </p:nvSpPr>
          <p:spPr>
            <a:xfrm>
              <a:off x="5516644" y="2712498"/>
              <a:ext cx="1387736" cy="646331"/>
            </a:xfrm>
            <a:prstGeom prst="rect">
              <a:avLst/>
            </a:prstGeom>
            <a:noFill/>
          </p:spPr>
          <p:txBody>
            <a:bodyPr wrap="square" rtlCol="0">
              <a:spAutoFit/>
            </a:bodyPr>
            <a:lstStyle/>
            <a:p>
              <a:pPr algn="ctr"/>
              <a:r>
                <a:rPr lang="en-US" dirty="0"/>
                <a:t>Enhanced</a:t>
              </a:r>
            </a:p>
            <a:p>
              <a:pPr algn="ctr"/>
              <a:r>
                <a:rPr lang="en-US" dirty="0"/>
                <a:t>Region</a:t>
              </a:r>
            </a:p>
          </p:txBody>
        </p:sp>
        <p:sp>
          <p:nvSpPr>
            <p:cNvPr id="107" name="TextBox 106"/>
            <p:cNvSpPr txBox="1"/>
            <p:nvPr/>
          </p:nvSpPr>
          <p:spPr>
            <a:xfrm>
              <a:off x="7342080" y="3627326"/>
              <a:ext cx="1387736" cy="646331"/>
            </a:xfrm>
            <a:prstGeom prst="rect">
              <a:avLst/>
            </a:prstGeom>
            <a:noFill/>
          </p:spPr>
          <p:txBody>
            <a:bodyPr wrap="square" rtlCol="0">
              <a:spAutoFit/>
            </a:bodyPr>
            <a:lstStyle/>
            <a:p>
              <a:pPr algn="ctr"/>
              <a:r>
                <a:rPr lang="en-US" dirty="0"/>
                <a:t>Depleted</a:t>
              </a:r>
            </a:p>
            <a:p>
              <a:pPr algn="ctr"/>
              <a:r>
                <a:rPr lang="en-US" dirty="0"/>
                <a:t>Region</a:t>
              </a:r>
            </a:p>
          </p:txBody>
        </p:sp>
      </p:grpSp>
      <p:sp>
        <p:nvSpPr>
          <p:cNvPr id="108" name="Rectangle 107"/>
          <p:cNvSpPr/>
          <p:nvPr/>
        </p:nvSpPr>
        <p:spPr>
          <a:xfrm>
            <a:off x="26060400" y="19262632"/>
            <a:ext cx="582029" cy="523220"/>
          </a:xfrm>
          <a:prstGeom prst="rect">
            <a:avLst/>
          </a:prstGeom>
        </p:spPr>
        <p:txBody>
          <a:bodyPr wrap="square">
            <a:spAutoFit/>
          </a:bodyPr>
          <a:lstStyle/>
          <a:p>
            <a:r>
              <a:rPr lang="en-US" altLang="en-US" sz="2800" dirty="0">
                <a:latin typeface="Verdana" panose="020B0604030504040204" pitchFamily="34" charset="0"/>
                <a:ea typeface="Verdana" panose="020B0604030504040204" pitchFamily="34" charset="0"/>
                <a:cs typeface="Verdana" panose="020B0604030504040204" pitchFamily="34" charset="0"/>
              </a:rPr>
              <a:t>e)</a:t>
            </a:r>
            <a:endParaRPr lang="en-US" sz="2800" dirty="0">
              <a:latin typeface="Verdana" panose="020B0604030504040204" pitchFamily="34" charset="0"/>
              <a:ea typeface="Verdana" panose="020B0604030504040204" pitchFamily="34" charset="0"/>
              <a:cs typeface="Verdana" panose="020B0604030504040204" pitchFamily="34" charset="0"/>
            </a:endParaRPr>
          </a:p>
        </p:txBody>
      </p:sp>
      <p:sp>
        <p:nvSpPr>
          <p:cNvPr id="109" name="TextBox 108"/>
          <p:cNvSpPr txBox="1"/>
          <p:nvPr/>
        </p:nvSpPr>
        <p:spPr>
          <a:xfrm>
            <a:off x="25450800" y="16900432"/>
            <a:ext cx="6867384" cy="1815882"/>
          </a:xfrm>
          <a:prstGeom prst="rect">
            <a:avLst/>
          </a:prstGeom>
          <a:solidFill>
            <a:schemeClr val="accent2">
              <a:lumMod val="20000"/>
              <a:lumOff val="80000"/>
            </a:schemeClr>
          </a:solid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sz="2800" dirty="0">
                <a:latin typeface="Arial" panose="020B0604020202020204" pitchFamily="34" charset="0"/>
                <a:ea typeface="Arial Unicode MS" panose="020B0604020202020204" pitchFamily="34" charset="-128"/>
                <a:cs typeface="Arial" panose="020B0604020202020204" pitchFamily="34" charset="0"/>
              </a:rPr>
              <a:t>e) Ion Gauge measurement shows a neutral density </a:t>
            </a:r>
            <a:r>
              <a:rPr lang="en-US" altLang="en-US" sz="2800" i="1" dirty="0">
                <a:latin typeface="Arial" panose="020B0604020202020204" pitchFamily="34" charset="0"/>
                <a:ea typeface="Arial Unicode MS" panose="020B0604020202020204" pitchFamily="34" charset="-128"/>
                <a:cs typeface="Arial" panose="020B0604020202020204" pitchFamily="34" charset="0"/>
              </a:rPr>
              <a:t>enhancement</a:t>
            </a:r>
            <a:r>
              <a:rPr lang="en-US" altLang="en-US" sz="2800" dirty="0">
                <a:latin typeface="Arial" panose="020B0604020202020204" pitchFamily="34" charset="0"/>
                <a:ea typeface="Arial Unicode MS" panose="020B0604020202020204" pitchFamily="34" charset="-128"/>
                <a:cs typeface="Arial" panose="020B0604020202020204" pitchFamily="34" charset="0"/>
              </a:rPr>
              <a:t> on </a:t>
            </a:r>
            <a:r>
              <a:rPr lang="en-US" altLang="en-US" sz="2800" dirty="0" err="1">
                <a:latin typeface="Arial" panose="020B0604020202020204" pitchFamily="34" charset="0"/>
                <a:ea typeface="Arial Unicode MS" panose="020B0604020202020204" pitchFamily="34" charset="-128"/>
                <a:cs typeface="Arial" panose="020B0604020202020204" pitchFamily="34" charset="0"/>
              </a:rPr>
              <a:t>upleg</a:t>
            </a:r>
            <a:r>
              <a:rPr lang="en-US" altLang="en-US" sz="2800" dirty="0">
                <a:latin typeface="Arial" panose="020B0604020202020204" pitchFamily="34" charset="0"/>
                <a:ea typeface="Arial Unicode MS" panose="020B0604020202020204" pitchFamily="34" charset="-128"/>
                <a:cs typeface="Arial" panose="020B0604020202020204" pitchFamily="34" charset="0"/>
              </a:rPr>
              <a:t> (relative to 2 x MSIS prediction) and a </a:t>
            </a:r>
            <a:r>
              <a:rPr lang="en-US" altLang="en-US" sz="2800" i="1" dirty="0">
                <a:latin typeface="Arial" panose="020B0604020202020204" pitchFamily="34" charset="0"/>
                <a:ea typeface="Arial Unicode MS" panose="020B0604020202020204" pitchFamily="34" charset="-128"/>
                <a:cs typeface="Arial" panose="020B0604020202020204" pitchFamily="34" charset="0"/>
              </a:rPr>
              <a:t>depletion</a:t>
            </a:r>
            <a:r>
              <a:rPr lang="en-US" altLang="en-US" sz="2800" dirty="0">
                <a:latin typeface="Arial" panose="020B0604020202020204" pitchFamily="34" charset="0"/>
                <a:ea typeface="Arial Unicode MS" panose="020B0604020202020204" pitchFamily="34" charset="-128"/>
                <a:cs typeface="Arial" panose="020B0604020202020204" pitchFamily="34" charset="0"/>
              </a:rPr>
              <a:t> on the </a:t>
            </a:r>
            <a:r>
              <a:rPr lang="en-US" altLang="en-US" sz="2800" dirty="0" err="1">
                <a:latin typeface="Arial" panose="020B0604020202020204" pitchFamily="34" charset="0"/>
                <a:ea typeface="Arial Unicode MS" panose="020B0604020202020204" pitchFamily="34" charset="-128"/>
                <a:cs typeface="Arial" panose="020B0604020202020204" pitchFamily="34" charset="0"/>
              </a:rPr>
              <a:t>downleg</a:t>
            </a:r>
            <a:r>
              <a:rPr lang="en-US" altLang="en-US" sz="2800" dirty="0">
                <a:latin typeface="Arial" panose="020B0604020202020204" pitchFamily="34" charset="0"/>
                <a:ea typeface="Arial Unicode MS" panose="020B0604020202020204" pitchFamily="34" charset="-128"/>
                <a:cs typeface="Arial" panose="020B0604020202020204" pitchFamily="34" charset="0"/>
              </a:rPr>
              <a:t> (J. Clemmons)</a:t>
            </a:r>
          </a:p>
        </p:txBody>
      </p:sp>
      <p:sp>
        <p:nvSpPr>
          <p:cNvPr id="110" name="Text Box 18"/>
          <p:cNvSpPr txBox="1">
            <a:spLocks noChangeArrowheads="1"/>
          </p:cNvSpPr>
          <p:nvPr/>
        </p:nvSpPr>
        <p:spPr bwMode="auto">
          <a:xfrm>
            <a:off x="25810264" y="25458941"/>
            <a:ext cx="6722475"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Other Results</a:t>
            </a:r>
          </a:p>
        </p:txBody>
      </p:sp>
      <p:sp>
        <p:nvSpPr>
          <p:cNvPr id="111" name="Rectangle 529"/>
          <p:cNvSpPr>
            <a:spLocks noChangeArrowheads="1"/>
          </p:cNvSpPr>
          <p:nvPr/>
        </p:nvSpPr>
        <p:spPr bwMode="auto">
          <a:xfrm>
            <a:off x="25813756" y="26303840"/>
            <a:ext cx="6723644" cy="10497248"/>
          </a:xfrm>
          <a:prstGeom prst="rect">
            <a:avLst/>
          </a:prstGeom>
          <a:noFill/>
          <a:ln w="12700">
            <a:solidFill>
              <a:srgbClr val="00318A"/>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906"/>
          </a:p>
        </p:txBody>
      </p:sp>
      <p:sp>
        <p:nvSpPr>
          <p:cNvPr id="83" name="Rectangle 529"/>
          <p:cNvSpPr>
            <a:spLocks noChangeArrowheads="1"/>
          </p:cNvSpPr>
          <p:nvPr/>
        </p:nvSpPr>
        <p:spPr bwMode="auto">
          <a:xfrm>
            <a:off x="11641450" y="3099290"/>
            <a:ext cx="20972150" cy="6579085"/>
          </a:xfrm>
          <a:prstGeom prst="rect">
            <a:avLst/>
          </a:prstGeom>
          <a:noFill/>
          <a:ln w="12700">
            <a:solidFill>
              <a:srgbClr val="00318A"/>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906"/>
          </a:p>
        </p:txBody>
      </p:sp>
      <p:pic>
        <p:nvPicPr>
          <p:cNvPr id="6" name="Picture 5"/>
          <p:cNvPicPr>
            <a:picLocks noChangeAspect="1"/>
          </p:cNvPicPr>
          <p:nvPr/>
        </p:nvPicPr>
        <p:blipFill>
          <a:blip r:embed="rId17"/>
          <a:stretch>
            <a:fillRect/>
          </a:stretch>
        </p:blipFill>
        <p:spPr>
          <a:xfrm>
            <a:off x="19116359" y="3688917"/>
            <a:ext cx="6414627" cy="4111518"/>
          </a:xfrm>
          <a:prstGeom prst="rect">
            <a:avLst/>
          </a:prstGeom>
        </p:spPr>
      </p:pic>
      <mc:AlternateContent xmlns:mc="http://schemas.openxmlformats.org/markup-compatibility/2006" xmlns:a14="http://schemas.microsoft.com/office/drawing/2010/main">
        <mc:Choice Requires="a14">
          <p:sp>
            <p:nvSpPr>
              <p:cNvPr id="84" name="TextBox 83"/>
              <p:cNvSpPr txBox="1"/>
              <p:nvPr/>
            </p:nvSpPr>
            <p:spPr>
              <a:xfrm>
                <a:off x="11768030" y="8169275"/>
                <a:ext cx="6248400" cy="1384995"/>
              </a:xfrm>
              <a:prstGeom prst="rect">
                <a:avLst/>
              </a:prstGeom>
              <a:solidFill>
                <a:schemeClr val="accent2">
                  <a:lumMod val="20000"/>
                  <a:lumOff val="80000"/>
                </a:schemeClr>
              </a:solid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r>
                  <a:rPr lang="en-US" altLang="en-US" sz="2800" dirty="0">
                    <a:latin typeface="Verdana" panose="020B0604030504040204" pitchFamily="34" charset="0"/>
                    <a:ea typeface="Verdana" panose="020B0604030504040204" pitchFamily="34" charset="0"/>
                    <a:cs typeface="Verdana" panose="020B0604030504040204" pitchFamily="34" charset="0"/>
                  </a:rPr>
                  <a:t>Paresce et al. [1971] continuous gaseous discharge source</a:t>
                </a:r>
                <a:endParaRPr lang="en-US" sz="2800" dirty="0">
                  <a:latin typeface="Verdana" panose="020B0604030504040204" pitchFamily="34" charset="0"/>
                  <a:ea typeface="Verdana" panose="020B0604030504040204" pitchFamily="34" charset="0"/>
                  <a:cs typeface="Verdana" panose="020B0604030504040204" pitchFamily="34" charset="0"/>
                </a:endParaRPr>
              </a:p>
              <a:p>
                <a:pPr marL="302531" indent="-302531">
                  <a:buFont typeface="Wingdings" panose="05000000000000000000" pitchFamily="2" charset="2"/>
                  <a:buChar char="Ø"/>
                </a:pPr>
                <a:r>
                  <a:rPr lang="en-US" sz="2800" dirty="0">
                    <a:latin typeface="Verdana" panose="020B0604030504040204" pitchFamily="34" charset="0"/>
                    <a:ea typeface="Verdana" panose="020B0604030504040204" pitchFamily="34" charset="0"/>
                    <a:cs typeface="Verdana" panose="020B0604030504040204" pitchFamily="34" charset="0"/>
                  </a:rPr>
                  <a:t>HV breaks</a:t>
                </a:r>
                <a:r>
                  <a:rPr lang="en-US" sz="2800" dirty="0">
                    <a:ea typeface="Verdana" panose="020B0604030504040204" pitchFamily="34" charset="0"/>
                    <a:cs typeface="Verdana" panose="020B0604030504040204" pitchFamily="34" charset="0"/>
                  </a:rPr>
                  <a:t> </a:t>
                </a:r>
                <a14:m>
                  <m:oMath xmlns:m="http://schemas.openxmlformats.org/officeDocument/2006/math">
                    <m:sSub>
                      <m:sSubPr>
                        <m:ctrlPr>
                          <a:rPr lang="en-US" sz="2800" i="1" dirty="0" smtClean="0">
                            <a:latin typeface="Cambria Math" panose="02040503050406030204" pitchFamily="18" charset="0"/>
                            <a:ea typeface="Verdana" panose="020B0604030504040204" pitchFamily="34" charset="0"/>
                            <a:cs typeface="Verdana" panose="020B0604030504040204" pitchFamily="34" charset="0"/>
                          </a:rPr>
                        </m:ctrlPr>
                      </m:sSubPr>
                      <m:e>
                        <m:r>
                          <m:rPr>
                            <m:sty m:val="p"/>
                          </m:rPr>
                          <a:rPr lang="en-US" sz="2800" b="0" i="0" dirty="0" smtClean="0">
                            <a:latin typeface="Cambria Math" panose="02040503050406030204" pitchFamily="18" charset="0"/>
                            <a:ea typeface="Verdana" panose="020B0604030504040204" pitchFamily="34" charset="0"/>
                            <a:cs typeface="Verdana" panose="020B0604030504040204" pitchFamily="34" charset="0"/>
                          </a:rPr>
                          <m:t>O</m:t>
                        </m:r>
                      </m:e>
                      <m:sub>
                        <m:r>
                          <a:rPr lang="en-US" sz="2800" b="0" i="0" dirty="0" smtClean="0">
                            <a:latin typeface="Cambria Math" panose="02040503050406030204" pitchFamily="18" charset="0"/>
                            <a:ea typeface="Verdana" panose="020B0604030504040204" pitchFamily="34" charset="0"/>
                            <a:cs typeface="Verdana" panose="020B0604030504040204" pitchFamily="34" charset="0"/>
                          </a:rPr>
                          <m:t>2</m:t>
                        </m:r>
                      </m:sub>
                    </m:sSub>
                  </m:oMath>
                </a14:m>
                <a:r>
                  <a:rPr lang="en-US" sz="2800" dirty="0">
                    <a:latin typeface="Verdana" panose="020B0604030504040204" pitchFamily="34" charset="0"/>
                    <a:ea typeface="Verdana" panose="020B0604030504040204" pitchFamily="34" charset="0"/>
                    <a:cs typeface="Verdana" panose="020B0604030504040204" pitchFamily="34" charset="0"/>
                  </a:rPr>
                  <a:t> apart into </a:t>
                </a:r>
                <a14:m>
                  <m:oMath xmlns:m="http://schemas.openxmlformats.org/officeDocument/2006/math">
                    <m:sSup>
                      <m:sSupPr>
                        <m:ctrlPr>
                          <a:rPr lang="en-US" sz="2800" i="1" dirty="0" smtClean="0">
                            <a:latin typeface="Cambria Math" panose="02040503050406030204" pitchFamily="18" charset="0"/>
                            <a:ea typeface="Verdana" panose="020B0604030504040204" pitchFamily="34" charset="0"/>
                            <a:cs typeface="Verdana" panose="020B0604030504040204" pitchFamily="34" charset="0"/>
                          </a:rPr>
                        </m:ctrlPr>
                      </m:sSupPr>
                      <m:e>
                        <m:r>
                          <m:rPr>
                            <m:sty m:val="p"/>
                          </m:rPr>
                          <a:rPr lang="en-US" sz="2800" b="0" i="0" dirty="0" smtClean="0">
                            <a:latin typeface="Cambria Math" panose="02040503050406030204" pitchFamily="18" charset="0"/>
                            <a:ea typeface="Verdana" panose="020B0604030504040204" pitchFamily="34" charset="0"/>
                            <a:cs typeface="Verdana" panose="020B0604030504040204" pitchFamily="34" charset="0"/>
                          </a:rPr>
                          <m:t>O</m:t>
                        </m:r>
                      </m:e>
                      <m:sup>
                        <m:r>
                          <a:rPr lang="en-US" sz="2800" b="0" i="0" dirty="0" smtClean="0">
                            <a:latin typeface="Cambria Math" panose="02040503050406030204" pitchFamily="18" charset="0"/>
                            <a:ea typeface="Verdana" panose="020B0604030504040204" pitchFamily="34" charset="0"/>
                            <a:cs typeface="Verdana" panose="020B0604030504040204" pitchFamily="34" charset="0"/>
                          </a:rPr>
                          <m:t>∗</m:t>
                        </m:r>
                      </m:sup>
                    </m:sSup>
                  </m:oMath>
                </a14:m>
                <a:endParaRPr lang="en-US" sz="2800" dirty="0">
                  <a:latin typeface="Verdana" panose="020B0604030504040204" pitchFamily="34" charset="0"/>
                  <a:ea typeface="Verdana" panose="020B0604030504040204" pitchFamily="34" charset="0"/>
                  <a:cs typeface="Verdana" panose="020B0604030504040204" pitchFamily="34" charset="0"/>
                </a:endParaRPr>
              </a:p>
            </p:txBody>
          </p:sp>
        </mc:Choice>
        <mc:Fallback xmlns="">
          <p:sp>
            <p:nvSpPr>
              <p:cNvPr id="84" name="TextBox 83"/>
              <p:cNvSpPr txBox="1">
                <a:spLocks noRot="1" noChangeAspect="1" noMove="1" noResize="1" noEditPoints="1" noAdjustHandles="1" noChangeArrowheads="1" noChangeShapeType="1" noTextEdit="1"/>
              </p:cNvSpPr>
              <p:nvPr/>
            </p:nvSpPr>
            <p:spPr>
              <a:xfrm>
                <a:off x="11768030" y="8169275"/>
                <a:ext cx="6248400" cy="1384995"/>
              </a:xfrm>
              <a:prstGeom prst="rect">
                <a:avLst/>
              </a:prstGeom>
              <a:blipFill>
                <a:blip r:embed="rId18"/>
                <a:stretch>
                  <a:fillRect l="-1951" t="-4405" r="-390" b="-11894"/>
                </a:stretch>
              </a:blipFill>
            </p:spPr>
            <p:txBody>
              <a:bodyPr/>
              <a:lstStyle/>
              <a:p>
                <a:r>
                  <a:rPr lang="en-US">
                    <a:noFill/>
                  </a:rPr>
                  <a:t> </a:t>
                </a:r>
              </a:p>
            </p:txBody>
          </p:sp>
        </mc:Fallback>
      </mc:AlternateContent>
      <p:cxnSp>
        <p:nvCxnSpPr>
          <p:cNvPr id="14" name="Straight Arrow Connector 13"/>
          <p:cNvCxnSpPr/>
          <p:nvPr/>
        </p:nvCxnSpPr>
        <p:spPr bwMode="auto">
          <a:xfrm>
            <a:off x="17641476" y="5927801"/>
            <a:ext cx="1335474" cy="0"/>
          </a:xfrm>
          <a:prstGeom prst="straightConnector1">
            <a:avLst/>
          </a:prstGeom>
          <a:solidFill>
            <a:srgbClr val="00B8FF"/>
          </a:solidFill>
          <a:ln w="76200" cap="flat" cmpd="sng" algn="ctr">
            <a:solidFill>
              <a:srgbClr val="7030A0"/>
            </a:solidFill>
            <a:prstDash val="solid"/>
            <a:round/>
            <a:headEnd type="none" w="med" len="med"/>
            <a:tailEnd type="triangle"/>
          </a:ln>
          <a:effectLst/>
        </p:spPr>
      </p:cxnSp>
      <p:cxnSp>
        <p:nvCxnSpPr>
          <p:cNvPr id="91" name="Straight Arrow Connector 90"/>
          <p:cNvCxnSpPr/>
          <p:nvPr/>
        </p:nvCxnSpPr>
        <p:spPr bwMode="auto">
          <a:xfrm flipV="1">
            <a:off x="26271192" y="5586795"/>
            <a:ext cx="1389408" cy="341006"/>
          </a:xfrm>
          <a:prstGeom prst="straightConnector1">
            <a:avLst/>
          </a:prstGeom>
          <a:solidFill>
            <a:srgbClr val="00B8FF"/>
          </a:solidFill>
          <a:ln w="76200" cap="flat" cmpd="sng" algn="ctr">
            <a:solidFill>
              <a:srgbClr val="7030A0"/>
            </a:solidFill>
            <a:prstDash val="solid"/>
            <a:round/>
            <a:headEnd type="none" w="med" len="med"/>
            <a:tailEnd type="triangle"/>
          </a:ln>
          <a:effectLst/>
        </p:spPr>
      </p:cxnSp>
      <p:sp>
        <p:nvSpPr>
          <p:cNvPr id="15" name="TextBox 14"/>
          <p:cNvSpPr txBox="1"/>
          <p:nvPr/>
        </p:nvSpPr>
        <p:spPr>
          <a:xfrm>
            <a:off x="23311513" y="5586795"/>
            <a:ext cx="1645920" cy="646331"/>
          </a:xfrm>
          <a:prstGeom prst="rect">
            <a:avLst/>
          </a:prstGeom>
          <a:noFill/>
        </p:spPr>
        <p:txBody>
          <a:bodyPr wrap="square" rtlCol="0">
            <a:spAutoFit/>
          </a:bodyPr>
          <a:lstStyle/>
          <a:p>
            <a:r>
              <a:rPr lang="en-US" sz="3600" dirty="0">
                <a:solidFill>
                  <a:srgbClr val="7030A0"/>
                </a:solidFill>
              </a:rPr>
              <a:t>1304 Å</a:t>
            </a:r>
          </a:p>
        </p:txBody>
      </p:sp>
      <p:sp>
        <p:nvSpPr>
          <p:cNvPr id="113" name="TextBox 112"/>
          <p:cNvSpPr txBox="1"/>
          <p:nvPr/>
        </p:nvSpPr>
        <p:spPr>
          <a:xfrm>
            <a:off x="26384071" y="7733437"/>
            <a:ext cx="5974246" cy="1815882"/>
          </a:xfrm>
          <a:prstGeom prst="rect">
            <a:avLst/>
          </a:prstGeom>
          <a:solidFill>
            <a:schemeClr val="accent2">
              <a:lumMod val="20000"/>
              <a:lumOff val="80000"/>
            </a:schemeClr>
          </a:solid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marL="484049" indent="-484049">
              <a:buFont typeface="Wingdings" panose="05000000000000000000" pitchFamily="2" charset="2"/>
              <a:buChar char="Ø"/>
            </a:pPr>
            <a:r>
              <a:rPr lang="en-US" altLang="en-US" sz="2800" dirty="0">
                <a:latin typeface="Verdana" panose="020B0604030504040204" pitchFamily="34" charset="0"/>
                <a:ea typeface="Verdana" panose="020B0604030504040204" pitchFamily="34" charset="0"/>
                <a:cs typeface="Verdana" panose="020B0604030504040204" pitchFamily="34" charset="0"/>
              </a:rPr>
              <a:t>Hamamatsu R10825 PMT</a:t>
            </a:r>
          </a:p>
          <a:p>
            <a:pPr marL="484049" indent="-484049">
              <a:buFont typeface="Wingdings" panose="05000000000000000000" pitchFamily="2" charset="2"/>
              <a:buChar char="Ø"/>
            </a:pPr>
            <a:r>
              <a:rPr lang="en-US" altLang="en-US" sz="2800" dirty="0">
                <a:latin typeface="Verdana" panose="020B0604030504040204" pitchFamily="34" charset="0"/>
                <a:ea typeface="Verdana" panose="020B0604030504040204" pitchFamily="34" charset="0"/>
                <a:cs typeface="Verdana" panose="020B0604030504040204" pitchFamily="34" charset="0"/>
              </a:rPr>
              <a:t>O I – 1304 Å &amp; 1356 Å</a:t>
            </a:r>
          </a:p>
          <a:p>
            <a:pPr marL="484049" indent="-484049">
              <a:buFont typeface="Wingdings" panose="05000000000000000000" pitchFamily="2" charset="2"/>
              <a:buChar char="Ø"/>
            </a:pPr>
            <a:r>
              <a:rPr lang="en-US" altLang="en-US" sz="2800" dirty="0">
                <a:latin typeface="Verdana" panose="020B0604030504040204" pitchFamily="34" charset="0"/>
                <a:ea typeface="Verdana" panose="020B0604030504040204" pitchFamily="34" charset="0"/>
                <a:cs typeface="Verdana" panose="020B0604030504040204" pitchFamily="34" charset="0"/>
              </a:rPr>
              <a:t>FOV - 12.5°</a:t>
            </a:r>
          </a:p>
          <a:p>
            <a:pPr marL="484049" indent="-484049">
              <a:buFont typeface="Wingdings" panose="05000000000000000000" pitchFamily="2" charset="2"/>
              <a:buChar char="Ø"/>
            </a:pPr>
            <a:r>
              <a:rPr lang="en-US" altLang="en-US" sz="2800" dirty="0">
                <a:latin typeface="Verdana" panose="020B0604030504040204" pitchFamily="34" charset="0"/>
                <a:ea typeface="Verdana" panose="020B0604030504040204" pitchFamily="34" charset="0"/>
                <a:cs typeface="Verdana" panose="020B0604030504040204" pitchFamily="34" charset="0"/>
              </a:rPr>
              <a:t>Sample rate – 10 Hz</a:t>
            </a:r>
          </a:p>
        </p:txBody>
      </p:sp>
      <p:pic>
        <p:nvPicPr>
          <p:cNvPr id="16" name="Picture 15"/>
          <p:cNvPicPr>
            <a:picLocks noChangeAspect="1"/>
          </p:cNvPicPr>
          <p:nvPr/>
        </p:nvPicPr>
        <p:blipFill>
          <a:blip r:embed="rId19"/>
          <a:stretch>
            <a:fillRect/>
          </a:stretch>
        </p:blipFill>
        <p:spPr>
          <a:xfrm>
            <a:off x="11744325" y="26974800"/>
            <a:ext cx="6848475" cy="8403587"/>
          </a:xfrm>
          <a:prstGeom prst="rect">
            <a:avLst/>
          </a:prstGeom>
        </p:spPr>
      </p:pic>
      <p:pic>
        <p:nvPicPr>
          <p:cNvPr id="17" name="Picture 16"/>
          <p:cNvPicPr>
            <a:picLocks noChangeAspect="1"/>
          </p:cNvPicPr>
          <p:nvPr/>
        </p:nvPicPr>
        <p:blipFill>
          <a:blip r:embed="rId20"/>
          <a:stretch>
            <a:fillRect/>
          </a:stretch>
        </p:blipFill>
        <p:spPr>
          <a:xfrm>
            <a:off x="18745200" y="26974800"/>
            <a:ext cx="6688976" cy="8403587"/>
          </a:xfrm>
          <a:prstGeom prst="rect">
            <a:avLst/>
          </a:prstGeom>
        </p:spPr>
      </p:pic>
      <mc:AlternateContent xmlns:mc="http://schemas.openxmlformats.org/markup-compatibility/2006" xmlns:a14="http://schemas.microsoft.com/office/drawing/2010/main">
        <mc:Choice Requires="a14">
          <p:sp>
            <p:nvSpPr>
              <p:cNvPr id="74" name="TextBox 73"/>
              <p:cNvSpPr txBox="1"/>
              <p:nvPr/>
            </p:nvSpPr>
            <p:spPr>
              <a:xfrm>
                <a:off x="26076865" y="26711017"/>
                <a:ext cx="6689135" cy="9941183"/>
              </a:xfrm>
              <a:prstGeom prst="rect">
                <a:avLst/>
              </a:prstGeom>
              <a:no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marL="484049" indent="-484049" algn="just">
                  <a:buFont typeface="Wingdings" panose="05000000000000000000" pitchFamily="2" charset="2"/>
                  <a:buChar char="q"/>
                </a:pPr>
                <a:r>
                  <a:rPr lang="en-US" altLang="en-US" sz="3200" dirty="0">
                    <a:latin typeface="Verdana" panose="020B0604030504040204" pitchFamily="34" charset="0"/>
                    <a:ea typeface="Verdana" panose="020B0604030504040204" pitchFamily="34" charset="0"/>
                    <a:cs typeface="Verdana" panose="020B0604030504040204" pitchFamily="34" charset="0"/>
                  </a:rPr>
                  <a:t>RENU 2 Visible PMTs</a:t>
                </a:r>
              </a:p>
              <a:p>
                <a:pPr algn="just"/>
                <a:r>
                  <a:rPr lang="en-US" altLang="en-US" sz="3200" dirty="0">
                    <a:latin typeface="Verdana" panose="020B0604030504040204" pitchFamily="34" charset="0"/>
                    <a:ea typeface="Verdana" panose="020B0604030504040204" pitchFamily="34" charset="0"/>
                    <a:cs typeface="Verdana" panose="020B0604030504040204" pitchFamily="34" charset="0"/>
                  </a:rPr>
                  <a:t>    J. Hecht (Aerospace)</a:t>
                </a:r>
              </a:p>
              <a:p>
                <a:pPr algn="just"/>
                <a:r>
                  <a:rPr lang="en-US" altLang="en-US" sz="3200" dirty="0">
                    <a:latin typeface="Verdana" panose="020B0604030504040204" pitchFamily="34" charset="0"/>
                    <a:ea typeface="Verdana" panose="020B0604030504040204" pitchFamily="34" charset="0"/>
                    <a:cs typeface="Verdana" panose="020B0604030504040204" pitchFamily="34" charset="0"/>
                  </a:rPr>
                  <a:t> - O I (5577 Å, 6300 Å)</a:t>
                </a:r>
              </a:p>
              <a:p>
                <a:pPr algn="just"/>
                <a:r>
                  <a:rPr lang="en-US" altLang="en-US" sz="3200" dirty="0">
                    <a:latin typeface="Verdana" panose="020B0604030504040204" pitchFamily="34" charset="0"/>
                    <a:ea typeface="Verdana" panose="020B0604030504040204" pitchFamily="34" charset="0"/>
                    <a:cs typeface="Verdana" panose="020B0604030504040204" pitchFamily="34" charset="0"/>
                  </a:rPr>
                  <a:t> - </a:t>
                </a:r>
                <a14:m>
                  <m:oMath xmlns:m="http://schemas.openxmlformats.org/officeDocument/2006/math">
                    <m:sSubSup>
                      <m:sSubSupPr>
                        <m:ctrlPr>
                          <a:rPr lang="en-US" altLang="en-US" sz="3200" i="1" dirty="0" smtClean="0">
                            <a:latin typeface="Cambria Math" panose="02040503050406030204" pitchFamily="18" charset="0"/>
                            <a:ea typeface="Verdana" panose="020B0604030504040204" pitchFamily="34" charset="0"/>
                            <a:cs typeface="Verdana" panose="020B0604030504040204" pitchFamily="34" charset="0"/>
                          </a:rPr>
                        </m:ctrlPr>
                      </m:sSubSupPr>
                      <m:e>
                        <m:r>
                          <a:rPr lang="en-US" altLang="en-US" sz="3200" b="0" i="1" dirty="0" smtClean="0">
                            <a:latin typeface="Cambria Math" panose="02040503050406030204" pitchFamily="18" charset="0"/>
                            <a:ea typeface="Verdana" panose="020B0604030504040204" pitchFamily="34" charset="0"/>
                            <a:cs typeface="Verdana" panose="020B0604030504040204" pitchFamily="34" charset="0"/>
                          </a:rPr>
                          <m:t>𝑁</m:t>
                        </m:r>
                      </m:e>
                      <m:sub>
                        <m:r>
                          <a:rPr lang="en-US" altLang="en-US" sz="3200" b="0" i="1" dirty="0" smtClean="0">
                            <a:latin typeface="Cambria Math" panose="02040503050406030204" pitchFamily="18" charset="0"/>
                            <a:ea typeface="Verdana" panose="020B0604030504040204" pitchFamily="34" charset="0"/>
                            <a:cs typeface="Verdana" panose="020B0604030504040204" pitchFamily="34" charset="0"/>
                          </a:rPr>
                          <m:t>2</m:t>
                        </m:r>
                      </m:sub>
                      <m:sup>
                        <m:r>
                          <a:rPr lang="en-US" altLang="en-US" sz="3200" b="0" i="1" dirty="0" smtClean="0">
                            <a:latin typeface="Cambria Math" panose="02040503050406030204" pitchFamily="18" charset="0"/>
                            <a:ea typeface="Verdana" panose="020B0604030504040204" pitchFamily="34" charset="0"/>
                            <a:cs typeface="Verdana" panose="020B0604030504040204" pitchFamily="34" charset="0"/>
                          </a:rPr>
                          <m:t>+</m:t>
                        </m:r>
                      </m:sup>
                    </m:sSubSup>
                  </m:oMath>
                </a14:m>
                <a:r>
                  <a:rPr lang="en-US" altLang="en-US" sz="3200" dirty="0">
                    <a:latin typeface="Verdana" panose="020B0604030504040204" pitchFamily="34" charset="0"/>
                    <a:ea typeface="Verdana" panose="020B0604030504040204" pitchFamily="34" charset="0"/>
                    <a:cs typeface="Verdana" panose="020B0604030504040204" pitchFamily="34" charset="0"/>
                  </a:rPr>
                  <a:t> (3914 Å)</a:t>
                </a:r>
              </a:p>
              <a:p>
                <a:pPr algn="just"/>
                <a:r>
                  <a:rPr lang="en-US" altLang="en-US" sz="3200" dirty="0">
                    <a:latin typeface="Verdana" panose="020B0604030504040204" pitchFamily="34" charset="0"/>
                    <a:ea typeface="Verdana" panose="020B0604030504040204" pitchFamily="34" charset="0"/>
                    <a:cs typeface="Verdana" panose="020B0604030504040204" pitchFamily="34" charset="0"/>
                  </a:rPr>
                  <a:t> - Sunlit aurora</a:t>
                </a:r>
              </a:p>
              <a:p>
                <a:pPr marL="484049" indent="-484049" algn="just">
                  <a:buFont typeface="Wingdings" panose="05000000000000000000" pitchFamily="2" charset="2"/>
                  <a:buChar char="q"/>
                </a:pPr>
                <a:r>
                  <a:rPr lang="en-US" altLang="en-US" sz="3200" dirty="0">
                    <a:latin typeface="Verdana" panose="020B0604030504040204" pitchFamily="34" charset="0"/>
                    <a:ea typeface="Verdana" panose="020B0604030504040204" pitchFamily="34" charset="0"/>
                    <a:cs typeface="Verdana" panose="020B0604030504040204" pitchFamily="34" charset="0"/>
                  </a:rPr>
                  <a:t>RENU 2 Mag Spec</a:t>
                </a:r>
              </a:p>
              <a:p>
                <a:pPr algn="just"/>
                <a:r>
                  <a:rPr lang="en-US" altLang="en-US" sz="3200" dirty="0">
                    <a:latin typeface="Verdana" panose="020B0604030504040204" pitchFamily="34" charset="0"/>
                    <a:ea typeface="Verdana" panose="020B0604030504040204" pitchFamily="34" charset="0"/>
                    <a:cs typeface="Verdana" panose="020B0604030504040204" pitchFamily="34" charset="0"/>
                  </a:rPr>
                  <a:t>   J. Clemmons (Aerospace)</a:t>
                </a:r>
              </a:p>
              <a:p>
                <a:pPr marL="484049" indent="-484049" algn="just">
                  <a:buFont typeface="Wingdings" panose="05000000000000000000" pitchFamily="2" charset="2"/>
                  <a:buChar char="q"/>
                </a:pPr>
                <a:r>
                  <a:rPr lang="en-US" altLang="en-US" sz="3200" dirty="0">
                    <a:latin typeface="Verdana" panose="020B0604030504040204" pitchFamily="34" charset="0"/>
                    <a:ea typeface="Verdana" panose="020B0604030504040204" pitchFamily="34" charset="0"/>
                    <a:cs typeface="Verdana" panose="020B0604030504040204" pitchFamily="34" charset="0"/>
                  </a:rPr>
                  <a:t>RENU 2 Ion data</a:t>
                </a:r>
              </a:p>
              <a:p>
                <a:pPr algn="just"/>
                <a:r>
                  <a:rPr lang="en-US" altLang="en-US" sz="3200" dirty="0">
                    <a:latin typeface="Verdana" panose="020B0604030504040204" pitchFamily="34" charset="0"/>
                    <a:ea typeface="Verdana" panose="020B0604030504040204" pitchFamily="34" charset="0"/>
                    <a:cs typeface="Verdana" panose="020B0604030504040204" pitchFamily="34" charset="0"/>
                  </a:rPr>
                  <a:t>   K. Lynch (Dartmouth)</a:t>
                </a:r>
              </a:p>
              <a:p>
                <a:pPr algn="just"/>
                <a:r>
                  <a:rPr lang="en-US" altLang="en-US" sz="3200" dirty="0">
                    <a:latin typeface="Verdana" panose="020B0604030504040204" pitchFamily="34" charset="0"/>
                    <a:ea typeface="Verdana" panose="020B0604030504040204" pitchFamily="34" charset="0"/>
                    <a:cs typeface="Verdana" panose="020B0604030504040204" pitchFamily="34" charset="0"/>
                  </a:rPr>
                  <a:t> - Phase space distributions</a:t>
                </a:r>
              </a:p>
              <a:p>
                <a:pPr algn="just"/>
                <a:r>
                  <a:rPr lang="en-US" altLang="en-US" sz="3200" dirty="0">
                    <a:latin typeface="Verdana" panose="020B0604030504040204" pitchFamily="34" charset="0"/>
                    <a:ea typeface="Verdana" panose="020B0604030504040204" pitchFamily="34" charset="0"/>
                    <a:cs typeface="Verdana" panose="020B0604030504040204" pitchFamily="34" charset="0"/>
                  </a:rPr>
                  <a:t> - Downflow on </a:t>
                </a:r>
                <a:r>
                  <a:rPr lang="en-US" altLang="en-US" sz="3200" dirty="0" err="1">
                    <a:latin typeface="Verdana" panose="020B0604030504040204" pitchFamily="34" charset="0"/>
                    <a:ea typeface="Verdana" panose="020B0604030504040204" pitchFamily="34" charset="0"/>
                    <a:cs typeface="Verdana" panose="020B0604030504040204" pitchFamily="34" charset="0"/>
                  </a:rPr>
                  <a:t>upleg</a:t>
                </a:r>
                <a:endParaRPr lang="en-US" altLang="en-US" sz="3200" dirty="0">
                  <a:latin typeface="Verdana" panose="020B0604030504040204" pitchFamily="34" charset="0"/>
                  <a:ea typeface="Verdana" panose="020B0604030504040204" pitchFamily="34" charset="0"/>
                  <a:cs typeface="Verdana" panose="020B0604030504040204" pitchFamily="34" charset="0"/>
                </a:endParaRPr>
              </a:p>
              <a:p>
                <a:pPr algn="just"/>
                <a:r>
                  <a:rPr lang="en-US" altLang="en-US" sz="3200" dirty="0">
                    <a:latin typeface="Verdana" panose="020B0604030504040204" pitchFamily="34" charset="0"/>
                    <a:ea typeface="Verdana" panose="020B0604030504040204" pitchFamily="34" charset="0"/>
                    <a:cs typeface="Verdana" panose="020B0604030504040204" pitchFamily="34" charset="0"/>
                  </a:rPr>
                  <a:t> - </a:t>
                </a:r>
                <a:r>
                  <a:rPr lang="en-US" altLang="en-US" sz="3200" dirty="0" err="1">
                    <a:latin typeface="Verdana" panose="020B0604030504040204" pitchFamily="34" charset="0"/>
                    <a:ea typeface="Verdana" panose="020B0604030504040204" pitchFamily="34" charset="0"/>
                    <a:cs typeface="Verdana" panose="020B0604030504040204" pitchFamily="34" charset="0"/>
                  </a:rPr>
                  <a:t>Upflow</a:t>
                </a:r>
                <a:r>
                  <a:rPr lang="en-US" altLang="en-US" sz="3200" dirty="0">
                    <a:latin typeface="Verdana" panose="020B0604030504040204" pitchFamily="34" charset="0"/>
                    <a:ea typeface="Verdana" panose="020B0604030504040204" pitchFamily="34" charset="0"/>
                    <a:cs typeface="Verdana" panose="020B0604030504040204" pitchFamily="34" charset="0"/>
                  </a:rPr>
                  <a:t> on </a:t>
                </a:r>
                <a:r>
                  <a:rPr lang="en-US" altLang="en-US" sz="3200" dirty="0" err="1">
                    <a:latin typeface="Verdana" panose="020B0604030504040204" pitchFamily="34" charset="0"/>
                    <a:ea typeface="Verdana" panose="020B0604030504040204" pitchFamily="34" charset="0"/>
                    <a:cs typeface="Verdana" panose="020B0604030504040204" pitchFamily="34" charset="0"/>
                  </a:rPr>
                  <a:t>downleg</a:t>
                </a:r>
                <a:endParaRPr lang="en-US" altLang="en-US" sz="3200" dirty="0">
                  <a:latin typeface="Verdana" panose="020B0604030504040204" pitchFamily="34" charset="0"/>
                  <a:ea typeface="Verdana" panose="020B0604030504040204" pitchFamily="34" charset="0"/>
                  <a:cs typeface="Verdana" panose="020B0604030504040204" pitchFamily="34" charset="0"/>
                </a:endParaRPr>
              </a:p>
              <a:p>
                <a:pPr marL="484049" indent="-484049" algn="just">
                  <a:buFont typeface="Wingdings" panose="05000000000000000000" pitchFamily="2" charset="2"/>
                  <a:buChar char="q"/>
                </a:pPr>
                <a:r>
                  <a:rPr lang="en-US" altLang="en-US" sz="3200" dirty="0">
                    <a:latin typeface="Verdana" panose="020B0604030504040204" pitchFamily="34" charset="0"/>
                    <a:ea typeface="Verdana" panose="020B0604030504040204" pitchFamily="34" charset="0"/>
                    <a:cs typeface="Verdana" panose="020B0604030504040204" pitchFamily="34" charset="0"/>
                  </a:rPr>
                  <a:t>RENU 2 Magnetic fields</a:t>
                </a:r>
              </a:p>
              <a:p>
                <a:pPr algn="just"/>
                <a:r>
                  <a:rPr lang="en-US" altLang="en-US" sz="3200" dirty="0">
                    <a:latin typeface="Verdana" panose="020B0604030504040204" pitchFamily="34" charset="0"/>
                    <a:ea typeface="Verdana" panose="020B0604030504040204" pitchFamily="34" charset="0"/>
                    <a:cs typeface="Verdana" panose="020B0604030504040204" pitchFamily="34" charset="0"/>
                  </a:rPr>
                  <a:t> - Field aligned currents</a:t>
                </a:r>
              </a:p>
              <a:p>
                <a:pPr marL="484049" indent="-484049" algn="just">
                  <a:buFont typeface="Wingdings" panose="05000000000000000000" pitchFamily="2" charset="2"/>
                  <a:buChar char="q"/>
                </a:pPr>
                <a:r>
                  <a:rPr lang="en-US" altLang="en-US" sz="3200" dirty="0">
                    <a:latin typeface="Verdana" panose="020B0604030504040204" pitchFamily="34" charset="0"/>
                    <a:ea typeface="Verdana" panose="020B0604030504040204" pitchFamily="34" charset="0"/>
                    <a:cs typeface="Verdana" panose="020B0604030504040204" pitchFamily="34" charset="0"/>
                  </a:rPr>
                  <a:t>RENU 2 Electric fields</a:t>
                </a:r>
              </a:p>
              <a:p>
                <a:pPr algn="just"/>
                <a:r>
                  <a:rPr lang="en-US" altLang="en-US" sz="3200" dirty="0">
                    <a:latin typeface="Verdana" panose="020B0604030504040204" pitchFamily="34" charset="0"/>
                    <a:ea typeface="Verdana" panose="020B0604030504040204" pitchFamily="34" charset="0"/>
                    <a:cs typeface="Verdana" panose="020B0604030504040204" pitchFamily="34" charset="0"/>
                  </a:rPr>
                  <a:t> - </a:t>
                </a:r>
                <a:r>
                  <a:rPr lang="en-US" altLang="en-US" sz="3200" dirty="0" err="1">
                    <a:latin typeface="Verdana" panose="020B0604030504040204" pitchFamily="34" charset="0"/>
                    <a:ea typeface="Verdana" panose="020B0604030504040204" pitchFamily="34" charset="0"/>
                    <a:cs typeface="Verdana" panose="020B0604030504040204" pitchFamily="34" charset="0"/>
                  </a:rPr>
                  <a:t>Alfvén</a:t>
                </a:r>
                <a:r>
                  <a:rPr lang="en-US" altLang="en-US" sz="3200" dirty="0">
                    <a:latin typeface="Verdana" panose="020B0604030504040204" pitchFamily="34" charset="0"/>
                    <a:ea typeface="Verdana" panose="020B0604030504040204" pitchFamily="34" charset="0"/>
                    <a:cs typeface="Verdana" panose="020B0604030504040204" pitchFamily="34" charset="0"/>
                  </a:rPr>
                  <a:t> waves</a:t>
                </a:r>
              </a:p>
              <a:p>
                <a:pPr marL="484049" indent="-484049" algn="just">
                  <a:buFont typeface="Wingdings" panose="05000000000000000000" pitchFamily="2" charset="2"/>
                  <a:buChar char="q"/>
                </a:pPr>
                <a:r>
                  <a:rPr lang="en-US" altLang="en-US" sz="3200" dirty="0">
                    <a:latin typeface="Verdana" panose="020B0604030504040204" pitchFamily="34" charset="0"/>
                    <a:ea typeface="Verdana" panose="020B0604030504040204" pitchFamily="34" charset="0"/>
                    <a:cs typeface="Verdana" panose="020B0604030504040204" pitchFamily="34" charset="0"/>
                  </a:rPr>
                  <a:t>DMSP UV measurements</a:t>
                </a:r>
              </a:p>
              <a:p>
                <a:pPr algn="just"/>
                <a:r>
                  <a:rPr lang="en-US" altLang="en-US" sz="3200" dirty="0">
                    <a:latin typeface="Verdana" panose="020B0604030504040204" pitchFamily="34" charset="0"/>
                    <a:ea typeface="Verdana" panose="020B0604030504040204" pitchFamily="34" charset="0"/>
                    <a:cs typeface="Verdana" panose="020B0604030504040204" pitchFamily="34" charset="0"/>
                  </a:rPr>
                  <a:t> - SSUSI / SSULI</a:t>
                </a:r>
              </a:p>
              <a:p>
                <a:pPr marL="484049" indent="-484049" algn="just">
                  <a:buFont typeface="Wingdings" panose="05000000000000000000" pitchFamily="2" charset="2"/>
                  <a:buChar char="q"/>
                </a:pPr>
                <a:r>
                  <a:rPr lang="en-US" altLang="en-US" sz="3200" dirty="0">
                    <a:latin typeface="Verdana" panose="020B0604030504040204" pitchFamily="34" charset="0"/>
                    <a:ea typeface="Verdana" panose="020B0604030504040204" pitchFamily="34" charset="0"/>
                    <a:cs typeface="Verdana" panose="020B0604030504040204" pitchFamily="34" charset="0"/>
                  </a:rPr>
                  <a:t>CHAMP/GRACE (density)</a:t>
                </a:r>
              </a:p>
              <a:p>
                <a:pPr marL="484049" indent="-484049" algn="just">
                  <a:buFont typeface="Wingdings" panose="05000000000000000000" pitchFamily="2" charset="2"/>
                  <a:buChar char="q"/>
                </a:pPr>
                <a:r>
                  <a:rPr lang="en-US" altLang="en-US" sz="3200" dirty="0">
                    <a:latin typeface="Verdana" panose="020B0604030504040204" pitchFamily="34" charset="0"/>
                    <a:ea typeface="Verdana" panose="020B0604030504040204" pitchFamily="34" charset="0"/>
                    <a:cs typeface="Verdana" panose="020B0604030504040204" pitchFamily="34" charset="0"/>
                  </a:rPr>
                  <a:t>EISCAT Ionospheric history</a:t>
                </a:r>
              </a:p>
            </p:txBody>
          </p:sp>
        </mc:Choice>
        <mc:Fallback xmlns="">
          <p:sp>
            <p:nvSpPr>
              <p:cNvPr id="74" name="TextBox 73"/>
              <p:cNvSpPr txBox="1">
                <a:spLocks noRot="1" noChangeAspect="1" noMove="1" noResize="1" noEditPoints="1" noAdjustHandles="1" noChangeArrowheads="1" noChangeShapeType="1" noTextEdit="1"/>
              </p:cNvSpPr>
              <p:nvPr/>
            </p:nvSpPr>
            <p:spPr>
              <a:xfrm>
                <a:off x="26076865" y="26711017"/>
                <a:ext cx="6689135" cy="9941183"/>
              </a:xfrm>
              <a:prstGeom prst="rect">
                <a:avLst/>
              </a:prstGeom>
              <a:blipFill>
                <a:blip r:embed="rId21"/>
                <a:stretch>
                  <a:fillRect l="-2097" t="-797" b="-1042"/>
                </a:stretch>
              </a:blipFill>
            </p:spPr>
            <p:txBody>
              <a:bodyPr/>
              <a:lstStyle/>
              <a:p>
                <a:r>
                  <a:rPr lang="en-US">
                    <a:noFill/>
                  </a:rPr>
                  <a:t> </a:t>
                </a:r>
              </a:p>
            </p:txBody>
          </p:sp>
        </mc:Fallback>
      </mc:AlternateContent>
      <p:sp>
        <p:nvSpPr>
          <p:cNvPr id="2" name="TextBox 1"/>
          <p:cNvSpPr txBox="1"/>
          <p:nvPr/>
        </p:nvSpPr>
        <p:spPr>
          <a:xfrm>
            <a:off x="20650200" y="27278271"/>
            <a:ext cx="3810000" cy="584775"/>
          </a:xfrm>
          <a:prstGeom prst="rect">
            <a:avLst/>
          </a:prstGeom>
          <a:noFill/>
        </p:spPr>
        <p:txBody>
          <a:bodyPr wrap="square" rtlCol="0">
            <a:spAutoFit/>
          </a:bodyPr>
          <a:lstStyle/>
          <a:p>
            <a:r>
              <a:rPr lang="en-US" sz="3200" dirty="0"/>
              <a:t>PMAF precipitation</a:t>
            </a:r>
          </a:p>
        </p:txBody>
      </p:sp>
      <p:cxnSp>
        <p:nvCxnSpPr>
          <p:cNvPr id="22" name="Straight Arrow Connector 21"/>
          <p:cNvCxnSpPr/>
          <p:nvPr/>
        </p:nvCxnSpPr>
        <p:spPr bwMode="auto">
          <a:xfrm flipH="1">
            <a:off x="19964400" y="27584400"/>
            <a:ext cx="533400" cy="533400"/>
          </a:xfrm>
          <a:prstGeom prst="straightConnector1">
            <a:avLst/>
          </a:prstGeom>
          <a:solidFill>
            <a:srgbClr val="00B8FF"/>
          </a:solidFill>
          <a:ln w="38100" cap="flat" cmpd="sng" algn="ctr">
            <a:solidFill>
              <a:schemeClr val="tx1"/>
            </a:solidFill>
            <a:prstDash val="solid"/>
            <a:round/>
            <a:headEnd type="none" w="med" len="med"/>
            <a:tailEnd type="triangle"/>
          </a:ln>
          <a:effectLst/>
        </p:spPr>
      </p:cxnSp>
      <p:cxnSp>
        <p:nvCxnSpPr>
          <p:cNvPr id="79" name="Straight Arrow Connector 78"/>
          <p:cNvCxnSpPr/>
          <p:nvPr/>
        </p:nvCxnSpPr>
        <p:spPr bwMode="auto">
          <a:xfrm>
            <a:off x="24155400" y="27584400"/>
            <a:ext cx="457200" cy="533400"/>
          </a:xfrm>
          <a:prstGeom prst="straightConnector1">
            <a:avLst/>
          </a:prstGeom>
          <a:solidFill>
            <a:srgbClr val="00B8FF"/>
          </a:solidFill>
          <a:ln w="38100" cap="flat" cmpd="sng" algn="ctr">
            <a:solidFill>
              <a:schemeClr val="tx1"/>
            </a:solidFill>
            <a:prstDash val="solid"/>
            <a:round/>
            <a:headEnd type="none" w="med" len="med"/>
            <a:tailEnd type="triangle"/>
          </a:ln>
          <a:effectLst/>
        </p:spPr>
      </p:cxnSp>
      <p:sp>
        <p:nvSpPr>
          <p:cNvPr id="82" name="TextBox 81"/>
          <p:cNvSpPr txBox="1"/>
          <p:nvPr/>
        </p:nvSpPr>
        <p:spPr>
          <a:xfrm>
            <a:off x="14752083" y="28847907"/>
            <a:ext cx="3810000" cy="584775"/>
          </a:xfrm>
          <a:prstGeom prst="rect">
            <a:avLst/>
          </a:prstGeom>
          <a:noFill/>
        </p:spPr>
        <p:txBody>
          <a:bodyPr wrap="square" rtlCol="0">
            <a:spAutoFit/>
          </a:bodyPr>
          <a:lstStyle/>
          <a:p>
            <a:r>
              <a:rPr lang="en-US" sz="3200" dirty="0"/>
              <a:t>Immediate response</a:t>
            </a:r>
          </a:p>
        </p:txBody>
      </p:sp>
      <p:cxnSp>
        <p:nvCxnSpPr>
          <p:cNvPr id="88" name="Straight Arrow Connector 87"/>
          <p:cNvCxnSpPr/>
          <p:nvPr/>
        </p:nvCxnSpPr>
        <p:spPr bwMode="auto">
          <a:xfrm flipH="1" flipV="1">
            <a:off x="12985964" y="29032200"/>
            <a:ext cx="1634565" cy="21187"/>
          </a:xfrm>
          <a:prstGeom prst="straightConnector1">
            <a:avLst/>
          </a:prstGeom>
          <a:solidFill>
            <a:srgbClr val="00B8FF"/>
          </a:solidFill>
          <a:ln w="38100" cap="flat" cmpd="sng" algn="ctr">
            <a:solidFill>
              <a:schemeClr val="tx1"/>
            </a:solidFill>
            <a:prstDash val="solid"/>
            <a:round/>
            <a:headEnd type="none" w="med" len="med"/>
            <a:tailEnd type="triangle"/>
          </a:ln>
          <a:effectLst/>
        </p:spPr>
      </p:cxnSp>
      <p:sp>
        <p:nvSpPr>
          <p:cNvPr id="92" name="TextBox 91"/>
          <p:cNvSpPr txBox="1"/>
          <p:nvPr/>
        </p:nvSpPr>
        <p:spPr>
          <a:xfrm>
            <a:off x="15468600" y="32666926"/>
            <a:ext cx="2813170" cy="584775"/>
          </a:xfrm>
          <a:prstGeom prst="rect">
            <a:avLst/>
          </a:prstGeom>
          <a:noFill/>
        </p:spPr>
        <p:txBody>
          <a:bodyPr wrap="square" rtlCol="0">
            <a:spAutoFit/>
          </a:bodyPr>
          <a:lstStyle/>
          <a:p>
            <a:r>
              <a:rPr lang="en-US" sz="3200" dirty="0"/>
              <a:t>Steady increase</a:t>
            </a:r>
          </a:p>
        </p:txBody>
      </p:sp>
      <p:sp>
        <p:nvSpPr>
          <p:cNvPr id="100" name="TextBox 99"/>
          <p:cNvSpPr txBox="1"/>
          <p:nvPr/>
        </p:nvSpPr>
        <p:spPr>
          <a:xfrm>
            <a:off x="13869395" y="34264612"/>
            <a:ext cx="2970805" cy="584775"/>
          </a:xfrm>
          <a:prstGeom prst="rect">
            <a:avLst/>
          </a:prstGeom>
          <a:noFill/>
        </p:spPr>
        <p:txBody>
          <a:bodyPr wrap="square" rtlCol="0">
            <a:spAutoFit/>
          </a:bodyPr>
          <a:lstStyle/>
          <a:p>
            <a:r>
              <a:rPr lang="en-US" sz="3200" dirty="0"/>
              <a:t>Slower response</a:t>
            </a:r>
          </a:p>
        </p:txBody>
      </p:sp>
      <p:sp>
        <p:nvSpPr>
          <p:cNvPr id="112" name="TextBox 111"/>
          <p:cNvSpPr txBox="1"/>
          <p:nvPr/>
        </p:nvSpPr>
        <p:spPr>
          <a:xfrm>
            <a:off x="15087600" y="30555748"/>
            <a:ext cx="3207625" cy="584775"/>
          </a:xfrm>
          <a:prstGeom prst="rect">
            <a:avLst/>
          </a:prstGeom>
          <a:noFill/>
        </p:spPr>
        <p:txBody>
          <a:bodyPr wrap="square" rtlCol="0">
            <a:spAutoFit/>
          </a:bodyPr>
          <a:lstStyle/>
          <a:p>
            <a:r>
              <a:rPr lang="en-US" sz="3200" dirty="0"/>
              <a:t>~ 10 sec response</a:t>
            </a:r>
          </a:p>
        </p:txBody>
      </p:sp>
      <p:sp>
        <p:nvSpPr>
          <p:cNvPr id="114" name="TextBox 113"/>
          <p:cNvSpPr txBox="1"/>
          <p:nvPr/>
        </p:nvSpPr>
        <p:spPr>
          <a:xfrm>
            <a:off x="14765701" y="26298421"/>
            <a:ext cx="1947619" cy="707886"/>
          </a:xfrm>
          <a:prstGeom prst="rect">
            <a:avLst/>
          </a:prstGeom>
          <a:noFill/>
        </p:spPr>
        <p:txBody>
          <a:bodyPr wrap="square" rtlCol="0">
            <a:spAutoFit/>
          </a:bodyPr>
          <a:lstStyle/>
          <a:p>
            <a:r>
              <a:rPr lang="en-US" sz="4000" dirty="0">
                <a:solidFill>
                  <a:schemeClr val="accent1">
                    <a:lumMod val="50000"/>
                  </a:schemeClr>
                </a:solidFill>
              </a:rPr>
              <a:t>400 km</a:t>
            </a:r>
          </a:p>
        </p:txBody>
      </p:sp>
      <p:sp>
        <p:nvSpPr>
          <p:cNvPr id="115" name="TextBox 114"/>
          <p:cNvSpPr txBox="1"/>
          <p:nvPr/>
        </p:nvSpPr>
        <p:spPr>
          <a:xfrm>
            <a:off x="21349862" y="26295386"/>
            <a:ext cx="1947619" cy="707886"/>
          </a:xfrm>
          <a:prstGeom prst="rect">
            <a:avLst/>
          </a:prstGeom>
          <a:noFill/>
        </p:spPr>
        <p:txBody>
          <a:bodyPr wrap="square" rtlCol="0">
            <a:spAutoFit/>
          </a:bodyPr>
          <a:lstStyle/>
          <a:p>
            <a:r>
              <a:rPr lang="en-US" sz="4000" dirty="0">
                <a:solidFill>
                  <a:schemeClr val="accent1">
                    <a:lumMod val="50000"/>
                  </a:schemeClr>
                </a:solidFill>
              </a:rPr>
              <a:t>800 km</a:t>
            </a:r>
          </a:p>
        </p:txBody>
      </p:sp>
    </p:spTree>
  </p:cSld>
  <p:clrMapOvr>
    <a:masterClrMapping/>
  </p:clrMapOvr>
  <p:transition spd="med"/>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a:ln>
              <a:noFill/>
            </a:ln>
            <a:solidFill>
              <a:srgbClr val="000000"/>
            </a:solidFill>
            <a:effectLst/>
            <a:latin typeface="Times New Roman" pitchFamily="-110"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a:ln>
              <a:noFill/>
            </a:ln>
            <a:solidFill>
              <a:srgbClr val="000000"/>
            </a:solidFill>
            <a:effectLst/>
            <a:latin typeface="Times New Roman" pitchFamily="-110"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47361</TotalTime>
  <Words>1130</Words>
  <Application>Microsoft Office PowerPoint</Application>
  <PresentationFormat>Custom</PresentationFormat>
  <Paragraphs>108</Paragraphs>
  <Slides>1</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vt:i4>
      </vt:variant>
    </vt:vector>
  </HeadingPairs>
  <TitlesOfParts>
    <vt:vector size="10" baseType="lpstr">
      <vt:lpstr>Arial Unicode MS</vt:lpstr>
      <vt:lpstr>ＭＳ Ｐゴシック</vt:lpstr>
      <vt:lpstr>Arial</vt:lpstr>
      <vt:lpstr>Cambria Math</vt:lpstr>
      <vt:lpstr>굴림</vt:lpstr>
      <vt:lpstr>Times New Roman</vt:lpstr>
      <vt:lpstr>Verdana</vt:lpstr>
      <vt:lpstr>Wingdings</vt:lpstr>
      <vt:lpstr>Blank Presentation</vt:lpstr>
      <vt:lpstr>PowerPoint Presentation</vt:lpstr>
    </vt:vector>
  </TitlesOfParts>
  <Company>Mark Lessard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Fritz</dc:creator>
  <cp:lastModifiedBy>Bruce Fritz</cp:lastModifiedBy>
  <cp:revision>823</cp:revision>
  <cp:lastPrinted>2017-06-15T12:57:59Z</cp:lastPrinted>
  <dcterms:created xsi:type="dcterms:W3CDTF">2014-12-12T12:18:32Z</dcterms:created>
  <dcterms:modified xsi:type="dcterms:W3CDTF">2017-06-15T13:23:29Z</dcterms:modified>
</cp:coreProperties>
</file>