
<file path=[Content_Types].xml><?xml version="1.0" encoding="utf-8"?>
<Types xmlns="http://schemas.openxmlformats.org/package/2006/content-types">
  <Default Extension="png" ContentType="image/png"/>
  <Default Extension="bin" ContentType="application/vnd.openxmlformats-officedocument.oleObject"/>
  <Default Extension="wmf" ContentType="image/x-wmf"/>
  <Default Extension="jpeg" ContentType="image/jpeg"/>
  <Default Extension="rels" ContentType="application/vnd.openxmlformats-package.relationships+xml"/>
  <Default Extension="xml" ContentType="application/xml"/>
  <Default Extension="vml" ContentType="application/vnd.openxmlformats-officedocument.vmlDrawin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s/slide1.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theme/theme2.xml" ContentType="application/vnd.openxmlformats-officedocument.theme+xml"/>
  <Override PartName="/ppt/slideLayouts/slideLayout3.xml" ContentType="application/vnd.openxmlformats-officedocument.presentationml.slideLayout+xml"/>
  <Override PartName="/ppt/theme/theme3.xml" ContentType="application/vnd.openxmlformats-officedocument.theme+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theme/theme4.xml" ContentType="application/vnd.openxmlformats-officedocument.theme+xml"/>
  <Override PartName="/ppt/theme/theme5.xml" ContentType="application/vnd.openxmlformats-officedocument.theme+xml"/>
  <Override PartName="/ppt/theme/theme6.xml" ContentType="application/vnd.openxmlformats-officedocument.theme+xml"/>
  <Override PartName="/ppt/notesSlides/notesSlide1.xml" ContentType="application/vnd.openxmlformats-officedocument.presentationml.notesSlide+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ppt/charts/chart2.xml" ContentType="application/vnd.openxmlformats-officedocument.drawingml.chart+xml"/>
  <Override PartName="/ppt/charts/style2.xml" ContentType="application/vnd.ms-office.chartstyle+xml"/>
  <Override PartName="/ppt/charts/colors2.xml" ContentType="application/vnd.ms-office.chartcolorstyle+xml"/>
  <Override PartName="/ppt/charts/chart3.xml" ContentType="application/vnd.openxmlformats-officedocument.drawingml.chart+xml"/>
  <Override PartName="/ppt/charts/style3.xml" ContentType="application/vnd.ms-office.chartstyle+xml"/>
  <Override PartName="/ppt/charts/colors3.xml" ContentType="application/vnd.ms-office.chartcolorstyl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50" r:id="rId1"/>
    <p:sldMasterId id="2147483657" r:id="rId2"/>
    <p:sldMasterId id="2147483653" r:id="rId3"/>
    <p:sldMasterId id="2147483659" r:id="rId4"/>
  </p:sldMasterIdLst>
  <p:notesMasterIdLst>
    <p:notesMasterId r:id="rId6"/>
  </p:notesMasterIdLst>
  <p:handoutMasterIdLst>
    <p:handoutMasterId r:id="rId7"/>
  </p:handoutMasterIdLst>
  <p:sldIdLst>
    <p:sldId id="256" r:id="rId5"/>
  </p:sldIdLst>
  <p:sldSz cx="43891200" cy="32918400"/>
  <p:notesSz cx="6858000" cy="9144000"/>
  <p:defaultTextStyle>
    <a:defPPr>
      <a:defRPr lang="en-US"/>
    </a:defPPr>
    <a:lvl1pPr marL="0" algn="l" defTabSz="4388900" rtl="0" eaLnBrk="1" latinLnBrk="0" hangingPunct="1">
      <a:defRPr sz="8600" kern="1200">
        <a:solidFill>
          <a:schemeClr val="tx1"/>
        </a:solidFill>
        <a:latin typeface="+mn-lt"/>
        <a:ea typeface="+mn-ea"/>
        <a:cs typeface="+mn-cs"/>
      </a:defRPr>
    </a:lvl1pPr>
    <a:lvl2pPr marL="2194451" algn="l" defTabSz="4388900" rtl="0" eaLnBrk="1" latinLnBrk="0" hangingPunct="1">
      <a:defRPr sz="8600" kern="1200">
        <a:solidFill>
          <a:schemeClr val="tx1"/>
        </a:solidFill>
        <a:latin typeface="+mn-lt"/>
        <a:ea typeface="+mn-ea"/>
        <a:cs typeface="+mn-cs"/>
      </a:defRPr>
    </a:lvl2pPr>
    <a:lvl3pPr marL="4388900" algn="l" defTabSz="4388900" rtl="0" eaLnBrk="1" latinLnBrk="0" hangingPunct="1">
      <a:defRPr sz="8600" kern="1200">
        <a:solidFill>
          <a:schemeClr val="tx1"/>
        </a:solidFill>
        <a:latin typeface="+mn-lt"/>
        <a:ea typeface="+mn-ea"/>
        <a:cs typeface="+mn-cs"/>
      </a:defRPr>
    </a:lvl3pPr>
    <a:lvl4pPr marL="6583351" algn="l" defTabSz="4388900" rtl="0" eaLnBrk="1" latinLnBrk="0" hangingPunct="1">
      <a:defRPr sz="8600" kern="1200">
        <a:solidFill>
          <a:schemeClr val="tx1"/>
        </a:solidFill>
        <a:latin typeface="+mn-lt"/>
        <a:ea typeface="+mn-ea"/>
        <a:cs typeface="+mn-cs"/>
      </a:defRPr>
    </a:lvl4pPr>
    <a:lvl5pPr marL="8777801" algn="l" defTabSz="4388900" rtl="0" eaLnBrk="1" latinLnBrk="0" hangingPunct="1">
      <a:defRPr sz="8600" kern="1200">
        <a:solidFill>
          <a:schemeClr val="tx1"/>
        </a:solidFill>
        <a:latin typeface="+mn-lt"/>
        <a:ea typeface="+mn-ea"/>
        <a:cs typeface="+mn-cs"/>
      </a:defRPr>
    </a:lvl5pPr>
    <a:lvl6pPr marL="10972252" algn="l" defTabSz="4388900" rtl="0" eaLnBrk="1" latinLnBrk="0" hangingPunct="1">
      <a:defRPr sz="8600" kern="1200">
        <a:solidFill>
          <a:schemeClr val="tx1"/>
        </a:solidFill>
        <a:latin typeface="+mn-lt"/>
        <a:ea typeface="+mn-ea"/>
        <a:cs typeface="+mn-cs"/>
      </a:defRPr>
    </a:lvl6pPr>
    <a:lvl7pPr marL="13166703" algn="l" defTabSz="4388900" rtl="0" eaLnBrk="1" latinLnBrk="0" hangingPunct="1">
      <a:defRPr sz="8600" kern="1200">
        <a:solidFill>
          <a:schemeClr val="tx1"/>
        </a:solidFill>
        <a:latin typeface="+mn-lt"/>
        <a:ea typeface="+mn-ea"/>
        <a:cs typeface="+mn-cs"/>
      </a:defRPr>
    </a:lvl7pPr>
    <a:lvl8pPr marL="15361152" algn="l" defTabSz="4388900" rtl="0" eaLnBrk="1" latinLnBrk="0" hangingPunct="1">
      <a:defRPr sz="8600" kern="1200">
        <a:solidFill>
          <a:schemeClr val="tx1"/>
        </a:solidFill>
        <a:latin typeface="+mn-lt"/>
        <a:ea typeface="+mn-ea"/>
        <a:cs typeface="+mn-cs"/>
      </a:defRPr>
    </a:lvl8pPr>
    <a:lvl9pPr marL="17555603" algn="l" defTabSz="4388900" rtl="0" eaLnBrk="1" latinLnBrk="0" hangingPunct="1">
      <a:defRPr sz="86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3318">
          <p15:clr>
            <a:srgbClr val="A4A3A4"/>
          </p15:clr>
        </p15:guide>
        <p15:guide id="2" orient="horz" pos="288">
          <p15:clr>
            <a:srgbClr val="A4A3A4"/>
          </p15:clr>
        </p15:guide>
        <p15:guide id="3" orient="horz" pos="20160">
          <p15:clr>
            <a:srgbClr val="A4A3A4"/>
          </p15:clr>
        </p15:guide>
        <p15:guide id="4" orient="horz">
          <p15:clr>
            <a:srgbClr val="A4A3A4"/>
          </p15:clr>
        </p15:guide>
        <p15:guide id="5" pos="581">
          <p15:clr>
            <a:srgbClr val="A4A3A4"/>
          </p15:clr>
        </p15:guide>
        <p15:guide id="6" pos="27069">
          <p15:clr>
            <a:srgbClr val="A4A3A4"/>
          </p15:clr>
        </p15:guide>
      </p15:sldGuideLst>
    </p:ext>
    <p:ext uri="{2D200454-40CA-4A62-9FC3-DE9A4176ACB9}">
      <p15:notesGuideLst xmlns:p15="http://schemas.microsoft.com/office/powerpoint/2012/main">
        <p15:guide id="1" orient="horz" pos="2880">
          <p15:clr>
            <a:srgbClr val="A4A3A4"/>
          </p15:clr>
        </p15:guide>
        <p15:guide id="2" pos="2160">
          <p15:clr>
            <a:srgbClr val="A4A3A4"/>
          </p15:clr>
        </p15:guide>
      </p15:notes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0" name="A.KOTOULAS" initials="AK" lastIdx="2" clrIdx="0"/>
  <p:cmAuthor id="1" name="A.KOTOULAS" initials="HELP" lastIdx="1" clrIdx="1"/>
  <p:cmAuthor id="2" name="A.KOTOULAS" initials="HELP - " lastIdx="1" clrIdx="2"/>
  <p:cmAuthor id="3" name="PosterPresentations.com - 510.649.3001" initials="HELP - " lastIdx="1" clrIdx="3"/>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909090"/>
    <a:srgbClr val="AEAEAE"/>
    <a:srgbClr val="FFFFFF"/>
    <a:srgbClr val="F3F5FA"/>
    <a:srgbClr val="CDD2DE"/>
    <a:srgbClr val="E3E9E5"/>
    <a:srgbClr val="EAEAE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0658" autoAdjust="0"/>
    <p:restoredTop sz="96395" autoAdjust="0"/>
  </p:normalViewPr>
  <p:slideViewPr>
    <p:cSldViewPr snapToGrid="0" snapToObjects="1" showGuides="1">
      <p:cViewPr>
        <p:scale>
          <a:sx n="60" d="100"/>
          <a:sy n="60" d="100"/>
        </p:scale>
        <p:origin x="-6684" y="-8094"/>
      </p:cViewPr>
      <p:guideLst>
        <p:guide orient="horz" pos="3318"/>
        <p:guide orient="horz" pos="288"/>
        <p:guide orient="horz" pos="20160"/>
        <p:guide orient="horz"/>
        <p:guide pos="581"/>
        <p:guide pos="27069"/>
      </p:guideLst>
    </p:cSldViewPr>
  </p:slideViewPr>
  <p:outlineViewPr>
    <p:cViewPr>
      <p:scale>
        <a:sx n="33" d="100"/>
        <a:sy n="33" d="100"/>
      </p:scale>
      <p:origin x="0" y="0"/>
    </p:cViewPr>
  </p:outlineViewPr>
  <p:notesTextViewPr>
    <p:cViewPr>
      <p:scale>
        <a:sx n="3" d="2"/>
        <a:sy n="3" d="2"/>
      </p:scale>
      <p:origin x="0" y="0"/>
    </p:cViewPr>
  </p:notesTextViewPr>
  <p:sorterViewPr>
    <p:cViewPr>
      <p:scale>
        <a:sx n="66" d="100"/>
        <a:sy n="66" d="100"/>
      </p:scale>
      <p:origin x="0" y="0"/>
    </p:cViewPr>
  </p:sorterViewPr>
  <p:notesViewPr>
    <p:cSldViewPr snapToGrid="0" snapToObjects="1" showGuides="1">
      <p:cViewPr varScale="1">
        <p:scale>
          <a:sx n="79" d="100"/>
          <a:sy n="79" d="100"/>
        </p:scale>
        <p:origin x="-3768" y="-102"/>
      </p:cViewPr>
      <p:guideLst>
        <p:guide orient="horz" pos="2880"/>
        <p:guide pos="2160"/>
      </p:guideLst>
    </p:cSldViewPr>
  </p:notes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commentAuthors" Target="commentAuthors.xml"/><Relationship Id="rId13" Type="http://schemas.microsoft.com/office/2015/10/relationships/revisionInfo" Target="revisionInfo.xml"/><Relationship Id="rId3" Type="http://schemas.openxmlformats.org/officeDocument/2006/relationships/slideMaster" Target="slideMasters/slideMaster3.xml"/><Relationship Id="rId7" Type="http://schemas.openxmlformats.org/officeDocument/2006/relationships/handoutMaster" Target="handoutMasters/handoutMaster1.xml"/><Relationship Id="rId12" Type="http://schemas.openxmlformats.org/officeDocument/2006/relationships/tableStyles" Target="tableStyles.xml"/><Relationship Id="rId2" Type="http://schemas.openxmlformats.org/officeDocument/2006/relationships/slideMaster" Target="slideMasters/slideMaster2.xml"/><Relationship Id="rId1" Type="http://schemas.openxmlformats.org/officeDocument/2006/relationships/slideMaster" Target="slideMasters/slideMaster1.xml"/><Relationship Id="rId6" Type="http://schemas.openxmlformats.org/officeDocument/2006/relationships/notesMaster" Target="notesMasters/notesMaster1.xml"/><Relationship Id="rId11" Type="http://schemas.openxmlformats.org/officeDocument/2006/relationships/theme" Target="theme/theme1.xml"/><Relationship Id="rId5" Type="http://schemas.openxmlformats.org/officeDocument/2006/relationships/slide" Target="slides/slide1.xml"/><Relationship Id="rId10" Type="http://schemas.openxmlformats.org/officeDocument/2006/relationships/viewProps" Target="viewProps.xml"/><Relationship Id="rId4" Type="http://schemas.openxmlformats.org/officeDocument/2006/relationships/slideMaster" Target="slideMasters/slideMaster4.xml"/><Relationship Id="rId9" Type="http://schemas.openxmlformats.org/officeDocument/2006/relationships/presProps" Target="presProps.xml"/></Relationships>
</file>

<file path=ppt/charts/_rels/chart1.xml.rels><?xml version="1.0" encoding="UTF-8" standalone="yes"?>
<Relationships xmlns="http://schemas.openxmlformats.org/package/2006/relationships"><Relationship Id="rId3" Type="http://schemas.openxmlformats.org/officeDocument/2006/relationships/oleObject" Target="file:///C:\Users\Owner\Documents\MgCl2%20Inf.%20results.xlsx" TargetMode="External"/><Relationship Id="rId2" Type="http://schemas.microsoft.com/office/2011/relationships/chartColorStyle" Target="colors1.xml"/><Relationship Id="rId1" Type="http://schemas.microsoft.com/office/2011/relationships/chartStyle" Target="style1.xml"/></Relationships>
</file>

<file path=ppt/charts/_rels/chart2.xml.rels><?xml version="1.0" encoding="UTF-8" standalone="yes"?>
<Relationships xmlns="http://schemas.openxmlformats.org/package/2006/relationships"><Relationship Id="rId3" Type="http://schemas.openxmlformats.org/officeDocument/2006/relationships/oleObject" Target="file:///C:\Users\Owner\Desktop\6.1-6.3%20ANOVA.xlsx" TargetMode="External"/><Relationship Id="rId2" Type="http://schemas.microsoft.com/office/2011/relationships/chartColorStyle" Target="colors2.xml"/><Relationship Id="rId1" Type="http://schemas.microsoft.com/office/2011/relationships/chartStyle" Target="style2.xml"/></Relationships>
</file>

<file path=ppt/charts/_rels/chart3.xml.rels><?xml version="1.0" encoding="UTF-8" standalone="yes"?>
<Relationships xmlns="http://schemas.openxmlformats.org/package/2006/relationships"><Relationship Id="rId3" Type="http://schemas.openxmlformats.org/officeDocument/2006/relationships/oleObject" Target="file:///C:\Users\Owner\Documents\MgCl2%20Inf.%20results.xlsx" TargetMode="External"/><Relationship Id="rId2" Type="http://schemas.microsoft.com/office/2011/relationships/chartColorStyle" Target="colors3.xml"/><Relationship Id="rId1" Type="http://schemas.microsoft.com/office/2011/relationships/chartStyle" Target="style3.xml"/></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3000" b="0" i="0" u="none" strike="noStrike" kern="1200" spc="0" baseline="0">
                <a:solidFill>
                  <a:schemeClr val="tx1"/>
                </a:solidFill>
                <a:latin typeface="Times New Roman" panose="02020603050405020304" pitchFamily="18" charset="0"/>
                <a:ea typeface="+mn-ea"/>
                <a:cs typeface="Times New Roman" panose="02020603050405020304" pitchFamily="18" charset="0"/>
              </a:defRPr>
            </a:pPr>
            <a:r>
              <a:rPr lang="en-US" sz="3000" baseline="0" dirty="0">
                <a:solidFill>
                  <a:schemeClr val="tx1"/>
                </a:solidFill>
              </a:rPr>
              <a:t>Arabidopsis thaliana survival in MgCl</a:t>
            </a:r>
            <a:r>
              <a:rPr lang="en-US" sz="3000" baseline="-25000" dirty="0">
                <a:solidFill>
                  <a:schemeClr val="tx1"/>
                </a:solidFill>
              </a:rPr>
              <a:t>2</a:t>
            </a:r>
            <a:endParaRPr lang="en-US" sz="3000" baseline="0" dirty="0">
              <a:solidFill>
                <a:schemeClr val="tx1"/>
              </a:solidFill>
            </a:endParaRPr>
          </a:p>
        </c:rich>
      </c:tx>
      <c:overlay val="0"/>
      <c:spPr>
        <a:noFill/>
        <a:ln>
          <a:noFill/>
        </a:ln>
        <a:effectLst/>
      </c:spPr>
      <c:txPr>
        <a:bodyPr rot="0" spcFirstLastPara="1" vertOverflow="ellipsis" vert="horz" wrap="square" anchor="ctr" anchorCtr="1"/>
        <a:lstStyle/>
        <a:p>
          <a:pPr>
            <a:defRPr sz="3000" b="0" i="0" u="none" strike="noStrike" kern="1200" spc="0" baseline="0">
              <a:solidFill>
                <a:schemeClr val="tx1"/>
              </a:solidFill>
              <a:latin typeface="Times New Roman" panose="02020603050405020304" pitchFamily="18" charset="0"/>
              <a:ea typeface="+mn-ea"/>
              <a:cs typeface="Times New Roman" panose="02020603050405020304" pitchFamily="18" charset="0"/>
            </a:defRPr>
          </a:pPr>
          <a:endParaRPr lang="en-US"/>
        </a:p>
      </c:txPr>
    </c:title>
    <c:autoTitleDeleted val="0"/>
    <c:plotArea>
      <c:layout/>
      <c:barChart>
        <c:barDir val="col"/>
        <c:grouping val="clustered"/>
        <c:varyColors val="0"/>
        <c:ser>
          <c:idx val="0"/>
          <c:order val="0"/>
          <c:spPr>
            <a:solidFill>
              <a:srgbClr val="0070C0"/>
            </a:solidFill>
            <a:ln>
              <a:noFill/>
            </a:ln>
            <a:effectLst/>
          </c:spPr>
          <c:invertIfNegative val="0"/>
          <c:cat>
            <c:numRef>
              <c:f>Sheet1!$A$2:$A$7</c:f>
              <c:numCache>
                <c:formatCode>General</c:formatCode>
                <c:ptCount val="6"/>
                <c:pt idx="0">
                  <c:v>10</c:v>
                </c:pt>
                <c:pt idx="1">
                  <c:v>20</c:v>
                </c:pt>
                <c:pt idx="2">
                  <c:v>30</c:v>
                </c:pt>
                <c:pt idx="3">
                  <c:v>35</c:v>
                </c:pt>
                <c:pt idx="4">
                  <c:v>40</c:v>
                </c:pt>
                <c:pt idx="5">
                  <c:v>50</c:v>
                </c:pt>
              </c:numCache>
            </c:numRef>
          </c:cat>
          <c:val>
            <c:numRef>
              <c:f>Sheet1!$B$2:$B$7</c:f>
              <c:numCache>
                <c:formatCode>0%</c:formatCode>
                <c:ptCount val="6"/>
                <c:pt idx="0">
                  <c:v>1</c:v>
                </c:pt>
                <c:pt idx="1">
                  <c:v>1</c:v>
                </c:pt>
                <c:pt idx="2">
                  <c:v>1</c:v>
                </c:pt>
                <c:pt idx="3">
                  <c:v>0.95</c:v>
                </c:pt>
                <c:pt idx="4">
                  <c:v>0.35</c:v>
                </c:pt>
                <c:pt idx="5">
                  <c:v>0</c:v>
                </c:pt>
              </c:numCache>
            </c:numRef>
          </c:val>
          <c:extLst>
            <c:ext xmlns:c16="http://schemas.microsoft.com/office/drawing/2014/chart" uri="{C3380CC4-5D6E-409C-BE32-E72D297353CC}">
              <c16:uniqueId val="{00000000-53A8-4CA5-A1AE-B2038F642E31}"/>
            </c:ext>
          </c:extLst>
        </c:ser>
        <c:dLbls>
          <c:showLegendKey val="0"/>
          <c:showVal val="0"/>
          <c:showCatName val="0"/>
          <c:showSerName val="0"/>
          <c:showPercent val="0"/>
          <c:showBubbleSize val="0"/>
        </c:dLbls>
        <c:gapWidth val="219"/>
        <c:overlap val="-27"/>
        <c:axId val="373394008"/>
        <c:axId val="373393680"/>
      </c:barChart>
      <c:catAx>
        <c:axId val="373394008"/>
        <c:scaling>
          <c:orientation val="minMax"/>
        </c:scaling>
        <c:delete val="0"/>
        <c:axPos val="b"/>
        <c:title>
          <c:tx>
            <c:rich>
              <a:bodyPr rot="0" spcFirstLastPara="1" vertOverflow="ellipsis" vert="horz" wrap="square" anchor="ctr" anchorCtr="1"/>
              <a:lstStyle/>
              <a:p>
                <a:pPr>
                  <a:defRPr sz="2000" b="0" i="0" u="none" strike="noStrike" kern="1200" baseline="0">
                    <a:solidFill>
                      <a:schemeClr val="tx1"/>
                    </a:solidFill>
                    <a:latin typeface="Times New Roman" panose="02020603050405020304" pitchFamily="18" charset="0"/>
                    <a:ea typeface="+mn-ea"/>
                    <a:cs typeface="Times New Roman" panose="02020603050405020304" pitchFamily="18" charset="0"/>
                  </a:defRPr>
                </a:pPr>
                <a:r>
                  <a:rPr lang="en-US" sz="2000" baseline="0" dirty="0">
                    <a:solidFill>
                      <a:schemeClr val="tx1"/>
                    </a:solidFill>
                  </a:rPr>
                  <a:t>Molarity of MgCl</a:t>
                </a:r>
                <a:r>
                  <a:rPr lang="en-US" sz="2000" baseline="-25000" dirty="0">
                    <a:solidFill>
                      <a:schemeClr val="tx1"/>
                    </a:solidFill>
                  </a:rPr>
                  <a:t>2</a:t>
                </a:r>
                <a:r>
                  <a:rPr lang="en-US" sz="2000" baseline="0" dirty="0">
                    <a:solidFill>
                      <a:schemeClr val="tx1"/>
                    </a:solidFill>
                  </a:rPr>
                  <a:t> (in mM)</a:t>
                </a:r>
              </a:p>
            </c:rich>
          </c:tx>
          <c:overlay val="0"/>
          <c:spPr>
            <a:noFill/>
            <a:ln>
              <a:noFill/>
            </a:ln>
            <a:effectLst/>
          </c:spPr>
          <c:txPr>
            <a:bodyPr rot="0" spcFirstLastPara="1" vertOverflow="ellipsis" vert="horz" wrap="square" anchor="ctr" anchorCtr="1"/>
            <a:lstStyle/>
            <a:p>
              <a:pPr>
                <a:defRPr sz="2000" b="0" i="0" u="none" strike="noStrike" kern="1200" baseline="0">
                  <a:solidFill>
                    <a:schemeClr val="tx1"/>
                  </a:solidFill>
                  <a:latin typeface="Times New Roman" panose="02020603050405020304" pitchFamily="18" charset="0"/>
                  <a:ea typeface="+mn-ea"/>
                  <a:cs typeface="Times New Roman" panose="02020603050405020304" pitchFamily="18" charset="0"/>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500" b="0" i="0" u="none" strike="noStrike" kern="1200" baseline="0">
                <a:solidFill>
                  <a:schemeClr val="tx1"/>
                </a:solidFill>
                <a:latin typeface="Times New Roman" panose="02020603050405020304" pitchFamily="18" charset="0"/>
                <a:ea typeface="+mn-ea"/>
                <a:cs typeface="Times New Roman" panose="02020603050405020304" pitchFamily="18" charset="0"/>
              </a:defRPr>
            </a:pPr>
            <a:endParaRPr lang="en-US"/>
          </a:p>
        </c:txPr>
        <c:crossAx val="373393680"/>
        <c:crosses val="autoZero"/>
        <c:auto val="1"/>
        <c:lblAlgn val="ctr"/>
        <c:lblOffset val="100"/>
        <c:noMultiLvlLbl val="0"/>
      </c:catAx>
      <c:valAx>
        <c:axId val="373393680"/>
        <c:scaling>
          <c:orientation val="minMax"/>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2000" b="0" i="0" u="none" strike="noStrike" kern="1200" baseline="0">
                    <a:solidFill>
                      <a:schemeClr val="tx1"/>
                    </a:solidFill>
                    <a:latin typeface="Times New Roman" panose="02020603050405020304" pitchFamily="18" charset="0"/>
                    <a:ea typeface="+mn-ea"/>
                    <a:cs typeface="Times New Roman" panose="02020603050405020304" pitchFamily="18" charset="0"/>
                  </a:defRPr>
                </a:pPr>
                <a:r>
                  <a:rPr lang="en-US" sz="2000" baseline="0">
                    <a:solidFill>
                      <a:schemeClr val="tx1"/>
                    </a:solidFill>
                  </a:rPr>
                  <a:t>Percent tissue survival</a:t>
                </a:r>
              </a:p>
            </c:rich>
          </c:tx>
          <c:overlay val="0"/>
          <c:spPr>
            <a:noFill/>
            <a:ln>
              <a:noFill/>
            </a:ln>
            <a:effectLst/>
          </c:spPr>
          <c:txPr>
            <a:bodyPr rot="-5400000" spcFirstLastPara="1" vertOverflow="ellipsis" vert="horz" wrap="square" anchor="ctr" anchorCtr="1"/>
            <a:lstStyle/>
            <a:p>
              <a:pPr>
                <a:defRPr sz="2000" b="0" i="0" u="none" strike="noStrike" kern="1200" baseline="0">
                  <a:solidFill>
                    <a:schemeClr val="tx1"/>
                  </a:solidFill>
                  <a:latin typeface="Times New Roman" panose="02020603050405020304" pitchFamily="18" charset="0"/>
                  <a:ea typeface="+mn-ea"/>
                  <a:cs typeface="Times New Roman" panose="02020603050405020304" pitchFamily="18" charset="0"/>
                </a:defRPr>
              </a:pPr>
              <a:endParaRPr lang="en-US"/>
            </a:p>
          </c:txPr>
        </c:title>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1500" b="0" i="0" u="none" strike="noStrike" kern="1200" baseline="0">
                <a:solidFill>
                  <a:schemeClr val="tx1"/>
                </a:solidFill>
                <a:latin typeface="Times New Roman" panose="02020603050405020304" pitchFamily="18" charset="0"/>
                <a:ea typeface="+mn-ea"/>
                <a:cs typeface="Times New Roman" panose="02020603050405020304" pitchFamily="18" charset="0"/>
              </a:defRPr>
            </a:pPr>
            <a:endParaRPr lang="en-US"/>
          </a:p>
        </c:txPr>
        <c:crossAx val="373394008"/>
        <c:crosses val="autoZero"/>
        <c:crossBetween val="between"/>
      </c:valAx>
      <c:spPr>
        <a:noFill/>
        <a:ln>
          <a:noFill/>
        </a:ln>
        <a:effectLst/>
      </c:spPr>
    </c:plotArea>
    <c:plotVisOnly val="1"/>
    <c:dispBlanksAs val="gap"/>
    <c:showDLblsOverMax val="0"/>
  </c:chart>
  <c:spPr>
    <a:solidFill>
      <a:sysClr val="window" lastClr="FFFFFF"/>
    </a:solidFill>
    <a:ln w="9525" cap="flat" cmpd="sng" algn="ctr">
      <a:solidFill>
        <a:schemeClr val="tx1">
          <a:lumMod val="15000"/>
          <a:lumOff val="85000"/>
        </a:schemeClr>
      </a:solidFill>
      <a:round/>
    </a:ln>
    <a:effectLst/>
  </c:spPr>
  <c:txPr>
    <a:bodyPr/>
    <a:lstStyle/>
    <a:p>
      <a:pPr>
        <a:defRPr>
          <a:latin typeface="Times New Roman" panose="02020603050405020304" pitchFamily="18" charset="0"/>
          <a:cs typeface="Times New Roman" panose="02020603050405020304" pitchFamily="18" charset="0"/>
        </a:defRPr>
      </a:pPr>
      <a:endParaRPr lang="en-US"/>
    </a:p>
  </c:txPr>
  <c:externalData r:id="rId3">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3000" b="0" i="0" u="none" strike="noStrike" kern="1200" spc="0" baseline="0">
                <a:solidFill>
                  <a:schemeClr val="tx1"/>
                </a:solidFill>
                <a:latin typeface="Times New Roman" panose="02020603050405020304" pitchFamily="18" charset="0"/>
                <a:ea typeface="+mn-ea"/>
                <a:cs typeface="Times New Roman" panose="02020603050405020304" pitchFamily="18" charset="0"/>
              </a:defRPr>
            </a:pPr>
            <a:r>
              <a:rPr lang="en-US" sz="3000" baseline="0">
                <a:solidFill>
                  <a:schemeClr val="tx1"/>
                </a:solidFill>
              </a:rPr>
              <a:t>Pseudomonas syringae growth vs Arabidopsis thaliana strain</a:t>
            </a:r>
          </a:p>
        </c:rich>
      </c:tx>
      <c:overlay val="0"/>
      <c:spPr>
        <a:noFill/>
        <a:ln>
          <a:noFill/>
        </a:ln>
        <a:effectLst/>
      </c:spPr>
      <c:txPr>
        <a:bodyPr rot="0" spcFirstLastPara="1" vertOverflow="ellipsis" vert="horz" wrap="square" anchor="ctr" anchorCtr="1"/>
        <a:lstStyle/>
        <a:p>
          <a:pPr>
            <a:defRPr sz="3000" b="0" i="0" u="none" strike="noStrike" kern="1200" spc="0" baseline="0">
              <a:solidFill>
                <a:schemeClr val="tx1"/>
              </a:solidFill>
              <a:latin typeface="Times New Roman" panose="02020603050405020304" pitchFamily="18" charset="0"/>
              <a:ea typeface="+mn-ea"/>
              <a:cs typeface="Times New Roman" panose="02020603050405020304" pitchFamily="18" charset="0"/>
            </a:defRPr>
          </a:pPr>
          <a:endParaRPr lang="en-US"/>
        </a:p>
      </c:txPr>
    </c:title>
    <c:autoTitleDeleted val="0"/>
    <c:plotArea>
      <c:layout/>
      <c:barChart>
        <c:barDir val="col"/>
        <c:grouping val="clustered"/>
        <c:varyColors val="0"/>
        <c:ser>
          <c:idx val="0"/>
          <c:order val="0"/>
          <c:spPr>
            <a:solidFill>
              <a:schemeClr val="accent5"/>
            </a:solidFill>
            <a:ln>
              <a:noFill/>
            </a:ln>
            <a:effectLst/>
          </c:spPr>
          <c:invertIfNegative val="0"/>
          <c:cat>
            <c:strRef>
              <c:f>'[6.1-6.3 ANOVA.xlsx]Table'!$B$16:$B$20</c:f>
              <c:strCache>
                <c:ptCount val="5"/>
                <c:pt idx="0">
                  <c:v>Col-o</c:v>
                </c:pt>
                <c:pt idx="1">
                  <c:v>brca</c:v>
                </c:pt>
                <c:pt idx="2">
                  <c:v>rpa1c</c:v>
                </c:pt>
                <c:pt idx="3">
                  <c:v>rpa1e</c:v>
                </c:pt>
                <c:pt idx="4">
                  <c:v>rpa1c/e</c:v>
                </c:pt>
              </c:strCache>
            </c:strRef>
          </c:cat>
          <c:val>
            <c:numRef>
              <c:f>'[6.1-6.3 ANOVA.xlsx]Table'!$C$16:$C$20</c:f>
              <c:numCache>
                <c:formatCode>General</c:formatCode>
                <c:ptCount val="5"/>
                <c:pt idx="0">
                  <c:v>135483300</c:v>
                </c:pt>
                <c:pt idx="1">
                  <c:v>214400000</c:v>
                </c:pt>
                <c:pt idx="2">
                  <c:v>158183300</c:v>
                </c:pt>
                <c:pt idx="3">
                  <c:v>217400000</c:v>
                </c:pt>
                <c:pt idx="4">
                  <c:v>477000000</c:v>
                </c:pt>
              </c:numCache>
            </c:numRef>
          </c:val>
          <c:extLst>
            <c:ext xmlns:c16="http://schemas.microsoft.com/office/drawing/2014/chart" uri="{C3380CC4-5D6E-409C-BE32-E72D297353CC}">
              <c16:uniqueId val="{00000000-6594-43FB-BFFA-A16C113983E4}"/>
            </c:ext>
          </c:extLst>
        </c:ser>
        <c:dLbls>
          <c:showLegendKey val="0"/>
          <c:showVal val="0"/>
          <c:showCatName val="0"/>
          <c:showSerName val="0"/>
          <c:showPercent val="0"/>
          <c:showBubbleSize val="0"/>
        </c:dLbls>
        <c:gapWidth val="219"/>
        <c:overlap val="-27"/>
        <c:axId val="309290176"/>
        <c:axId val="309291488"/>
      </c:barChart>
      <c:catAx>
        <c:axId val="309290176"/>
        <c:scaling>
          <c:orientation val="minMax"/>
        </c:scaling>
        <c:delete val="0"/>
        <c:axPos val="b"/>
        <c:title>
          <c:tx>
            <c:rich>
              <a:bodyPr rot="0" spcFirstLastPara="1" vertOverflow="ellipsis" vert="horz" wrap="square" anchor="ctr" anchorCtr="1"/>
              <a:lstStyle/>
              <a:p>
                <a:pPr>
                  <a:defRPr sz="2000" b="0" i="0" u="none" strike="noStrike" kern="1200" baseline="0">
                    <a:solidFill>
                      <a:schemeClr val="tx1"/>
                    </a:solidFill>
                    <a:latin typeface="Times New Roman" panose="02020603050405020304" pitchFamily="18" charset="0"/>
                    <a:ea typeface="+mn-ea"/>
                    <a:cs typeface="Times New Roman" panose="02020603050405020304" pitchFamily="18" charset="0"/>
                  </a:defRPr>
                </a:pPr>
                <a:r>
                  <a:rPr lang="en-US" sz="2000" baseline="0">
                    <a:solidFill>
                      <a:schemeClr val="tx1"/>
                    </a:solidFill>
                  </a:rPr>
                  <a:t>A. thaliana strain</a:t>
                </a:r>
              </a:p>
            </c:rich>
          </c:tx>
          <c:overlay val="0"/>
          <c:spPr>
            <a:noFill/>
            <a:ln>
              <a:noFill/>
            </a:ln>
            <a:effectLst/>
          </c:spPr>
          <c:txPr>
            <a:bodyPr rot="0" spcFirstLastPara="1" vertOverflow="ellipsis" vert="horz" wrap="square" anchor="ctr" anchorCtr="1"/>
            <a:lstStyle/>
            <a:p>
              <a:pPr>
                <a:defRPr sz="2000" b="0" i="0" u="none" strike="noStrike" kern="1200" baseline="0">
                  <a:solidFill>
                    <a:schemeClr val="tx1"/>
                  </a:solidFill>
                  <a:latin typeface="Times New Roman" panose="02020603050405020304" pitchFamily="18" charset="0"/>
                  <a:ea typeface="+mn-ea"/>
                  <a:cs typeface="Times New Roman" panose="02020603050405020304" pitchFamily="18" charset="0"/>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500" b="0" i="0" u="none" strike="noStrike" kern="1200" baseline="0">
                <a:solidFill>
                  <a:schemeClr val="tx1"/>
                </a:solidFill>
                <a:latin typeface="Times New Roman" panose="02020603050405020304" pitchFamily="18" charset="0"/>
                <a:ea typeface="+mn-ea"/>
                <a:cs typeface="Times New Roman" panose="02020603050405020304" pitchFamily="18" charset="0"/>
              </a:defRPr>
            </a:pPr>
            <a:endParaRPr lang="en-US"/>
          </a:p>
        </c:txPr>
        <c:crossAx val="309291488"/>
        <c:crosses val="autoZero"/>
        <c:auto val="1"/>
        <c:lblAlgn val="ctr"/>
        <c:lblOffset val="100"/>
        <c:noMultiLvlLbl val="0"/>
      </c:catAx>
      <c:valAx>
        <c:axId val="309291488"/>
        <c:scaling>
          <c:logBase val="10"/>
          <c:orientation val="minMax"/>
          <c:min val="100000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2000" b="0" i="0" u="none" strike="noStrike" kern="1200" baseline="0">
                    <a:solidFill>
                      <a:schemeClr val="tx1"/>
                    </a:solidFill>
                    <a:latin typeface="Times New Roman" panose="02020603050405020304" pitchFamily="18" charset="0"/>
                    <a:ea typeface="+mn-ea"/>
                    <a:cs typeface="Times New Roman" panose="02020603050405020304" pitchFamily="18" charset="0"/>
                  </a:defRPr>
                </a:pPr>
                <a:r>
                  <a:rPr lang="en-US" sz="2000" baseline="0">
                    <a:solidFill>
                      <a:schemeClr val="tx1"/>
                    </a:solidFill>
                  </a:rPr>
                  <a:t>Colony Forming Units (CFUs)</a:t>
                </a:r>
              </a:p>
            </c:rich>
          </c:tx>
          <c:overlay val="0"/>
          <c:spPr>
            <a:noFill/>
            <a:ln>
              <a:noFill/>
            </a:ln>
            <a:effectLst/>
          </c:spPr>
          <c:txPr>
            <a:bodyPr rot="-5400000" spcFirstLastPara="1" vertOverflow="ellipsis" vert="horz" wrap="square" anchor="ctr" anchorCtr="1"/>
            <a:lstStyle/>
            <a:p>
              <a:pPr>
                <a:defRPr sz="2000" b="0" i="0" u="none" strike="noStrike" kern="1200" baseline="0">
                  <a:solidFill>
                    <a:schemeClr val="tx1"/>
                  </a:solidFill>
                  <a:latin typeface="Times New Roman" panose="02020603050405020304" pitchFamily="18" charset="0"/>
                  <a:ea typeface="+mn-ea"/>
                  <a:cs typeface="Times New Roman" panose="02020603050405020304" pitchFamily="18" charset="0"/>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500" b="0" i="0" u="none" strike="noStrike" kern="1200" baseline="0">
                <a:solidFill>
                  <a:schemeClr val="tx1"/>
                </a:solidFill>
                <a:latin typeface="Times New Roman" panose="02020603050405020304" pitchFamily="18" charset="0"/>
                <a:ea typeface="+mn-ea"/>
                <a:cs typeface="Times New Roman" panose="02020603050405020304" pitchFamily="18" charset="0"/>
              </a:defRPr>
            </a:pPr>
            <a:endParaRPr lang="en-US"/>
          </a:p>
        </c:txPr>
        <c:crossAx val="309290176"/>
        <c:crosses val="autoZero"/>
        <c:crossBetween val="between"/>
      </c:valAx>
      <c:spPr>
        <a:noFill/>
        <a:ln>
          <a:noFill/>
        </a:ln>
        <a:effectLst/>
      </c:spPr>
    </c:plotArea>
    <c:plotVisOnly val="1"/>
    <c:dispBlanksAs val="gap"/>
    <c:showDLblsOverMax val="0"/>
  </c:chart>
  <c:spPr>
    <a:solidFill>
      <a:schemeClr val="bg1"/>
    </a:solidFill>
    <a:ln>
      <a:noFill/>
    </a:ln>
    <a:effectLst/>
  </c:spPr>
  <c:txPr>
    <a:bodyPr/>
    <a:lstStyle/>
    <a:p>
      <a:pPr>
        <a:defRPr>
          <a:latin typeface="Times New Roman" panose="02020603050405020304" pitchFamily="18" charset="0"/>
          <a:cs typeface="Times New Roman" panose="02020603050405020304" pitchFamily="18" charset="0"/>
        </a:defRPr>
      </a:pPr>
      <a:endParaRPr lang="en-US"/>
    </a:p>
  </c:txPr>
  <c:externalData r:id="rId3">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3000" b="0" i="0" u="none" strike="noStrike" kern="1200" spc="0" baseline="0">
                <a:solidFill>
                  <a:schemeClr val="tx1"/>
                </a:solidFill>
                <a:latin typeface="Times New Roman" panose="02020603050405020304" pitchFamily="18" charset="0"/>
                <a:ea typeface="+mn-ea"/>
                <a:cs typeface="Times New Roman" panose="02020603050405020304" pitchFamily="18" charset="0"/>
              </a:defRPr>
            </a:pPr>
            <a:r>
              <a:rPr lang="en-US" sz="3000" dirty="0"/>
              <a:t>Vibrio parahaemolyticus survival in MgCl</a:t>
            </a:r>
            <a:r>
              <a:rPr lang="en-US" sz="3000" baseline="-25000" dirty="0"/>
              <a:t>2</a:t>
            </a:r>
            <a:endParaRPr lang="en-US" sz="3000" dirty="0"/>
          </a:p>
        </c:rich>
      </c:tx>
      <c:overlay val="0"/>
      <c:spPr>
        <a:noFill/>
        <a:ln>
          <a:noFill/>
        </a:ln>
        <a:effectLst/>
      </c:spPr>
      <c:txPr>
        <a:bodyPr rot="0" spcFirstLastPara="1" vertOverflow="ellipsis" vert="horz" wrap="square" anchor="ctr" anchorCtr="1"/>
        <a:lstStyle/>
        <a:p>
          <a:pPr>
            <a:defRPr sz="3000" b="0" i="0" u="none" strike="noStrike" kern="1200" spc="0" baseline="0">
              <a:solidFill>
                <a:schemeClr val="tx1"/>
              </a:solidFill>
              <a:latin typeface="Times New Roman" panose="02020603050405020304" pitchFamily="18" charset="0"/>
              <a:ea typeface="+mn-ea"/>
              <a:cs typeface="Times New Roman" panose="02020603050405020304" pitchFamily="18" charset="0"/>
            </a:defRPr>
          </a:pPr>
          <a:endParaRPr lang="en-US"/>
        </a:p>
      </c:txPr>
    </c:title>
    <c:autoTitleDeleted val="0"/>
    <c:plotArea>
      <c:layout/>
      <c:barChart>
        <c:barDir val="col"/>
        <c:grouping val="clustered"/>
        <c:varyColors val="0"/>
        <c:ser>
          <c:idx val="0"/>
          <c:order val="0"/>
          <c:spPr>
            <a:solidFill>
              <a:srgbClr val="0070C0"/>
            </a:solidFill>
            <a:ln>
              <a:noFill/>
            </a:ln>
            <a:effectLst/>
          </c:spPr>
          <c:invertIfNegative val="0"/>
          <c:cat>
            <c:strRef>
              <c:f>Sheet2!$A$2:$A$8</c:f>
              <c:strCache>
                <c:ptCount val="7"/>
                <c:pt idx="0">
                  <c:v>none</c:v>
                </c:pt>
                <c:pt idx="1">
                  <c:v>Instant Ocean</c:v>
                </c:pt>
                <c:pt idx="2">
                  <c:v>10mM MgCl2</c:v>
                </c:pt>
                <c:pt idx="3">
                  <c:v>20mM MgCl2</c:v>
                </c:pt>
                <c:pt idx="4">
                  <c:v>30mM MgCl2</c:v>
                </c:pt>
                <c:pt idx="5">
                  <c:v>40mM MgCl2</c:v>
                </c:pt>
                <c:pt idx="6">
                  <c:v>50mM MgCl2</c:v>
                </c:pt>
              </c:strCache>
            </c:strRef>
          </c:cat>
          <c:val>
            <c:numRef>
              <c:f>Sheet2!$B$2:$B$8</c:f>
              <c:numCache>
                <c:formatCode>0%</c:formatCode>
                <c:ptCount val="7"/>
                <c:pt idx="0">
                  <c:v>1</c:v>
                </c:pt>
                <c:pt idx="1">
                  <c:v>1.49</c:v>
                </c:pt>
                <c:pt idx="2">
                  <c:v>0.24</c:v>
                </c:pt>
                <c:pt idx="3">
                  <c:v>0.3</c:v>
                </c:pt>
                <c:pt idx="4">
                  <c:v>0.7</c:v>
                </c:pt>
                <c:pt idx="5">
                  <c:v>0.82</c:v>
                </c:pt>
                <c:pt idx="6">
                  <c:v>0.91</c:v>
                </c:pt>
              </c:numCache>
            </c:numRef>
          </c:val>
          <c:extLst>
            <c:ext xmlns:c16="http://schemas.microsoft.com/office/drawing/2014/chart" uri="{C3380CC4-5D6E-409C-BE32-E72D297353CC}">
              <c16:uniqueId val="{00000000-F4E2-489C-B49A-684583B92597}"/>
            </c:ext>
          </c:extLst>
        </c:ser>
        <c:dLbls>
          <c:showLegendKey val="0"/>
          <c:showVal val="0"/>
          <c:showCatName val="0"/>
          <c:showSerName val="0"/>
          <c:showPercent val="0"/>
          <c:showBubbleSize val="0"/>
        </c:dLbls>
        <c:gapWidth val="219"/>
        <c:overlap val="-27"/>
        <c:axId val="370758520"/>
        <c:axId val="370758848"/>
      </c:barChart>
      <c:catAx>
        <c:axId val="370758520"/>
        <c:scaling>
          <c:orientation val="minMax"/>
        </c:scaling>
        <c:delete val="0"/>
        <c:axPos val="b"/>
        <c:title>
          <c:tx>
            <c:rich>
              <a:bodyPr rot="0" spcFirstLastPara="1" vertOverflow="ellipsis" vert="horz" wrap="square" anchor="ctr" anchorCtr="1"/>
              <a:lstStyle/>
              <a:p>
                <a:pPr>
                  <a:defRPr sz="2000" b="0" i="0" u="none" strike="noStrike" kern="1200" baseline="0">
                    <a:solidFill>
                      <a:schemeClr val="tx1"/>
                    </a:solidFill>
                    <a:latin typeface="Times New Roman" panose="02020603050405020304" pitchFamily="18" charset="0"/>
                    <a:ea typeface="+mn-ea"/>
                    <a:cs typeface="Times New Roman" panose="02020603050405020304" pitchFamily="18" charset="0"/>
                  </a:defRPr>
                </a:pPr>
                <a:r>
                  <a:rPr lang="en-US" sz="2000" baseline="0"/>
                  <a:t>Solution</a:t>
                </a:r>
              </a:p>
            </c:rich>
          </c:tx>
          <c:overlay val="0"/>
          <c:spPr>
            <a:noFill/>
            <a:ln>
              <a:noFill/>
            </a:ln>
            <a:effectLst/>
          </c:spPr>
          <c:txPr>
            <a:bodyPr rot="0" spcFirstLastPara="1" vertOverflow="ellipsis" vert="horz" wrap="square" anchor="ctr" anchorCtr="1"/>
            <a:lstStyle/>
            <a:p>
              <a:pPr>
                <a:defRPr sz="2000" b="0" i="0" u="none" strike="noStrike" kern="1200" baseline="0">
                  <a:solidFill>
                    <a:schemeClr val="tx1"/>
                  </a:solidFill>
                  <a:latin typeface="Times New Roman" panose="02020603050405020304" pitchFamily="18" charset="0"/>
                  <a:ea typeface="+mn-ea"/>
                  <a:cs typeface="Times New Roman" panose="02020603050405020304" pitchFamily="18" charset="0"/>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500" b="0" i="0" u="none" strike="noStrike" kern="1200" baseline="0">
                <a:solidFill>
                  <a:schemeClr val="tx1"/>
                </a:solidFill>
                <a:latin typeface="Times New Roman" panose="02020603050405020304" pitchFamily="18" charset="0"/>
                <a:ea typeface="+mn-ea"/>
                <a:cs typeface="Times New Roman" panose="02020603050405020304" pitchFamily="18" charset="0"/>
              </a:defRPr>
            </a:pPr>
            <a:endParaRPr lang="en-US"/>
          </a:p>
        </c:txPr>
        <c:crossAx val="370758848"/>
        <c:crosses val="autoZero"/>
        <c:auto val="1"/>
        <c:lblAlgn val="ctr"/>
        <c:lblOffset val="100"/>
        <c:noMultiLvlLbl val="0"/>
      </c:catAx>
      <c:valAx>
        <c:axId val="370758848"/>
        <c:scaling>
          <c:orientation val="minMax"/>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2000" b="0" i="0" u="none" strike="noStrike" kern="1200" baseline="0">
                    <a:solidFill>
                      <a:schemeClr val="tx1"/>
                    </a:solidFill>
                    <a:latin typeface="Times New Roman" panose="02020603050405020304" pitchFamily="18" charset="0"/>
                    <a:ea typeface="+mn-ea"/>
                    <a:cs typeface="Times New Roman" panose="02020603050405020304" pitchFamily="18" charset="0"/>
                  </a:defRPr>
                </a:pPr>
                <a:r>
                  <a:rPr lang="en-US" sz="2000" baseline="0"/>
                  <a:t>Percent Survival</a:t>
                </a:r>
              </a:p>
            </c:rich>
          </c:tx>
          <c:overlay val="0"/>
          <c:spPr>
            <a:noFill/>
            <a:ln>
              <a:noFill/>
            </a:ln>
            <a:effectLst/>
          </c:spPr>
          <c:txPr>
            <a:bodyPr rot="-5400000" spcFirstLastPara="1" vertOverflow="ellipsis" vert="horz" wrap="square" anchor="ctr" anchorCtr="1"/>
            <a:lstStyle/>
            <a:p>
              <a:pPr>
                <a:defRPr sz="2000" b="0" i="0" u="none" strike="noStrike" kern="1200" baseline="0">
                  <a:solidFill>
                    <a:schemeClr val="tx1"/>
                  </a:solidFill>
                  <a:latin typeface="Times New Roman" panose="02020603050405020304" pitchFamily="18" charset="0"/>
                  <a:ea typeface="+mn-ea"/>
                  <a:cs typeface="Times New Roman" panose="02020603050405020304" pitchFamily="18" charset="0"/>
                </a:defRPr>
              </a:pPr>
              <a:endParaRPr lang="en-US"/>
            </a:p>
          </c:txPr>
        </c:title>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1500" b="0" i="0" u="none" strike="noStrike" kern="1200" baseline="0">
                <a:solidFill>
                  <a:schemeClr val="tx1"/>
                </a:solidFill>
                <a:latin typeface="Times New Roman" panose="02020603050405020304" pitchFamily="18" charset="0"/>
                <a:ea typeface="+mn-ea"/>
                <a:cs typeface="Times New Roman" panose="02020603050405020304" pitchFamily="18" charset="0"/>
              </a:defRPr>
            </a:pPr>
            <a:endParaRPr lang="en-US"/>
          </a:p>
        </c:txPr>
        <c:crossAx val="370758520"/>
        <c:crosses val="autoZero"/>
        <c:crossBetween val="between"/>
      </c:valAx>
      <c:spPr>
        <a:noFill/>
        <a:ln>
          <a:noFill/>
        </a:ln>
        <a:effectLst/>
      </c:spPr>
    </c:plotArea>
    <c:plotVisOnly val="1"/>
    <c:dispBlanksAs val="gap"/>
    <c:showDLblsOverMax val="0"/>
  </c:chart>
  <c:spPr>
    <a:solidFill>
      <a:schemeClr val="bg1"/>
    </a:solidFill>
    <a:ln>
      <a:noFill/>
    </a:ln>
    <a:effectLst/>
  </c:spPr>
  <c:txPr>
    <a:bodyPr/>
    <a:lstStyle/>
    <a:p>
      <a:pPr>
        <a:defRPr sz="1500" baseline="0">
          <a:solidFill>
            <a:schemeClr val="tx1"/>
          </a:solidFill>
          <a:latin typeface="Times New Roman" panose="02020603050405020304" pitchFamily="18" charset="0"/>
          <a:cs typeface="Times New Roman" panose="02020603050405020304" pitchFamily="18" charset="0"/>
        </a:defRPr>
      </a:pPr>
      <a:endParaRPr lang="en-US"/>
    </a:p>
  </c:txPr>
  <c:externalData r:id="rId3">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drawings/_rels/vmlDrawing1.vml.rels><?xml version="1.0" encoding="UTF-8" standalone="yes"?>
<Relationships xmlns="http://schemas.openxmlformats.org/package/2006/relationships"><Relationship Id="rId3" Type="http://schemas.openxmlformats.org/officeDocument/2006/relationships/image" Target="../media/image3.wmf"/><Relationship Id="rId2" Type="http://schemas.openxmlformats.org/officeDocument/2006/relationships/image" Target="../media/image2.wmf"/><Relationship Id="rId1" Type="http://schemas.openxmlformats.org/officeDocument/2006/relationships/image" Target="../media/image1.wmf"/><Relationship Id="rId4" Type="http://schemas.openxmlformats.org/officeDocument/2006/relationships/image" Target="../media/image4.wmf"/></Relationships>
</file>

<file path=ppt/drawings/_rels/vmlDrawing2.vml.rels><?xml version="1.0" encoding="UTF-8" standalone="yes"?>
<Relationships xmlns="http://schemas.openxmlformats.org/package/2006/relationships"><Relationship Id="rId3" Type="http://schemas.openxmlformats.org/officeDocument/2006/relationships/image" Target="../media/image1.wmf"/><Relationship Id="rId2" Type="http://schemas.openxmlformats.org/officeDocument/2006/relationships/image" Target="../media/image4.wmf"/><Relationship Id="rId1" Type="http://schemas.openxmlformats.org/officeDocument/2006/relationships/image" Target="../media/image3.wmf"/><Relationship Id="rId4" Type="http://schemas.openxmlformats.org/officeDocument/2006/relationships/image" Target="../media/image2.wmf"/></Relationships>
</file>

<file path=ppt/drawings/_rels/vmlDrawing3.vml.rels><?xml version="1.0" encoding="UTF-8" standalone="yes"?>
<Relationships xmlns="http://schemas.openxmlformats.org/package/2006/relationships"><Relationship Id="rId3" Type="http://schemas.openxmlformats.org/officeDocument/2006/relationships/image" Target="../media/image3.wmf"/><Relationship Id="rId2" Type="http://schemas.openxmlformats.org/officeDocument/2006/relationships/image" Target="../media/image2.wmf"/><Relationship Id="rId1" Type="http://schemas.openxmlformats.org/officeDocument/2006/relationships/image" Target="../media/image1.wmf"/><Relationship Id="rId4" Type="http://schemas.openxmlformats.org/officeDocument/2006/relationships/image" Target="../media/image4.wmf"/></Relationships>
</file>

<file path=ppt/drawings/_rels/vmlDrawing4.vml.rels><?xml version="1.0" encoding="UTF-8" standalone="yes"?>
<Relationships xmlns="http://schemas.openxmlformats.org/package/2006/relationships"><Relationship Id="rId3" Type="http://schemas.openxmlformats.org/officeDocument/2006/relationships/image" Target="../media/image3.wmf"/><Relationship Id="rId2" Type="http://schemas.openxmlformats.org/officeDocument/2006/relationships/image" Target="../media/image2.wmf"/><Relationship Id="rId1" Type="http://schemas.openxmlformats.org/officeDocument/2006/relationships/image" Target="../media/image1.wmf"/><Relationship Id="rId4" Type="http://schemas.openxmlformats.org/officeDocument/2006/relationships/image" Target="../media/image4.wmf"/></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6.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a:defRPr sz="1200"/>
            </a:lvl1pPr>
          </a:lstStyle>
          <a:p>
            <a:fld id="{0158C5BC-9A70-462C-B28D-9600239EAC64}" type="datetimeFigureOut">
              <a:rPr lang="en-US" smtClean="0"/>
              <a:pPr/>
              <a:t>07/20/2017</a:t>
            </a:fld>
            <a:endParaRPr lang="en-US" dirty="0"/>
          </a:p>
        </p:txBody>
      </p:sp>
      <p:sp>
        <p:nvSpPr>
          <p:cNvPr id="4" name="Footer Placeholder 3"/>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dirty="0"/>
          </a:p>
        </p:txBody>
      </p:sp>
      <p:sp>
        <p:nvSpPr>
          <p:cNvPr id="5" name="Slide Number Placeholder 4"/>
          <p:cNvSpPr>
            <a:spLocks noGrp="1"/>
          </p:cNvSpPr>
          <p:nvPr>
            <p:ph type="sldNum" sz="quarter" idx="3"/>
          </p:nvPr>
        </p:nvSpPr>
        <p:spPr>
          <a:xfrm>
            <a:off x="3884613" y="8685213"/>
            <a:ext cx="2971800" cy="457200"/>
          </a:xfrm>
          <a:prstGeom prst="rect">
            <a:avLst/>
          </a:prstGeom>
        </p:spPr>
        <p:txBody>
          <a:bodyPr vert="horz" lIns="91440" tIns="45720" rIns="91440" bIns="45720" rtlCol="0" anchor="b"/>
          <a:lstStyle>
            <a:lvl1pPr algn="r">
              <a:defRPr sz="1200"/>
            </a:lvl1pPr>
          </a:lstStyle>
          <a:p>
            <a:fld id="{79C131B7-05CA-4AEE-9267-6D0ED4DC84F3}" type="slidenum">
              <a:rPr lang="en-US" smtClean="0"/>
              <a:pPr/>
              <a:t>‹#›</a:t>
            </a:fld>
            <a:endParaRPr lang="en-US" dirty="0"/>
          </a:p>
        </p:txBody>
      </p:sp>
    </p:spTree>
    <p:extLst>
      <p:ext uri="{BB962C8B-B14F-4D97-AF65-F5344CB8AC3E}">
        <p14:creationId xmlns:p14="http://schemas.microsoft.com/office/powerpoint/2010/main" val="3974068218"/>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5.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6CC2317-6751-4CD4-9995-8782DD78E936}" type="datetimeFigureOut">
              <a:rPr lang="en-US" smtClean="0"/>
              <a:pPr/>
              <a:t>07/20/2017</a:t>
            </a:fld>
            <a:endParaRPr lang="en-US" dirty="0"/>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dirty="0"/>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26A1A87D-CAF7-4BDC-A0D3-C0DBEDE81619}" type="slidenum">
              <a:rPr lang="en-US" smtClean="0"/>
              <a:pPr/>
              <a:t>‹#›</a:t>
            </a:fld>
            <a:endParaRPr lang="en-US" dirty="0"/>
          </a:p>
        </p:txBody>
      </p:sp>
    </p:spTree>
    <p:extLst>
      <p:ext uri="{BB962C8B-B14F-4D97-AF65-F5344CB8AC3E}">
        <p14:creationId xmlns:p14="http://schemas.microsoft.com/office/powerpoint/2010/main" val="2414637987"/>
      </p:ext>
    </p:extLst>
  </p:cSld>
  <p:clrMap bg1="lt1" tx1="dk1" bg2="lt2" tx2="dk2" accent1="accent1" accent2="accent2" accent3="accent3" accent4="accent4" accent5="accent5" accent6="accent6" hlink="hlink" folHlink="folHlink"/>
  <p:notesStyle>
    <a:lvl1pPr marL="0" algn="l" defTabSz="4388900" rtl="0" eaLnBrk="1" latinLnBrk="0" hangingPunct="1">
      <a:defRPr sz="5800" kern="1200">
        <a:solidFill>
          <a:schemeClr val="tx1"/>
        </a:solidFill>
        <a:latin typeface="+mn-lt"/>
        <a:ea typeface="+mn-ea"/>
        <a:cs typeface="+mn-cs"/>
      </a:defRPr>
    </a:lvl1pPr>
    <a:lvl2pPr marL="2194451" algn="l" defTabSz="4388900" rtl="0" eaLnBrk="1" latinLnBrk="0" hangingPunct="1">
      <a:defRPr sz="5800" kern="1200">
        <a:solidFill>
          <a:schemeClr val="tx1"/>
        </a:solidFill>
        <a:latin typeface="+mn-lt"/>
        <a:ea typeface="+mn-ea"/>
        <a:cs typeface="+mn-cs"/>
      </a:defRPr>
    </a:lvl2pPr>
    <a:lvl3pPr marL="4388900" algn="l" defTabSz="4388900" rtl="0" eaLnBrk="1" latinLnBrk="0" hangingPunct="1">
      <a:defRPr sz="5800" kern="1200">
        <a:solidFill>
          <a:schemeClr val="tx1"/>
        </a:solidFill>
        <a:latin typeface="+mn-lt"/>
        <a:ea typeface="+mn-ea"/>
        <a:cs typeface="+mn-cs"/>
      </a:defRPr>
    </a:lvl3pPr>
    <a:lvl4pPr marL="6583351" algn="l" defTabSz="4388900" rtl="0" eaLnBrk="1" latinLnBrk="0" hangingPunct="1">
      <a:defRPr sz="5800" kern="1200">
        <a:solidFill>
          <a:schemeClr val="tx1"/>
        </a:solidFill>
        <a:latin typeface="+mn-lt"/>
        <a:ea typeface="+mn-ea"/>
        <a:cs typeface="+mn-cs"/>
      </a:defRPr>
    </a:lvl4pPr>
    <a:lvl5pPr marL="8777801" algn="l" defTabSz="4388900" rtl="0" eaLnBrk="1" latinLnBrk="0" hangingPunct="1">
      <a:defRPr sz="5800" kern="1200">
        <a:solidFill>
          <a:schemeClr val="tx1"/>
        </a:solidFill>
        <a:latin typeface="+mn-lt"/>
        <a:ea typeface="+mn-ea"/>
        <a:cs typeface="+mn-cs"/>
      </a:defRPr>
    </a:lvl5pPr>
    <a:lvl6pPr marL="10972252" algn="l" defTabSz="4388900" rtl="0" eaLnBrk="1" latinLnBrk="0" hangingPunct="1">
      <a:defRPr sz="5800" kern="1200">
        <a:solidFill>
          <a:schemeClr val="tx1"/>
        </a:solidFill>
        <a:latin typeface="+mn-lt"/>
        <a:ea typeface="+mn-ea"/>
        <a:cs typeface="+mn-cs"/>
      </a:defRPr>
    </a:lvl6pPr>
    <a:lvl7pPr marL="13166703" algn="l" defTabSz="4388900" rtl="0" eaLnBrk="1" latinLnBrk="0" hangingPunct="1">
      <a:defRPr sz="5800" kern="1200">
        <a:solidFill>
          <a:schemeClr val="tx1"/>
        </a:solidFill>
        <a:latin typeface="+mn-lt"/>
        <a:ea typeface="+mn-ea"/>
        <a:cs typeface="+mn-cs"/>
      </a:defRPr>
    </a:lvl7pPr>
    <a:lvl8pPr marL="15361152" algn="l" defTabSz="4388900" rtl="0" eaLnBrk="1" latinLnBrk="0" hangingPunct="1">
      <a:defRPr sz="5800" kern="1200">
        <a:solidFill>
          <a:schemeClr val="tx1"/>
        </a:solidFill>
        <a:latin typeface="+mn-lt"/>
        <a:ea typeface="+mn-ea"/>
        <a:cs typeface="+mn-cs"/>
      </a:defRPr>
    </a:lvl8pPr>
    <a:lvl9pPr marL="17555603" algn="l" defTabSz="4388900" rtl="0" eaLnBrk="1" latinLnBrk="0" hangingPunct="1">
      <a:defRPr sz="58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baseline="0" dirty="0"/>
          </a:p>
        </p:txBody>
      </p:sp>
      <p:sp>
        <p:nvSpPr>
          <p:cNvPr id="4" name="Slide Number Placeholder 3"/>
          <p:cNvSpPr>
            <a:spLocks noGrp="1"/>
          </p:cNvSpPr>
          <p:nvPr>
            <p:ph type="sldNum" sz="quarter" idx="10"/>
          </p:nvPr>
        </p:nvSpPr>
        <p:spPr/>
        <p:txBody>
          <a:bodyPr/>
          <a:lstStyle/>
          <a:p>
            <a:fld id="{26A1A87D-CAF7-4BDC-A0D3-C0DBEDE81619}" type="slidenum">
              <a:rPr lang="en-US" smtClean="0"/>
              <a:pPr/>
              <a:t>1</a:t>
            </a:fld>
            <a:endParaRPr lang="en-US" dirty="0"/>
          </a:p>
        </p:txBody>
      </p:sp>
    </p:spTree>
    <p:extLst>
      <p:ext uri="{BB962C8B-B14F-4D97-AF65-F5344CB8AC3E}">
        <p14:creationId xmlns:p14="http://schemas.microsoft.com/office/powerpoint/2010/main" val="241030704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Standard 4 columns">
    <p:spTree>
      <p:nvGrpSpPr>
        <p:cNvPr id="1" name=""/>
        <p:cNvGrpSpPr/>
        <p:nvPr/>
      </p:nvGrpSpPr>
      <p:grpSpPr>
        <a:xfrm>
          <a:off x="0" y="0"/>
          <a:ext cx="0" cy="0"/>
          <a:chOff x="0" y="0"/>
          <a:chExt cx="0" cy="0"/>
        </a:xfrm>
      </p:grpSpPr>
      <p:sp>
        <p:nvSpPr>
          <p:cNvPr id="4" name="Text Placeholder 3"/>
          <p:cNvSpPr>
            <a:spLocks noGrp="1"/>
          </p:cNvSpPr>
          <p:nvPr>
            <p:ph type="body" sz="quarter" idx="10" hasCustomPrompt="1"/>
          </p:nvPr>
        </p:nvSpPr>
        <p:spPr>
          <a:xfrm>
            <a:off x="904188" y="6378481"/>
            <a:ext cx="10056813" cy="846363"/>
          </a:xfrm>
          <a:prstGeom prst="rect">
            <a:avLst/>
          </a:prstGeom>
        </p:spPr>
        <p:txBody>
          <a:bodyPr wrap="square" lIns="228589" tIns="228589" rIns="228589" bIns="228589">
            <a:spAutoFit/>
          </a:bodyPr>
          <a:lstStyle>
            <a:lvl1pPr marL="0" indent="0">
              <a:buNone/>
              <a:defRPr sz="2500">
                <a:solidFill>
                  <a:schemeClr val="accent5">
                    <a:lumMod val="50000"/>
                  </a:schemeClr>
                </a:solidFill>
                <a:latin typeface="Times New Roman" pitchFamily="18" charset="0"/>
                <a:cs typeface="Times New Roman" pitchFamily="18"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dirty="0"/>
              <a:t>Type in or paste your text here</a:t>
            </a:r>
          </a:p>
        </p:txBody>
      </p:sp>
      <p:sp>
        <p:nvSpPr>
          <p:cNvPr id="6" name="Text Placeholder 5"/>
          <p:cNvSpPr>
            <a:spLocks noGrp="1"/>
          </p:cNvSpPr>
          <p:nvPr>
            <p:ph type="body" sz="quarter" idx="11" hasCustomPrompt="1"/>
          </p:nvPr>
        </p:nvSpPr>
        <p:spPr>
          <a:xfrm>
            <a:off x="922341" y="5548749"/>
            <a:ext cx="10048875" cy="754045"/>
          </a:xfrm>
          <a:prstGeom prst="rect">
            <a:avLst/>
          </a:prstGeom>
          <a:noFill/>
        </p:spPr>
        <p:txBody>
          <a:bodyPr lIns="91436" tIns="91436" rIns="91436" bIns="91436" anchor="ctr" anchorCtr="0">
            <a:spAutoFit/>
          </a:bodyPr>
          <a:lstStyle>
            <a:lvl1pPr marL="0" indent="0" algn="ctr">
              <a:buNone/>
              <a:defRPr sz="3700" b="1" u="sng" baseline="0">
                <a:solidFill>
                  <a:schemeClr val="accent5">
                    <a:lumMod val="50000"/>
                  </a:schemeClr>
                </a:solidFill>
              </a:defRPr>
            </a:lvl1pPr>
          </a:lstStyle>
          <a:p>
            <a:pPr lvl="0"/>
            <a:r>
              <a:rPr lang="en-US" dirty="0"/>
              <a:t>(click to edit) INTRODUCTION or ABSTRACT</a:t>
            </a:r>
          </a:p>
        </p:txBody>
      </p:sp>
      <p:sp>
        <p:nvSpPr>
          <p:cNvPr id="20" name="Text Placeholder 5"/>
          <p:cNvSpPr>
            <a:spLocks noGrp="1"/>
          </p:cNvSpPr>
          <p:nvPr>
            <p:ph type="body" sz="quarter" idx="20" hasCustomPrompt="1"/>
          </p:nvPr>
        </p:nvSpPr>
        <p:spPr>
          <a:xfrm>
            <a:off x="922339" y="14212513"/>
            <a:ext cx="10050462" cy="754045"/>
          </a:xfrm>
          <a:prstGeom prst="rect">
            <a:avLst/>
          </a:prstGeom>
          <a:noFill/>
        </p:spPr>
        <p:txBody>
          <a:bodyPr wrap="square" lIns="91436" tIns="91436" rIns="91436" bIns="91436" anchor="ctr" anchorCtr="0">
            <a:spAutoFit/>
          </a:bodyPr>
          <a:lstStyle>
            <a:lvl1pPr marL="0" indent="0" algn="ctr">
              <a:buNone/>
              <a:defRPr sz="3700" b="1" u="sng" baseline="0">
                <a:solidFill>
                  <a:schemeClr val="accent5">
                    <a:lumMod val="50000"/>
                  </a:schemeClr>
                </a:solidFill>
              </a:defRPr>
            </a:lvl1pPr>
          </a:lstStyle>
          <a:p>
            <a:pPr lvl="0"/>
            <a:r>
              <a:rPr lang="en-US" dirty="0"/>
              <a:t>(click to edit)  OBJECTIVES</a:t>
            </a:r>
          </a:p>
        </p:txBody>
      </p:sp>
      <p:sp>
        <p:nvSpPr>
          <p:cNvPr id="21" name="Text Placeholder 3"/>
          <p:cNvSpPr>
            <a:spLocks noGrp="1"/>
          </p:cNvSpPr>
          <p:nvPr>
            <p:ph type="body" sz="quarter" idx="21" hasCustomPrompt="1"/>
          </p:nvPr>
        </p:nvSpPr>
        <p:spPr>
          <a:xfrm>
            <a:off x="11587165" y="6378481"/>
            <a:ext cx="10048874" cy="846363"/>
          </a:xfrm>
          <a:prstGeom prst="rect">
            <a:avLst/>
          </a:prstGeom>
        </p:spPr>
        <p:txBody>
          <a:bodyPr wrap="square" lIns="228589" tIns="228589" rIns="228589" bIns="228589">
            <a:spAutoFit/>
          </a:bodyPr>
          <a:lstStyle>
            <a:lvl1pPr marL="0" indent="0">
              <a:buNone/>
              <a:defRPr sz="2500">
                <a:solidFill>
                  <a:schemeClr val="accent5">
                    <a:lumMod val="50000"/>
                  </a:schemeClr>
                </a:solidFill>
                <a:latin typeface="Times New Roman" pitchFamily="18" charset="0"/>
                <a:cs typeface="Times New Roman" pitchFamily="18"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dirty="0"/>
              <a:t>Type in or paste your text here</a:t>
            </a:r>
          </a:p>
        </p:txBody>
      </p:sp>
      <p:sp>
        <p:nvSpPr>
          <p:cNvPr id="22" name="Text Placeholder 5"/>
          <p:cNvSpPr>
            <a:spLocks noGrp="1"/>
          </p:cNvSpPr>
          <p:nvPr>
            <p:ph type="body" sz="quarter" idx="22" hasCustomPrompt="1"/>
          </p:nvPr>
        </p:nvSpPr>
        <p:spPr>
          <a:xfrm>
            <a:off x="11587166" y="5548749"/>
            <a:ext cx="10048875" cy="754045"/>
          </a:xfrm>
          <a:prstGeom prst="rect">
            <a:avLst/>
          </a:prstGeom>
          <a:noFill/>
        </p:spPr>
        <p:txBody>
          <a:bodyPr lIns="91436" tIns="91436" rIns="91436" bIns="91436" anchor="ctr" anchorCtr="0">
            <a:spAutoFit/>
          </a:bodyPr>
          <a:lstStyle>
            <a:lvl1pPr marL="0" indent="0" algn="ctr">
              <a:buNone/>
              <a:defRPr sz="3700" b="1" u="sng" baseline="0">
                <a:solidFill>
                  <a:schemeClr val="accent5">
                    <a:lumMod val="50000"/>
                  </a:schemeClr>
                </a:solidFill>
              </a:defRPr>
            </a:lvl1pPr>
          </a:lstStyle>
          <a:p>
            <a:pPr lvl="0"/>
            <a:r>
              <a:rPr lang="en-US" dirty="0"/>
              <a:t>(click to edit)  MATERIALS &amp; METHODS</a:t>
            </a:r>
          </a:p>
        </p:txBody>
      </p:sp>
      <p:sp>
        <p:nvSpPr>
          <p:cNvPr id="23" name="Text Placeholder 3"/>
          <p:cNvSpPr>
            <a:spLocks noGrp="1"/>
          </p:cNvSpPr>
          <p:nvPr>
            <p:ph type="body" sz="quarter" idx="23" hasCustomPrompt="1"/>
          </p:nvPr>
        </p:nvSpPr>
        <p:spPr>
          <a:xfrm>
            <a:off x="22258339" y="6378481"/>
            <a:ext cx="10048874" cy="846363"/>
          </a:xfrm>
          <a:prstGeom prst="rect">
            <a:avLst/>
          </a:prstGeom>
        </p:spPr>
        <p:txBody>
          <a:bodyPr wrap="square" lIns="228589" tIns="228589" rIns="228589" bIns="228589">
            <a:spAutoFit/>
          </a:bodyPr>
          <a:lstStyle>
            <a:lvl1pPr marL="0" indent="0">
              <a:buNone/>
              <a:defRPr sz="2500">
                <a:solidFill>
                  <a:schemeClr val="accent5">
                    <a:lumMod val="50000"/>
                  </a:schemeClr>
                </a:solidFill>
                <a:latin typeface="Times New Roman" pitchFamily="18" charset="0"/>
                <a:cs typeface="Times New Roman" pitchFamily="18"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dirty="0"/>
              <a:t>Type in or paste your text here</a:t>
            </a:r>
          </a:p>
        </p:txBody>
      </p:sp>
      <p:sp>
        <p:nvSpPr>
          <p:cNvPr id="24" name="Text Placeholder 5"/>
          <p:cNvSpPr>
            <a:spLocks noGrp="1"/>
          </p:cNvSpPr>
          <p:nvPr>
            <p:ph type="body" sz="quarter" idx="24" hasCustomPrompt="1"/>
          </p:nvPr>
        </p:nvSpPr>
        <p:spPr>
          <a:xfrm>
            <a:off x="22250400" y="5548749"/>
            <a:ext cx="10058400" cy="754045"/>
          </a:xfrm>
          <a:prstGeom prst="rect">
            <a:avLst/>
          </a:prstGeom>
          <a:noFill/>
        </p:spPr>
        <p:txBody>
          <a:bodyPr lIns="91436" tIns="91436" rIns="91436" bIns="91436" anchor="ctr" anchorCtr="0">
            <a:spAutoFit/>
          </a:bodyPr>
          <a:lstStyle>
            <a:lvl1pPr marL="0" indent="0" algn="ctr">
              <a:buNone/>
              <a:defRPr sz="3700" b="1" u="sng" baseline="0">
                <a:solidFill>
                  <a:schemeClr val="accent5">
                    <a:lumMod val="50000"/>
                  </a:schemeClr>
                </a:solidFill>
              </a:defRPr>
            </a:lvl1pPr>
          </a:lstStyle>
          <a:p>
            <a:pPr lvl="0"/>
            <a:r>
              <a:rPr lang="en-US" dirty="0"/>
              <a:t>(click to edit)  RESULTS</a:t>
            </a:r>
          </a:p>
        </p:txBody>
      </p:sp>
      <p:sp>
        <p:nvSpPr>
          <p:cNvPr id="25" name="Text Placeholder 5"/>
          <p:cNvSpPr>
            <a:spLocks noGrp="1"/>
          </p:cNvSpPr>
          <p:nvPr>
            <p:ph type="body" sz="quarter" idx="25" hasCustomPrompt="1"/>
          </p:nvPr>
        </p:nvSpPr>
        <p:spPr>
          <a:xfrm>
            <a:off x="32914027" y="5548749"/>
            <a:ext cx="10047018" cy="754045"/>
          </a:xfrm>
          <a:prstGeom prst="rect">
            <a:avLst/>
          </a:prstGeom>
          <a:noFill/>
        </p:spPr>
        <p:txBody>
          <a:bodyPr wrap="square" lIns="91436" tIns="91436" rIns="91436" bIns="91436" anchor="ctr" anchorCtr="0">
            <a:spAutoFit/>
          </a:bodyPr>
          <a:lstStyle>
            <a:lvl1pPr marL="0" indent="0" algn="ctr">
              <a:buNone/>
              <a:defRPr sz="3700" b="1" u="sng" baseline="0">
                <a:solidFill>
                  <a:schemeClr val="accent5">
                    <a:lumMod val="50000"/>
                  </a:schemeClr>
                </a:solidFill>
              </a:defRPr>
            </a:lvl1pPr>
          </a:lstStyle>
          <a:p>
            <a:pPr lvl="0"/>
            <a:r>
              <a:rPr lang="en-US" dirty="0"/>
              <a:t>(click to edit)  CONCLUSIONS</a:t>
            </a:r>
          </a:p>
        </p:txBody>
      </p:sp>
      <p:sp>
        <p:nvSpPr>
          <p:cNvPr id="26" name="Text Placeholder 3"/>
          <p:cNvSpPr>
            <a:spLocks noGrp="1"/>
          </p:cNvSpPr>
          <p:nvPr>
            <p:ph type="body" sz="quarter" idx="26" hasCustomPrompt="1"/>
          </p:nvPr>
        </p:nvSpPr>
        <p:spPr>
          <a:xfrm>
            <a:off x="32914027" y="6378481"/>
            <a:ext cx="10047018" cy="846363"/>
          </a:xfrm>
          <a:prstGeom prst="rect">
            <a:avLst/>
          </a:prstGeom>
        </p:spPr>
        <p:txBody>
          <a:bodyPr wrap="square" lIns="228589" tIns="228589" rIns="228589" bIns="228589">
            <a:spAutoFit/>
          </a:bodyPr>
          <a:lstStyle>
            <a:lvl1pPr marL="0" indent="0">
              <a:buNone/>
              <a:defRPr sz="2500">
                <a:solidFill>
                  <a:schemeClr val="accent5">
                    <a:lumMod val="50000"/>
                  </a:schemeClr>
                </a:solidFill>
                <a:latin typeface="Times New Roman" pitchFamily="18" charset="0"/>
                <a:cs typeface="Times New Roman" pitchFamily="18"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dirty="0"/>
              <a:t>Type in or paste your text here</a:t>
            </a:r>
          </a:p>
        </p:txBody>
      </p:sp>
      <p:sp>
        <p:nvSpPr>
          <p:cNvPr id="27" name="Text Placeholder 5"/>
          <p:cNvSpPr>
            <a:spLocks noGrp="1"/>
          </p:cNvSpPr>
          <p:nvPr>
            <p:ph type="body" sz="quarter" idx="27" hasCustomPrompt="1"/>
          </p:nvPr>
        </p:nvSpPr>
        <p:spPr>
          <a:xfrm>
            <a:off x="32914027" y="14272738"/>
            <a:ext cx="10047018" cy="754045"/>
          </a:xfrm>
          <a:prstGeom prst="rect">
            <a:avLst/>
          </a:prstGeom>
          <a:noFill/>
        </p:spPr>
        <p:txBody>
          <a:bodyPr wrap="square" lIns="91436" tIns="91436" rIns="91436" bIns="91436" anchor="ctr" anchorCtr="0">
            <a:spAutoFit/>
          </a:bodyPr>
          <a:lstStyle>
            <a:lvl1pPr marL="0" indent="0" algn="ctr">
              <a:buNone/>
              <a:defRPr sz="3700" b="1" u="sng" baseline="0">
                <a:solidFill>
                  <a:schemeClr val="accent5">
                    <a:lumMod val="50000"/>
                  </a:schemeClr>
                </a:solidFill>
              </a:defRPr>
            </a:lvl1pPr>
          </a:lstStyle>
          <a:p>
            <a:pPr lvl="0"/>
            <a:r>
              <a:rPr lang="en-US" dirty="0"/>
              <a:t>(click to edit)  REFERENCES</a:t>
            </a:r>
          </a:p>
        </p:txBody>
      </p:sp>
      <p:sp>
        <p:nvSpPr>
          <p:cNvPr id="28" name="Text Placeholder 3"/>
          <p:cNvSpPr>
            <a:spLocks noGrp="1"/>
          </p:cNvSpPr>
          <p:nvPr>
            <p:ph type="body" sz="quarter" idx="28" hasCustomPrompt="1"/>
          </p:nvPr>
        </p:nvSpPr>
        <p:spPr>
          <a:xfrm>
            <a:off x="32914027" y="15011402"/>
            <a:ext cx="10052050" cy="846363"/>
          </a:xfrm>
          <a:prstGeom prst="rect">
            <a:avLst/>
          </a:prstGeom>
        </p:spPr>
        <p:txBody>
          <a:bodyPr wrap="square" lIns="228589" tIns="228589" rIns="228589" bIns="228589">
            <a:spAutoFit/>
          </a:bodyPr>
          <a:lstStyle>
            <a:lvl1pPr marL="0" indent="0">
              <a:buNone/>
              <a:defRPr sz="2500">
                <a:solidFill>
                  <a:schemeClr val="accent5">
                    <a:lumMod val="50000"/>
                  </a:schemeClr>
                </a:solidFill>
                <a:latin typeface="Times New Roman" pitchFamily="18" charset="0"/>
                <a:cs typeface="Times New Roman" pitchFamily="18"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dirty="0"/>
              <a:t>Type in or paste your text here</a:t>
            </a:r>
          </a:p>
        </p:txBody>
      </p:sp>
      <p:sp>
        <p:nvSpPr>
          <p:cNvPr id="29" name="Text Placeholder 5"/>
          <p:cNvSpPr>
            <a:spLocks noGrp="1"/>
          </p:cNvSpPr>
          <p:nvPr>
            <p:ph type="body" sz="quarter" idx="29" hasCustomPrompt="1"/>
          </p:nvPr>
        </p:nvSpPr>
        <p:spPr>
          <a:xfrm>
            <a:off x="32914027" y="25679401"/>
            <a:ext cx="10047018" cy="754045"/>
          </a:xfrm>
          <a:prstGeom prst="rect">
            <a:avLst/>
          </a:prstGeom>
          <a:noFill/>
        </p:spPr>
        <p:txBody>
          <a:bodyPr wrap="square" lIns="91436" tIns="91436" rIns="91436" bIns="91436" anchor="ctr" anchorCtr="0">
            <a:spAutoFit/>
          </a:bodyPr>
          <a:lstStyle>
            <a:lvl1pPr marL="0" indent="0" algn="ctr">
              <a:buNone/>
              <a:defRPr sz="3700" b="1" u="sng" baseline="0">
                <a:solidFill>
                  <a:schemeClr val="accent5">
                    <a:lumMod val="50000"/>
                  </a:schemeClr>
                </a:solidFill>
              </a:defRPr>
            </a:lvl1pPr>
          </a:lstStyle>
          <a:p>
            <a:pPr lvl="0"/>
            <a:r>
              <a:rPr lang="en-US" dirty="0"/>
              <a:t>(click to edit)  ACKNOWLEDGEMENTS or  CONTACT</a:t>
            </a:r>
          </a:p>
        </p:txBody>
      </p:sp>
      <p:sp>
        <p:nvSpPr>
          <p:cNvPr id="30" name="Text Placeholder 3"/>
          <p:cNvSpPr>
            <a:spLocks noGrp="1"/>
          </p:cNvSpPr>
          <p:nvPr>
            <p:ph type="body" sz="quarter" idx="30" hasCustomPrompt="1"/>
          </p:nvPr>
        </p:nvSpPr>
        <p:spPr>
          <a:xfrm>
            <a:off x="32914027" y="26433446"/>
            <a:ext cx="10052050" cy="846363"/>
          </a:xfrm>
          <a:prstGeom prst="rect">
            <a:avLst/>
          </a:prstGeom>
        </p:spPr>
        <p:txBody>
          <a:bodyPr wrap="square" lIns="228589" tIns="228589" rIns="228589" bIns="228589">
            <a:spAutoFit/>
          </a:bodyPr>
          <a:lstStyle>
            <a:lvl1pPr marL="0" indent="0">
              <a:buNone/>
              <a:defRPr sz="2500">
                <a:solidFill>
                  <a:schemeClr val="accent5">
                    <a:lumMod val="50000"/>
                  </a:schemeClr>
                </a:solidFill>
                <a:latin typeface="Times New Roman" pitchFamily="18" charset="0"/>
                <a:cs typeface="Times New Roman" pitchFamily="18"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dirty="0"/>
              <a:t>Type in or paste your text here</a:t>
            </a:r>
          </a:p>
        </p:txBody>
      </p:sp>
      <p:sp>
        <p:nvSpPr>
          <p:cNvPr id="60" name="Text Placeholder 3"/>
          <p:cNvSpPr>
            <a:spLocks noGrp="1"/>
          </p:cNvSpPr>
          <p:nvPr>
            <p:ph type="body" sz="quarter" idx="96" hasCustomPrompt="1"/>
          </p:nvPr>
        </p:nvSpPr>
        <p:spPr>
          <a:xfrm>
            <a:off x="904188" y="14951552"/>
            <a:ext cx="10056813" cy="846363"/>
          </a:xfrm>
          <a:prstGeom prst="rect">
            <a:avLst/>
          </a:prstGeom>
        </p:spPr>
        <p:txBody>
          <a:bodyPr wrap="square" lIns="228589" tIns="228589" rIns="228589" bIns="228589">
            <a:spAutoFit/>
          </a:bodyPr>
          <a:lstStyle>
            <a:lvl1pPr marL="0" indent="0">
              <a:buNone/>
              <a:defRPr sz="2500">
                <a:solidFill>
                  <a:schemeClr val="accent5">
                    <a:lumMod val="50000"/>
                  </a:schemeClr>
                </a:solidFill>
                <a:latin typeface="Times New Roman" pitchFamily="18" charset="0"/>
                <a:cs typeface="Times New Roman" pitchFamily="18"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dirty="0"/>
              <a:t>Type in or paste your text here</a:t>
            </a:r>
          </a:p>
        </p:txBody>
      </p:sp>
      <p:sp>
        <p:nvSpPr>
          <p:cNvPr id="77" name="Text Placeholder 76"/>
          <p:cNvSpPr>
            <a:spLocks noGrp="1"/>
          </p:cNvSpPr>
          <p:nvPr>
            <p:ph type="body" sz="quarter" idx="150" hasCustomPrompt="1"/>
          </p:nvPr>
        </p:nvSpPr>
        <p:spPr>
          <a:xfrm>
            <a:off x="5932593" y="3383947"/>
            <a:ext cx="31998968" cy="1280160"/>
          </a:xfrm>
          <a:prstGeom prst="rect">
            <a:avLst/>
          </a:prstGeom>
        </p:spPr>
        <p:txBody>
          <a:bodyPr>
            <a:normAutofit/>
          </a:bodyPr>
          <a:lstStyle>
            <a:lvl1pPr marL="0" indent="0" algn="ctr">
              <a:buFontTx/>
              <a:buNone/>
              <a:defRPr sz="6000">
                <a:solidFill>
                  <a:schemeClr val="accent5">
                    <a:lumMod val="50000"/>
                  </a:schemeClr>
                </a:solidFill>
                <a:latin typeface="+mj-lt"/>
              </a:defRPr>
            </a:lvl1pPr>
            <a:lvl2pPr>
              <a:buFontTx/>
              <a:buNone/>
              <a:defRPr sz="7200"/>
            </a:lvl2pPr>
            <a:lvl3pPr>
              <a:buFontTx/>
              <a:buNone/>
              <a:defRPr sz="7200"/>
            </a:lvl3pPr>
            <a:lvl4pPr>
              <a:buFontTx/>
              <a:buNone/>
              <a:defRPr sz="7200"/>
            </a:lvl4pPr>
            <a:lvl5pPr>
              <a:buFontTx/>
              <a:buNone/>
              <a:defRPr sz="7200"/>
            </a:lvl5pPr>
          </a:lstStyle>
          <a:p>
            <a:pPr lvl="0"/>
            <a:r>
              <a:rPr lang="en-US" dirty="0"/>
              <a:t>Click here to add affiliations</a:t>
            </a:r>
          </a:p>
        </p:txBody>
      </p:sp>
      <p:sp>
        <p:nvSpPr>
          <p:cNvPr id="78" name="Text Placeholder 76"/>
          <p:cNvSpPr>
            <a:spLocks noGrp="1"/>
          </p:cNvSpPr>
          <p:nvPr>
            <p:ph type="body" sz="quarter" idx="151" hasCustomPrompt="1"/>
          </p:nvPr>
        </p:nvSpPr>
        <p:spPr>
          <a:xfrm>
            <a:off x="5932593" y="2103787"/>
            <a:ext cx="31998968" cy="1280160"/>
          </a:xfrm>
          <a:prstGeom prst="rect">
            <a:avLst/>
          </a:prstGeom>
        </p:spPr>
        <p:txBody>
          <a:bodyPr anchor="t" anchorCtr="1">
            <a:normAutofit/>
          </a:bodyPr>
          <a:lstStyle>
            <a:lvl1pPr marL="0" indent="0" algn="ctr">
              <a:buFontTx/>
              <a:buNone/>
              <a:defRPr sz="8800">
                <a:solidFill>
                  <a:schemeClr val="accent5">
                    <a:lumMod val="50000"/>
                  </a:schemeClr>
                </a:solidFill>
                <a:latin typeface="+mj-lt"/>
              </a:defRPr>
            </a:lvl1pPr>
            <a:lvl2pPr>
              <a:buFontTx/>
              <a:buNone/>
              <a:defRPr sz="7200"/>
            </a:lvl2pPr>
            <a:lvl3pPr>
              <a:buFontTx/>
              <a:buNone/>
              <a:defRPr sz="7200"/>
            </a:lvl3pPr>
            <a:lvl4pPr>
              <a:buFontTx/>
              <a:buNone/>
              <a:defRPr sz="7200"/>
            </a:lvl4pPr>
            <a:lvl5pPr>
              <a:buFontTx/>
              <a:buNone/>
              <a:defRPr sz="7200"/>
            </a:lvl5pPr>
          </a:lstStyle>
          <a:p>
            <a:pPr lvl="0"/>
            <a:r>
              <a:rPr lang="en-US" dirty="0"/>
              <a:t>Click here to add authors</a:t>
            </a:r>
          </a:p>
        </p:txBody>
      </p:sp>
      <p:sp>
        <p:nvSpPr>
          <p:cNvPr id="79" name="Text Placeholder 76"/>
          <p:cNvSpPr>
            <a:spLocks noGrp="1"/>
          </p:cNvSpPr>
          <p:nvPr>
            <p:ph type="body" sz="quarter" idx="153" hasCustomPrompt="1"/>
          </p:nvPr>
        </p:nvSpPr>
        <p:spPr>
          <a:xfrm>
            <a:off x="5932593" y="465813"/>
            <a:ext cx="31998968" cy="1637973"/>
          </a:xfrm>
          <a:prstGeom prst="rect">
            <a:avLst/>
          </a:prstGeom>
        </p:spPr>
        <p:txBody>
          <a:bodyPr anchor="t" anchorCtr="1">
            <a:normAutofit/>
          </a:bodyPr>
          <a:lstStyle>
            <a:lvl1pPr marL="0" indent="0" algn="ctr">
              <a:buFontTx/>
              <a:buNone/>
              <a:defRPr sz="11500" b="1">
                <a:solidFill>
                  <a:schemeClr val="accent5">
                    <a:lumMod val="50000"/>
                  </a:schemeClr>
                </a:solidFill>
                <a:latin typeface="+mj-lt"/>
              </a:defRPr>
            </a:lvl1pPr>
            <a:lvl2pPr>
              <a:buFontTx/>
              <a:buNone/>
              <a:defRPr sz="7200"/>
            </a:lvl2pPr>
            <a:lvl3pPr>
              <a:buFontTx/>
              <a:buNone/>
              <a:defRPr sz="7200"/>
            </a:lvl3pPr>
            <a:lvl4pPr>
              <a:buFontTx/>
              <a:buNone/>
              <a:defRPr sz="7200"/>
            </a:lvl4pPr>
            <a:lvl5pPr>
              <a:buFontTx/>
              <a:buNone/>
              <a:defRPr sz="7200"/>
            </a:lvl5pPr>
          </a:lstStyle>
          <a:p>
            <a:pPr lvl="0"/>
            <a:r>
              <a:rPr lang="en-US" dirty="0"/>
              <a:t>Click here to add title</a:t>
            </a: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Standard 3 columns">
    <p:spTree>
      <p:nvGrpSpPr>
        <p:cNvPr id="1" name=""/>
        <p:cNvGrpSpPr/>
        <p:nvPr/>
      </p:nvGrpSpPr>
      <p:grpSpPr>
        <a:xfrm>
          <a:off x="0" y="0"/>
          <a:ext cx="0" cy="0"/>
          <a:chOff x="0" y="0"/>
          <a:chExt cx="0" cy="0"/>
        </a:xfrm>
      </p:grpSpPr>
      <p:sp>
        <p:nvSpPr>
          <p:cNvPr id="4" name="Text Placeholder 3"/>
          <p:cNvSpPr>
            <a:spLocks noGrp="1"/>
          </p:cNvSpPr>
          <p:nvPr>
            <p:ph type="body" sz="quarter" idx="10" hasCustomPrompt="1"/>
          </p:nvPr>
        </p:nvSpPr>
        <p:spPr>
          <a:xfrm>
            <a:off x="904186" y="6295353"/>
            <a:ext cx="13591277" cy="861752"/>
          </a:xfrm>
          <a:prstGeom prst="rect">
            <a:avLst/>
          </a:prstGeom>
        </p:spPr>
        <p:txBody>
          <a:bodyPr wrap="square" lIns="228589" tIns="228589" rIns="228589" bIns="228589">
            <a:spAutoFit/>
          </a:bodyPr>
          <a:lstStyle>
            <a:lvl1pPr marL="0" indent="0">
              <a:buNone/>
              <a:defRPr sz="2500">
                <a:solidFill>
                  <a:schemeClr val="accent5">
                    <a:lumMod val="50000"/>
                  </a:schemeClr>
                </a:solidFill>
                <a:latin typeface="Times New Roman" pitchFamily="18" charset="0"/>
                <a:cs typeface="Times New Roman" pitchFamily="18"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dirty="0"/>
              <a:t>Type in or paste your text here</a:t>
            </a:r>
          </a:p>
        </p:txBody>
      </p:sp>
      <p:sp>
        <p:nvSpPr>
          <p:cNvPr id="6" name="Text Placeholder 5"/>
          <p:cNvSpPr>
            <a:spLocks noGrp="1"/>
          </p:cNvSpPr>
          <p:nvPr>
            <p:ph type="body" sz="quarter" idx="11" hasCustomPrompt="1"/>
          </p:nvPr>
        </p:nvSpPr>
        <p:spPr>
          <a:xfrm>
            <a:off x="922338" y="5431995"/>
            <a:ext cx="13573126" cy="754045"/>
          </a:xfrm>
          <a:prstGeom prst="rect">
            <a:avLst/>
          </a:prstGeom>
          <a:noFill/>
        </p:spPr>
        <p:txBody>
          <a:bodyPr wrap="square" lIns="91436" tIns="91436" rIns="91436" bIns="91436" anchor="ctr" anchorCtr="0">
            <a:spAutoFit/>
          </a:bodyPr>
          <a:lstStyle>
            <a:lvl1pPr marL="0" indent="0" algn="ctr">
              <a:buNone/>
              <a:defRPr sz="3700" b="1" u="sng" baseline="0">
                <a:solidFill>
                  <a:schemeClr val="accent5">
                    <a:lumMod val="50000"/>
                  </a:schemeClr>
                </a:solidFill>
              </a:defRPr>
            </a:lvl1pPr>
          </a:lstStyle>
          <a:p>
            <a:pPr lvl="0"/>
            <a:r>
              <a:rPr lang="en-US" dirty="0"/>
              <a:t>(click to add) INTRODUCTION or ABSTRACT</a:t>
            </a:r>
          </a:p>
        </p:txBody>
      </p:sp>
      <p:sp>
        <p:nvSpPr>
          <p:cNvPr id="19" name="Text Placeholder 3"/>
          <p:cNvSpPr>
            <a:spLocks noGrp="1"/>
          </p:cNvSpPr>
          <p:nvPr>
            <p:ph type="body" sz="quarter" idx="19" hasCustomPrompt="1"/>
          </p:nvPr>
        </p:nvSpPr>
        <p:spPr>
          <a:xfrm>
            <a:off x="922338" y="18240478"/>
            <a:ext cx="13592864" cy="861752"/>
          </a:xfrm>
          <a:prstGeom prst="rect">
            <a:avLst/>
          </a:prstGeom>
        </p:spPr>
        <p:txBody>
          <a:bodyPr wrap="square" lIns="228589" tIns="228589" rIns="228589" bIns="228589">
            <a:spAutoFit/>
          </a:bodyPr>
          <a:lstStyle>
            <a:lvl1pPr marL="0" indent="0">
              <a:buNone/>
              <a:defRPr sz="2500">
                <a:solidFill>
                  <a:schemeClr val="accent5">
                    <a:lumMod val="50000"/>
                  </a:schemeClr>
                </a:solidFill>
                <a:latin typeface="Times New Roman" pitchFamily="18" charset="0"/>
                <a:cs typeface="Times New Roman" pitchFamily="18"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dirty="0"/>
              <a:t>Type in or paste your text here</a:t>
            </a:r>
          </a:p>
        </p:txBody>
      </p:sp>
      <p:sp>
        <p:nvSpPr>
          <p:cNvPr id="20" name="Text Placeholder 5"/>
          <p:cNvSpPr>
            <a:spLocks noGrp="1"/>
          </p:cNvSpPr>
          <p:nvPr>
            <p:ph type="body" sz="quarter" idx="20" hasCustomPrompt="1"/>
          </p:nvPr>
        </p:nvSpPr>
        <p:spPr>
          <a:xfrm>
            <a:off x="942080" y="17409229"/>
            <a:ext cx="13573125" cy="754045"/>
          </a:xfrm>
          <a:prstGeom prst="rect">
            <a:avLst/>
          </a:prstGeom>
          <a:noFill/>
        </p:spPr>
        <p:txBody>
          <a:bodyPr wrap="square" lIns="91436" tIns="91436" rIns="91436" bIns="91436" anchor="ctr" anchorCtr="0">
            <a:spAutoFit/>
          </a:bodyPr>
          <a:lstStyle>
            <a:lvl1pPr marL="0" indent="0" algn="ctr">
              <a:buNone/>
              <a:defRPr sz="3700" b="1" u="sng" baseline="0">
                <a:solidFill>
                  <a:schemeClr val="accent5">
                    <a:lumMod val="50000"/>
                  </a:schemeClr>
                </a:solidFill>
              </a:defRPr>
            </a:lvl1pPr>
          </a:lstStyle>
          <a:p>
            <a:pPr lvl="0"/>
            <a:r>
              <a:rPr lang="en-US" dirty="0"/>
              <a:t>(click to add)  OBJECTIVES</a:t>
            </a:r>
          </a:p>
        </p:txBody>
      </p:sp>
      <p:sp>
        <p:nvSpPr>
          <p:cNvPr id="21" name="Text Placeholder 3"/>
          <p:cNvSpPr>
            <a:spLocks noGrp="1"/>
          </p:cNvSpPr>
          <p:nvPr>
            <p:ph type="body" sz="quarter" idx="21" hasCustomPrompt="1"/>
          </p:nvPr>
        </p:nvSpPr>
        <p:spPr>
          <a:xfrm>
            <a:off x="15154276" y="21595083"/>
            <a:ext cx="13571534" cy="861752"/>
          </a:xfrm>
          <a:prstGeom prst="rect">
            <a:avLst/>
          </a:prstGeom>
        </p:spPr>
        <p:txBody>
          <a:bodyPr wrap="square" lIns="228589" tIns="228589" rIns="228589" bIns="228589">
            <a:spAutoFit/>
          </a:bodyPr>
          <a:lstStyle>
            <a:lvl1pPr marL="0" indent="0">
              <a:buNone/>
              <a:defRPr sz="2500">
                <a:solidFill>
                  <a:schemeClr val="accent5">
                    <a:lumMod val="50000"/>
                  </a:schemeClr>
                </a:solidFill>
                <a:latin typeface="Times New Roman" pitchFamily="18" charset="0"/>
                <a:cs typeface="Times New Roman" pitchFamily="18"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dirty="0"/>
              <a:t>Type in or paste your text here</a:t>
            </a:r>
          </a:p>
        </p:txBody>
      </p:sp>
      <p:sp>
        <p:nvSpPr>
          <p:cNvPr id="22" name="Text Placeholder 5"/>
          <p:cNvSpPr>
            <a:spLocks noGrp="1"/>
          </p:cNvSpPr>
          <p:nvPr>
            <p:ph type="body" sz="quarter" idx="22" hasCustomPrompt="1"/>
          </p:nvPr>
        </p:nvSpPr>
        <p:spPr>
          <a:xfrm>
            <a:off x="15154276" y="20739663"/>
            <a:ext cx="13571534" cy="754045"/>
          </a:xfrm>
          <a:prstGeom prst="rect">
            <a:avLst/>
          </a:prstGeom>
          <a:noFill/>
        </p:spPr>
        <p:txBody>
          <a:bodyPr wrap="square" lIns="91436" tIns="91436" rIns="91436" bIns="91436" anchor="ctr" anchorCtr="0">
            <a:spAutoFit/>
          </a:bodyPr>
          <a:lstStyle>
            <a:lvl1pPr marL="0" indent="0" algn="ctr">
              <a:buNone/>
              <a:defRPr sz="3700" b="1" u="sng" baseline="0">
                <a:solidFill>
                  <a:schemeClr val="accent5">
                    <a:lumMod val="50000"/>
                  </a:schemeClr>
                </a:solidFill>
              </a:defRPr>
            </a:lvl1pPr>
          </a:lstStyle>
          <a:p>
            <a:pPr lvl="0"/>
            <a:r>
              <a:rPr lang="en-US" dirty="0"/>
              <a:t>(click to add)  MATERIALS &amp; METHODS</a:t>
            </a:r>
          </a:p>
        </p:txBody>
      </p:sp>
      <p:sp>
        <p:nvSpPr>
          <p:cNvPr id="23" name="Text Placeholder 3"/>
          <p:cNvSpPr>
            <a:spLocks noGrp="1"/>
          </p:cNvSpPr>
          <p:nvPr>
            <p:ph type="body" sz="quarter" idx="23" hasCustomPrompt="1"/>
          </p:nvPr>
        </p:nvSpPr>
        <p:spPr>
          <a:xfrm>
            <a:off x="15162215" y="6295353"/>
            <a:ext cx="13571534" cy="861752"/>
          </a:xfrm>
          <a:prstGeom prst="rect">
            <a:avLst/>
          </a:prstGeom>
        </p:spPr>
        <p:txBody>
          <a:bodyPr wrap="square" lIns="228589" tIns="228589" rIns="228589" bIns="228589">
            <a:spAutoFit/>
          </a:bodyPr>
          <a:lstStyle>
            <a:lvl1pPr marL="0" indent="0">
              <a:buNone/>
              <a:defRPr sz="2500">
                <a:solidFill>
                  <a:schemeClr val="accent5">
                    <a:lumMod val="50000"/>
                  </a:schemeClr>
                </a:solidFill>
                <a:latin typeface="Times New Roman" pitchFamily="18" charset="0"/>
                <a:cs typeface="Times New Roman" pitchFamily="18"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dirty="0"/>
              <a:t>Type in or paste your text here</a:t>
            </a:r>
          </a:p>
        </p:txBody>
      </p:sp>
      <p:sp>
        <p:nvSpPr>
          <p:cNvPr id="24" name="Text Placeholder 5"/>
          <p:cNvSpPr>
            <a:spLocks noGrp="1"/>
          </p:cNvSpPr>
          <p:nvPr>
            <p:ph type="body" sz="quarter" idx="24" hasCustomPrompt="1"/>
          </p:nvPr>
        </p:nvSpPr>
        <p:spPr>
          <a:xfrm>
            <a:off x="15154277" y="5431995"/>
            <a:ext cx="13579475" cy="754045"/>
          </a:xfrm>
          <a:prstGeom prst="rect">
            <a:avLst/>
          </a:prstGeom>
          <a:noFill/>
        </p:spPr>
        <p:txBody>
          <a:bodyPr wrap="square" lIns="91436" tIns="91436" rIns="91436" bIns="91436" anchor="ctr" anchorCtr="0">
            <a:spAutoFit/>
          </a:bodyPr>
          <a:lstStyle>
            <a:lvl1pPr marL="0" indent="0" algn="ctr">
              <a:buNone/>
              <a:defRPr sz="3700" b="1" u="sng" baseline="0">
                <a:solidFill>
                  <a:schemeClr val="accent5">
                    <a:lumMod val="50000"/>
                  </a:schemeClr>
                </a:solidFill>
              </a:defRPr>
            </a:lvl1pPr>
          </a:lstStyle>
          <a:p>
            <a:pPr lvl="0"/>
            <a:r>
              <a:rPr lang="en-US" dirty="0"/>
              <a:t>(click to add)  RESULTS</a:t>
            </a:r>
          </a:p>
        </p:txBody>
      </p:sp>
      <p:sp>
        <p:nvSpPr>
          <p:cNvPr id="25" name="Text Placeholder 5"/>
          <p:cNvSpPr>
            <a:spLocks noGrp="1"/>
          </p:cNvSpPr>
          <p:nvPr>
            <p:ph type="body" sz="quarter" idx="25" hasCustomPrompt="1"/>
          </p:nvPr>
        </p:nvSpPr>
        <p:spPr>
          <a:xfrm>
            <a:off x="29395741" y="5431995"/>
            <a:ext cx="13576029" cy="754045"/>
          </a:xfrm>
          <a:prstGeom prst="rect">
            <a:avLst/>
          </a:prstGeom>
          <a:noFill/>
        </p:spPr>
        <p:txBody>
          <a:bodyPr wrap="square" lIns="91436" tIns="91436" rIns="91436" bIns="91436" anchor="ctr" anchorCtr="0">
            <a:spAutoFit/>
          </a:bodyPr>
          <a:lstStyle>
            <a:lvl1pPr marL="0" indent="0" algn="ctr">
              <a:buNone/>
              <a:defRPr sz="3700" b="1" u="sng" baseline="0">
                <a:solidFill>
                  <a:schemeClr val="accent5">
                    <a:lumMod val="50000"/>
                  </a:schemeClr>
                </a:solidFill>
              </a:defRPr>
            </a:lvl1pPr>
          </a:lstStyle>
          <a:p>
            <a:pPr lvl="0"/>
            <a:r>
              <a:rPr lang="en-US" dirty="0"/>
              <a:t>(click to add)  CONCLUSIONS</a:t>
            </a:r>
          </a:p>
        </p:txBody>
      </p:sp>
      <p:sp>
        <p:nvSpPr>
          <p:cNvPr id="26" name="Text Placeholder 3"/>
          <p:cNvSpPr>
            <a:spLocks noGrp="1"/>
          </p:cNvSpPr>
          <p:nvPr>
            <p:ph type="body" sz="quarter" idx="26" hasCustomPrompt="1"/>
          </p:nvPr>
        </p:nvSpPr>
        <p:spPr>
          <a:xfrm>
            <a:off x="29395741" y="6295353"/>
            <a:ext cx="13576029" cy="861752"/>
          </a:xfrm>
          <a:prstGeom prst="rect">
            <a:avLst/>
          </a:prstGeom>
        </p:spPr>
        <p:txBody>
          <a:bodyPr wrap="square" lIns="228589" tIns="228589" rIns="228589" bIns="228589">
            <a:spAutoFit/>
          </a:bodyPr>
          <a:lstStyle>
            <a:lvl1pPr marL="0" indent="0">
              <a:buNone/>
              <a:defRPr sz="2500">
                <a:solidFill>
                  <a:schemeClr val="accent5">
                    <a:lumMod val="50000"/>
                  </a:schemeClr>
                </a:solidFill>
                <a:latin typeface="Times New Roman" pitchFamily="18" charset="0"/>
                <a:cs typeface="Times New Roman" pitchFamily="18"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dirty="0"/>
              <a:t>Type in or paste your text here</a:t>
            </a:r>
          </a:p>
        </p:txBody>
      </p:sp>
      <p:sp>
        <p:nvSpPr>
          <p:cNvPr id="27" name="Text Placeholder 5"/>
          <p:cNvSpPr>
            <a:spLocks noGrp="1"/>
          </p:cNvSpPr>
          <p:nvPr>
            <p:ph type="body" sz="quarter" idx="27" hasCustomPrompt="1"/>
          </p:nvPr>
        </p:nvSpPr>
        <p:spPr>
          <a:xfrm>
            <a:off x="29395741" y="17377122"/>
            <a:ext cx="13576029" cy="754045"/>
          </a:xfrm>
          <a:prstGeom prst="rect">
            <a:avLst/>
          </a:prstGeom>
          <a:noFill/>
        </p:spPr>
        <p:txBody>
          <a:bodyPr wrap="square" lIns="91436" tIns="91436" rIns="91436" bIns="91436" anchor="ctr" anchorCtr="0">
            <a:spAutoFit/>
          </a:bodyPr>
          <a:lstStyle>
            <a:lvl1pPr marL="0" indent="0" algn="ctr">
              <a:buNone/>
              <a:tabLst/>
              <a:defRPr sz="3700" b="1" u="sng" baseline="0">
                <a:solidFill>
                  <a:schemeClr val="accent5">
                    <a:lumMod val="50000"/>
                  </a:schemeClr>
                </a:solidFill>
              </a:defRPr>
            </a:lvl1pPr>
          </a:lstStyle>
          <a:p>
            <a:pPr lvl="0"/>
            <a:r>
              <a:rPr lang="en-US" dirty="0"/>
              <a:t>(click to add)  REFERENCES</a:t>
            </a:r>
          </a:p>
        </p:txBody>
      </p:sp>
      <p:sp>
        <p:nvSpPr>
          <p:cNvPr id="28" name="Text Placeholder 3"/>
          <p:cNvSpPr>
            <a:spLocks noGrp="1"/>
          </p:cNvSpPr>
          <p:nvPr>
            <p:ph type="body" sz="quarter" idx="28" hasCustomPrompt="1"/>
          </p:nvPr>
        </p:nvSpPr>
        <p:spPr>
          <a:xfrm>
            <a:off x="29390710" y="18157350"/>
            <a:ext cx="13581061" cy="861752"/>
          </a:xfrm>
          <a:prstGeom prst="rect">
            <a:avLst/>
          </a:prstGeom>
        </p:spPr>
        <p:txBody>
          <a:bodyPr wrap="square" lIns="228589" tIns="228589" rIns="228589" bIns="228589">
            <a:spAutoFit/>
          </a:bodyPr>
          <a:lstStyle>
            <a:lvl1pPr marL="0" indent="0">
              <a:buNone/>
              <a:defRPr sz="2500">
                <a:solidFill>
                  <a:schemeClr val="accent5">
                    <a:lumMod val="50000"/>
                  </a:schemeClr>
                </a:solidFill>
                <a:latin typeface="Times New Roman" pitchFamily="18" charset="0"/>
                <a:cs typeface="Times New Roman" pitchFamily="18"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dirty="0"/>
              <a:t>Type in or paste your text here</a:t>
            </a:r>
          </a:p>
        </p:txBody>
      </p:sp>
      <p:sp>
        <p:nvSpPr>
          <p:cNvPr id="29" name="Text Placeholder 5"/>
          <p:cNvSpPr>
            <a:spLocks noGrp="1"/>
          </p:cNvSpPr>
          <p:nvPr>
            <p:ph type="body" sz="quarter" idx="29" hasCustomPrompt="1"/>
          </p:nvPr>
        </p:nvSpPr>
        <p:spPr>
          <a:xfrm>
            <a:off x="29395741" y="25845657"/>
            <a:ext cx="13576029" cy="754045"/>
          </a:xfrm>
          <a:prstGeom prst="rect">
            <a:avLst/>
          </a:prstGeom>
          <a:noFill/>
        </p:spPr>
        <p:txBody>
          <a:bodyPr wrap="square" lIns="91436" tIns="91436" rIns="91436" bIns="91436" anchor="ctr" anchorCtr="0">
            <a:spAutoFit/>
          </a:bodyPr>
          <a:lstStyle>
            <a:lvl1pPr marL="0" indent="0" algn="ctr">
              <a:buNone/>
              <a:defRPr sz="3700" b="1" u="sng" baseline="0">
                <a:solidFill>
                  <a:schemeClr val="accent5">
                    <a:lumMod val="50000"/>
                  </a:schemeClr>
                </a:solidFill>
              </a:defRPr>
            </a:lvl1pPr>
          </a:lstStyle>
          <a:p>
            <a:pPr lvl="0"/>
            <a:r>
              <a:rPr lang="en-US" dirty="0"/>
              <a:t>(click to add)  ACKNOWLEDGEMENTS  or  CONTACT</a:t>
            </a:r>
          </a:p>
        </p:txBody>
      </p:sp>
      <p:sp>
        <p:nvSpPr>
          <p:cNvPr id="30" name="Text Placeholder 3"/>
          <p:cNvSpPr>
            <a:spLocks noGrp="1"/>
          </p:cNvSpPr>
          <p:nvPr>
            <p:ph type="body" sz="quarter" idx="30" hasCustomPrompt="1"/>
          </p:nvPr>
        </p:nvSpPr>
        <p:spPr>
          <a:xfrm>
            <a:off x="29395742" y="26625887"/>
            <a:ext cx="13581061" cy="861752"/>
          </a:xfrm>
          <a:prstGeom prst="rect">
            <a:avLst/>
          </a:prstGeom>
        </p:spPr>
        <p:txBody>
          <a:bodyPr wrap="square" lIns="228589" tIns="228589" rIns="228589" bIns="228589">
            <a:spAutoFit/>
          </a:bodyPr>
          <a:lstStyle>
            <a:lvl1pPr marL="0" indent="0">
              <a:buNone/>
              <a:defRPr sz="2500">
                <a:solidFill>
                  <a:schemeClr val="accent5">
                    <a:lumMod val="50000"/>
                  </a:schemeClr>
                </a:solidFill>
                <a:latin typeface="Times New Roman" pitchFamily="18" charset="0"/>
                <a:cs typeface="Times New Roman" pitchFamily="18"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dirty="0"/>
              <a:t>Type in or paste your text here</a:t>
            </a:r>
          </a:p>
        </p:txBody>
      </p:sp>
      <p:sp>
        <p:nvSpPr>
          <p:cNvPr id="64" name="Text Placeholder 76"/>
          <p:cNvSpPr>
            <a:spLocks noGrp="1"/>
          </p:cNvSpPr>
          <p:nvPr>
            <p:ph type="body" sz="quarter" idx="150" hasCustomPrompt="1"/>
          </p:nvPr>
        </p:nvSpPr>
        <p:spPr>
          <a:xfrm>
            <a:off x="5932593" y="3383947"/>
            <a:ext cx="31998968" cy="1280160"/>
          </a:xfrm>
          <a:prstGeom prst="rect">
            <a:avLst/>
          </a:prstGeom>
        </p:spPr>
        <p:txBody>
          <a:bodyPr>
            <a:normAutofit/>
          </a:bodyPr>
          <a:lstStyle>
            <a:lvl1pPr marL="0" indent="0" algn="ctr">
              <a:buFontTx/>
              <a:buNone/>
              <a:defRPr sz="6000">
                <a:solidFill>
                  <a:schemeClr val="accent5">
                    <a:lumMod val="50000"/>
                  </a:schemeClr>
                </a:solidFill>
                <a:latin typeface="+mj-lt"/>
              </a:defRPr>
            </a:lvl1pPr>
            <a:lvl2pPr>
              <a:buFontTx/>
              <a:buNone/>
              <a:defRPr sz="7200"/>
            </a:lvl2pPr>
            <a:lvl3pPr>
              <a:buFontTx/>
              <a:buNone/>
              <a:defRPr sz="7200"/>
            </a:lvl3pPr>
            <a:lvl4pPr>
              <a:buFontTx/>
              <a:buNone/>
              <a:defRPr sz="7200"/>
            </a:lvl4pPr>
            <a:lvl5pPr>
              <a:buFontTx/>
              <a:buNone/>
              <a:defRPr sz="7200"/>
            </a:lvl5pPr>
          </a:lstStyle>
          <a:p>
            <a:pPr lvl="0"/>
            <a:r>
              <a:rPr lang="en-US" dirty="0"/>
              <a:t>Click here to add affiliations</a:t>
            </a:r>
          </a:p>
        </p:txBody>
      </p:sp>
      <p:sp>
        <p:nvSpPr>
          <p:cNvPr id="65" name="Text Placeholder 76"/>
          <p:cNvSpPr>
            <a:spLocks noGrp="1"/>
          </p:cNvSpPr>
          <p:nvPr>
            <p:ph type="body" sz="quarter" idx="151" hasCustomPrompt="1"/>
          </p:nvPr>
        </p:nvSpPr>
        <p:spPr>
          <a:xfrm>
            <a:off x="5932593" y="2103787"/>
            <a:ext cx="31998968" cy="1280160"/>
          </a:xfrm>
          <a:prstGeom prst="rect">
            <a:avLst/>
          </a:prstGeom>
        </p:spPr>
        <p:txBody>
          <a:bodyPr anchor="t" anchorCtr="1">
            <a:normAutofit/>
          </a:bodyPr>
          <a:lstStyle>
            <a:lvl1pPr marL="0" indent="0" algn="ctr">
              <a:buFontTx/>
              <a:buNone/>
              <a:defRPr sz="8800">
                <a:solidFill>
                  <a:schemeClr val="accent5">
                    <a:lumMod val="50000"/>
                  </a:schemeClr>
                </a:solidFill>
                <a:latin typeface="+mj-lt"/>
              </a:defRPr>
            </a:lvl1pPr>
            <a:lvl2pPr>
              <a:buFontTx/>
              <a:buNone/>
              <a:defRPr sz="7200"/>
            </a:lvl2pPr>
            <a:lvl3pPr>
              <a:buFontTx/>
              <a:buNone/>
              <a:defRPr sz="7200"/>
            </a:lvl3pPr>
            <a:lvl4pPr>
              <a:buFontTx/>
              <a:buNone/>
              <a:defRPr sz="7200"/>
            </a:lvl4pPr>
            <a:lvl5pPr>
              <a:buFontTx/>
              <a:buNone/>
              <a:defRPr sz="7200"/>
            </a:lvl5pPr>
          </a:lstStyle>
          <a:p>
            <a:pPr lvl="0"/>
            <a:r>
              <a:rPr lang="en-US" dirty="0"/>
              <a:t>Click here to add authors</a:t>
            </a:r>
          </a:p>
        </p:txBody>
      </p:sp>
      <p:sp>
        <p:nvSpPr>
          <p:cNvPr id="66" name="Text Placeholder 76"/>
          <p:cNvSpPr>
            <a:spLocks noGrp="1"/>
          </p:cNvSpPr>
          <p:nvPr>
            <p:ph type="body" sz="quarter" idx="153" hasCustomPrompt="1"/>
          </p:nvPr>
        </p:nvSpPr>
        <p:spPr>
          <a:xfrm>
            <a:off x="5932593" y="465813"/>
            <a:ext cx="31998968" cy="1637973"/>
          </a:xfrm>
          <a:prstGeom prst="rect">
            <a:avLst/>
          </a:prstGeom>
        </p:spPr>
        <p:txBody>
          <a:bodyPr anchor="t" anchorCtr="1">
            <a:normAutofit/>
          </a:bodyPr>
          <a:lstStyle>
            <a:lvl1pPr marL="0" indent="0" algn="ctr">
              <a:buFontTx/>
              <a:buNone/>
              <a:defRPr sz="11500" b="1">
                <a:solidFill>
                  <a:schemeClr val="accent5">
                    <a:lumMod val="50000"/>
                  </a:schemeClr>
                </a:solidFill>
                <a:latin typeface="+mj-lt"/>
              </a:defRPr>
            </a:lvl1pPr>
            <a:lvl2pPr>
              <a:buFontTx/>
              <a:buNone/>
              <a:defRPr sz="7200"/>
            </a:lvl2pPr>
            <a:lvl3pPr>
              <a:buFontTx/>
              <a:buNone/>
              <a:defRPr sz="7200"/>
            </a:lvl3pPr>
            <a:lvl4pPr>
              <a:buFontTx/>
              <a:buNone/>
              <a:defRPr sz="7200"/>
            </a:lvl4pPr>
            <a:lvl5pPr>
              <a:buFontTx/>
              <a:buNone/>
              <a:defRPr sz="7200"/>
            </a:lvl5pPr>
          </a:lstStyle>
          <a:p>
            <a:pPr lvl="0"/>
            <a:r>
              <a:rPr lang="en-US" dirty="0"/>
              <a:t>Click here to add title</a:t>
            </a: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Wide center column">
    <p:spTree>
      <p:nvGrpSpPr>
        <p:cNvPr id="1" name=""/>
        <p:cNvGrpSpPr/>
        <p:nvPr/>
      </p:nvGrpSpPr>
      <p:grpSpPr>
        <a:xfrm>
          <a:off x="0" y="0"/>
          <a:ext cx="0" cy="0"/>
          <a:chOff x="0" y="0"/>
          <a:chExt cx="0" cy="0"/>
        </a:xfrm>
      </p:grpSpPr>
      <p:sp>
        <p:nvSpPr>
          <p:cNvPr id="4" name="Text Placeholder 3"/>
          <p:cNvSpPr>
            <a:spLocks noGrp="1"/>
          </p:cNvSpPr>
          <p:nvPr>
            <p:ph type="body" sz="quarter" idx="10" hasCustomPrompt="1"/>
          </p:nvPr>
        </p:nvSpPr>
        <p:spPr>
          <a:xfrm>
            <a:off x="904188" y="6212225"/>
            <a:ext cx="10056813" cy="846363"/>
          </a:xfrm>
          <a:prstGeom prst="rect">
            <a:avLst/>
          </a:prstGeom>
        </p:spPr>
        <p:txBody>
          <a:bodyPr wrap="square" lIns="228589" tIns="228589" rIns="228589" bIns="228589">
            <a:spAutoFit/>
          </a:bodyPr>
          <a:lstStyle>
            <a:lvl1pPr marL="0" indent="0">
              <a:buNone/>
              <a:defRPr sz="2500">
                <a:solidFill>
                  <a:schemeClr val="accent5">
                    <a:lumMod val="50000"/>
                  </a:schemeClr>
                </a:solidFill>
                <a:latin typeface="Times New Roman" panose="02020603050405020304" pitchFamily="18" charset="0"/>
                <a:cs typeface="Times New Roman" panose="02020603050405020304" pitchFamily="18"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dirty="0"/>
              <a:t>Enter your text here</a:t>
            </a:r>
          </a:p>
        </p:txBody>
      </p:sp>
      <p:sp>
        <p:nvSpPr>
          <p:cNvPr id="6" name="Text Placeholder 5"/>
          <p:cNvSpPr>
            <a:spLocks noGrp="1"/>
          </p:cNvSpPr>
          <p:nvPr>
            <p:ph type="body" sz="quarter" idx="11" hasCustomPrompt="1"/>
          </p:nvPr>
        </p:nvSpPr>
        <p:spPr>
          <a:xfrm>
            <a:off x="922341" y="5348867"/>
            <a:ext cx="10048875" cy="754045"/>
          </a:xfrm>
          <a:prstGeom prst="rect">
            <a:avLst/>
          </a:prstGeom>
          <a:noFill/>
        </p:spPr>
        <p:txBody>
          <a:bodyPr lIns="91436" tIns="91436" rIns="91436" bIns="91436" anchor="ctr" anchorCtr="0">
            <a:spAutoFit/>
          </a:bodyPr>
          <a:lstStyle>
            <a:lvl1pPr marL="0" indent="0" algn="ctr">
              <a:buNone/>
              <a:defRPr sz="3700" b="1" u="sng" baseline="0">
                <a:solidFill>
                  <a:schemeClr val="accent5">
                    <a:lumMod val="50000"/>
                  </a:schemeClr>
                </a:solidFill>
              </a:defRPr>
            </a:lvl1pPr>
          </a:lstStyle>
          <a:p>
            <a:pPr lvl="0"/>
            <a:r>
              <a:rPr lang="en-US" dirty="0"/>
              <a:t>(click to add) INTRODUCTION or ABSTRACT</a:t>
            </a:r>
          </a:p>
        </p:txBody>
      </p:sp>
      <p:sp>
        <p:nvSpPr>
          <p:cNvPr id="19" name="Text Placeholder 3"/>
          <p:cNvSpPr>
            <a:spLocks noGrp="1"/>
          </p:cNvSpPr>
          <p:nvPr>
            <p:ph type="body" sz="quarter" idx="19" hasCustomPrompt="1"/>
          </p:nvPr>
        </p:nvSpPr>
        <p:spPr>
          <a:xfrm>
            <a:off x="902598" y="15043762"/>
            <a:ext cx="10058400" cy="846363"/>
          </a:xfrm>
          <a:prstGeom prst="rect">
            <a:avLst/>
          </a:prstGeom>
        </p:spPr>
        <p:txBody>
          <a:bodyPr wrap="square" lIns="228589" tIns="228589" rIns="228589" bIns="228589">
            <a:spAutoFit/>
          </a:bodyPr>
          <a:lstStyle>
            <a:lvl1pPr marL="0" indent="0">
              <a:buNone/>
              <a:defRPr sz="2500">
                <a:solidFill>
                  <a:schemeClr val="accent5">
                    <a:lumMod val="50000"/>
                  </a:schemeClr>
                </a:solidFill>
                <a:latin typeface="Times New Roman" panose="02020603050405020304" pitchFamily="18" charset="0"/>
                <a:cs typeface="Times New Roman" panose="02020603050405020304" pitchFamily="18"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dirty="0"/>
              <a:t>Enter your text here</a:t>
            </a:r>
          </a:p>
        </p:txBody>
      </p:sp>
      <p:sp>
        <p:nvSpPr>
          <p:cNvPr id="20" name="Text Placeholder 5"/>
          <p:cNvSpPr>
            <a:spLocks noGrp="1"/>
          </p:cNvSpPr>
          <p:nvPr>
            <p:ph type="body" sz="quarter" idx="20" hasCustomPrompt="1"/>
          </p:nvPr>
        </p:nvSpPr>
        <p:spPr>
          <a:xfrm>
            <a:off x="922339" y="14212513"/>
            <a:ext cx="10050462" cy="754045"/>
          </a:xfrm>
          <a:prstGeom prst="rect">
            <a:avLst/>
          </a:prstGeom>
          <a:noFill/>
        </p:spPr>
        <p:txBody>
          <a:bodyPr wrap="square" lIns="91436" tIns="91436" rIns="91436" bIns="91436" anchor="ctr" anchorCtr="0">
            <a:spAutoFit/>
          </a:bodyPr>
          <a:lstStyle>
            <a:lvl1pPr marL="0" indent="0" algn="ctr">
              <a:buNone/>
              <a:defRPr sz="3700" b="1" u="sng" baseline="0">
                <a:solidFill>
                  <a:schemeClr val="accent5">
                    <a:lumMod val="50000"/>
                  </a:schemeClr>
                </a:solidFill>
              </a:defRPr>
            </a:lvl1pPr>
          </a:lstStyle>
          <a:p>
            <a:pPr lvl="0"/>
            <a:r>
              <a:rPr lang="en-US" dirty="0"/>
              <a:t>(click to add)  OBJECTIVES</a:t>
            </a:r>
          </a:p>
        </p:txBody>
      </p:sp>
      <p:sp>
        <p:nvSpPr>
          <p:cNvPr id="21" name="Text Placeholder 3"/>
          <p:cNvSpPr>
            <a:spLocks noGrp="1"/>
          </p:cNvSpPr>
          <p:nvPr>
            <p:ph type="body" sz="quarter" idx="21" hasCustomPrompt="1"/>
          </p:nvPr>
        </p:nvSpPr>
        <p:spPr>
          <a:xfrm>
            <a:off x="11587163" y="6204287"/>
            <a:ext cx="20720048" cy="846363"/>
          </a:xfrm>
          <a:prstGeom prst="rect">
            <a:avLst/>
          </a:prstGeom>
        </p:spPr>
        <p:txBody>
          <a:bodyPr wrap="square" lIns="228589" tIns="228589" rIns="228589" bIns="228589">
            <a:spAutoFit/>
          </a:bodyPr>
          <a:lstStyle>
            <a:lvl1pPr marL="0" indent="0">
              <a:buNone/>
              <a:defRPr sz="2500">
                <a:solidFill>
                  <a:schemeClr val="accent5">
                    <a:lumMod val="50000"/>
                  </a:schemeClr>
                </a:solidFill>
                <a:latin typeface="Times New Roman" panose="02020603050405020304" pitchFamily="18" charset="0"/>
                <a:cs typeface="Times New Roman" panose="02020603050405020304" pitchFamily="18"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dirty="0"/>
              <a:t>Enter your text here</a:t>
            </a:r>
          </a:p>
        </p:txBody>
      </p:sp>
      <p:sp>
        <p:nvSpPr>
          <p:cNvPr id="22" name="Text Placeholder 5"/>
          <p:cNvSpPr>
            <a:spLocks noGrp="1"/>
          </p:cNvSpPr>
          <p:nvPr>
            <p:ph type="body" sz="quarter" idx="22" hasCustomPrompt="1"/>
          </p:nvPr>
        </p:nvSpPr>
        <p:spPr>
          <a:xfrm>
            <a:off x="11587164" y="5348867"/>
            <a:ext cx="20720050" cy="754045"/>
          </a:xfrm>
          <a:prstGeom prst="rect">
            <a:avLst/>
          </a:prstGeom>
          <a:noFill/>
        </p:spPr>
        <p:txBody>
          <a:bodyPr wrap="square" lIns="91436" tIns="91436" rIns="91436" bIns="91436" anchor="ctr" anchorCtr="0">
            <a:spAutoFit/>
          </a:bodyPr>
          <a:lstStyle>
            <a:lvl1pPr marL="0" indent="0" algn="ctr">
              <a:buNone/>
              <a:defRPr sz="3700" b="1" u="sng" baseline="0">
                <a:solidFill>
                  <a:schemeClr val="accent5">
                    <a:lumMod val="50000"/>
                  </a:schemeClr>
                </a:solidFill>
              </a:defRPr>
            </a:lvl1pPr>
          </a:lstStyle>
          <a:p>
            <a:pPr lvl="0"/>
            <a:r>
              <a:rPr lang="en-US" dirty="0"/>
              <a:t>(header)  MATERIALS &amp; METHODS</a:t>
            </a:r>
          </a:p>
        </p:txBody>
      </p:sp>
      <p:sp>
        <p:nvSpPr>
          <p:cNvPr id="23" name="Text Placeholder 3"/>
          <p:cNvSpPr>
            <a:spLocks noGrp="1"/>
          </p:cNvSpPr>
          <p:nvPr>
            <p:ph type="body" sz="quarter" idx="23" hasCustomPrompt="1"/>
          </p:nvPr>
        </p:nvSpPr>
        <p:spPr>
          <a:xfrm>
            <a:off x="11587164" y="21896538"/>
            <a:ext cx="20720050" cy="846363"/>
          </a:xfrm>
          <a:prstGeom prst="rect">
            <a:avLst/>
          </a:prstGeom>
        </p:spPr>
        <p:txBody>
          <a:bodyPr wrap="square" lIns="228589" tIns="228589" rIns="228589" bIns="228589">
            <a:spAutoFit/>
          </a:bodyPr>
          <a:lstStyle>
            <a:lvl1pPr marL="0" indent="0">
              <a:buNone/>
              <a:defRPr sz="2500">
                <a:solidFill>
                  <a:schemeClr val="accent5">
                    <a:lumMod val="50000"/>
                  </a:schemeClr>
                </a:solidFill>
                <a:latin typeface="Times New Roman" panose="02020603050405020304" pitchFamily="18" charset="0"/>
                <a:cs typeface="Times New Roman" panose="02020603050405020304" pitchFamily="18"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dirty="0"/>
              <a:t>Enter your text here</a:t>
            </a:r>
          </a:p>
        </p:txBody>
      </p:sp>
      <p:sp>
        <p:nvSpPr>
          <p:cNvPr id="24" name="Text Placeholder 5"/>
          <p:cNvSpPr>
            <a:spLocks noGrp="1"/>
          </p:cNvSpPr>
          <p:nvPr>
            <p:ph type="body" sz="quarter" idx="24" hasCustomPrompt="1"/>
          </p:nvPr>
        </p:nvSpPr>
        <p:spPr>
          <a:xfrm>
            <a:off x="11587162" y="21074746"/>
            <a:ext cx="20720050" cy="754045"/>
          </a:xfrm>
          <a:prstGeom prst="rect">
            <a:avLst/>
          </a:prstGeom>
          <a:noFill/>
        </p:spPr>
        <p:txBody>
          <a:bodyPr wrap="square" lIns="91436" tIns="91436" rIns="91436" bIns="91436" anchor="ctr" anchorCtr="0">
            <a:spAutoFit/>
          </a:bodyPr>
          <a:lstStyle>
            <a:lvl1pPr marL="0" indent="0" algn="ctr">
              <a:buNone/>
              <a:defRPr sz="3700" b="1" u="sng" baseline="0">
                <a:solidFill>
                  <a:schemeClr val="accent5">
                    <a:lumMod val="50000"/>
                  </a:schemeClr>
                </a:solidFill>
              </a:defRPr>
            </a:lvl1pPr>
          </a:lstStyle>
          <a:p>
            <a:pPr lvl="0"/>
            <a:r>
              <a:rPr lang="en-US" dirty="0"/>
              <a:t>(click to add)  RESULTS</a:t>
            </a:r>
          </a:p>
        </p:txBody>
      </p:sp>
      <p:sp>
        <p:nvSpPr>
          <p:cNvPr id="25" name="Text Placeholder 5"/>
          <p:cNvSpPr>
            <a:spLocks noGrp="1"/>
          </p:cNvSpPr>
          <p:nvPr>
            <p:ph type="body" sz="quarter" idx="25" hasCustomPrompt="1"/>
          </p:nvPr>
        </p:nvSpPr>
        <p:spPr>
          <a:xfrm>
            <a:off x="32905536" y="5348867"/>
            <a:ext cx="10047018" cy="754045"/>
          </a:xfrm>
          <a:prstGeom prst="rect">
            <a:avLst/>
          </a:prstGeom>
          <a:noFill/>
        </p:spPr>
        <p:txBody>
          <a:bodyPr wrap="square" lIns="91436" tIns="91436" rIns="91436" bIns="91436" anchor="ctr" anchorCtr="0">
            <a:spAutoFit/>
          </a:bodyPr>
          <a:lstStyle>
            <a:lvl1pPr marL="0" indent="0" algn="ctr">
              <a:buNone/>
              <a:defRPr sz="3700" b="1" u="sng" baseline="0">
                <a:solidFill>
                  <a:schemeClr val="accent5">
                    <a:lumMod val="50000"/>
                  </a:schemeClr>
                </a:solidFill>
              </a:defRPr>
            </a:lvl1pPr>
          </a:lstStyle>
          <a:p>
            <a:pPr lvl="0"/>
            <a:r>
              <a:rPr lang="en-US" dirty="0"/>
              <a:t>(click to add) CONCLUSIONS</a:t>
            </a:r>
          </a:p>
        </p:txBody>
      </p:sp>
      <p:sp>
        <p:nvSpPr>
          <p:cNvPr id="26" name="Text Placeholder 3"/>
          <p:cNvSpPr>
            <a:spLocks noGrp="1"/>
          </p:cNvSpPr>
          <p:nvPr>
            <p:ph type="body" sz="quarter" idx="26" hasCustomPrompt="1"/>
          </p:nvPr>
        </p:nvSpPr>
        <p:spPr>
          <a:xfrm>
            <a:off x="32905536" y="6212225"/>
            <a:ext cx="10047018" cy="846363"/>
          </a:xfrm>
          <a:prstGeom prst="rect">
            <a:avLst/>
          </a:prstGeom>
        </p:spPr>
        <p:txBody>
          <a:bodyPr wrap="square" lIns="228589" tIns="228589" rIns="228589" bIns="228589">
            <a:spAutoFit/>
          </a:bodyPr>
          <a:lstStyle>
            <a:lvl1pPr marL="0" indent="0">
              <a:buNone/>
              <a:defRPr sz="2500">
                <a:solidFill>
                  <a:schemeClr val="accent5">
                    <a:lumMod val="50000"/>
                  </a:schemeClr>
                </a:solidFill>
                <a:latin typeface="Times New Roman" panose="02020603050405020304" pitchFamily="18" charset="0"/>
                <a:cs typeface="Times New Roman" panose="02020603050405020304" pitchFamily="18"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dirty="0"/>
              <a:t>Enter your text here</a:t>
            </a:r>
          </a:p>
        </p:txBody>
      </p:sp>
      <p:sp>
        <p:nvSpPr>
          <p:cNvPr id="27" name="Text Placeholder 5"/>
          <p:cNvSpPr>
            <a:spLocks noGrp="1"/>
          </p:cNvSpPr>
          <p:nvPr>
            <p:ph type="body" sz="quarter" idx="27" hasCustomPrompt="1"/>
          </p:nvPr>
        </p:nvSpPr>
        <p:spPr>
          <a:xfrm>
            <a:off x="32905536" y="14272738"/>
            <a:ext cx="10047018" cy="754045"/>
          </a:xfrm>
          <a:prstGeom prst="rect">
            <a:avLst/>
          </a:prstGeom>
          <a:noFill/>
        </p:spPr>
        <p:txBody>
          <a:bodyPr wrap="square" lIns="91436" tIns="91436" rIns="91436" bIns="91436" anchor="ctr" anchorCtr="0">
            <a:spAutoFit/>
          </a:bodyPr>
          <a:lstStyle>
            <a:lvl1pPr marL="0" indent="0" algn="ctr">
              <a:buNone/>
              <a:defRPr sz="3700" b="1" u="sng" baseline="0">
                <a:solidFill>
                  <a:schemeClr val="accent5">
                    <a:lumMod val="50000"/>
                  </a:schemeClr>
                </a:solidFill>
              </a:defRPr>
            </a:lvl1pPr>
          </a:lstStyle>
          <a:p>
            <a:pPr lvl="0"/>
            <a:r>
              <a:rPr lang="en-US" dirty="0"/>
              <a:t>(click to add) REFERENCES</a:t>
            </a:r>
          </a:p>
        </p:txBody>
      </p:sp>
      <p:sp>
        <p:nvSpPr>
          <p:cNvPr id="28" name="Text Placeholder 3"/>
          <p:cNvSpPr>
            <a:spLocks noGrp="1"/>
          </p:cNvSpPr>
          <p:nvPr>
            <p:ph type="body" sz="quarter" idx="28" hasCustomPrompt="1"/>
          </p:nvPr>
        </p:nvSpPr>
        <p:spPr>
          <a:xfrm>
            <a:off x="32905536" y="15011402"/>
            <a:ext cx="10052050" cy="846363"/>
          </a:xfrm>
          <a:prstGeom prst="rect">
            <a:avLst/>
          </a:prstGeom>
        </p:spPr>
        <p:txBody>
          <a:bodyPr wrap="square" lIns="228589" tIns="228589" rIns="228589" bIns="228589">
            <a:spAutoFit/>
          </a:bodyPr>
          <a:lstStyle>
            <a:lvl1pPr marL="0" indent="0">
              <a:buNone/>
              <a:defRPr sz="2500">
                <a:solidFill>
                  <a:schemeClr val="accent5">
                    <a:lumMod val="50000"/>
                  </a:schemeClr>
                </a:solidFill>
                <a:latin typeface="Times New Roman" panose="02020603050405020304" pitchFamily="18" charset="0"/>
                <a:cs typeface="Times New Roman" panose="02020603050405020304" pitchFamily="18"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dirty="0"/>
              <a:t>Enter your text here</a:t>
            </a:r>
          </a:p>
        </p:txBody>
      </p:sp>
      <p:sp>
        <p:nvSpPr>
          <p:cNvPr id="29" name="Text Placeholder 5"/>
          <p:cNvSpPr>
            <a:spLocks noGrp="1"/>
          </p:cNvSpPr>
          <p:nvPr>
            <p:ph type="body" sz="quarter" idx="29" hasCustomPrompt="1"/>
          </p:nvPr>
        </p:nvSpPr>
        <p:spPr>
          <a:xfrm>
            <a:off x="32905536" y="25669876"/>
            <a:ext cx="10047018" cy="754045"/>
          </a:xfrm>
          <a:prstGeom prst="rect">
            <a:avLst/>
          </a:prstGeom>
          <a:noFill/>
        </p:spPr>
        <p:txBody>
          <a:bodyPr wrap="square" lIns="91436" tIns="91436" rIns="91436" bIns="91436" anchor="ctr" anchorCtr="0">
            <a:spAutoFit/>
          </a:bodyPr>
          <a:lstStyle>
            <a:lvl1pPr marL="0" indent="0" algn="ctr">
              <a:buNone/>
              <a:defRPr sz="3700" b="1" u="sng" baseline="0">
                <a:solidFill>
                  <a:schemeClr val="accent5">
                    <a:lumMod val="50000"/>
                  </a:schemeClr>
                </a:solidFill>
              </a:defRPr>
            </a:lvl1pPr>
          </a:lstStyle>
          <a:p>
            <a:pPr lvl="0"/>
            <a:r>
              <a:rPr lang="en-US" dirty="0"/>
              <a:t>(click to add)  ACKNOWLEDGEMENTS or CONTACT</a:t>
            </a:r>
          </a:p>
        </p:txBody>
      </p:sp>
      <p:sp>
        <p:nvSpPr>
          <p:cNvPr id="30" name="Text Placeholder 3"/>
          <p:cNvSpPr>
            <a:spLocks noGrp="1"/>
          </p:cNvSpPr>
          <p:nvPr>
            <p:ph type="body" sz="quarter" idx="30" hasCustomPrompt="1"/>
          </p:nvPr>
        </p:nvSpPr>
        <p:spPr>
          <a:xfrm>
            <a:off x="32905536" y="26436774"/>
            <a:ext cx="10052050" cy="846363"/>
          </a:xfrm>
          <a:prstGeom prst="rect">
            <a:avLst/>
          </a:prstGeom>
        </p:spPr>
        <p:txBody>
          <a:bodyPr wrap="square" lIns="228589" tIns="228589" rIns="228589" bIns="228589">
            <a:spAutoFit/>
          </a:bodyPr>
          <a:lstStyle>
            <a:lvl1pPr marL="0" indent="0">
              <a:buNone/>
              <a:defRPr sz="2500">
                <a:solidFill>
                  <a:schemeClr val="accent5">
                    <a:lumMod val="50000"/>
                  </a:schemeClr>
                </a:solidFill>
                <a:latin typeface="Times New Roman" panose="02020603050405020304" pitchFamily="18" charset="0"/>
                <a:cs typeface="Times New Roman" panose="02020603050405020304" pitchFamily="18"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dirty="0"/>
              <a:t>Enter your text here</a:t>
            </a:r>
          </a:p>
        </p:txBody>
      </p:sp>
      <p:sp>
        <p:nvSpPr>
          <p:cNvPr id="64" name="Text Placeholder 76"/>
          <p:cNvSpPr>
            <a:spLocks noGrp="1"/>
          </p:cNvSpPr>
          <p:nvPr>
            <p:ph type="body" sz="quarter" idx="150" hasCustomPrompt="1"/>
          </p:nvPr>
        </p:nvSpPr>
        <p:spPr>
          <a:xfrm>
            <a:off x="5932593" y="3383947"/>
            <a:ext cx="31998968" cy="1280160"/>
          </a:xfrm>
          <a:prstGeom prst="rect">
            <a:avLst/>
          </a:prstGeom>
        </p:spPr>
        <p:txBody>
          <a:bodyPr>
            <a:normAutofit/>
          </a:bodyPr>
          <a:lstStyle>
            <a:lvl1pPr marL="0" indent="0" algn="ctr">
              <a:buFontTx/>
              <a:buNone/>
              <a:defRPr sz="6000">
                <a:solidFill>
                  <a:schemeClr val="accent5">
                    <a:lumMod val="50000"/>
                  </a:schemeClr>
                </a:solidFill>
                <a:latin typeface="+mj-lt"/>
              </a:defRPr>
            </a:lvl1pPr>
            <a:lvl2pPr>
              <a:buFontTx/>
              <a:buNone/>
              <a:defRPr sz="7200"/>
            </a:lvl2pPr>
            <a:lvl3pPr>
              <a:buFontTx/>
              <a:buNone/>
              <a:defRPr sz="7200"/>
            </a:lvl3pPr>
            <a:lvl4pPr>
              <a:buFontTx/>
              <a:buNone/>
              <a:defRPr sz="7200"/>
            </a:lvl4pPr>
            <a:lvl5pPr>
              <a:buFontTx/>
              <a:buNone/>
              <a:defRPr sz="7200"/>
            </a:lvl5pPr>
          </a:lstStyle>
          <a:p>
            <a:pPr lvl="0"/>
            <a:r>
              <a:rPr lang="en-US" dirty="0"/>
              <a:t>Click here to add affiliations</a:t>
            </a:r>
          </a:p>
        </p:txBody>
      </p:sp>
      <p:sp>
        <p:nvSpPr>
          <p:cNvPr id="65" name="Text Placeholder 76"/>
          <p:cNvSpPr>
            <a:spLocks noGrp="1"/>
          </p:cNvSpPr>
          <p:nvPr>
            <p:ph type="body" sz="quarter" idx="151" hasCustomPrompt="1"/>
          </p:nvPr>
        </p:nvSpPr>
        <p:spPr>
          <a:xfrm>
            <a:off x="5932593" y="2103787"/>
            <a:ext cx="31998968" cy="1280160"/>
          </a:xfrm>
          <a:prstGeom prst="rect">
            <a:avLst/>
          </a:prstGeom>
        </p:spPr>
        <p:txBody>
          <a:bodyPr anchor="t" anchorCtr="1">
            <a:normAutofit/>
          </a:bodyPr>
          <a:lstStyle>
            <a:lvl1pPr marL="0" indent="0" algn="ctr">
              <a:buFontTx/>
              <a:buNone/>
              <a:defRPr sz="8800">
                <a:solidFill>
                  <a:schemeClr val="accent5">
                    <a:lumMod val="50000"/>
                  </a:schemeClr>
                </a:solidFill>
                <a:latin typeface="+mj-lt"/>
              </a:defRPr>
            </a:lvl1pPr>
            <a:lvl2pPr>
              <a:buFontTx/>
              <a:buNone/>
              <a:defRPr sz="7200"/>
            </a:lvl2pPr>
            <a:lvl3pPr>
              <a:buFontTx/>
              <a:buNone/>
              <a:defRPr sz="7200"/>
            </a:lvl3pPr>
            <a:lvl4pPr>
              <a:buFontTx/>
              <a:buNone/>
              <a:defRPr sz="7200"/>
            </a:lvl4pPr>
            <a:lvl5pPr>
              <a:buFontTx/>
              <a:buNone/>
              <a:defRPr sz="7200"/>
            </a:lvl5pPr>
          </a:lstStyle>
          <a:p>
            <a:pPr lvl="0"/>
            <a:r>
              <a:rPr lang="en-US" dirty="0"/>
              <a:t>Click here to add authors</a:t>
            </a:r>
          </a:p>
        </p:txBody>
      </p:sp>
      <p:sp>
        <p:nvSpPr>
          <p:cNvPr id="66" name="Text Placeholder 76"/>
          <p:cNvSpPr>
            <a:spLocks noGrp="1"/>
          </p:cNvSpPr>
          <p:nvPr>
            <p:ph type="body" sz="quarter" idx="153" hasCustomPrompt="1"/>
          </p:nvPr>
        </p:nvSpPr>
        <p:spPr>
          <a:xfrm>
            <a:off x="5932593" y="465813"/>
            <a:ext cx="31998968" cy="1637973"/>
          </a:xfrm>
          <a:prstGeom prst="rect">
            <a:avLst/>
          </a:prstGeom>
        </p:spPr>
        <p:txBody>
          <a:bodyPr anchor="t" anchorCtr="1">
            <a:normAutofit/>
          </a:bodyPr>
          <a:lstStyle>
            <a:lvl1pPr marL="0" indent="0" algn="ctr">
              <a:buFontTx/>
              <a:buNone/>
              <a:defRPr sz="11500" b="1">
                <a:solidFill>
                  <a:schemeClr val="accent5">
                    <a:lumMod val="50000"/>
                  </a:schemeClr>
                </a:solidFill>
                <a:latin typeface="+mj-lt"/>
              </a:defRPr>
            </a:lvl1pPr>
            <a:lvl2pPr>
              <a:buFontTx/>
              <a:buNone/>
              <a:defRPr sz="7200"/>
            </a:lvl2pPr>
            <a:lvl3pPr>
              <a:buFontTx/>
              <a:buNone/>
              <a:defRPr sz="7200"/>
            </a:lvl3pPr>
            <a:lvl4pPr>
              <a:buFontTx/>
              <a:buNone/>
              <a:defRPr sz="7200"/>
            </a:lvl4pPr>
            <a:lvl5pPr>
              <a:buFontTx/>
              <a:buNone/>
              <a:defRPr sz="7200"/>
            </a:lvl5pPr>
          </a:lstStyle>
          <a:p>
            <a:pPr lvl="0"/>
            <a:r>
              <a:rPr lang="en-US" dirty="0"/>
              <a:t>Click here to add title</a:t>
            </a: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7" name="Group 6"/>
          <p:cNvGrpSpPr/>
          <p:nvPr/>
        </p:nvGrpSpPr>
        <p:grpSpPr>
          <a:xfrm>
            <a:off x="-40637" y="-40644"/>
            <a:ext cx="44015059" cy="32999688"/>
            <a:chOff x="-8466" y="-8468"/>
            <a:chExt cx="9169804" cy="6874935"/>
          </a:xfrm>
        </p:grpSpPr>
        <p:cxnSp>
          <p:nvCxnSpPr>
            <p:cNvPr id="17" name="Straight Connector 16"/>
            <p:cNvCxnSpPr/>
            <p:nvPr/>
          </p:nvCxnSpPr>
          <p:spPr>
            <a:xfrm flipV="1">
              <a:off x="5130830" y="4175605"/>
              <a:ext cx="4022475" cy="2682396"/>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7042707"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sp>
          <p:nvSpPr>
            <p:cNvPr id="19" name="Freeform 18"/>
            <p:cNvSpPr/>
            <p:nvPr/>
          </p:nvSpPr>
          <p:spPr>
            <a:xfrm>
              <a:off x="6891896" y="1"/>
              <a:ext cx="2269442" cy="6866466"/>
            </a:xfrm>
            <a:custGeom>
              <a:avLst/>
              <a:gdLst/>
              <a:ahLst/>
              <a:cxnLst/>
              <a:rect l="l" t="t" r="r" b="b"/>
              <a:pathLst>
                <a:path w="2269442" h="6866466">
                  <a:moveTo>
                    <a:pt x="2023534" y="0"/>
                  </a:moveTo>
                  <a:lnTo>
                    <a:pt x="0" y="6858000"/>
                  </a:lnTo>
                  <a:lnTo>
                    <a:pt x="2269067" y="6866466"/>
                  </a:lnTo>
                  <a:cubicBezTo>
                    <a:pt x="2271889" y="4580466"/>
                    <a:pt x="2257778" y="2294466"/>
                    <a:pt x="2260600" y="8466"/>
                  </a:cubicBezTo>
                  <a:lnTo>
                    <a:pt x="2023534"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0" name="Freeform 19"/>
            <p:cNvSpPr/>
            <p:nvPr/>
          </p:nvSpPr>
          <p:spPr>
            <a:xfrm>
              <a:off x="7205158" y="-8467"/>
              <a:ext cx="1948147" cy="6866467"/>
            </a:xfrm>
            <a:custGeom>
              <a:avLst/>
              <a:gdLst/>
              <a:ahLst/>
              <a:cxnLst/>
              <a:rect l="l" t="t" r="r" b="b"/>
              <a:pathLst>
                <a:path w="1948147" h="6866467">
                  <a:moveTo>
                    <a:pt x="0" y="0"/>
                  </a:moveTo>
                  <a:lnTo>
                    <a:pt x="1202267" y="6866467"/>
                  </a:lnTo>
                  <a:lnTo>
                    <a:pt x="1947333" y="6866467"/>
                  </a:lnTo>
                  <a:cubicBezTo>
                    <a:pt x="1944511" y="4577645"/>
                    <a:pt x="1950155" y="2288822"/>
                    <a:pt x="1947333" y="0"/>
                  </a:cubicBez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1" name="Freeform 20"/>
            <p:cNvSpPr/>
            <p:nvPr/>
          </p:nvSpPr>
          <p:spPr>
            <a:xfrm>
              <a:off x="6637896" y="3920066"/>
              <a:ext cx="2513565" cy="2937933"/>
            </a:xfrm>
            <a:custGeom>
              <a:avLst/>
              <a:gdLst/>
              <a:ahLst/>
              <a:cxnLst/>
              <a:rect l="l" t="t" r="r" b="b"/>
              <a:pathLst>
                <a:path w="3259667" h="3810000">
                  <a:moveTo>
                    <a:pt x="0" y="3810000"/>
                  </a:moveTo>
                  <a:lnTo>
                    <a:pt x="3251200" y="0"/>
                  </a:lnTo>
                  <a:cubicBezTo>
                    <a:pt x="3254022" y="1270000"/>
                    <a:pt x="3256845" y="2540000"/>
                    <a:pt x="3259667" y="3810000"/>
                  </a:cubicBezTo>
                  <a:lnTo>
                    <a:pt x="0" y="3810000"/>
                  </a:lnTo>
                  <a:close/>
                </a:path>
              </a:pathLst>
            </a:cu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2" name="Freeform 21"/>
            <p:cNvSpPr/>
            <p:nvPr/>
          </p:nvSpPr>
          <p:spPr>
            <a:xfrm>
              <a:off x="7010429" y="-8467"/>
              <a:ext cx="2142876" cy="6866467"/>
            </a:xfrm>
            <a:custGeom>
              <a:avLst/>
              <a:gdLst/>
              <a:ahLst/>
              <a:cxnLst/>
              <a:rect l="l" t="t" r="r" b="b"/>
              <a:pathLst>
                <a:path w="2853267" h="6866467">
                  <a:moveTo>
                    <a:pt x="0" y="0"/>
                  </a:moveTo>
                  <a:lnTo>
                    <a:pt x="2472267" y="6866467"/>
                  </a:lnTo>
                  <a:lnTo>
                    <a:pt x="2853267" y="6858000"/>
                  </a:lnTo>
                  <a:lnTo>
                    <a:pt x="2853267" y="0"/>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Freeform 22"/>
            <p:cNvSpPr/>
            <p:nvPr/>
          </p:nvSpPr>
          <p:spPr>
            <a:xfrm>
              <a:off x="8295776" y="-8467"/>
              <a:ext cx="857530" cy="6866467"/>
            </a:xfrm>
            <a:custGeom>
              <a:avLst/>
              <a:gdLst/>
              <a:ahLst/>
              <a:cxnLst/>
              <a:rect l="l" t="t" r="r" b="b"/>
              <a:pathLst>
                <a:path w="1286933" h="6866467">
                  <a:moveTo>
                    <a:pt x="1016000" y="0"/>
                  </a:moveTo>
                  <a:lnTo>
                    <a:pt x="0" y="6866467"/>
                  </a:lnTo>
                  <a:lnTo>
                    <a:pt x="1286933" y="6866467"/>
                  </a:lnTo>
                  <a:cubicBezTo>
                    <a:pt x="1284111" y="4577645"/>
                    <a:pt x="1281288" y="2288822"/>
                    <a:pt x="1278466" y="0"/>
                  </a:cubicBezTo>
                  <a:lnTo>
                    <a:pt x="1016000"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Freeform 23"/>
            <p:cNvSpPr/>
            <p:nvPr/>
          </p:nvSpPr>
          <p:spPr>
            <a:xfrm>
              <a:off x="8077231" y="-8468"/>
              <a:ext cx="1066770" cy="6866467"/>
            </a:xfrm>
            <a:custGeom>
              <a:avLst/>
              <a:gdLst/>
              <a:ahLst/>
              <a:cxnLst/>
              <a:rect l="l" t="t" r="r" b="b"/>
              <a:pathLst>
                <a:path w="1270244" h="6866467">
                  <a:moveTo>
                    <a:pt x="0" y="0"/>
                  </a:moveTo>
                  <a:lnTo>
                    <a:pt x="1117600" y="6866467"/>
                  </a:lnTo>
                  <a:lnTo>
                    <a:pt x="1270000" y="6866467"/>
                  </a:lnTo>
                  <a:cubicBezTo>
                    <a:pt x="1272822" y="4574822"/>
                    <a:pt x="1250245" y="2291645"/>
                    <a:pt x="1253067" y="0"/>
                  </a:cubicBez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Freeform 24"/>
            <p:cNvSpPr/>
            <p:nvPr/>
          </p:nvSpPr>
          <p:spPr>
            <a:xfrm>
              <a:off x="8060297" y="4893733"/>
              <a:ext cx="1094086" cy="1964267"/>
            </a:xfrm>
            <a:custGeom>
              <a:avLst/>
              <a:gdLst/>
              <a:ahLst/>
              <a:cxnLst/>
              <a:rect l="l" t="t" r="r" b="b"/>
              <a:pathLst>
                <a:path w="1820333" h="3268133">
                  <a:moveTo>
                    <a:pt x="0" y="3268133"/>
                  </a:moveTo>
                  <a:lnTo>
                    <a:pt x="1811866" y="0"/>
                  </a:lnTo>
                  <a:cubicBezTo>
                    <a:pt x="1814688" y="1086555"/>
                    <a:pt x="1817511" y="2173111"/>
                    <a:pt x="1820333" y="3259666"/>
                  </a:cubicBezTo>
                  <a:lnTo>
                    <a:pt x="0" y="3268133"/>
                  </a:lnTo>
                  <a:close/>
                </a:path>
              </a:pathLst>
            </a:cu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Freeform 27"/>
            <p:cNvSpPr/>
            <p:nvPr/>
          </p:nvSpPr>
          <p:spPr>
            <a:xfrm>
              <a:off x="-8466" y="-8468"/>
              <a:ext cx="863600" cy="5698067"/>
            </a:xfrm>
            <a:custGeom>
              <a:avLst/>
              <a:gdLst/>
              <a:ahLst/>
              <a:cxnLst/>
              <a:rect l="l" t="t" r="r" b="b"/>
              <a:pathLst>
                <a:path w="863600" h="5698067">
                  <a:moveTo>
                    <a:pt x="0" y="8467"/>
                  </a:moveTo>
                  <a:lnTo>
                    <a:pt x="863600" y="0"/>
                  </a:lnTo>
                  <a:lnTo>
                    <a:pt x="863600" y="16934"/>
                  </a:lnTo>
                  <a:lnTo>
                    <a:pt x="0" y="5698067"/>
                  </a:lnTo>
                  <a:lnTo>
                    <a:pt x="0" y="8467"/>
                  </a:lnTo>
                  <a:close/>
                </a:path>
              </a:pathLst>
            </a:cu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5426859" y="11541763"/>
            <a:ext cx="27968251" cy="7902250"/>
          </a:xfrm>
        </p:spPr>
        <p:txBody>
          <a:bodyPr anchor="b">
            <a:noAutofit/>
          </a:bodyPr>
          <a:lstStyle>
            <a:lvl1pPr algn="r">
              <a:defRPr sz="25920">
                <a:solidFill>
                  <a:schemeClr val="accent1"/>
                </a:solidFill>
              </a:defRPr>
            </a:lvl1pPr>
          </a:lstStyle>
          <a:p>
            <a:r>
              <a:rPr lang="en-US"/>
              <a:t>Click to edit Master title style</a:t>
            </a:r>
            <a:endParaRPr lang="en-US" dirty="0"/>
          </a:p>
        </p:txBody>
      </p:sp>
      <p:sp>
        <p:nvSpPr>
          <p:cNvPr id="3" name="Subtitle 2"/>
          <p:cNvSpPr>
            <a:spLocks noGrp="1"/>
          </p:cNvSpPr>
          <p:nvPr>
            <p:ph type="subTitle" idx="1"/>
          </p:nvPr>
        </p:nvSpPr>
        <p:spPr>
          <a:xfrm>
            <a:off x="5426859" y="19444006"/>
            <a:ext cx="27968251" cy="5265115"/>
          </a:xfrm>
        </p:spPr>
        <p:txBody>
          <a:bodyPr anchor="t"/>
          <a:lstStyle>
            <a:lvl1pPr marL="0" indent="0" algn="r">
              <a:buNone/>
              <a:defRPr>
                <a:solidFill>
                  <a:schemeClr val="tx1">
                    <a:lumMod val="50000"/>
                    <a:lumOff val="50000"/>
                  </a:schemeClr>
                </a:solidFill>
              </a:defRPr>
            </a:lvl1pPr>
            <a:lvl2pPr marL="2194560" indent="0" algn="ctr">
              <a:buNone/>
              <a:defRPr>
                <a:solidFill>
                  <a:schemeClr val="tx1">
                    <a:tint val="75000"/>
                  </a:schemeClr>
                </a:solidFill>
              </a:defRPr>
            </a:lvl2pPr>
            <a:lvl3pPr marL="4389120" indent="0" algn="ctr">
              <a:buNone/>
              <a:defRPr>
                <a:solidFill>
                  <a:schemeClr val="tx1">
                    <a:tint val="75000"/>
                  </a:schemeClr>
                </a:solidFill>
              </a:defRPr>
            </a:lvl3pPr>
            <a:lvl4pPr marL="6583680" indent="0" algn="ctr">
              <a:buNone/>
              <a:defRPr>
                <a:solidFill>
                  <a:schemeClr val="tx1">
                    <a:tint val="75000"/>
                  </a:schemeClr>
                </a:solidFill>
              </a:defRPr>
            </a:lvl4pPr>
            <a:lvl5pPr marL="8778240" indent="0" algn="ctr">
              <a:buNone/>
              <a:defRPr>
                <a:solidFill>
                  <a:schemeClr val="tx1">
                    <a:tint val="75000"/>
                  </a:schemeClr>
                </a:solidFill>
              </a:defRPr>
            </a:lvl5pPr>
            <a:lvl6pPr marL="10972800" indent="0" algn="ctr">
              <a:buNone/>
              <a:defRPr>
                <a:solidFill>
                  <a:schemeClr val="tx1">
                    <a:tint val="75000"/>
                  </a:schemeClr>
                </a:solidFill>
              </a:defRPr>
            </a:lvl6pPr>
            <a:lvl7pPr marL="13167360" indent="0" algn="ctr">
              <a:buNone/>
              <a:defRPr>
                <a:solidFill>
                  <a:schemeClr val="tx1">
                    <a:tint val="75000"/>
                  </a:schemeClr>
                </a:solidFill>
              </a:defRPr>
            </a:lvl7pPr>
            <a:lvl8pPr marL="15361920" indent="0" algn="ctr">
              <a:buNone/>
              <a:defRPr>
                <a:solidFill>
                  <a:schemeClr val="tx1">
                    <a:tint val="75000"/>
                  </a:schemeClr>
                </a:solidFill>
              </a:defRPr>
            </a:lvl8pPr>
            <a:lvl9pPr marL="1755648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07/20/2017</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extLst>
      <p:ext uri="{BB962C8B-B14F-4D97-AF65-F5344CB8AC3E}">
        <p14:creationId xmlns:p14="http://schemas.microsoft.com/office/powerpoint/2010/main" val="123092526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70DDF080-5E8C-48AD-84E5-6C08B304C14E}" type="datetimeFigureOut">
              <a:rPr lang="en-US" dirty="0"/>
              <a:t>07/20/2017</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7333891-D5E7-4C7B-BF1D-E855E53CB5A8}" type="slidenum">
              <a:rPr lang="en-US" dirty="0"/>
              <a:t>‹#›</a:t>
            </a:fld>
            <a:endParaRPr lang="en-US" dirty="0"/>
          </a:p>
        </p:txBody>
      </p:sp>
    </p:spTree>
    <p:extLst>
      <p:ext uri="{BB962C8B-B14F-4D97-AF65-F5344CB8AC3E}">
        <p14:creationId xmlns:p14="http://schemas.microsoft.com/office/powerpoint/2010/main" val="185361528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2926073" y="12964169"/>
            <a:ext cx="30469032" cy="8767589"/>
          </a:xfrm>
        </p:spPr>
        <p:txBody>
          <a:bodyPr anchor="b"/>
          <a:lstStyle>
            <a:lvl1pPr algn="l">
              <a:defRPr sz="19200" b="0" cap="none"/>
            </a:lvl1pPr>
          </a:lstStyle>
          <a:p>
            <a:r>
              <a:rPr lang="en-US"/>
              <a:t>Click to edit Master title style</a:t>
            </a:r>
            <a:endParaRPr lang="en-US" dirty="0"/>
          </a:p>
        </p:txBody>
      </p:sp>
      <p:sp>
        <p:nvSpPr>
          <p:cNvPr id="3" name="Text Placeholder 2"/>
          <p:cNvSpPr>
            <a:spLocks noGrp="1"/>
          </p:cNvSpPr>
          <p:nvPr>
            <p:ph type="body" idx="1"/>
          </p:nvPr>
        </p:nvSpPr>
        <p:spPr>
          <a:xfrm>
            <a:off x="2926073" y="21731750"/>
            <a:ext cx="30469032" cy="4129920"/>
          </a:xfrm>
        </p:spPr>
        <p:txBody>
          <a:bodyPr anchor="t"/>
          <a:lstStyle>
            <a:lvl1pPr marL="0" indent="0" algn="l">
              <a:buNone/>
              <a:defRPr sz="9600">
                <a:solidFill>
                  <a:schemeClr val="tx1">
                    <a:lumMod val="50000"/>
                    <a:lumOff val="50000"/>
                  </a:schemeClr>
                </a:solidFill>
              </a:defRPr>
            </a:lvl1pPr>
            <a:lvl2pPr marL="2194560" indent="0">
              <a:buNone/>
              <a:defRPr sz="8640">
                <a:solidFill>
                  <a:schemeClr val="tx1">
                    <a:tint val="75000"/>
                  </a:schemeClr>
                </a:solidFill>
              </a:defRPr>
            </a:lvl2pPr>
            <a:lvl3pPr marL="4389120" indent="0">
              <a:buNone/>
              <a:defRPr sz="7680">
                <a:solidFill>
                  <a:schemeClr val="tx1">
                    <a:tint val="75000"/>
                  </a:schemeClr>
                </a:solidFill>
              </a:defRPr>
            </a:lvl3pPr>
            <a:lvl4pPr marL="6583680" indent="0">
              <a:buNone/>
              <a:defRPr sz="6720">
                <a:solidFill>
                  <a:schemeClr val="tx1">
                    <a:tint val="75000"/>
                  </a:schemeClr>
                </a:solidFill>
              </a:defRPr>
            </a:lvl4pPr>
            <a:lvl5pPr marL="8778240" indent="0">
              <a:buNone/>
              <a:defRPr sz="6720">
                <a:solidFill>
                  <a:schemeClr val="tx1">
                    <a:tint val="75000"/>
                  </a:schemeClr>
                </a:solidFill>
              </a:defRPr>
            </a:lvl5pPr>
            <a:lvl6pPr marL="10972800" indent="0">
              <a:buNone/>
              <a:defRPr sz="6720">
                <a:solidFill>
                  <a:schemeClr val="tx1">
                    <a:tint val="75000"/>
                  </a:schemeClr>
                </a:solidFill>
              </a:defRPr>
            </a:lvl6pPr>
            <a:lvl7pPr marL="13167360" indent="0">
              <a:buNone/>
              <a:defRPr sz="6720">
                <a:solidFill>
                  <a:schemeClr val="tx1">
                    <a:tint val="75000"/>
                  </a:schemeClr>
                </a:solidFill>
              </a:defRPr>
            </a:lvl7pPr>
            <a:lvl8pPr marL="15361920" indent="0">
              <a:buNone/>
              <a:defRPr sz="6720">
                <a:solidFill>
                  <a:schemeClr val="tx1">
                    <a:tint val="75000"/>
                  </a:schemeClr>
                </a:solidFill>
              </a:defRPr>
            </a:lvl8pPr>
            <a:lvl9pPr marL="17556480" indent="0">
              <a:buNone/>
              <a:defRPr sz="672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07/20/2017</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extLst>
      <p:ext uri="{BB962C8B-B14F-4D97-AF65-F5344CB8AC3E}">
        <p14:creationId xmlns:p14="http://schemas.microsoft.com/office/powerpoint/2010/main" val="169946344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2926080" y="2926080"/>
            <a:ext cx="30469027" cy="6339840"/>
          </a:xfrm>
        </p:spPr>
        <p:txBody>
          <a:bodyPr/>
          <a:lstStyle/>
          <a:p>
            <a:r>
              <a:rPr lang="en-US"/>
              <a:t>Click to edit Master title style</a:t>
            </a:r>
            <a:endParaRPr lang="en-US" dirty="0"/>
          </a:p>
        </p:txBody>
      </p:sp>
      <p:sp>
        <p:nvSpPr>
          <p:cNvPr id="3" name="Content Placeholder 2"/>
          <p:cNvSpPr>
            <a:spLocks noGrp="1"/>
          </p:cNvSpPr>
          <p:nvPr>
            <p:ph sz="half" idx="1"/>
          </p:nvPr>
        </p:nvSpPr>
        <p:spPr>
          <a:xfrm>
            <a:off x="2926083" y="10370827"/>
            <a:ext cx="14822923" cy="18627706"/>
          </a:xfrm>
        </p:spPr>
        <p:txBody>
          <a:bodyPr>
            <a:normAutofit/>
          </a:bodyPr>
          <a:lstStyle>
            <a:lvl1pPr>
              <a:defRPr sz="8640"/>
            </a:lvl1pPr>
            <a:lvl2pPr>
              <a:defRPr sz="7680"/>
            </a:lvl2pPr>
            <a:lvl3pPr>
              <a:defRPr sz="6720"/>
            </a:lvl3pPr>
            <a:lvl4pPr>
              <a:defRPr sz="5760"/>
            </a:lvl4pPr>
            <a:lvl5pPr>
              <a:defRPr sz="5760"/>
            </a:lvl5pPr>
            <a:lvl6pPr>
              <a:defRPr sz="5760"/>
            </a:lvl6pPr>
            <a:lvl7pPr>
              <a:defRPr sz="5760"/>
            </a:lvl7pPr>
            <a:lvl8pPr>
              <a:defRPr sz="5760"/>
            </a:lvl8pPr>
            <a:lvl9pPr>
              <a:defRPr sz="576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18572179" y="10370835"/>
            <a:ext cx="14822928" cy="18627710"/>
          </a:xfrm>
        </p:spPr>
        <p:txBody>
          <a:bodyPr>
            <a:normAutofit/>
          </a:bodyPr>
          <a:lstStyle>
            <a:lvl1pPr>
              <a:defRPr sz="8640"/>
            </a:lvl1pPr>
            <a:lvl2pPr>
              <a:defRPr sz="7680"/>
            </a:lvl2pPr>
            <a:lvl3pPr>
              <a:defRPr sz="6720"/>
            </a:lvl3pPr>
            <a:lvl4pPr>
              <a:defRPr sz="5760"/>
            </a:lvl4pPr>
            <a:lvl5pPr>
              <a:defRPr sz="5760"/>
            </a:lvl5pPr>
            <a:lvl6pPr>
              <a:defRPr sz="5760"/>
            </a:lvl6pPr>
            <a:lvl7pPr>
              <a:defRPr sz="5760"/>
            </a:lvl7pPr>
            <a:lvl8pPr>
              <a:defRPr sz="5760"/>
            </a:lvl8pPr>
            <a:lvl9pPr>
              <a:defRPr sz="576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B61BEF0D-F0BB-DE4B-95CE-6DB70DBA9567}" type="datetimeFigureOut">
              <a:rPr lang="en-US" dirty="0"/>
              <a:pPr/>
              <a:t>07/20/2017</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dirty="0"/>
          </a:p>
        </p:txBody>
      </p:sp>
    </p:spTree>
    <p:extLst>
      <p:ext uri="{BB962C8B-B14F-4D97-AF65-F5344CB8AC3E}">
        <p14:creationId xmlns:p14="http://schemas.microsoft.com/office/powerpoint/2010/main" val="337593725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2926078" y="2926080"/>
            <a:ext cx="30469022" cy="6339840"/>
          </a:xfrm>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2926075" y="10372718"/>
            <a:ext cx="14835226" cy="2766058"/>
          </a:xfrm>
        </p:spPr>
        <p:txBody>
          <a:bodyPr anchor="b">
            <a:noAutofit/>
          </a:bodyPr>
          <a:lstStyle>
            <a:lvl1pPr marL="0" indent="0">
              <a:buNone/>
              <a:defRPr sz="11520" b="0"/>
            </a:lvl1pPr>
            <a:lvl2pPr marL="2194560" indent="0">
              <a:buNone/>
              <a:defRPr sz="9600" b="1"/>
            </a:lvl2pPr>
            <a:lvl3pPr marL="4389120" indent="0">
              <a:buNone/>
              <a:defRPr sz="8640" b="1"/>
            </a:lvl3pPr>
            <a:lvl4pPr marL="6583680" indent="0">
              <a:buNone/>
              <a:defRPr sz="7680" b="1"/>
            </a:lvl4pPr>
            <a:lvl5pPr marL="8778240" indent="0">
              <a:buNone/>
              <a:defRPr sz="7680" b="1"/>
            </a:lvl5pPr>
            <a:lvl6pPr marL="10972800" indent="0">
              <a:buNone/>
              <a:defRPr sz="7680" b="1"/>
            </a:lvl6pPr>
            <a:lvl7pPr marL="13167360" indent="0">
              <a:buNone/>
              <a:defRPr sz="7680" b="1"/>
            </a:lvl7pPr>
            <a:lvl8pPr marL="15361920" indent="0">
              <a:buNone/>
              <a:defRPr sz="7680" b="1"/>
            </a:lvl8pPr>
            <a:lvl9pPr marL="17556480" indent="0">
              <a:buNone/>
              <a:defRPr sz="7680" b="1"/>
            </a:lvl9pPr>
          </a:lstStyle>
          <a:p>
            <a:pPr lvl="0"/>
            <a:r>
              <a:rPr lang="en-US"/>
              <a:t>Edit Master text styles</a:t>
            </a:r>
          </a:p>
        </p:txBody>
      </p:sp>
      <p:sp>
        <p:nvSpPr>
          <p:cNvPr id="4" name="Content Placeholder 3"/>
          <p:cNvSpPr>
            <a:spLocks noGrp="1"/>
          </p:cNvSpPr>
          <p:nvPr>
            <p:ph sz="half" idx="2"/>
          </p:nvPr>
        </p:nvSpPr>
        <p:spPr>
          <a:xfrm>
            <a:off x="2926075" y="13138783"/>
            <a:ext cx="14835226" cy="15859762"/>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18559872" y="10372718"/>
            <a:ext cx="14835226" cy="2766058"/>
          </a:xfrm>
        </p:spPr>
        <p:txBody>
          <a:bodyPr anchor="b">
            <a:noAutofit/>
          </a:bodyPr>
          <a:lstStyle>
            <a:lvl1pPr marL="0" indent="0">
              <a:buNone/>
              <a:defRPr sz="11520" b="0"/>
            </a:lvl1pPr>
            <a:lvl2pPr marL="2194560" indent="0">
              <a:buNone/>
              <a:defRPr sz="9600" b="1"/>
            </a:lvl2pPr>
            <a:lvl3pPr marL="4389120" indent="0">
              <a:buNone/>
              <a:defRPr sz="8640" b="1"/>
            </a:lvl3pPr>
            <a:lvl4pPr marL="6583680" indent="0">
              <a:buNone/>
              <a:defRPr sz="7680" b="1"/>
            </a:lvl4pPr>
            <a:lvl5pPr marL="8778240" indent="0">
              <a:buNone/>
              <a:defRPr sz="7680" b="1"/>
            </a:lvl5pPr>
            <a:lvl6pPr marL="10972800" indent="0">
              <a:buNone/>
              <a:defRPr sz="7680" b="1"/>
            </a:lvl6pPr>
            <a:lvl7pPr marL="13167360" indent="0">
              <a:buNone/>
              <a:defRPr sz="7680" b="1"/>
            </a:lvl7pPr>
            <a:lvl8pPr marL="15361920" indent="0">
              <a:buNone/>
              <a:defRPr sz="7680" b="1"/>
            </a:lvl8pPr>
            <a:lvl9pPr marL="17556480" indent="0">
              <a:buNone/>
              <a:defRPr sz="7680" b="1"/>
            </a:lvl9pPr>
          </a:lstStyle>
          <a:p>
            <a:pPr lvl="0"/>
            <a:r>
              <a:rPr lang="en-US"/>
              <a:t>Edit Master text styles</a:t>
            </a:r>
          </a:p>
        </p:txBody>
      </p:sp>
      <p:sp>
        <p:nvSpPr>
          <p:cNvPr id="6" name="Content Placeholder 5"/>
          <p:cNvSpPr>
            <a:spLocks noGrp="1"/>
          </p:cNvSpPr>
          <p:nvPr>
            <p:ph sz="quarter" idx="4"/>
          </p:nvPr>
        </p:nvSpPr>
        <p:spPr>
          <a:xfrm>
            <a:off x="18559872" y="13138783"/>
            <a:ext cx="14835226" cy="15859762"/>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B61BEF0D-F0BB-DE4B-95CE-6DB70DBA9567}" type="datetimeFigureOut">
              <a:rPr lang="en-US" dirty="0"/>
              <a:pPr/>
              <a:t>07/20/2017</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D57F1E4F-1CFF-5643-939E-217C01CDF565}" type="slidenum">
              <a:rPr lang="en-US" dirty="0"/>
              <a:pPr/>
              <a:t>‹#›</a:t>
            </a:fld>
            <a:endParaRPr lang="en-US" dirty="0"/>
          </a:p>
        </p:txBody>
      </p:sp>
    </p:spTree>
    <p:extLst>
      <p:ext uri="{BB962C8B-B14F-4D97-AF65-F5344CB8AC3E}">
        <p14:creationId xmlns:p14="http://schemas.microsoft.com/office/powerpoint/2010/main" val="371548784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2926075" y="2926080"/>
            <a:ext cx="30469027" cy="6339840"/>
          </a:xfrm>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B61BEF0D-F0BB-DE4B-95CE-6DB70DBA9567}" type="datetimeFigureOut">
              <a:rPr lang="en-US" dirty="0"/>
              <a:pPr/>
              <a:t>07/20/2017</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D57F1E4F-1CFF-5643-939E-217C01CDF565}" type="slidenum">
              <a:rPr lang="en-US" dirty="0"/>
              <a:pPr/>
              <a:t>‹#›</a:t>
            </a:fld>
            <a:endParaRPr lang="en-US" dirty="0"/>
          </a:p>
        </p:txBody>
      </p:sp>
    </p:spTree>
    <p:extLst>
      <p:ext uri="{BB962C8B-B14F-4D97-AF65-F5344CB8AC3E}">
        <p14:creationId xmlns:p14="http://schemas.microsoft.com/office/powerpoint/2010/main" val="425631673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61BEF0D-F0BB-DE4B-95CE-6DB70DBA9567}" type="datetimeFigureOut">
              <a:rPr lang="en-US" dirty="0"/>
              <a:pPr/>
              <a:t>07/20/2017</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D57F1E4F-1CFF-5643-939E-217C01CDF565}" type="slidenum">
              <a:rPr lang="en-US" dirty="0"/>
              <a:pPr/>
              <a:t>‹#›</a:t>
            </a:fld>
            <a:endParaRPr lang="en-US" dirty="0"/>
          </a:p>
        </p:txBody>
      </p:sp>
    </p:spTree>
    <p:extLst>
      <p:ext uri="{BB962C8B-B14F-4D97-AF65-F5344CB8AC3E}">
        <p14:creationId xmlns:p14="http://schemas.microsoft.com/office/powerpoint/2010/main" val="422212120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926075" y="7193299"/>
            <a:ext cx="13392874" cy="6136637"/>
          </a:xfrm>
        </p:spPr>
        <p:txBody>
          <a:bodyPr anchor="b">
            <a:normAutofit/>
          </a:bodyPr>
          <a:lstStyle>
            <a:lvl1pPr>
              <a:defRPr sz="9600"/>
            </a:lvl1pPr>
          </a:lstStyle>
          <a:p>
            <a:r>
              <a:rPr lang="en-US"/>
              <a:t>Click to edit Master title style</a:t>
            </a:r>
            <a:endParaRPr lang="en-US" dirty="0"/>
          </a:p>
        </p:txBody>
      </p:sp>
      <p:sp>
        <p:nvSpPr>
          <p:cNvPr id="3" name="Content Placeholder 2"/>
          <p:cNvSpPr>
            <a:spLocks noGrp="1"/>
          </p:cNvSpPr>
          <p:nvPr>
            <p:ph idx="1"/>
          </p:nvPr>
        </p:nvSpPr>
        <p:spPr>
          <a:xfrm>
            <a:off x="17142122" y="2471642"/>
            <a:ext cx="16252978" cy="26526898"/>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2926075" y="13329934"/>
            <a:ext cx="13392874" cy="12405355"/>
          </a:xfrm>
        </p:spPr>
        <p:txBody>
          <a:bodyPr>
            <a:normAutofit/>
          </a:bodyPr>
          <a:lstStyle>
            <a:lvl1pPr marL="0" indent="0">
              <a:buNone/>
              <a:defRPr sz="6720"/>
            </a:lvl1pPr>
            <a:lvl2pPr marL="1645920" indent="0">
              <a:buNone/>
              <a:defRPr sz="5040"/>
            </a:lvl2pPr>
            <a:lvl3pPr marL="3291840" indent="0">
              <a:buNone/>
              <a:defRPr sz="4320"/>
            </a:lvl3pPr>
            <a:lvl4pPr marL="4937760" indent="0">
              <a:buNone/>
              <a:defRPr sz="3600"/>
            </a:lvl4pPr>
            <a:lvl5pPr marL="6583680" indent="0">
              <a:buNone/>
              <a:defRPr sz="3600"/>
            </a:lvl5pPr>
            <a:lvl6pPr marL="8229600" indent="0">
              <a:buNone/>
              <a:defRPr sz="3600"/>
            </a:lvl6pPr>
            <a:lvl7pPr marL="9875520" indent="0">
              <a:buNone/>
              <a:defRPr sz="3600"/>
            </a:lvl7pPr>
            <a:lvl8pPr marL="11521440" indent="0">
              <a:buNone/>
              <a:defRPr sz="3600"/>
            </a:lvl8pPr>
            <a:lvl9pPr marL="13167360" indent="0">
              <a:buNone/>
              <a:defRPr sz="3600"/>
            </a:lvl9pPr>
          </a:lstStyle>
          <a:p>
            <a:pPr lvl="0"/>
            <a:r>
              <a:rPr lang="en-US"/>
              <a:t>Edit Master text styles</a:t>
            </a:r>
          </a:p>
        </p:txBody>
      </p:sp>
      <p:sp>
        <p:nvSpPr>
          <p:cNvPr id="5" name="Date Placeholder 4"/>
          <p:cNvSpPr>
            <a:spLocks noGrp="1"/>
          </p:cNvSpPr>
          <p:nvPr>
            <p:ph type="dt" sz="half" idx="10"/>
          </p:nvPr>
        </p:nvSpPr>
        <p:spPr/>
        <p:txBody>
          <a:bodyPr/>
          <a:lstStyle/>
          <a:p>
            <a:fld id="{70DDF080-5E8C-48AD-84E5-6C08B304C14E}" type="datetimeFigureOut">
              <a:rPr lang="en-US" dirty="0"/>
              <a:t>07/20/2017</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47333891-D5E7-4C7B-BF1D-E855E53CB5A8}" type="slidenum">
              <a:rPr lang="en-US" dirty="0"/>
              <a:t>‹#›</a:t>
            </a:fld>
            <a:endParaRPr lang="en-US" dirty="0"/>
          </a:p>
        </p:txBody>
      </p:sp>
    </p:spTree>
    <p:extLst>
      <p:ext uri="{BB962C8B-B14F-4D97-AF65-F5344CB8AC3E}">
        <p14:creationId xmlns:p14="http://schemas.microsoft.com/office/powerpoint/2010/main" val="417133435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926075" y="23042880"/>
            <a:ext cx="30469027" cy="2720342"/>
          </a:xfrm>
        </p:spPr>
        <p:txBody>
          <a:bodyPr anchor="b">
            <a:normAutofit/>
          </a:bodyPr>
          <a:lstStyle>
            <a:lvl1pPr algn="l">
              <a:defRPr sz="1152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2926075" y="2926080"/>
            <a:ext cx="30469027" cy="18459446"/>
          </a:xfrm>
        </p:spPr>
        <p:txBody>
          <a:bodyPr anchor="t">
            <a:normAutofit/>
          </a:bodyPr>
          <a:lstStyle>
            <a:lvl1pPr marL="0" indent="0" algn="ctr">
              <a:buNone/>
              <a:defRPr sz="7680"/>
            </a:lvl1pPr>
            <a:lvl2pPr marL="2194560" indent="0">
              <a:buNone/>
              <a:defRPr sz="7680"/>
            </a:lvl2pPr>
            <a:lvl3pPr marL="4389120" indent="0">
              <a:buNone/>
              <a:defRPr sz="7680"/>
            </a:lvl3pPr>
            <a:lvl4pPr marL="6583680" indent="0">
              <a:buNone/>
              <a:defRPr sz="7680"/>
            </a:lvl4pPr>
            <a:lvl5pPr marL="8778240" indent="0">
              <a:buNone/>
              <a:defRPr sz="7680"/>
            </a:lvl5pPr>
            <a:lvl6pPr marL="10972800" indent="0">
              <a:buNone/>
              <a:defRPr sz="7680"/>
            </a:lvl6pPr>
            <a:lvl7pPr marL="13167360" indent="0">
              <a:buNone/>
              <a:defRPr sz="7680"/>
            </a:lvl7pPr>
            <a:lvl8pPr marL="15361920" indent="0">
              <a:buNone/>
              <a:defRPr sz="7680"/>
            </a:lvl8pPr>
            <a:lvl9pPr marL="17556480" indent="0">
              <a:buNone/>
              <a:defRPr sz="7680"/>
            </a:lvl9pPr>
          </a:lstStyle>
          <a:p>
            <a:r>
              <a:rPr lang="en-US" dirty="0"/>
              <a:t>Click icon to add picture</a:t>
            </a:r>
          </a:p>
        </p:txBody>
      </p:sp>
      <p:sp>
        <p:nvSpPr>
          <p:cNvPr id="4" name="Text Placeholder 3"/>
          <p:cNvSpPr>
            <a:spLocks noGrp="1"/>
          </p:cNvSpPr>
          <p:nvPr>
            <p:ph type="body" sz="half" idx="2"/>
          </p:nvPr>
        </p:nvSpPr>
        <p:spPr>
          <a:xfrm>
            <a:off x="2926075" y="25763223"/>
            <a:ext cx="30469027" cy="3235315"/>
          </a:xfrm>
        </p:spPr>
        <p:txBody>
          <a:bodyPr>
            <a:normAutofit/>
          </a:bodyPr>
          <a:lstStyle>
            <a:lvl1pPr marL="0" indent="0">
              <a:buNone/>
              <a:defRPr sz="5760"/>
            </a:lvl1pPr>
            <a:lvl2pPr marL="2194560" indent="0">
              <a:buNone/>
              <a:defRPr sz="5760"/>
            </a:lvl2pPr>
            <a:lvl3pPr marL="4389120" indent="0">
              <a:buNone/>
              <a:defRPr sz="4800"/>
            </a:lvl3pPr>
            <a:lvl4pPr marL="6583680" indent="0">
              <a:buNone/>
              <a:defRPr sz="4320"/>
            </a:lvl4pPr>
            <a:lvl5pPr marL="8778240" indent="0">
              <a:buNone/>
              <a:defRPr sz="4320"/>
            </a:lvl5pPr>
            <a:lvl6pPr marL="10972800" indent="0">
              <a:buNone/>
              <a:defRPr sz="4320"/>
            </a:lvl6pPr>
            <a:lvl7pPr marL="13167360" indent="0">
              <a:buNone/>
              <a:defRPr sz="4320"/>
            </a:lvl7pPr>
            <a:lvl8pPr marL="15361920" indent="0">
              <a:buNone/>
              <a:defRPr sz="4320"/>
            </a:lvl8pPr>
            <a:lvl9pPr marL="17556480" indent="0">
              <a:buNone/>
              <a:defRPr sz="4320"/>
            </a:lvl9pPr>
          </a:lstStyle>
          <a:p>
            <a:pPr lvl="0"/>
            <a:r>
              <a:rPr lang="en-US"/>
              <a:t>Edit Master text styles</a:t>
            </a:r>
          </a:p>
        </p:txBody>
      </p:sp>
      <p:sp>
        <p:nvSpPr>
          <p:cNvPr id="5" name="Date Placeholder 4"/>
          <p:cNvSpPr>
            <a:spLocks noGrp="1"/>
          </p:cNvSpPr>
          <p:nvPr>
            <p:ph type="dt" sz="half" idx="10"/>
          </p:nvPr>
        </p:nvSpPr>
        <p:spPr/>
        <p:txBody>
          <a:bodyPr/>
          <a:lstStyle/>
          <a:p>
            <a:fld id="{B61BEF0D-F0BB-DE4B-95CE-6DB70DBA9567}" type="datetimeFigureOut">
              <a:rPr lang="en-US" dirty="0"/>
              <a:pPr/>
              <a:t>07/20/2017</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dirty="0"/>
          </a:p>
        </p:txBody>
      </p:sp>
    </p:spTree>
    <p:extLst>
      <p:ext uri="{BB962C8B-B14F-4D97-AF65-F5344CB8AC3E}">
        <p14:creationId xmlns:p14="http://schemas.microsoft.com/office/powerpoint/2010/main" val="1892729142"/>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2926080" y="2926080"/>
            <a:ext cx="30469027" cy="16337280"/>
          </a:xfrm>
        </p:spPr>
        <p:txBody>
          <a:bodyPr anchor="ctr">
            <a:normAutofit/>
          </a:bodyPr>
          <a:lstStyle>
            <a:lvl1pPr algn="l">
              <a:defRPr sz="21120" b="0" cap="none"/>
            </a:lvl1pPr>
          </a:lstStyle>
          <a:p>
            <a:r>
              <a:rPr lang="en-US"/>
              <a:t>Click to edit Master title style</a:t>
            </a:r>
            <a:endParaRPr lang="en-US" dirty="0"/>
          </a:p>
        </p:txBody>
      </p:sp>
      <p:sp>
        <p:nvSpPr>
          <p:cNvPr id="3" name="Text Placeholder 2"/>
          <p:cNvSpPr>
            <a:spLocks noGrp="1"/>
          </p:cNvSpPr>
          <p:nvPr>
            <p:ph type="body" idx="1"/>
          </p:nvPr>
        </p:nvSpPr>
        <p:spPr>
          <a:xfrm>
            <a:off x="2926080" y="21457920"/>
            <a:ext cx="30469027" cy="7540618"/>
          </a:xfrm>
        </p:spPr>
        <p:txBody>
          <a:bodyPr anchor="ctr">
            <a:normAutofit/>
          </a:bodyPr>
          <a:lstStyle>
            <a:lvl1pPr marL="0" indent="0" algn="l">
              <a:buNone/>
              <a:defRPr sz="8640">
                <a:solidFill>
                  <a:schemeClr val="tx1">
                    <a:lumMod val="75000"/>
                    <a:lumOff val="25000"/>
                  </a:schemeClr>
                </a:solidFill>
              </a:defRPr>
            </a:lvl1pPr>
            <a:lvl2pPr marL="2194560" indent="0">
              <a:buNone/>
              <a:defRPr sz="8640">
                <a:solidFill>
                  <a:schemeClr val="tx1">
                    <a:tint val="75000"/>
                  </a:schemeClr>
                </a:solidFill>
              </a:defRPr>
            </a:lvl2pPr>
            <a:lvl3pPr marL="4389120" indent="0">
              <a:buNone/>
              <a:defRPr sz="7680">
                <a:solidFill>
                  <a:schemeClr val="tx1">
                    <a:tint val="75000"/>
                  </a:schemeClr>
                </a:solidFill>
              </a:defRPr>
            </a:lvl3pPr>
            <a:lvl4pPr marL="6583680" indent="0">
              <a:buNone/>
              <a:defRPr sz="6720">
                <a:solidFill>
                  <a:schemeClr val="tx1">
                    <a:tint val="75000"/>
                  </a:schemeClr>
                </a:solidFill>
              </a:defRPr>
            </a:lvl4pPr>
            <a:lvl5pPr marL="8778240" indent="0">
              <a:buNone/>
              <a:defRPr sz="6720">
                <a:solidFill>
                  <a:schemeClr val="tx1">
                    <a:tint val="75000"/>
                  </a:schemeClr>
                </a:solidFill>
              </a:defRPr>
            </a:lvl5pPr>
            <a:lvl6pPr marL="10972800" indent="0">
              <a:buNone/>
              <a:defRPr sz="6720">
                <a:solidFill>
                  <a:schemeClr val="tx1">
                    <a:tint val="75000"/>
                  </a:schemeClr>
                </a:solidFill>
              </a:defRPr>
            </a:lvl6pPr>
            <a:lvl7pPr marL="13167360" indent="0">
              <a:buNone/>
              <a:defRPr sz="6720">
                <a:solidFill>
                  <a:schemeClr val="tx1">
                    <a:tint val="75000"/>
                  </a:schemeClr>
                </a:solidFill>
              </a:defRPr>
            </a:lvl7pPr>
            <a:lvl8pPr marL="15361920" indent="0">
              <a:buNone/>
              <a:defRPr sz="6720">
                <a:solidFill>
                  <a:schemeClr val="tx1">
                    <a:tint val="75000"/>
                  </a:schemeClr>
                </a:solidFill>
              </a:defRPr>
            </a:lvl8pPr>
            <a:lvl9pPr marL="17556480" indent="0">
              <a:buNone/>
              <a:defRPr sz="672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07/20/2017</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extLst>
      <p:ext uri="{BB962C8B-B14F-4D97-AF65-F5344CB8AC3E}">
        <p14:creationId xmlns:p14="http://schemas.microsoft.com/office/powerpoint/2010/main" val="3096082899"/>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3719448" y="2926080"/>
            <a:ext cx="29146474" cy="14508480"/>
          </a:xfrm>
        </p:spPr>
        <p:txBody>
          <a:bodyPr anchor="ctr">
            <a:normAutofit/>
          </a:bodyPr>
          <a:lstStyle>
            <a:lvl1pPr algn="l">
              <a:defRPr sz="2112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5285155" y="17434560"/>
            <a:ext cx="26015059" cy="1828800"/>
          </a:xfrm>
        </p:spPr>
        <p:txBody>
          <a:bodyPr anchor="ctr">
            <a:noAutofit/>
          </a:bodyPr>
          <a:lstStyle>
            <a:lvl1pPr marL="0" indent="0">
              <a:buFontTx/>
              <a:buNone/>
              <a:defRPr sz="7680">
                <a:solidFill>
                  <a:schemeClr val="tx1">
                    <a:lumMod val="50000"/>
                    <a:lumOff val="50000"/>
                  </a:schemeClr>
                </a:solidFill>
              </a:defRPr>
            </a:lvl1pPr>
            <a:lvl2pPr marL="2194560" indent="0">
              <a:buFontTx/>
              <a:buNone/>
              <a:defRPr/>
            </a:lvl2pPr>
            <a:lvl3pPr marL="4389120" indent="0">
              <a:buFontTx/>
              <a:buNone/>
              <a:defRPr/>
            </a:lvl3pPr>
            <a:lvl4pPr marL="6583680" indent="0">
              <a:buFontTx/>
              <a:buNone/>
              <a:defRPr/>
            </a:lvl4pPr>
            <a:lvl5pPr marL="8778240" indent="0">
              <a:buFontTx/>
              <a:buNone/>
              <a:defRPr/>
            </a:lvl5pPr>
          </a:lstStyle>
          <a:p>
            <a:pPr lvl="0"/>
            <a:r>
              <a:rPr lang="en-US"/>
              <a:t>Edit Master text styles</a:t>
            </a:r>
          </a:p>
        </p:txBody>
      </p:sp>
      <p:sp>
        <p:nvSpPr>
          <p:cNvPr id="3" name="Text Placeholder 2"/>
          <p:cNvSpPr>
            <a:spLocks noGrp="1"/>
          </p:cNvSpPr>
          <p:nvPr>
            <p:ph type="body" idx="1"/>
          </p:nvPr>
        </p:nvSpPr>
        <p:spPr>
          <a:xfrm>
            <a:off x="2926073" y="21457920"/>
            <a:ext cx="30469032" cy="7540618"/>
          </a:xfrm>
        </p:spPr>
        <p:txBody>
          <a:bodyPr anchor="ctr">
            <a:normAutofit/>
          </a:bodyPr>
          <a:lstStyle>
            <a:lvl1pPr marL="0" indent="0" algn="l">
              <a:buNone/>
              <a:defRPr sz="8640">
                <a:solidFill>
                  <a:schemeClr val="tx1">
                    <a:lumMod val="75000"/>
                    <a:lumOff val="25000"/>
                  </a:schemeClr>
                </a:solidFill>
              </a:defRPr>
            </a:lvl1pPr>
            <a:lvl2pPr marL="2194560" indent="0">
              <a:buNone/>
              <a:defRPr sz="8640">
                <a:solidFill>
                  <a:schemeClr val="tx1">
                    <a:tint val="75000"/>
                  </a:schemeClr>
                </a:solidFill>
              </a:defRPr>
            </a:lvl2pPr>
            <a:lvl3pPr marL="4389120" indent="0">
              <a:buNone/>
              <a:defRPr sz="7680">
                <a:solidFill>
                  <a:schemeClr val="tx1">
                    <a:tint val="75000"/>
                  </a:schemeClr>
                </a:solidFill>
              </a:defRPr>
            </a:lvl3pPr>
            <a:lvl4pPr marL="6583680" indent="0">
              <a:buNone/>
              <a:defRPr sz="6720">
                <a:solidFill>
                  <a:schemeClr val="tx1">
                    <a:tint val="75000"/>
                  </a:schemeClr>
                </a:solidFill>
              </a:defRPr>
            </a:lvl4pPr>
            <a:lvl5pPr marL="8778240" indent="0">
              <a:buNone/>
              <a:defRPr sz="6720">
                <a:solidFill>
                  <a:schemeClr val="tx1">
                    <a:tint val="75000"/>
                  </a:schemeClr>
                </a:solidFill>
              </a:defRPr>
            </a:lvl5pPr>
            <a:lvl6pPr marL="10972800" indent="0">
              <a:buNone/>
              <a:defRPr sz="6720">
                <a:solidFill>
                  <a:schemeClr val="tx1">
                    <a:tint val="75000"/>
                  </a:schemeClr>
                </a:solidFill>
              </a:defRPr>
            </a:lvl6pPr>
            <a:lvl7pPr marL="13167360" indent="0">
              <a:buNone/>
              <a:defRPr sz="6720">
                <a:solidFill>
                  <a:schemeClr val="tx1">
                    <a:tint val="75000"/>
                  </a:schemeClr>
                </a:solidFill>
              </a:defRPr>
            </a:lvl7pPr>
            <a:lvl8pPr marL="15361920" indent="0">
              <a:buNone/>
              <a:defRPr sz="6720">
                <a:solidFill>
                  <a:schemeClr val="tx1">
                    <a:tint val="75000"/>
                  </a:schemeClr>
                </a:solidFill>
              </a:defRPr>
            </a:lvl8pPr>
            <a:lvl9pPr marL="17556480" indent="0">
              <a:buNone/>
              <a:defRPr sz="672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07/20/2017</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
        <p:nvSpPr>
          <p:cNvPr id="24" name="TextBox 23"/>
          <p:cNvSpPr txBox="1"/>
          <p:nvPr/>
        </p:nvSpPr>
        <p:spPr>
          <a:xfrm>
            <a:off x="2317015" y="3793814"/>
            <a:ext cx="2195131" cy="2806925"/>
          </a:xfrm>
          <a:prstGeom prst="rect">
            <a:avLst/>
          </a:prstGeom>
        </p:spPr>
        <p:txBody>
          <a:bodyPr vert="horz" lIns="438912" tIns="219456" rIns="438912" bIns="219456" rtlCol="0" anchor="ctr">
            <a:noAutofit/>
          </a:bodyPr>
          <a:lstStyle/>
          <a:p>
            <a:pPr lvl="0"/>
            <a:r>
              <a:rPr lang="en-US" sz="384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32388958" y="13855469"/>
            <a:ext cx="2195131" cy="2806925"/>
          </a:xfrm>
          <a:prstGeom prst="rect">
            <a:avLst/>
          </a:prstGeom>
        </p:spPr>
        <p:txBody>
          <a:bodyPr vert="horz" lIns="438912" tIns="219456" rIns="438912" bIns="219456" rtlCol="0" anchor="ctr">
            <a:noAutofit/>
          </a:bodyPr>
          <a:lstStyle/>
          <a:p>
            <a:pPr lvl="0"/>
            <a:r>
              <a:rPr lang="en-US" sz="384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810074173"/>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2926073" y="9273542"/>
            <a:ext cx="30469032" cy="12458208"/>
          </a:xfrm>
        </p:spPr>
        <p:txBody>
          <a:bodyPr anchor="b">
            <a:normAutofit/>
          </a:bodyPr>
          <a:lstStyle>
            <a:lvl1pPr algn="l">
              <a:defRPr sz="21120" b="0" cap="none"/>
            </a:lvl1pPr>
          </a:lstStyle>
          <a:p>
            <a:r>
              <a:rPr lang="en-US"/>
              <a:t>Click to edit Master title style</a:t>
            </a:r>
            <a:endParaRPr lang="en-US" dirty="0"/>
          </a:p>
        </p:txBody>
      </p:sp>
      <p:sp>
        <p:nvSpPr>
          <p:cNvPr id="3" name="Text Placeholder 2"/>
          <p:cNvSpPr>
            <a:spLocks noGrp="1"/>
          </p:cNvSpPr>
          <p:nvPr>
            <p:ph type="body" idx="1"/>
          </p:nvPr>
        </p:nvSpPr>
        <p:spPr>
          <a:xfrm>
            <a:off x="2926073" y="21731751"/>
            <a:ext cx="30469032" cy="7266787"/>
          </a:xfrm>
        </p:spPr>
        <p:txBody>
          <a:bodyPr anchor="t">
            <a:normAutofit/>
          </a:bodyPr>
          <a:lstStyle>
            <a:lvl1pPr marL="0" indent="0" algn="l">
              <a:buNone/>
              <a:defRPr sz="8640">
                <a:solidFill>
                  <a:schemeClr val="tx1">
                    <a:lumMod val="75000"/>
                    <a:lumOff val="25000"/>
                  </a:schemeClr>
                </a:solidFill>
              </a:defRPr>
            </a:lvl1pPr>
            <a:lvl2pPr marL="2194560" indent="0">
              <a:buNone/>
              <a:defRPr sz="8640">
                <a:solidFill>
                  <a:schemeClr val="tx1">
                    <a:tint val="75000"/>
                  </a:schemeClr>
                </a:solidFill>
              </a:defRPr>
            </a:lvl2pPr>
            <a:lvl3pPr marL="4389120" indent="0">
              <a:buNone/>
              <a:defRPr sz="7680">
                <a:solidFill>
                  <a:schemeClr val="tx1">
                    <a:tint val="75000"/>
                  </a:schemeClr>
                </a:solidFill>
              </a:defRPr>
            </a:lvl3pPr>
            <a:lvl4pPr marL="6583680" indent="0">
              <a:buNone/>
              <a:defRPr sz="6720">
                <a:solidFill>
                  <a:schemeClr val="tx1">
                    <a:tint val="75000"/>
                  </a:schemeClr>
                </a:solidFill>
              </a:defRPr>
            </a:lvl4pPr>
            <a:lvl5pPr marL="8778240" indent="0">
              <a:buNone/>
              <a:defRPr sz="6720">
                <a:solidFill>
                  <a:schemeClr val="tx1">
                    <a:tint val="75000"/>
                  </a:schemeClr>
                </a:solidFill>
              </a:defRPr>
            </a:lvl5pPr>
            <a:lvl6pPr marL="10972800" indent="0">
              <a:buNone/>
              <a:defRPr sz="6720">
                <a:solidFill>
                  <a:schemeClr val="tx1">
                    <a:tint val="75000"/>
                  </a:schemeClr>
                </a:solidFill>
              </a:defRPr>
            </a:lvl6pPr>
            <a:lvl7pPr marL="13167360" indent="0">
              <a:buNone/>
              <a:defRPr sz="6720">
                <a:solidFill>
                  <a:schemeClr val="tx1">
                    <a:tint val="75000"/>
                  </a:schemeClr>
                </a:solidFill>
              </a:defRPr>
            </a:lvl7pPr>
            <a:lvl8pPr marL="15361920" indent="0">
              <a:buNone/>
              <a:defRPr sz="6720">
                <a:solidFill>
                  <a:schemeClr val="tx1">
                    <a:tint val="75000"/>
                  </a:schemeClr>
                </a:solidFill>
              </a:defRPr>
            </a:lvl8pPr>
            <a:lvl9pPr marL="17556480" indent="0">
              <a:buNone/>
              <a:defRPr sz="672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07/20/2017</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extLst>
      <p:ext uri="{BB962C8B-B14F-4D97-AF65-F5344CB8AC3E}">
        <p14:creationId xmlns:p14="http://schemas.microsoft.com/office/powerpoint/2010/main" val="1671780002"/>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3719448" y="2926080"/>
            <a:ext cx="29146474" cy="14508480"/>
          </a:xfrm>
        </p:spPr>
        <p:txBody>
          <a:bodyPr anchor="ctr">
            <a:normAutofit/>
          </a:bodyPr>
          <a:lstStyle>
            <a:lvl1pPr algn="l">
              <a:defRPr sz="2112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2926066" y="19263360"/>
            <a:ext cx="30469037" cy="2468390"/>
          </a:xfrm>
        </p:spPr>
        <p:txBody>
          <a:bodyPr anchor="b">
            <a:noAutofit/>
          </a:bodyPr>
          <a:lstStyle>
            <a:lvl1pPr marL="0" indent="0">
              <a:buFontTx/>
              <a:buNone/>
              <a:defRPr sz="11520">
                <a:solidFill>
                  <a:schemeClr val="tx1">
                    <a:lumMod val="75000"/>
                    <a:lumOff val="25000"/>
                  </a:schemeClr>
                </a:solidFill>
              </a:defRPr>
            </a:lvl1pPr>
            <a:lvl2pPr marL="2194560" indent="0">
              <a:buFontTx/>
              <a:buNone/>
              <a:defRPr/>
            </a:lvl2pPr>
            <a:lvl3pPr marL="4389120" indent="0">
              <a:buFontTx/>
              <a:buNone/>
              <a:defRPr/>
            </a:lvl3pPr>
            <a:lvl4pPr marL="6583680" indent="0">
              <a:buFontTx/>
              <a:buNone/>
              <a:defRPr/>
            </a:lvl4pPr>
            <a:lvl5pPr marL="8778240" indent="0">
              <a:buFontTx/>
              <a:buNone/>
              <a:defRPr/>
            </a:lvl5pPr>
          </a:lstStyle>
          <a:p>
            <a:pPr lvl="0"/>
            <a:r>
              <a:rPr lang="en-US"/>
              <a:t>Edit Master text styles</a:t>
            </a:r>
          </a:p>
        </p:txBody>
      </p:sp>
      <p:sp>
        <p:nvSpPr>
          <p:cNvPr id="3" name="Text Placeholder 2"/>
          <p:cNvSpPr>
            <a:spLocks noGrp="1"/>
          </p:cNvSpPr>
          <p:nvPr>
            <p:ph type="body" idx="1"/>
          </p:nvPr>
        </p:nvSpPr>
        <p:spPr>
          <a:xfrm>
            <a:off x="2926073" y="21731751"/>
            <a:ext cx="30469032" cy="7266787"/>
          </a:xfrm>
        </p:spPr>
        <p:txBody>
          <a:bodyPr anchor="t">
            <a:normAutofit/>
          </a:bodyPr>
          <a:lstStyle>
            <a:lvl1pPr marL="0" indent="0" algn="l">
              <a:buNone/>
              <a:defRPr sz="8640">
                <a:solidFill>
                  <a:schemeClr val="tx1">
                    <a:lumMod val="50000"/>
                    <a:lumOff val="50000"/>
                  </a:schemeClr>
                </a:solidFill>
              </a:defRPr>
            </a:lvl1pPr>
            <a:lvl2pPr marL="2194560" indent="0">
              <a:buNone/>
              <a:defRPr sz="8640">
                <a:solidFill>
                  <a:schemeClr val="tx1">
                    <a:tint val="75000"/>
                  </a:schemeClr>
                </a:solidFill>
              </a:defRPr>
            </a:lvl2pPr>
            <a:lvl3pPr marL="4389120" indent="0">
              <a:buNone/>
              <a:defRPr sz="7680">
                <a:solidFill>
                  <a:schemeClr val="tx1">
                    <a:tint val="75000"/>
                  </a:schemeClr>
                </a:solidFill>
              </a:defRPr>
            </a:lvl3pPr>
            <a:lvl4pPr marL="6583680" indent="0">
              <a:buNone/>
              <a:defRPr sz="6720">
                <a:solidFill>
                  <a:schemeClr val="tx1">
                    <a:tint val="75000"/>
                  </a:schemeClr>
                </a:solidFill>
              </a:defRPr>
            </a:lvl4pPr>
            <a:lvl5pPr marL="8778240" indent="0">
              <a:buNone/>
              <a:defRPr sz="6720">
                <a:solidFill>
                  <a:schemeClr val="tx1">
                    <a:tint val="75000"/>
                  </a:schemeClr>
                </a:solidFill>
              </a:defRPr>
            </a:lvl5pPr>
            <a:lvl6pPr marL="10972800" indent="0">
              <a:buNone/>
              <a:defRPr sz="6720">
                <a:solidFill>
                  <a:schemeClr val="tx1">
                    <a:tint val="75000"/>
                  </a:schemeClr>
                </a:solidFill>
              </a:defRPr>
            </a:lvl6pPr>
            <a:lvl7pPr marL="13167360" indent="0">
              <a:buNone/>
              <a:defRPr sz="6720">
                <a:solidFill>
                  <a:schemeClr val="tx1">
                    <a:tint val="75000"/>
                  </a:schemeClr>
                </a:solidFill>
              </a:defRPr>
            </a:lvl7pPr>
            <a:lvl8pPr marL="15361920" indent="0">
              <a:buNone/>
              <a:defRPr sz="6720">
                <a:solidFill>
                  <a:schemeClr val="tx1">
                    <a:tint val="75000"/>
                  </a:schemeClr>
                </a:solidFill>
              </a:defRPr>
            </a:lvl8pPr>
            <a:lvl9pPr marL="17556480" indent="0">
              <a:buNone/>
              <a:defRPr sz="672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07/20/2017</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
        <p:nvSpPr>
          <p:cNvPr id="24" name="TextBox 23"/>
          <p:cNvSpPr txBox="1"/>
          <p:nvPr/>
        </p:nvSpPr>
        <p:spPr>
          <a:xfrm>
            <a:off x="2317015" y="3793814"/>
            <a:ext cx="2195131" cy="2806925"/>
          </a:xfrm>
          <a:prstGeom prst="rect">
            <a:avLst/>
          </a:prstGeom>
        </p:spPr>
        <p:txBody>
          <a:bodyPr vert="horz" lIns="438912" tIns="219456" rIns="438912" bIns="219456" rtlCol="0" anchor="ctr">
            <a:noAutofit/>
          </a:bodyPr>
          <a:lstStyle/>
          <a:p>
            <a:pPr lvl="0"/>
            <a:r>
              <a:rPr lang="en-US" sz="384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32388958" y="13855469"/>
            <a:ext cx="2195131" cy="2806925"/>
          </a:xfrm>
          <a:prstGeom prst="rect">
            <a:avLst/>
          </a:prstGeom>
        </p:spPr>
        <p:txBody>
          <a:bodyPr vert="horz" lIns="438912" tIns="219456" rIns="438912" bIns="219456" rtlCol="0" anchor="ctr">
            <a:noAutofit/>
          </a:bodyPr>
          <a:lstStyle/>
          <a:p>
            <a:pPr lvl="0"/>
            <a:r>
              <a:rPr lang="en-US" sz="384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48548684"/>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2956073" y="2926080"/>
            <a:ext cx="30439032" cy="14508480"/>
          </a:xfrm>
        </p:spPr>
        <p:txBody>
          <a:bodyPr anchor="ctr">
            <a:normAutofit/>
          </a:bodyPr>
          <a:lstStyle>
            <a:lvl1pPr algn="l">
              <a:defRPr sz="2112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2926066" y="19263360"/>
            <a:ext cx="30469037" cy="2468390"/>
          </a:xfrm>
        </p:spPr>
        <p:txBody>
          <a:bodyPr anchor="b">
            <a:noAutofit/>
          </a:bodyPr>
          <a:lstStyle>
            <a:lvl1pPr marL="0" indent="0">
              <a:buFontTx/>
              <a:buNone/>
              <a:defRPr sz="11520">
                <a:solidFill>
                  <a:schemeClr val="accent1"/>
                </a:solidFill>
              </a:defRPr>
            </a:lvl1pPr>
            <a:lvl2pPr marL="2194560" indent="0">
              <a:buFontTx/>
              <a:buNone/>
              <a:defRPr/>
            </a:lvl2pPr>
            <a:lvl3pPr marL="4389120" indent="0">
              <a:buFontTx/>
              <a:buNone/>
              <a:defRPr/>
            </a:lvl3pPr>
            <a:lvl4pPr marL="6583680" indent="0">
              <a:buFontTx/>
              <a:buNone/>
              <a:defRPr/>
            </a:lvl4pPr>
            <a:lvl5pPr marL="8778240" indent="0">
              <a:buFontTx/>
              <a:buNone/>
              <a:defRPr/>
            </a:lvl5pPr>
          </a:lstStyle>
          <a:p>
            <a:pPr lvl="0"/>
            <a:r>
              <a:rPr lang="en-US"/>
              <a:t>Edit Master text styles</a:t>
            </a:r>
          </a:p>
        </p:txBody>
      </p:sp>
      <p:sp>
        <p:nvSpPr>
          <p:cNvPr id="3" name="Text Placeholder 2"/>
          <p:cNvSpPr>
            <a:spLocks noGrp="1"/>
          </p:cNvSpPr>
          <p:nvPr>
            <p:ph type="body" idx="1"/>
          </p:nvPr>
        </p:nvSpPr>
        <p:spPr>
          <a:xfrm>
            <a:off x="2926073" y="21731751"/>
            <a:ext cx="30469032" cy="7266787"/>
          </a:xfrm>
        </p:spPr>
        <p:txBody>
          <a:bodyPr anchor="t">
            <a:normAutofit/>
          </a:bodyPr>
          <a:lstStyle>
            <a:lvl1pPr marL="0" indent="0" algn="l">
              <a:buNone/>
              <a:defRPr sz="8640">
                <a:solidFill>
                  <a:schemeClr val="tx1">
                    <a:lumMod val="50000"/>
                    <a:lumOff val="50000"/>
                  </a:schemeClr>
                </a:solidFill>
              </a:defRPr>
            </a:lvl1pPr>
            <a:lvl2pPr marL="2194560" indent="0">
              <a:buNone/>
              <a:defRPr sz="8640">
                <a:solidFill>
                  <a:schemeClr val="tx1">
                    <a:tint val="75000"/>
                  </a:schemeClr>
                </a:solidFill>
              </a:defRPr>
            </a:lvl2pPr>
            <a:lvl3pPr marL="4389120" indent="0">
              <a:buNone/>
              <a:defRPr sz="7680">
                <a:solidFill>
                  <a:schemeClr val="tx1">
                    <a:tint val="75000"/>
                  </a:schemeClr>
                </a:solidFill>
              </a:defRPr>
            </a:lvl3pPr>
            <a:lvl4pPr marL="6583680" indent="0">
              <a:buNone/>
              <a:defRPr sz="6720">
                <a:solidFill>
                  <a:schemeClr val="tx1">
                    <a:tint val="75000"/>
                  </a:schemeClr>
                </a:solidFill>
              </a:defRPr>
            </a:lvl4pPr>
            <a:lvl5pPr marL="8778240" indent="0">
              <a:buNone/>
              <a:defRPr sz="6720">
                <a:solidFill>
                  <a:schemeClr val="tx1">
                    <a:tint val="75000"/>
                  </a:schemeClr>
                </a:solidFill>
              </a:defRPr>
            </a:lvl5pPr>
            <a:lvl6pPr marL="10972800" indent="0">
              <a:buNone/>
              <a:defRPr sz="6720">
                <a:solidFill>
                  <a:schemeClr val="tx1">
                    <a:tint val="75000"/>
                  </a:schemeClr>
                </a:solidFill>
              </a:defRPr>
            </a:lvl6pPr>
            <a:lvl7pPr marL="13167360" indent="0">
              <a:buNone/>
              <a:defRPr sz="6720">
                <a:solidFill>
                  <a:schemeClr val="tx1">
                    <a:tint val="75000"/>
                  </a:schemeClr>
                </a:solidFill>
              </a:defRPr>
            </a:lvl7pPr>
            <a:lvl8pPr marL="15361920" indent="0">
              <a:buNone/>
              <a:defRPr sz="6720">
                <a:solidFill>
                  <a:schemeClr val="tx1">
                    <a:tint val="75000"/>
                  </a:schemeClr>
                </a:solidFill>
              </a:defRPr>
            </a:lvl8pPr>
            <a:lvl9pPr marL="17556480" indent="0">
              <a:buNone/>
              <a:defRPr sz="672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07/20/2017</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extLst>
      <p:ext uri="{BB962C8B-B14F-4D97-AF65-F5344CB8AC3E}">
        <p14:creationId xmlns:p14="http://schemas.microsoft.com/office/powerpoint/2010/main" val="508349554"/>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70DDF080-5E8C-48AD-84E5-6C08B304C14E}" type="datetimeFigureOut">
              <a:rPr lang="en-US" dirty="0"/>
              <a:t>07/20/2017</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7333891-D5E7-4C7B-BF1D-E855E53CB5A8}" type="slidenum">
              <a:rPr lang="en-US" dirty="0"/>
              <a:t>‹#›</a:t>
            </a:fld>
            <a:endParaRPr lang="en-US" dirty="0"/>
          </a:p>
        </p:txBody>
      </p:sp>
    </p:spTree>
    <p:extLst>
      <p:ext uri="{BB962C8B-B14F-4D97-AF65-F5344CB8AC3E}">
        <p14:creationId xmlns:p14="http://schemas.microsoft.com/office/powerpoint/2010/main" val="1261503387"/>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28691097" y="2926082"/>
            <a:ext cx="4698298" cy="25206965"/>
          </a:xfrm>
        </p:spPr>
        <p:txBody>
          <a:bodyPr vert="eaVert" anchor="ctr"/>
          <a:lstStyle/>
          <a:p>
            <a:r>
              <a:rPr lang="en-US"/>
              <a:t>Click to edit Master title style</a:t>
            </a:r>
            <a:endParaRPr lang="en-US" dirty="0"/>
          </a:p>
        </p:txBody>
      </p:sp>
      <p:sp>
        <p:nvSpPr>
          <p:cNvPr id="3" name="Vertical Text Placeholder 2"/>
          <p:cNvSpPr>
            <a:spLocks noGrp="1"/>
          </p:cNvSpPr>
          <p:nvPr>
            <p:ph type="body" orient="vert" idx="1"/>
          </p:nvPr>
        </p:nvSpPr>
        <p:spPr>
          <a:xfrm>
            <a:off x="2926075" y="2926082"/>
            <a:ext cx="24936125" cy="25206965"/>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07/20/2017</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extLst>
      <p:ext uri="{BB962C8B-B14F-4D97-AF65-F5344CB8AC3E}">
        <p14:creationId xmlns:p14="http://schemas.microsoft.com/office/powerpoint/2010/main" val="1987634030"/>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userDrawn="1">
  <p:cSld name="Standard 4 columns">
    <p:spTree>
      <p:nvGrpSpPr>
        <p:cNvPr id="1" name=""/>
        <p:cNvGrpSpPr/>
        <p:nvPr/>
      </p:nvGrpSpPr>
      <p:grpSpPr>
        <a:xfrm>
          <a:off x="0" y="0"/>
          <a:ext cx="0" cy="0"/>
          <a:chOff x="0" y="0"/>
          <a:chExt cx="0" cy="0"/>
        </a:xfrm>
      </p:grpSpPr>
      <p:sp>
        <p:nvSpPr>
          <p:cNvPr id="4" name="Text Placeholder 3"/>
          <p:cNvSpPr>
            <a:spLocks noGrp="1"/>
          </p:cNvSpPr>
          <p:nvPr>
            <p:ph type="body" sz="quarter" idx="10" hasCustomPrompt="1"/>
          </p:nvPr>
        </p:nvSpPr>
        <p:spPr>
          <a:xfrm>
            <a:off x="904188" y="6378481"/>
            <a:ext cx="10056813" cy="846363"/>
          </a:xfrm>
          <a:prstGeom prst="rect">
            <a:avLst/>
          </a:prstGeom>
        </p:spPr>
        <p:txBody>
          <a:bodyPr wrap="square" lIns="228589" tIns="228589" rIns="228589" bIns="228589">
            <a:spAutoFit/>
          </a:bodyPr>
          <a:lstStyle>
            <a:lvl1pPr marL="0" indent="0">
              <a:buNone/>
              <a:defRPr sz="2500">
                <a:solidFill>
                  <a:schemeClr val="accent5">
                    <a:lumMod val="50000"/>
                  </a:schemeClr>
                </a:solidFill>
                <a:latin typeface="Times New Roman" pitchFamily="18" charset="0"/>
                <a:cs typeface="Times New Roman" pitchFamily="18"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dirty="0"/>
              <a:t>Type in or paste your text here</a:t>
            </a:r>
          </a:p>
        </p:txBody>
      </p:sp>
      <p:sp>
        <p:nvSpPr>
          <p:cNvPr id="6" name="Text Placeholder 5"/>
          <p:cNvSpPr>
            <a:spLocks noGrp="1"/>
          </p:cNvSpPr>
          <p:nvPr>
            <p:ph type="body" sz="quarter" idx="11" hasCustomPrompt="1"/>
          </p:nvPr>
        </p:nvSpPr>
        <p:spPr>
          <a:xfrm>
            <a:off x="922341" y="5548749"/>
            <a:ext cx="10048875" cy="754045"/>
          </a:xfrm>
          <a:prstGeom prst="rect">
            <a:avLst/>
          </a:prstGeom>
          <a:noFill/>
        </p:spPr>
        <p:txBody>
          <a:bodyPr lIns="91436" tIns="91436" rIns="91436" bIns="91436" anchor="ctr" anchorCtr="0">
            <a:spAutoFit/>
          </a:bodyPr>
          <a:lstStyle>
            <a:lvl1pPr marL="0" indent="0" algn="ctr">
              <a:buNone/>
              <a:defRPr sz="3700" b="1" u="sng" baseline="0">
                <a:solidFill>
                  <a:schemeClr val="accent5">
                    <a:lumMod val="50000"/>
                  </a:schemeClr>
                </a:solidFill>
              </a:defRPr>
            </a:lvl1pPr>
          </a:lstStyle>
          <a:p>
            <a:pPr lvl="0"/>
            <a:r>
              <a:rPr lang="en-US" dirty="0"/>
              <a:t>(click to edit) INTRODUCTION or ABSTRACT</a:t>
            </a:r>
          </a:p>
        </p:txBody>
      </p:sp>
      <p:sp>
        <p:nvSpPr>
          <p:cNvPr id="20" name="Text Placeholder 5"/>
          <p:cNvSpPr>
            <a:spLocks noGrp="1"/>
          </p:cNvSpPr>
          <p:nvPr>
            <p:ph type="body" sz="quarter" idx="20" hasCustomPrompt="1"/>
          </p:nvPr>
        </p:nvSpPr>
        <p:spPr>
          <a:xfrm>
            <a:off x="922339" y="14212513"/>
            <a:ext cx="10050462" cy="754045"/>
          </a:xfrm>
          <a:prstGeom prst="rect">
            <a:avLst/>
          </a:prstGeom>
          <a:noFill/>
        </p:spPr>
        <p:txBody>
          <a:bodyPr wrap="square" lIns="91436" tIns="91436" rIns="91436" bIns="91436" anchor="ctr" anchorCtr="0">
            <a:spAutoFit/>
          </a:bodyPr>
          <a:lstStyle>
            <a:lvl1pPr marL="0" indent="0" algn="ctr">
              <a:buNone/>
              <a:defRPr sz="3700" b="1" u="sng" baseline="0">
                <a:solidFill>
                  <a:schemeClr val="accent5">
                    <a:lumMod val="50000"/>
                  </a:schemeClr>
                </a:solidFill>
              </a:defRPr>
            </a:lvl1pPr>
          </a:lstStyle>
          <a:p>
            <a:pPr lvl="0"/>
            <a:r>
              <a:rPr lang="en-US" dirty="0"/>
              <a:t>(click to edit)  OBJECTIVES</a:t>
            </a:r>
          </a:p>
        </p:txBody>
      </p:sp>
      <p:sp>
        <p:nvSpPr>
          <p:cNvPr id="21" name="Text Placeholder 3"/>
          <p:cNvSpPr>
            <a:spLocks noGrp="1"/>
          </p:cNvSpPr>
          <p:nvPr>
            <p:ph type="body" sz="quarter" idx="21" hasCustomPrompt="1"/>
          </p:nvPr>
        </p:nvSpPr>
        <p:spPr>
          <a:xfrm>
            <a:off x="11587165" y="6378481"/>
            <a:ext cx="10048874" cy="846363"/>
          </a:xfrm>
          <a:prstGeom prst="rect">
            <a:avLst/>
          </a:prstGeom>
        </p:spPr>
        <p:txBody>
          <a:bodyPr wrap="square" lIns="228589" tIns="228589" rIns="228589" bIns="228589">
            <a:spAutoFit/>
          </a:bodyPr>
          <a:lstStyle>
            <a:lvl1pPr marL="0" indent="0">
              <a:buNone/>
              <a:defRPr sz="2500">
                <a:solidFill>
                  <a:schemeClr val="accent5">
                    <a:lumMod val="50000"/>
                  </a:schemeClr>
                </a:solidFill>
                <a:latin typeface="Times New Roman" pitchFamily="18" charset="0"/>
                <a:cs typeface="Times New Roman" pitchFamily="18"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dirty="0"/>
              <a:t>Type in or paste your text here</a:t>
            </a:r>
          </a:p>
        </p:txBody>
      </p:sp>
      <p:sp>
        <p:nvSpPr>
          <p:cNvPr id="22" name="Text Placeholder 5"/>
          <p:cNvSpPr>
            <a:spLocks noGrp="1"/>
          </p:cNvSpPr>
          <p:nvPr>
            <p:ph type="body" sz="quarter" idx="22" hasCustomPrompt="1"/>
          </p:nvPr>
        </p:nvSpPr>
        <p:spPr>
          <a:xfrm>
            <a:off x="11587166" y="5548749"/>
            <a:ext cx="10048875" cy="754045"/>
          </a:xfrm>
          <a:prstGeom prst="rect">
            <a:avLst/>
          </a:prstGeom>
          <a:noFill/>
        </p:spPr>
        <p:txBody>
          <a:bodyPr lIns="91436" tIns="91436" rIns="91436" bIns="91436" anchor="ctr" anchorCtr="0">
            <a:spAutoFit/>
          </a:bodyPr>
          <a:lstStyle>
            <a:lvl1pPr marL="0" indent="0" algn="ctr">
              <a:buNone/>
              <a:defRPr sz="3700" b="1" u="sng" baseline="0">
                <a:solidFill>
                  <a:schemeClr val="accent5">
                    <a:lumMod val="50000"/>
                  </a:schemeClr>
                </a:solidFill>
              </a:defRPr>
            </a:lvl1pPr>
          </a:lstStyle>
          <a:p>
            <a:pPr lvl="0"/>
            <a:r>
              <a:rPr lang="en-US" dirty="0"/>
              <a:t>(click to edit)  MATERIALS &amp; METHODS</a:t>
            </a:r>
          </a:p>
        </p:txBody>
      </p:sp>
      <p:sp>
        <p:nvSpPr>
          <p:cNvPr id="23" name="Text Placeholder 3"/>
          <p:cNvSpPr>
            <a:spLocks noGrp="1"/>
          </p:cNvSpPr>
          <p:nvPr>
            <p:ph type="body" sz="quarter" idx="23" hasCustomPrompt="1"/>
          </p:nvPr>
        </p:nvSpPr>
        <p:spPr>
          <a:xfrm>
            <a:off x="22258339" y="6378481"/>
            <a:ext cx="10048874" cy="846363"/>
          </a:xfrm>
          <a:prstGeom prst="rect">
            <a:avLst/>
          </a:prstGeom>
        </p:spPr>
        <p:txBody>
          <a:bodyPr wrap="square" lIns="228589" tIns="228589" rIns="228589" bIns="228589">
            <a:spAutoFit/>
          </a:bodyPr>
          <a:lstStyle>
            <a:lvl1pPr marL="0" indent="0">
              <a:buNone/>
              <a:defRPr sz="2500">
                <a:solidFill>
                  <a:schemeClr val="accent5">
                    <a:lumMod val="50000"/>
                  </a:schemeClr>
                </a:solidFill>
                <a:latin typeface="Times New Roman" pitchFamily="18" charset="0"/>
                <a:cs typeface="Times New Roman" pitchFamily="18"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dirty="0"/>
              <a:t>Type in or paste your text here</a:t>
            </a:r>
          </a:p>
        </p:txBody>
      </p:sp>
      <p:sp>
        <p:nvSpPr>
          <p:cNvPr id="24" name="Text Placeholder 5"/>
          <p:cNvSpPr>
            <a:spLocks noGrp="1"/>
          </p:cNvSpPr>
          <p:nvPr>
            <p:ph type="body" sz="quarter" idx="24" hasCustomPrompt="1"/>
          </p:nvPr>
        </p:nvSpPr>
        <p:spPr>
          <a:xfrm>
            <a:off x="22250400" y="5548749"/>
            <a:ext cx="10058400" cy="754045"/>
          </a:xfrm>
          <a:prstGeom prst="rect">
            <a:avLst/>
          </a:prstGeom>
          <a:noFill/>
        </p:spPr>
        <p:txBody>
          <a:bodyPr lIns="91436" tIns="91436" rIns="91436" bIns="91436" anchor="ctr" anchorCtr="0">
            <a:spAutoFit/>
          </a:bodyPr>
          <a:lstStyle>
            <a:lvl1pPr marL="0" indent="0" algn="ctr">
              <a:buNone/>
              <a:defRPr sz="3700" b="1" u="sng" baseline="0">
                <a:solidFill>
                  <a:schemeClr val="accent5">
                    <a:lumMod val="50000"/>
                  </a:schemeClr>
                </a:solidFill>
              </a:defRPr>
            </a:lvl1pPr>
          </a:lstStyle>
          <a:p>
            <a:pPr lvl="0"/>
            <a:r>
              <a:rPr lang="en-US" dirty="0"/>
              <a:t>(click to edit)  RESULTS</a:t>
            </a:r>
          </a:p>
        </p:txBody>
      </p:sp>
      <p:sp>
        <p:nvSpPr>
          <p:cNvPr id="25" name="Text Placeholder 5"/>
          <p:cNvSpPr>
            <a:spLocks noGrp="1"/>
          </p:cNvSpPr>
          <p:nvPr>
            <p:ph type="body" sz="quarter" idx="25" hasCustomPrompt="1"/>
          </p:nvPr>
        </p:nvSpPr>
        <p:spPr>
          <a:xfrm>
            <a:off x="32914027" y="5548749"/>
            <a:ext cx="10047018" cy="754045"/>
          </a:xfrm>
          <a:prstGeom prst="rect">
            <a:avLst/>
          </a:prstGeom>
          <a:noFill/>
        </p:spPr>
        <p:txBody>
          <a:bodyPr wrap="square" lIns="91436" tIns="91436" rIns="91436" bIns="91436" anchor="ctr" anchorCtr="0">
            <a:spAutoFit/>
          </a:bodyPr>
          <a:lstStyle>
            <a:lvl1pPr marL="0" indent="0" algn="ctr">
              <a:buNone/>
              <a:defRPr sz="3700" b="1" u="sng" baseline="0">
                <a:solidFill>
                  <a:schemeClr val="accent5">
                    <a:lumMod val="50000"/>
                  </a:schemeClr>
                </a:solidFill>
              </a:defRPr>
            </a:lvl1pPr>
          </a:lstStyle>
          <a:p>
            <a:pPr lvl="0"/>
            <a:r>
              <a:rPr lang="en-US" dirty="0"/>
              <a:t>(click to edit)  CONCLUSIONS</a:t>
            </a:r>
          </a:p>
        </p:txBody>
      </p:sp>
      <p:sp>
        <p:nvSpPr>
          <p:cNvPr id="26" name="Text Placeholder 3"/>
          <p:cNvSpPr>
            <a:spLocks noGrp="1"/>
          </p:cNvSpPr>
          <p:nvPr>
            <p:ph type="body" sz="quarter" idx="26" hasCustomPrompt="1"/>
          </p:nvPr>
        </p:nvSpPr>
        <p:spPr>
          <a:xfrm>
            <a:off x="32914027" y="6378481"/>
            <a:ext cx="10047018" cy="846363"/>
          </a:xfrm>
          <a:prstGeom prst="rect">
            <a:avLst/>
          </a:prstGeom>
        </p:spPr>
        <p:txBody>
          <a:bodyPr wrap="square" lIns="228589" tIns="228589" rIns="228589" bIns="228589">
            <a:spAutoFit/>
          </a:bodyPr>
          <a:lstStyle>
            <a:lvl1pPr marL="0" indent="0">
              <a:buNone/>
              <a:defRPr sz="2500">
                <a:solidFill>
                  <a:schemeClr val="accent5">
                    <a:lumMod val="50000"/>
                  </a:schemeClr>
                </a:solidFill>
                <a:latin typeface="Times New Roman" pitchFamily="18" charset="0"/>
                <a:cs typeface="Times New Roman" pitchFamily="18"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dirty="0"/>
              <a:t>Type in or paste your text here</a:t>
            </a:r>
          </a:p>
        </p:txBody>
      </p:sp>
      <p:sp>
        <p:nvSpPr>
          <p:cNvPr id="27" name="Text Placeholder 5"/>
          <p:cNvSpPr>
            <a:spLocks noGrp="1"/>
          </p:cNvSpPr>
          <p:nvPr>
            <p:ph type="body" sz="quarter" idx="27" hasCustomPrompt="1"/>
          </p:nvPr>
        </p:nvSpPr>
        <p:spPr>
          <a:xfrm>
            <a:off x="32914027" y="14272738"/>
            <a:ext cx="10047018" cy="754045"/>
          </a:xfrm>
          <a:prstGeom prst="rect">
            <a:avLst/>
          </a:prstGeom>
          <a:noFill/>
        </p:spPr>
        <p:txBody>
          <a:bodyPr wrap="square" lIns="91436" tIns="91436" rIns="91436" bIns="91436" anchor="ctr" anchorCtr="0">
            <a:spAutoFit/>
          </a:bodyPr>
          <a:lstStyle>
            <a:lvl1pPr marL="0" indent="0" algn="ctr">
              <a:buNone/>
              <a:defRPr sz="3700" b="1" u="sng" baseline="0">
                <a:solidFill>
                  <a:schemeClr val="accent5">
                    <a:lumMod val="50000"/>
                  </a:schemeClr>
                </a:solidFill>
              </a:defRPr>
            </a:lvl1pPr>
          </a:lstStyle>
          <a:p>
            <a:pPr lvl="0"/>
            <a:r>
              <a:rPr lang="en-US" dirty="0"/>
              <a:t>(click to edit)  REFERENCES</a:t>
            </a:r>
          </a:p>
        </p:txBody>
      </p:sp>
      <p:sp>
        <p:nvSpPr>
          <p:cNvPr id="28" name="Text Placeholder 3"/>
          <p:cNvSpPr>
            <a:spLocks noGrp="1"/>
          </p:cNvSpPr>
          <p:nvPr>
            <p:ph type="body" sz="quarter" idx="28" hasCustomPrompt="1"/>
          </p:nvPr>
        </p:nvSpPr>
        <p:spPr>
          <a:xfrm>
            <a:off x="32914027" y="15011402"/>
            <a:ext cx="10052050" cy="846363"/>
          </a:xfrm>
          <a:prstGeom prst="rect">
            <a:avLst/>
          </a:prstGeom>
        </p:spPr>
        <p:txBody>
          <a:bodyPr wrap="square" lIns="228589" tIns="228589" rIns="228589" bIns="228589">
            <a:spAutoFit/>
          </a:bodyPr>
          <a:lstStyle>
            <a:lvl1pPr marL="0" indent="0">
              <a:buNone/>
              <a:defRPr sz="2500">
                <a:solidFill>
                  <a:schemeClr val="accent5">
                    <a:lumMod val="50000"/>
                  </a:schemeClr>
                </a:solidFill>
                <a:latin typeface="Times New Roman" pitchFamily="18" charset="0"/>
                <a:cs typeface="Times New Roman" pitchFamily="18"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dirty="0"/>
              <a:t>Type in or paste your text here</a:t>
            </a:r>
          </a:p>
        </p:txBody>
      </p:sp>
      <p:sp>
        <p:nvSpPr>
          <p:cNvPr id="29" name="Text Placeholder 5"/>
          <p:cNvSpPr>
            <a:spLocks noGrp="1"/>
          </p:cNvSpPr>
          <p:nvPr>
            <p:ph type="body" sz="quarter" idx="29" hasCustomPrompt="1"/>
          </p:nvPr>
        </p:nvSpPr>
        <p:spPr>
          <a:xfrm>
            <a:off x="32914027" y="25679401"/>
            <a:ext cx="10047018" cy="754045"/>
          </a:xfrm>
          <a:prstGeom prst="rect">
            <a:avLst/>
          </a:prstGeom>
          <a:noFill/>
        </p:spPr>
        <p:txBody>
          <a:bodyPr wrap="square" lIns="91436" tIns="91436" rIns="91436" bIns="91436" anchor="ctr" anchorCtr="0">
            <a:spAutoFit/>
          </a:bodyPr>
          <a:lstStyle>
            <a:lvl1pPr marL="0" indent="0" algn="ctr">
              <a:buNone/>
              <a:defRPr sz="3700" b="1" u="sng" baseline="0">
                <a:solidFill>
                  <a:schemeClr val="accent5">
                    <a:lumMod val="50000"/>
                  </a:schemeClr>
                </a:solidFill>
              </a:defRPr>
            </a:lvl1pPr>
          </a:lstStyle>
          <a:p>
            <a:pPr lvl="0"/>
            <a:r>
              <a:rPr lang="en-US" dirty="0"/>
              <a:t>(click to edit)  ACKNOWLEDGEMENTS or  CONTACT</a:t>
            </a:r>
          </a:p>
        </p:txBody>
      </p:sp>
      <p:sp>
        <p:nvSpPr>
          <p:cNvPr id="30" name="Text Placeholder 3"/>
          <p:cNvSpPr>
            <a:spLocks noGrp="1"/>
          </p:cNvSpPr>
          <p:nvPr>
            <p:ph type="body" sz="quarter" idx="30" hasCustomPrompt="1"/>
          </p:nvPr>
        </p:nvSpPr>
        <p:spPr>
          <a:xfrm>
            <a:off x="32914027" y="26433446"/>
            <a:ext cx="10052050" cy="846363"/>
          </a:xfrm>
          <a:prstGeom prst="rect">
            <a:avLst/>
          </a:prstGeom>
        </p:spPr>
        <p:txBody>
          <a:bodyPr wrap="square" lIns="228589" tIns="228589" rIns="228589" bIns="228589">
            <a:spAutoFit/>
          </a:bodyPr>
          <a:lstStyle>
            <a:lvl1pPr marL="0" indent="0">
              <a:buNone/>
              <a:defRPr sz="2500">
                <a:solidFill>
                  <a:schemeClr val="accent5">
                    <a:lumMod val="50000"/>
                  </a:schemeClr>
                </a:solidFill>
                <a:latin typeface="Times New Roman" pitchFamily="18" charset="0"/>
                <a:cs typeface="Times New Roman" pitchFamily="18"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dirty="0"/>
              <a:t>Type in or paste your text here</a:t>
            </a:r>
          </a:p>
        </p:txBody>
      </p:sp>
      <p:sp>
        <p:nvSpPr>
          <p:cNvPr id="60" name="Text Placeholder 3"/>
          <p:cNvSpPr>
            <a:spLocks noGrp="1"/>
          </p:cNvSpPr>
          <p:nvPr>
            <p:ph type="body" sz="quarter" idx="96" hasCustomPrompt="1"/>
          </p:nvPr>
        </p:nvSpPr>
        <p:spPr>
          <a:xfrm>
            <a:off x="904188" y="14951552"/>
            <a:ext cx="10056813" cy="846363"/>
          </a:xfrm>
          <a:prstGeom prst="rect">
            <a:avLst/>
          </a:prstGeom>
        </p:spPr>
        <p:txBody>
          <a:bodyPr wrap="square" lIns="228589" tIns="228589" rIns="228589" bIns="228589">
            <a:spAutoFit/>
          </a:bodyPr>
          <a:lstStyle>
            <a:lvl1pPr marL="0" indent="0">
              <a:buNone/>
              <a:defRPr sz="2500">
                <a:solidFill>
                  <a:schemeClr val="accent5">
                    <a:lumMod val="50000"/>
                  </a:schemeClr>
                </a:solidFill>
                <a:latin typeface="Times New Roman" pitchFamily="18" charset="0"/>
                <a:cs typeface="Times New Roman" pitchFamily="18"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dirty="0"/>
              <a:t>Type in or paste your text here</a:t>
            </a:r>
          </a:p>
        </p:txBody>
      </p:sp>
      <p:sp>
        <p:nvSpPr>
          <p:cNvPr id="77" name="Text Placeholder 76"/>
          <p:cNvSpPr>
            <a:spLocks noGrp="1"/>
          </p:cNvSpPr>
          <p:nvPr>
            <p:ph type="body" sz="quarter" idx="150" hasCustomPrompt="1"/>
          </p:nvPr>
        </p:nvSpPr>
        <p:spPr>
          <a:xfrm>
            <a:off x="5932593" y="3383947"/>
            <a:ext cx="31998968" cy="1280160"/>
          </a:xfrm>
          <a:prstGeom prst="rect">
            <a:avLst/>
          </a:prstGeom>
        </p:spPr>
        <p:txBody>
          <a:bodyPr>
            <a:normAutofit/>
          </a:bodyPr>
          <a:lstStyle>
            <a:lvl1pPr marL="0" indent="0" algn="ctr">
              <a:buFontTx/>
              <a:buNone/>
              <a:defRPr sz="6000">
                <a:solidFill>
                  <a:schemeClr val="accent5">
                    <a:lumMod val="50000"/>
                  </a:schemeClr>
                </a:solidFill>
                <a:latin typeface="+mj-lt"/>
              </a:defRPr>
            </a:lvl1pPr>
            <a:lvl2pPr>
              <a:buFontTx/>
              <a:buNone/>
              <a:defRPr sz="7200"/>
            </a:lvl2pPr>
            <a:lvl3pPr>
              <a:buFontTx/>
              <a:buNone/>
              <a:defRPr sz="7200"/>
            </a:lvl3pPr>
            <a:lvl4pPr>
              <a:buFontTx/>
              <a:buNone/>
              <a:defRPr sz="7200"/>
            </a:lvl4pPr>
            <a:lvl5pPr>
              <a:buFontTx/>
              <a:buNone/>
              <a:defRPr sz="7200"/>
            </a:lvl5pPr>
          </a:lstStyle>
          <a:p>
            <a:pPr lvl="0"/>
            <a:r>
              <a:rPr lang="en-US" dirty="0"/>
              <a:t>Click here to add affiliations</a:t>
            </a:r>
          </a:p>
        </p:txBody>
      </p:sp>
      <p:sp>
        <p:nvSpPr>
          <p:cNvPr id="78" name="Text Placeholder 76"/>
          <p:cNvSpPr>
            <a:spLocks noGrp="1"/>
          </p:cNvSpPr>
          <p:nvPr>
            <p:ph type="body" sz="quarter" idx="151" hasCustomPrompt="1"/>
          </p:nvPr>
        </p:nvSpPr>
        <p:spPr>
          <a:xfrm>
            <a:off x="5932593" y="2103787"/>
            <a:ext cx="31998968" cy="1280160"/>
          </a:xfrm>
          <a:prstGeom prst="rect">
            <a:avLst/>
          </a:prstGeom>
        </p:spPr>
        <p:txBody>
          <a:bodyPr anchor="t" anchorCtr="1">
            <a:normAutofit/>
          </a:bodyPr>
          <a:lstStyle>
            <a:lvl1pPr marL="0" indent="0" algn="ctr">
              <a:buFontTx/>
              <a:buNone/>
              <a:defRPr sz="8800">
                <a:solidFill>
                  <a:schemeClr val="accent5">
                    <a:lumMod val="50000"/>
                  </a:schemeClr>
                </a:solidFill>
                <a:latin typeface="+mj-lt"/>
              </a:defRPr>
            </a:lvl1pPr>
            <a:lvl2pPr>
              <a:buFontTx/>
              <a:buNone/>
              <a:defRPr sz="7200"/>
            </a:lvl2pPr>
            <a:lvl3pPr>
              <a:buFontTx/>
              <a:buNone/>
              <a:defRPr sz="7200"/>
            </a:lvl3pPr>
            <a:lvl4pPr>
              <a:buFontTx/>
              <a:buNone/>
              <a:defRPr sz="7200"/>
            </a:lvl4pPr>
            <a:lvl5pPr>
              <a:buFontTx/>
              <a:buNone/>
              <a:defRPr sz="7200"/>
            </a:lvl5pPr>
          </a:lstStyle>
          <a:p>
            <a:pPr lvl="0"/>
            <a:r>
              <a:rPr lang="en-US" dirty="0"/>
              <a:t>Click here to add authors</a:t>
            </a:r>
          </a:p>
        </p:txBody>
      </p:sp>
      <p:sp>
        <p:nvSpPr>
          <p:cNvPr id="79" name="Text Placeholder 76"/>
          <p:cNvSpPr>
            <a:spLocks noGrp="1"/>
          </p:cNvSpPr>
          <p:nvPr>
            <p:ph type="body" sz="quarter" idx="153" hasCustomPrompt="1"/>
          </p:nvPr>
        </p:nvSpPr>
        <p:spPr>
          <a:xfrm>
            <a:off x="5932593" y="465813"/>
            <a:ext cx="31998968" cy="1637973"/>
          </a:xfrm>
          <a:prstGeom prst="rect">
            <a:avLst/>
          </a:prstGeom>
        </p:spPr>
        <p:txBody>
          <a:bodyPr anchor="t" anchorCtr="1">
            <a:normAutofit/>
          </a:bodyPr>
          <a:lstStyle>
            <a:lvl1pPr marL="0" indent="0" algn="ctr">
              <a:buFontTx/>
              <a:buNone/>
              <a:defRPr sz="11500" b="1">
                <a:solidFill>
                  <a:schemeClr val="accent5">
                    <a:lumMod val="50000"/>
                  </a:schemeClr>
                </a:solidFill>
                <a:latin typeface="+mj-lt"/>
              </a:defRPr>
            </a:lvl1pPr>
            <a:lvl2pPr>
              <a:buFontTx/>
              <a:buNone/>
              <a:defRPr sz="7200"/>
            </a:lvl2pPr>
            <a:lvl3pPr>
              <a:buFontTx/>
              <a:buNone/>
              <a:defRPr sz="7200"/>
            </a:lvl3pPr>
            <a:lvl4pPr>
              <a:buFontTx/>
              <a:buNone/>
              <a:defRPr sz="7200"/>
            </a:lvl4pPr>
            <a:lvl5pPr>
              <a:buFontTx/>
              <a:buNone/>
              <a:defRPr sz="7200"/>
            </a:lvl5pPr>
          </a:lstStyle>
          <a:p>
            <a:pPr lvl="0"/>
            <a:r>
              <a:rPr lang="en-US" dirty="0"/>
              <a:t>Click here to add title</a:t>
            </a:r>
          </a:p>
        </p:txBody>
      </p:sp>
    </p:spTree>
    <p:extLst>
      <p:ext uri="{BB962C8B-B14F-4D97-AF65-F5344CB8AC3E}">
        <p14:creationId xmlns:p14="http://schemas.microsoft.com/office/powerpoint/2010/main" val="69477900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oleObject" Target="../embeddings/oleObject1.bin"/><Relationship Id="rId13" Type="http://schemas.openxmlformats.org/officeDocument/2006/relationships/image" Target="../media/image3.wmf"/><Relationship Id="rId18" Type="http://schemas.openxmlformats.org/officeDocument/2006/relationships/image" Target="../media/image10.jpeg"/><Relationship Id="rId3" Type="http://schemas.openxmlformats.org/officeDocument/2006/relationships/vmlDrawing" Target="../drawings/vmlDrawing1.vml"/><Relationship Id="rId7" Type="http://schemas.openxmlformats.org/officeDocument/2006/relationships/image" Target="../media/image8.png"/><Relationship Id="rId12" Type="http://schemas.openxmlformats.org/officeDocument/2006/relationships/oleObject" Target="../embeddings/oleObject3.bin"/><Relationship Id="rId17" Type="http://schemas.openxmlformats.org/officeDocument/2006/relationships/hyperlink" Target="http://www.facebook.com/pages/PosterPresentationscom/217914411419?v=app_4949752878&amp;ref=ts" TargetMode="External"/><Relationship Id="rId2" Type="http://schemas.openxmlformats.org/officeDocument/2006/relationships/theme" Target="../theme/theme1.xml"/><Relationship Id="rId16" Type="http://schemas.openxmlformats.org/officeDocument/2006/relationships/image" Target="../media/image4.wmf"/><Relationship Id="rId1" Type="http://schemas.openxmlformats.org/officeDocument/2006/relationships/slideLayout" Target="../slideLayouts/slideLayout1.xml"/><Relationship Id="rId6" Type="http://schemas.openxmlformats.org/officeDocument/2006/relationships/image" Target="../media/image7.png"/><Relationship Id="rId11" Type="http://schemas.openxmlformats.org/officeDocument/2006/relationships/image" Target="../media/image2.wmf"/><Relationship Id="rId5" Type="http://schemas.openxmlformats.org/officeDocument/2006/relationships/image" Target="../media/image6.png"/><Relationship Id="rId15" Type="http://schemas.openxmlformats.org/officeDocument/2006/relationships/oleObject" Target="../embeddings/oleObject4.bin"/><Relationship Id="rId10" Type="http://schemas.openxmlformats.org/officeDocument/2006/relationships/oleObject" Target="../embeddings/oleObject2.bin"/><Relationship Id="rId4" Type="http://schemas.openxmlformats.org/officeDocument/2006/relationships/image" Target="../media/image5.png"/><Relationship Id="rId9" Type="http://schemas.openxmlformats.org/officeDocument/2006/relationships/image" Target="../media/image1.wmf"/><Relationship Id="rId14" Type="http://schemas.openxmlformats.org/officeDocument/2006/relationships/image" Target="../media/image9.png"/></Relationships>
</file>

<file path=ppt/slideMasters/_rels/slideMaster2.xml.rels><?xml version="1.0" encoding="UTF-8" standalone="yes"?>
<Relationships xmlns="http://schemas.openxmlformats.org/package/2006/relationships"><Relationship Id="rId8" Type="http://schemas.openxmlformats.org/officeDocument/2006/relationships/image" Target="../media/image4.wmf"/><Relationship Id="rId13" Type="http://schemas.openxmlformats.org/officeDocument/2006/relationships/image" Target="../media/image7.png"/><Relationship Id="rId18" Type="http://schemas.openxmlformats.org/officeDocument/2006/relationships/image" Target="../media/image2.wmf"/><Relationship Id="rId3" Type="http://schemas.openxmlformats.org/officeDocument/2006/relationships/vmlDrawing" Target="../drawings/vmlDrawing2.vml"/><Relationship Id="rId7" Type="http://schemas.openxmlformats.org/officeDocument/2006/relationships/oleObject" Target="../embeddings/oleObject6.bin"/><Relationship Id="rId12" Type="http://schemas.openxmlformats.org/officeDocument/2006/relationships/image" Target="../media/image6.png"/><Relationship Id="rId17" Type="http://schemas.openxmlformats.org/officeDocument/2006/relationships/oleObject" Target="../embeddings/oleObject8.bin"/><Relationship Id="rId2" Type="http://schemas.openxmlformats.org/officeDocument/2006/relationships/theme" Target="../theme/theme2.xml"/><Relationship Id="rId16" Type="http://schemas.openxmlformats.org/officeDocument/2006/relationships/image" Target="../media/image1.wmf"/><Relationship Id="rId1" Type="http://schemas.openxmlformats.org/officeDocument/2006/relationships/slideLayout" Target="../slideLayouts/slideLayout2.xml"/><Relationship Id="rId6" Type="http://schemas.openxmlformats.org/officeDocument/2006/relationships/image" Target="../media/image9.png"/><Relationship Id="rId11" Type="http://schemas.openxmlformats.org/officeDocument/2006/relationships/image" Target="../media/image5.png"/><Relationship Id="rId5" Type="http://schemas.openxmlformats.org/officeDocument/2006/relationships/image" Target="../media/image3.wmf"/><Relationship Id="rId15" Type="http://schemas.openxmlformats.org/officeDocument/2006/relationships/oleObject" Target="../embeddings/oleObject7.bin"/><Relationship Id="rId10" Type="http://schemas.openxmlformats.org/officeDocument/2006/relationships/image" Target="../media/image10.jpeg"/><Relationship Id="rId4" Type="http://schemas.openxmlformats.org/officeDocument/2006/relationships/oleObject" Target="../embeddings/oleObject5.bin"/><Relationship Id="rId9" Type="http://schemas.openxmlformats.org/officeDocument/2006/relationships/hyperlink" Target="http://www.facebook.com/pages/PosterPresentationscom/217914411419?v=app_4949752878&amp;ref=ts" TargetMode="External"/><Relationship Id="rId14" Type="http://schemas.openxmlformats.org/officeDocument/2006/relationships/image" Target="../media/image8.png"/></Relationships>
</file>

<file path=ppt/slideMasters/_rels/slideMaster3.xml.rels><?xml version="1.0" encoding="UTF-8" standalone="yes"?>
<Relationships xmlns="http://schemas.openxmlformats.org/package/2006/relationships"><Relationship Id="rId8" Type="http://schemas.openxmlformats.org/officeDocument/2006/relationships/oleObject" Target="../embeddings/oleObject9.bin"/><Relationship Id="rId13" Type="http://schemas.openxmlformats.org/officeDocument/2006/relationships/image" Target="../media/image3.wmf"/><Relationship Id="rId18" Type="http://schemas.openxmlformats.org/officeDocument/2006/relationships/image" Target="../media/image10.jpeg"/><Relationship Id="rId3" Type="http://schemas.openxmlformats.org/officeDocument/2006/relationships/vmlDrawing" Target="../drawings/vmlDrawing3.vml"/><Relationship Id="rId7" Type="http://schemas.openxmlformats.org/officeDocument/2006/relationships/image" Target="../media/image8.png"/><Relationship Id="rId12" Type="http://schemas.openxmlformats.org/officeDocument/2006/relationships/oleObject" Target="../embeddings/oleObject11.bin"/><Relationship Id="rId17" Type="http://schemas.openxmlformats.org/officeDocument/2006/relationships/hyperlink" Target="http://www.facebook.com/pages/PosterPresentationscom/217914411419?v=app_4949752878&amp;ref=ts" TargetMode="External"/><Relationship Id="rId2" Type="http://schemas.openxmlformats.org/officeDocument/2006/relationships/theme" Target="../theme/theme3.xml"/><Relationship Id="rId16" Type="http://schemas.openxmlformats.org/officeDocument/2006/relationships/image" Target="../media/image4.wmf"/><Relationship Id="rId1" Type="http://schemas.openxmlformats.org/officeDocument/2006/relationships/slideLayout" Target="../slideLayouts/slideLayout3.xml"/><Relationship Id="rId6" Type="http://schemas.openxmlformats.org/officeDocument/2006/relationships/image" Target="../media/image7.png"/><Relationship Id="rId11" Type="http://schemas.openxmlformats.org/officeDocument/2006/relationships/image" Target="../media/image2.wmf"/><Relationship Id="rId5" Type="http://schemas.openxmlformats.org/officeDocument/2006/relationships/image" Target="../media/image6.png"/><Relationship Id="rId15" Type="http://schemas.openxmlformats.org/officeDocument/2006/relationships/oleObject" Target="../embeddings/oleObject12.bin"/><Relationship Id="rId10" Type="http://schemas.openxmlformats.org/officeDocument/2006/relationships/oleObject" Target="../embeddings/oleObject10.bin"/><Relationship Id="rId4" Type="http://schemas.openxmlformats.org/officeDocument/2006/relationships/image" Target="../media/image5.png"/><Relationship Id="rId9" Type="http://schemas.openxmlformats.org/officeDocument/2006/relationships/image" Target="../media/image1.wmf"/><Relationship Id="rId14" Type="http://schemas.openxmlformats.org/officeDocument/2006/relationships/image" Target="../media/image9.png"/></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11.xml"/><Relationship Id="rId13" Type="http://schemas.openxmlformats.org/officeDocument/2006/relationships/slideLayout" Target="../slideLayouts/slideLayout16.xml"/><Relationship Id="rId18" Type="http://schemas.openxmlformats.org/officeDocument/2006/relationships/theme" Target="../theme/theme4.xml"/><Relationship Id="rId26" Type="http://schemas.openxmlformats.org/officeDocument/2006/relationships/oleObject" Target="../embeddings/oleObject2.bin"/><Relationship Id="rId3" Type="http://schemas.openxmlformats.org/officeDocument/2006/relationships/slideLayout" Target="../slideLayouts/slideLayout6.xml"/><Relationship Id="rId21" Type="http://schemas.openxmlformats.org/officeDocument/2006/relationships/image" Target="../media/image6.png"/><Relationship Id="rId34" Type="http://schemas.openxmlformats.org/officeDocument/2006/relationships/image" Target="../media/image10.jpeg"/><Relationship Id="rId7" Type="http://schemas.openxmlformats.org/officeDocument/2006/relationships/slideLayout" Target="../slideLayouts/slideLayout10.xml"/><Relationship Id="rId12" Type="http://schemas.openxmlformats.org/officeDocument/2006/relationships/slideLayout" Target="../slideLayouts/slideLayout15.xml"/><Relationship Id="rId17" Type="http://schemas.openxmlformats.org/officeDocument/2006/relationships/slideLayout" Target="../slideLayouts/slideLayout20.xml"/><Relationship Id="rId25" Type="http://schemas.openxmlformats.org/officeDocument/2006/relationships/image" Target="../media/image1.wmf"/><Relationship Id="rId33" Type="http://schemas.openxmlformats.org/officeDocument/2006/relationships/hyperlink" Target="http://www.facebook.com/pages/PosterPresentationscom/217914411419?v=app_4949752878&amp;ref=ts" TargetMode="External"/><Relationship Id="rId2" Type="http://schemas.openxmlformats.org/officeDocument/2006/relationships/slideLayout" Target="../slideLayouts/slideLayout5.xml"/><Relationship Id="rId16" Type="http://schemas.openxmlformats.org/officeDocument/2006/relationships/slideLayout" Target="../slideLayouts/slideLayout19.xml"/><Relationship Id="rId20" Type="http://schemas.openxmlformats.org/officeDocument/2006/relationships/image" Target="../media/image5.png"/><Relationship Id="rId29" Type="http://schemas.openxmlformats.org/officeDocument/2006/relationships/image" Target="../media/image3.wmf"/><Relationship Id="rId1" Type="http://schemas.openxmlformats.org/officeDocument/2006/relationships/slideLayout" Target="../slideLayouts/slideLayout4.xml"/><Relationship Id="rId6" Type="http://schemas.openxmlformats.org/officeDocument/2006/relationships/slideLayout" Target="../slideLayouts/slideLayout9.xml"/><Relationship Id="rId11" Type="http://schemas.openxmlformats.org/officeDocument/2006/relationships/slideLayout" Target="../slideLayouts/slideLayout14.xml"/><Relationship Id="rId24" Type="http://schemas.openxmlformats.org/officeDocument/2006/relationships/oleObject" Target="../embeddings/oleObject1.bin"/><Relationship Id="rId32" Type="http://schemas.openxmlformats.org/officeDocument/2006/relationships/image" Target="../media/image4.wmf"/><Relationship Id="rId5" Type="http://schemas.openxmlformats.org/officeDocument/2006/relationships/slideLayout" Target="../slideLayouts/slideLayout8.xml"/><Relationship Id="rId15" Type="http://schemas.openxmlformats.org/officeDocument/2006/relationships/slideLayout" Target="../slideLayouts/slideLayout18.xml"/><Relationship Id="rId23" Type="http://schemas.openxmlformats.org/officeDocument/2006/relationships/image" Target="../media/image8.png"/><Relationship Id="rId28" Type="http://schemas.openxmlformats.org/officeDocument/2006/relationships/oleObject" Target="../embeddings/oleObject3.bin"/><Relationship Id="rId10" Type="http://schemas.openxmlformats.org/officeDocument/2006/relationships/slideLayout" Target="../slideLayouts/slideLayout13.xml"/><Relationship Id="rId19" Type="http://schemas.openxmlformats.org/officeDocument/2006/relationships/vmlDrawing" Target="../drawings/vmlDrawing4.vml"/><Relationship Id="rId31" Type="http://schemas.openxmlformats.org/officeDocument/2006/relationships/oleObject" Target="../embeddings/oleObject4.bin"/><Relationship Id="rId4" Type="http://schemas.openxmlformats.org/officeDocument/2006/relationships/slideLayout" Target="../slideLayouts/slideLayout7.xml"/><Relationship Id="rId9" Type="http://schemas.openxmlformats.org/officeDocument/2006/relationships/slideLayout" Target="../slideLayouts/slideLayout12.xml"/><Relationship Id="rId14" Type="http://schemas.openxmlformats.org/officeDocument/2006/relationships/slideLayout" Target="../slideLayouts/slideLayout17.xml"/><Relationship Id="rId22" Type="http://schemas.openxmlformats.org/officeDocument/2006/relationships/image" Target="../media/image7.png"/><Relationship Id="rId27" Type="http://schemas.openxmlformats.org/officeDocument/2006/relationships/image" Target="../media/image2.wmf"/><Relationship Id="rId30" Type="http://schemas.openxmlformats.org/officeDocument/2006/relationships/image" Target="../media/image9.png"/></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grpSp>
        <p:nvGrpSpPr>
          <p:cNvPr id="30" name="Group 29"/>
          <p:cNvGrpSpPr/>
          <p:nvPr userDrawn="1"/>
        </p:nvGrpSpPr>
        <p:grpSpPr>
          <a:xfrm>
            <a:off x="-11225189" y="-1"/>
            <a:ext cx="11018865" cy="32918401"/>
            <a:chOff x="-11225189" y="-1"/>
            <a:chExt cx="11018865" cy="32918401"/>
          </a:xfrm>
        </p:grpSpPr>
        <p:sp>
          <p:nvSpPr>
            <p:cNvPr id="31" name="Rectangle 30"/>
            <p:cNvSpPr/>
            <p:nvPr/>
          </p:nvSpPr>
          <p:spPr>
            <a:xfrm>
              <a:off x="-11216136" y="-1"/>
              <a:ext cx="11009812" cy="32918401"/>
            </a:xfrm>
            <a:prstGeom prst="rect">
              <a:avLst/>
            </a:prstGeom>
            <a:solidFill>
              <a:schemeClr val="tx1">
                <a:lumMod val="95000"/>
                <a:lumOff val="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457200" tIns="457200" rIns="457200" bIns="0" rtlCol="0" anchor="t" anchorCtr="0"/>
            <a:lstStyle/>
            <a:p>
              <a:pPr marL="0" marR="0" indent="0" algn="ctr" defTabSz="1518341" rtl="0" eaLnBrk="1" fontAlgn="auto" latinLnBrk="0" hangingPunct="1">
                <a:lnSpc>
                  <a:spcPct val="100000"/>
                </a:lnSpc>
                <a:spcBef>
                  <a:spcPts val="0"/>
                </a:spcBef>
                <a:spcAft>
                  <a:spcPts val="0"/>
                </a:spcAft>
                <a:buClrTx/>
                <a:buSzTx/>
                <a:buFontTx/>
                <a:buNone/>
                <a:tabLst/>
                <a:defRPr/>
              </a:pPr>
              <a:r>
                <a:rPr lang="en-US" sz="3200" b="1" spc="0" dirty="0">
                  <a:solidFill>
                    <a:srgbClr val="FF0000"/>
                  </a:solidFill>
                  <a:latin typeface="Trebuchet MS" pitchFamily="34" charset="0"/>
                </a:rPr>
                <a:t>(—THIS SIDEBAR DOES NOT PRINT—)</a:t>
              </a:r>
              <a:endParaRPr lang="en-US" sz="3200" b="1" spc="600" dirty="0">
                <a:solidFill>
                  <a:schemeClr val="bg1"/>
                </a:solidFill>
                <a:latin typeface="Trebuchet MS" pitchFamily="34" charset="0"/>
              </a:endParaRPr>
            </a:p>
            <a:p>
              <a:pPr algn="ctr"/>
              <a:r>
                <a:rPr lang="en-US" sz="4000" b="1" spc="600" dirty="0">
                  <a:solidFill>
                    <a:schemeClr val="bg1"/>
                  </a:solidFill>
                  <a:latin typeface="Trebuchet MS" pitchFamily="34" charset="0"/>
                </a:rPr>
                <a:t>DESIGN</a:t>
              </a:r>
              <a:r>
                <a:rPr lang="en-US" sz="4000" b="1" spc="600" baseline="0" dirty="0">
                  <a:solidFill>
                    <a:schemeClr val="bg1"/>
                  </a:solidFill>
                  <a:latin typeface="Trebuchet MS" pitchFamily="34" charset="0"/>
                </a:rPr>
                <a:t> </a:t>
              </a:r>
              <a:r>
                <a:rPr lang="en-US" sz="4000" b="1" spc="600" dirty="0">
                  <a:solidFill>
                    <a:schemeClr val="bg1"/>
                  </a:solidFill>
                  <a:latin typeface="Trebuchet MS" pitchFamily="34" charset="0"/>
                </a:rPr>
                <a:t>GUIDE</a:t>
              </a:r>
            </a:p>
            <a:p>
              <a:pPr algn="ctr"/>
              <a:endParaRPr lang="en-US" sz="2800" b="1" dirty="0">
                <a:latin typeface="Trebuchet MS" pitchFamily="34" charset="0"/>
              </a:endParaRPr>
            </a:p>
            <a:p>
              <a:pPr defTabSz="3765639"/>
              <a:r>
                <a:rPr lang="en-US" sz="2800" i="0" dirty="0">
                  <a:latin typeface="Trebuchet MS" pitchFamily="34" charset="0"/>
                </a:rPr>
                <a:t>This PowerPoint</a:t>
              </a:r>
              <a:r>
                <a:rPr lang="en-US" sz="2800" i="0" baseline="0" dirty="0">
                  <a:latin typeface="Trebuchet MS" pitchFamily="34" charset="0"/>
                </a:rPr>
                <a:t> </a:t>
              </a:r>
              <a:r>
                <a:rPr lang="en-US" sz="2800" i="0" dirty="0">
                  <a:latin typeface="Trebuchet MS" pitchFamily="34" charset="0"/>
                </a:rPr>
                <a:t>2007 template produces</a:t>
              </a:r>
              <a:r>
                <a:rPr lang="en-US" sz="2800" i="0" baseline="0" dirty="0">
                  <a:latin typeface="Trebuchet MS" pitchFamily="34" charset="0"/>
                </a:rPr>
                <a:t> </a:t>
              </a:r>
              <a:r>
                <a:rPr lang="en-US" sz="2800" i="0" dirty="0">
                  <a:latin typeface="Trebuchet MS" pitchFamily="34" charset="0"/>
                </a:rPr>
                <a:t>a 36”x48” presentation poster. </a:t>
              </a:r>
              <a:r>
                <a:rPr lang="en-US" sz="2800" dirty="0">
                  <a:latin typeface="Trebuchet MS" pitchFamily="34" charset="0"/>
                </a:rPr>
                <a:t>You</a:t>
              </a:r>
              <a:r>
                <a:rPr lang="en-US" sz="2800" baseline="0" dirty="0">
                  <a:latin typeface="Trebuchet MS" pitchFamily="34" charset="0"/>
                </a:rPr>
                <a:t> can u</a:t>
              </a:r>
              <a:r>
                <a:rPr lang="en-US" sz="2800" dirty="0">
                  <a:latin typeface="Trebuchet MS" pitchFamily="34" charset="0"/>
                </a:rPr>
                <a:t>se</a:t>
              </a:r>
              <a:r>
                <a:rPr lang="en-US" sz="2800" baseline="0" dirty="0">
                  <a:latin typeface="Trebuchet MS" pitchFamily="34" charset="0"/>
                </a:rPr>
                <a:t> it to create your research poster and </a:t>
              </a:r>
              <a:r>
                <a:rPr lang="en-US" sz="2800" dirty="0">
                  <a:latin typeface="Trebuchet MS" pitchFamily="34" charset="0"/>
                </a:rPr>
                <a:t>save valuable time placing titles, subtitles,</a:t>
              </a:r>
              <a:r>
                <a:rPr lang="en-US" sz="2800" baseline="0" dirty="0">
                  <a:latin typeface="Trebuchet MS" pitchFamily="34" charset="0"/>
                </a:rPr>
                <a:t> text, and graphics</a:t>
              </a:r>
              <a:r>
                <a:rPr lang="en-US" sz="2800" dirty="0">
                  <a:latin typeface="Trebuchet MS" pitchFamily="34" charset="0"/>
                </a:rPr>
                <a:t>. </a:t>
              </a:r>
            </a:p>
            <a:p>
              <a:pPr defTabSz="3765639"/>
              <a:endParaRPr lang="en-US" sz="2800" dirty="0">
                <a:latin typeface="Trebuchet MS" pitchFamily="34" charset="0"/>
              </a:endParaRPr>
            </a:p>
            <a:p>
              <a:pPr defTabSz="4389219"/>
              <a:r>
                <a:rPr lang="en-US" sz="2800" dirty="0">
                  <a:latin typeface="Trebuchet MS" pitchFamily="34" charset="0"/>
                </a:rPr>
                <a:t>We provide a series of online tutorials that will guide you through the poster design process and answer your poster production questions. To view our template tutorials, go online to </a:t>
              </a:r>
              <a:r>
                <a:rPr lang="en-US" sz="2800" b="1" dirty="0">
                  <a:solidFill>
                    <a:srgbClr val="FFC000"/>
                  </a:solidFill>
                  <a:latin typeface="Trebuchet MS" pitchFamily="34" charset="0"/>
                </a:rPr>
                <a:t>PosterPresentations.com</a:t>
              </a:r>
              <a:r>
                <a:rPr lang="en-US" sz="2800" b="1" dirty="0">
                  <a:solidFill>
                    <a:schemeClr val="bg1"/>
                  </a:solidFill>
                  <a:latin typeface="Trebuchet MS" pitchFamily="34" charset="0"/>
                </a:rPr>
                <a:t> </a:t>
              </a:r>
              <a:r>
                <a:rPr lang="en-US" sz="2800" dirty="0">
                  <a:solidFill>
                    <a:schemeClr val="bg1"/>
                  </a:solidFill>
                  <a:latin typeface="Trebuchet MS" pitchFamily="34" charset="0"/>
                </a:rPr>
                <a:t>and click on HELP DESK.</a:t>
              </a:r>
            </a:p>
            <a:p>
              <a:pPr defTabSz="4389219"/>
              <a:endParaRPr lang="en-US" sz="2800" dirty="0">
                <a:latin typeface="Trebuchet MS" pitchFamily="34" charset="0"/>
              </a:endParaRPr>
            </a:p>
            <a:p>
              <a:pPr defTabSz="4389219"/>
              <a:r>
                <a:rPr lang="en-US" sz="2800" dirty="0">
                  <a:solidFill>
                    <a:schemeClr val="bg1"/>
                  </a:solidFill>
                  <a:latin typeface="Trebuchet MS" pitchFamily="34" charset="0"/>
                </a:rPr>
                <a:t>When</a:t>
              </a:r>
              <a:r>
                <a:rPr lang="en-US" sz="2800" baseline="0" dirty="0">
                  <a:solidFill>
                    <a:schemeClr val="bg1"/>
                  </a:solidFill>
                  <a:latin typeface="Trebuchet MS" pitchFamily="34" charset="0"/>
                </a:rPr>
                <a:t> you are ready to print your poster</a:t>
              </a:r>
              <a:r>
                <a:rPr lang="en-US" sz="2800" dirty="0">
                  <a:solidFill>
                    <a:schemeClr val="bg1"/>
                  </a:solidFill>
                  <a:latin typeface="Trebuchet MS" pitchFamily="34" charset="0"/>
                </a:rPr>
                <a:t>,</a:t>
              </a:r>
              <a:r>
                <a:rPr lang="en-US" sz="2800" baseline="0" dirty="0">
                  <a:solidFill>
                    <a:schemeClr val="bg1"/>
                  </a:solidFill>
                  <a:latin typeface="Trebuchet MS" pitchFamily="34" charset="0"/>
                </a:rPr>
                <a:t> go online to </a:t>
              </a:r>
              <a:r>
                <a:rPr lang="en-US" sz="2800" b="0" dirty="0">
                  <a:solidFill>
                    <a:schemeClr val="bg1"/>
                  </a:solidFill>
                  <a:latin typeface="Trebuchet MS" pitchFamily="34" charset="0"/>
                </a:rPr>
                <a:t>PosterPresentations.com</a:t>
              </a:r>
              <a:br>
                <a:rPr lang="en-US" sz="2800" dirty="0">
                  <a:solidFill>
                    <a:schemeClr val="bg1"/>
                  </a:solidFill>
                  <a:latin typeface="Trebuchet MS" pitchFamily="34" charset="0"/>
                </a:rPr>
              </a:br>
              <a:endParaRPr lang="en-US" sz="2800" dirty="0">
                <a:solidFill>
                  <a:schemeClr val="bg1"/>
                </a:solidFill>
                <a:latin typeface="Trebuchet MS" pitchFamily="34" charset="0"/>
              </a:endParaRPr>
            </a:p>
            <a:p>
              <a:pPr algn="l" defTabSz="3765639"/>
              <a:r>
                <a:rPr lang="en-US" sz="2800" b="0" dirty="0">
                  <a:solidFill>
                    <a:schemeClr val="bg1"/>
                  </a:solidFill>
                  <a:latin typeface="Trebuchet MS" pitchFamily="34" charset="0"/>
                </a:rPr>
                <a:t>Need</a:t>
              </a:r>
              <a:r>
                <a:rPr lang="en-US" sz="2800" b="0" baseline="0" dirty="0">
                  <a:solidFill>
                    <a:schemeClr val="bg1"/>
                  </a:solidFill>
                  <a:latin typeface="Trebuchet MS" pitchFamily="34" charset="0"/>
                </a:rPr>
                <a:t> assistance? Call us at </a:t>
              </a:r>
              <a:r>
                <a:rPr lang="en-US" sz="2800" b="0" dirty="0">
                  <a:solidFill>
                    <a:srgbClr val="FFC000"/>
                  </a:solidFill>
                  <a:latin typeface="Trebuchet MS" pitchFamily="34" charset="0"/>
                </a:rPr>
                <a:t>1.510.649.3001</a:t>
              </a:r>
            </a:p>
            <a:p>
              <a:pPr algn="l" defTabSz="3765639"/>
              <a:endParaRPr lang="en-US" sz="3600" b="1" dirty="0">
                <a:solidFill>
                  <a:srgbClr val="FFFF00"/>
                </a:solidFill>
                <a:latin typeface="Trebuchet MS" pitchFamily="34" charset="0"/>
              </a:endParaRPr>
            </a:p>
            <a:p>
              <a:pPr algn="ctr"/>
              <a:endParaRPr lang="en-US" sz="2400" b="1" dirty="0">
                <a:solidFill>
                  <a:schemeClr val="bg1"/>
                </a:solidFill>
                <a:latin typeface="Trebuchet MS" pitchFamily="34" charset="0"/>
              </a:endParaRPr>
            </a:p>
            <a:p>
              <a:pPr algn="ctr"/>
              <a:r>
                <a:rPr lang="en-US" sz="4000" b="1" spc="600" dirty="0">
                  <a:solidFill>
                    <a:schemeClr val="bg1"/>
                  </a:solidFill>
                  <a:latin typeface="Trebuchet MS" pitchFamily="34" charset="0"/>
                </a:rPr>
                <a:t>QUICK START</a:t>
              </a:r>
            </a:p>
            <a:p>
              <a:pPr algn="ctr"/>
              <a:endParaRPr lang="en-US" sz="3200" b="1" baseline="0" dirty="0">
                <a:solidFill>
                  <a:schemeClr val="bg1"/>
                </a:solidFill>
                <a:latin typeface="Trebuchet MS" pitchFamily="34" charset="0"/>
              </a:endParaRPr>
            </a:p>
            <a:p>
              <a:pPr algn="ctr"/>
              <a:r>
                <a:rPr lang="en-US" sz="3200" b="1" baseline="0" dirty="0">
                  <a:solidFill>
                    <a:srgbClr val="FFC000"/>
                  </a:solidFill>
                  <a:latin typeface="Trebuchet MS" pitchFamily="34" charset="0"/>
                </a:rPr>
                <a:t>Zoom in and out</a:t>
              </a:r>
            </a:p>
            <a:p>
              <a:pPr marL="1892300" indent="-1892300" algn="l" defTabSz="850900"/>
              <a:r>
                <a:rPr lang="en-US" sz="2400" b="0" baseline="0" dirty="0">
                  <a:solidFill>
                    <a:schemeClr val="bg1"/>
                  </a:solidFill>
                  <a:latin typeface="Trebuchet MS" pitchFamily="34" charset="0"/>
                </a:rPr>
                <a:t>	</a:t>
              </a:r>
              <a:r>
                <a:rPr lang="en-US" sz="2400" b="0" baseline="0" dirty="0">
                  <a:solidFill>
                    <a:schemeClr val="bg1">
                      <a:lumMod val="75000"/>
                    </a:schemeClr>
                  </a:solidFill>
                  <a:latin typeface="Trebuchet MS" pitchFamily="34" charset="0"/>
                </a:rPr>
                <a:t>As you work on your poster zoom in and out to the level that is more comfortable to you. </a:t>
              </a:r>
            </a:p>
            <a:p>
              <a:pPr marL="1892300" indent="-1892300" algn="l" defTabSz="850900"/>
              <a:r>
                <a:rPr lang="en-US" sz="2400" b="1" baseline="0" dirty="0">
                  <a:solidFill>
                    <a:schemeClr val="bg1">
                      <a:lumMod val="75000"/>
                    </a:schemeClr>
                  </a:solidFill>
                  <a:latin typeface="Trebuchet MS" pitchFamily="34" charset="0"/>
                </a:rPr>
                <a:t>	</a:t>
              </a:r>
              <a:r>
                <a:rPr lang="en-US" sz="2400" b="0" baseline="0" dirty="0">
                  <a:solidFill>
                    <a:schemeClr val="bg1">
                      <a:lumMod val="75000"/>
                    </a:schemeClr>
                  </a:solidFill>
                  <a:latin typeface="Trebuchet MS" pitchFamily="34" charset="0"/>
                </a:rPr>
                <a:t>Go to VIEW &gt; ZOOM.</a:t>
              </a:r>
            </a:p>
            <a:p>
              <a:pPr algn="l"/>
              <a:endParaRPr lang="en-US" sz="2800" b="0" baseline="0" dirty="0">
                <a:solidFill>
                  <a:schemeClr val="bg1"/>
                </a:solidFill>
                <a:latin typeface="Trebuchet MS" pitchFamily="34" charset="0"/>
              </a:endParaRPr>
            </a:p>
            <a:p>
              <a:pPr algn="ctr"/>
              <a:r>
                <a:rPr lang="en-US" sz="3200" b="1" baseline="0" dirty="0">
                  <a:solidFill>
                    <a:srgbClr val="FFC000"/>
                  </a:solidFill>
                  <a:latin typeface="Trebuchet MS" pitchFamily="34" charset="0"/>
                </a:rPr>
                <a:t>Title, Authors, and Affiliations</a:t>
              </a:r>
            </a:p>
            <a:p>
              <a:pPr algn="l"/>
              <a:r>
                <a:rPr lang="en-US" sz="2400" b="0" baseline="0" dirty="0">
                  <a:solidFill>
                    <a:schemeClr val="bg1">
                      <a:lumMod val="75000"/>
                    </a:schemeClr>
                  </a:solidFill>
                  <a:latin typeface="Trebuchet MS" pitchFamily="34" charset="0"/>
                </a:rPr>
                <a:t>Start designing your poster by adding the title, the names of the authors, and the affiliated institutions. </a:t>
              </a:r>
              <a:r>
                <a:rPr lang="en-US" sz="2400" b="0" spc="0" baseline="0" dirty="0">
                  <a:solidFill>
                    <a:schemeClr val="bg1">
                      <a:lumMod val="75000"/>
                    </a:schemeClr>
                  </a:solidFill>
                  <a:latin typeface="Trebuchet MS" pitchFamily="34" charset="0"/>
                </a:rPr>
                <a:t>You can type or paste text into the provided boxes. The template will automatically adjust the size of your text to fit the title box. You can manually override this feature and change the size of your text. </a:t>
              </a:r>
            </a:p>
            <a:p>
              <a:pPr algn="l"/>
              <a:endParaRPr lang="en-US" sz="2400" b="0" spc="0" baseline="0" dirty="0">
                <a:solidFill>
                  <a:schemeClr val="bg1">
                    <a:lumMod val="75000"/>
                  </a:schemeClr>
                </a:solidFill>
                <a:latin typeface="Trebuchet MS" pitchFamily="34" charset="0"/>
              </a:endParaRPr>
            </a:p>
            <a:p>
              <a:pPr algn="l"/>
              <a:r>
                <a:rPr lang="en-US" sz="2400" b="1" spc="300" baseline="0" dirty="0">
                  <a:solidFill>
                    <a:srgbClr val="FFC000"/>
                  </a:solidFill>
                  <a:latin typeface="Trebuchet MS" pitchFamily="34" charset="0"/>
                </a:rPr>
                <a:t>TIP</a:t>
              </a:r>
              <a:r>
                <a:rPr lang="en-US" sz="2400" b="1" baseline="0" dirty="0">
                  <a:solidFill>
                    <a:srgbClr val="FFC000"/>
                  </a:solidFill>
                  <a:latin typeface="Trebuchet MS" pitchFamily="34" charset="0"/>
                </a:rPr>
                <a:t>: </a:t>
              </a:r>
              <a:r>
                <a:rPr lang="en-US" sz="2400" b="0" baseline="0" dirty="0">
                  <a:solidFill>
                    <a:schemeClr val="bg1">
                      <a:lumMod val="75000"/>
                    </a:schemeClr>
                  </a:solidFill>
                  <a:latin typeface="Trebuchet MS" pitchFamily="34" charset="0"/>
                </a:rPr>
                <a:t>The font size of your title should be bigger than your name(s) and institution name(s).</a:t>
              </a:r>
            </a:p>
            <a:p>
              <a:pPr algn="l"/>
              <a:br>
                <a:rPr lang="en-US" sz="2800" b="1" baseline="0" dirty="0">
                  <a:solidFill>
                    <a:schemeClr val="bg1"/>
                  </a:solidFill>
                  <a:latin typeface="Trebuchet MS" pitchFamily="34" charset="0"/>
                </a:rPr>
              </a:br>
              <a:endParaRPr lang="en-US" sz="2800" b="1" dirty="0">
                <a:solidFill>
                  <a:schemeClr val="bg1"/>
                </a:solidFill>
                <a:latin typeface="Trebuchet MS" pitchFamily="34" charset="0"/>
              </a:endParaRPr>
            </a:p>
            <a:p>
              <a:pPr algn="ctr"/>
              <a:endParaRPr lang="en-US" sz="2800" b="1" dirty="0">
                <a:solidFill>
                  <a:srgbClr val="FFC000"/>
                </a:solidFill>
                <a:latin typeface="Trebuchet MS" pitchFamily="34" charset="0"/>
              </a:endParaRPr>
            </a:p>
            <a:p>
              <a:pPr algn="ctr"/>
              <a:endParaRPr lang="en-US" sz="2800" b="1" dirty="0">
                <a:solidFill>
                  <a:srgbClr val="FFC000"/>
                </a:solidFill>
                <a:latin typeface="Trebuchet MS" pitchFamily="34" charset="0"/>
              </a:endParaRPr>
            </a:p>
            <a:p>
              <a:pPr algn="ctr"/>
              <a:r>
                <a:rPr lang="en-US" sz="3200" b="1" dirty="0">
                  <a:solidFill>
                    <a:srgbClr val="FFC000"/>
                  </a:solidFill>
                  <a:latin typeface="Trebuchet MS" pitchFamily="34" charset="0"/>
                </a:rPr>
                <a:t>Adding Logos</a:t>
              </a:r>
              <a:r>
                <a:rPr lang="en-US" sz="3200" b="1" baseline="0" dirty="0">
                  <a:solidFill>
                    <a:srgbClr val="FFC000"/>
                  </a:solidFill>
                  <a:latin typeface="Trebuchet MS" pitchFamily="34" charset="0"/>
                </a:rPr>
                <a:t> / Seals</a:t>
              </a:r>
            </a:p>
            <a:p>
              <a:pPr algn="l"/>
              <a:r>
                <a:rPr lang="en-US" sz="2400" b="0" baseline="0" dirty="0">
                  <a:solidFill>
                    <a:schemeClr val="bg1">
                      <a:lumMod val="75000"/>
                    </a:schemeClr>
                  </a:solidFill>
                  <a:latin typeface="Trebuchet MS" pitchFamily="34" charset="0"/>
                </a:rPr>
                <a:t>Most often, logos are added on each side of the title. You can insert a logo by dragging and dropping it from your desktop, copy and paste or by going to INSERT &gt; PICTURES. Logos taken from web sites are likely to be low quality when printed. Zoom it at 100% to see what the logo will look like on the final poster and make any necessary adjustments.  </a:t>
              </a:r>
            </a:p>
            <a:p>
              <a:pPr algn="l"/>
              <a:endParaRPr lang="en-US" sz="2400" b="0" spc="300" baseline="0" dirty="0">
                <a:solidFill>
                  <a:schemeClr val="bg1">
                    <a:lumMod val="75000"/>
                  </a:schemeClr>
                </a:solidFill>
                <a:latin typeface="Trebuchet MS" pitchFamily="34" charset="0"/>
              </a:endParaRPr>
            </a:p>
            <a:p>
              <a:pPr algn="l"/>
              <a:r>
                <a:rPr lang="en-US" sz="2400" b="1" spc="300" baseline="0" dirty="0">
                  <a:solidFill>
                    <a:srgbClr val="FFC000"/>
                  </a:solidFill>
                  <a:latin typeface="Trebuchet MS" pitchFamily="34" charset="0"/>
                </a:rPr>
                <a:t>TIP:</a:t>
              </a:r>
              <a:r>
                <a:rPr lang="en-US" sz="2400" b="1" spc="0" baseline="0" dirty="0">
                  <a:solidFill>
                    <a:srgbClr val="FFC000"/>
                  </a:solidFill>
                  <a:latin typeface="Trebuchet MS" pitchFamily="34" charset="0"/>
                </a:rPr>
                <a:t> </a:t>
              </a:r>
              <a:r>
                <a:rPr lang="en-US" sz="2400" b="0" baseline="0" dirty="0">
                  <a:solidFill>
                    <a:schemeClr val="bg1">
                      <a:lumMod val="75000"/>
                    </a:schemeClr>
                  </a:solidFill>
                  <a:latin typeface="Trebuchet MS" pitchFamily="34" charset="0"/>
                </a:rPr>
                <a:t>See if your school’s logo is available on our free poster templates page.</a:t>
              </a:r>
            </a:p>
            <a:p>
              <a:pPr algn="l"/>
              <a:endParaRPr lang="en-US" sz="2400" b="0" baseline="0" dirty="0">
                <a:latin typeface="Trebuchet MS" pitchFamily="34" charset="0"/>
              </a:endParaRPr>
            </a:p>
            <a:p>
              <a:pPr algn="ctr"/>
              <a:r>
                <a:rPr lang="en-US" sz="3200" b="1" baseline="0" dirty="0">
                  <a:solidFill>
                    <a:srgbClr val="FFC000"/>
                  </a:solidFill>
                  <a:latin typeface="Trebuchet MS" pitchFamily="34" charset="0"/>
                </a:rPr>
                <a:t>Photographs / Graphics</a:t>
              </a:r>
            </a:p>
            <a:p>
              <a:pPr algn="l" defTabSz="977900"/>
              <a:r>
                <a:rPr lang="en-US" sz="2400" b="0" baseline="0" dirty="0">
                  <a:solidFill>
                    <a:schemeClr val="bg1">
                      <a:lumMod val="75000"/>
                    </a:schemeClr>
                  </a:solidFill>
                  <a:latin typeface="Trebuchet MS" pitchFamily="34" charset="0"/>
                </a:rPr>
                <a:t>You can add images by dragging and dropping from your desktop, copy and paste, or by going to INSERT &gt; PICTURES. Resize images proportionally by holding down the SHIFT key and dragging one of the corner handles. For a professional-looking poster, do not distort your images by enlarging them </a:t>
              </a:r>
              <a:r>
                <a:rPr lang="en-US" sz="2400" b="0" spc="0" baseline="0" dirty="0">
                  <a:solidFill>
                    <a:schemeClr val="bg1">
                      <a:lumMod val="75000"/>
                    </a:schemeClr>
                  </a:solidFill>
                  <a:latin typeface="Trebuchet MS" pitchFamily="34" charset="0"/>
                </a:rPr>
                <a:t>disproportionally.</a:t>
              </a:r>
            </a:p>
            <a:p>
              <a:pPr algn="l" defTabSz="977900"/>
              <a:endParaRPr lang="en-US" sz="2400" b="0" baseline="0" dirty="0">
                <a:latin typeface="Trebuchet MS" pitchFamily="34" charset="0"/>
              </a:endParaRPr>
            </a:p>
            <a:p>
              <a:pPr algn="ctr"/>
              <a:endParaRPr lang="en-US" sz="2800" b="1" baseline="0" dirty="0">
                <a:solidFill>
                  <a:srgbClr val="FFC000"/>
                </a:solidFill>
                <a:latin typeface="Trebuchet MS" pitchFamily="34" charset="0"/>
              </a:endParaRPr>
            </a:p>
            <a:p>
              <a:pPr algn="ctr"/>
              <a:endParaRPr lang="en-US" sz="2800" b="1" baseline="0" dirty="0">
                <a:solidFill>
                  <a:srgbClr val="FFC000"/>
                </a:solidFill>
                <a:latin typeface="Trebuchet MS" pitchFamily="34" charset="0"/>
              </a:endParaRPr>
            </a:p>
            <a:p>
              <a:pPr algn="ctr"/>
              <a:endParaRPr lang="en-US" sz="2800" b="1" baseline="0" dirty="0">
                <a:solidFill>
                  <a:srgbClr val="FFC000"/>
                </a:solidFill>
                <a:latin typeface="Trebuchet MS" pitchFamily="34" charset="0"/>
              </a:endParaRPr>
            </a:p>
            <a:p>
              <a:pPr algn="ctr"/>
              <a:endParaRPr lang="en-US" sz="2800" b="1" baseline="0" dirty="0">
                <a:solidFill>
                  <a:srgbClr val="FFC000"/>
                </a:solidFill>
                <a:latin typeface="Trebuchet MS" pitchFamily="34" charset="0"/>
              </a:endParaRPr>
            </a:p>
            <a:p>
              <a:pPr algn="ctr"/>
              <a:endParaRPr lang="en-US" sz="2800" b="1" baseline="0" dirty="0">
                <a:solidFill>
                  <a:srgbClr val="FFC000"/>
                </a:solidFill>
                <a:latin typeface="Trebuchet MS" pitchFamily="34" charset="0"/>
              </a:endParaRPr>
            </a:p>
            <a:p>
              <a:pPr algn="ctr"/>
              <a:endParaRPr lang="en-US" sz="2800" b="1" baseline="0" dirty="0">
                <a:solidFill>
                  <a:srgbClr val="FFC000"/>
                </a:solidFill>
                <a:latin typeface="Trebuchet MS" pitchFamily="34" charset="0"/>
              </a:endParaRPr>
            </a:p>
            <a:p>
              <a:pPr algn="ctr"/>
              <a:r>
                <a:rPr lang="en-US" sz="3200" b="1" baseline="0" dirty="0">
                  <a:solidFill>
                    <a:srgbClr val="FFC000"/>
                  </a:solidFill>
                  <a:latin typeface="Trebuchet MS" pitchFamily="34" charset="0"/>
                </a:rPr>
                <a:t>Image Quality Check</a:t>
              </a:r>
            </a:p>
            <a:p>
              <a:pPr lvl="0" algn="l" defTabSz="977900"/>
              <a:r>
                <a:rPr lang="en-US" sz="2400" b="0" baseline="0" dirty="0">
                  <a:solidFill>
                    <a:schemeClr val="bg1">
                      <a:lumMod val="75000"/>
                    </a:schemeClr>
                  </a:solidFill>
                  <a:latin typeface="Trebuchet MS" pitchFamily="34" charset="0"/>
                </a:rPr>
                <a:t>Zoom in and look at your images at 100% magnification. If they look good they will print well. </a:t>
              </a:r>
              <a:endParaRPr lang="en-US" sz="2800" b="0" dirty="0">
                <a:latin typeface="Trebuchet MS" pitchFamily="34" charset="0"/>
              </a:endParaRPr>
            </a:p>
          </p:txBody>
        </p:sp>
        <p:cxnSp>
          <p:nvCxnSpPr>
            <p:cNvPr id="32" name="Straight Connector 31"/>
            <p:cNvCxnSpPr/>
            <p:nvPr/>
          </p:nvCxnSpPr>
          <p:spPr>
            <a:xfrm>
              <a:off x="-11225189" y="8422500"/>
              <a:ext cx="10999746" cy="3341"/>
            </a:xfrm>
            <a:prstGeom prst="line">
              <a:avLst/>
            </a:prstGeom>
            <a:ln>
              <a:solidFill>
                <a:srgbClr val="FFC000"/>
              </a:solidFill>
            </a:ln>
          </p:spPr>
          <p:style>
            <a:lnRef idx="1">
              <a:schemeClr val="accent1"/>
            </a:lnRef>
            <a:fillRef idx="0">
              <a:schemeClr val="accent1"/>
            </a:fillRef>
            <a:effectRef idx="0">
              <a:schemeClr val="accent1"/>
            </a:effectRef>
            <a:fontRef idx="minor">
              <a:schemeClr val="tx1"/>
            </a:fontRef>
          </p:style>
        </p:cxnSp>
        <p:pic>
          <p:nvPicPr>
            <p:cNvPr id="36" name="Picture 35"/>
            <p:cNvPicPr>
              <a:picLocks noChangeAspect="1"/>
            </p:cNvPicPr>
            <p:nvPr userDrawn="1"/>
          </p:nvPicPr>
          <p:blipFill>
            <a:blip r:embed="rId4"/>
            <a:stretch>
              <a:fillRect/>
            </a:stretch>
          </p:blipFill>
          <p:spPr>
            <a:xfrm>
              <a:off x="-10740740" y="10261718"/>
              <a:ext cx="1597666" cy="1201935"/>
            </a:xfrm>
            <a:prstGeom prst="rect">
              <a:avLst/>
            </a:prstGeom>
          </p:spPr>
        </p:pic>
        <p:pic>
          <p:nvPicPr>
            <p:cNvPr id="37" name="Picture 36"/>
            <p:cNvPicPr>
              <a:picLocks noChangeAspect="1"/>
            </p:cNvPicPr>
            <p:nvPr userDrawn="1"/>
          </p:nvPicPr>
          <p:blipFill>
            <a:blip r:embed="rId5"/>
            <a:stretch>
              <a:fillRect/>
            </a:stretch>
          </p:blipFill>
          <p:spPr>
            <a:xfrm>
              <a:off x="-10732765" y="15696927"/>
              <a:ext cx="9986808" cy="1053596"/>
            </a:xfrm>
            <a:prstGeom prst="rect">
              <a:avLst/>
            </a:prstGeom>
          </p:spPr>
        </p:pic>
        <p:grpSp>
          <p:nvGrpSpPr>
            <p:cNvPr id="38" name="Group 37"/>
            <p:cNvGrpSpPr/>
            <p:nvPr userDrawn="1"/>
          </p:nvGrpSpPr>
          <p:grpSpPr>
            <a:xfrm>
              <a:off x="-9744993" y="23540957"/>
              <a:ext cx="7531182" cy="2120439"/>
              <a:chOff x="-4470427" y="11016658"/>
              <a:chExt cx="3470785" cy="974220"/>
            </a:xfrm>
          </p:grpSpPr>
          <p:grpSp>
            <p:nvGrpSpPr>
              <p:cNvPr id="46" name="Group 45"/>
              <p:cNvGrpSpPr/>
              <p:nvPr userDrawn="1"/>
            </p:nvGrpSpPr>
            <p:grpSpPr>
              <a:xfrm>
                <a:off x="-2783495" y="11060886"/>
                <a:ext cx="624431" cy="893535"/>
                <a:chOff x="-3958697" y="11117435"/>
                <a:chExt cx="779338" cy="1280430"/>
              </a:xfrm>
            </p:grpSpPr>
            <p:pic>
              <p:nvPicPr>
                <p:cNvPr id="52" name="Picture 51"/>
                <p:cNvPicPr>
                  <a:picLocks noChangeAspect="1"/>
                </p:cNvPicPr>
                <p:nvPr userDrawn="1"/>
              </p:nvPicPr>
              <p:blipFill>
                <a:blip r:embed="rId6"/>
                <a:stretch>
                  <a:fillRect/>
                </a:stretch>
              </p:blipFill>
              <p:spPr>
                <a:xfrm>
                  <a:off x="-3948160" y="11117435"/>
                  <a:ext cx="768801" cy="1090857"/>
                </a:xfrm>
                <a:prstGeom prst="rect">
                  <a:avLst/>
                </a:prstGeom>
              </p:spPr>
            </p:pic>
            <p:sp>
              <p:nvSpPr>
                <p:cNvPr id="53" name="TextBox 52"/>
                <p:cNvSpPr txBox="1"/>
                <p:nvPr userDrawn="1"/>
              </p:nvSpPr>
              <p:spPr>
                <a:xfrm>
                  <a:off x="-3958697" y="12114178"/>
                  <a:ext cx="779337" cy="283687"/>
                </a:xfrm>
                <a:prstGeom prst="rect">
                  <a:avLst/>
                </a:prstGeom>
                <a:solidFill>
                  <a:schemeClr val="accent1"/>
                </a:solidFill>
                <a:ln>
                  <a:noFill/>
                </a:ln>
              </p:spPr>
              <p:txBody>
                <a:bodyPr wrap="square" lIns="91440" tIns="91440" rIns="91440" bIns="91440" rtlCol="0">
                  <a:spAutoFit/>
                </a:bodyPr>
                <a:lstStyle/>
                <a:p>
                  <a:pPr algn="ctr"/>
                  <a:r>
                    <a:rPr lang="en-US" sz="1600" b="1" dirty="0">
                      <a:solidFill>
                        <a:schemeClr val="tx1"/>
                      </a:solidFill>
                    </a:rPr>
                    <a:t>ORIGINAL</a:t>
                  </a:r>
                </a:p>
              </p:txBody>
            </p:sp>
          </p:grpSp>
          <p:grpSp>
            <p:nvGrpSpPr>
              <p:cNvPr id="47" name="Group 46"/>
              <p:cNvGrpSpPr/>
              <p:nvPr userDrawn="1"/>
            </p:nvGrpSpPr>
            <p:grpSpPr>
              <a:xfrm>
                <a:off x="-2033159" y="11060889"/>
                <a:ext cx="1033517" cy="893529"/>
                <a:chOff x="-2921738" y="11200127"/>
                <a:chExt cx="1420279" cy="1227904"/>
              </a:xfrm>
            </p:grpSpPr>
            <p:pic>
              <p:nvPicPr>
                <p:cNvPr id="50" name="Picture 49"/>
                <p:cNvPicPr>
                  <a:picLocks noChangeAspect="1"/>
                </p:cNvPicPr>
                <p:nvPr userDrawn="1"/>
              </p:nvPicPr>
              <p:blipFill>
                <a:blip r:embed="rId6"/>
                <a:stretch>
                  <a:fillRect/>
                </a:stretch>
              </p:blipFill>
              <p:spPr>
                <a:xfrm>
                  <a:off x="-2921738" y="11200127"/>
                  <a:ext cx="1420279" cy="1029694"/>
                </a:xfrm>
                <a:prstGeom prst="rect">
                  <a:avLst/>
                </a:prstGeom>
              </p:spPr>
            </p:pic>
            <p:sp>
              <p:nvSpPr>
                <p:cNvPr id="51" name="TextBox 50"/>
                <p:cNvSpPr txBox="1"/>
                <p:nvPr userDrawn="1"/>
              </p:nvSpPr>
              <p:spPr>
                <a:xfrm>
                  <a:off x="-2918991" y="12175418"/>
                  <a:ext cx="1417532" cy="252613"/>
                </a:xfrm>
                <a:prstGeom prst="rect">
                  <a:avLst/>
                </a:prstGeom>
                <a:solidFill>
                  <a:srgbClr val="FF0000"/>
                </a:solidFill>
              </p:spPr>
              <p:txBody>
                <a:bodyPr wrap="square" lIns="457200" tIns="91440" rIns="457200" bIns="91440" rtlCol="0">
                  <a:spAutoFit/>
                </a:bodyPr>
                <a:lstStyle/>
                <a:p>
                  <a:pPr algn="ctr"/>
                  <a:r>
                    <a:rPr lang="en-US" sz="1400" b="1" dirty="0">
                      <a:solidFill>
                        <a:schemeClr val="bg1"/>
                      </a:solidFill>
                    </a:rPr>
                    <a:t>DISTORTED</a:t>
                  </a:r>
                  <a:endParaRPr lang="en-US" sz="700" b="1" dirty="0">
                    <a:solidFill>
                      <a:schemeClr val="bg1"/>
                    </a:solidFill>
                  </a:endParaRPr>
                </a:p>
              </p:txBody>
            </p:sp>
          </p:grpSp>
          <p:pic>
            <p:nvPicPr>
              <p:cNvPr id="48" name="Picture 47"/>
              <p:cNvPicPr>
                <a:picLocks noChangeAspect="1"/>
              </p:cNvPicPr>
              <p:nvPr userDrawn="1"/>
            </p:nvPicPr>
            <p:blipFill>
              <a:blip r:embed="rId7"/>
              <a:stretch>
                <a:fillRect/>
              </a:stretch>
            </p:blipFill>
            <p:spPr>
              <a:xfrm>
                <a:off x="-4470427" y="11016658"/>
                <a:ext cx="1098742" cy="847761"/>
              </a:xfrm>
              <a:prstGeom prst="rect">
                <a:avLst/>
              </a:prstGeom>
            </p:spPr>
          </p:pic>
          <p:sp>
            <p:nvSpPr>
              <p:cNvPr id="49" name="TextBox 48"/>
              <p:cNvSpPr txBox="1"/>
              <p:nvPr userDrawn="1"/>
            </p:nvSpPr>
            <p:spPr>
              <a:xfrm>
                <a:off x="-4440600" y="11665645"/>
                <a:ext cx="1035685" cy="325233"/>
              </a:xfrm>
              <a:prstGeom prst="rect">
                <a:avLst/>
              </a:prstGeom>
              <a:noFill/>
            </p:spPr>
            <p:txBody>
              <a:bodyPr wrap="square" lIns="457200" tIns="457200" rIns="457200" bIns="0" rtlCol="0">
                <a:spAutoFit/>
              </a:bodyPr>
              <a:lstStyle/>
              <a:p>
                <a:pPr algn="ctr"/>
                <a:r>
                  <a:rPr lang="en-US" sz="1600" dirty="0">
                    <a:solidFill>
                      <a:schemeClr val="bg1"/>
                    </a:solidFill>
                  </a:rPr>
                  <a:t>Corner</a:t>
                </a:r>
                <a:r>
                  <a:rPr lang="en-US" sz="1600" baseline="0" dirty="0">
                    <a:solidFill>
                      <a:schemeClr val="bg1"/>
                    </a:solidFill>
                  </a:rPr>
                  <a:t> handles</a:t>
                </a:r>
                <a:endParaRPr lang="en-US" sz="1600" dirty="0">
                  <a:solidFill>
                    <a:schemeClr val="bg1"/>
                  </a:solidFill>
                </a:endParaRPr>
              </a:p>
            </p:txBody>
          </p:sp>
        </p:grpSp>
        <p:grpSp>
          <p:nvGrpSpPr>
            <p:cNvPr id="39" name="Group 38"/>
            <p:cNvGrpSpPr/>
            <p:nvPr userDrawn="1"/>
          </p:nvGrpSpPr>
          <p:grpSpPr>
            <a:xfrm>
              <a:off x="-10398793" y="27751410"/>
              <a:ext cx="9323012" cy="2453251"/>
              <a:chOff x="-4754996" y="12734136"/>
              <a:chExt cx="4296559" cy="1127128"/>
            </a:xfrm>
          </p:grpSpPr>
          <p:graphicFrame>
            <p:nvGraphicFramePr>
              <p:cNvPr id="41" name="Object 40"/>
              <p:cNvGraphicFramePr>
                <a:graphicFrameLocks noChangeAspect="1"/>
              </p:cNvGraphicFramePr>
              <p:nvPr userDrawn="1">
                <p:extLst>
                  <p:ext uri="{D42A27DB-BD31-4B8C-83A1-F6EECF244321}">
                    <p14:modId xmlns:p14="http://schemas.microsoft.com/office/powerpoint/2010/main" val="2923600614"/>
                  </p:ext>
                </p:extLst>
              </p:nvPr>
            </p:nvGraphicFramePr>
            <p:xfrm>
              <a:off x="-4533347" y="12734142"/>
              <a:ext cx="1828800" cy="1117600"/>
            </p:xfrm>
            <a:graphic>
              <a:graphicData uri="http://schemas.openxmlformats.org/presentationml/2006/ole">
                <mc:AlternateContent xmlns:mc="http://schemas.openxmlformats.org/markup-compatibility/2006">
                  <mc:Choice xmlns:v="urn:schemas-microsoft-com:vml" Requires="v">
                    <p:oleObj spid="_x0000_s5298" name="Image" r:id="rId8" imgW="1828440" imgH="1117440" progId="Photoshop.Image.13">
                      <p:embed/>
                    </p:oleObj>
                  </mc:Choice>
                  <mc:Fallback>
                    <p:oleObj name="Image" r:id="rId8" imgW="1828440" imgH="1117440" progId="Photoshop.Image.13">
                      <p:embed/>
                      <p:pic>
                        <p:nvPicPr>
                          <p:cNvPr id="0" name=""/>
                          <p:cNvPicPr/>
                          <p:nvPr/>
                        </p:nvPicPr>
                        <p:blipFill>
                          <a:blip r:embed="rId9"/>
                          <a:stretch>
                            <a:fillRect/>
                          </a:stretch>
                        </p:blipFill>
                        <p:spPr>
                          <a:xfrm>
                            <a:off x="-4533347" y="12734142"/>
                            <a:ext cx="1828800" cy="1117600"/>
                          </a:xfrm>
                          <a:prstGeom prst="rect">
                            <a:avLst/>
                          </a:prstGeom>
                        </p:spPr>
                      </p:pic>
                    </p:oleObj>
                  </mc:Fallback>
                </mc:AlternateContent>
              </a:graphicData>
            </a:graphic>
          </p:graphicFrame>
          <p:graphicFrame>
            <p:nvGraphicFramePr>
              <p:cNvPr id="43" name="Object 42"/>
              <p:cNvGraphicFramePr>
                <a:graphicFrameLocks noChangeAspect="1"/>
              </p:cNvGraphicFramePr>
              <p:nvPr userDrawn="1">
                <p:extLst>
                  <p:ext uri="{D42A27DB-BD31-4B8C-83A1-F6EECF244321}">
                    <p14:modId xmlns:p14="http://schemas.microsoft.com/office/powerpoint/2010/main" val="3743875991"/>
                  </p:ext>
                </p:extLst>
              </p:nvPr>
            </p:nvGraphicFramePr>
            <p:xfrm>
              <a:off x="-2456641" y="12737835"/>
              <a:ext cx="1828800" cy="1117600"/>
            </p:xfrm>
            <a:graphic>
              <a:graphicData uri="http://schemas.openxmlformats.org/presentationml/2006/ole">
                <mc:AlternateContent xmlns:mc="http://schemas.openxmlformats.org/markup-compatibility/2006">
                  <mc:Choice xmlns:v="urn:schemas-microsoft-com:vml" Requires="v">
                    <p:oleObj spid="_x0000_s5299" name="Image" r:id="rId10" imgW="1828440" imgH="1117440" progId="Photoshop.Image.13">
                      <p:embed/>
                    </p:oleObj>
                  </mc:Choice>
                  <mc:Fallback>
                    <p:oleObj name="Image" r:id="rId10" imgW="1828440" imgH="1117440" progId="Photoshop.Image.13">
                      <p:embed/>
                      <p:pic>
                        <p:nvPicPr>
                          <p:cNvPr id="0" name=""/>
                          <p:cNvPicPr/>
                          <p:nvPr/>
                        </p:nvPicPr>
                        <p:blipFill>
                          <a:blip r:embed="rId11"/>
                          <a:stretch>
                            <a:fillRect/>
                          </a:stretch>
                        </p:blipFill>
                        <p:spPr>
                          <a:xfrm>
                            <a:off x="-2456641" y="12737835"/>
                            <a:ext cx="1828800" cy="1117600"/>
                          </a:xfrm>
                          <a:prstGeom prst="rect">
                            <a:avLst/>
                          </a:prstGeom>
                        </p:spPr>
                      </p:pic>
                    </p:oleObj>
                  </mc:Fallback>
                </mc:AlternateContent>
              </a:graphicData>
            </a:graphic>
          </p:graphicFrame>
          <p:sp>
            <p:nvSpPr>
              <p:cNvPr id="44" name="TextBox 43"/>
              <p:cNvSpPr txBox="1"/>
              <p:nvPr userDrawn="1"/>
            </p:nvSpPr>
            <p:spPr>
              <a:xfrm rot="16200000">
                <a:off x="-5235785" y="13214925"/>
                <a:ext cx="1117601" cy="156024"/>
              </a:xfrm>
              <a:prstGeom prst="rect">
                <a:avLst/>
              </a:prstGeom>
              <a:noFill/>
            </p:spPr>
            <p:txBody>
              <a:bodyPr wrap="square" lIns="91440" tIns="91440" rIns="91440" bIns="0" rtlCol="0">
                <a:spAutoFit/>
              </a:bodyPr>
              <a:lstStyle/>
              <a:p>
                <a:pPr algn="ctr"/>
                <a:r>
                  <a:rPr lang="en-US" sz="1600" dirty="0">
                    <a:solidFill>
                      <a:srgbClr val="92D050"/>
                    </a:solidFill>
                  </a:rPr>
                  <a:t>Good</a:t>
                </a:r>
                <a:r>
                  <a:rPr lang="en-US" sz="1600" baseline="0" dirty="0">
                    <a:solidFill>
                      <a:srgbClr val="92D050"/>
                    </a:solidFill>
                  </a:rPr>
                  <a:t> </a:t>
                </a:r>
                <a:r>
                  <a:rPr lang="en-US" sz="1600" baseline="0" dirty="0">
                    <a:solidFill>
                      <a:schemeClr val="bg1"/>
                    </a:solidFill>
                  </a:rPr>
                  <a:t>printing quality</a:t>
                </a:r>
                <a:endParaRPr lang="en-US" sz="1600" dirty="0">
                  <a:solidFill>
                    <a:schemeClr val="bg1"/>
                  </a:solidFill>
                </a:endParaRPr>
              </a:p>
            </p:txBody>
          </p:sp>
          <p:sp>
            <p:nvSpPr>
              <p:cNvPr id="45" name="TextBox 44"/>
              <p:cNvSpPr txBox="1"/>
              <p:nvPr userDrawn="1"/>
            </p:nvSpPr>
            <p:spPr>
              <a:xfrm rot="16200000">
                <a:off x="-1095250" y="13224452"/>
                <a:ext cx="1117601" cy="156024"/>
              </a:xfrm>
              <a:prstGeom prst="rect">
                <a:avLst/>
              </a:prstGeom>
              <a:noFill/>
            </p:spPr>
            <p:txBody>
              <a:bodyPr wrap="square" lIns="91440" tIns="91440" rIns="91440" bIns="0" rtlCol="0">
                <a:spAutoFit/>
              </a:bodyPr>
              <a:lstStyle/>
              <a:p>
                <a:pPr algn="ctr"/>
                <a:r>
                  <a:rPr lang="en-US" sz="1600" dirty="0">
                    <a:solidFill>
                      <a:srgbClr val="FF0000"/>
                    </a:solidFill>
                  </a:rPr>
                  <a:t>Bad </a:t>
                </a:r>
                <a:r>
                  <a:rPr lang="en-US" sz="1600" dirty="0">
                    <a:solidFill>
                      <a:schemeClr val="bg1"/>
                    </a:solidFill>
                  </a:rPr>
                  <a:t>printing quality</a:t>
                </a:r>
              </a:p>
            </p:txBody>
          </p:sp>
        </p:grpSp>
      </p:grpSp>
      <p:grpSp>
        <p:nvGrpSpPr>
          <p:cNvPr id="54" name="Group 53"/>
          <p:cNvGrpSpPr/>
          <p:nvPr userDrawn="1"/>
        </p:nvGrpSpPr>
        <p:grpSpPr>
          <a:xfrm>
            <a:off x="44157839" y="-55065"/>
            <a:ext cx="11062139" cy="32973465"/>
            <a:chOff x="44157839" y="-55065"/>
            <a:chExt cx="11062139" cy="32973465"/>
          </a:xfrm>
        </p:grpSpPr>
        <p:sp>
          <p:nvSpPr>
            <p:cNvPr id="55" name="Rectangle 54"/>
            <p:cNvSpPr/>
            <p:nvPr userDrawn="1"/>
          </p:nvSpPr>
          <p:spPr>
            <a:xfrm>
              <a:off x="44157839" y="-55065"/>
              <a:ext cx="11062139" cy="32973465"/>
            </a:xfrm>
            <a:prstGeom prst="rect">
              <a:avLst/>
            </a:prstGeom>
            <a:solidFill>
              <a:schemeClr val="tx1">
                <a:lumMod val="95000"/>
                <a:lumOff val="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457200" tIns="457200" rIns="457200" bIns="0" rtlCol="0" anchor="t" anchorCtr="0"/>
            <a:lstStyle/>
            <a:p>
              <a:pPr algn="ctr"/>
              <a:r>
                <a:rPr lang="en-US" sz="4000" b="1" spc="600" dirty="0">
                  <a:solidFill>
                    <a:schemeClr val="bg1"/>
                  </a:solidFill>
                  <a:latin typeface="Trebuchet MS" pitchFamily="34" charset="0"/>
                </a:rPr>
                <a:t>QUICK START (cont.)</a:t>
              </a:r>
            </a:p>
            <a:p>
              <a:pPr algn="ctr"/>
              <a:endParaRPr lang="en-US" sz="3600" b="1" baseline="0" dirty="0">
                <a:solidFill>
                  <a:schemeClr val="bg1"/>
                </a:solidFill>
                <a:latin typeface="Trebuchet MS" pitchFamily="34" charset="0"/>
              </a:endParaRPr>
            </a:p>
            <a:p>
              <a:pPr algn="ctr"/>
              <a:r>
                <a:rPr lang="en-US" sz="3200" b="1" baseline="0" dirty="0">
                  <a:solidFill>
                    <a:srgbClr val="FFC000"/>
                  </a:solidFill>
                  <a:latin typeface="Trebuchet MS" pitchFamily="34" charset="0"/>
                </a:rPr>
                <a:t>How to change the template color theme</a:t>
              </a:r>
            </a:p>
            <a:p>
              <a:pPr marL="0" marR="0" lvl="2" indent="0" algn="l" defTabSz="114300" rtl="0" eaLnBrk="1" fontAlgn="auto" latinLnBrk="0" hangingPunct="1">
                <a:lnSpc>
                  <a:spcPct val="100000"/>
                </a:lnSpc>
                <a:spcBef>
                  <a:spcPts val="0"/>
                </a:spcBef>
                <a:spcAft>
                  <a:spcPts val="0"/>
                </a:spcAft>
                <a:buClrTx/>
                <a:buSzTx/>
                <a:buFontTx/>
                <a:buNone/>
                <a:tabLst/>
                <a:defRPr/>
              </a:pPr>
              <a:r>
                <a:rPr lang="en-US" sz="2400" b="0" baseline="0" dirty="0">
                  <a:solidFill>
                    <a:schemeClr val="bg1">
                      <a:lumMod val="75000"/>
                    </a:schemeClr>
                  </a:solidFill>
                  <a:latin typeface="Trebuchet MS" pitchFamily="34" charset="0"/>
                </a:rPr>
                <a:t>You can easily change the color theme of your poster by going to the DESIGN menu, click on COLORS, and choose the color theme of your choice. You can </a:t>
              </a:r>
              <a:r>
                <a:rPr lang="en-US" sz="2400" b="0" spc="0" baseline="0" dirty="0">
                  <a:solidFill>
                    <a:schemeClr val="bg1">
                      <a:lumMod val="75000"/>
                    </a:schemeClr>
                  </a:solidFill>
                  <a:latin typeface="Trebuchet MS" pitchFamily="34" charset="0"/>
                </a:rPr>
                <a:t>also create your own color theme.</a:t>
              </a:r>
            </a:p>
            <a:p>
              <a:pPr marL="0" marR="0" lvl="2" indent="0" algn="l" defTabSz="114300" rtl="0" eaLnBrk="1" fontAlgn="auto" latinLnBrk="0" hangingPunct="1">
                <a:lnSpc>
                  <a:spcPct val="100000"/>
                </a:lnSpc>
                <a:spcBef>
                  <a:spcPts val="0"/>
                </a:spcBef>
                <a:spcAft>
                  <a:spcPts val="0"/>
                </a:spcAft>
                <a:buClrTx/>
                <a:buSzTx/>
                <a:buFontTx/>
                <a:buNone/>
                <a:tabLst/>
                <a:defRPr/>
              </a:pPr>
              <a:endParaRPr lang="en-US" sz="2400" b="0" baseline="0" dirty="0">
                <a:solidFill>
                  <a:schemeClr val="bg1">
                    <a:lumMod val="75000"/>
                  </a:schemeClr>
                </a:solidFill>
                <a:latin typeface="Trebuchet MS" pitchFamily="34" charset="0"/>
              </a:endParaRPr>
            </a:p>
            <a:p>
              <a:pPr marL="0" indent="0" algn="l" defTabSz="114300"/>
              <a:endParaRPr lang="en-US" sz="2400" b="0" baseline="0" dirty="0">
                <a:solidFill>
                  <a:schemeClr val="bg1">
                    <a:lumMod val="75000"/>
                  </a:schemeClr>
                </a:solidFill>
                <a:latin typeface="Trebuchet MS" pitchFamily="34" charset="0"/>
              </a:endParaRPr>
            </a:p>
            <a:p>
              <a:pPr marL="0" indent="0" algn="l" defTabSz="114300"/>
              <a:endParaRPr lang="en-US" sz="2400" b="0" baseline="0" dirty="0">
                <a:solidFill>
                  <a:schemeClr val="bg1">
                    <a:lumMod val="75000"/>
                  </a:schemeClr>
                </a:solidFill>
                <a:latin typeface="Trebuchet MS" pitchFamily="34" charset="0"/>
              </a:endParaRPr>
            </a:p>
            <a:p>
              <a:pPr marL="0" indent="0" algn="l" defTabSz="114300"/>
              <a:endParaRPr lang="en-US" sz="2400" b="0" baseline="0" dirty="0">
                <a:solidFill>
                  <a:schemeClr val="bg1">
                    <a:lumMod val="75000"/>
                  </a:schemeClr>
                </a:solidFill>
                <a:latin typeface="Trebuchet MS" pitchFamily="34" charset="0"/>
              </a:endParaRPr>
            </a:p>
            <a:p>
              <a:pPr marL="0" indent="0" algn="l" defTabSz="114300"/>
              <a:endParaRPr lang="en-US" sz="2400" b="0" baseline="0" dirty="0">
                <a:solidFill>
                  <a:schemeClr val="bg1">
                    <a:lumMod val="75000"/>
                  </a:schemeClr>
                </a:solidFill>
                <a:latin typeface="Trebuchet MS" pitchFamily="34" charset="0"/>
              </a:endParaRPr>
            </a:p>
            <a:p>
              <a:pPr marL="0" indent="0" algn="l" defTabSz="114300"/>
              <a:endParaRPr lang="en-US" sz="2400" b="0" baseline="0" dirty="0">
                <a:solidFill>
                  <a:schemeClr val="bg1">
                    <a:lumMod val="75000"/>
                  </a:schemeClr>
                </a:solidFill>
                <a:latin typeface="Trebuchet MS" pitchFamily="34" charset="0"/>
              </a:endParaRPr>
            </a:p>
            <a:p>
              <a:pPr marL="0" indent="0" algn="l" defTabSz="114300"/>
              <a:endParaRPr lang="en-US" sz="2400" b="0" baseline="0" dirty="0">
                <a:solidFill>
                  <a:schemeClr val="bg1">
                    <a:lumMod val="75000"/>
                  </a:schemeClr>
                </a:solidFill>
                <a:latin typeface="Trebuchet MS" pitchFamily="34" charset="0"/>
              </a:endParaRPr>
            </a:p>
            <a:p>
              <a:pPr marL="0" indent="0" algn="l" defTabSz="114300"/>
              <a:r>
                <a:rPr lang="en-US" sz="2400" b="0" baseline="0" dirty="0">
                  <a:solidFill>
                    <a:schemeClr val="bg1">
                      <a:lumMod val="75000"/>
                    </a:schemeClr>
                  </a:solidFill>
                  <a:latin typeface="Trebuchet MS" pitchFamily="34" charset="0"/>
                </a:rPr>
                <a:t>You can also manually change the color of your background by going to VIEW &gt; SLIDE MASTER.  After you finish working on the master be sure to go to VIEW &gt; NORMAL to continue working on your poster.</a:t>
              </a:r>
            </a:p>
            <a:p>
              <a:pPr marL="0" indent="0" algn="l" defTabSz="114300"/>
              <a:endParaRPr lang="en-US" sz="2400" b="0" baseline="0" dirty="0">
                <a:solidFill>
                  <a:schemeClr val="bg1">
                    <a:lumMod val="75000"/>
                  </a:schemeClr>
                </a:solidFill>
                <a:latin typeface="Trebuchet MS" pitchFamily="34" charset="0"/>
              </a:endParaRPr>
            </a:p>
            <a:p>
              <a:pPr algn="ctr"/>
              <a:r>
                <a:rPr lang="en-US" sz="3200" b="1" baseline="0" dirty="0">
                  <a:solidFill>
                    <a:srgbClr val="FFC000"/>
                  </a:solidFill>
                  <a:latin typeface="Trebuchet MS" pitchFamily="34" charset="0"/>
                </a:rPr>
                <a:t>How to add Text</a:t>
              </a:r>
            </a:p>
            <a:p>
              <a:pPr marL="3265488" lvl="2" indent="0" algn="l" defTabSz="114300"/>
              <a:r>
                <a:rPr lang="en-US" sz="2400" b="0" baseline="0" dirty="0">
                  <a:solidFill>
                    <a:schemeClr val="bg1">
                      <a:lumMod val="75000"/>
                    </a:schemeClr>
                  </a:solidFill>
                  <a:latin typeface="Trebuchet MS" pitchFamily="34" charset="0"/>
                </a:rPr>
                <a:t>The template comes with a number of pre-formatted placeholders for headers and text blocks. You can add more blocks by copying and pasting the existing ones or by adding a text box from the HOME menu. </a:t>
              </a:r>
            </a:p>
            <a:p>
              <a:pPr marL="1518341" lvl="2" indent="0" algn="l" defTabSz="114300"/>
              <a:endParaRPr lang="en-US" sz="2400" b="0" baseline="0" dirty="0">
                <a:solidFill>
                  <a:schemeClr val="bg1">
                    <a:lumMod val="75000"/>
                  </a:schemeClr>
                </a:solidFill>
                <a:latin typeface="Trebuchet MS" pitchFamily="34" charset="0"/>
              </a:endParaRPr>
            </a:p>
            <a:p>
              <a:pPr marL="0" marR="0" lvl="0" indent="0" algn="ctr" defTabSz="1518341" rtl="0" eaLnBrk="1" fontAlgn="auto" latinLnBrk="0" hangingPunct="1">
                <a:lnSpc>
                  <a:spcPct val="100000"/>
                </a:lnSpc>
                <a:spcBef>
                  <a:spcPts val="0"/>
                </a:spcBef>
                <a:spcAft>
                  <a:spcPts val="0"/>
                </a:spcAft>
                <a:buClrTx/>
                <a:buSzTx/>
                <a:buFontTx/>
                <a:buNone/>
                <a:tabLst/>
                <a:defRPr/>
              </a:pPr>
              <a:r>
                <a:rPr lang="en-US" sz="2400" b="0" baseline="0" dirty="0">
                  <a:solidFill>
                    <a:schemeClr val="bg1">
                      <a:lumMod val="75000"/>
                    </a:schemeClr>
                  </a:solidFill>
                  <a:latin typeface="Trebuchet MS" pitchFamily="34" charset="0"/>
                </a:rPr>
                <a:t> </a:t>
              </a:r>
              <a:r>
                <a:rPr kumimoji="0" lang="en-US" sz="3200" b="1" i="0" u="none" strike="noStrike" kern="1200" cap="none" spc="0" normalizeH="0" baseline="0" noProof="0" dirty="0">
                  <a:ln>
                    <a:noFill/>
                  </a:ln>
                  <a:solidFill>
                    <a:srgbClr val="FFC000"/>
                  </a:solidFill>
                  <a:effectLst/>
                  <a:uLnTx/>
                  <a:uFillTx/>
                  <a:latin typeface="Trebuchet MS" pitchFamily="34" charset="0"/>
                </a:rPr>
                <a:t>Text size</a:t>
              </a:r>
            </a:p>
            <a:p>
              <a:pPr marL="0" marR="0" lvl="0" indent="0" algn="l" defTabSz="1143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prstClr val="white">
                      <a:lumMod val="75000"/>
                    </a:prstClr>
                  </a:solidFill>
                  <a:effectLst/>
                  <a:uLnTx/>
                  <a:uFillTx/>
                  <a:latin typeface="Trebuchet MS" pitchFamily="34" charset="0"/>
                </a:rPr>
                <a:t>Adjust the size of your text based on how much content you have to present. The default template text offers a good starting point. Follow the conference requirements.</a:t>
              </a:r>
              <a:endParaRPr lang="en-US" sz="2400" b="0" baseline="0" dirty="0">
                <a:solidFill>
                  <a:schemeClr val="bg1">
                    <a:lumMod val="75000"/>
                  </a:schemeClr>
                </a:solidFill>
                <a:latin typeface="Trebuchet MS" pitchFamily="34" charset="0"/>
              </a:endParaRPr>
            </a:p>
            <a:p>
              <a:pPr marL="1518341" lvl="2" indent="0" algn="l" defTabSz="114300"/>
              <a:endParaRPr lang="en-US" sz="2400" b="0" baseline="0" dirty="0">
                <a:solidFill>
                  <a:schemeClr val="bg1">
                    <a:lumMod val="75000"/>
                  </a:schemeClr>
                </a:solidFill>
                <a:latin typeface="Trebuchet MS" pitchFamily="34" charset="0"/>
              </a:endParaRPr>
            </a:p>
            <a:p>
              <a:pPr algn="ctr"/>
              <a:r>
                <a:rPr lang="en-US" sz="3200" b="1" baseline="0" dirty="0">
                  <a:solidFill>
                    <a:srgbClr val="FFC000"/>
                  </a:solidFill>
                  <a:latin typeface="Trebuchet MS" pitchFamily="34" charset="0"/>
                </a:rPr>
                <a:t>How to add Tables</a:t>
              </a:r>
            </a:p>
            <a:p>
              <a:pPr marL="1730375" lvl="1" indent="0" algn="l" defTabSz="114300"/>
              <a:r>
                <a:rPr lang="en-US" sz="2400" b="0" baseline="0" dirty="0">
                  <a:solidFill>
                    <a:schemeClr val="bg1">
                      <a:lumMod val="75000"/>
                    </a:schemeClr>
                  </a:solidFill>
                  <a:latin typeface="Trebuchet MS" pitchFamily="34" charset="0"/>
                </a:rPr>
                <a:t>To add a table from scratch go to the INSERT menu and </a:t>
              </a:r>
              <a:br>
                <a:rPr lang="en-US" sz="2400" b="0" baseline="0" dirty="0">
                  <a:solidFill>
                    <a:schemeClr val="bg1">
                      <a:lumMod val="75000"/>
                    </a:schemeClr>
                  </a:solidFill>
                  <a:latin typeface="Trebuchet MS" pitchFamily="34" charset="0"/>
                </a:rPr>
              </a:br>
              <a:r>
                <a:rPr lang="en-US" sz="2400" b="0" baseline="0" dirty="0">
                  <a:solidFill>
                    <a:schemeClr val="bg1">
                      <a:lumMod val="75000"/>
                    </a:schemeClr>
                  </a:solidFill>
                  <a:latin typeface="Trebuchet MS" pitchFamily="34" charset="0"/>
                </a:rPr>
                <a:t>click on TABLE. A drop-down box will help you select rows and columns. </a:t>
              </a:r>
            </a:p>
            <a:p>
              <a:pPr marL="0" lvl="0" indent="0" algn="l" defTabSz="114300"/>
              <a:r>
                <a:rPr lang="en-US" sz="2400" b="0" baseline="0" dirty="0">
                  <a:solidFill>
                    <a:schemeClr val="bg1">
                      <a:lumMod val="75000"/>
                    </a:schemeClr>
                  </a:solidFill>
                  <a:latin typeface="Trebuchet MS" pitchFamily="34" charset="0"/>
                </a:rPr>
                <a:t>You can also copy and a paste a table from Word or another PowerPoint document. A pasted table may need to be re-formatted by RIGHT-CLICK &gt; FORMAT SHAPE, TEXT BOX, Margins.</a:t>
              </a:r>
            </a:p>
            <a:p>
              <a:pPr marL="0" lvl="0" indent="0" algn="l" defTabSz="114300"/>
              <a:endParaRPr lang="en-US" sz="2400" b="0" baseline="0" dirty="0">
                <a:solidFill>
                  <a:schemeClr val="bg1">
                    <a:lumMod val="75000"/>
                  </a:schemeClr>
                </a:solidFill>
                <a:latin typeface="Trebuchet MS" pitchFamily="34" charset="0"/>
              </a:endParaRPr>
            </a:p>
            <a:p>
              <a:pPr marL="0" marR="0" lvl="0" indent="0" algn="ctr" defTabSz="1518341"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a:ln>
                    <a:noFill/>
                  </a:ln>
                  <a:solidFill>
                    <a:srgbClr val="FFC000"/>
                  </a:solidFill>
                  <a:effectLst/>
                  <a:uLnTx/>
                  <a:uFillTx/>
                  <a:latin typeface="Trebuchet MS" pitchFamily="34" charset="0"/>
                </a:rPr>
                <a:t>Graphs / Charts</a:t>
              </a:r>
            </a:p>
            <a:p>
              <a:pPr marL="0" marR="0" lvl="0" indent="0" algn="l" defTabSz="1143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prstClr val="white">
                      <a:lumMod val="75000"/>
                    </a:prstClr>
                  </a:solidFill>
                  <a:effectLst/>
                  <a:uLnTx/>
                  <a:uFillTx/>
                  <a:latin typeface="Trebuchet MS" pitchFamily="34" charset="0"/>
                </a:rPr>
                <a:t>You can simply copy and paste charts and graphs from Excel or Word. Some reformatting may be required depending on how the original document has been created.</a:t>
              </a:r>
            </a:p>
            <a:p>
              <a:pPr marL="0" marR="0" lvl="0" indent="0" algn="l" defTabSz="114300" rtl="0"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dirty="0">
                <a:ln>
                  <a:noFill/>
                </a:ln>
                <a:solidFill>
                  <a:prstClr val="white">
                    <a:lumMod val="75000"/>
                  </a:prstClr>
                </a:solidFill>
                <a:effectLst/>
                <a:uLnTx/>
                <a:uFillTx/>
                <a:latin typeface="Trebuchet MS" pitchFamily="34" charset="0"/>
              </a:endParaRPr>
            </a:p>
            <a:p>
              <a:pPr marL="0" marR="0" lvl="0" indent="0" algn="ctr" defTabSz="1518341"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a:ln>
                    <a:noFill/>
                  </a:ln>
                  <a:solidFill>
                    <a:srgbClr val="FFC000"/>
                  </a:solidFill>
                  <a:effectLst/>
                  <a:uLnTx/>
                  <a:uFillTx/>
                  <a:latin typeface="Trebuchet MS" pitchFamily="34" charset="0"/>
                </a:rPr>
                <a:t>How to change the column configuration</a:t>
              </a:r>
            </a:p>
            <a:p>
              <a:pPr marL="0" marR="0" lvl="0" indent="0" algn="l" defTabSz="1143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prstClr val="white">
                      <a:lumMod val="75000"/>
                    </a:prstClr>
                  </a:solidFill>
                  <a:effectLst/>
                  <a:uLnTx/>
                  <a:uFillTx/>
                  <a:latin typeface="Trebuchet MS" pitchFamily="34" charset="0"/>
                </a:rPr>
                <a:t>RIGHT-CLICK on the poster background and select LAYOUT to see the column options available for this template. The poster columns can also be customized on the Master. VIEW &gt; MASTER.</a:t>
              </a:r>
            </a:p>
            <a:p>
              <a:pPr marL="0" marR="0" lvl="0" indent="0" algn="ctr" defTabSz="1518341" rtl="0" eaLnBrk="1" fontAlgn="auto" latinLnBrk="0" hangingPunct="1">
                <a:lnSpc>
                  <a:spcPct val="100000"/>
                </a:lnSpc>
                <a:spcBef>
                  <a:spcPts val="0"/>
                </a:spcBef>
                <a:spcAft>
                  <a:spcPts val="0"/>
                </a:spcAft>
                <a:buClrTx/>
                <a:buSzTx/>
                <a:buFontTx/>
                <a:buNone/>
                <a:tabLst/>
                <a:defRPr/>
              </a:pPr>
              <a:endParaRPr kumimoji="0" lang="en-US" sz="3200" b="1" i="0" u="none" strike="noStrike" kern="1200" cap="none" spc="0" normalizeH="0" baseline="0" noProof="0" dirty="0">
                <a:ln>
                  <a:noFill/>
                </a:ln>
                <a:solidFill>
                  <a:srgbClr val="FFC000"/>
                </a:solidFill>
                <a:effectLst/>
                <a:uLnTx/>
                <a:uFillTx/>
                <a:latin typeface="Trebuchet MS" pitchFamily="34" charset="0"/>
              </a:endParaRPr>
            </a:p>
            <a:p>
              <a:pPr marL="0" marR="0" lvl="0" indent="0" algn="ctr" defTabSz="1518341"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a:ln>
                    <a:noFill/>
                  </a:ln>
                  <a:solidFill>
                    <a:srgbClr val="FFC000"/>
                  </a:solidFill>
                  <a:effectLst/>
                  <a:uLnTx/>
                  <a:uFillTx/>
                  <a:latin typeface="Trebuchet MS" pitchFamily="34" charset="0"/>
                </a:rPr>
                <a:t>How to remove the info bars</a:t>
              </a:r>
            </a:p>
            <a:p>
              <a:pPr marL="0" marR="0" lvl="0" indent="0" algn="l" defTabSz="1143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prstClr val="white">
                      <a:lumMod val="75000"/>
                    </a:prstClr>
                  </a:solidFill>
                  <a:effectLst/>
                  <a:uLnTx/>
                  <a:uFillTx/>
                  <a:latin typeface="Trebuchet MS" pitchFamily="34" charset="0"/>
                </a:rPr>
                <a:t>If you are working in PowerPoint for Windows and have finished your poster, save as PDF and the bars will not be included. You can also delete them by going to VIEW &gt; MASTER. On the Mac adjust the Page-Setup to match the Page-Setup in PowerPoint before you create a PDF. You can also delete them from the Slide Master.</a:t>
              </a:r>
            </a:p>
            <a:p>
              <a:pPr marL="0" marR="0" lvl="0" indent="0" algn="l" defTabSz="114300" rtl="0"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dirty="0">
                <a:ln>
                  <a:noFill/>
                </a:ln>
                <a:solidFill>
                  <a:prstClr val="white">
                    <a:lumMod val="75000"/>
                  </a:prstClr>
                </a:solidFill>
                <a:effectLst/>
                <a:uLnTx/>
                <a:uFillTx/>
                <a:latin typeface="Trebuchet MS" pitchFamily="34" charset="0"/>
              </a:endParaRPr>
            </a:p>
            <a:p>
              <a:pPr marL="0" marR="0" lvl="0" indent="0" algn="ctr" defTabSz="1518341"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a:ln>
                    <a:noFill/>
                  </a:ln>
                  <a:solidFill>
                    <a:srgbClr val="FFC000"/>
                  </a:solidFill>
                  <a:effectLst/>
                  <a:uLnTx/>
                  <a:uFillTx/>
                  <a:latin typeface="Trebuchet MS" pitchFamily="34" charset="0"/>
                </a:rPr>
                <a:t>Save your work</a:t>
              </a:r>
            </a:p>
            <a:p>
              <a:pPr marL="0" marR="0" lvl="0" indent="0" algn="l" defTabSz="1143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prstClr val="white">
                      <a:lumMod val="75000"/>
                    </a:prstClr>
                  </a:solidFill>
                  <a:effectLst/>
                  <a:uLnTx/>
                  <a:uFillTx/>
                  <a:latin typeface="Trebuchet MS" pitchFamily="34" charset="0"/>
                </a:rPr>
                <a:t>Save your template as a PowerPoint document. For printing, save as PowerPoint or “Print-quality” PDF.</a:t>
              </a:r>
            </a:p>
            <a:p>
              <a:pPr marL="0" marR="0" lvl="0" indent="0" algn="l" defTabSz="114300" rtl="0" eaLnBrk="1" fontAlgn="auto" latinLnBrk="0" hangingPunct="1">
                <a:lnSpc>
                  <a:spcPct val="100000"/>
                </a:lnSpc>
                <a:spcBef>
                  <a:spcPts val="0"/>
                </a:spcBef>
                <a:spcAft>
                  <a:spcPts val="0"/>
                </a:spcAft>
                <a:buClrTx/>
                <a:buSzTx/>
                <a:buFontTx/>
                <a:buNone/>
                <a:tabLst/>
                <a:defRPr/>
              </a:pPr>
              <a:endParaRPr lang="en-US" sz="2400" b="0" baseline="0" dirty="0">
                <a:solidFill>
                  <a:schemeClr val="bg1">
                    <a:lumMod val="75000"/>
                  </a:schemeClr>
                </a:solidFill>
                <a:latin typeface="Trebuchet MS" pitchFamily="34" charset="0"/>
              </a:endParaRPr>
            </a:p>
            <a:p>
              <a:pPr marL="0" marR="0" lvl="0" indent="0" algn="ctr" defTabSz="1518341"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a:ln>
                    <a:noFill/>
                  </a:ln>
                  <a:solidFill>
                    <a:srgbClr val="FFC000"/>
                  </a:solidFill>
                  <a:effectLst/>
                  <a:uLnTx/>
                  <a:uFillTx/>
                  <a:latin typeface="Trebuchet MS" pitchFamily="34" charset="0"/>
                </a:rPr>
                <a:t>Print your poster</a:t>
              </a:r>
            </a:p>
            <a:p>
              <a:pPr marL="0" marR="0" lvl="0" indent="0" algn="l" defTabSz="1143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prstClr val="white">
                      <a:lumMod val="75000"/>
                    </a:prstClr>
                  </a:solidFill>
                  <a:effectLst/>
                  <a:uLnTx/>
                  <a:uFillTx/>
                  <a:latin typeface="Trebuchet MS" pitchFamily="34" charset="0"/>
                </a:rPr>
                <a:t>When you are ready to have your poster printed go online to PosterPresentations.com and click on the “Order Your Poster” button. Choose the poster type the best suits your needs and submit your order. If you submit a PowerPoint document you will be receiving a PDF proof for your approval prior to printing. If your order is placed and paid for before noon, Pacific, Monday through Friday, your order will ship out that same day. Next day, Second day, Third day, and Free Ground services are offered. Go to PosterPresentations.com for more information.</a:t>
              </a:r>
            </a:p>
            <a:p>
              <a:pPr marL="0" marR="0" lvl="0" indent="0" algn="l" defTabSz="1143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prstClr val="white">
                    <a:lumMod val="75000"/>
                  </a:prstClr>
                </a:solidFill>
                <a:effectLst/>
                <a:uLnTx/>
                <a:uFillTx/>
                <a:latin typeface="Trebuchet MS" pitchFamily="34" charset="0"/>
              </a:endParaRPr>
            </a:p>
          </p:txBody>
        </p:sp>
        <p:graphicFrame>
          <p:nvGraphicFramePr>
            <p:cNvPr id="56" name="Object 55"/>
            <p:cNvGraphicFramePr>
              <a:graphicFrameLocks noChangeAspect="1"/>
            </p:cNvGraphicFramePr>
            <p:nvPr userDrawn="1">
              <p:extLst>
                <p:ext uri="{D42A27DB-BD31-4B8C-83A1-F6EECF244321}">
                  <p14:modId xmlns:p14="http://schemas.microsoft.com/office/powerpoint/2010/main" val="262704017"/>
                </p:ext>
              </p:extLst>
            </p:nvPr>
          </p:nvGraphicFramePr>
          <p:xfrm>
            <a:off x="46915679" y="3349444"/>
            <a:ext cx="5586150" cy="2063772"/>
          </p:xfrm>
          <a:graphic>
            <a:graphicData uri="http://schemas.openxmlformats.org/presentationml/2006/ole">
              <mc:AlternateContent xmlns:mc="http://schemas.openxmlformats.org/markup-compatibility/2006">
                <mc:Choice xmlns:v="urn:schemas-microsoft-com:vml" Requires="v">
                  <p:oleObj spid="_x0000_s5300" name="Image" r:id="rId12" imgW="4571280" imgH="1688760" progId="Photoshop.Image.13">
                    <p:embed/>
                  </p:oleObj>
                </mc:Choice>
                <mc:Fallback>
                  <p:oleObj name="Image" r:id="rId12" imgW="4571280" imgH="1688760" progId="Photoshop.Image.13">
                    <p:embed/>
                    <p:pic>
                      <p:nvPicPr>
                        <p:cNvPr id="0" name=""/>
                        <p:cNvPicPr/>
                        <p:nvPr/>
                      </p:nvPicPr>
                      <p:blipFill>
                        <a:blip r:embed="rId13"/>
                        <a:stretch>
                          <a:fillRect/>
                        </a:stretch>
                      </p:blipFill>
                      <p:spPr>
                        <a:xfrm>
                          <a:off x="46915679" y="3349444"/>
                          <a:ext cx="5586150" cy="2063772"/>
                        </a:xfrm>
                        <a:prstGeom prst="rect">
                          <a:avLst/>
                        </a:prstGeom>
                      </p:spPr>
                    </p:pic>
                  </p:oleObj>
                </mc:Fallback>
              </mc:AlternateContent>
            </a:graphicData>
          </a:graphic>
        </p:graphicFrame>
        <p:pic>
          <p:nvPicPr>
            <p:cNvPr id="57" name="Picture 56"/>
            <p:cNvPicPr>
              <a:picLocks noChangeAspect="1"/>
            </p:cNvPicPr>
            <p:nvPr userDrawn="1"/>
          </p:nvPicPr>
          <p:blipFill>
            <a:blip r:embed="rId14"/>
            <a:stretch>
              <a:fillRect/>
            </a:stretch>
          </p:blipFill>
          <p:spPr>
            <a:xfrm>
              <a:off x="44621819" y="7740040"/>
              <a:ext cx="2969584" cy="1370577"/>
            </a:xfrm>
            <a:prstGeom prst="rect">
              <a:avLst/>
            </a:prstGeom>
            <a:ln>
              <a:noFill/>
            </a:ln>
          </p:spPr>
        </p:pic>
        <p:graphicFrame>
          <p:nvGraphicFramePr>
            <p:cNvPr id="58" name="Object 57"/>
            <p:cNvGraphicFramePr>
              <a:graphicFrameLocks noChangeAspect="1"/>
            </p:cNvGraphicFramePr>
            <p:nvPr userDrawn="1">
              <p:extLst>
                <p:ext uri="{D42A27DB-BD31-4B8C-83A1-F6EECF244321}">
                  <p14:modId xmlns:p14="http://schemas.microsoft.com/office/powerpoint/2010/main" val="2040245264"/>
                </p:ext>
              </p:extLst>
            </p:nvPr>
          </p:nvGraphicFramePr>
          <p:xfrm>
            <a:off x="44629619" y="12347263"/>
            <a:ext cx="1482266" cy="992162"/>
          </p:xfrm>
          <a:graphic>
            <a:graphicData uri="http://schemas.openxmlformats.org/presentationml/2006/ole">
              <mc:AlternateContent xmlns:mc="http://schemas.openxmlformats.org/markup-compatibility/2006">
                <mc:Choice xmlns:v="urn:schemas-microsoft-com:vml" Requires="v">
                  <p:oleObj spid="_x0000_s5301" name="Image" r:id="rId15" imgW="1574280" imgH="1053720" progId="Photoshop.Image.13">
                    <p:embed/>
                  </p:oleObj>
                </mc:Choice>
                <mc:Fallback>
                  <p:oleObj name="Image" r:id="rId15" imgW="1574280" imgH="1053720" progId="Photoshop.Image.13">
                    <p:embed/>
                    <p:pic>
                      <p:nvPicPr>
                        <p:cNvPr id="0" name=""/>
                        <p:cNvPicPr/>
                        <p:nvPr/>
                      </p:nvPicPr>
                      <p:blipFill>
                        <a:blip r:embed="rId16"/>
                        <a:stretch>
                          <a:fillRect/>
                        </a:stretch>
                      </p:blipFill>
                      <p:spPr>
                        <a:xfrm>
                          <a:off x="44629619" y="12347263"/>
                          <a:ext cx="1482266" cy="992162"/>
                        </a:xfrm>
                        <a:prstGeom prst="rect">
                          <a:avLst/>
                        </a:prstGeom>
                      </p:spPr>
                    </p:pic>
                  </p:oleObj>
                </mc:Fallback>
              </mc:AlternateContent>
            </a:graphicData>
          </a:graphic>
        </p:graphicFrame>
        <p:grpSp>
          <p:nvGrpSpPr>
            <p:cNvPr id="59" name="Group 58"/>
            <p:cNvGrpSpPr/>
            <p:nvPr userDrawn="1"/>
          </p:nvGrpSpPr>
          <p:grpSpPr>
            <a:xfrm>
              <a:off x="44487207" y="29414560"/>
              <a:ext cx="10354213" cy="1265612"/>
              <a:chOff x="44200453" y="28362386"/>
              <a:chExt cx="9771399" cy="1090622"/>
            </a:xfrm>
          </p:grpSpPr>
          <p:sp>
            <p:nvSpPr>
              <p:cNvPr id="61" name="Rounded Rectangle 60"/>
              <p:cNvSpPr/>
              <p:nvPr userDrawn="1"/>
            </p:nvSpPr>
            <p:spPr>
              <a:xfrm>
                <a:off x="44200453" y="28362386"/>
                <a:ext cx="9771398" cy="1090622"/>
              </a:xfrm>
              <a:prstGeom prst="round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62" name="Picture 7" descr="http://t2.gstatic.com/images?q=tbn:ANd9GcR4APHC6TT9w54M2zn_pvCiBxUNcspYPoVxirLRphBoJabfSvu7zw">
                <a:hlinkClick r:id="rId17"/>
              </p:cNvPr>
              <p:cNvPicPr>
                <a:picLocks noChangeAspect="1" noChangeArrowheads="1"/>
              </p:cNvPicPr>
              <p:nvPr userDrawn="1"/>
            </p:nvPicPr>
            <p:blipFill>
              <a:blip r:embed="rId18" cstate="print"/>
              <a:srcRect/>
              <a:stretch>
                <a:fillRect/>
              </a:stretch>
            </p:blipFill>
            <p:spPr bwMode="auto">
              <a:xfrm>
                <a:off x="44326393" y="28460718"/>
                <a:ext cx="914401" cy="914399"/>
              </a:xfrm>
              <a:prstGeom prst="rect">
                <a:avLst/>
              </a:prstGeom>
              <a:noFill/>
              <a:ln>
                <a:noFill/>
              </a:ln>
            </p:spPr>
          </p:pic>
          <p:sp>
            <p:nvSpPr>
              <p:cNvPr id="63" name="TextBox 62"/>
              <p:cNvSpPr txBox="1"/>
              <p:nvPr userDrawn="1"/>
            </p:nvSpPr>
            <p:spPr>
              <a:xfrm>
                <a:off x="45300663" y="28552305"/>
                <a:ext cx="8671189" cy="716099"/>
              </a:xfrm>
              <a:prstGeom prst="rect">
                <a:avLst/>
              </a:prstGeom>
              <a:noFill/>
              <a:ln>
                <a:noFill/>
              </a:ln>
            </p:spPr>
            <p:txBody>
              <a:bodyPr wrap="square" rtlCol="0">
                <a:spAutoFit/>
              </a:bodyPr>
              <a:lstStyle/>
              <a:p>
                <a:r>
                  <a:rPr lang="en-US" sz="2400" dirty="0">
                    <a:solidFill>
                      <a:schemeClr val="tx2"/>
                    </a:solidFill>
                    <a:latin typeface="Trebuchet MS" pitchFamily="34" charset="0"/>
                  </a:rPr>
                  <a:t>Student</a:t>
                </a:r>
                <a:r>
                  <a:rPr lang="en-US" sz="2400" baseline="0" dirty="0">
                    <a:solidFill>
                      <a:schemeClr val="tx2"/>
                    </a:solidFill>
                    <a:latin typeface="Trebuchet MS" pitchFamily="34" charset="0"/>
                  </a:rPr>
                  <a:t> discounts are available on our Facebook page.</a:t>
                </a:r>
                <a:br>
                  <a:rPr lang="en-US" sz="2400" baseline="0" dirty="0">
                    <a:solidFill>
                      <a:schemeClr val="tx2"/>
                    </a:solidFill>
                    <a:latin typeface="Trebuchet MS" pitchFamily="34" charset="0"/>
                  </a:rPr>
                </a:br>
                <a:r>
                  <a:rPr lang="en-US" sz="2400" baseline="0" dirty="0">
                    <a:solidFill>
                      <a:schemeClr val="tx2"/>
                    </a:solidFill>
                    <a:latin typeface="Trebuchet MS" pitchFamily="34" charset="0"/>
                  </a:rPr>
                  <a:t>Go to </a:t>
                </a:r>
                <a:r>
                  <a:rPr lang="en-US" sz="2400" u="sng" baseline="0" dirty="0">
                    <a:solidFill>
                      <a:schemeClr val="tx2"/>
                    </a:solidFill>
                    <a:latin typeface="Trebuchet MS" pitchFamily="34" charset="0"/>
                  </a:rPr>
                  <a:t>PosterPresentations.com</a:t>
                </a:r>
                <a:r>
                  <a:rPr lang="en-US" sz="2400" baseline="0" dirty="0">
                    <a:solidFill>
                      <a:schemeClr val="tx2"/>
                    </a:solidFill>
                    <a:latin typeface="Trebuchet MS" pitchFamily="34" charset="0"/>
                  </a:rPr>
                  <a:t> and click on the FB icon. </a:t>
                </a:r>
                <a:endParaRPr lang="en-US" sz="2400" dirty="0">
                  <a:solidFill>
                    <a:schemeClr val="tx2"/>
                  </a:solidFill>
                  <a:latin typeface="Trebuchet MS" pitchFamily="34" charset="0"/>
                </a:endParaRPr>
              </a:p>
            </p:txBody>
          </p:sp>
        </p:grpSp>
      </p:grpSp>
      <p:sp>
        <p:nvSpPr>
          <p:cNvPr id="40" name="TextBox 59"/>
          <p:cNvSpPr txBox="1"/>
          <p:nvPr userDrawn="1"/>
        </p:nvSpPr>
        <p:spPr>
          <a:xfrm>
            <a:off x="44487207" y="31252859"/>
            <a:ext cx="7629577" cy="1399638"/>
          </a:xfrm>
          <a:prstGeom prst="rect">
            <a:avLst/>
          </a:prstGeom>
          <a:noFill/>
        </p:spPr>
        <p:txBody>
          <a:bodyPr wrap="square" lIns="65304" tIns="32651" rIns="65304" bIns="32651" rtlCol="0">
            <a:spAutoFit/>
          </a:bodyPr>
          <a:lstStyle>
            <a:defPPr>
              <a:defRPr lang="en-US"/>
            </a:defPPr>
            <a:lvl1pPr marL="0" algn="l" defTabSz="4388900" rtl="0" eaLnBrk="1" latinLnBrk="0" hangingPunct="1">
              <a:defRPr sz="8600" kern="1200">
                <a:solidFill>
                  <a:schemeClr val="tx1"/>
                </a:solidFill>
                <a:latin typeface="+mn-lt"/>
                <a:ea typeface="+mn-ea"/>
                <a:cs typeface="+mn-cs"/>
              </a:defRPr>
            </a:lvl1pPr>
            <a:lvl2pPr marL="2194451" algn="l" defTabSz="4388900" rtl="0" eaLnBrk="1" latinLnBrk="0" hangingPunct="1">
              <a:defRPr sz="8600" kern="1200">
                <a:solidFill>
                  <a:schemeClr val="tx1"/>
                </a:solidFill>
                <a:latin typeface="+mn-lt"/>
                <a:ea typeface="+mn-ea"/>
                <a:cs typeface="+mn-cs"/>
              </a:defRPr>
            </a:lvl2pPr>
            <a:lvl3pPr marL="4388900" algn="l" defTabSz="4388900" rtl="0" eaLnBrk="1" latinLnBrk="0" hangingPunct="1">
              <a:defRPr sz="8600" kern="1200">
                <a:solidFill>
                  <a:schemeClr val="tx1"/>
                </a:solidFill>
                <a:latin typeface="+mn-lt"/>
                <a:ea typeface="+mn-ea"/>
                <a:cs typeface="+mn-cs"/>
              </a:defRPr>
            </a:lvl3pPr>
            <a:lvl4pPr marL="6583351" algn="l" defTabSz="4388900" rtl="0" eaLnBrk="1" latinLnBrk="0" hangingPunct="1">
              <a:defRPr sz="8600" kern="1200">
                <a:solidFill>
                  <a:schemeClr val="tx1"/>
                </a:solidFill>
                <a:latin typeface="+mn-lt"/>
                <a:ea typeface="+mn-ea"/>
                <a:cs typeface="+mn-cs"/>
              </a:defRPr>
            </a:lvl4pPr>
            <a:lvl5pPr marL="8777801" algn="l" defTabSz="4388900" rtl="0" eaLnBrk="1" latinLnBrk="0" hangingPunct="1">
              <a:defRPr sz="8600" kern="1200">
                <a:solidFill>
                  <a:schemeClr val="tx1"/>
                </a:solidFill>
                <a:latin typeface="+mn-lt"/>
                <a:ea typeface="+mn-ea"/>
                <a:cs typeface="+mn-cs"/>
              </a:defRPr>
            </a:lvl5pPr>
            <a:lvl6pPr marL="10972252" algn="l" defTabSz="4388900" rtl="0" eaLnBrk="1" latinLnBrk="0" hangingPunct="1">
              <a:defRPr sz="8600" kern="1200">
                <a:solidFill>
                  <a:schemeClr val="tx1"/>
                </a:solidFill>
                <a:latin typeface="+mn-lt"/>
                <a:ea typeface="+mn-ea"/>
                <a:cs typeface="+mn-cs"/>
              </a:defRPr>
            </a:lvl6pPr>
            <a:lvl7pPr marL="13166703" algn="l" defTabSz="4388900" rtl="0" eaLnBrk="1" latinLnBrk="0" hangingPunct="1">
              <a:defRPr sz="8600" kern="1200">
                <a:solidFill>
                  <a:schemeClr val="tx1"/>
                </a:solidFill>
                <a:latin typeface="+mn-lt"/>
                <a:ea typeface="+mn-ea"/>
                <a:cs typeface="+mn-cs"/>
              </a:defRPr>
            </a:lvl7pPr>
            <a:lvl8pPr marL="15361152" algn="l" defTabSz="4388900" rtl="0" eaLnBrk="1" latinLnBrk="0" hangingPunct="1">
              <a:defRPr sz="8600" kern="1200">
                <a:solidFill>
                  <a:schemeClr val="tx1"/>
                </a:solidFill>
                <a:latin typeface="+mn-lt"/>
                <a:ea typeface="+mn-ea"/>
                <a:cs typeface="+mn-cs"/>
              </a:defRPr>
            </a:lvl8pPr>
            <a:lvl9pPr marL="17555603" algn="l" defTabSz="4388900" rtl="0" eaLnBrk="1" latinLnBrk="0" hangingPunct="1">
              <a:defRPr sz="8600" kern="1200">
                <a:solidFill>
                  <a:schemeClr val="tx1"/>
                </a:solidFill>
                <a:latin typeface="+mn-lt"/>
                <a:ea typeface="+mn-ea"/>
                <a:cs typeface="+mn-cs"/>
              </a:defRPr>
            </a:lvl9pPr>
          </a:lstStyle>
          <a:p>
            <a:pPr marL="280988" indent="-280988">
              <a:lnSpc>
                <a:spcPts val="2600"/>
              </a:lnSpc>
            </a:pPr>
            <a:r>
              <a:rPr lang="en-US" sz="2800" dirty="0">
                <a:solidFill>
                  <a:schemeClr val="bg1"/>
                </a:solidFill>
              </a:rPr>
              <a:t>©2015</a:t>
            </a:r>
            <a:r>
              <a:rPr lang="en-US" sz="2800" baseline="0" dirty="0">
                <a:solidFill>
                  <a:schemeClr val="bg1"/>
                </a:solidFill>
              </a:rPr>
              <a:t> </a:t>
            </a:r>
            <a:r>
              <a:rPr lang="en-US" sz="2800" dirty="0">
                <a:solidFill>
                  <a:schemeClr val="bg1"/>
                </a:solidFill>
              </a:rPr>
              <a:t>PosterPresentations.com</a:t>
            </a:r>
            <a:br>
              <a:rPr lang="en-US" sz="2800" dirty="0">
                <a:solidFill>
                  <a:schemeClr val="bg1"/>
                </a:solidFill>
              </a:rPr>
            </a:br>
            <a:r>
              <a:rPr lang="en-US" sz="2400" dirty="0">
                <a:solidFill>
                  <a:schemeClr val="bg1"/>
                </a:solidFill>
              </a:rPr>
              <a:t>2117 Fourth Street ,</a:t>
            </a:r>
            <a:r>
              <a:rPr lang="en-US" sz="2400" baseline="0" dirty="0">
                <a:solidFill>
                  <a:schemeClr val="bg1"/>
                </a:solidFill>
              </a:rPr>
              <a:t> Unit C        </a:t>
            </a:r>
          </a:p>
          <a:p>
            <a:pPr marL="280988" indent="0">
              <a:lnSpc>
                <a:spcPts val="2600"/>
              </a:lnSpc>
            </a:pPr>
            <a:r>
              <a:rPr lang="en-US" sz="2400" baseline="0" dirty="0">
                <a:solidFill>
                  <a:schemeClr val="bg1"/>
                </a:solidFill>
              </a:rPr>
              <a:t>Berkeley CA </a:t>
            </a:r>
            <a:r>
              <a:rPr lang="en-US" sz="2000" baseline="0" dirty="0">
                <a:solidFill>
                  <a:schemeClr val="bg1"/>
                </a:solidFill>
              </a:rPr>
              <a:t>94710</a:t>
            </a:r>
            <a:br>
              <a:rPr lang="en-US" sz="2400" baseline="0" dirty="0">
                <a:solidFill>
                  <a:schemeClr val="bg1"/>
                </a:solidFill>
              </a:rPr>
            </a:br>
            <a:r>
              <a:rPr lang="en-US" sz="2400" b="1" baseline="0" dirty="0">
                <a:solidFill>
                  <a:srgbClr val="FFFF00"/>
                </a:solidFill>
              </a:rPr>
              <a:t>posterpresenter@gmail.com</a:t>
            </a:r>
            <a:endParaRPr lang="en-US" sz="2800" b="1" dirty="0">
              <a:solidFill>
                <a:srgbClr val="FFFF00"/>
              </a:solidFill>
            </a:endParaRPr>
          </a:p>
        </p:txBody>
      </p:sp>
      <p:grpSp>
        <p:nvGrpSpPr>
          <p:cNvPr id="60" name="Group 59"/>
          <p:cNvGrpSpPr/>
          <p:nvPr userDrawn="1"/>
        </p:nvGrpSpPr>
        <p:grpSpPr>
          <a:xfrm>
            <a:off x="-122803" y="-102882"/>
            <a:ext cx="44373863" cy="33075071"/>
            <a:chOff x="-109728" y="0"/>
            <a:chExt cx="44267567" cy="32991552"/>
          </a:xfrm>
        </p:grpSpPr>
        <p:sp>
          <p:nvSpPr>
            <p:cNvPr id="64" name="Freeform 63"/>
            <p:cNvSpPr/>
            <p:nvPr userDrawn="1"/>
          </p:nvSpPr>
          <p:spPr>
            <a:xfrm>
              <a:off x="-38239" y="18087"/>
              <a:ext cx="43929439" cy="32973465"/>
            </a:xfrm>
            <a:custGeom>
              <a:avLst/>
              <a:gdLst>
                <a:gd name="connsiteX0" fmla="*/ 0 w 44005500"/>
                <a:gd name="connsiteY0" fmla="*/ 0 h 32956500"/>
                <a:gd name="connsiteX1" fmla="*/ 44005500 w 44005500"/>
                <a:gd name="connsiteY1" fmla="*/ 32956500 h 32956500"/>
                <a:gd name="connsiteX2" fmla="*/ 38100 w 44005500"/>
                <a:gd name="connsiteY2" fmla="*/ 32918400 h 32956500"/>
                <a:gd name="connsiteX3" fmla="*/ 0 w 44005500"/>
                <a:gd name="connsiteY3" fmla="*/ 0 h 32956500"/>
              </a:gdLst>
              <a:ahLst/>
              <a:cxnLst>
                <a:cxn ang="0">
                  <a:pos x="connsiteX0" y="connsiteY0"/>
                </a:cxn>
                <a:cxn ang="0">
                  <a:pos x="connsiteX1" y="connsiteY1"/>
                </a:cxn>
                <a:cxn ang="0">
                  <a:pos x="connsiteX2" y="connsiteY2"/>
                </a:cxn>
                <a:cxn ang="0">
                  <a:pos x="connsiteX3" y="connsiteY3"/>
                </a:cxn>
              </a:cxnLst>
              <a:rect l="l" t="t" r="r" b="b"/>
              <a:pathLst>
                <a:path w="44005500" h="32956500">
                  <a:moveTo>
                    <a:pt x="0" y="0"/>
                  </a:moveTo>
                  <a:lnTo>
                    <a:pt x="44005500" y="32956500"/>
                  </a:lnTo>
                  <a:lnTo>
                    <a:pt x="38100" y="32918400"/>
                  </a:lnTo>
                  <a:lnTo>
                    <a:pt x="0" y="0"/>
                  </a:lnTo>
                  <a:close/>
                </a:path>
              </a:pathLst>
            </a:custGeom>
            <a:gradFill>
              <a:gsLst>
                <a:gs pos="79000">
                  <a:schemeClr val="accent2">
                    <a:lumMod val="40000"/>
                    <a:lumOff val="60000"/>
                  </a:schemeClr>
                </a:gs>
                <a:gs pos="13000">
                  <a:schemeClr val="accent1">
                    <a:lumMod val="30000"/>
                    <a:lumOff val="70000"/>
                  </a:scheme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5" name="Freeform 64"/>
            <p:cNvSpPr/>
            <p:nvPr userDrawn="1"/>
          </p:nvSpPr>
          <p:spPr>
            <a:xfrm flipH="1" flipV="1">
              <a:off x="-38240" y="18087"/>
              <a:ext cx="43929437" cy="32956498"/>
            </a:xfrm>
            <a:custGeom>
              <a:avLst/>
              <a:gdLst>
                <a:gd name="connsiteX0" fmla="*/ 0 w 44005500"/>
                <a:gd name="connsiteY0" fmla="*/ 0 h 32956500"/>
                <a:gd name="connsiteX1" fmla="*/ 44005500 w 44005500"/>
                <a:gd name="connsiteY1" fmla="*/ 32956500 h 32956500"/>
                <a:gd name="connsiteX2" fmla="*/ 38100 w 44005500"/>
                <a:gd name="connsiteY2" fmla="*/ 32918400 h 32956500"/>
                <a:gd name="connsiteX3" fmla="*/ 0 w 44005500"/>
                <a:gd name="connsiteY3" fmla="*/ 0 h 32956500"/>
              </a:gdLst>
              <a:ahLst/>
              <a:cxnLst>
                <a:cxn ang="0">
                  <a:pos x="connsiteX0" y="connsiteY0"/>
                </a:cxn>
                <a:cxn ang="0">
                  <a:pos x="connsiteX1" y="connsiteY1"/>
                </a:cxn>
                <a:cxn ang="0">
                  <a:pos x="connsiteX2" y="connsiteY2"/>
                </a:cxn>
                <a:cxn ang="0">
                  <a:pos x="connsiteX3" y="connsiteY3"/>
                </a:cxn>
              </a:cxnLst>
              <a:rect l="l" t="t" r="r" b="b"/>
              <a:pathLst>
                <a:path w="44005500" h="32956500">
                  <a:moveTo>
                    <a:pt x="0" y="0"/>
                  </a:moveTo>
                  <a:lnTo>
                    <a:pt x="44005500" y="32956500"/>
                  </a:lnTo>
                  <a:lnTo>
                    <a:pt x="38100" y="32918400"/>
                  </a:lnTo>
                  <a:lnTo>
                    <a:pt x="0" y="0"/>
                  </a:lnTo>
                  <a:close/>
                </a:path>
              </a:pathLst>
            </a:custGeom>
            <a:gradFill>
              <a:gsLst>
                <a:gs pos="41000">
                  <a:schemeClr val="bg2"/>
                </a:gs>
                <a:gs pos="100000">
                  <a:schemeClr val="accent1">
                    <a:lumMod val="30000"/>
                    <a:lumOff val="70000"/>
                  </a:scheme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6" name="Freeform 65"/>
            <p:cNvSpPr/>
            <p:nvPr userDrawn="1"/>
          </p:nvSpPr>
          <p:spPr>
            <a:xfrm>
              <a:off x="-109728" y="0"/>
              <a:ext cx="44000928" cy="32991552"/>
            </a:xfrm>
            <a:custGeom>
              <a:avLst/>
              <a:gdLst>
                <a:gd name="connsiteX0" fmla="*/ 36576 w 39026592"/>
                <a:gd name="connsiteY0" fmla="*/ 0 h 30614112"/>
                <a:gd name="connsiteX1" fmla="*/ 15837408 w 39026592"/>
                <a:gd name="connsiteY1" fmla="*/ 30614112 h 30614112"/>
                <a:gd name="connsiteX2" fmla="*/ 39026592 w 39026592"/>
                <a:gd name="connsiteY2" fmla="*/ 13350240 h 30614112"/>
                <a:gd name="connsiteX3" fmla="*/ 0 w 39026592"/>
                <a:gd name="connsiteY3" fmla="*/ 73152 h 30614112"/>
                <a:gd name="connsiteX4" fmla="*/ 109728 w 39026592"/>
                <a:gd name="connsiteY4" fmla="*/ 146304 h 3061411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9026592" h="30614112">
                  <a:moveTo>
                    <a:pt x="36576" y="0"/>
                  </a:moveTo>
                  <a:lnTo>
                    <a:pt x="15837408" y="30614112"/>
                  </a:lnTo>
                  <a:lnTo>
                    <a:pt x="39026592" y="13350240"/>
                  </a:lnTo>
                  <a:lnTo>
                    <a:pt x="0" y="73152"/>
                  </a:lnTo>
                  <a:lnTo>
                    <a:pt x="109728" y="146304"/>
                  </a:lnTo>
                </a:path>
              </a:pathLst>
            </a:custGeom>
            <a:gradFill flip="none" rotWithShape="1">
              <a:gsLst>
                <a:gs pos="0">
                  <a:schemeClr val="bg1"/>
                </a:gs>
                <a:gs pos="76000">
                  <a:schemeClr val="accent1">
                    <a:lumMod val="30000"/>
                    <a:lumOff val="70000"/>
                    <a:alpha val="0"/>
                  </a:schemeClr>
                </a:gs>
              </a:gsLst>
              <a:path path="rect">
                <a:fillToRect r="100000" b="100000"/>
              </a:path>
              <a:tileRect l="-100000" t="-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7" name="Rectangle 36"/>
            <p:cNvSpPr>
              <a:spLocks noChangeArrowheads="1"/>
            </p:cNvSpPr>
            <p:nvPr/>
          </p:nvSpPr>
          <p:spPr bwMode="auto">
            <a:xfrm>
              <a:off x="266639" y="339852"/>
              <a:ext cx="43891200" cy="4800600"/>
            </a:xfrm>
            <a:prstGeom prst="rect">
              <a:avLst/>
            </a:prstGeom>
            <a:noFill/>
            <a:ln w="9525">
              <a:noFill/>
              <a:miter lim="800000"/>
              <a:headEnd/>
              <a:tailEnd/>
            </a:ln>
            <a:effectLst/>
          </p:spPr>
          <p:txBody>
            <a:bodyPr wrap="none" lIns="91436" tIns="45717" rIns="91436" bIns="45717" anchor="ctr"/>
            <a:lstStyle/>
            <a:p>
              <a:pPr>
                <a:defRPr/>
              </a:pPr>
              <a:endParaRPr lang="en-US" dirty="0"/>
            </a:p>
          </p:txBody>
        </p:sp>
      </p:grpSp>
      <p:sp>
        <p:nvSpPr>
          <p:cNvPr id="68" name="Text Box 14"/>
          <p:cNvSpPr txBox="1">
            <a:spLocks noChangeArrowheads="1"/>
          </p:cNvSpPr>
          <p:nvPr userDrawn="1"/>
        </p:nvSpPr>
        <p:spPr bwMode="auto">
          <a:xfrm>
            <a:off x="1603881" y="32173892"/>
            <a:ext cx="2514600" cy="356825"/>
          </a:xfrm>
          <a:prstGeom prst="rect">
            <a:avLst/>
          </a:prstGeom>
          <a:noFill/>
          <a:ln w="9525">
            <a:noFill/>
            <a:miter lim="800000"/>
            <a:headEnd/>
            <a:tailEnd/>
          </a:ln>
          <a:effectLst/>
        </p:spPr>
        <p:txBody>
          <a:bodyPr lIns="91263" tIns="45623" rIns="91263" bIns="45623">
            <a:spAutoFit/>
          </a:bodyPr>
          <a:lstStyle/>
          <a:p>
            <a:pPr eaLnBrk="0" hangingPunct="0">
              <a:lnSpc>
                <a:spcPct val="65000"/>
              </a:lnSpc>
              <a:spcBef>
                <a:spcPct val="50000"/>
              </a:spcBef>
              <a:defRPr/>
            </a:pPr>
            <a:r>
              <a:rPr lang="en-US" sz="700" b="1" dirty="0">
                <a:solidFill>
                  <a:schemeClr val="bg1">
                    <a:lumMod val="75000"/>
                  </a:schemeClr>
                </a:solidFill>
                <a:latin typeface="Arial" charset="0"/>
              </a:rPr>
              <a:t>RESEARCH POSTER PRESENTATION DESIGN © 2015</a:t>
            </a:r>
          </a:p>
          <a:p>
            <a:pPr eaLnBrk="0" hangingPunct="0">
              <a:lnSpc>
                <a:spcPct val="65000"/>
              </a:lnSpc>
              <a:spcBef>
                <a:spcPct val="50000"/>
              </a:spcBef>
              <a:defRPr/>
            </a:pPr>
            <a:r>
              <a:rPr lang="en-US" sz="1100" b="1" dirty="0">
                <a:solidFill>
                  <a:schemeClr val="bg1">
                    <a:lumMod val="75000"/>
                  </a:schemeClr>
                </a:solidFill>
                <a:latin typeface="Arial" charset="0"/>
              </a:rPr>
              <a:t>www.PosterPresentations.com</a:t>
            </a:r>
          </a:p>
        </p:txBody>
      </p:sp>
    </p:spTree>
  </p:cSld>
  <p:clrMap bg1="lt1" tx1="dk1" bg2="lt2" tx2="dk2" accent1="accent1" accent2="accent2" accent3="accent3" accent4="accent4" accent5="accent5" accent6="accent6" hlink="hlink" folHlink="folHlink"/>
  <p:sldLayoutIdLst>
    <p:sldLayoutId id="2147483652" r:id="rId1"/>
  </p:sldLayoutIdLst>
  <p:txStyles>
    <p:titleStyle>
      <a:lvl1pPr algn="ctr" defTabSz="4388900" rtl="0" eaLnBrk="1" latinLnBrk="0" hangingPunct="1">
        <a:spcBef>
          <a:spcPct val="0"/>
        </a:spcBef>
        <a:buNone/>
        <a:defRPr sz="8800" kern="1200">
          <a:solidFill>
            <a:schemeClr val="bg1"/>
          </a:solidFill>
          <a:latin typeface="Trebuchet MS" pitchFamily="34" charset="0"/>
          <a:ea typeface="+mj-ea"/>
          <a:cs typeface="+mj-cs"/>
        </a:defRPr>
      </a:lvl1pPr>
    </p:titleStyle>
    <p:bodyStyle>
      <a:lvl1pPr marL="1645838" indent="-1645838" algn="l" defTabSz="4388900" rtl="0" eaLnBrk="1" latinLnBrk="0" hangingPunct="1">
        <a:spcBef>
          <a:spcPct val="20000"/>
        </a:spcBef>
        <a:buFont typeface="Arial" pitchFamily="34" charset="0"/>
        <a:buChar char="•"/>
        <a:defRPr sz="15400" kern="1200">
          <a:solidFill>
            <a:schemeClr val="tx1"/>
          </a:solidFill>
          <a:latin typeface="+mn-lt"/>
          <a:ea typeface="+mn-ea"/>
          <a:cs typeface="+mn-cs"/>
        </a:defRPr>
      </a:lvl1pPr>
      <a:lvl2pPr marL="3565982" indent="-1371531" algn="l" defTabSz="4388900" rtl="0" eaLnBrk="1" latinLnBrk="0" hangingPunct="1">
        <a:spcBef>
          <a:spcPct val="20000"/>
        </a:spcBef>
        <a:buFont typeface="Arial" pitchFamily="34" charset="0"/>
        <a:buChar char="–"/>
        <a:defRPr sz="13500" kern="1200">
          <a:solidFill>
            <a:schemeClr val="tx1"/>
          </a:solidFill>
          <a:latin typeface="+mn-lt"/>
          <a:ea typeface="+mn-ea"/>
          <a:cs typeface="+mn-cs"/>
        </a:defRPr>
      </a:lvl2pPr>
      <a:lvl3pPr marL="5486126" indent="-1097226" algn="l" defTabSz="4388900" rtl="0" eaLnBrk="1" latinLnBrk="0" hangingPunct="1">
        <a:spcBef>
          <a:spcPct val="20000"/>
        </a:spcBef>
        <a:buFont typeface="Arial" pitchFamily="34" charset="0"/>
        <a:buChar char="•"/>
        <a:defRPr sz="11600" kern="1200">
          <a:solidFill>
            <a:schemeClr val="tx1"/>
          </a:solidFill>
          <a:latin typeface="+mn-lt"/>
          <a:ea typeface="+mn-ea"/>
          <a:cs typeface="+mn-cs"/>
        </a:defRPr>
      </a:lvl3pPr>
      <a:lvl4pPr marL="7680577"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4pPr>
      <a:lvl5pPr marL="9875026"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5pPr>
      <a:lvl6pPr marL="12069477"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6pPr>
      <a:lvl7pPr marL="14263926"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7pPr>
      <a:lvl8pPr marL="16458377"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8pPr>
      <a:lvl9pPr marL="18652827"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9pPr>
    </p:bodyStyle>
    <p:otherStyle>
      <a:defPPr>
        <a:defRPr lang="en-US"/>
      </a:defPPr>
      <a:lvl1pPr marL="0" algn="l" defTabSz="4388900" rtl="0" eaLnBrk="1" latinLnBrk="0" hangingPunct="1">
        <a:defRPr sz="8600" kern="1200">
          <a:solidFill>
            <a:schemeClr val="tx1"/>
          </a:solidFill>
          <a:latin typeface="+mn-lt"/>
          <a:ea typeface="+mn-ea"/>
          <a:cs typeface="+mn-cs"/>
        </a:defRPr>
      </a:lvl1pPr>
      <a:lvl2pPr marL="2194451" algn="l" defTabSz="4388900" rtl="0" eaLnBrk="1" latinLnBrk="0" hangingPunct="1">
        <a:defRPr sz="8600" kern="1200">
          <a:solidFill>
            <a:schemeClr val="tx1"/>
          </a:solidFill>
          <a:latin typeface="+mn-lt"/>
          <a:ea typeface="+mn-ea"/>
          <a:cs typeface="+mn-cs"/>
        </a:defRPr>
      </a:lvl2pPr>
      <a:lvl3pPr marL="4388900" algn="l" defTabSz="4388900" rtl="0" eaLnBrk="1" latinLnBrk="0" hangingPunct="1">
        <a:defRPr sz="8600" kern="1200">
          <a:solidFill>
            <a:schemeClr val="tx1"/>
          </a:solidFill>
          <a:latin typeface="+mn-lt"/>
          <a:ea typeface="+mn-ea"/>
          <a:cs typeface="+mn-cs"/>
        </a:defRPr>
      </a:lvl3pPr>
      <a:lvl4pPr marL="6583351" algn="l" defTabSz="4388900" rtl="0" eaLnBrk="1" latinLnBrk="0" hangingPunct="1">
        <a:defRPr sz="8600" kern="1200">
          <a:solidFill>
            <a:schemeClr val="tx1"/>
          </a:solidFill>
          <a:latin typeface="+mn-lt"/>
          <a:ea typeface="+mn-ea"/>
          <a:cs typeface="+mn-cs"/>
        </a:defRPr>
      </a:lvl4pPr>
      <a:lvl5pPr marL="8777801" algn="l" defTabSz="4388900" rtl="0" eaLnBrk="1" latinLnBrk="0" hangingPunct="1">
        <a:defRPr sz="8600" kern="1200">
          <a:solidFill>
            <a:schemeClr val="tx1"/>
          </a:solidFill>
          <a:latin typeface="+mn-lt"/>
          <a:ea typeface="+mn-ea"/>
          <a:cs typeface="+mn-cs"/>
        </a:defRPr>
      </a:lvl5pPr>
      <a:lvl6pPr marL="10972252" algn="l" defTabSz="4388900" rtl="0" eaLnBrk="1" latinLnBrk="0" hangingPunct="1">
        <a:defRPr sz="8600" kern="1200">
          <a:solidFill>
            <a:schemeClr val="tx1"/>
          </a:solidFill>
          <a:latin typeface="+mn-lt"/>
          <a:ea typeface="+mn-ea"/>
          <a:cs typeface="+mn-cs"/>
        </a:defRPr>
      </a:lvl6pPr>
      <a:lvl7pPr marL="13166703" algn="l" defTabSz="4388900" rtl="0" eaLnBrk="1" latinLnBrk="0" hangingPunct="1">
        <a:defRPr sz="8600" kern="1200">
          <a:solidFill>
            <a:schemeClr val="tx1"/>
          </a:solidFill>
          <a:latin typeface="+mn-lt"/>
          <a:ea typeface="+mn-ea"/>
          <a:cs typeface="+mn-cs"/>
        </a:defRPr>
      </a:lvl7pPr>
      <a:lvl8pPr marL="15361152" algn="l" defTabSz="4388900" rtl="0" eaLnBrk="1" latinLnBrk="0" hangingPunct="1">
        <a:defRPr sz="8600" kern="1200">
          <a:solidFill>
            <a:schemeClr val="tx1"/>
          </a:solidFill>
          <a:latin typeface="+mn-lt"/>
          <a:ea typeface="+mn-ea"/>
          <a:cs typeface="+mn-cs"/>
        </a:defRPr>
      </a:lvl8pPr>
      <a:lvl9pPr marL="17555603" algn="l" defTabSz="4388900" rtl="0" eaLnBrk="1" latinLnBrk="0" hangingPunct="1">
        <a:defRPr sz="8600" kern="1200">
          <a:solidFill>
            <a:schemeClr val="tx1"/>
          </a:solidFill>
          <a:latin typeface="+mn-lt"/>
          <a:ea typeface="+mn-ea"/>
          <a:cs typeface="+mn-cs"/>
        </a:defRPr>
      </a:lvl9pPr>
    </p:otherStyle>
  </p:txStyles>
  <p:extLst mod="1">
    <p:ext uri="{27BBF7A9-308A-43DC-89C8-2F10F3537804}">
      <p15:sldGuideLst xmlns:p15="http://schemas.microsoft.com/office/powerpoint/2012/main">
        <p15:guide id="1" orient="horz" pos="3192">
          <p15:clr>
            <a:srgbClr val="F26B43"/>
          </p15:clr>
        </p15:guide>
        <p15:guide id="2" pos="7104">
          <p15:clr>
            <a:srgbClr val="F26B43"/>
          </p15:clr>
        </p15:guide>
        <p15:guide id="3" pos="13824">
          <p15:clr>
            <a:srgbClr val="F26B43"/>
          </p15:clr>
        </p15:guide>
        <p15:guide id="4" pos="20544">
          <p15:clr>
            <a:srgbClr val="F26B43"/>
          </p15:clr>
        </p15:guide>
      </p15:sldGuideLst>
    </p:ext>
  </p:extLst>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cxnSp>
        <p:nvCxnSpPr>
          <p:cNvPr id="38" name="Straight Connector 37"/>
          <p:cNvCxnSpPr/>
          <p:nvPr/>
        </p:nvCxnSpPr>
        <p:spPr>
          <a:xfrm flipV="1">
            <a:off x="-13946601" y="11526118"/>
            <a:ext cx="13577436" cy="818"/>
          </a:xfrm>
          <a:prstGeom prst="line">
            <a:avLst/>
          </a:prstGeom>
          <a:ln>
            <a:solidFill>
              <a:schemeClr val="bg1">
                <a:lumMod val="95000"/>
              </a:schemeClr>
            </a:solidFill>
          </a:ln>
        </p:spPr>
        <p:style>
          <a:lnRef idx="1">
            <a:schemeClr val="accent1"/>
          </a:lnRef>
          <a:fillRef idx="0">
            <a:schemeClr val="accent1"/>
          </a:fillRef>
          <a:effectRef idx="0">
            <a:schemeClr val="accent1"/>
          </a:effectRef>
          <a:fontRef idx="minor">
            <a:schemeClr val="tx1"/>
          </a:fontRef>
        </p:style>
      </p:cxnSp>
      <p:grpSp>
        <p:nvGrpSpPr>
          <p:cNvPr id="44" name="Group 43"/>
          <p:cNvGrpSpPr/>
          <p:nvPr userDrawn="1"/>
        </p:nvGrpSpPr>
        <p:grpSpPr>
          <a:xfrm>
            <a:off x="44157839" y="-55065"/>
            <a:ext cx="11062139" cy="32973465"/>
            <a:chOff x="44157839" y="-55065"/>
            <a:chExt cx="11062139" cy="32973465"/>
          </a:xfrm>
        </p:grpSpPr>
        <p:sp>
          <p:nvSpPr>
            <p:cNvPr id="45" name="Rectangle 44"/>
            <p:cNvSpPr/>
            <p:nvPr userDrawn="1"/>
          </p:nvSpPr>
          <p:spPr>
            <a:xfrm>
              <a:off x="44157839" y="-55065"/>
              <a:ext cx="11062139" cy="32973465"/>
            </a:xfrm>
            <a:prstGeom prst="rect">
              <a:avLst/>
            </a:prstGeom>
            <a:solidFill>
              <a:schemeClr val="tx1">
                <a:lumMod val="95000"/>
                <a:lumOff val="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457200" tIns="457200" rIns="457200" bIns="0" rtlCol="0" anchor="t" anchorCtr="0"/>
            <a:lstStyle/>
            <a:p>
              <a:pPr algn="ctr"/>
              <a:r>
                <a:rPr lang="en-US" sz="4000" b="1" spc="600" dirty="0">
                  <a:solidFill>
                    <a:schemeClr val="bg1"/>
                  </a:solidFill>
                  <a:latin typeface="Trebuchet MS" pitchFamily="34" charset="0"/>
                </a:rPr>
                <a:t>QUICK START (cont.)</a:t>
              </a:r>
            </a:p>
            <a:p>
              <a:pPr algn="ctr"/>
              <a:endParaRPr lang="en-US" sz="3600" b="1" baseline="0" dirty="0">
                <a:solidFill>
                  <a:schemeClr val="bg1"/>
                </a:solidFill>
                <a:latin typeface="Trebuchet MS" pitchFamily="34" charset="0"/>
              </a:endParaRPr>
            </a:p>
            <a:p>
              <a:pPr algn="ctr"/>
              <a:r>
                <a:rPr lang="en-US" sz="3200" b="1" baseline="0" dirty="0">
                  <a:solidFill>
                    <a:srgbClr val="FFC000"/>
                  </a:solidFill>
                  <a:latin typeface="Trebuchet MS" pitchFamily="34" charset="0"/>
                </a:rPr>
                <a:t>How to change the template color theme</a:t>
              </a:r>
            </a:p>
            <a:p>
              <a:pPr marL="0" marR="0" lvl="2" indent="0" algn="l" defTabSz="114300" rtl="0" eaLnBrk="1" fontAlgn="auto" latinLnBrk="0" hangingPunct="1">
                <a:lnSpc>
                  <a:spcPct val="100000"/>
                </a:lnSpc>
                <a:spcBef>
                  <a:spcPts val="0"/>
                </a:spcBef>
                <a:spcAft>
                  <a:spcPts val="0"/>
                </a:spcAft>
                <a:buClrTx/>
                <a:buSzTx/>
                <a:buFontTx/>
                <a:buNone/>
                <a:tabLst/>
                <a:defRPr/>
              </a:pPr>
              <a:r>
                <a:rPr lang="en-US" sz="2400" b="0" baseline="0" dirty="0">
                  <a:solidFill>
                    <a:schemeClr val="bg1">
                      <a:lumMod val="75000"/>
                    </a:schemeClr>
                  </a:solidFill>
                  <a:latin typeface="Trebuchet MS" pitchFamily="34" charset="0"/>
                </a:rPr>
                <a:t>You can easily change the color theme of your poster by going to the DESIGN menu, click on COLORS, and choose the color theme of your choice. You can </a:t>
              </a:r>
              <a:r>
                <a:rPr lang="en-US" sz="2400" b="0" spc="0" baseline="0" dirty="0">
                  <a:solidFill>
                    <a:schemeClr val="bg1">
                      <a:lumMod val="75000"/>
                    </a:schemeClr>
                  </a:solidFill>
                  <a:latin typeface="Trebuchet MS" pitchFamily="34" charset="0"/>
                </a:rPr>
                <a:t>also create your own color theme.</a:t>
              </a:r>
            </a:p>
            <a:p>
              <a:pPr marL="0" marR="0" lvl="2" indent="0" algn="l" defTabSz="114300" rtl="0" eaLnBrk="1" fontAlgn="auto" latinLnBrk="0" hangingPunct="1">
                <a:lnSpc>
                  <a:spcPct val="100000"/>
                </a:lnSpc>
                <a:spcBef>
                  <a:spcPts val="0"/>
                </a:spcBef>
                <a:spcAft>
                  <a:spcPts val="0"/>
                </a:spcAft>
                <a:buClrTx/>
                <a:buSzTx/>
                <a:buFontTx/>
                <a:buNone/>
                <a:tabLst/>
                <a:defRPr/>
              </a:pPr>
              <a:endParaRPr lang="en-US" sz="2400" b="0" baseline="0" dirty="0">
                <a:solidFill>
                  <a:schemeClr val="bg1">
                    <a:lumMod val="75000"/>
                  </a:schemeClr>
                </a:solidFill>
                <a:latin typeface="Trebuchet MS" pitchFamily="34" charset="0"/>
              </a:endParaRPr>
            </a:p>
            <a:p>
              <a:pPr marL="0" indent="0" algn="l" defTabSz="114300"/>
              <a:endParaRPr lang="en-US" sz="2400" b="0" baseline="0" dirty="0">
                <a:solidFill>
                  <a:schemeClr val="bg1">
                    <a:lumMod val="75000"/>
                  </a:schemeClr>
                </a:solidFill>
                <a:latin typeface="Trebuchet MS" pitchFamily="34" charset="0"/>
              </a:endParaRPr>
            </a:p>
            <a:p>
              <a:pPr marL="0" indent="0" algn="l" defTabSz="114300"/>
              <a:endParaRPr lang="en-US" sz="2400" b="0" baseline="0" dirty="0">
                <a:solidFill>
                  <a:schemeClr val="bg1">
                    <a:lumMod val="75000"/>
                  </a:schemeClr>
                </a:solidFill>
                <a:latin typeface="Trebuchet MS" pitchFamily="34" charset="0"/>
              </a:endParaRPr>
            </a:p>
            <a:p>
              <a:pPr marL="0" indent="0" algn="l" defTabSz="114300"/>
              <a:endParaRPr lang="en-US" sz="2400" b="0" baseline="0" dirty="0">
                <a:solidFill>
                  <a:schemeClr val="bg1">
                    <a:lumMod val="75000"/>
                  </a:schemeClr>
                </a:solidFill>
                <a:latin typeface="Trebuchet MS" pitchFamily="34" charset="0"/>
              </a:endParaRPr>
            </a:p>
            <a:p>
              <a:pPr marL="0" indent="0" algn="l" defTabSz="114300"/>
              <a:endParaRPr lang="en-US" sz="2400" b="0" baseline="0" dirty="0">
                <a:solidFill>
                  <a:schemeClr val="bg1">
                    <a:lumMod val="75000"/>
                  </a:schemeClr>
                </a:solidFill>
                <a:latin typeface="Trebuchet MS" pitchFamily="34" charset="0"/>
              </a:endParaRPr>
            </a:p>
            <a:p>
              <a:pPr marL="0" indent="0" algn="l" defTabSz="114300"/>
              <a:endParaRPr lang="en-US" sz="2400" b="0" baseline="0" dirty="0">
                <a:solidFill>
                  <a:schemeClr val="bg1">
                    <a:lumMod val="75000"/>
                  </a:schemeClr>
                </a:solidFill>
                <a:latin typeface="Trebuchet MS" pitchFamily="34" charset="0"/>
              </a:endParaRPr>
            </a:p>
            <a:p>
              <a:pPr marL="0" indent="0" algn="l" defTabSz="114300"/>
              <a:endParaRPr lang="en-US" sz="2400" b="0" baseline="0" dirty="0">
                <a:solidFill>
                  <a:schemeClr val="bg1">
                    <a:lumMod val="75000"/>
                  </a:schemeClr>
                </a:solidFill>
                <a:latin typeface="Trebuchet MS" pitchFamily="34" charset="0"/>
              </a:endParaRPr>
            </a:p>
            <a:p>
              <a:pPr marL="0" indent="0" algn="l" defTabSz="114300"/>
              <a:r>
                <a:rPr lang="en-US" sz="2400" b="0" baseline="0" dirty="0">
                  <a:solidFill>
                    <a:schemeClr val="bg1">
                      <a:lumMod val="75000"/>
                    </a:schemeClr>
                  </a:solidFill>
                  <a:latin typeface="Trebuchet MS" pitchFamily="34" charset="0"/>
                </a:rPr>
                <a:t>You can also manually change the color of your background by going to VIEW &gt; SLIDE MASTER.  After you finish working on the master be sure to go to VIEW &gt; NORMAL to continue working on your poster.</a:t>
              </a:r>
            </a:p>
            <a:p>
              <a:pPr marL="0" indent="0" algn="l" defTabSz="114300"/>
              <a:endParaRPr lang="en-US" sz="2400" b="0" baseline="0" dirty="0">
                <a:solidFill>
                  <a:schemeClr val="bg1">
                    <a:lumMod val="75000"/>
                  </a:schemeClr>
                </a:solidFill>
                <a:latin typeface="Trebuchet MS" pitchFamily="34" charset="0"/>
              </a:endParaRPr>
            </a:p>
            <a:p>
              <a:pPr algn="ctr"/>
              <a:r>
                <a:rPr lang="en-US" sz="3200" b="1" baseline="0" dirty="0">
                  <a:solidFill>
                    <a:srgbClr val="FFC000"/>
                  </a:solidFill>
                  <a:latin typeface="Trebuchet MS" pitchFamily="34" charset="0"/>
                </a:rPr>
                <a:t>How to add Text</a:t>
              </a:r>
            </a:p>
            <a:p>
              <a:pPr marL="3265488" lvl="2" indent="0" algn="l" defTabSz="114300"/>
              <a:r>
                <a:rPr lang="en-US" sz="2400" b="0" baseline="0" dirty="0">
                  <a:solidFill>
                    <a:schemeClr val="bg1">
                      <a:lumMod val="75000"/>
                    </a:schemeClr>
                  </a:solidFill>
                  <a:latin typeface="Trebuchet MS" pitchFamily="34" charset="0"/>
                </a:rPr>
                <a:t>The template comes with a number of pre-formatted placeholders for headers and text blocks. You can add more blocks by copying and pasting the existing ones or by adding a text box from the HOME menu. </a:t>
              </a:r>
            </a:p>
            <a:p>
              <a:pPr marL="1518341" lvl="2" indent="0" algn="l" defTabSz="114300"/>
              <a:endParaRPr lang="en-US" sz="2400" b="0" baseline="0" dirty="0">
                <a:solidFill>
                  <a:schemeClr val="bg1">
                    <a:lumMod val="75000"/>
                  </a:schemeClr>
                </a:solidFill>
                <a:latin typeface="Trebuchet MS" pitchFamily="34" charset="0"/>
              </a:endParaRPr>
            </a:p>
            <a:p>
              <a:pPr marL="0" marR="0" lvl="0" indent="0" algn="ctr" defTabSz="1518341" rtl="0" eaLnBrk="1" fontAlgn="auto" latinLnBrk="0" hangingPunct="1">
                <a:lnSpc>
                  <a:spcPct val="100000"/>
                </a:lnSpc>
                <a:spcBef>
                  <a:spcPts val="0"/>
                </a:spcBef>
                <a:spcAft>
                  <a:spcPts val="0"/>
                </a:spcAft>
                <a:buClrTx/>
                <a:buSzTx/>
                <a:buFontTx/>
                <a:buNone/>
                <a:tabLst/>
                <a:defRPr/>
              </a:pPr>
              <a:r>
                <a:rPr lang="en-US" sz="2400" b="0" baseline="0" dirty="0">
                  <a:solidFill>
                    <a:schemeClr val="bg1">
                      <a:lumMod val="75000"/>
                    </a:schemeClr>
                  </a:solidFill>
                  <a:latin typeface="Trebuchet MS" pitchFamily="34" charset="0"/>
                </a:rPr>
                <a:t> </a:t>
              </a:r>
              <a:r>
                <a:rPr kumimoji="0" lang="en-US" sz="3200" b="1" i="0" u="none" strike="noStrike" kern="1200" cap="none" spc="0" normalizeH="0" baseline="0" noProof="0" dirty="0">
                  <a:ln>
                    <a:noFill/>
                  </a:ln>
                  <a:solidFill>
                    <a:srgbClr val="FFC000"/>
                  </a:solidFill>
                  <a:effectLst/>
                  <a:uLnTx/>
                  <a:uFillTx/>
                  <a:latin typeface="Trebuchet MS" pitchFamily="34" charset="0"/>
                </a:rPr>
                <a:t>Text size</a:t>
              </a:r>
            </a:p>
            <a:p>
              <a:pPr marL="0" marR="0" lvl="0" indent="0" algn="l" defTabSz="1143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prstClr val="white">
                      <a:lumMod val="75000"/>
                    </a:prstClr>
                  </a:solidFill>
                  <a:effectLst/>
                  <a:uLnTx/>
                  <a:uFillTx/>
                  <a:latin typeface="Trebuchet MS" pitchFamily="34" charset="0"/>
                </a:rPr>
                <a:t>Adjust the size of your text based on how much content you have to present. The default template text offers a good starting point. Follow the conference requirements.</a:t>
              </a:r>
              <a:endParaRPr lang="en-US" sz="2400" b="0" baseline="0" dirty="0">
                <a:solidFill>
                  <a:schemeClr val="bg1">
                    <a:lumMod val="75000"/>
                  </a:schemeClr>
                </a:solidFill>
                <a:latin typeface="Trebuchet MS" pitchFamily="34" charset="0"/>
              </a:endParaRPr>
            </a:p>
            <a:p>
              <a:pPr marL="1518341" lvl="2" indent="0" algn="l" defTabSz="114300"/>
              <a:endParaRPr lang="en-US" sz="2400" b="0" baseline="0" dirty="0">
                <a:solidFill>
                  <a:schemeClr val="bg1">
                    <a:lumMod val="75000"/>
                  </a:schemeClr>
                </a:solidFill>
                <a:latin typeface="Trebuchet MS" pitchFamily="34" charset="0"/>
              </a:endParaRPr>
            </a:p>
            <a:p>
              <a:pPr algn="ctr"/>
              <a:r>
                <a:rPr lang="en-US" sz="3200" b="1" baseline="0" dirty="0">
                  <a:solidFill>
                    <a:srgbClr val="FFC000"/>
                  </a:solidFill>
                  <a:latin typeface="Trebuchet MS" pitchFamily="34" charset="0"/>
                </a:rPr>
                <a:t>How to add Tables</a:t>
              </a:r>
            </a:p>
            <a:p>
              <a:pPr marL="1730375" lvl="1" indent="0" algn="l" defTabSz="114300"/>
              <a:r>
                <a:rPr lang="en-US" sz="2400" b="0" baseline="0" dirty="0">
                  <a:solidFill>
                    <a:schemeClr val="bg1">
                      <a:lumMod val="75000"/>
                    </a:schemeClr>
                  </a:solidFill>
                  <a:latin typeface="Trebuchet MS" pitchFamily="34" charset="0"/>
                </a:rPr>
                <a:t>To add a table from scratch go to the INSERT menu and </a:t>
              </a:r>
              <a:br>
                <a:rPr lang="en-US" sz="2400" b="0" baseline="0" dirty="0">
                  <a:solidFill>
                    <a:schemeClr val="bg1">
                      <a:lumMod val="75000"/>
                    </a:schemeClr>
                  </a:solidFill>
                  <a:latin typeface="Trebuchet MS" pitchFamily="34" charset="0"/>
                </a:rPr>
              </a:br>
              <a:r>
                <a:rPr lang="en-US" sz="2400" b="0" baseline="0" dirty="0">
                  <a:solidFill>
                    <a:schemeClr val="bg1">
                      <a:lumMod val="75000"/>
                    </a:schemeClr>
                  </a:solidFill>
                  <a:latin typeface="Trebuchet MS" pitchFamily="34" charset="0"/>
                </a:rPr>
                <a:t>click on TABLE. A drop-down box will help you select rows and columns. </a:t>
              </a:r>
            </a:p>
            <a:p>
              <a:pPr marL="0" lvl="0" indent="0" algn="l" defTabSz="114300"/>
              <a:r>
                <a:rPr lang="en-US" sz="2400" b="0" baseline="0" dirty="0">
                  <a:solidFill>
                    <a:schemeClr val="bg1">
                      <a:lumMod val="75000"/>
                    </a:schemeClr>
                  </a:solidFill>
                  <a:latin typeface="Trebuchet MS" pitchFamily="34" charset="0"/>
                </a:rPr>
                <a:t>You can also copy and a paste a table from Word or another PowerPoint document. A pasted table may need to be re-formatted by RIGHT-CLICK &gt; FORMAT SHAPE, TEXT BOX, Margins.</a:t>
              </a:r>
            </a:p>
            <a:p>
              <a:pPr marL="0" lvl="0" indent="0" algn="l" defTabSz="114300"/>
              <a:endParaRPr lang="en-US" sz="2400" b="0" baseline="0" dirty="0">
                <a:solidFill>
                  <a:schemeClr val="bg1">
                    <a:lumMod val="75000"/>
                  </a:schemeClr>
                </a:solidFill>
                <a:latin typeface="Trebuchet MS" pitchFamily="34" charset="0"/>
              </a:endParaRPr>
            </a:p>
            <a:p>
              <a:pPr marL="0" marR="0" lvl="0" indent="0" algn="ctr" defTabSz="1518341"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a:ln>
                    <a:noFill/>
                  </a:ln>
                  <a:solidFill>
                    <a:srgbClr val="FFC000"/>
                  </a:solidFill>
                  <a:effectLst/>
                  <a:uLnTx/>
                  <a:uFillTx/>
                  <a:latin typeface="Trebuchet MS" pitchFamily="34" charset="0"/>
                </a:rPr>
                <a:t>Graphs / Charts</a:t>
              </a:r>
            </a:p>
            <a:p>
              <a:pPr marL="0" marR="0" lvl="0" indent="0" algn="l" defTabSz="1143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prstClr val="white">
                      <a:lumMod val="75000"/>
                    </a:prstClr>
                  </a:solidFill>
                  <a:effectLst/>
                  <a:uLnTx/>
                  <a:uFillTx/>
                  <a:latin typeface="Trebuchet MS" pitchFamily="34" charset="0"/>
                </a:rPr>
                <a:t>You can simply copy and paste charts and graphs from Excel or Word. Some reformatting may be required depending on how the original document has been created.</a:t>
              </a:r>
            </a:p>
            <a:p>
              <a:pPr marL="0" marR="0" lvl="0" indent="0" algn="l" defTabSz="114300" rtl="0"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dirty="0">
                <a:ln>
                  <a:noFill/>
                </a:ln>
                <a:solidFill>
                  <a:prstClr val="white">
                    <a:lumMod val="75000"/>
                  </a:prstClr>
                </a:solidFill>
                <a:effectLst/>
                <a:uLnTx/>
                <a:uFillTx/>
                <a:latin typeface="Trebuchet MS" pitchFamily="34" charset="0"/>
              </a:endParaRPr>
            </a:p>
            <a:p>
              <a:pPr marL="0" marR="0" lvl="0" indent="0" algn="ctr" defTabSz="1518341"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a:ln>
                    <a:noFill/>
                  </a:ln>
                  <a:solidFill>
                    <a:srgbClr val="FFC000"/>
                  </a:solidFill>
                  <a:effectLst/>
                  <a:uLnTx/>
                  <a:uFillTx/>
                  <a:latin typeface="Trebuchet MS" pitchFamily="34" charset="0"/>
                </a:rPr>
                <a:t>How to change the column configuration</a:t>
              </a:r>
            </a:p>
            <a:p>
              <a:pPr marL="0" marR="0" lvl="0" indent="0" algn="l" defTabSz="1143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prstClr val="white">
                      <a:lumMod val="75000"/>
                    </a:prstClr>
                  </a:solidFill>
                  <a:effectLst/>
                  <a:uLnTx/>
                  <a:uFillTx/>
                  <a:latin typeface="Trebuchet MS" pitchFamily="34" charset="0"/>
                </a:rPr>
                <a:t>RIGHT-CLICK on the poster background and select LAYOUT to see the column options available for this template. The poster columns can also be customized on the Master. VIEW &gt; MASTER.</a:t>
              </a:r>
            </a:p>
            <a:p>
              <a:pPr marL="0" marR="0" lvl="0" indent="0" algn="ctr" defTabSz="1518341" rtl="0" eaLnBrk="1" fontAlgn="auto" latinLnBrk="0" hangingPunct="1">
                <a:lnSpc>
                  <a:spcPct val="100000"/>
                </a:lnSpc>
                <a:spcBef>
                  <a:spcPts val="0"/>
                </a:spcBef>
                <a:spcAft>
                  <a:spcPts val="0"/>
                </a:spcAft>
                <a:buClrTx/>
                <a:buSzTx/>
                <a:buFontTx/>
                <a:buNone/>
                <a:tabLst/>
                <a:defRPr/>
              </a:pPr>
              <a:endParaRPr kumimoji="0" lang="en-US" sz="3200" b="1" i="0" u="none" strike="noStrike" kern="1200" cap="none" spc="0" normalizeH="0" baseline="0" noProof="0" dirty="0">
                <a:ln>
                  <a:noFill/>
                </a:ln>
                <a:solidFill>
                  <a:srgbClr val="FFC000"/>
                </a:solidFill>
                <a:effectLst/>
                <a:uLnTx/>
                <a:uFillTx/>
                <a:latin typeface="Trebuchet MS" pitchFamily="34" charset="0"/>
              </a:endParaRPr>
            </a:p>
            <a:p>
              <a:pPr marL="0" marR="0" lvl="0" indent="0" algn="ctr" defTabSz="1518341"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a:ln>
                    <a:noFill/>
                  </a:ln>
                  <a:solidFill>
                    <a:srgbClr val="FFC000"/>
                  </a:solidFill>
                  <a:effectLst/>
                  <a:uLnTx/>
                  <a:uFillTx/>
                  <a:latin typeface="Trebuchet MS" pitchFamily="34" charset="0"/>
                </a:rPr>
                <a:t>How to remove the info bars</a:t>
              </a:r>
            </a:p>
            <a:p>
              <a:pPr marL="0" marR="0" lvl="0" indent="0" algn="l" defTabSz="1143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prstClr val="white">
                      <a:lumMod val="75000"/>
                    </a:prstClr>
                  </a:solidFill>
                  <a:effectLst/>
                  <a:uLnTx/>
                  <a:uFillTx/>
                  <a:latin typeface="Trebuchet MS" pitchFamily="34" charset="0"/>
                </a:rPr>
                <a:t>If you are working in PowerPoint for Windows and have finished your poster, save as PDF and the bars will not be included. You can also delete them by going to VIEW &gt; MASTER. On the Mac adjust the Page-Setup to match the Page-Setup in PowerPoint before you create a PDF. You can also delete them from the Slide Master.</a:t>
              </a:r>
            </a:p>
            <a:p>
              <a:pPr marL="0" marR="0" lvl="0" indent="0" algn="l" defTabSz="114300" rtl="0"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dirty="0">
                <a:ln>
                  <a:noFill/>
                </a:ln>
                <a:solidFill>
                  <a:prstClr val="white">
                    <a:lumMod val="75000"/>
                  </a:prstClr>
                </a:solidFill>
                <a:effectLst/>
                <a:uLnTx/>
                <a:uFillTx/>
                <a:latin typeface="Trebuchet MS" pitchFamily="34" charset="0"/>
              </a:endParaRPr>
            </a:p>
            <a:p>
              <a:pPr marL="0" marR="0" lvl="0" indent="0" algn="ctr" defTabSz="1518341"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a:ln>
                    <a:noFill/>
                  </a:ln>
                  <a:solidFill>
                    <a:srgbClr val="FFC000"/>
                  </a:solidFill>
                  <a:effectLst/>
                  <a:uLnTx/>
                  <a:uFillTx/>
                  <a:latin typeface="Trebuchet MS" pitchFamily="34" charset="0"/>
                </a:rPr>
                <a:t>Save your work</a:t>
              </a:r>
            </a:p>
            <a:p>
              <a:pPr marL="0" marR="0" lvl="0" indent="0" algn="l" defTabSz="1143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prstClr val="white">
                      <a:lumMod val="75000"/>
                    </a:prstClr>
                  </a:solidFill>
                  <a:effectLst/>
                  <a:uLnTx/>
                  <a:uFillTx/>
                  <a:latin typeface="Trebuchet MS" pitchFamily="34" charset="0"/>
                </a:rPr>
                <a:t>Save your template as a PowerPoint document. For printing, save as PowerPoint or “Print-quality” PDF.</a:t>
              </a:r>
            </a:p>
            <a:p>
              <a:pPr marL="0" marR="0" lvl="0" indent="0" algn="l" defTabSz="114300" rtl="0" eaLnBrk="1" fontAlgn="auto" latinLnBrk="0" hangingPunct="1">
                <a:lnSpc>
                  <a:spcPct val="100000"/>
                </a:lnSpc>
                <a:spcBef>
                  <a:spcPts val="0"/>
                </a:spcBef>
                <a:spcAft>
                  <a:spcPts val="0"/>
                </a:spcAft>
                <a:buClrTx/>
                <a:buSzTx/>
                <a:buFontTx/>
                <a:buNone/>
                <a:tabLst/>
                <a:defRPr/>
              </a:pPr>
              <a:endParaRPr lang="en-US" sz="2400" b="0" baseline="0" dirty="0">
                <a:solidFill>
                  <a:schemeClr val="bg1">
                    <a:lumMod val="75000"/>
                  </a:schemeClr>
                </a:solidFill>
                <a:latin typeface="Trebuchet MS" pitchFamily="34" charset="0"/>
              </a:endParaRPr>
            </a:p>
            <a:p>
              <a:pPr marL="0" marR="0" lvl="0" indent="0" algn="ctr" defTabSz="1518341"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a:ln>
                    <a:noFill/>
                  </a:ln>
                  <a:solidFill>
                    <a:srgbClr val="FFC000"/>
                  </a:solidFill>
                  <a:effectLst/>
                  <a:uLnTx/>
                  <a:uFillTx/>
                  <a:latin typeface="Trebuchet MS" pitchFamily="34" charset="0"/>
                </a:rPr>
                <a:t>Print your poster</a:t>
              </a:r>
            </a:p>
            <a:p>
              <a:pPr marL="0" marR="0" lvl="0" indent="0" algn="l" defTabSz="1143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prstClr val="white">
                      <a:lumMod val="75000"/>
                    </a:prstClr>
                  </a:solidFill>
                  <a:effectLst/>
                  <a:uLnTx/>
                  <a:uFillTx/>
                  <a:latin typeface="Trebuchet MS" pitchFamily="34" charset="0"/>
                </a:rPr>
                <a:t>When you are ready to have your poster printed go online to PosterPresentations.com and click on the “Order Your Poster” button. Choose the poster type the best suits your needs and submit your order. If you submit a PowerPoint document you will be receiving a PDF proof for your approval prior to printing. If your order is placed and paid for before noon, Pacific, Monday through Friday, your order will ship out that same day. Next day, Second day, Third day, and Free Ground services are offered. Go to PosterPresentations.com for more information.</a:t>
              </a:r>
            </a:p>
            <a:p>
              <a:pPr marL="0" marR="0" lvl="0" indent="0" algn="l" defTabSz="1143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prstClr val="white">
                    <a:lumMod val="75000"/>
                  </a:prstClr>
                </a:solidFill>
                <a:effectLst/>
                <a:uLnTx/>
                <a:uFillTx/>
                <a:latin typeface="Trebuchet MS" pitchFamily="34" charset="0"/>
              </a:endParaRPr>
            </a:p>
          </p:txBody>
        </p:sp>
        <p:graphicFrame>
          <p:nvGraphicFramePr>
            <p:cNvPr id="46" name="Object 45"/>
            <p:cNvGraphicFramePr>
              <a:graphicFrameLocks noChangeAspect="1"/>
            </p:cNvGraphicFramePr>
            <p:nvPr userDrawn="1">
              <p:extLst>
                <p:ext uri="{D42A27DB-BD31-4B8C-83A1-F6EECF244321}">
                  <p14:modId xmlns:p14="http://schemas.microsoft.com/office/powerpoint/2010/main" val="262704017"/>
                </p:ext>
              </p:extLst>
            </p:nvPr>
          </p:nvGraphicFramePr>
          <p:xfrm>
            <a:off x="46915679" y="3349444"/>
            <a:ext cx="5586150" cy="2063772"/>
          </p:xfrm>
          <a:graphic>
            <a:graphicData uri="http://schemas.openxmlformats.org/presentationml/2006/ole">
              <mc:AlternateContent xmlns:mc="http://schemas.openxmlformats.org/markup-compatibility/2006">
                <mc:Choice xmlns:v="urn:schemas-microsoft-com:vml" Requires="v">
                  <p:oleObj spid="_x0000_s6318" name="Image" r:id="rId4" imgW="4571280" imgH="1688760" progId="Photoshop.Image.13">
                    <p:embed/>
                  </p:oleObj>
                </mc:Choice>
                <mc:Fallback>
                  <p:oleObj name="Image" r:id="rId4" imgW="4571280" imgH="1688760" progId="Photoshop.Image.13">
                    <p:embed/>
                    <p:pic>
                      <p:nvPicPr>
                        <p:cNvPr id="0" name=""/>
                        <p:cNvPicPr/>
                        <p:nvPr/>
                      </p:nvPicPr>
                      <p:blipFill>
                        <a:blip r:embed="rId5"/>
                        <a:stretch>
                          <a:fillRect/>
                        </a:stretch>
                      </p:blipFill>
                      <p:spPr>
                        <a:xfrm>
                          <a:off x="46915679" y="3349444"/>
                          <a:ext cx="5586150" cy="2063772"/>
                        </a:xfrm>
                        <a:prstGeom prst="rect">
                          <a:avLst/>
                        </a:prstGeom>
                      </p:spPr>
                    </p:pic>
                  </p:oleObj>
                </mc:Fallback>
              </mc:AlternateContent>
            </a:graphicData>
          </a:graphic>
        </p:graphicFrame>
        <p:pic>
          <p:nvPicPr>
            <p:cNvPr id="47" name="Picture 46"/>
            <p:cNvPicPr>
              <a:picLocks noChangeAspect="1"/>
            </p:cNvPicPr>
            <p:nvPr userDrawn="1"/>
          </p:nvPicPr>
          <p:blipFill>
            <a:blip r:embed="rId6"/>
            <a:stretch>
              <a:fillRect/>
            </a:stretch>
          </p:blipFill>
          <p:spPr>
            <a:xfrm>
              <a:off x="44621819" y="7740040"/>
              <a:ext cx="2969584" cy="1370577"/>
            </a:xfrm>
            <a:prstGeom prst="rect">
              <a:avLst/>
            </a:prstGeom>
            <a:ln>
              <a:noFill/>
            </a:ln>
          </p:spPr>
        </p:pic>
        <p:graphicFrame>
          <p:nvGraphicFramePr>
            <p:cNvPr id="48" name="Object 47"/>
            <p:cNvGraphicFramePr>
              <a:graphicFrameLocks noChangeAspect="1"/>
            </p:cNvGraphicFramePr>
            <p:nvPr userDrawn="1">
              <p:extLst>
                <p:ext uri="{D42A27DB-BD31-4B8C-83A1-F6EECF244321}">
                  <p14:modId xmlns:p14="http://schemas.microsoft.com/office/powerpoint/2010/main" val="2040245264"/>
                </p:ext>
              </p:extLst>
            </p:nvPr>
          </p:nvGraphicFramePr>
          <p:xfrm>
            <a:off x="44629619" y="12347263"/>
            <a:ext cx="1482266" cy="992162"/>
          </p:xfrm>
          <a:graphic>
            <a:graphicData uri="http://schemas.openxmlformats.org/presentationml/2006/ole">
              <mc:AlternateContent xmlns:mc="http://schemas.openxmlformats.org/markup-compatibility/2006">
                <mc:Choice xmlns:v="urn:schemas-microsoft-com:vml" Requires="v">
                  <p:oleObj spid="_x0000_s6319" name="Image" r:id="rId7" imgW="1574280" imgH="1053720" progId="Photoshop.Image.13">
                    <p:embed/>
                  </p:oleObj>
                </mc:Choice>
                <mc:Fallback>
                  <p:oleObj name="Image" r:id="rId7" imgW="1574280" imgH="1053720" progId="Photoshop.Image.13">
                    <p:embed/>
                    <p:pic>
                      <p:nvPicPr>
                        <p:cNvPr id="0" name=""/>
                        <p:cNvPicPr/>
                        <p:nvPr/>
                      </p:nvPicPr>
                      <p:blipFill>
                        <a:blip r:embed="rId8"/>
                        <a:stretch>
                          <a:fillRect/>
                        </a:stretch>
                      </p:blipFill>
                      <p:spPr>
                        <a:xfrm>
                          <a:off x="44629619" y="12347263"/>
                          <a:ext cx="1482266" cy="992162"/>
                        </a:xfrm>
                        <a:prstGeom prst="rect">
                          <a:avLst/>
                        </a:prstGeom>
                      </p:spPr>
                    </p:pic>
                  </p:oleObj>
                </mc:Fallback>
              </mc:AlternateContent>
            </a:graphicData>
          </a:graphic>
        </p:graphicFrame>
        <p:grpSp>
          <p:nvGrpSpPr>
            <p:cNvPr id="49" name="Group 48"/>
            <p:cNvGrpSpPr/>
            <p:nvPr userDrawn="1"/>
          </p:nvGrpSpPr>
          <p:grpSpPr>
            <a:xfrm>
              <a:off x="44487207" y="29414560"/>
              <a:ext cx="10354213" cy="1265612"/>
              <a:chOff x="44200453" y="28362386"/>
              <a:chExt cx="9771399" cy="1090622"/>
            </a:xfrm>
          </p:grpSpPr>
          <p:sp>
            <p:nvSpPr>
              <p:cNvPr id="51" name="Rounded Rectangle 50"/>
              <p:cNvSpPr/>
              <p:nvPr userDrawn="1"/>
            </p:nvSpPr>
            <p:spPr>
              <a:xfrm>
                <a:off x="44200453" y="28362386"/>
                <a:ext cx="9771398" cy="1090622"/>
              </a:xfrm>
              <a:prstGeom prst="round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52" name="Picture 7" descr="http://t2.gstatic.com/images?q=tbn:ANd9GcR4APHC6TT9w54M2zn_pvCiBxUNcspYPoVxirLRphBoJabfSvu7zw">
                <a:hlinkClick r:id="rId9"/>
              </p:cNvPr>
              <p:cNvPicPr>
                <a:picLocks noChangeAspect="1" noChangeArrowheads="1"/>
              </p:cNvPicPr>
              <p:nvPr userDrawn="1"/>
            </p:nvPicPr>
            <p:blipFill>
              <a:blip r:embed="rId10" cstate="print"/>
              <a:srcRect/>
              <a:stretch>
                <a:fillRect/>
              </a:stretch>
            </p:blipFill>
            <p:spPr bwMode="auto">
              <a:xfrm>
                <a:off x="44326393" y="28460718"/>
                <a:ext cx="914401" cy="914399"/>
              </a:xfrm>
              <a:prstGeom prst="rect">
                <a:avLst/>
              </a:prstGeom>
              <a:noFill/>
              <a:ln>
                <a:noFill/>
              </a:ln>
            </p:spPr>
          </p:pic>
          <p:sp>
            <p:nvSpPr>
              <p:cNvPr id="53" name="TextBox 52"/>
              <p:cNvSpPr txBox="1"/>
              <p:nvPr userDrawn="1"/>
            </p:nvSpPr>
            <p:spPr>
              <a:xfrm>
                <a:off x="45300663" y="28552305"/>
                <a:ext cx="8671189" cy="716099"/>
              </a:xfrm>
              <a:prstGeom prst="rect">
                <a:avLst/>
              </a:prstGeom>
              <a:noFill/>
              <a:ln>
                <a:noFill/>
              </a:ln>
            </p:spPr>
            <p:txBody>
              <a:bodyPr wrap="square" rtlCol="0">
                <a:spAutoFit/>
              </a:bodyPr>
              <a:lstStyle/>
              <a:p>
                <a:r>
                  <a:rPr lang="en-US" sz="2400" dirty="0">
                    <a:solidFill>
                      <a:schemeClr val="tx2"/>
                    </a:solidFill>
                    <a:latin typeface="Trebuchet MS" pitchFamily="34" charset="0"/>
                  </a:rPr>
                  <a:t>Student</a:t>
                </a:r>
                <a:r>
                  <a:rPr lang="en-US" sz="2400" baseline="0" dirty="0">
                    <a:solidFill>
                      <a:schemeClr val="tx2"/>
                    </a:solidFill>
                    <a:latin typeface="Trebuchet MS" pitchFamily="34" charset="0"/>
                  </a:rPr>
                  <a:t> discounts are available on our Facebook page.</a:t>
                </a:r>
                <a:br>
                  <a:rPr lang="en-US" sz="2400" baseline="0" dirty="0">
                    <a:solidFill>
                      <a:schemeClr val="tx2"/>
                    </a:solidFill>
                    <a:latin typeface="Trebuchet MS" pitchFamily="34" charset="0"/>
                  </a:rPr>
                </a:br>
                <a:r>
                  <a:rPr lang="en-US" sz="2400" baseline="0" dirty="0">
                    <a:solidFill>
                      <a:schemeClr val="tx2"/>
                    </a:solidFill>
                    <a:latin typeface="Trebuchet MS" pitchFamily="34" charset="0"/>
                  </a:rPr>
                  <a:t>Go to </a:t>
                </a:r>
                <a:r>
                  <a:rPr lang="en-US" sz="2400" u="sng" baseline="0" dirty="0">
                    <a:solidFill>
                      <a:schemeClr val="tx2"/>
                    </a:solidFill>
                    <a:latin typeface="Trebuchet MS" pitchFamily="34" charset="0"/>
                  </a:rPr>
                  <a:t>PosterPresentations.com</a:t>
                </a:r>
                <a:r>
                  <a:rPr lang="en-US" sz="2400" baseline="0" dirty="0">
                    <a:solidFill>
                      <a:schemeClr val="tx2"/>
                    </a:solidFill>
                    <a:latin typeface="Trebuchet MS" pitchFamily="34" charset="0"/>
                  </a:rPr>
                  <a:t> and click on the FB icon. </a:t>
                </a:r>
                <a:endParaRPr lang="en-US" sz="2400" dirty="0">
                  <a:solidFill>
                    <a:schemeClr val="tx2"/>
                  </a:solidFill>
                  <a:latin typeface="Trebuchet MS" pitchFamily="34" charset="0"/>
                </a:endParaRPr>
              </a:p>
            </p:txBody>
          </p:sp>
        </p:grpSp>
      </p:grpSp>
      <p:grpSp>
        <p:nvGrpSpPr>
          <p:cNvPr id="148" name="Group 147"/>
          <p:cNvGrpSpPr/>
          <p:nvPr userDrawn="1"/>
        </p:nvGrpSpPr>
        <p:grpSpPr>
          <a:xfrm>
            <a:off x="-11293868" y="-27534"/>
            <a:ext cx="11018865" cy="32918401"/>
            <a:chOff x="-11225189" y="-1"/>
            <a:chExt cx="11018865" cy="32918401"/>
          </a:xfrm>
        </p:grpSpPr>
        <p:sp>
          <p:nvSpPr>
            <p:cNvPr id="149" name="Rectangle 148"/>
            <p:cNvSpPr/>
            <p:nvPr/>
          </p:nvSpPr>
          <p:spPr>
            <a:xfrm>
              <a:off x="-11216136" y="-1"/>
              <a:ext cx="11009812" cy="32918401"/>
            </a:xfrm>
            <a:prstGeom prst="rect">
              <a:avLst/>
            </a:prstGeom>
            <a:solidFill>
              <a:schemeClr val="tx1">
                <a:lumMod val="95000"/>
                <a:lumOff val="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457200" tIns="457200" rIns="457200" bIns="0" rtlCol="0" anchor="t" anchorCtr="0"/>
            <a:lstStyle/>
            <a:p>
              <a:pPr marL="0" marR="0" indent="0" algn="ctr" defTabSz="1518341" rtl="0" eaLnBrk="1" fontAlgn="auto" latinLnBrk="0" hangingPunct="1">
                <a:lnSpc>
                  <a:spcPct val="100000"/>
                </a:lnSpc>
                <a:spcBef>
                  <a:spcPts val="0"/>
                </a:spcBef>
                <a:spcAft>
                  <a:spcPts val="0"/>
                </a:spcAft>
                <a:buClrTx/>
                <a:buSzTx/>
                <a:buFontTx/>
                <a:buNone/>
                <a:tabLst/>
                <a:defRPr/>
              </a:pPr>
              <a:r>
                <a:rPr lang="en-US" sz="3200" b="1" spc="0" dirty="0">
                  <a:solidFill>
                    <a:srgbClr val="FF0000"/>
                  </a:solidFill>
                  <a:latin typeface="Trebuchet MS" pitchFamily="34" charset="0"/>
                </a:rPr>
                <a:t>(—THIS SIDEBAR DOES NOT PRINT—)</a:t>
              </a:r>
              <a:endParaRPr lang="en-US" sz="3200" b="1" spc="600" dirty="0">
                <a:solidFill>
                  <a:schemeClr val="bg1"/>
                </a:solidFill>
                <a:latin typeface="Trebuchet MS" pitchFamily="34" charset="0"/>
              </a:endParaRPr>
            </a:p>
            <a:p>
              <a:pPr algn="ctr"/>
              <a:r>
                <a:rPr lang="en-US" sz="4000" b="1" spc="600" dirty="0">
                  <a:solidFill>
                    <a:schemeClr val="bg1"/>
                  </a:solidFill>
                  <a:latin typeface="Trebuchet MS" pitchFamily="34" charset="0"/>
                </a:rPr>
                <a:t>DESIGN</a:t>
              </a:r>
              <a:r>
                <a:rPr lang="en-US" sz="4000" b="1" spc="600" baseline="0" dirty="0">
                  <a:solidFill>
                    <a:schemeClr val="bg1"/>
                  </a:solidFill>
                  <a:latin typeface="Trebuchet MS" pitchFamily="34" charset="0"/>
                </a:rPr>
                <a:t> </a:t>
              </a:r>
              <a:r>
                <a:rPr lang="en-US" sz="4000" b="1" spc="600" dirty="0">
                  <a:solidFill>
                    <a:schemeClr val="bg1"/>
                  </a:solidFill>
                  <a:latin typeface="Trebuchet MS" pitchFamily="34" charset="0"/>
                </a:rPr>
                <a:t>GUIDE</a:t>
              </a:r>
            </a:p>
            <a:p>
              <a:pPr algn="ctr"/>
              <a:endParaRPr lang="en-US" sz="2800" b="1" dirty="0">
                <a:latin typeface="Trebuchet MS" pitchFamily="34" charset="0"/>
              </a:endParaRPr>
            </a:p>
            <a:p>
              <a:pPr defTabSz="3765639"/>
              <a:r>
                <a:rPr lang="en-US" sz="2800" i="0" dirty="0">
                  <a:latin typeface="Trebuchet MS" pitchFamily="34" charset="0"/>
                </a:rPr>
                <a:t>This PowerPoint</a:t>
              </a:r>
              <a:r>
                <a:rPr lang="en-US" sz="2800" i="0" baseline="0" dirty="0">
                  <a:latin typeface="Trebuchet MS" pitchFamily="34" charset="0"/>
                </a:rPr>
                <a:t> </a:t>
              </a:r>
              <a:r>
                <a:rPr lang="en-US" sz="2800" i="0" dirty="0">
                  <a:latin typeface="Trebuchet MS" pitchFamily="34" charset="0"/>
                </a:rPr>
                <a:t>2007 template produces</a:t>
              </a:r>
              <a:r>
                <a:rPr lang="en-US" sz="2800" i="0" baseline="0" dirty="0">
                  <a:latin typeface="Trebuchet MS" pitchFamily="34" charset="0"/>
                </a:rPr>
                <a:t> </a:t>
              </a:r>
              <a:r>
                <a:rPr lang="en-US" sz="2800" i="0" dirty="0">
                  <a:latin typeface="Trebuchet MS" pitchFamily="34" charset="0"/>
                </a:rPr>
                <a:t>a 36”x48” presentation poster. </a:t>
              </a:r>
              <a:r>
                <a:rPr lang="en-US" sz="2800" dirty="0">
                  <a:latin typeface="Trebuchet MS" pitchFamily="34" charset="0"/>
                </a:rPr>
                <a:t>You</a:t>
              </a:r>
              <a:r>
                <a:rPr lang="en-US" sz="2800" baseline="0" dirty="0">
                  <a:latin typeface="Trebuchet MS" pitchFamily="34" charset="0"/>
                </a:rPr>
                <a:t> can u</a:t>
              </a:r>
              <a:r>
                <a:rPr lang="en-US" sz="2800" dirty="0">
                  <a:latin typeface="Trebuchet MS" pitchFamily="34" charset="0"/>
                </a:rPr>
                <a:t>se</a:t>
              </a:r>
              <a:r>
                <a:rPr lang="en-US" sz="2800" baseline="0" dirty="0">
                  <a:latin typeface="Trebuchet MS" pitchFamily="34" charset="0"/>
                </a:rPr>
                <a:t> it to create your research poster and </a:t>
              </a:r>
              <a:r>
                <a:rPr lang="en-US" sz="2800" dirty="0">
                  <a:latin typeface="Trebuchet MS" pitchFamily="34" charset="0"/>
                </a:rPr>
                <a:t>save valuable time placing titles, subtitles,</a:t>
              </a:r>
              <a:r>
                <a:rPr lang="en-US" sz="2800" baseline="0" dirty="0">
                  <a:latin typeface="Trebuchet MS" pitchFamily="34" charset="0"/>
                </a:rPr>
                <a:t> text, and graphics</a:t>
              </a:r>
              <a:r>
                <a:rPr lang="en-US" sz="2800" dirty="0">
                  <a:latin typeface="Trebuchet MS" pitchFamily="34" charset="0"/>
                </a:rPr>
                <a:t>. </a:t>
              </a:r>
            </a:p>
            <a:p>
              <a:pPr defTabSz="3765639"/>
              <a:endParaRPr lang="en-US" sz="2800" dirty="0">
                <a:latin typeface="Trebuchet MS" pitchFamily="34" charset="0"/>
              </a:endParaRPr>
            </a:p>
            <a:p>
              <a:pPr defTabSz="4389219"/>
              <a:r>
                <a:rPr lang="en-US" sz="2800" dirty="0">
                  <a:latin typeface="Trebuchet MS" pitchFamily="34" charset="0"/>
                </a:rPr>
                <a:t>We provide a series of online tutorials that will guide you through the poster design process and answer your poster production questions. To view our template tutorials, go online to </a:t>
              </a:r>
              <a:r>
                <a:rPr lang="en-US" sz="2800" b="1" dirty="0">
                  <a:solidFill>
                    <a:srgbClr val="FFC000"/>
                  </a:solidFill>
                  <a:latin typeface="Trebuchet MS" pitchFamily="34" charset="0"/>
                </a:rPr>
                <a:t>PosterPresentations.com</a:t>
              </a:r>
              <a:r>
                <a:rPr lang="en-US" sz="2800" b="1" dirty="0">
                  <a:solidFill>
                    <a:schemeClr val="bg1"/>
                  </a:solidFill>
                  <a:latin typeface="Trebuchet MS" pitchFamily="34" charset="0"/>
                </a:rPr>
                <a:t> </a:t>
              </a:r>
              <a:r>
                <a:rPr lang="en-US" sz="2800" dirty="0">
                  <a:solidFill>
                    <a:schemeClr val="bg1"/>
                  </a:solidFill>
                  <a:latin typeface="Trebuchet MS" pitchFamily="34" charset="0"/>
                </a:rPr>
                <a:t>and click on HELP DESK.</a:t>
              </a:r>
            </a:p>
            <a:p>
              <a:pPr defTabSz="4389219"/>
              <a:endParaRPr lang="en-US" sz="2800" dirty="0">
                <a:latin typeface="Trebuchet MS" pitchFamily="34" charset="0"/>
              </a:endParaRPr>
            </a:p>
            <a:p>
              <a:pPr defTabSz="4389219"/>
              <a:r>
                <a:rPr lang="en-US" sz="2800" dirty="0">
                  <a:solidFill>
                    <a:schemeClr val="bg1"/>
                  </a:solidFill>
                  <a:latin typeface="Trebuchet MS" pitchFamily="34" charset="0"/>
                </a:rPr>
                <a:t>When</a:t>
              </a:r>
              <a:r>
                <a:rPr lang="en-US" sz="2800" baseline="0" dirty="0">
                  <a:solidFill>
                    <a:schemeClr val="bg1"/>
                  </a:solidFill>
                  <a:latin typeface="Trebuchet MS" pitchFamily="34" charset="0"/>
                </a:rPr>
                <a:t> you are ready to print your poster</a:t>
              </a:r>
              <a:r>
                <a:rPr lang="en-US" sz="2800" dirty="0">
                  <a:solidFill>
                    <a:schemeClr val="bg1"/>
                  </a:solidFill>
                  <a:latin typeface="Trebuchet MS" pitchFamily="34" charset="0"/>
                </a:rPr>
                <a:t>,</a:t>
              </a:r>
              <a:r>
                <a:rPr lang="en-US" sz="2800" baseline="0" dirty="0">
                  <a:solidFill>
                    <a:schemeClr val="bg1"/>
                  </a:solidFill>
                  <a:latin typeface="Trebuchet MS" pitchFamily="34" charset="0"/>
                </a:rPr>
                <a:t> go online to </a:t>
              </a:r>
              <a:r>
                <a:rPr lang="en-US" sz="2800" b="0" dirty="0">
                  <a:solidFill>
                    <a:schemeClr val="bg1"/>
                  </a:solidFill>
                  <a:latin typeface="Trebuchet MS" pitchFamily="34" charset="0"/>
                </a:rPr>
                <a:t>PosterPresentations.com</a:t>
              </a:r>
              <a:br>
                <a:rPr lang="en-US" sz="2800" dirty="0">
                  <a:solidFill>
                    <a:schemeClr val="bg1"/>
                  </a:solidFill>
                  <a:latin typeface="Trebuchet MS" pitchFamily="34" charset="0"/>
                </a:rPr>
              </a:br>
              <a:endParaRPr lang="en-US" sz="2800" dirty="0">
                <a:solidFill>
                  <a:schemeClr val="bg1"/>
                </a:solidFill>
                <a:latin typeface="Trebuchet MS" pitchFamily="34" charset="0"/>
              </a:endParaRPr>
            </a:p>
            <a:p>
              <a:pPr algn="l" defTabSz="3765639"/>
              <a:r>
                <a:rPr lang="en-US" sz="2800" b="0" dirty="0">
                  <a:solidFill>
                    <a:schemeClr val="bg1"/>
                  </a:solidFill>
                  <a:latin typeface="Trebuchet MS" pitchFamily="34" charset="0"/>
                </a:rPr>
                <a:t>Need</a:t>
              </a:r>
              <a:r>
                <a:rPr lang="en-US" sz="2800" b="0" baseline="0" dirty="0">
                  <a:solidFill>
                    <a:schemeClr val="bg1"/>
                  </a:solidFill>
                  <a:latin typeface="Trebuchet MS" pitchFamily="34" charset="0"/>
                </a:rPr>
                <a:t> assistance? Call us at </a:t>
              </a:r>
              <a:r>
                <a:rPr lang="en-US" sz="2800" b="0" dirty="0">
                  <a:solidFill>
                    <a:srgbClr val="FFC000"/>
                  </a:solidFill>
                  <a:latin typeface="Trebuchet MS" pitchFamily="34" charset="0"/>
                </a:rPr>
                <a:t>1.510.649.3001</a:t>
              </a:r>
            </a:p>
            <a:p>
              <a:pPr algn="l" defTabSz="3765639"/>
              <a:endParaRPr lang="en-US" sz="3600" b="1" dirty="0">
                <a:solidFill>
                  <a:srgbClr val="FFFF00"/>
                </a:solidFill>
                <a:latin typeface="Trebuchet MS" pitchFamily="34" charset="0"/>
              </a:endParaRPr>
            </a:p>
            <a:p>
              <a:pPr algn="ctr"/>
              <a:endParaRPr lang="en-US" sz="2400" b="1" dirty="0">
                <a:solidFill>
                  <a:schemeClr val="bg1"/>
                </a:solidFill>
                <a:latin typeface="Trebuchet MS" pitchFamily="34" charset="0"/>
              </a:endParaRPr>
            </a:p>
            <a:p>
              <a:pPr algn="ctr"/>
              <a:r>
                <a:rPr lang="en-US" sz="4000" b="1" spc="600" dirty="0">
                  <a:solidFill>
                    <a:schemeClr val="bg1"/>
                  </a:solidFill>
                  <a:latin typeface="Trebuchet MS" pitchFamily="34" charset="0"/>
                </a:rPr>
                <a:t>QUICK START</a:t>
              </a:r>
            </a:p>
            <a:p>
              <a:pPr algn="ctr"/>
              <a:endParaRPr lang="en-US" sz="3200" b="1" baseline="0" dirty="0">
                <a:solidFill>
                  <a:schemeClr val="bg1"/>
                </a:solidFill>
                <a:latin typeface="Trebuchet MS" pitchFamily="34" charset="0"/>
              </a:endParaRPr>
            </a:p>
            <a:p>
              <a:pPr algn="ctr"/>
              <a:r>
                <a:rPr lang="en-US" sz="3200" b="1" baseline="0" dirty="0">
                  <a:solidFill>
                    <a:srgbClr val="FFC000"/>
                  </a:solidFill>
                  <a:latin typeface="Trebuchet MS" pitchFamily="34" charset="0"/>
                </a:rPr>
                <a:t>Zoom in and out</a:t>
              </a:r>
            </a:p>
            <a:p>
              <a:pPr marL="1892300" indent="-1892300" algn="l" defTabSz="850900"/>
              <a:r>
                <a:rPr lang="en-US" sz="2400" b="0" baseline="0" dirty="0">
                  <a:solidFill>
                    <a:schemeClr val="bg1"/>
                  </a:solidFill>
                  <a:latin typeface="Trebuchet MS" pitchFamily="34" charset="0"/>
                </a:rPr>
                <a:t>	</a:t>
              </a:r>
              <a:r>
                <a:rPr lang="en-US" sz="2400" b="0" baseline="0" dirty="0">
                  <a:solidFill>
                    <a:schemeClr val="bg1">
                      <a:lumMod val="75000"/>
                    </a:schemeClr>
                  </a:solidFill>
                  <a:latin typeface="Trebuchet MS" pitchFamily="34" charset="0"/>
                </a:rPr>
                <a:t>As you work on your poster zoom in and out to the level that is more comfortable to you. </a:t>
              </a:r>
            </a:p>
            <a:p>
              <a:pPr marL="1892300" indent="-1892300" algn="l" defTabSz="850900"/>
              <a:r>
                <a:rPr lang="en-US" sz="2400" b="1" baseline="0" dirty="0">
                  <a:solidFill>
                    <a:schemeClr val="bg1">
                      <a:lumMod val="75000"/>
                    </a:schemeClr>
                  </a:solidFill>
                  <a:latin typeface="Trebuchet MS" pitchFamily="34" charset="0"/>
                </a:rPr>
                <a:t>	</a:t>
              </a:r>
              <a:r>
                <a:rPr lang="en-US" sz="2400" b="0" baseline="0" dirty="0">
                  <a:solidFill>
                    <a:schemeClr val="bg1">
                      <a:lumMod val="75000"/>
                    </a:schemeClr>
                  </a:solidFill>
                  <a:latin typeface="Trebuchet MS" pitchFamily="34" charset="0"/>
                </a:rPr>
                <a:t>Go to VIEW &gt; ZOOM.</a:t>
              </a:r>
            </a:p>
            <a:p>
              <a:pPr algn="l"/>
              <a:endParaRPr lang="en-US" sz="2800" b="0" baseline="0" dirty="0">
                <a:solidFill>
                  <a:schemeClr val="bg1"/>
                </a:solidFill>
                <a:latin typeface="Trebuchet MS" pitchFamily="34" charset="0"/>
              </a:endParaRPr>
            </a:p>
            <a:p>
              <a:pPr algn="ctr"/>
              <a:r>
                <a:rPr lang="en-US" sz="3200" b="1" baseline="0" dirty="0">
                  <a:solidFill>
                    <a:srgbClr val="FFC000"/>
                  </a:solidFill>
                  <a:latin typeface="Trebuchet MS" pitchFamily="34" charset="0"/>
                </a:rPr>
                <a:t>Title, Authors, and Affiliations</a:t>
              </a:r>
            </a:p>
            <a:p>
              <a:pPr algn="l"/>
              <a:r>
                <a:rPr lang="en-US" sz="2400" b="0" baseline="0" dirty="0">
                  <a:solidFill>
                    <a:schemeClr val="bg1">
                      <a:lumMod val="75000"/>
                    </a:schemeClr>
                  </a:solidFill>
                  <a:latin typeface="Trebuchet MS" pitchFamily="34" charset="0"/>
                </a:rPr>
                <a:t>Start designing your poster by adding the title, the names of the authors, and the affiliated institutions. </a:t>
              </a:r>
              <a:r>
                <a:rPr lang="en-US" sz="2400" b="0" spc="0" baseline="0" dirty="0">
                  <a:solidFill>
                    <a:schemeClr val="bg1">
                      <a:lumMod val="75000"/>
                    </a:schemeClr>
                  </a:solidFill>
                  <a:latin typeface="Trebuchet MS" pitchFamily="34" charset="0"/>
                </a:rPr>
                <a:t>You can type or paste text into the provided boxes. The template will automatically adjust the size of your text to fit the title box. You can manually override this feature and change the size of your text. </a:t>
              </a:r>
            </a:p>
            <a:p>
              <a:pPr algn="l"/>
              <a:endParaRPr lang="en-US" sz="2400" b="0" spc="0" baseline="0" dirty="0">
                <a:solidFill>
                  <a:schemeClr val="bg1">
                    <a:lumMod val="75000"/>
                  </a:schemeClr>
                </a:solidFill>
                <a:latin typeface="Trebuchet MS" pitchFamily="34" charset="0"/>
              </a:endParaRPr>
            </a:p>
            <a:p>
              <a:pPr algn="l"/>
              <a:r>
                <a:rPr lang="en-US" sz="2400" b="1" spc="300" baseline="0" dirty="0">
                  <a:solidFill>
                    <a:srgbClr val="FFC000"/>
                  </a:solidFill>
                  <a:latin typeface="Trebuchet MS" pitchFamily="34" charset="0"/>
                </a:rPr>
                <a:t>TIP</a:t>
              </a:r>
              <a:r>
                <a:rPr lang="en-US" sz="2400" b="1" baseline="0" dirty="0">
                  <a:solidFill>
                    <a:srgbClr val="FFC000"/>
                  </a:solidFill>
                  <a:latin typeface="Trebuchet MS" pitchFamily="34" charset="0"/>
                </a:rPr>
                <a:t>: </a:t>
              </a:r>
              <a:r>
                <a:rPr lang="en-US" sz="2400" b="0" baseline="0" dirty="0">
                  <a:solidFill>
                    <a:schemeClr val="bg1">
                      <a:lumMod val="75000"/>
                    </a:schemeClr>
                  </a:solidFill>
                  <a:latin typeface="Trebuchet MS" pitchFamily="34" charset="0"/>
                </a:rPr>
                <a:t>The font size of your title should be bigger than your name(s) and institution name(s).</a:t>
              </a:r>
            </a:p>
            <a:p>
              <a:pPr algn="l"/>
              <a:br>
                <a:rPr lang="en-US" sz="2800" b="1" baseline="0" dirty="0">
                  <a:solidFill>
                    <a:schemeClr val="bg1"/>
                  </a:solidFill>
                  <a:latin typeface="Trebuchet MS" pitchFamily="34" charset="0"/>
                </a:rPr>
              </a:br>
              <a:endParaRPr lang="en-US" sz="2800" b="1" dirty="0">
                <a:solidFill>
                  <a:schemeClr val="bg1"/>
                </a:solidFill>
                <a:latin typeface="Trebuchet MS" pitchFamily="34" charset="0"/>
              </a:endParaRPr>
            </a:p>
            <a:p>
              <a:pPr algn="ctr"/>
              <a:endParaRPr lang="en-US" sz="2800" b="1" dirty="0">
                <a:solidFill>
                  <a:srgbClr val="FFC000"/>
                </a:solidFill>
                <a:latin typeface="Trebuchet MS" pitchFamily="34" charset="0"/>
              </a:endParaRPr>
            </a:p>
            <a:p>
              <a:pPr algn="ctr"/>
              <a:endParaRPr lang="en-US" sz="2800" b="1" dirty="0">
                <a:solidFill>
                  <a:srgbClr val="FFC000"/>
                </a:solidFill>
                <a:latin typeface="Trebuchet MS" pitchFamily="34" charset="0"/>
              </a:endParaRPr>
            </a:p>
            <a:p>
              <a:pPr algn="ctr"/>
              <a:r>
                <a:rPr lang="en-US" sz="3200" b="1" dirty="0">
                  <a:solidFill>
                    <a:srgbClr val="FFC000"/>
                  </a:solidFill>
                  <a:latin typeface="Trebuchet MS" pitchFamily="34" charset="0"/>
                </a:rPr>
                <a:t>Adding Logos</a:t>
              </a:r>
              <a:r>
                <a:rPr lang="en-US" sz="3200" b="1" baseline="0" dirty="0">
                  <a:solidFill>
                    <a:srgbClr val="FFC000"/>
                  </a:solidFill>
                  <a:latin typeface="Trebuchet MS" pitchFamily="34" charset="0"/>
                </a:rPr>
                <a:t> / Seals</a:t>
              </a:r>
            </a:p>
            <a:p>
              <a:pPr algn="l"/>
              <a:r>
                <a:rPr lang="en-US" sz="2400" b="0" baseline="0" dirty="0">
                  <a:solidFill>
                    <a:schemeClr val="bg1">
                      <a:lumMod val="75000"/>
                    </a:schemeClr>
                  </a:solidFill>
                  <a:latin typeface="Trebuchet MS" pitchFamily="34" charset="0"/>
                </a:rPr>
                <a:t>Most often, logos are added on each side of the title. You can insert a logo by dragging and dropping it from your desktop, copy and paste or by going to INSERT &gt; PICTURES. Logos taken from web sites are likely to be low quality when printed. Zoom it at 100% to see what the logo will look like on the final poster and make any necessary adjustments.  </a:t>
              </a:r>
            </a:p>
            <a:p>
              <a:pPr algn="l"/>
              <a:endParaRPr lang="en-US" sz="2400" b="0" spc="300" baseline="0" dirty="0">
                <a:solidFill>
                  <a:schemeClr val="bg1">
                    <a:lumMod val="75000"/>
                  </a:schemeClr>
                </a:solidFill>
                <a:latin typeface="Trebuchet MS" pitchFamily="34" charset="0"/>
              </a:endParaRPr>
            </a:p>
            <a:p>
              <a:pPr algn="l"/>
              <a:r>
                <a:rPr lang="en-US" sz="2400" b="1" spc="300" baseline="0" dirty="0">
                  <a:solidFill>
                    <a:srgbClr val="FFC000"/>
                  </a:solidFill>
                  <a:latin typeface="Trebuchet MS" pitchFamily="34" charset="0"/>
                </a:rPr>
                <a:t>TIP:</a:t>
              </a:r>
              <a:r>
                <a:rPr lang="en-US" sz="2400" b="1" spc="0" baseline="0" dirty="0">
                  <a:solidFill>
                    <a:srgbClr val="FFC000"/>
                  </a:solidFill>
                  <a:latin typeface="Trebuchet MS" pitchFamily="34" charset="0"/>
                </a:rPr>
                <a:t> </a:t>
              </a:r>
              <a:r>
                <a:rPr lang="en-US" sz="2400" b="0" baseline="0" dirty="0">
                  <a:solidFill>
                    <a:schemeClr val="bg1">
                      <a:lumMod val="75000"/>
                    </a:schemeClr>
                  </a:solidFill>
                  <a:latin typeface="Trebuchet MS" pitchFamily="34" charset="0"/>
                </a:rPr>
                <a:t>See if your school’s logo is available on our free poster templates page.</a:t>
              </a:r>
            </a:p>
            <a:p>
              <a:pPr algn="l"/>
              <a:endParaRPr lang="en-US" sz="2400" b="0" baseline="0" dirty="0">
                <a:latin typeface="Trebuchet MS" pitchFamily="34" charset="0"/>
              </a:endParaRPr>
            </a:p>
            <a:p>
              <a:pPr algn="ctr"/>
              <a:r>
                <a:rPr lang="en-US" sz="3200" b="1" baseline="0" dirty="0">
                  <a:solidFill>
                    <a:srgbClr val="FFC000"/>
                  </a:solidFill>
                  <a:latin typeface="Trebuchet MS" pitchFamily="34" charset="0"/>
                </a:rPr>
                <a:t>Photographs / Graphics</a:t>
              </a:r>
            </a:p>
            <a:p>
              <a:pPr algn="l" defTabSz="977900"/>
              <a:r>
                <a:rPr lang="en-US" sz="2400" b="0" baseline="0" dirty="0">
                  <a:solidFill>
                    <a:schemeClr val="bg1">
                      <a:lumMod val="75000"/>
                    </a:schemeClr>
                  </a:solidFill>
                  <a:latin typeface="Trebuchet MS" pitchFamily="34" charset="0"/>
                </a:rPr>
                <a:t>You can add images by dragging and dropping from your desktop, copy and paste, or by going to INSERT &gt; PICTURES. Resize images proportionally by holding down the SHIFT key and dragging one of the corner handles. For a professional-looking poster, do not distort your images by enlarging them </a:t>
              </a:r>
              <a:r>
                <a:rPr lang="en-US" sz="2400" b="0" spc="0" baseline="0" dirty="0">
                  <a:solidFill>
                    <a:schemeClr val="bg1">
                      <a:lumMod val="75000"/>
                    </a:schemeClr>
                  </a:solidFill>
                  <a:latin typeface="Trebuchet MS" pitchFamily="34" charset="0"/>
                </a:rPr>
                <a:t>disproportionally.</a:t>
              </a:r>
            </a:p>
            <a:p>
              <a:pPr algn="l" defTabSz="977900"/>
              <a:endParaRPr lang="en-US" sz="2400" b="0" baseline="0" dirty="0">
                <a:latin typeface="Trebuchet MS" pitchFamily="34" charset="0"/>
              </a:endParaRPr>
            </a:p>
            <a:p>
              <a:pPr algn="ctr"/>
              <a:endParaRPr lang="en-US" sz="2800" b="1" baseline="0" dirty="0">
                <a:solidFill>
                  <a:srgbClr val="FFC000"/>
                </a:solidFill>
                <a:latin typeface="Trebuchet MS" pitchFamily="34" charset="0"/>
              </a:endParaRPr>
            </a:p>
            <a:p>
              <a:pPr algn="ctr"/>
              <a:endParaRPr lang="en-US" sz="2800" b="1" baseline="0" dirty="0">
                <a:solidFill>
                  <a:srgbClr val="FFC000"/>
                </a:solidFill>
                <a:latin typeface="Trebuchet MS" pitchFamily="34" charset="0"/>
              </a:endParaRPr>
            </a:p>
            <a:p>
              <a:pPr algn="ctr"/>
              <a:endParaRPr lang="en-US" sz="2800" b="1" baseline="0" dirty="0">
                <a:solidFill>
                  <a:srgbClr val="FFC000"/>
                </a:solidFill>
                <a:latin typeface="Trebuchet MS" pitchFamily="34" charset="0"/>
              </a:endParaRPr>
            </a:p>
            <a:p>
              <a:pPr algn="ctr"/>
              <a:endParaRPr lang="en-US" sz="2800" b="1" baseline="0" dirty="0">
                <a:solidFill>
                  <a:srgbClr val="FFC000"/>
                </a:solidFill>
                <a:latin typeface="Trebuchet MS" pitchFamily="34" charset="0"/>
              </a:endParaRPr>
            </a:p>
            <a:p>
              <a:pPr algn="ctr"/>
              <a:endParaRPr lang="en-US" sz="2800" b="1" baseline="0" dirty="0">
                <a:solidFill>
                  <a:srgbClr val="FFC000"/>
                </a:solidFill>
                <a:latin typeface="Trebuchet MS" pitchFamily="34" charset="0"/>
              </a:endParaRPr>
            </a:p>
            <a:p>
              <a:pPr algn="ctr"/>
              <a:endParaRPr lang="en-US" sz="2800" b="1" baseline="0" dirty="0">
                <a:solidFill>
                  <a:srgbClr val="FFC000"/>
                </a:solidFill>
                <a:latin typeface="Trebuchet MS" pitchFamily="34" charset="0"/>
              </a:endParaRPr>
            </a:p>
            <a:p>
              <a:pPr algn="ctr"/>
              <a:r>
                <a:rPr lang="en-US" sz="3200" b="1" baseline="0" dirty="0">
                  <a:solidFill>
                    <a:srgbClr val="FFC000"/>
                  </a:solidFill>
                  <a:latin typeface="Trebuchet MS" pitchFamily="34" charset="0"/>
                </a:rPr>
                <a:t>Image Quality Check</a:t>
              </a:r>
            </a:p>
            <a:p>
              <a:pPr lvl="0" algn="l" defTabSz="977900"/>
              <a:r>
                <a:rPr lang="en-US" sz="2400" b="0" baseline="0" dirty="0">
                  <a:solidFill>
                    <a:schemeClr val="bg1">
                      <a:lumMod val="75000"/>
                    </a:schemeClr>
                  </a:solidFill>
                  <a:latin typeface="Trebuchet MS" pitchFamily="34" charset="0"/>
                </a:rPr>
                <a:t>Zoom in and look at your images at 100% magnification. If they look good they will print well. </a:t>
              </a:r>
              <a:endParaRPr lang="en-US" sz="2800" b="0" dirty="0">
                <a:latin typeface="Trebuchet MS" pitchFamily="34" charset="0"/>
              </a:endParaRPr>
            </a:p>
          </p:txBody>
        </p:sp>
        <p:cxnSp>
          <p:nvCxnSpPr>
            <p:cNvPr id="150" name="Straight Connector 149"/>
            <p:cNvCxnSpPr/>
            <p:nvPr/>
          </p:nvCxnSpPr>
          <p:spPr>
            <a:xfrm>
              <a:off x="-11225189" y="8422500"/>
              <a:ext cx="10999746" cy="3341"/>
            </a:xfrm>
            <a:prstGeom prst="line">
              <a:avLst/>
            </a:prstGeom>
            <a:ln>
              <a:solidFill>
                <a:srgbClr val="FFC000"/>
              </a:solidFill>
            </a:ln>
          </p:spPr>
          <p:style>
            <a:lnRef idx="1">
              <a:schemeClr val="accent1"/>
            </a:lnRef>
            <a:fillRef idx="0">
              <a:schemeClr val="accent1"/>
            </a:fillRef>
            <a:effectRef idx="0">
              <a:schemeClr val="accent1"/>
            </a:effectRef>
            <a:fontRef idx="minor">
              <a:schemeClr val="tx1"/>
            </a:fontRef>
          </p:style>
        </p:cxnSp>
        <p:pic>
          <p:nvPicPr>
            <p:cNvPr id="151" name="Picture 150"/>
            <p:cNvPicPr>
              <a:picLocks noChangeAspect="1"/>
            </p:cNvPicPr>
            <p:nvPr userDrawn="1"/>
          </p:nvPicPr>
          <p:blipFill>
            <a:blip r:embed="rId11"/>
            <a:stretch>
              <a:fillRect/>
            </a:stretch>
          </p:blipFill>
          <p:spPr>
            <a:xfrm>
              <a:off x="-10740740" y="10261718"/>
              <a:ext cx="1597666" cy="1201935"/>
            </a:xfrm>
            <a:prstGeom prst="rect">
              <a:avLst/>
            </a:prstGeom>
          </p:spPr>
        </p:pic>
        <p:pic>
          <p:nvPicPr>
            <p:cNvPr id="152" name="Picture 151"/>
            <p:cNvPicPr>
              <a:picLocks noChangeAspect="1"/>
            </p:cNvPicPr>
            <p:nvPr userDrawn="1"/>
          </p:nvPicPr>
          <p:blipFill>
            <a:blip r:embed="rId12"/>
            <a:stretch>
              <a:fillRect/>
            </a:stretch>
          </p:blipFill>
          <p:spPr>
            <a:xfrm>
              <a:off x="-10732765" y="15696927"/>
              <a:ext cx="9986808" cy="1053596"/>
            </a:xfrm>
            <a:prstGeom prst="rect">
              <a:avLst/>
            </a:prstGeom>
          </p:spPr>
        </p:pic>
        <p:grpSp>
          <p:nvGrpSpPr>
            <p:cNvPr id="153" name="Group 152"/>
            <p:cNvGrpSpPr/>
            <p:nvPr userDrawn="1"/>
          </p:nvGrpSpPr>
          <p:grpSpPr>
            <a:xfrm>
              <a:off x="-9744993" y="23540957"/>
              <a:ext cx="7531182" cy="2120439"/>
              <a:chOff x="-4470427" y="11016658"/>
              <a:chExt cx="3470785" cy="974220"/>
            </a:xfrm>
          </p:grpSpPr>
          <p:grpSp>
            <p:nvGrpSpPr>
              <p:cNvPr id="159" name="Group 158"/>
              <p:cNvGrpSpPr/>
              <p:nvPr userDrawn="1"/>
            </p:nvGrpSpPr>
            <p:grpSpPr>
              <a:xfrm>
                <a:off x="-2783495" y="11060886"/>
                <a:ext cx="624431" cy="893535"/>
                <a:chOff x="-3958697" y="11117435"/>
                <a:chExt cx="779338" cy="1280430"/>
              </a:xfrm>
            </p:grpSpPr>
            <p:pic>
              <p:nvPicPr>
                <p:cNvPr id="165" name="Picture 164"/>
                <p:cNvPicPr>
                  <a:picLocks noChangeAspect="1"/>
                </p:cNvPicPr>
                <p:nvPr userDrawn="1"/>
              </p:nvPicPr>
              <p:blipFill>
                <a:blip r:embed="rId13"/>
                <a:stretch>
                  <a:fillRect/>
                </a:stretch>
              </p:blipFill>
              <p:spPr>
                <a:xfrm>
                  <a:off x="-3948160" y="11117435"/>
                  <a:ext cx="768801" cy="1090857"/>
                </a:xfrm>
                <a:prstGeom prst="rect">
                  <a:avLst/>
                </a:prstGeom>
              </p:spPr>
            </p:pic>
            <p:sp>
              <p:nvSpPr>
                <p:cNvPr id="166" name="TextBox 165"/>
                <p:cNvSpPr txBox="1"/>
                <p:nvPr userDrawn="1"/>
              </p:nvSpPr>
              <p:spPr>
                <a:xfrm>
                  <a:off x="-3958697" y="12114178"/>
                  <a:ext cx="779337" cy="283687"/>
                </a:xfrm>
                <a:prstGeom prst="rect">
                  <a:avLst/>
                </a:prstGeom>
                <a:solidFill>
                  <a:schemeClr val="accent1"/>
                </a:solidFill>
                <a:ln>
                  <a:noFill/>
                </a:ln>
              </p:spPr>
              <p:txBody>
                <a:bodyPr wrap="square" lIns="91440" tIns="91440" rIns="91440" bIns="91440" rtlCol="0">
                  <a:spAutoFit/>
                </a:bodyPr>
                <a:lstStyle/>
                <a:p>
                  <a:pPr algn="ctr"/>
                  <a:r>
                    <a:rPr lang="en-US" sz="1600" b="1" dirty="0">
                      <a:solidFill>
                        <a:schemeClr val="tx1"/>
                      </a:solidFill>
                    </a:rPr>
                    <a:t>ORIGINAL</a:t>
                  </a:r>
                </a:p>
              </p:txBody>
            </p:sp>
          </p:grpSp>
          <p:grpSp>
            <p:nvGrpSpPr>
              <p:cNvPr id="160" name="Group 159"/>
              <p:cNvGrpSpPr/>
              <p:nvPr userDrawn="1"/>
            </p:nvGrpSpPr>
            <p:grpSpPr>
              <a:xfrm>
                <a:off x="-2033159" y="11060889"/>
                <a:ext cx="1033517" cy="893529"/>
                <a:chOff x="-2921738" y="11200127"/>
                <a:chExt cx="1420279" cy="1227904"/>
              </a:xfrm>
            </p:grpSpPr>
            <p:pic>
              <p:nvPicPr>
                <p:cNvPr id="163" name="Picture 162"/>
                <p:cNvPicPr>
                  <a:picLocks noChangeAspect="1"/>
                </p:cNvPicPr>
                <p:nvPr userDrawn="1"/>
              </p:nvPicPr>
              <p:blipFill>
                <a:blip r:embed="rId13"/>
                <a:stretch>
                  <a:fillRect/>
                </a:stretch>
              </p:blipFill>
              <p:spPr>
                <a:xfrm>
                  <a:off x="-2921738" y="11200127"/>
                  <a:ext cx="1420279" cy="1029694"/>
                </a:xfrm>
                <a:prstGeom prst="rect">
                  <a:avLst/>
                </a:prstGeom>
              </p:spPr>
            </p:pic>
            <p:sp>
              <p:nvSpPr>
                <p:cNvPr id="164" name="TextBox 163"/>
                <p:cNvSpPr txBox="1"/>
                <p:nvPr userDrawn="1"/>
              </p:nvSpPr>
              <p:spPr>
                <a:xfrm>
                  <a:off x="-2918991" y="12175418"/>
                  <a:ext cx="1417532" cy="252613"/>
                </a:xfrm>
                <a:prstGeom prst="rect">
                  <a:avLst/>
                </a:prstGeom>
                <a:solidFill>
                  <a:srgbClr val="FF0000"/>
                </a:solidFill>
              </p:spPr>
              <p:txBody>
                <a:bodyPr wrap="square" lIns="457200" tIns="91440" rIns="457200" bIns="91440" rtlCol="0">
                  <a:spAutoFit/>
                </a:bodyPr>
                <a:lstStyle/>
                <a:p>
                  <a:pPr algn="ctr"/>
                  <a:r>
                    <a:rPr lang="en-US" sz="1400" b="1" dirty="0">
                      <a:solidFill>
                        <a:schemeClr val="bg1"/>
                      </a:solidFill>
                    </a:rPr>
                    <a:t>DISTORTED</a:t>
                  </a:r>
                  <a:endParaRPr lang="en-US" sz="700" b="1" dirty="0">
                    <a:solidFill>
                      <a:schemeClr val="bg1"/>
                    </a:solidFill>
                  </a:endParaRPr>
                </a:p>
              </p:txBody>
            </p:sp>
          </p:grpSp>
          <p:pic>
            <p:nvPicPr>
              <p:cNvPr id="161" name="Picture 160"/>
              <p:cNvPicPr>
                <a:picLocks noChangeAspect="1"/>
              </p:cNvPicPr>
              <p:nvPr userDrawn="1"/>
            </p:nvPicPr>
            <p:blipFill>
              <a:blip r:embed="rId14"/>
              <a:stretch>
                <a:fillRect/>
              </a:stretch>
            </p:blipFill>
            <p:spPr>
              <a:xfrm>
                <a:off x="-4470427" y="11016658"/>
                <a:ext cx="1098742" cy="847761"/>
              </a:xfrm>
              <a:prstGeom prst="rect">
                <a:avLst/>
              </a:prstGeom>
            </p:spPr>
          </p:pic>
          <p:sp>
            <p:nvSpPr>
              <p:cNvPr id="162" name="TextBox 161"/>
              <p:cNvSpPr txBox="1"/>
              <p:nvPr userDrawn="1"/>
            </p:nvSpPr>
            <p:spPr>
              <a:xfrm>
                <a:off x="-4440600" y="11665645"/>
                <a:ext cx="1035685" cy="325233"/>
              </a:xfrm>
              <a:prstGeom prst="rect">
                <a:avLst/>
              </a:prstGeom>
              <a:noFill/>
            </p:spPr>
            <p:txBody>
              <a:bodyPr wrap="square" lIns="457200" tIns="457200" rIns="457200" bIns="0" rtlCol="0">
                <a:spAutoFit/>
              </a:bodyPr>
              <a:lstStyle/>
              <a:p>
                <a:pPr algn="ctr"/>
                <a:r>
                  <a:rPr lang="en-US" sz="1600" dirty="0">
                    <a:solidFill>
                      <a:schemeClr val="bg1"/>
                    </a:solidFill>
                  </a:rPr>
                  <a:t>Corner</a:t>
                </a:r>
                <a:r>
                  <a:rPr lang="en-US" sz="1600" baseline="0" dirty="0">
                    <a:solidFill>
                      <a:schemeClr val="bg1"/>
                    </a:solidFill>
                  </a:rPr>
                  <a:t> handles</a:t>
                </a:r>
                <a:endParaRPr lang="en-US" sz="1600" dirty="0">
                  <a:solidFill>
                    <a:schemeClr val="bg1"/>
                  </a:solidFill>
                </a:endParaRPr>
              </a:p>
            </p:txBody>
          </p:sp>
        </p:grpSp>
        <p:grpSp>
          <p:nvGrpSpPr>
            <p:cNvPr id="154" name="Group 153"/>
            <p:cNvGrpSpPr/>
            <p:nvPr userDrawn="1"/>
          </p:nvGrpSpPr>
          <p:grpSpPr>
            <a:xfrm>
              <a:off x="-10398793" y="27751410"/>
              <a:ext cx="9323012" cy="2453251"/>
              <a:chOff x="-4754996" y="12734136"/>
              <a:chExt cx="4296559" cy="1127128"/>
            </a:xfrm>
          </p:grpSpPr>
          <p:graphicFrame>
            <p:nvGraphicFramePr>
              <p:cNvPr id="155" name="Object 154"/>
              <p:cNvGraphicFramePr>
                <a:graphicFrameLocks noChangeAspect="1"/>
              </p:cNvGraphicFramePr>
              <p:nvPr userDrawn="1">
                <p:extLst>
                  <p:ext uri="{D42A27DB-BD31-4B8C-83A1-F6EECF244321}">
                    <p14:modId xmlns:p14="http://schemas.microsoft.com/office/powerpoint/2010/main" val="1449971961"/>
                  </p:ext>
                </p:extLst>
              </p:nvPr>
            </p:nvGraphicFramePr>
            <p:xfrm>
              <a:off x="-4533347" y="12734142"/>
              <a:ext cx="1828800" cy="1117600"/>
            </p:xfrm>
            <a:graphic>
              <a:graphicData uri="http://schemas.openxmlformats.org/presentationml/2006/ole">
                <mc:AlternateContent xmlns:mc="http://schemas.openxmlformats.org/markup-compatibility/2006">
                  <mc:Choice xmlns:v="urn:schemas-microsoft-com:vml" Requires="v">
                    <p:oleObj spid="_x0000_s6320" name="Image" r:id="rId15" imgW="1828440" imgH="1117440" progId="Photoshop.Image.13">
                      <p:embed/>
                    </p:oleObj>
                  </mc:Choice>
                  <mc:Fallback>
                    <p:oleObj name="Image" r:id="rId15" imgW="1828440" imgH="1117440" progId="Photoshop.Image.13">
                      <p:embed/>
                      <p:pic>
                        <p:nvPicPr>
                          <p:cNvPr id="0" name=""/>
                          <p:cNvPicPr/>
                          <p:nvPr/>
                        </p:nvPicPr>
                        <p:blipFill>
                          <a:blip r:embed="rId16"/>
                          <a:stretch>
                            <a:fillRect/>
                          </a:stretch>
                        </p:blipFill>
                        <p:spPr>
                          <a:xfrm>
                            <a:off x="-4533347" y="12734142"/>
                            <a:ext cx="1828800" cy="1117600"/>
                          </a:xfrm>
                          <a:prstGeom prst="rect">
                            <a:avLst/>
                          </a:prstGeom>
                        </p:spPr>
                      </p:pic>
                    </p:oleObj>
                  </mc:Fallback>
                </mc:AlternateContent>
              </a:graphicData>
            </a:graphic>
          </p:graphicFrame>
          <p:graphicFrame>
            <p:nvGraphicFramePr>
              <p:cNvPr id="156" name="Object 155"/>
              <p:cNvGraphicFramePr>
                <a:graphicFrameLocks noChangeAspect="1"/>
              </p:cNvGraphicFramePr>
              <p:nvPr userDrawn="1">
                <p:extLst>
                  <p:ext uri="{D42A27DB-BD31-4B8C-83A1-F6EECF244321}">
                    <p14:modId xmlns:p14="http://schemas.microsoft.com/office/powerpoint/2010/main" val="358709225"/>
                  </p:ext>
                </p:extLst>
              </p:nvPr>
            </p:nvGraphicFramePr>
            <p:xfrm>
              <a:off x="-2456641" y="12737835"/>
              <a:ext cx="1828800" cy="1117600"/>
            </p:xfrm>
            <a:graphic>
              <a:graphicData uri="http://schemas.openxmlformats.org/presentationml/2006/ole">
                <mc:AlternateContent xmlns:mc="http://schemas.openxmlformats.org/markup-compatibility/2006">
                  <mc:Choice xmlns:v="urn:schemas-microsoft-com:vml" Requires="v">
                    <p:oleObj spid="_x0000_s6321" name="Image" r:id="rId17" imgW="1828440" imgH="1117440" progId="Photoshop.Image.13">
                      <p:embed/>
                    </p:oleObj>
                  </mc:Choice>
                  <mc:Fallback>
                    <p:oleObj name="Image" r:id="rId17" imgW="1828440" imgH="1117440" progId="Photoshop.Image.13">
                      <p:embed/>
                      <p:pic>
                        <p:nvPicPr>
                          <p:cNvPr id="0" name=""/>
                          <p:cNvPicPr/>
                          <p:nvPr/>
                        </p:nvPicPr>
                        <p:blipFill>
                          <a:blip r:embed="rId18"/>
                          <a:stretch>
                            <a:fillRect/>
                          </a:stretch>
                        </p:blipFill>
                        <p:spPr>
                          <a:xfrm>
                            <a:off x="-2456641" y="12737835"/>
                            <a:ext cx="1828800" cy="1117600"/>
                          </a:xfrm>
                          <a:prstGeom prst="rect">
                            <a:avLst/>
                          </a:prstGeom>
                        </p:spPr>
                      </p:pic>
                    </p:oleObj>
                  </mc:Fallback>
                </mc:AlternateContent>
              </a:graphicData>
            </a:graphic>
          </p:graphicFrame>
          <p:sp>
            <p:nvSpPr>
              <p:cNvPr id="157" name="TextBox 156"/>
              <p:cNvSpPr txBox="1"/>
              <p:nvPr userDrawn="1"/>
            </p:nvSpPr>
            <p:spPr>
              <a:xfrm rot="16200000">
                <a:off x="-5235785" y="13214925"/>
                <a:ext cx="1117601" cy="156024"/>
              </a:xfrm>
              <a:prstGeom prst="rect">
                <a:avLst/>
              </a:prstGeom>
              <a:noFill/>
            </p:spPr>
            <p:txBody>
              <a:bodyPr wrap="square" lIns="91440" tIns="91440" rIns="91440" bIns="0" rtlCol="0">
                <a:spAutoFit/>
              </a:bodyPr>
              <a:lstStyle/>
              <a:p>
                <a:pPr algn="ctr"/>
                <a:r>
                  <a:rPr lang="en-US" sz="1600" dirty="0">
                    <a:solidFill>
                      <a:srgbClr val="92D050"/>
                    </a:solidFill>
                  </a:rPr>
                  <a:t>Good</a:t>
                </a:r>
                <a:r>
                  <a:rPr lang="en-US" sz="1600" baseline="0" dirty="0">
                    <a:solidFill>
                      <a:srgbClr val="92D050"/>
                    </a:solidFill>
                  </a:rPr>
                  <a:t> </a:t>
                </a:r>
                <a:r>
                  <a:rPr lang="en-US" sz="1600" baseline="0" dirty="0">
                    <a:solidFill>
                      <a:schemeClr val="bg1"/>
                    </a:solidFill>
                  </a:rPr>
                  <a:t>printing quality</a:t>
                </a:r>
                <a:endParaRPr lang="en-US" sz="1600" dirty="0">
                  <a:solidFill>
                    <a:schemeClr val="bg1"/>
                  </a:solidFill>
                </a:endParaRPr>
              </a:p>
            </p:txBody>
          </p:sp>
          <p:sp>
            <p:nvSpPr>
              <p:cNvPr id="158" name="TextBox 157"/>
              <p:cNvSpPr txBox="1"/>
              <p:nvPr userDrawn="1"/>
            </p:nvSpPr>
            <p:spPr>
              <a:xfrm rot="16200000">
                <a:off x="-1095250" y="13224452"/>
                <a:ext cx="1117601" cy="156024"/>
              </a:xfrm>
              <a:prstGeom prst="rect">
                <a:avLst/>
              </a:prstGeom>
              <a:noFill/>
            </p:spPr>
            <p:txBody>
              <a:bodyPr wrap="square" lIns="91440" tIns="91440" rIns="91440" bIns="0" rtlCol="0">
                <a:spAutoFit/>
              </a:bodyPr>
              <a:lstStyle/>
              <a:p>
                <a:pPr algn="ctr"/>
                <a:r>
                  <a:rPr lang="en-US" sz="1600" dirty="0">
                    <a:solidFill>
                      <a:srgbClr val="FF0000"/>
                    </a:solidFill>
                  </a:rPr>
                  <a:t>Bad </a:t>
                </a:r>
                <a:r>
                  <a:rPr lang="en-US" sz="1600" dirty="0">
                    <a:solidFill>
                      <a:schemeClr val="bg1"/>
                    </a:solidFill>
                  </a:rPr>
                  <a:t>printing quality</a:t>
                </a:r>
              </a:p>
            </p:txBody>
          </p:sp>
        </p:grpSp>
      </p:grpSp>
      <p:sp>
        <p:nvSpPr>
          <p:cNvPr id="59" name="TextBox 59"/>
          <p:cNvSpPr txBox="1"/>
          <p:nvPr userDrawn="1"/>
        </p:nvSpPr>
        <p:spPr>
          <a:xfrm>
            <a:off x="44487207" y="31252859"/>
            <a:ext cx="7629577" cy="1399638"/>
          </a:xfrm>
          <a:prstGeom prst="rect">
            <a:avLst/>
          </a:prstGeom>
          <a:noFill/>
        </p:spPr>
        <p:txBody>
          <a:bodyPr wrap="square" lIns="65304" tIns="32651" rIns="65304" bIns="32651" rtlCol="0">
            <a:spAutoFit/>
          </a:bodyPr>
          <a:lstStyle>
            <a:defPPr>
              <a:defRPr lang="en-US"/>
            </a:defPPr>
            <a:lvl1pPr marL="0" algn="l" defTabSz="4388900" rtl="0" eaLnBrk="1" latinLnBrk="0" hangingPunct="1">
              <a:defRPr sz="8600" kern="1200">
                <a:solidFill>
                  <a:schemeClr val="tx1"/>
                </a:solidFill>
                <a:latin typeface="+mn-lt"/>
                <a:ea typeface="+mn-ea"/>
                <a:cs typeface="+mn-cs"/>
              </a:defRPr>
            </a:lvl1pPr>
            <a:lvl2pPr marL="2194451" algn="l" defTabSz="4388900" rtl="0" eaLnBrk="1" latinLnBrk="0" hangingPunct="1">
              <a:defRPr sz="8600" kern="1200">
                <a:solidFill>
                  <a:schemeClr val="tx1"/>
                </a:solidFill>
                <a:latin typeface="+mn-lt"/>
                <a:ea typeface="+mn-ea"/>
                <a:cs typeface="+mn-cs"/>
              </a:defRPr>
            </a:lvl2pPr>
            <a:lvl3pPr marL="4388900" algn="l" defTabSz="4388900" rtl="0" eaLnBrk="1" latinLnBrk="0" hangingPunct="1">
              <a:defRPr sz="8600" kern="1200">
                <a:solidFill>
                  <a:schemeClr val="tx1"/>
                </a:solidFill>
                <a:latin typeface="+mn-lt"/>
                <a:ea typeface="+mn-ea"/>
                <a:cs typeface="+mn-cs"/>
              </a:defRPr>
            </a:lvl3pPr>
            <a:lvl4pPr marL="6583351" algn="l" defTabSz="4388900" rtl="0" eaLnBrk="1" latinLnBrk="0" hangingPunct="1">
              <a:defRPr sz="8600" kern="1200">
                <a:solidFill>
                  <a:schemeClr val="tx1"/>
                </a:solidFill>
                <a:latin typeface="+mn-lt"/>
                <a:ea typeface="+mn-ea"/>
                <a:cs typeface="+mn-cs"/>
              </a:defRPr>
            </a:lvl4pPr>
            <a:lvl5pPr marL="8777801" algn="l" defTabSz="4388900" rtl="0" eaLnBrk="1" latinLnBrk="0" hangingPunct="1">
              <a:defRPr sz="8600" kern="1200">
                <a:solidFill>
                  <a:schemeClr val="tx1"/>
                </a:solidFill>
                <a:latin typeface="+mn-lt"/>
                <a:ea typeface="+mn-ea"/>
                <a:cs typeface="+mn-cs"/>
              </a:defRPr>
            </a:lvl5pPr>
            <a:lvl6pPr marL="10972252" algn="l" defTabSz="4388900" rtl="0" eaLnBrk="1" latinLnBrk="0" hangingPunct="1">
              <a:defRPr sz="8600" kern="1200">
                <a:solidFill>
                  <a:schemeClr val="tx1"/>
                </a:solidFill>
                <a:latin typeface="+mn-lt"/>
                <a:ea typeface="+mn-ea"/>
                <a:cs typeface="+mn-cs"/>
              </a:defRPr>
            </a:lvl6pPr>
            <a:lvl7pPr marL="13166703" algn="l" defTabSz="4388900" rtl="0" eaLnBrk="1" latinLnBrk="0" hangingPunct="1">
              <a:defRPr sz="8600" kern="1200">
                <a:solidFill>
                  <a:schemeClr val="tx1"/>
                </a:solidFill>
                <a:latin typeface="+mn-lt"/>
                <a:ea typeface="+mn-ea"/>
                <a:cs typeface="+mn-cs"/>
              </a:defRPr>
            </a:lvl7pPr>
            <a:lvl8pPr marL="15361152" algn="l" defTabSz="4388900" rtl="0" eaLnBrk="1" latinLnBrk="0" hangingPunct="1">
              <a:defRPr sz="8600" kern="1200">
                <a:solidFill>
                  <a:schemeClr val="tx1"/>
                </a:solidFill>
                <a:latin typeface="+mn-lt"/>
                <a:ea typeface="+mn-ea"/>
                <a:cs typeface="+mn-cs"/>
              </a:defRPr>
            </a:lvl8pPr>
            <a:lvl9pPr marL="17555603" algn="l" defTabSz="4388900" rtl="0" eaLnBrk="1" latinLnBrk="0" hangingPunct="1">
              <a:defRPr sz="8600" kern="1200">
                <a:solidFill>
                  <a:schemeClr val="tx1"/>
                </a:solidFill>
                <a:latin typeface="+mn-lt"/>
                <a:ea typeface="+mn-ea"/>
                <a:cs typeface="+mn-cs"/>
              </a:defRPr>
            </a:lvl9pPr>
          </a:lstStyle>
          <a:p>
            <a:pPr marL="280988" indent="-280988">
              <a:lnSpc>
                <a:spcPts val="2600"/>
              </a:lnSpc>
            </a:pPr>
            <a:r>
              <a:rPr lang="en-US" sz="2800" dirty="0">
                <a:solidFill>
                  <a:schemeClr val="bg1"/>
                </a:solidFill>
              </a:rPr>
              <a:t>©2015</a:t>
            </a:r>
            <a:r>
              <a:rPr lang="en-US" sz="2800" baseline="0" dirty="0">
                <a:solidFill>
                  <a:schemeClr val="bg1"/>
                </a:solidFill>
              </a:rPr>
              <a:t> </a:t>
            </a:r>
            <a:r>
              <a:rPr lang="en-US" sz="2800" dirty="0">
                <a:solidFill>
                  <a:schemeClr val="bg1"/>
                </a:solidFill>
              </a:rPr>
              <a:t>PosterPresentations.com</a:t>
            </a:r>
            <a:br>
              <a:rPr lang="en-US" sz="2800" dirty="0">
                <a:solidFill>
                  <a:schemeClr val="bg1"/>
                </a:solidFill>
              </a:rPr>
            </a:br>
            <a:r>
              <a:rPr lang="en-US" sz="2400" dirty="0">
                <a:solidFill>
                  <a:schemeClr val="bg1"/>
                </a:solidFill>
              </a:rPr>
              <a:t>2117 Fourth Street ,</a:t>
            </a:r>
            <a:r>
              <a:rPr lang="en-US" sz="2400" baseline="0" dirty="0">
                <a:solidFill>
                  <a:schemeClr val="bg1"/>
                </a:solidFill>
              </a:rPr>
              <a:t> Unit C        </a:t>
            </a:r>
          </a:p>
          <a:p>
            <a:pPr marL="280988" indent="0">
              <a:lnSpc>
                <a:spcPts val="2600"/>
              </a:lnSpc>
            </a:pPr>
            <a:r>
              <a:rPr lang="en-US" sz="2400" baseline="0" dirty="0">
                <a:solidFill>
                  <a:schemeClr val="bg1"/>
                </a:solidFill>
              </a:rPr>
              <a:t>Berkeley CA </a:t>
            </a:r>
            <a:r>
              <a:rPr lang="en-US" sz="2000" baseline="0" dirty="0">
                <a:solidFill>
                  <a:schemeClr val="bg1"/>
                </a:solidFill>
              </a:rPr>
              <a:t>94710</a:t>
            </a:r>
            <a:br>
              <a:rPr lang="en-US" sz="2400" baseline="0" dirty="0">
                <a:solidFill>
                  <a:schemeClr val="bg1"/>
                </a:solidFill>
              </a:rPr>
            </a:br>
            <a:r>
              <a:rPr lang="en-US" sz="2400" b="1" baseline="0" dirty="0">
                <a:solidFill>
                  <a:srgbClr val="FFFF00"/>
                </a:solidFill>
              </a:rPr>
              <a:t>posterpresenter@gmail.com</a:t>
            </a:r>
            <a:endParaRPr lang="en-US" sz="2800" b="1" dirty="0">
              <a:solidFill>
                <a:srgbClr val="FFFF00"/>
              </a:solidFill>
            </a:endParaRPr>
          </a:p>
        </p:txBody>
      </p:sp>
      <p:grpSp>
        <p:nvGrpSpPr>
          <p:cNvPr id="62" name="Group 61"/>
          <p:cNvGrpSpPr/>
          <p:nvPr userDrawn="1"/>
        </p:nvGrpSpPr>
        <p:grpSpPr>
          <a:xfrm>
            <a:off x="-122803" y="-102882"/>
            <a:ext cx="44373863" cy="33075071"/>
            <a:chOff x="-109728" y="0"/>
            <a:chExt cx="44267567" cy="32991552"/>
          </a:xfrm>
        </p:grpSpPr>
        <p:sp>
          <p:nvSpPr>
            <p:cNvPr id="63" name="Freeform 62"/>
            <p:cNvSpPr/>
            <p:nvPr userDrawn="1"/>
          </p:nvSpPr>
          <p:spPr>
            <a:xfrm>
              <a:off x="-38239" y="18087"/>
              <a:ext cx="43929439" cy="32973465"/>
            </a:xfrm>
            <a:custGeom>
              <a:avLst/>
              <a:gdLst>
                <a:gd name="connsiteX0" fmla="*/ 0 w 44005500"/>
                <a:gd name="connsiteY0" fmla="*/ 0 h 32956500"/>
                <a:gd name="connsiteX1" fmla="*/ 44005500 w 44005500"/>
                <a:gd name="connsiteY1" fmla="*/ 32956500 h 32956500"/>
                <a:gd name="connsiteX2" fmla="*/ 38100 w 44005500"/>
                <a:gd name="connsiteY2" fmla="*/ 32918400 h 32956500"/>
                <a:gd name="connsiteX3" fmla="*/ 0 w 44005500"/>
                <a:gd name="connsiteY3" fmla="*/ 0 h 32956500"/>
              </a:gdLst>
              <a:ahLst/>
              <a:cxnLst>
                <a:cxn ang="0">
                  <a:pos x="connsiteX0" y="connsiteY0"/>
                </a:cxn>
                <a:cxn ang="0">
                  <a:pos x="connsiteX1" y="connsiteY1"/>
                </a:cxn>
                <a:cxn ang="0">
                  <a:pos x="connsiteX2" y="connsiteY2"/>
                </a:cxn>
                <a:cxn ang="0">
                  <a:pos x="connsiteX3" y="connsiteY3"/>
                </a:cxn>
              </a:cxnLst>
              <a:rect l="l" t="t" r="r" b="b"/>
              <a:pathLst>
                <a:path w="44005500" h="32956500">
                  <a:moveTo>
                    <a:pt x="0" y="0"/>
                  </a:moveTo>
                  <a:lnTo>
                    <a:pt x="44005500" y="32956500"/>
                  </a:lnTo>
                  <a:lnTo>
                    <a:pt x="38100" y="32918400"/>
                  </a:lnTo>
                  <a:lnTo>
                    <a:pt x="0" y="0"/>
                  </a:lnTo>
                  <a:close/>
                </a:path>
              </a:pathLst>
            </a:custGeom>
            <a:gradFill>
              <a:gsLst>
                <a:gs pos="79000">
                  <a:schemeClr val="accent2">
                    <a:lumMod val="40000"/>
                    <a:lumOff val="60000"/>
                  </a:schemeClr>
                </a:gs>
                <a:gs pos="13000">
                  <a:schemeClr val="accent1">
                    <a:lumMod val="30000"/>
                    <a:lumOff val="70000"/>
                  </a:scheme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4" name="Freeform 63"/>
            <p:cNvSpPr/>
            <p:nvPr userDrawn="1"/>
          </p:nvSpPr>
          <p:spPr>
            <a:xfrm flipH="1" flipV="1">
              <a:off x="-38240" y="18087"/>
              <a:ext cx="43929437" cy="32956498"/>
            </a:xfrm>
            <a:custGeom>
              <a:avLst/>
              <a:gdLst>
                <a:gd name="connsiteX0" fmla="*/ 0 w 44005500"/>
                <a:gd name="connsiteY0" fmla="*/ 0 h 32956500"/>
                <a:gd name="connsiteX1" fmla="*/ 44005500 w 44005500"/>
                <a:gd name="connsiteY1" fmla="*/ 32956500 h 32956500"/>
                <a:gd name="connsiteX2" fmla="*/ 38100 w 44005500"/>
                <a:gd name="connsiteY2" fmla="*/ 32918400 h 32956500"/>
                <a:gd name="connsiteX3" fmla="*/ 0 w 44005500"/>
                <a:gd name="connsiteY3" fmla="*/ 0 h 32956500"/>
              </a:gdLst>
              <a:ahLst/>
              <a:cxnLst>
                <a:cxn ang="0">
                  <a:pos x="connsiteX0" y="connsiteY0"/>
                </a:cxn>
                <a:cxn ang="0">
                  <a:pos x="connsiteX1" y="connsiteY1"/>
                </a:cxn>
                <a:cxn ang="0">
                  <a:pos x="connsiteX2" y="connsiteY2"/>
                </a:cxn>
                <a:cxn ang="0">
                  <a:pos x="connsiteX3" y="connsiteY3"/>
                </a:cxn>
              </a:cxnLst>
              <a:rect l="l" t="t" r="r" b="b"/>
              <a:pathLst>
                <a:path w="44005500" h="32956500">
                  <a:moveTo>
                    <a:pt x="0" y="0"/>
                  </a:moveTo>
                  <a:lnTo>
                    <a:pt x="44005500" y="32956500"/>
                  </a:lnTo>
                  <a:lnTo>
                    <a:pt x="38100" y="32918400"/>
                  </a:lnTo>
                  <a:lnTo>
                    <a:pt x="0" y="0"/>
                  </a:lnTo>
                  <a:close/>
                </a:path>
              </a:pathLst>
            </a:custGeom>
            <a:gradFill>
              <a:gsLst>
                <a:gs pos="41000">
                  <a:schemeClr val="bg2"/>
                </a:gs>
                <a:gs pos="100000">
                  <a:schemeClr val="accent1">
                    <a:lumMod val="30000"/>
                    <a:lumOff val="70000"/>
                  </a:scheme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5" name="Freeform 64"/>
            <p:cNvSpPr/>
            <p:nvPr userDrawn="1"/>
          </p:nvSpPr>
          <p:spPr>
            <a:xfrm>
              <a:off x="-109728" y="0"/>
              <a:ext cx="44000928" cy="32991552"/>
            </a:xfrm>
            <a:custGeom>
              <a:avLst/>
              <a:gdLst>
                <a:gd name="connsiteX0" fmla="*/ 36576 w 39026592"/>
                <a:gd name="connsiteY0" fmla="*/ 0 h 30614112"/>
                <a:gd name="connsiteX1" fmla="*/ 15837408 w 39026592"/>
                <a:gd name="connsiteY1" fmla="*/ 30614112 h 30614112"/>
                <a:gd name="connsiteX2" fmla="*/ 39026592 w 39026592"/>
                <a:gd name="connsiteY2" fmla="*/ 13350240 h 30614112"/>
                <a:gd name="connsiteX3" fmla="*/ 0 w 39026592"/>
                <a:gd name="connsiteY3" fmla="*/ 73152 h 30614112"/>
                <a:gd name="connsiteX4" fmla="*/ 109728 w 39026592"/>
                <a:gd name="connsiteY4" fmla="*/ 146304 h 3061411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9026592" h="30614112">
                  <a:moveTo>
                    <a:pt x="36576" y="0"/>
                  </a:moveTo>
                  <a:lnTo>
                    <a:pt x="15837408" y="30614112"/>
                  </a:lnTo>
                  <a:lnTo>
                    <a:pt x="39026592" y="13350240"/>
                  </a:lnTo>
                  <a:lnTo>
                    <a:pt x="0" y="73152"/>
                  </a:lnTo>
                  <a:lnTo>
                    <a:pt x="109728" y="146304"/>
                  </a:lnTo>
                </a:path>
              </a:pathLst>
            </a:custGeom>
            <a:gradFill flip="none" rotWithShape="1">
              <a:gsLst>
                <a:gs pos="0">
                  <a:schemeClr val="bg1"/>
                </a:gs>
                <a:gs pos="76000">
                  <a:schemeClr val="accent1">
                    <a:lumMod val="30000"/>
                    <a:lumOff val="70000"/>
                    <a:alpha val="0"/>
                  </a:schemeClr>
                </a:gs>
              </a:gsLst>
              <a:path path="rect">
                <a:fillToRect r="100000" b="100000"/>
              </a:path>
              <a:tileRect l="-100000" t="-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6" name="Rectangle 36"/>
            <p:cNvSpPr>
              <a:spLocks noChangeArrowheads="1"/>
            </p:cNvSpPr>
            <p:nvPr/>
          </p:nvSpPr>
          <p:spPr bwMode="auto">
            <a:xfrm>
              <a:off x="266639" y="339852"/>
              <a:ext cx="43891200" cy="4800600"/>
            </a:xfrm>
            <a:prstGeom prst="rect">
              <a:avLst/>
            </a:prstGeom>
            <a:noFill/>
            <a:ln w="9525">
              <a:noFill/>
              <a:miter lim="800000"/>
              <a:headEnd/>
              <a:tailEnd/>
            </a:ln>
            <a:effectLst/>
          </p:spPr>
          <p:txBody>
            <a:bodyPr wrap="none" lIns="91436" tIns="45717" rIns="91436" bIns="45717" anchor="ctr"/>
            <a:lstStyle/>
            <a:p>
              <a:pPr>
                <a:defRPr/>
              </a:pPr>
              <a:endParaRPr lang="en-US" dirty="0"/>
            </a:p>
          </p:txBody>
        </p:sp>
      </p:grpSp>
      <p:sp>
        <p:nvSpPr>
          <p:cNvPr id="67" name="Text Box 14"/>
          <p:cNvSpPr txBox="1">
            <a:spLocks noChangeArrowheads="1"/>
          </p:cNvSpPr>
          <p:nvPr userDrawn="1"/>
        </p:nvSpPr>
        <p:spPr bwMode="auto">
          <a:xfrm>
            <a:off x="1603881" y="32173892"/>
            <a:ext cx="2514600" cy="356825"/>
          </a:xfrm>
          <a:prstGeom prst="rect">
            <a:avLst/>
          </a:prstGeom>
          <a:noFill/>
          <a:ln w="9525">
            <a:noFill/>
            <a:miter lim="800000"/>
            <a:headEnd/>
            <a:tailEnd/>
          </a:ln>
          <a:effectLst/>
        </p:spPr>
        <p:txBody>
          <a:bodyPr lIns="91263" tIns="45623" rIns="91263" bIns="45623">
            <a:spAutoFit/>
          </a:bodyPr>
          <a:lstStyle/>
          <a:p>
            <a:pPr eaLnBrk="0" hangingPunct="0">
              <a:lnSpc>
                <a:spcPct val="65000"/>
              </a:lnSpc>
              <a:spcBef>
                <a:spcPct val="50000"/>
              </a:spcBef>
              <a:defRPr/>
            </a:pPr>
            <a:r>
              <a:rPr lang="en-US" sz="700" b="1" dirty="0">
                <a:solidFill>
                  <a:schemeClr val="bg1">
                    <a:lumMod val="75000"/>
                  </a:schemeClr>
                </a:solidFill>
                <a:latin typeface="Arial" charset="0"/>
              </a:rPr>
              <a:t>RESEARCH POSTER PRESENTATION DESIGN © 2015</a:t>
            </a:r>
          </a:p>
          <a:p>
            <a:pPr eaLnBrk="0" hangingPunct="0">
              <a:lnSpc>
                <a:spcPct val="65000"/>
              </a:lnSpc>
              <a:spcBef>
                <a:spcPct val="50000"/>
              </a:spcBef>
              <a:defRPr/>
            </a:pPr>
            <a:r>
              <a:rPr lang="en-US" sz="1100" b="1" dirty="0">
                <a:solidFill>
                  <a:schemeClr val="bg1">
                    <a:lumMod val="75000"/>
                  </a:schemeClr>
                </a:solidFill>
                <a:latin typeface="Arial" charset="0"/>
              </a:rPr>
              <a:t>www.PosterPresentations.com</a:t>
            </a:r>
          </a:p>
        </p:txBody>
      </p:sp>
    </p:spTree>
  </p:cSld>
  <p:clrMap bg1="lt1" tx1="dk1" bg2="lt2" tx2="dk2" accent1="accent1" accent2="accent2" accent3="accent3" accent4="accent4" accent5="accent5" accent6="accent6" hlink="hlink" folHlink="folHlink"/>
  <p:sldLayoutIdLst>
    <p:sldLayoutId id="2147483658" r:id="rId1"/>
  </p:sldLayoutIdLst>
  <p:txStyles>
    <p:titleStyle>
      <a:lvl1pPr algn="ctr" defTabSz="4388900" rtl="0" eaLnBrk="1" latinLnBrk="0" hangingPunct="1">
        <a:spcBef>
          <a:spcPct val="0"/>
        </a:spcBef>
        <a:buNone/>
        <a:defRPr sz="8800" kern="1200">
          <a:solidFill>
            <a:schemeClr val="bg1"/>
          </a:solidFill>
          <a:latin typeface="Trebuchet MS" pitchFamily="34" charset="0"/>
          <a:ea typeface="+mj-ea"/>
          <a:cs typeface="+mj-cs"/>
        </a:defRPr>
      </a:lvl1pPr>
    </p:titleStyle>
    <p:bodyStyle>
      <a:lvl1pPr marL="1645838" indent="-1645838" algn="l" defTabSz="4388900" rtl="0" eaLnBrk="1" latinLnBrk="0" hangingPunct="1">
        <a:spcBef>
          <a:spcPct val="20000"/>
        </a:spcBef>
        <a:buFont typeface="Arial" pitchFamily="34" charset="0"/>
        <a:buChar char="•"/>
        <a:defRPr sz="15400" kern="1200">
          <a:solidFill>
            <a:schemeClr val="tx1"/>
          </a:solidFill>
          <a:latin typeface="+mn-lt"/>
          <a:ea typeface="+mn-ea"/>
          <a:cs typeface="+mn-cs"/>
        </a:defRPr>
      </a:lvl1pPr>
      <a:lvl2pPr marL="3565982" indent="-1371531" algn="l" defTabSz="4388900" rtl="0" eaLnBrk="1" latinLnBrk="0" hangingPunct="1">
        <a:spcBef>
          <a:spcPct val="20000"/>
        </a:spcBef>
        <a:buFont typeface="Arial" pitchFamily="34" charset="0"/>
        <a:buChar char="–"/>
        <a:defRPr sz="13500" kern="1200">
          <a:solidFill>
            <a:schemeClr val="tx1"/>
          </a:solidFill>
          <a:latin typeface="+mn-lt"/>
          <a:ea typeface="+mn-ea"/>
          <a:cs typeface="+mn-cs"/>
        </a:defRPr>
      </a:lvl2pPr>
      <a:lvl3pPr marL="5486126" indent="-1097226" algn="l" defTabSz="4388900" rtl="0" eaLnBrk="1" latinLnBrk="0" hangingPunct="1">
        <a:spcBef>
          <a:spcPct val="20000"/>
        </a:spcBef>
        <a:buFont typeface="Arial" pitchFamily="34" charset="0"/>
        <a:buChar char="•"/>
        <a:defRPr sz="11600" kern="1200">
          <a:solidFill>
            <a:schemeClr val="tx1"/>
          </a:solidFill>
          <a:latin typeface="+mn-lt"/>
          <a:ea typeface="+mn-ea"/>
          <a:cs typeface="+mn-cs"/>
        </a:defRPr>
      </a:lvl3pPr>
      <a:lvl4pPr marL="7680577"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4pPr>
      <a:lvl5pPr marL="9875026"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5pPr>
      <a:lvl6pPr marL="12069477"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6pPr>
      <a:lvl7pPr marL="14263926"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7pPr>
      <a:lvl8pPr marL="16458377"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8pPr>
      <a:lvl9pPr marL="18652827"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9pPr>
    </p:bodyStyle>
    <p:otherStyle>
      <a:defPPr>
        <a:defRPr lang="en-US"/>
      </a:defPPr>
      <a:lvl1pPr marL="0" algn="l" defTabSz="4388900" rtl="0" eaLnBrk="1" latinLnBrk="0" hangingPunct="1">
        <a:defRPr sz="8600" kern="1200">
          <a:solidFill>
            <a:schemeClr val="tx1"/>
          </a:solidFill>
          <a:latin typeface="+mn-lt"/>
          <a:ea typeface="+mn-ea"/>
          <a:cs typeface="+mn-cs"/>
        </a:defRPr>
      </a:lvl1pPr>
      <a:lvl2pPr marL="2194451" algn="l" defTabSz="4388900" rtl="0" eaLnBrk="1" latinLnBrk="0" hangingPunct="1">
        <a:defRPr sz="8600" kern="1200">
          <a:solidFill>
            <a:schemeClr val="tx1"/>
          </a:solidFill>
          <a:latin typeface="+mn-lt"/>
          <a:ea typeface="+mn-ea"/>
          <a:cs typeface="+mn-cs"/>
        </a:defRPr>
      </a:lvl2pPr>
      <a:lvl3pPr marL="4388900" algn="l" defTabSz="4388900" rtl="0" eaLnBrk="1" latinLnBrk="0" hangingPunct="1">
        <a:defRPr sz="8600" kern="1200">
          <a:solidFill>
            <a:schemeClr val="tx1"/>
          </a:solidFill>
          <a:latin typeface="+mn-lt"/>
          <a:ea typeface="+mn-ea"/>
          <a:cs typeface="+mn-cs"/>
        </a:defRPr>
      </a:lvl3pPr>
      <a:lvl4pPr marL="6583351" algn="l" defTabSz="4388900" rtl="0" eaLnBrk="1" latinLnBrk="0" hangingPunct="1">
        <a:defRPr sz="8600" kern="1200">
          <a:solidFill>
            <a:schemeClr val="tx1"/>
          </a:solidFill>
          <a:latin typeface="+mn-lt"/>
          <a:ea typeface="+mn-ea"/>
          <a:cs typeface="+mn-cs"/>
        </a:defRPr>
      </a:lvl4pPr>
      <a:lvl5pPr marL="8777801" algn="l" defTabSz="4388900" rtl="0" eaLnBrk="1" latinLnBrk="0" hangingPunct="1">
        <a:defRPr sz="8600" kern="1200">
          <a:solidFill>
            <a:schemeClr val="tx1"/>
          </a:solidFill>
          <a:latin typeface="+mn-lt"/>
          <a:ea typeface="+mn-ea"/>
          <a:cs typeface="+mn-cs"/>
        </a:defRPr>
      </a:lvl5pPr>
      <a:lvl6pPr marL="10972252" algn="l" defTabSz="4388900" rtl="0" eaLnBrk="1" latinLnBrk="0" hangingPunct="1">
        <a:defRPr sz="8600" kern="1200">
          <a:solidFill>
            <a:schemeClr val="tx1"/>
          </a:solidFill>
          <a:latin typeface="+mn-lt"/>
          <a:ea typeface="+mn-ea"/>
          <a:cs typeface="+mn-cs"/>
        </a:defRPr>
      </a:lvl6pPr>
      <a:lvl7pPr marL="13166703" algn="l" defTabSz="4388900" rtl="0" eaLnBrk="1" latinLnBrk="0" hangingPunct="1">
        <a:defRPr sz="8600" kern="1200">
          <a:solidFill>
            <a:schemeClr val="tx1"/>
          </a:solidFill>
          <a:latin typeface="+mn-lt"/>
          <a:ea typeface="+mn-ea"/>
          <a:cs typeface="+mn-cs"/>
        </a:defRPr>
      </a:lvl7pPr>
      <a:lvl8pPr marL="15361152" algn="l" defTabSz="4388900" rtl="0" eaLnBrk="1" latinLnBrk="0" hangingPunct="1">
        <a:defRPr sz="8600" kern="1200">
          <a:solidFill>
            <a:schemeClr val="tx1"/>
          </a:solidFill>
          <a:latin typeface="+mn-lt"/>
          <a:ea typeface="+mn-ea"/>
          <a:cs typeface="+mn-cs"/>
        </a:defRPr>
      </a:lvl8pPr>
      <a:lvl9pPr marL="17555603" algn="l" defTabSz="4388900" rtl="0" eaLnBrk="1" latinLnBrk="0" hangingPunct="1">
        <a:defRPr sz="8600" kern="1200">
          <a:solidFill>
            <a:schemeClr val="tx1"/>
          </a:solidFill>
          <a:latin typeface="+mn-lt"/>
          <a:ea typeface="+mn-ea"/>
          <a:cs typeface="+mn-cs"/>
        </a:defRPr>
      </a:lvl9pPr>
    </p:otherStyle>
  </p:txStyles>
  <p:extLst mod="1">
    <p:ext uri="{27BBF7A9-308A-43DC-89C8-2F10F3537804}">
      <p15:sldGuideLst xmlns:p15="http://schemas.microsoft.com/office/powerpoint/2012/main">
        <p15:guide id="1" orient="horz" pos="2904" userDrawn="1">
          <p15:clr>
            <a:srgbClr val="F26B43"/>
          </p15:clr>
        </p15:guide>
        <p15:guide id="3" pos="9360" userDrawn="1">
          <p15:clr>
            <a:srgbClr val="F26B43"/>
          </p15:clr>
        </p15:guide>
        <p15:guide id="4" pos="18288" userDrawn="1">
          <p15:clr>
            <a:srgbClr val="F26B43"/>
          </p15:clr>
        </p15:guide>
      </p15:sldGuideLst>
    </p:ext>
  </p:extLst>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grpSp>
        <p:nvGrpSpPr>
          <p:cNvPr id="107" name="Group 106"/>
          <p:cNvGrpSpPr/>
          <p:nvPr userDrawn="1"/>
        </p:nvGrpSpPr>
        <p:grpSpPr>
          <a:xfrm>
            <a:off x="-11225189" y="32851"/>
            <a:ext cx="11018865" cy="32918401"/>
            <a:chOff x="-11225189" y="-1"/>
            <a:chExt cx="11018865" cy="32918401"/>
          </a:xfrm>
        </p:grpSpPr>
        <p:sp>
          <p:nvSpPr>
            <p:cNvPr id="108" name="Rectangle 107"/>
            <p:cNvSpPr/>
            <p:nvPr/>
          </p:nvSpPr>
          <p:spPr>
            <a:xfrm>
              <a:off x="-11216136" y="-1"/>
              <a:ext cx="11009812" cy="32918401"/>
            </a:xfrm>
            <a:prstGeom prst="rect">
              <a:avLst/>
            </a:prstGeom>
            <a:solidFill>
              <a:schemeClr val="tx1">
                <a:lumMod val="95000"/>
                <a:lumOff val="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457200" tIns="457200" rIns="457200" bIns="0" rtlCol="0" anchor="t" anchorCtr="0"/>
            <a:lstStyle/>
            <a:p>
              <a:pPr marL="0" marR="0" indent="0" algn="ctr" defTabSz="1518341" rtl="0" eaLnBrk="1" fontAlgn="auto" latinLnBrk="0" hangingPunct="1">
                <a:lnSpc>
                  <a:spcPct val="100000"/>
                </a:lnSpc>
                <a:spcBef>
                  <a:spcPts val="0"/>
                </a:spcBef>
                <a:spcAft>
                  <a:spcPts val="0"/>
                </a:spcAft>
                <a:buClrTx/>
                <a:buSzTx/>
                <a:buFontTx/>
                <a:buNone/>
                <a:tabLst/>
                <a:defRPr/>
              </a:pPr>
              <a:r>
                <a:rPr lang="en-US" sz="3200" b="1" spc="0" dirty="0">
                  <a:solidFill>
                    <a:srgbClr val="FF0000"/>
                  </a:solidFill>
                  <a:latin typeface="Trebuchet MS" pitchFamily="34" charset="0"/>
                </a:rPr>
                <a:t>(—THIS SIDEBAR DOES NOT PRINT—)</a:t>
              </a:r>
              <a:endParaRPr lang="en-US" sz="3200" b="1" spc="600" dirty="0">
                <a:solidFill>
                  <a:schemeClr val="bg1"/>
                </a:solidFill>
                <a:latin typeface="Trebuchet MS" pitchFamily="34" charset="0"/>
              </a:endParaRPr>
            </a:p>
            <a:p>
              <a:pPr algn="ctr"/>
              <a:r>
                <a:rPr lang="en-US" sz="4000" b="1" spc="600" dirty="0">
                  <a:solidFill>
                    <a:schemeClr val="bg1"/>
                  </a:solidFill>
                  <a:latin typeface="Trebuchet MS" pitchFamily="34" charset="0"/>
                </a:rPr>
                <a:t>DESIGN</a:t>
              </a:r>
              <a:r>
                <a:rPr lang="en-US" sz="4000" b="1" spc="600" baseline="0" dirty="0">
                  <a:solidFill>
                    <a:schemeClr val="bg1"/>
                  </a:solidFill>
                  <a:latin typeface="Trebuchet MS" pitchFamily="34" charset="0"/>
                </a:rPr>
                <a:t> </a:t>
              </a:r>
              <a:r>
                <a:rPr lang="en-US" sz="4000" b="1" spc="600" dirty="0">
                  <a:solidFill>
                    <a:schemeClr val="bg1"/>
                  </a:solidFill>
                  <a:latin typeface="Trebuchet MS" pitchFamily="34" charset="0"/>
                </a:rPr>
                <a:t>GUIDE</a:t>
              </a:r>
            </a:p>
            <a:p>
              <a:pPr algn="ctr"/>
              <a:endParaRPr lang="en-US" sz="2800" b="1" dirty="0">
                <a:latin typeface="Trebuchet MS" pitchFamily="34" charset="0"/>
              </a:endParaRPr>
            </a:p>
            <a:p>
              <a:pPr defTabSz="3765639"/>
              <a:r>
                <a:rPr lang="en-US" sz="2800" i="0" dirty="0">
                  <a:latin typeface="Trebuchet MS" pitchFamily="34" charset="0"/>
                </a:rPr>
                <a:t>This PowerPoint</a:t>
              </a:r>
              <a:r>
                <a:rPr lang="en-US" sz="2800" i="0" baseline="0" dirty="0">
                  <a:latin typeface="Trebuchet MS" pitchFamily="34" charset="0"/>
                </a:rPr>
                <a:t> </a:t>
              </a:r>
              <a:r>
                <a:rPr lang="en-US" sz="2800" i="0" dirty="0">
                  <a:latin typeface="Trebuchet MS" pitchFamily="34" charset="0"/>
                </a:rPr>
                <a:t>2007 template produces</a:t>
              </a:r>
              <a:r>
                <a:rPr lang="en-US" sz="2800" i="0" baseline="0" dirty="0">
                  <a:latin typeface="Trebuchet MS" pitchFamily="34" charset="0"/>
                </a:rPr>
                <a:t> </a:t>
              </a:r>
              <a:r>
                <a:rPr lang="en-US" sz="2800" i="0" dirty="0">
                  <a:latin typeface="Trebuchet MS" pitchFamily="34" charset="0"/>
                </a:rPr>
                <a:t>a 36”x48” presentation poster. </a:t>
              </a:r>
              <a:r>
                <a:rPr lang="en-US" sz="2800" dirty="0">
                  <a:latin typeface="Trebuchet MS" pitchFamily="34" charset="0"/>
                </a:rPr>
                <a:t>You</a:t>
              </a:r>
              <a:r>
                <a:rPr lang="en-US" sz="2800" baseline="0" dirty="0">
                  <a:latin typeface="Trebuchet MS" pitchFamily="34" charset="0"/>
                </a:rPr>
                <a:t> can u</a:t>
              </a:r>
              <a:r>
                <a:rPr lang="en-US" sz="2800" dirty="0">
                  <a:latin typeface="Trebuchet MS" pitchFamily="34" charset="0"/>
                </a:rPr>
                <a:t>se</a:t>
              </a:r>
              <a:r>
                <a:rPr lang="en-US" sz="2800" baseline="0" dirty="0">
                  <a:latin typeface="Trebuchet MS" pitchFamily="34" charset="0"/>
                </a:rPr>
                <a:t> it to create your research poster and </a:t>
              </a:r>
              <a:r>
                <a:rPr lang="en-US" sz="2800" dirty="0">
                  <a:latin typeface="Trebuchet MS" pitchFamily="34" charset="0"/>
                </a:rPr>
                <a:t>save valuable time placing titles, subtitles,</a:t>
              </a:r>
              <a:r>
                <a:rPr lang="en-US" sz="2800" baseline="0" dirty="0">
                  <a:latin typeface="Trebuchet MS" pitchFamily="34" charset="0"/>
                </a:rPr>
                <a:t> text, and graphics</a:t>
              </a:r>
              <a:r>
                <a:rPr lang="en-US" sz="2800" dirty="0">
                  <a:latin typeface="Trebuchet MS" pitchFamily="34" charset="0"/>
                </a:rPr>
                <a:t>. </a:t>
              </a:r>
            </a:p>
            <a:p>
              <a:pPr defTabSz="3765639"/>
              <a:endParaRPr lang="en-US" sz="2800" dirty="0">
                <a:latin typeface="Trebuchet MS" pitchFamily="34" charset="0"/>
              </a:endParaRPr>
            </a:p>
            <a:p>
              <a:pPr defTabSz="4389219"/>
              <a:r>
                <a:rPr lang="en-US" sz="2800" dirty="0">
                  <a:latin typeface="Trebuchet MS" pitchFamily="34" charset="0"/>
                </a:rPr>
                <a:t>We provide a series of online tutorials that will guide you through the poster design process and answer your poster production questions. To view our template tutorials, go online to </a:t>
              </a:r>
              <a:r>
                <a:rPr lang="en-US" sz="2800" b="1" dirty="0">
                  <a:solidFill>
                    <a:srgbClr val="FFC000"/>
                  </a:solidFill>
                  <a:latin typeface="Trebuchet MS" pitchFamily="34" charset="0"/>
                </a:rPr>
                <a:t>PosterPresentations.com</a:t>
              </a:r>
              <a:r>
                <a:rPr lang="en-US" sz="2800" b="1" dirty="0">
                  <a:solidFill>
                    <a:schemeClr val="bg1"/>
                  </a:solidFill>
                  <a:latin typeface="Trebuchet MS" pitchFamily="34" charset="0"/>
                </a:rPr>
                <a:t> </a:t>
              </a:r>
              <a:r>
                <a:rPr lang="en-US" sz="2800" dirty="0">
                  <a:solidFill>
                    <a:schemeClr val="bg1"/>
                  </a:solidFill>
                  <a:latin typeface="Trebuchet MS" pitchFamily="34" charset="0"/>
                </a:rPr>
                <a:t>and click on HELP DESK.</a:t>
              </a:r>
            </a:p>
            <a:p>
              <a:pPr defTabSz="4389219"/>
              <a:endParaRPr lang="en-US" sz="2800" dirty="0">
                <a:latin typeface="Trebuchet MS" pitchFamily="34" charset="0"/>
              </a:endParaRPr>
            </a:p>
            <a:p>
              <a:pPr defTabSz="4389219"/>
              <a:r>
                <a:rPr lang="en-US" sz="2800" dirty="0">
                  <a:solidFill>
                    <a:schemeClr val="bg1"/>
                  </a:solidFill>
                  <a:latin typeface="Trebuchet MS" pitchFamily="34" charset="0"/>
                </a:rPr>
                <a:t>When</a:t>
              </a:r>
              <a:r>
                <a:rPr lang="en-US" sz="2800" baseline="0" dirty="0">
                  <a:solidFill>
                    <a:schemeClr val="bg1"/>
                  </a:solidFill>
                  <a:latin typeface="Trebuchet MS" pitchFamily="34" charset="0"/>
                </a:rPr>
                <a:t> you are ready to print your poster</a:t>
              </a:r>
              <a:r>
                <a:rPr lang="en-US" sz="2800" dirty="0">
                  <a:solidFill>
                    <a:schemeClr val="bg1"/>
                  </a:solidFill>
                  <a:latin typeface="Trebuchet MS" pitchFamily="34" charset="0"/>
                </a:rPr>
                <a:t>,</a:t>
              </a:r>
              <a:r>
                <a:rPr lang="en-US" sz="2800" baseline="0" dirty="0">
                  <a:solidFill>
                    <a:schemeClr val="bg1"/>
                  </a:solidFill>
                  <a:latin typeface="Trebuchet MS" pitchFamily="34" charset="0"/>
                </a:rPr>
                <a:t> go online to </a:t>
              </a:r>
              <a:r>
                <a:rPr lang="en-US" sz="2800" b="0" dirty="0">
                  <a:solidFill>
                    <a:schemeClr val="bg1"/>
                  </a:solidFill>
                  <a:latin typeface="Trebuchet MS" pitchFamily="34" charset="0"/>
                </a:rPr>
                <a:t>PosterPresentations.com</a:t>
              </a:r>
              <a:br>
                <a:rPr lang="en-US" sz="2800" dirty="0">
                  <a:solidFill>
                    <a:schemeClr val="bg1"/>
                  </a:solidFill>
                  <a:latin typeface="Trebuchet MS" pitchFamily="34" charset="0"/>
                </a:rPr>
              </a:br>
              <a:endParaRPr lang="en-US" sz="2800" dirty="0">
                <a:solidFill>
                  <a:schemeClr val="bg1"/>
                </a:solidFill>
                <a:latin typeface="Trebuchet MS" pitchFamily="34" charset="0"/>
              </a:endParaRPr>
            </a:p>
            <a:p>
              <a:pPr algn="l" defTabSz="3765639"/>
              <a:r>
                <a:rPr lang="en-US" sz="2800" b="0" dirty="0">
                  <a:solidFill>
                    <a:schemeClr val="bg1"/>
                  </a:solidFill>
                  <a:latin typeface="Trebuchet MS" pitchFamily="34" charset="0"/>
                </a:rPr>
                <a:t>Need</a:t>
              </a:r>
              <a:r>
                <a:rPr lang="en-US" sz="2800" b="0" baseline="0" dirty="0">
                  <a:solidFill>
                    <a:schemeClr val="bg1"/>
                  </a:solidFill>
                  <a:latin typeface="Trebuchet MS" pitchFamily="34" charset="0"/>
                </a:rPr>
                <a:t> assistance? Call us at </a:t>
              </a:r>
              <a:r>
                <a:rPr lang="en-US" sz="2800" b="0" dirty="0">
                  <a:solidFill>
                    <a:srgbClr val="FFC000"/>
                  </a:solidFill>
                  <a:latin typeface="Trebuchet MS" pitchFamily="34" charset="0"/>
                </a:rPr>
                <a:t>1.510.649.3001</a:t>
              </a:r>
            </a:p>
            <a:p>
              <a:pPr algn="l" defTabSz="3765639"/>
              <a:endParaRPr lang="en-US" sz="3600" b="1" dirty="0">
                <a:solidFill>
                  <a:srgbClr val="FFFF00"/>
                </a:solidFill>
                <a:latin typeface="Trebuchet MS" pitchFamily="34" charset="0"/>
              </a:endParaRPr>
            </a:p>
            <a:p>
              <a:pPr algn="ctr"/>
              <a:endParaRPr lang="en-US" sz="2400" b="1" dirty="0">
                <a:solidFill>
                  <a:schemeClr val="bg1"/>
                </a:solidFill>
                <a:latin typeface="Trebuchet MS" pitchFamily="34" charset="0"/>
              </a:endParaRPr>
            </a:p>
            <a:p>
              <a:pPr algn="ctr"/>
              <a:r>
                <a:rPr lang="en-US" sz="4000" b="1" spc="600" dirty="0">
                  <a:solidFill>
                    <a:schemeClr val="bg1"/>
                  </a:solidFill>
                  <a:latin typeface="Trebuchet MS" pitchFamily="34" charset="0"/>
                </a:rPr>
                <a:t>QUICK START</a:t>
              </a:r>
            </a:p>
            <a:p>
              <a:pPr algn="ctr"/>
              <a:endParaRPr lang="en-US" sz="3200" b="1" baseline="0" dirty="0">
                <a:solidFill>
                  <a:schemeClr val="bg1"/>
                </a:solidFill>
                <a:latin typeface="Trebuchet MS" pitchFamily="34" charset="0"/>
              </a:endParaRPr>
            </a:p>
            <a:p>
              <a:pPr algn="ctr"/>
              <a:r>
                <a:rPr lang="en-US" sz="3200" b="1" baseline="0" dirty="0">
                  <a:solidFill>
                    <a:srgbClr val="FFC000"/>
                  </a:solidFill>
                  <a:latin typeface="Trebuchet MS" pitchFamily="34" charset="0"/>
                </a:rPr>
                <a:t>Zoom in and out</a:t>
              </a:r>
            </a:p>
            <a:p>
              <a:pPr marL="1892300" indent="-1892300" algn="l" defTabSz="850900"/>
              <a:r>
                <a:rPr lang="en-US" sz="2400" b="0" baseline="0" dirty="0">
                  <a:solidFill>
                    <a:schemeClr val="bg1"/>
                  </a:solidFill>
                  <a:latin typeface="Trebuchet MS" pitchFamily="34" charset="0"/>
                </a:rPr>
                <a:t>	</a:t>
              </a:r>
              <a:r>
                <a:rPr lang="en-US" sz="2400" b="0" baseline="0" dirty="0">
                  <a:solidFill>
                    <a:schemeClr val="bg1">
                      <a:lumMod val="75000"/>
                    </a:schemeClr>
                  </a:solidFill>
                  <a:latin typeface="Trebuchet MS" pitchFamily="34" charset="0"/>
                </a:rPr>
                <a:t>As you work on your poster zoom in and out to the level that is more comfortable to you. </a:t>
              </a:r>
            </a:p>
            <a:p>
              <a:pPr marL="1892300" indent="-1892300" algn="l" defTabSz="850900"/>
              <a:r>
                <a:rPr lang="en-US" sz="2400" b="1" baseline="0" dirty="0">
                  <a:solidFill>
                    <a:schemeClr val="bg1">
                      <a:lumMod val="75000"/>
                    </a:schemeClr>
                  </a:solidFill>
                  <a:latin typeface="Trebuchet MS" pitchFamily="34" charset="0"/>
                </a:rPr>
                <a:t>	</a:t>
              </a:r>
              <a:r>
                <a:rPr lang="en-US" sz="2400" b="0" baseline="0" dirty="0">
                  <a:solidFill>
                    <a:schemeClr val="bg1">
                      <a:lumMod val="75000"/>
                    </a:schemeClr>
                  </a:solidFill>
                  <a:latin typeface="Trebuchet MS" pitchFamily="34" charset="0"/>
                </a:rPr>
                <a:t>Go to VIEW &gt; ZOOM.</a:t>
              </a:r>
            </a:p>
            <a:p>
              <a:pPr algn="l"/>
              <a:endParaRPr lang="en-US" sz="2800" b="0" baseline="0" dirty="0">
                <a:solidFill>
                  <a:schemeClr val="bg1"/>
                </a:solidFill>
                <a:latin typeface="Trebuchet MS" pitchFamily="34" charset="0"/>
              </a:endParaRPr>
            </a:p>
            <a:p>
              <a:pPr algn="ctr"/>
              <a:r>
                <a:rPr lang="en-US" sz="3200" b="1" baseline="0" dirty="0">
                  <a:solidFill>
                    <a:srgbClr val="FFC000"/>
                  </a:solidFill>
                  <a:latin typeface="Trebuchet MS" pitchFamily="34" charset="0"/>
                </a:rPr>
                <a:t>Title, Authors, and Affiliations</a:t>
              </a:r>
            </a:p>
            <a:p>
              <a:pPr algn="l"/>
              <a:r>
                <a:rPr lang="en-US" sz="2400" b="0" baseline="0" dirty="0">
                  <a:solidFill>
                    <a:schemeClr val="bg1">
                      <a:lumMod val="75000"/>
                    </a:schemeClr>
                  </a:solidFill>
                  <a:latin typeface="Trebuchet MS" pitchFamily="34" charset="0"/>
                </a:rPr>
                <a:t>Start designing your poster by adding the title, the names of the authors, and the affiliated institutions. </a:t>
              </a:r>
              <a:r>
                <a:rPr lang="en-US" sz="2400" b="0" spc="0" baseline="0" dirty="0">
                  <a:solidFill>
                    <a:schemeClr val="bg1">
                      <a:lumMod val="75000"/>
                    </a:schemeClr>
                  </a:solidFill>
                  <a:latin typeface="Trebuchet MS" pitchFamily="34" charset="0"/>
                </a:rPr>
                <a:t>You can type or paste text into the provided boxes. The template will automatically adjust the size of your text to fit the title box. You can manually override this feature and change the size of your text. </a:t>
              </a:r>
            </a:p>
            <a:p>
              <a:pPr algn="l"/>
              <a:endParaRPr lang="en-US" sz="2400" b="0" spc="0" baseline="0" dirty="0">
                <a:solidFill>
                  <a:schemeClr val="bg1">
                    <a:lumMod val="75000"/>
                  </a:schemeClr>
                </a:solidFill>
                <a:latin typeface="Trebuchet MS" pitchFamily="34" charset="0"/>
              </a:endParaRPr>
            </a:p>
            <a:p>
              <a:pPr algn="l"/>
              <a:r>
                <a:rPr lang="en-US" sz="2400" b="1" spc="300" baseline="0" dirty="0">
                  <a:solidFill>
                    <a:srgbClr val="FFC000"/>
                  </a:solidFill>
                  <a:latin typeface="Trebuchet MS" pitchFamily="34" charset="0"/>
                </a:rPr>
                <a:t>TIP</a:t>
              </a:r>
              <a:r>
                <a:rPr lang="en-US" sz="2400" b="1" baseline="0" dirty="0">
                  <a:solidFill>
                    <a:srgbClr val="FFC000"/>
                  </a:solidFill>
                  <a:latin typeface="Trebuchet MS" pitchFamily="34" charset="0"/>
                </a:rPr>
                <a:t>: </a:t>
              </a:r>
              <a:r>
                <a:rPr lang="en-US" sz="2400" b="0" baseline="0" dirty="0">
                  <a:solidFill>
                    <a:schemeClr val="bg1">
                      <a:lumMod val="75000"/>
                    </a:schemeClr>
                  </a:solidFill>
                  <a:latin typeface="Trebuchet MS" pitchFamily="34" charset="0"/>
                </a:rPr>
                <a:t>The font size of your title should be bigger than your name(s) and institution name(s).</a:t>
              </a:r>
            </a:p>
            <a:p>
              <a:pPr algn="l"/>
              <a:br>
                <a:rPr lang="en-US" sz="2800" b="1" baseline="0" dirty="0">
                  <a:solidFill>
                    <a:schemeClr val="bg1"/>
                  </a:solidFill>
                  <a:latin typeface="Trebuchet MS" pitchFamily="34" charset="0"/>
                </a:rPr>
              </a:br>
              <a:endParaRPr lang="en-US" sz="2800" b="1" dirty="0">
                <a:solidFill>
                  <a:schemeClr val="bg1"/>
                </a:solidFill>
                <a:latin typeface="Trebuchet MS" pitchFamily="34" charset="0"/>
              </a:endParaRPr>
            </a:p>
            <a:p>
              <a:pPr algn="ctr"/>
              <a:endParaRPr lang="en-US" sz="2800" b="1" dirty="0">
                <a:solidFill>
                  <a:srgbClr val="FFC000"/>
                </a:solidFill>
                <a:latin typeface="Trebuchet MS" pitchFamily="34" charset="0"/>
              </a:endParaRPr>
            </a:p>
            <a:p>
              <a:pPr algn="ctr"/>
              <a:endParaRPr lang="en-US" sz="2800" b="1" dirty="0">
                <a:solidFill>
                  <a:srgbClr val="FFC000"/>
                </a:solidFill>
                <a:latin typeface="Trebuchet MS" pitchFamily="34" charset="0"/>
              </a:endParaRPr>
            </a:p>
            <a:p>
              <a:pPr algn="ctr"/>
              <a:r>
                <a:rPr lang="en-US" sz="3200" b="1" dirty="0">
                  <a:solidFill>
                    <a:srgbClr val="FFC000"/>
                  </a:solidFill>
                  <a:latin typeface="Trebuchet MS" pitchFamily="34" charset="0"/>
                </a:rPr>
                <a:t>Adding Logos</a:t>
              </a:r>
              <a:r>
                <a:rPr lang="en-US" sz="3200" b="1" baseline="0" dirty="0">
                  <a:solidFill>
                    <a:srgbClr val="FFC000"/>
                  </a:solidFill>
                  <a:latin typeface="Trebuchet MS" pitchFamily="34" charset="0"/>
                </a:rPr>
                <a:t> / Seals</a:t>
              </a:r>
            </a:p>
            <a:p>
              <a:pPr algn="l"/>
              <a:r>
                <a:rPr lang="en-US" sz="2400" b="0" baseline="0" dirty="0">
                  <a:solidFill>
                    <a:schemeClr val="bg1">
                      <a:lumMod val="75000"/>
                    </a:schemeClr>
                  </a:solidFill>
                  <a:latin typeface="Trebuchet MS" pitchFamily="34" charset="0"/>
                </a:rPr>
                <a:t>Most often, logos are added on each side of the title. You can insert a logo by dragging and dropping it from your desktop, copy and paste or by going to INSERT &gt; PICTURES. Logos taken from web sites are likely to be low quality when printed. Zoom it at 100% to see what the logo will look like on the final poster and make any necessary adjustments.  </a:t>
              </a:r>
            </a:p>
            <a:p>
              <a:pPr algn="l"/>
              <a:endParaRPr lang="en-US" sz="2400" b="0" spc="300" baseline="0" dirty="0">
                <a:solidFill>
                  <a:schemeClr val="bg1">
                    <a:lumMod val="75000"/>
                  </a:schemeClr>
                </a:solidFill>
                <a:latin typeface="Trebuchet MS" pitchFamily="34" charset="0"/>
              </a:endParaRPr>
            </a:p>
            <a:p>
              <a:pPr algn="l"/>
              <a:r>
                <a:rPr lang="en-US" sz="2400" b="1" spc="300" baseline="0" dirty="0">
                  <a:solidFill>
                    <a:srgbClr val="FFC000"/>
                  </a:solidFill>
                  <a:latin typeface="Trebuchet MS" pitchFamily="34" charset="0"/>
                </a:rPr>
                <a:t>TIP:</a:t>
              </a:r>
              <a:r>
                <a:rPr lang="en-US" sz="2400" b="1" spc="0" baseline="0" dirty="0">
                  <a:solidFill>
                    <a:srgbClr val="FFC000"/>
                  </a:solidFill>
                  <a:latin typeface="Trebuchet MS" pitchFamily="34" charset="0"/>
                </a:rPr>
                <a:t> </a:t>
              </a:r>
              <a:r>
                <a:rPr lang="en-US" sz="2400" b="0" baseline="0" dirty="0">
                  <a:solidFill>
                    <a:schemeClr val="bg1">
                      <a:lumMod val="75000"/>
                    </a:schemeClr>
                  </a:solidFill>
                  <a:latin typeface="Trebuchet MS" pitchFamily="34" charset="0"/>
                </a:rPr>
                <a:t>See if your school’s logo is available on our free poster templates page.</a:t>
              </a:r>
            </a:p>
            <a:p>
              <a:pPr algn="l"/>
              <a:endParaRPr lang="en-US" sz="2400" b="0" baseline="0" dirty="0">
                <a:latin typeface="Trebuchet MS" pitchFamily="34" charset="0"/>
              </a:endParaRPr>
            </a:p>
            <a:p>
              <a:pPr algn="ctr"/>
              <a:r>
                <a:rPr lang="en-US" sz="3200" b="1" baseline="0" dirty="0">
                  <a:solidFill>
                    <a:srgbClr val="FFC000"/>
                  </a:solidFill>
                  <a:latin typeface="Trebuchet MS" pitchFamily="34" charset="0"/>
                </a:rPr>
                <a:t>Photographs / Graphics</a:t>
              </a:r>
            </a:p>
            <a:p>
              <a:pPr algn="l" defTabSz="977900"/>
              <a:r>
                <a:rPr lang="en-US" sz="2400" b="0" baseline="0" dirty="0">
                  <a:solidFill>
                    <a:schemeClr val="bg1">
                      <a:lumMod val="75000"/>
                    </a:schemeClr>
                  </a:solidFill>
                  <a:latin typeface="Trebuchet MS" pitchFamily="34" charset="0"/>
                </a:rPr>
                <a:t>You can add images by dragging and dropping from your desktop, copy and paste, or by going to INSERT &gt; PICTURES. Resize images proportionally by holding down the SHIFT key and dragging one of the corner handles. For a professional-looking poster, do not distort your images by enlarging them </a:t>
              </a:r>
              <a:r>
                <a:rPr lang="en-US" sz="2400" b="0" spc="0" baseline="0" dirty="0">
                  <a:solidFill>
                    <a:schemeClr val="bg1">
                      <a:lumMod val="75000"/>
                    </a:schemeClr>
                  </a:solidFill>
                  <a:latin typeface="Trebuchet MS" pitchFamily="34" charset="0"/>
                </a:rPr>
                <a:t>disproportionally.</a:t>
              </a:r>
            </a:p>
            <a:p>
              <a:pPr algn="l" defTabSz="977900"/>
              <a:endParaRPr lang="en-US" sz="2400" b="0" baseline="0" dirty="0">
                <a:latin typeface="Trebuchet MS" pitchFamily="34" charset="0"/>
              </a:endParaRPr>
            </a:p>
            <a:p>
              <a:pPr algn="ctr"/>
              <a:endParaRPr lang="en-US" sz="2800" b="1" baseline="0" dirty="0">
                <a:solidFill>
                  <a:srgbClr val="FFC000"/>
                </a:solidFill>
                <a:latin typeface="Trebuchet MS" pitchFamily="34" charset="0"/>
              </a:endParaRPr>
            </a:p>
            <a:p>
              <a:pPr algn="ctr"/>
              <a:endParaRPr lang="en-US" sz="2800" b="1" baseline="0" dirty="0">
                <a:solidFill>
                  <a:srgbClr val="FFC000"/>
                </a:solidFill>
                <a:latin typeface="Trebuchet MS" pitchFamily="34" charset="0"/>
              </a:endParaRPr>
            </a:p>
            <a:p>
              <a:pPr algn="ctr"/>
              <a:endParaRPr lang="en-US" sz="2800" b="1" baseline="0" dirty="0">
                <a:solidFill>
                  <a:srgbClr val="FFC000"/>
                </a:solidFill>
                <a:latin typeface="Trebuchet MS" pitchFamily="34" charset="0"/>
              </a:endParaRPr>
            </a:p>
            <a:p>
              <a:pPr algn="ctr"/>
              <a:endParaRPr lang="en-US" sz="2800" b="1" baseline="0" dirty="0">
                <a:solidFill>
                  <a:srgbClr val="FFC000"/>
                </a:solidFill>
                <a:latin typeface="Trebuchet MS" pitchFamily="34" charset="0"/>
              </a:endParaRPr>
            </a:p>
            <a:p>
              <a:pPr algn="ctr"/>
              <a:endParaRPr lang="en-US" sz="2800" b="1" baseline="0" dirty="0">
                <a:solidFill>
                  <a:srgbClr val="FFC000"/>
                </a:solidFill>
                <a:latin typeface="Trebuchet MS" pitchFamily="34" charset="0"/>
              </a:endParaRPr>
            </a:p>
            <a:p>
              <a:pPr algn="ctr"/>
              <a:endParaRPr lang="en-US" sz="2800" b="1" baseline="0" dirty="0">
                <a:solidFill>
                  <a:srgbClr val="FFC000"/>
                </a:solidFill>
                <a:latin typeface="Trebuchet MS" pitchFamily="34" charset="0"/>
              </a:endParaRPr>
            </a:p>
            <a:p>
              <a:pPr algn="ctr"/>
              <a:r>
                <a:rPr lang="en-US" sz="3200" b="1" baseline="0" dirty="0">
                  <a:solidFill>
                    <a:srgbClr val="FFC000"/>
                  </a:solidFill>
                  <a:latin typeface="Trebuchet MS" pitchFamily="34" charset="0"/>
                </a:rPr>
                <a:t>Image Quality Check</a:t>
              </a:r>
            </a:p>
            <a:p>
              <a:pPr lvl="0" algn="l" defTabSz="977900"/>
              <a:r>
                <a:rPr lang="en-US" sz="2400" b="0" baseline="0" dirty="0">
                  <a:solidFill>
                    <a:schemeClr val="bg1">
                      <a:lumMod val="75000"/>
                    </a:schemeClr>
                  </a:solidFill>
                  <a:latin typeface="Trebuchet MS" pitchFamily="34" charset="0"/>
                </a:rPr>
                <a:t>Zoom in and look at your images at 100% magnification. If they look good they will print well. </a:t>
              </a:r>
              <a:endParaRPr lang="en-US" sz="2800" b="0" dirty="0">
                <a:latin typeface="Trebuchet MS" pitchFamily="34" charset="0"/>
              </a:endParaRPr>
            </a:p>
          </p:txBody>
        </p:sp>
        <p:cxnSp>
          <p:nvCxnSpPr>
            <p:cNvPr id="109" name="Straight Connector 108"/>
            <p:cNvCxnSpPr/>
            <p:nvPr/>
          </p:nvCxnSpPr>
          <p:spPr>
            <a:xfrm>
              <a:off x="-11225189" y="8422500"/>
              <a:ext cx="10999746" cy="3341"/>
            </a:xfrm>
            <a:prstGeom prst="line">
              <a:avLst/>
            </a:prstGeom>
            <a:ln>
              <a:solidFill>
                <a:srgbClr val="FFC000"/>
              </a:solidFill>
            </a:ln>
          </p:spPr>
          <p:style>
            <a:lnRef idx="1">
              <a:schemeClr val="accent1"/>
            </a:lnRef>
            <a:fillRef idx="0">
              <a:schemeClr val="accent1"/>
            </a:fillRef>
            <a:effectRef idx="0">
              <a:schemeClr val="accent1"/>
            </a:effectRef>
            <a:fontRef idx="minor">
              <a:schemeClr val="tx1"/>
            </a:fontRef>
          </p:style>
        </p:cxnSp>
        <p:pic>
          <p:nvPicPr>
            <p:cNvPr id="110" name="Picture 109"/>
            <p:cNvPicPr>
              <a:picLocks noChangeAspect="1"/>
            </p:cNvPicPr>
            <p:nvPr userDrawn="1"/>
          </p:nvPicPr>
          <p:blipFill>
            <a:blip r:embed="rId4"/>
            <a:stretch>
              <a:fillRect/>
            </a:stretch>
          </p:blipFill>
          <p:spPr>
            <a:xfrm>
              <a:off x="-10740740" y="10261718"/>
              <a:ext cx="1597666" cy="1201935"/>
            </a:xfrm>
            <a:prstGeom prst="rect">
              <a:avLst/>
            </a:prstGeom>
          </p:spPr>
        </p:pic>
        <p:pic>
          <p:nvPicPr>
            <p:cNvPr id="111" name="Picture 110"/>
            <p:cNvPicPr>
              <a:picLocks noChangeAspect="1"/>
            </p:cNvPicPr>
            <p:nvPr userDrawn="1"/>
          </p:nvPicPr>
          <p:blipFill>
            <a:blip r:embed="rId5"/>
            <a:stretch>
              <a:fillRect/>
            </a:stretch>
          </p:blipFill>
          <p:spPr>
            <a:xfrm>
              <a:off x="-10732765" y="15696927"/>
              <a:ext cx="9986808" cy="1053596"/>
            </a:xfrm>
            <a:prstGeom prst="rect">
              <a:avLst/>
            </a:prstGeom>
          </p:spPr>
        </p:pic>
        <p:grpSp>
          <p:nvGrpSpPr>
            <p:cNvPr id="112" name="Group 111"/>
            <p:cNvGrpSpPr/>
            <p:nvPr userDrawn="1"/>
          </p:nvGrpSpPr>
          <p:grpSpPr>
            <a:xfrm>
              <a:off x="-9744993" y="23540957"/>
              <a:ext cx="7531182" cy="2120439"/>
              <a:chOff x="-4470427" y="11016658"/>
              <a:chExt cx="3470785" cy="974220"/>
            </a:xfrm>
          </p:grpSpPr>
          <p:grpSp>
            <p:nvGrpSpPr>
              <p:cNvPr id="118" name="Group 117"/>
              <p:cNvGrpSpPr/>
              <p:nvPr userDrawn="1"/>
            </p:nvGrpSpPr>
            <p:grpSpPr>
              <a:xfrm>
                <a:off x="-2783495" y="11060886"/>
                <a:ext cx="624431" cy="893535"/>
                <a:chOff x="-3958697" y="11117435"/>
                <a:chExt cx="779338" cy="1280430"/>
              </a:xfrm>
            </p:grpSpPr>
            <p:pic>
              <p:nvPicPr>
                <p:cNvPr id="124" name="Picture 123"/>
                <p:cNvPicPr>
                  <a:picLocks noChangeAspect="1"/>
                </p:cNvPicPr>
                <p:nvPr userDrawn="1"/>
              </p:nvPicPr>
              <p:blipFill>
                <a:blip r:embed="rId6"/>
                <a:stretch>
                  <a:fillRect/>
                </a:stretch>
              </p:blipFill>
              <p:spPr>
                <a:xfrm>
                  <a:off x="-3948160" y="11117435"/>
                  <a:ext cx="768801" cy="1090857"/>
                </a:xfrm>
                <a:prstGeom prst="rect">
                  <a:avLst/>
                </a:prstGeom>
              </p:spPr>
            </p:pic>
            <p:sp>
              <p:nvSpPr>
                <p:cNvPr id="125" name="TextBox 124"/>
                <p:cNvSpPr txBox="1"/>
                <p:nvPr userDrawn="1"/>
              </p:nvSpPr>
              <p:spPr>
                <a:xfrm>
                  <a:off x="-3958697" y="12114178"/>
                  <a:ext cx="779337" cy="283687"/>
                </a:xfrm>
                <a:prstGeom prst="rect">
                  <a:avLst/>
                </a:prstGeom>
                <a:solidFill>
                  <a:schemeClr val="accent1"/>
                </a:solidFill>
                <a:ln>
                  <a:noFill/>
                </a:ln>
              </p:spPr>
              <p:txBody>
                <a:bodyPr wrap="square" lIns="91440" tIns="91440" rIns="91440" bIns="91440" rtlCol="0">
                  <a:spAutoFit/>
                </a:bodyPr>
                <a:lstStyle/>
                <a:p>
                  <a:pPr algn="ctr"/>
                  <a:r>
                    <a:rPr lang="en-US" sz="1600" b="1" dirty="0">
                      <a:solidFill>
                        <a:schemeClr val="tx1"/>
                      </a:solidFill>
                    </a:rPr>
                    <a:t>ORIGINAL</a:t>
                  </a:r>
                </a:p>
              </p:txBody>
            </p:sp>
          </p:grpSp>
          <p:grpSp>
            <p:nvGrpSpPr>
              <p:cNvPr id="119" name="Group 118"/>
              <p:cNvGrpSpPr/>
              <p:nvPr userDrawn="1"/>
            </p:nvGrpSpPr>
            <p:grpSpPr>
              <a:xfrm>
                <a:off x="-2033159" y="11060889"/>
                <a:ext cx="1033517" cy="893529"/>
                <a:chOff x="-2921738" y="11200127"/>
                <a:chExt cx="1420279" cy="1227904"/>
              </a:xfrm>
            </p:grpSpPr>
            <p:pic>
              <p:nvPicPr>
                <p:cNvPr id="122" name="Picture 121"/>
                <p:cNvPicPr>
                  <a:picLocks noChangeAspect="1"/>
                </p:cNvPicPr>
                <p:nvPr userDrawn="1"/>
              </p:nvPicPr>
              <p:blipFill>
                <a:blip r:embed="rId6"/>
                <a:stretch>
                  <a:fillRect/>
                </a:stretch>
              </p:blipFill>
              <p:spPr>
                <a:xfrm>
                  <a:off x="-2921738" y="11200127"/>
                  <a:ext cx="1420279" cy="1029694"/>
                </a:xfrm>
                <a:prstGeom prst="rect">
                  <a:avLst/>
                </a:prstGeom>
              </p:spPr>
            </p:pic>
            <p:sp>
              <p:nvSpPr>
                <p:cNvPr id="123" name="TextBox 122"/>
                <p:cNvSpPr txBox="1"/>
                <p:nvPr userDrawn="1"/>
              </p:nvSpPr>
              <p:spPr>
                <a:xfrm>
                  <a:off x="-2918991" y="12175418"/>
                  <a:ext cx="1417532" cy="252613"/>
                </a:xfrm>
                <a:prstGeom prst="rect">
                  <a:avLst/>
                </a:prstGeom>
                <a:solidFill>
                  <a:srgbClr val="FF0000"/>
                </a:solidFill>
              </p:spPr>
              <p:txBody>
                <a:bodyPr wrap="square" lIns="457200" tIns="91440" rIns="457200" bIns="91440" rtlCol="0">
                  <a:spAutoFit/>
                </a:bodyPr>
                <a:lstStyle/>
                <a:p>
                  <a:pPr algn="ctr"/>
                  <a:r>
                    <a:rPr lang="en-US" sz="1400" b="1" dirty="0">
                      <a:solidFill>
                        <a:schemeClr val="bg1"/>
                      </a:solidFill>
                    </a:rPr>
                    <a:t>DISTORTED</a:t>
                  </a:r>
                  <a:endParaRPr lang="en-US" sz="700" b="1" dirty="0">
                    <a:solidFill>
                      <a:schemeClr val="bg1"/>
                    </a:solidFill>
                  </a:endParaRPr>
                </a:p>
              </p:txBody>
            </p:sp>
          </p:grpSp>
          <p:pic>
            <p:nvPicPr>
              <p:cNvPr id="120" name="Picture 119"/>
              <p:cNvPicPr>
                <a:picLocks noChangeAspect="1"/>
              </p:cNvPicPr>
              <p:nvPr userDrawn="1"/>
            </p:nvPicPr>
            <p:blipFill>
              <a:blip r:embed="rId7"/>
              <a:stretch>
                <a:fillRect/>
              </a:stretch>
            </p:blipFill>
            <p:spPr>
              <a:xfrm>
                <a:off x="-4470427" y="11016658"/>
                <a:ext cx="1098742" cy="847761"/>
              </a:xfrm>
              <a:prstGeom prst="rect">
                <a:avLst/>
              </a:prstGeom>
            </p:spPr>
          </p:pic>
          <p:sp>
            <p:nvSpPr>
              <p:cNvPr id="121" name="TextBox 120"/>
              <p:cNvSpPr txBox="1"/>
              <p:nvPr userDrawn="1"/>
            </p:nvSpPr>
            <p:spPr>
              <a:xfrm>
                <a:off x="-4440600" y="11665645"/>
                <a:ext cx="1035685" cy="325233"/>
              </a:xfrm>
              <a:prstGeom prst="rect">
                <a:avLst/>
              </a:prstGeom>
              <a:noFill/>
            </p:spPr>
            <p:txBody>
              <a:bodyPr wrap="square" lIns="457200" tIns="457200" rIns="457200" bIns="0" rtlCol="0">
                <a:spAutoFit/>
              </a:bodyPr>
              <a:lstStyle/>
              <a:p>
                <a:pPr algn="ctr"/>
                <a:r>
                  <a:rPr lang="en-US" sz="1600" dirty="0">
                    <a:solidFill>
                      <a:schemeClr val="bg1"/>
                    </a:solidFill>
                  </a:rPr>
                  <a:t>Corner</a:t>
                </a:r>
                <a:r>
                  <a:rPr lang="en-US" sz="1600" baseline="0" dirty="0">
                    <a:solidFill>
                      <a:schemeClr val="bg1"/>
                    </a:solidFill>
                  </a:rPr>
                  <a:t> handles</a:t>
                </a:r>
                <a:endParaRPr lang="en-US" sz="1600" dirty="0">
                  <a:solidFill>
                    <a:schemeClr val="bg1"/>
                  </a:solidFill>
                </a:endParaRPr>
              </a:p>
            </p:txBody>
          </p:sp>
        </p:grpSp>
        <p:grpSp>
          <p:nvGrpSpPr>
            <p:cNvPr id="113" name="Group 112"/>
            <p:cNvGrpSpPr/>
            <p:nvPr userDrawn="1"/>
          </p:nvGrpSpPr>
          <p:grpSpPr>
            <a:xfrm>
              <a:off x="-10398793" y="27751410"/>
              <a:ext cx="9323012" cy="2453251"/>
              <a:chOff x="-4754996" y="12734136"/>
              <a:chExt cx="4296559" cy="1127128"/>
            </a:xfrm>
          </p:grpSpPr>
          <p:graphicFrame>
            <p:nvGraphicFramePr>
              <p:cNvPr id="114" name="Object 113"/>
              <p:cNvGraphicFramePr>
                <a:graphicFrameLocks noChangeAspect="1"/>
              </p:cNvGraphicFramePr>
              <p:nvPr userDrawn="1">
                <p:extLst>
                  <p:ext uri="{D42A27DB-BD31-4B8C-83A1-F6EECF244321}">
                    <p14:modId xmlns:p14="http://schemas.microsoft.com/office/powerpoint/2010/main" val="1449971961"/>
                  </p:ext>
                </p:extLst>
              </p:nvPr>
            </p:nvGraphicFramePr>
            <p:xfrm>
              <a:off x="-4533347" y="12734142"/>
              <a:ext cx="1828800" cy="1117600"/>
            </p:xfrm>
            <a:graphic>
              <a:graphicData uri="http://schemas.openxmlformats.org/presentationml/2006/ole">
                <mc:AlternateContent xmlns:mc="http://schemas.openxmlformats.org/markup-compatibility/2006">
                  <mc:Choice xmlns:v="urn:schemas-microsoft-com:vml" Requires="v">
                    <p:oleObj spid="_x0000_s7342" name="Image" r:id="rId8" imgW="1828440" imgH="1117440" progId="Photoshop.Image.13">
                      <p:embed/>
                    </p:oleObj>
                  </mc:Choice>
                  <mc:Fallback>
                    <p:oleObj name="Image" r:id="rId8" imgW="1828440" imgH="1117440" progId="Photoshop.Image.13">
                      <p:embed/>
                      <p:pic>
                        <p:nvPicPr>
                          <p:cNvPr id="0" name=""/>
                          <p:cNvPicPr/>
                          <p:nvPr/>
                        </p:nvPicPr>
                        <p:blipFill>
                          <a:blip r:embed="rId9"/>
                          <a:stretch>
                            <a:fillRect/>
                          </a:stretch>
                        </p:blipFill>
                        <p:spPr>
                          <a:xfrm>
                            <a:off x="-4533347" y="12734142"/>
                            <a:ext cx="1828800" cy="1117600"/>
                          </a:xfrm>
                          <a:prstGeom prst="rect">
                            <a:avLst/>
                          </a:prstGeom>
                        </p:spPr>
                      </p:pic>
                    </p:oleObj>
                  </mc:Fallback>
                </mc:AlternateContent>
              </a:graphicData>
            </a:graphic>
          </p:graphicFrame>
          <p:graphicFrame>
            <p:nvGraphicFramePr>
              <p:cNvPr id="115" name="Object 114"/>
              <p:cNvGraphicFramePr>
                <a:graphicFrameLocks noChangeAspect="1"/>
              </p:cNvGraphicFramePr>
              <p:nvPr userDrawn="1">
                <p:extLst>
                  <p:ext uri="{D42A27DB-BD31-4B8C-83A1-F6EECF244321}">
                    <p14:modId xmlns:p14="http://schemas.microsoft.com/office/powerpoint/2010/main" val="358709225"/>
                  </p:ext>
                </p:extLst>
              </p:nvPr>
            </p:nvGraphicFramePr>
            <p:xfrm>
              <a:off x="-2456641" y="12737835"/>
              <a:ext cx="1828800" cy="1117600"/>
            </p:xfrm>
            <a:graphic>
              <a:graphicData uri="http://schemas.openxmlformats.org/presentationml/2006/ole">
                <mc:AlternateContent xmlns:mc="http://schemas.openxmlformats.org/markup-compatibility/2006">
                  <mc:Choice xmlns:v="urn:schemas-microsoft-com:vml" Requires="v">
                    <p:oleObj spid="_x0000_s7343" name="Image" r:id="rId10" imgW="1828440" imgH="1117440" progId="Photoshop.Image.13">
                      <p:embed/>
                    </p:oleObj>
                  </mc:Choice>
                  <mc:Fallback>
                    <p:oleObj name="Image" r:id="rId10" imgW="1828440" imgH="1117440" progId="Photoshop.Image.13">
                      <p:embed/>
                      <p:pic>
                        <p:nvPicPr>
                          <p:cNvPr id="0" name=""/>
                          <p:cNvPicPr/>
                          <p:nvPr/>
                        </p:nvPicPr>
                        <p:blipFill>
                          <a:blip r:embed="rId11"/>
                          <a:stretch>
                            <a:fillRect/>
                          </a:stretch>
                        </p:blipFill>
                        <p:spPr>
                          <a:xfrm>
                            <a:off x="-2456641" y="12737835"/>
                            <a:ext cx="1828800" cy="1117600"/>
                          </a:xfrm>
                          <a:prstGeom prst="rect">
                            <a:avLst/>
                          </a:prstGeom>
                        </p:spPr>
                      </p:pic>
                    </p:oleObj>
                  </mc:Fallback>
                </mc:AlternateContent>
              </a:graphicData>
            </a:graphic>
          </p:graphicFrame>
          <p:sp>
            <p:nvSpPr>
              <p:cNvPr id="116" name="TextBox 115"/>
              <p:cNvSpPr txBox="1"/>
              <p:nvPr userDrawn="1"/>
            </p:nvSpPr>
            <p:spPr>
              <a:xfrm rot="16200000">
                <a:off x="-5235785" y="13214925"/>
                <a:ext cx="1117601" cy="156024"/>
              </a:xfrm>
              <a:prstGeom prst="rect">
                <a:avLst/>
              </a:prstGeom>
              <a:noFill/>
            </p:spPr>
            <p:txBody>
              <a:bodyPr wrap="square" lIns="91440" tIns="91440" rIns="91440" bIns="0" rtlCol="0">
                <a:spAutoFit/>
              </a:bodyPr>
              <a:lstStyle/>
              <a:p>
                <a:pPr algn="ctr"/>
                <a:r>
                  <a:rPr lang="en-US" sz="1600" dirty="0">
                    <a:solidFill>
                      <a:srgbClr val="92D050"/>
                    </a:solidFill>
                  </a:rPr>
                  <a:t>Good</a:t>
                </a:r>
                <a:r>
                  <a:rPr lang="en-US" sz="1600" baseline="0" dirty="0">
                    <a:solidFill>
                      <a:srgbClr val="92D050"/>
                    </a:solidFill>
                  </a:rPr>
                  <a:t> </a:t>
                </a:r>
                <a:r>
                  <a:rPr lang="en-US" sz="1600" baseline="0" dirty="0">
                    <a:solidFill>
                      <a:schemeClr val="bg1"/>
                    </a:solidFill>
                  </a:rPr>
                  <a:t>printing quality</a:t>
                </a:r>
                <a:endParaRPr lang="en-US" sz="1600" dirty="0">
                  <a:solidFill>
                    <a:schemeClr val="bg1"/>
                  </a:solidFill>
                </a:endParaRPr>
              </a:p>
            </p:txBody>
          </p:sp>
          <p:sp>
            <p:nvSpPr>
              <p:cNvPr id="117" name="TextBox 116"/>
              <p:cNvSpPr txBox="1"/>
              <p:nvPr userDrawn="1"/>
            </p:nvSpPr>
            <p:spPr>
              <a:xfrm rot="16200000">
                <a:off x="-1095250" y="13224452"/>
                <a:ext cx="1117601" cy="156024"/>
              </a:xfrm>
              <a:prstGeom prst="rect">
                <a:avLst/>
              </a:prstGeom>
              <a:noFill/>
            </p:spPr>
            <p:txBody>
              <a:bodyPr wrap="square" lIns="91440" tIns="91440" rIns="91440" bIns="0" rtlCol="0">
                <a:spAutoFit/>
              </a:bodyPr>
              <a:lstStyle/>
              <a:p>
                <a:pPr algn="ctr"/>
                <a:r>
                  <a:rPr lang="en-US" sz="1600" dirty="0">
                    <a:solidFill>
                      <a:srgbClr val="FF0000"/>
                    </a:solidFill>
                  </a:rPr>
                  <a:t>Bad </a:t>
                </a:r>
                <a:r>
                  <a:rPr lang="en-US" sz="1600" dirty="0">
                    <a:solidFill>
                      <a:schemeClr val="bg1"/>
                    </a:solidFill>
                  </a:rPr>
                  <a:t>printing quality</a:t>
                </a:r>
              </a:p>
            </p:txBody>
          </p:sp>
        </p:grpSp>
      </p:grpSp>
      <p:grpSp>
        <p:nvGrpSpPr>
          <p:cNvPr id="126" name="Group 125"/>
          <p:cNvGrpSpPr/>
          <p:nvPr userDrawn="1"/>
        </p:nvGrpSpPr>
        <p:grpSpPr>
          <a:xfrm>
            <a:off x="44157839" y="-22213"/>
            <a:ext cx="11062139" cy="32973465"/>
            <a:chOff x="44157839" y="-55065"/>
            <a:chExt cx="11062139" cy="32973465"/>
          </a:xfrm>
        </p:grpSpPr>
        <p:sp>
          <p:nvSpPr>
            <p:cNvPr id="127" name="Rectangle 126"/>
            <p:cNvSpPr/>
            <p:nvPr userDrawn="1"/>
          </p:nvSpPr>
          <p:spPr>
            <a:xfrm>
              <a:off x="44157839" y="-55065"/>
              <a:ext cx="11062139" cy="32973465"/>
            </a:xfrm>
            <a:prstGeom prst="rect">
              <a:avLst/>
            </a:prstGeom>
            <a:solidFill>
              <a:schemeClr val="tx1">
                <a:lumMod val="95000"/>
                <a:lumOff val="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457200" tIns="457200" rIns="457200" bIns="0" rtlCol="0" anchor="t" anchorCtr="0"/>
            <a:lstStyle/>
            <a:p>
              <a:pPr algn="ctr"/>
              <a:r>
                <a:rPr lang="en-US" sz="4000" b="1" spc="600" dirty="0">
                  <a:solidFill>
                    <a:schemeClr val="bg1"/>
                  </a:solidFill>
                  <a:latin typeface="Trebuchet MS" pitchFamily="34" charset="0"/>
                </a:rPr>
                <a:t>QUICK START (cont.)</a:t>
              </a:r>
            </a:p>
            <a:p>
              <a:pPr algn="ctr"/>
              <a:endParaRPr lang="en-US" sz="3600" b="1" baseline="0" dirty="0">
                <a:solidFill>
                  <a:schemeClr val="bg1"/>
                </a:solidFill>
                <a:latin typeface="Trebuchet MS" pitchFamily="34" charset="0"/>
              </a:endParaRPr>
            </a:p>
            <a:p>
              <a:pPr algn="ctr"/>
              <a:r>
                <a:rPr lang="en-US" sz="3200" b="1" baseline="0" dirty="0">
                  <a:solidFill>
                    <a:srgbClr val="FFC000"/>
                  </a:solidFill>
                  <a:latin typeface="Trebuchet MS" pitchFamily="34" charset="0"/>
                </a:rPr>
                <a:t>How to change the template color theme</a:t>
              </a:r>
            </a:p>
            <a:p>
              <a:pPr marL="0" marR="0" lvl="2" indent="0" algn="l" defTabSz="114300" rtl="0" eaLnBrk="1" fontAlgn="auto" latinLnBrk="0" hangingPunct="1">
                <a:lnSpc>
                  <a:spcPct val="100000"/>
                </a:lnSpc>
                <a:spcBef>
                  <a:spcPts val="0"/>
                </a:spcBef>
                <a:spcAft>
                  <a:spcPts val="0"/>
                </a:spcAft>
                <a:buClrTx/>
                <a:buSzTx/>
                <a:buFontTx/>
                <a:buNone/>
                <a:tabLst/>
                <a:defRPr/>
              </a:pPr>
              <a:r>
                <a:rPr lang="en-US" sz="2400" b="0" baseline="0" dirty="0">
                  <a:solidFill>
                    <a:schemeClr val="bg1">
                      <a:lumMod val="75000"/>
                    </a:schemeClr>
                  </a:solidFill>
                  <a:latin typeface="Trebuchet MS" pitchFamily="34" charset="0"/>
                </a:rPr>
                <a:t>You can easily change the color theme of your poster by going to the DESIGN menu, click on COLORS, and choose the color theme of your choice. You can </a:t>
              </a:r>
              <a:r>
                <a:rPr lang="en-US" sz="2400" b="0" spc="0" baseline="0" dirty="0">
                  <a:solidFill>
                    <a:schemeClr val="bg1">
                      <a:lumMod val="75000"/>
                    </a:schemeClr>
                  </a:solidFill>
                  <a:latin typeface="Trebuchet MS" pitchFamily="34" charset="0"/>
                </a:rPr>
                <a:t>also create your own color theme.</a:t>
              </a:r>
            </a:p>
            <a:p>
              <a:pPr marL="0" marR="0" lvl="2" indent="0" algn="l" defTabSz="114300" rtl="0" eaLnBrk="1" fontAlgn="auto" latinLnBrk="0" hangingPunct="1">
                <a:lnSpc>
                  <a:spcPct val="100000"/>
                </a:lnSpc>
                <a:spcBef>
                  <a:spcPts val="0"/>
                </a:spcBef>
                <a:spcAft>
                  <a:spcPts val="0"/>
                </a:spcAft>
                <a:buClrTx/>
                <a:buSzTx/>
                <a:buFontTx/>
                <a:buNone/>
                <a:tabLst/>
                <a:defRPr/>
              </a:pPr>
              <a:endParaRPr lang="en-US" sz="2400" b="0" baseline="0" dirty="0">
                <a:solidFill>
                  <a:schemeClr val="bg1">
                    <a:lumMod val="75000"/>
                  </a:schemeClr>
                </a:solidFill>
                <a:latin typeface="Trebuchet MS" pitchFamily="34" charset="0"/>
              </a:endParaRPr>
            </a:p>
            <a:p>
              <a:pPr marL="0" indent="0" algn="l" defTabSz="114300"/>
              <a:endParaRPr lang="en-US" sz="2400" b="0" baseline="0" dirty="0">
                <a:solidFill>
                  <a:schemeClr val="bg1">
                    <a:lumMod val="75000"/>
                  </a:schemeClr>
                </a:solidFill>
                <a:latin typeface="Trebuchet MS" pitchFamily="34" charset="0"/>
              </a:endParaRPr>
            </a:p>
            <a:p>
              <a:pPr marL="0" indent="0" algn="l" defTabSz="114300"/>
              <a:endParaRPr lang="en-US" sz="2400" b="0" baseline="0" dirty="0">
                <a:solidFill>
                  <a:schemeClr val="bg1">
                    <a:lumMod val="75000"/>
                  </a:schemeClr>
                </a:solidFill>
                <a:latin typeface="Trebuchet MS" pitchFamily="34" charset="0"/>
              </a:endParaRPr>
            </a:p>
            <a:p>
              <a:pPr marL="0" indent="0" algn="l" defTabSz="114300"/>
              <a:endParaRPr lang="en-US" sz="2400" b="0" baseline="0" dirty="0">
                <a:solidFill>
                  <a:schemeClr val="bg1">
                    <a:lumMod val="75000"/>
                  </a:schemeClr>
                </a:solidFill>
                <a:latin typeface="Trebuchet MS" pitchFamily="34" charset="0"/>
              </a:endParaRPr>
            </a:p>
            <a:p>
              <a:pPr marL="0" indent="0" algn="l" defTabSz="114300"/>
              <a:endParaRPr lang="en-US" sz="2400" b="0" baseline="0" dirty="0">
                <a:solidFill>
                  <a:schemeClr val="bg1">
                    <a:lumMod val="75000"/>
                  </a:schemeClr>
                </a:solidFill>
                <a:latin typeface="Trebuchet MS" pitchFamily="34" charset="0"/>
              </a:endParaRPr>
            </a:p>
            <a:p>
              <a:pPr marL="0" indent="0" algn="l" defTabSz="114300"/>
              <a:endParaRPr lang="en-US" sz="2400" b="0" baseline="0" dirty="0">
                <a:solidFill>
                  <a:schemeClr val="bg1">
                    <a:lumMod val="75000"/>
                  </a:schemeClr>
                </a:solidFill>
                <a:latin typeface="Trebuchet MS" pitchFamily="34" charset="0"/>
              </a:endParaRPr>
            </a:p>
            <a:p>
              <a:pPr marL="0" indent="0" algn="l" defTabSz="114300"/>
              <a:endParaRPr lang="en-US" sz="2400" b="0" baseline="0" dirty="0">
                <a:solidFill>
                  <a:schemeClr val="bg1">
                    <a:lumMod val="75000"/>
                  </a:schemeClr>
                </a:solidFill>
                <a:latin typeface="Trebuchet MS" pitchFamily="34" charset="0"/>
              </a:endParaRPr>
            </a:p>
            <a:p>
              <a:pPr marL="0" indent="0" algn="l" defTabSz="114300"/>
              <a:r>
                <a:rPr lang="en-US" sz="2400" b="0" baseline="0" dirty="0">
                  <a:solidFill>
                    <a:schemeClr val="bg1">
                      <a:lumMod val="75000"/>
                    </a:schemeClr>
                  </a:solidFill>
                  <a:latin typeface="Trebuchet MS" pitchFamily="34" charset="0"/>
                </a:rPr>
                <a:t>You can also manually change the color of your background by going to VIEW &gt; SLIDE MASTER.  After you finish working on the master be sure to go to VIEW &gt; NORMAL to continue working on your poster.</a:t>
              </a:r>
            </a:p>
            <a:p>
              <a:pPr marL="0" indent="0" algn="l" defTabSz="114300"/>
              <a:endParaRPr lang="en-US" sz="2400" b="0" baseline="0" dirty="0">
                <a:solidFill>
                  <a:schemeClr val="bg1">
                    <a:lumMod val="75000"/>
                  </a:schemeClr>
                </a:solidFill>
                <a:latin typeface="Trebuchet MS" pitchFamily="34" charset="0"/>
              </a:endParaRPr>
            </a:p>
            <a:p>
              <a:pPr algn="ctr"/>
              <a:r>
                <a:rPr lang="en-US" sz="3200" b="1" baseline="0" dirty="0">
                  <a:solidFill>
                    <a:srgbClr val="FFC000"/>
                  </a:solidFill>
                  <a:latin typeface="Trebuchet MS" pitchFamily="34" charset="0"/>
                </a:rPr>
                <a:t>How to add Text</a:t>
              </a:r>
            </a:p>
            <a:p>
              <a:pPr marL="3265488" lvl="2" indent="0" algn="l" defTabSz="114300"/>
              <a:r>
                <a:rPr lang="en-US" sz="2400" b="0" baseline="0" dirty="0">
                  <a:solidFill>
                    <a:schemeClr val="bg1">
                      <a:lumMod val="75000"/>
                    </a:schemeClr>
                  </a:solidFill>
                  <a:latin typeface="Trebuchet MS" pitchFamily="34" charset="0"/>
                </a:rPr>
                <a:t>The template comes with a number of pre-formatted placeholders for headers and text blocks. You can add more blocks by copying and pasting the existing ones or by adding a text box from the HOME menu. </a:t>
              </a:r>
            </a:p>
            <a:p>
              <a:pPr marL="1518341" lvl="2" indent="0" algn="l" defTabSz="114300"/>
              <a:endParaRPr lang="en-US" sz="2400" b="0" baseline="0" dirty="0">
                <a:solidFill>
                  <a:schemeClr val="bg1">
                    <a:lumMod val="75000"/>
                  </a:schemeClr>
                </a:solidFill>
                <a:latin typeface="Trebuchet MS" pitchFamily="34" charset="0"/>
              </a:endParaRPr>
            </a:p>
            <a:p>
              <a:pPr marL="0" marR="0" lvl="0" indent="0" algn="ctr" defTabSz="1518341" rtl="0" eaLnBrk="1" fontAlgn="auto" latinLnBrk="0" hangingPunct="1">
                <a:lnSpc>
                  <a:spcPct val="100000"/>
                </a:lnSpc>
                <a:spcBef>
                  <a:spcPts val="0"/>
                </a:spcBef>
                <a:spcAft>
                  <a:spcPts val="0"/>
                </a:spcAft>
                <a:buClrTx/>
                <a:buSzTx/>
                <a:buFontTx/>
                <a:buNone/>
                <a:tabLst/>
                <a:defRPr/>
              </a:pPr>
              <a:r>
                <a:rPr lang="en-US" sz="2400" b="0" baseline="0" dirty="0">
                  <a:solidFill>
                    <a:schemeClr val="bg1">
                      <a:lumMod val="75000"/>
                    </a:schemeClr>
                  </a:solidFill>
                  <a:latin typeface="Trebuchet MS" pitchFamily="34" charset="0"/>
                </a:rPr>
                <a:t> </a:t>
              </a:r>
              <a:r>
                <a:rPr kumimoji="0" lang="en-US" sz="3200" b="1" i="0" u="none" strike="noStrike" kern="1200" cap="none" spc="0" normalizeH="0" baseline="0" noProof="0" dirty="0">
                  <a:ln>
                    <a:noFill/>
                  </a:ln>
                  <a:solidFill>
                    <a:srgbClr val="FFC000"/>
                  </a:solidFill>
                  <a:effectLst/>
                  <a:uLnTx/>
                  <a:uFillTx/>
                  <a:latin typeface="Trebuchet MS" pitchFamily="34" charset="0"/>
                </a:rPr>
                <a:t>Text size</a:t>
              </a:r>
            </a:p>
            <a:p>
              <a:pPr marL="0" marR="0" lvl="0" indent="0" algn="l" defTabSz="1143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prstClr val="white">
                      <a:lumMod val="75000"/>
                    </a:prstClr>
                  </a:solidFill>
                  <a:effectLst/>
                  <a:uLnTx/>
                  <a:uFillTx/>
                  <a:latin typeface="Trebuchet MS" pitchFamily="34" charset="0"/>
                </a:rPr>
                <a:t>Adjust the size of your text based on how much content you have to present. The default template text offers a good starting point. Follow the conference requirements.</a:t>
              </a:r>
              <a:endParaRPr lang="en-US" sz="2400" b="0" baseline="0" dirty="0">
                <a:solidFill>
                  <a:schemeClr val="bg1">
                    <a:lumMod val="75000"/>
                  </a:schemeClr>
                </a:solidFill>
                <a:latin typeface="Trebuchet MS" pitchFamily="34" charset="0"/>
              </a:endParaRPr>
            </a:p>
            <a:p>
              <a:pPr marL="1518341" lvl="2" indent="0" algn="l" defTabSz="114300"/>
              <a:endParaRPr lang="en-US" sz="2400" b="0" baseline="0" dirty="0">
                <a:solidFill>
                  <a:schemeClr val="bg1">
                    <a:lumMod val="75000"/>
                  </a:schemeClr>
                </a:solidFill>
                <a:latin typeface="Trebuchet MS" pitchFamily="34" charset="0"/>
              </a:endParaRPr>
            </a:p>
            <a:p>
              <a:pPr algn="ctr"/>
              <a:r>
                <a:rPr lang="en-US" sz="3200" b="1" baseline="0" dirty="0">
                  <a:solidFill>
                    <a:srgbClr val="FFC000"/>
                  </a:solidFill>
                  <a:latin typeface="Trebuchet MS" pitchFamily="34" charset="0"/>
                </a:rPr>
                <a:t>How to add Tables</a:t>
              </a:r>
            </a:p>
            <a:p>
              <a:pPr marL="1730375" lvl="1" indent="0" algn="l" defTabSz="114300"/>
              <a:r>
                <a:rPr lang="en-US" sz="2400" b="0" baseline="0" dirty="0">
                  <a:solidFill>
                    <a:schemeClr val="bg1">
                      <a:lumMod val="75000"/>
                    </a:schemeClr>
                  </a:solidFill>
                  <a:latin typeface="Trebuchet MS" pitchFamily="34" charset="0"/>
                </a:rPr>
                <a:t>To add a table from scratch go to the INSERT menu and </a:t>
              </a:r>
              <a:br>
                <a:rPr lang="en-US" sz="2400" b="0" baseline="0" dirty="0">
                  <a:solidFill>
                    <a:schemeClr val="bg1">
                      <a:lumMod val="75000"/>
                    </a:schemeClr>
                  </a:solidFill>
                  <a:latin typeface="Trebuchet MS" pitchFamily="34" charset="0"/>
                </a:rPr>
              </a:br>
              <a:r>
                <a:rPr lang="en-US" sz="2400" b="0" baseline="0" dirty="0">
                  <a:solidFill>
                    <a:schemeClr val="bg1">
                      <a:lumMod val="75000"/>
                    </a:schemeClr>
                  </a:solidFill>
                  <a:latin typeface="Trebuchet MS" pitchFamily="34" charset="0"/>
                </a:rPr>
                <a:t>click on TABLE. A drop-down box will help you select rows and columns. </a:t>
              </a:r>
            </a:p>
            <a:p>
              <a:pPr marL="0" lvl="0" indent="0" algn="l" defTabSz="114300"/>
              <a:r>
                <a:rPr lang="en-US" sz="2400" b="0" baseline="0" dirty="0">
                  <a:solidFill>
                    <a:schemeClr val="bg1">
                      <a:lumMod val="75000"/>
                    </a:schemeClr>
                  </a:solidFill>
                  <a:latin typeface="Trebuchet MS" pitchFamily="34" charset="0"/>
                </a:rPr>
                <a:t>You can also copy and a paste a table from Word or another PowerPoint document. A pasted table may need to be re-formatted by RIGHT-CLICK &gt; FORMAT SHAPE, TEXT BOX, Margins.</a:t>
              </a:r>
            </a:p>
            <a:p>
              <a:pPr marL="0" lvl="0" indent="0" algn="l" defTabSz="114300"/>
              <a:endParaRPr lang="en-US" sz="2400" b="0" baseline="0" dirty="0">
                <a:solidFill>
                  <a:schemeClr val="bg1">
                    <a:lumMod val="75000"/>
                  </a:schemeClr>
                </a:solidFill>
                <a:latin typeface="Trebuchet MS" pitchFamily="34" charset="0"/>
              </a:endParaRPr>
            </a:p>
            <a:p>
              <a:pPr marL="0" marR="0" lvl="0" indent="0" algn="ctr" defTabSz="1518341"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a:ln>
                    <a:noFill/>
                  </a:ln>
                  <a:solidFill>
                    <a:srgbClr val="FFC000"/>
                  </a:solidFill>
                  <a:effectLst/>
                  <a:uLnTx/>
                  <a:uFillTx/>
                  <a:latin typeface="Trebuchet MS" pitchFamily="34" charset="0"/>
                </a:rPr>
                <a:t>Graphs / Charts</a:t>
              </a:r>
            </a:p>
            <a:p>
              <a:pPr marL="0" marR="0" lvl="0" indent="0" algn="l" defTabSz="1143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prstClr val="white">
                      <a:lumMod val="75000"/>
                    </a:prstClr>
                  </a:solidFill>
                  <a:effectLst/>
                  <a:uLnTx/>
                  <a:uFillTx/>
                  <a:latin typeface="Trebuchet MS" pitchFamily="34" charset="0"/>
                </a:rPr>
                <a:t>You can simply copy and paste charts and graphs from Excel or Word. Some reformatting may be required depending on how the original document has been created.</a:t>
              </a:r>
            </a:p>
            <a:p>
              <a:pPr marL="0" marR="0" lvl="0" indent="0" algn="l" defTabSz="114300" rtl="0"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dirty="0">
                <a:ln>
                  <a:noFill/>
                </a:ln>
                <a:solidFill>
                  <a:prstClr val="white">
                    <a:lumMod val="75000"/>
                  </a:prstClr>
                </a:solidFill>
                <a:effectLst/>
                <a:uLnTx/>
                <a:uFillTx/>
                <a:latin typeface="Trebuchet MS" pitchFamily="34" charset="0"/>
              </a:endParaRPr>
            </a:p>
            <a:p>
              <a:pPr marL="0" marR="0" lvl="0" indent="0" algn="ctr" defTabSz="1518341"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a:ln>
                    <a:noFill/>
                  </a:ln>
                  <a:solidFill>
                    <a:srgbClr val="FFC000"/>
                  </a:solidFill>
                  <a:effectLst/>
                  <a:uLnTx/>
                  <a:uFillTx/>
                  <a:latin typeface="Trebuchet MS" pitchFamily="34" charset="0"/>
                </a:rPr>
                <a:t>How to change the column configuration</a:t>
              </a:r>
            </a:p>
            <a:p>
              <a:pPr marL="0" marR="0" lvl="0" indent="0" algn="l" defTabSz="1143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prstClr val="white">
                      <a:lumMod val="75000"/>
                    </a:prstClr>
                  </a:solidFill>
                  <a:effectLst/>
                  <a:uLnTx/>
                  <a:uFillTx/>
                  <a:latin typeface="Trebuchet MS" pitchFamily="34" charset="0"/>
                </a:rPr>
                <a:t>RIGHT-CLICK on the poster background and select LAYOUT to see the column options available for this template. The poster columns can also be customized on the Master. VIEW &gt; MASTER.</a:t>
              </a:r>
            </a:p>
            <a:p>
              <a:pPr marL="0" marR="0" lvl="0" indent="0" algn="ctr" defTabSz="1518341" rtl="0" eaLnBrk="1" fontAlgn="auto" latinLnBrk="0" hangingPunct="1">
                <a:lnSpc>
                  <a:spcPct val="100000"/>
                </a:lnSpc>
                <a:spcBef>
                  <a:spcPts val="0"/>
                </a:spcBef>
                <a:spcAft>
                  <a:spcPts val="0"/>
                </a:spcAft>
                <a:buClrTx/>
                <a:buSzTx/>
                <a:buFontTx/>
                <a:buNone/>
                <a:tabLst/>
                <a:defRPr/>
              </a:pPr>
              <a:endParaRPr kumimoji="0" lang="en-US" sz="3200" b="1" i="0" u="none" strike="noStrike" kern="1200" cap="none" spc="0" normalizeH="0" baseline="0" noProof="0" dirty="0">
                <a:ln>
                  <a:noFill/>
                </a:ln>
                <a:solidFill>
                  <a:srgbClr val="FFC000"/>
                </a:solidFill>
                <a:effectLst/>
                <a:uLnTx/>
                <a:uFillTx/>
                <a:latin typeface="Trebuchet MS" pitchFamily="34" charset="0"/>
              </a:endParaRPr>
            </a:p>
            <a:p>
              <a:pPr marL="0" marR="0" lvl="0" indent="0" algn="ctr" defTabSz="1518341"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a:ln>
                    <a:noFill/>
                  </a:ln>
                  <a:solidFill>
                    <a:srgbClr val="FFC000"/>
                  </a:solidFill>
                  <a:effectLst/>
                  <a:uLnTx/>
                  <a:uFillTx/>
                  <a:latin typeface="Trebuchet MS" pitchFamily="34" charset="0"/>
                </a:rPr>
                <a:t>How to remove the info bars</a:t>
              </a:r>
            </a:p>
            <a:p>
              <a:pPr marL="0" marR="0" lvl="0" indent="0" algn="l" defTabSz="1143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prstClr val="white">
                      <a:lumMod val="75000"/>
                    </a:prstClr>
                  </a:solidFill>
                  <a:effectLst/>
                  <a:uLnTx/>
                  <a:uFillTx/>
                  <a:latin typeface="Trebuchet MS" pitchFamily="34" charset="0"/>
                </a:rPr>
                <a:t>If you are working in PowerPoint for Windows and have finished your poster, save as PDF and the bars will not be included. You can also delete them by going to VIEW &gt; MASTER. On the Mac adjust the Page-Setup to match the Page-Setup in PowerPoint before you create a PDF. You can also delete them from the Slide Master.</a:t>
              </a:r>
            </a:p>
            <a:p>
              <a:pPr marL="0" marR="0" lvl="0" indent="0" algn="l" defTabSz="114300" rtl="0"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dirty="0">
                <a:ln>
                  <a:noFill/>
                </a:ln>
                <a:solidFill>
                  <a:prstClr val="white">
                    <a:lumMod val="75000"/>
                  </a:prstClr>
                </a:solidFill>
                <a:effectLst/>
                <a:uLnTx/>
                <a:uFillTx/>
                <a:latin typeface="Trebuchet MS" pitchFamily="34" charset="0"/>
              </a:endParaRPr>
            </a:p>
            <a:p>
              <a:pPr marL="0" marR="0" lvl="0" indent="0" algn="ctr" defTabSz="1518341"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a:ln>
                    <a:noFill/>
                  </a:ln>
                  <a:solidFill>
                    <a:srgbClr val="FFC000"/>
                  </a:solidFill>
                  <a:effectLst/>
                  <a:uLnTx/>
                  <a:uFillTx/>
                  <a:latin typeface="Trebuchet MS" pitchFamily="34" charset="0"/>
                </a:rPr>
                <a:t>Save your work</a:t>
              </a:r>
            </a:p>
            <a:p>
              <a:pPr marL="0" marR="0" lvl="0" indent="0" algn="l" defTabSz="1143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prstClr val="white">
                      <a:lumMod val="75000"/>
                    </a:prstClr>
                  </a:solidFill>
                  <a:effectLst/>
                  <a:uLnTx/>
                  <a:uFillTx/>
                  <a:latin typeface="Trebuchet MS" pitchFamily="34" charset="0"/>
                </a:rPr>
                <a:t>Save your template as a PowerPoint document. For printing, save as PowerPoint or “Print-quality” PDF.</a:t>
              </a:r>
            </a:p>
            <a:p>
              <a:pPr marL="0" marR="0" lvl="0" indent="0" algn="l" defTabSz="114300" rtl="0" eaLnBrk="1" fontAlgn="auto" latinLnBrk="0" hangingPunct="1">
                <a:lnSpc>
                  <a:spcPct val="100000"/>
                </a:lnSpc>
                <a:spcBef>
                  <a:spcPts val="0"/>
                </a:spcBef>
                <a:spcAft>
                  <a:spcPts val="0"/>
                </a:spcAft>
                <a:buClrTx/>
                <a:buSzTx/>
                <a:buFontTx/>
                <a:buNone/>
                <a:tabLst/>
                <a:defRPr/>
              </a:pPr>
              <a:endParaRPr lang="en-US" sz="2400" b="0" baseline="0" dirty="0">
                <a:solidFill>
                  <a:schemeClr val="bg1">
                    <a:lumMod val="75000"/>
                  </a:schemeClr>
                </a:solidFill>
                <a:latin typeface="Trebuchet MS" pitchFamily="34" charset="0"/>
              </a:endParaRPr>
            </a:p>
            <a:p>
              <a:pPr marL="0" marR="0" lvl="0" indent="0" algn="ctr" defTabSz="1518341"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a:ln>
                    <a:noFill/>
                  </a:ln>
                  <a:solidFill>
                    <a:srgbClr val="FFC000"/>
                  </a:solidFill>
                  <a:effectLst/>
                  <a:uLnTx/>
                  <a:uFillTx/>
                  <a:latin typeface="Trebuchet MS" pitchFamily="34" charset="0"/>
                </a:rPr>
                <a:t>Print your poster</a:t>
              </a:r>
            </a:p>
            <a:p>
              <a:pPr marL="0" marR="0" lvl="0" indent="0" algn="l" defTabSz="1143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prstClr val="white">
                      <a:lumMod val="75000"/>
                    </a:prstClr>
                  </a:solidFill>
                  <a:effectLst/>
                  <a:uLnTx/>
                  <a:uFillTx/>
                  <a:latin typeface="Trebuchet MS" pitchFamily="34" charset="0"/>
                </a:rPr>
                <a:t>When you are ready to have your poster printed go online to PosterPresentations.com and click on the “Order Your Poster” button. Choose the poster type the best suits your needs and submit your order. If you submit a PowerPoint document you will be receiving a PDF proof for your approval prior to printing. If your order is placed and paid for before noon, Pacific, Monday through Friday, your order will ship out that same day. Next day, Second day, Third day, and Free Ground services are offered. Go to PosterPresentations.com for more information.</a:t>
              </a:r>
            </a:p>
            <a:p>
              <a:pPr marL="0" marR="0" lvl="0" indent="0" algn="l" defTabSz="1143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prstClr val="white">
                    <a:lumMod val="75000"/>
                  </a:prstClr>
                </a:solidFill>
                <a:effectLst/>
                <a:uLnTx/>
                <a:uFillTx/>
                <a:latin typeface="Trebuchet MS" pitchFamily="34" charset="0"/>
              </a:endParaRPr>
            </a:p>
          </p:txBody>
        </p:sp>
        <p:graphicFrame>
          <p:nvGraphicFramePr>
            <p:cNvPr id="128" name="Object 127"/>
            <p:cNvGraphicFramePr>
              <a:graphicFrameLocks noChangeAspect="1"/>
            </p:cNvGraphicFramePr>
            <p:nvPr userDrawn="1">
              <p:extLst>
                <p:ext uri="{D42A27DB-BD31-4B8C-83A1-F6EECF244321}">
                  <p14:modId xmlns:p14="http://schemas.microsoft.com/office/powerpoint/2010/main" val="1733497096"/>
                </p:ext>
              </p:extLst>
            </p:nvPr>
          </p:nvGraphicFramePr>
          <p:xfrm>
            <a:off x="46915679" y="3349444"/>
            <a:ext cx="5586150" cy="2063772"/>
          </p:xfrm>
          <a:graphic>
            <a:graphicData uri="http://schemas.openxmlformats.org/presentationml/2006/ole">
              <mc:AlternateContent xmlns:mc="http://schemas.openxmlformats.org/markup-compatibility/2006">
                <mc:Choice xmlns:v="urn:schemas-microsoft-com:vml" Requires="v">
                  <p:oleObj spid="_x0000_s7344" name="Image" r:id="rId12" imgW="4571280" imgH="1688760" progId="Photoshop.Image.13">
                    <p:embed/>
                  </p:oleObj>
                </mc:Choice>
                <mc:Fallback>
                  <p:oleObj name="Image" r:id="rId12" imgW="4571280" imgH="1688760" progId="Photoshop.Image.13">
                    <p:embed/>
                    <p:pic>
                      <p:nvPicPr>
                        <p:cNvPr id="0" name=""/>
                        <p:cNvPicPr/>
                        <p:nvPr/>
                      </p:nvPicPr>
                      <p:blipFill>
                        <a:blip r:embed="rId13"/>
                        <a:stretch>
                          <a:fillRect/>
                        </a:stretch>
                      </p:blipFill>
                      <p:spPr>
                        <a:xfrm>
                          <a:off x="46915679" y="3349444"/>
                          <a:ext cx="5586150" cy="2063772"/>
                        </a:xfrm>
                        <a:prstGeom prst="rect">
                          <a:avLst/>
                        </a:prstGeom>
                      </p:spPr>
                    </p:pic>
                  </p:oleObj>
                </mc:Fallback>
              </mc:AlternateContent>
            </a:graphicData>
          </a:graphic>
        </p:graphicFrame>
        <p:pic>
          <p:nvPicPr>
            <p:cNvPr id="129" name="Picture 128"/>
            <p:cNvPicPr>
              <a:picLocks noChangeAspect="1"/>
            </p:cNvPicPr>
            <p:nvPr userDrawn="1"/>
          </p:nvPicPr>
          <p:blipFill>
            <a:blip r:embed="rId14"/>
            <a:stretch>
              <a:fillRect/>
            </a:stretch>
          </p:blipFill>
          <p:spPr>
            <a:xfrm>
              <a:off x="44621819" y="7740040"/>
              <a:ext cx="2969584" cy="1370577"/>
            </a:xfrm>
            <a:prstGeom prst="rect">
              <a:avLst/>
            </a:prstGeom>
            <a:ln>
              <a:noFill/>
            </a:ln>
          </p:spPr>
        </p:pic>
        <p:graphicFrame>
          <p:nvGraphicFramePr>
            <p:cNvPr id="130" name="Object 129"/>
            <p:cNvGraphicFramePr>
              <a:graphicFrameLocks noChangeAspect="1"/>
            </p:cNvGraphicFramePr>
            <p:nvPr userDrawn="1">
              <p:extLst>
                <p:ext uri="{D42A27DB-BD31-4B8C-83A1-F6EECF244321}">
                  <p14:modId xmlns:p14="http://schemas.microsoft.com/office/powerpoint/2010/main" val="4254524331"/>
                </p:ext>
              </p:extLst>
            </p:nvPr>
          </p:nvGraphicFramePr>
          <p:xfrm>
            <a:off x="44629619" y="12347263"/>
            <a:ext cx="1482266" cy="992162"/>
          </p:xfrm>
          <a:graphic>
            <a:graphicData uri="http://schemas.openxmlformats.org/presentationml/2006/ole">
              <mc:AlternateContent xmlns:mc="http://schemas.openxmlformats.org/markup-compatibility/2006">
                <mc:Choice xmlns:v="urn:schemas-microsoft-com:vml" Requires="v">
                  <p:oleObj spid="_x0000_s7345" name="Image" r:id="rId15" imgW="1574280" imgH="1053720" progId="Photoshop.Image.13">
                    <p:embed/>
                  </p:oleObj>
                </mc:Choice>
                <mc:Fallback>
                  <p:oleObj name="Image" r:id="rId15" imgW="1574280" imgH="1053720" progId="Photoshop.Image.13">
                    <p:embed/>
                    <p:pic>
                      <p:nvPicPr>
                        <p:cNvPr id="0" name=""/>
                        <p:cNvPicPr/>
                        <p:nvPr/>
                      </p:nvPicPr>
                      <p:blipFill>
                        <a:blip r:embed="rId16"/>
                        <a:stretch>
                          <a:fillRect/>
                        </a:stretch>
                      </p:blipFill>
                      <p:spPr>
                        <a:xfrm>
                          <a:off x="44629619" y="12347263"/>
                          <a:ext cx="1482266" cy="992162"/>
                        </a:xfrm>
                        <a:prstGeom prst="rect">
                          <a:avLst/>
                        </a:prstGeom>
                      </p:spPr>
                    </p:pic>
                  </p:oleObj>
                </mc:Fallback>
              </mc:AlternateContent>
            </a:graphicData>
          </a:graphic>
        </p:graphicFrame>
        <p:grpSp>
          <p:nvGrpSpPr>
            <p:cNvPr id="131" name="Group 130"/>
            <p:cNvGrpSpPr/>
            <p:nvPr userDrawn="1"/>
          </p:nvGrpSpPr>
          <p:grpSpPr>
            <a:xfrm>
              <a:off x="44487207" y="29414560"/>
              <a:ext cx="10354213" cy="1265612"/>
              <a:chOff x="44200453" y="28362386"/>
              <a:chExt cx="9771399" cy="1090622"/>
            </a:xfrm>
          </p:grpSpPr>
          <p:sp>
            <p:nvSpPr>
              <p:cNvPr id="133" name="Rounded Rectangle 132"/>
              <p:cNvSpPr/>
              <p:nvPr userDrawn="1"/>
            </p:nvSpPr>
            <p:spPr>
              <a:xfrm>
                <a:off x="44200453" y="28362386"/>
                <a:ext cx="9771398" cy="1090622"/>
              </a:xfrm>
              <a:prstGeom prst="round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34" name="Picture 7" descr="http://t2.gstatic.com/images?q=tbn:ANd9GcR4APHC6TT9w54M2zn_pvCiBxUNcspYPoVxirLRphBoJabfSvu7zw">
                <a:hlinkClick r:id="rId17"/>
              </p:cNvPr>
              <p:cNvPicPr>
                <a:picLocks noChangeAspect="1" noChangeArrowheads="1"/>
              </p:cNvPicPr>
              <p:nvPr userDrawn="1"/>
            </p:nvPicPr>
            <p:blipFill>
              <a:blip r:embed="rId18" cstate="print"/>
              <a:srcRect/>
              <a:stretch>
                <a:fillRect/>
              </a:stretch>
            </p:blipFill>
            <p:spPr bwMode="auto">
              <a:xfrm>
                <a:off x="44326393" y="28460718"/>
                <a:ext cx="914401" cy="914399"/>
              </a:xfrm>
              <a:prstGeom prst="rect">
                <a:avLst/>
              </a:prstGeom>
              <a:noFill/>
              <a:ln>
                <a:noFill/>
              </a:ln>
            </p:spPr>
          </p:pic>
          <p:sp>
            <p:nvSpPr>
              <p:cNvPr id="135" name="TextBox 134"/>
              <p:cNvSpPr txBox="1"/>
              <p:nvPr userDrawn="1"/>
            </p:nvSpPr>
            <p:spPr>
              <a:xfrm>
                <a:off x="45300663" y="28552305"/>
                <a:ext cx="8671189" cy="716099"/>
              </a:xfrm>
              <a:prstGeom prst="rect">
                <a:avLst/>
              </a:prstGeom>
              <a:noFill/>
              <a:ln>
                <a:noFill/>
              </a:ln>
            </p:spPr>
            <p:txBody>
              <a:bodyPr wrap="square" rtlCol="0">
                <a:spAutoFit/>
              </a:bodyPr>
              <a:lstStyle/>
              <a:p>
                <a:r>
                  <a:rPr lang="en-US" sz="2400" dirty="0">
                    <a:solidFill>
                      <a:schemeClr val="tx2"/>
                    </a:solidFill>
                    <a:latin typeface="Trebuchet MS" pitchFamily="34" charset="0"/>
                  </a:rPr>
                  <a:t>Student</a:t>
                </a:r>
                <a:r>
                  <a:rPr lang="en-US" sz="2400" baseline="0" dirty="0">
                    <a:solidFill>
                      <a:schemeClr val="tx2"/>
                    </a:solidFill>
                    <a:latin typeface="Trebuchet MS" pitchFamily="34" charset="0"/>
                  </a:rPr>
                  <a:t> discounts are available on our Facebook page.</a:t>
                </a:r>
                <a:br>
                  <a:rPr lang="en-US" sz="2400" baseline="0" dirty="0">
                    <a:solidFill>
                      <a:schemeClr val="tx2"/>
                    </a:solidFill>
                    <a:latin typeface="Trebuchet MS" pitchFamily="34" charset="0"/>
                  </a:rPr>
                </a:br>
                <a:r>
                  <a:rPr lang="en-US" sz="2400" baseline="0" dirty="0">
                    <a:solidFill>
                      <a:schemeClr val="tx2"/>
                    </a:solidFill>
                    <a:latin typeface="Trebuchet MS" pitchFamily="34" charset="0"/>
                  </a:rPr>
                  <a:t>Go to </a:t>
                </a:r>
                <a:r>
                  <a:rPr lang="en-US" sz="2400" u="sng" baseline="0" dirty="0">
                    <a:solidFill>
                      <a:schemeClr val="tx2"/>
                    </a:solidFill>
                    <a:latin typeface="Trebuchet MS" pitchFamily="34" charset="0"/>
                  </a:rPr>
                  <a:t>PosterPresentations.com</a:t>
                </a:r>
                <a:r>
                  <a:rPr lang="en-US" sz="2400" baseline="0" dirty="0">
                    <a:solidFill>
                      <a:schemeClr val="tx2"/>
                    </a:solidFill>
                    <a:latin typeface="Trebuchet MS" pitchFamily="34" charset="0"/>
                  </a:rPr>
                  <a:t> and click on the FB icon. </a:t>
                </a:r>
                <a:endParaRPr lang="en-US" sz="2400" dirty="0">
                  <a:solidFill>
                    <a:schemeClr val="tx2"/>
                  </a:solidFill>
                  <a:latin typeface="Trebuchet MS" pitchFamily="34" charset="0"/>
                </a:endParaRPr>
              </a:p>
            </p:txBody>
          </p:sp>
        </p:grpSp>
      </p:grpSp>
      <p:sp>
        <p:nvSpPr>
          <p:cNvPr id="39" name="TextBox 59"/>
          <p:cNvSpPr txBox="1"/>
          <p:nvPr userDrawn="1"/>
        </p:nvSpPr>
        <p:spPr>
          <a:xfrm>
            <a:off x="44487207" y="31252859"/>
            <a:ext cx="7629577" cy="1399638"/>
          </a:xfrm>
          <a:prstGeom prst="rect">
            <a:avLst/>
          </a:prstGeom>
          <a:noFill/>
        </p:spPr>
        <p:txBody>
          <a:bodyPr wrap="square" lIns="65304" tIns="32651" rIns="65304" bIns="32651" rtlCol="0">
            <a:spAutoFit/>
          </a:bodyPr>
          <a:lstStyle>
            <a:defPPr>
              <a:defRPr lang="en-US"/>
            </a:defPPr>
            <a:lvl1pPr marL="0" algn="l" defTabSz="4388900" rtl="0" eaLnBrk="1" latinLnBrk="0" hangingPunct="1">
              <a:defRPr sz="8600" kern="1200">
                <a:solidFill>
                  <a:schemeClr val="tx1"/>
                </a:solidFill>
                <a:latin typeface="+mn-lt"/>
                <a:ea typeface="+mn-ea"/>
                <a:cs typeface="+mn-cs"/>
              </a:defRPr>
            </a:lvl1pPr>
            <a:lvl2pPr marL="2194451" algn="l" defTabSz="4388900" rtl="0" eaLnBrk="1" latinLnBrk="0" hangingPunct="1">
              <a:defRPr sz="8600" kern="1200">
                <a:solidFill>
                  <a:schemeClr val="tx1"/>
                </a:solidFill>
                <a:latin typeface="+mn-lt"/>
                <a:ea typeface="+mn-ea"/>
                <a:cs typeface="+mn-cs"/>
              </a:defRPr>
            </a:lvl2pPr>
            <a:lvl3pPr marL="4388900" algn="l" defTabSz="4388900" rtl="0" eaLnBrk="1" latinLnBrk="0" hangingPunct="1">
              <a:defRPr sz="8600" kern="1200">
                <a:solidFill>
                  <a:schemeClr val="tx1"/>
                </a:solidFill>
                <a:latin typeface="+mn-lt"/>
                <a:ea typeface="+mn-ea"/>
                <a:cs typeface="+mn-cs"/>
              </a:defRPr>
            </a:lvl3pPr>
            <a:lvl4pPr marL="6583351" algn="l" defTabSz="4388900" rtl="0" eaLnBrk="1" latinLnBrk="0" hangingPunct="1">
              <a:defRPr sz="8600" kern="1200">
                <a:solidFill>
                  <a:schemeClr val="tx1"/>
                </a:solidFill>
                <a:latin typeface="+mn-lt"/>
                <a:ea typeface="+mn-ea"/>
                <a:cs typeface="+mn-cs"/>
              </a:defRPr>
            </a:lvl4pPr>
            <a:lvl5pPr marL="8777801" algn="l" defTabSz="4388900" rtl="0" eaLnBrk="1" latinLnBrk="0" hangingPunct="1">
              <a:defRPr sz="8600" kern="1200">
                <a:solidFill>
                  <a:schemeClr val="tx1"/>
                </a:solidFill>
                <a:latin typeface="+mn-lt"/>
                <a:ea typeface="+mn-ea"/>
                <a:cs typeface="+mn-cs"/>
              </a:defRPr>
            </a:lvl5pPr>
            <a:lvl6pPr marL="10972252" algn="l" defTabSz="4388900" rtl="0" eaLnBrk="1" latinLnBrk="0" hangingPunct="1">
              <a:defRPr sz="8600" kern="1200">
                <a:solidFill>
                  <a:schemeClr val="tx1"/>
                </a:solidFill>
                <a:latin typeface="+mn-lt"/>
                <a:ea typeface="+mn-ea"/>
                <a:cs typeface="+mn-cs"/>
              </a:defRPr>
            </a:lvl6pPr>
            <a:lvl7pPr marL="13166703" algn="l" defTabSz="4388900" rtl="0" eaLnBrk="1" latinLnBrk="0" hangingPunct="1">
              <a:defRPr sz="8600" kern="1200">
                <a:solidFill>
                  <a:schemeClr val="tx1"/>
                </a:solidFill>
                <a:latin typeface="+mn-lt"/>
                <a:ea typeface="+mn-ea"/>
                <a:cs typeface="+mn-cs"/>
              </a:defRPr>
            </a:lvl7pPr>
            <a:lvl8pPr marL="15361152" algn="l" defTabSz="4388900" rtl="0" eaLnBrk="1" latinLnBrk="0" hangingPunct="1">
              <a:defRPr sz="8600" kern="1200">
                <a:solidFill>
                  <a:schemeClr val="tx1"/>
                </a:solidFill>
                <a:latin typeface="+mn-lt"/>
                <a:ea typeface="+mn-ea"/>
                <a:cs typeface="+mn-cs"/>
              </a:defRPr>
            </a:lvl8pPr>
            <a:lvl9pPr marL="17555603" algn="l" defTabSz="4388900" rtl="0" eaLnBrk="1" latinLnBrk="0" hangingPunct="1">
              <a:defRPr sz="8600" kern="1200">
                <a:solidFill>
                  <a:schemeClr val="tx1"/>
                </a:solidFill>
                <a:latin typeface="+mn-lt"/>
                <a:ea typeface="+mn-ea"/>
                <a:cs typeface="+mn-cs"/>
              </a:defRPr>
            </a:lvl9pPr>
          </a:lstStyle>
          <a:p>
            <a:pPr marL="280988" indent="-280988">
              <a:lnSpc>
                <a:spcPts val="2600"/>
              </a:lnSpc>
            </a:pPr>
            <a:r>
              <a:rPr lang="en-US" sz="2800" dirty="0">
                <a:solidFill>
                  <a:schemeClr val="bg1"/>
                </a:solidFill>
              </a:rPr>
              <a:t>©2015</a:t>
            </a:r>
            <a:r>
              <a:rPr lang="en-US" sz="2800" baseline="0" dirty="0">
                <a:solidFill>
                  <a:schemeClr val="bg1"/>
                </a:solidFill>
              </a:rPr>
              <a:t> </a:t>
            </a:r>
            <a:r>
              <a:rPr lang="en-US" sz="2800" dirty="0">
                <a:solidFill>
                  <a:schemeClr val="bg1"/>
                </a:solidFill>
              </a:rPr>
              <a:t>PosterPresentations.com</a:t>
            </a:r>
            <a:br>
              <a:rPr lang="en-US" sz="2800" dirty="0">
                <a:solidFill>
                  <a:schemeClr val="bg1"/>
                </a:solidFill>
              </a:rPr>
            </a:br>
            <a:r>
              <a:rPr lang="en-US" sz="2400" dirty="0">
                <a:solidFill>
                  <a:schemeClr val="bg1"/>
                </a:solidFill>
              </a:rPr>
              <a:t>2117 Fourth Street ,</a:t>
            </a:r>
            <a:r>
              <a:rPr lang="en-US" sz="2400" baseline="0" dirty="0">
                <a:solidFill>
                  <a:schemeClr val="bg1"/>
                </a:solidFill>
              </a:rPr>
              <a:t> Unit C        </a:t>
            </a:r>
          </a:p>
          <a:p>
            <a:pPr marL="280988" indent="0">
              <a:lnSpc>
                <a:spcPts val="2600"/>
              </a:lnSpc>
            </a:pPr>
            <a:r>
              <a:rPr lang="en-US" sz="2400" baseline="0" dirty="0">
                <a:solidFill>
                  <a:schemeClr val="bg1"/>
                </a:solidFill>
              </a:rPr>
              <a:t>Berkeley CA </a:t>
            </a:r>
            <a:r>
              <a:rPr lang="en-US" sz="2000" baseline="0" dirty="0">
                <a:solidFill>
                  <a:schemeClr val="bg1"/>
                </a:solidFill>
              </a:rPr>
              <a:t>94710</a:t>
            </a:r>
            <a:br>
              <a:rPr lang="en-US" sz="2400" baseline="0" dirty="0">
                <a:solidFill>
                  <a:schemeClr val="bg1"/>
                </a:solidFill>
              </a:rPr>
            </a:br>
            <a:r>
              <a:rPr lang="en-US" sz="2400" b="1" baseline="0" dirty="0">
                <a:solidFill>
                  <a:srgbClr val="FFFF00"/>
                </a:solidFill>
              </a:rPr>
              <a:t>posterpresenter@gmail.com</a:t>
            </a:r>
            <a:endParaRPr lang="en-US" sz="2800" b="1" dirty="0">
              <a:solidFill>
                <a:srgbClr val="FFFF00"/>
              </a:solidFill>
            </a:endParaRPr>
          </a:p>
        </p:txBody>
      </p:sp>
      <p:grpSp>
        <p:nvGrpSpPr>
          <p:cNvPr id="40" name="Group 39"/>
          <p:cNvGrpSpPr/>
          <p:nvPr userDrawn="1"/>
        </p:nvGrpSpPr>
        <p:grpSpPr>
          <a:xfrm>
            <a:off x="-122803" y="-102882"/>
            <a:ext cx="44373863" cy="33075071"/>
            <a:chOff x="-109728" y="0"/>
            <a:chExt cx="44267567" cy="32991552"/>
          </a:xfrm>
        </p:grpSpPr>
        <p:sp>
          <p:nvSpPr>
            <p:cNvPr id="41" name="Freeform 40"/>
            <p:cNvSpPr/>
            <p:nvPr userDrawn="1"/>
          </p:nvSpPr>
          <p:spPr>
            <a:xfrm>
              <a:off x="-38239" y="18087"/>
              <a:ext cx="43929439" cy="32973465"/>
            </a:xfrm>
            <a:custGeom>
              <a:avLst/>
              <a:gdLst>
                <a:gd name="connsiteX0" fmla="*/ 0 w 44005500"/>
                <a:gd name="connsiteY0" fmla="*/ 0 h 32956500"/>
                <a:gd name="connsiteX1" fmla="*/ 44005500 w 44005500"/>
                <a:gd name="connsiteY1" fmla="*/ 32956500 h 32956500"/>
                <a:gd name="connsiteX2" fmla="*/ 38100 w 44005500"/>
                <a:gd name="connsiteY2" fmla="*/ 32918400 h 32956500"/>
                <a:gd name="connsiteX3" fmla="*/ 0 w 44005500"/>
                <a:gd name="connsiteY3" fmla="*/ 0 h 32956500"/>
              </a:gdLst>
              <a:ahLst/>
              <a:cxnLst>
                <a:cxn ang="0">
                  <a:pos x="connsiteX0" y="connsiteY0"/>
                </a:cxn>
                <a:cxn ang="0">
                  <a:pos x="connsiteX1" y="connsiteY1"/>
                </a:cxn>
                <a:cxn ang="0">
                  <a:pos x="connsiteX2" y="connsiteY2"/>
                </a:cxn>
                <a:cxn ang="0">
                  <a:pos x="connsiteX3" y="connsiteY3"/>
                </a:cxn>
              </a:cxnLst>
              <a:rect l="l" t="t" r="r" b="b"/>
              <a:pathLst>
                <a:path w="44005500" h="32956500">
                  <a:moveTo>
                    <a:pt x="0" y="0"/>
                  </a:moveTo>
                  <a:lnTo>
                    <a:pt x="44005500" y="32956500"/>
                  </a:lnTo>
                  <a:lnTo>
                    <a:pt x="38100" y="32918400"/>
                  </a:lnTo>
                  <a:lnTo>
                    <a:pt x="0" y="0"/>
                  </a:lnTo>
                  <a:close/>
                </a:path>
              </a:pathLst>
            </a:custGeom>
            <a:gradFill>
              <a:gsLst>
                <a:gs pos="79000">
                  <a:schemeClr val="accent2">
                    <a:lumMod val="40000"/>
                    <a:lumOff val="60000"/>
                  </a:schemeClr>
                </a:gs>
                <a:gs pos="13000">
                  <a:schemeClr val="accent1">
                    <a:lumMod val="30000"/>
                    <a:lumOff val="70000"/>
                  </a:scheme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2" name="Freeform 41"/>
            <p:cNvSpPr/>
            <p:nvPr userDrawn="1"/>
          </p:nvSpPr>
          <p:spPr>
            <a:xfrm flipH="1" flipV="1">
              <a:off x="-38240" y="18087"/>
              <a:ext cx="43929437" cy="32956498"/>
            </a:xfrm>
            <a:custGeom>
              <a:avLst/>
              <a:gdLst>
                <a:gd name="connsiteX0" fmla="*/ 0 w 44005500"/>
                <a:gd name="connsiteY0" fmla="*/ 0 h 32956500"/>
                <a:gd name="connsiteX1" fmla="*/ 44005500 w 44005500"/>
                <a:gd name="connsiteY1" fmla="*/ 32956500 h 32956500"/>
                <a:gd name="connsiteX2" fmla="*/ 38100 w 44005500"/>
                <a:gd name="connsiteY2" fmla="*/ 32918400 h 32956500"/>
                <a:gd name="connsiteX3" fmla="*/ 0 w 44005500"/>
                <a:gd name="connsiteY3" fmla="*/ 0 h 32956500"/>
              </a:gdLst>
              <a:ahLst/>
              <a:cxnLst>
                <a:cxn ang="0">
                  <a:pos x="connsiteX0" y="connsiteY0"/>
                </a:cxn>
                <a:cxn ang="0">
                  <a:pos x="connsiteX1" y="connsiteY1"/>
                </a:cxn>
                <a:cxn ang="0">
                  <a:pos x="connsiteX2" y="connsiteY2"/>
                </a:cxn>
                <a:cxn ang="0">
                  <a:pos x="connsiteX3" y="connsiteY3"/>
                </a:cxn>
              </a:cxnLst>
              <a:rect l="l" t="t" r="r" b="b"/>
              <a:pathLst>
                <a:path w="44005500" h="32956500">
                  <a:moveTo>
                    <a:pt x="0" y="0"/>
                  </a:moveTo>
                  <a:lnTo>
                    <a:pt x="44005500" y="32956500"/>
                  </a:lnTo>
                  <a:lnTo>
                    <a:pt x="38100" y="32918400"/>
                  </a:lnTo>
                  <a:lnTo>
                    <a:pt x="0" y="0"/>
                  </a:lnTo>
                  <a:close/>
                </a:path>
              </a:pathLst>
            </a:custGeom>
            <a:gradFill>
              <a:gsLst>
                <a:gs pos="41000">
                  <a:schemeClr val="bg2"/>
                </a:gs>
                <a:gs pos="100000">
                  <a:schemeClr val="accent1">
                    <a:lumMod val="30000"/>
                    <a:lumOff val="70000"/>
                  </a:scheme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3" name="Freeform 42"/>
            <p:cNvSpPr/>
            <p:nvPr userDrawn="1"/>
          </p:nvSpPr>
          <p:spPr>
            <a:xfrm>
              <a:off x="-109728" y="0"/>
              <a:ext cx="44000928" cy="32991552"/>
            </a:xfrm>
            <a:custGeom>
              <a:avLst/>
              <a:gdLst>
                <a:gd name="connsiteX0" fmla="*/ 36576 w 39026592"/>
                <a:gd name="connsiteY0" fmla="*/ 0 h 30614112"/>
                <a:gd name="connsiteX1" fmla="*/ 15837408 w 39026592"/>
                <a:gd name="connsiteY1" fmla="*/ 30614112 h 30614112"/>
                <a:gd name="connsiteX2" fmla="*/ 39026592 w 39026592"/>
                <a:gd name="connsiteY2" fmla="*/ 13350240 h 30614112"/>
                <a:gd name="connsiteX3" fmla="*/ 0 w 39026592"/>
                <a:gd name="connsiteY3" fmla="*/ 73152 h 30614112"/>
                <a:gd name="connsiteX4" fmla="*/ 109728 w 39026592"/>
                <a:gd name="connsiteY4" fmla="*/ 146304 h 3061411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9026592" h="30614112">
                  <a:moveTo>
                    <a:pt x="36576" y="0"/>
                  </a:moveTo>
                  <a:lnTo>
                    <a:pt x="15837408" y="30614112"/>
                  </a:lnTo>
                  <a:lnTo>
                    <a:pt x="39026592" y="13350240"/>
                  </a:lnTo>
                  <a:lnTo>
                    <a:pt x="0" y="73152"/>
                  </a:lnTo>
                  <a:lnTo>
                    <a:pt x="109728" y="146304"/>
                  </a:lnTo>
                </a:path>
              </a:pathLst>
            </a:custGeom>
            <a:gradFill flip="none" rotWithShape="1">
              <a:gsLst>
                <a:gs pos="0">
                  <a:schemeClr val="bg1"/>
                </a:gs>
                <a:gs pos="76000">
                  <a:schemeClr val="accent1">
                    <a:lumMod val="30000"/>
                    <a:lumOff val="70000"/>
                    <a:alpha val="0"/>
                  </a:schemeClr>
                </a:gs>
              </a:gsLst>
              <a:path path="rect">
                <a:fillToRect r="100000" b="100000"/>
              </a:path>
              <a:tileRect l="-100000" t="-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4" name="Rectangle 36"/>
            <p:cNvSpPr>
              <a:spLocks noChangeArrowheads="1"/>
            </p:cNvSpPr>
            <p:nvPr/>
          </p:nvSpPr>
          <p:spPr bwMode="auto">
            <a:xfrm>
              <a:off x="266639" y="339852"/>
              <a:ext cx="43891200" cy="4800600"/>
            </a:xfrm>
            <a:prstGeom prst="rect">
              <a:avLst/>
            </a:prstGeom>
            <a:noFill/>
            <a:ln w="9525">
              <a:noFill/>
              <a:miter lim="800000"/>
              <a:headEnd/>
              <a:tailEnd/>
            </a:ln>
            <a:effectLst/>
          </p:spPr>
          <p:txBody>
            <a:bodyPr wrap="none" lIns="91436" tIns="45717" rIns="91436" bIns="45717" anchor="ctr"/>
            <a:lstStyle/>
            <a:p>
              <a:pPr>
                <a:defRPr/>
              </a:pPr>
              <a:endParaRPr lang="en-US" dirty="0"/>
            </a:p>
          </p:txBody>
        </p:sp>
      </p:grpSp>
      <p:sp>
        <p:nvSpPr>
          <p:cNvPr id="45" name="Text Box 14"/>
          <p:cNvSpPr txBox="1">
            <a:spLocks noChangeArrowheads="1"/>
          </p:cNvSpPr>
          <p:nvPr userDrawn="1"/>
        </p:nvSpPr>
        <p:spPr bwMode="auto">
          <a:xfrm>
            <a:off x="1603881" y="32173892"/>
            <a:ext cx="2514600" cy="356825"/>
          </a:xfrm>
          <a:prstGeom prst="rect">
            <a:avLst/>
          </a:prstGeom>
          <a:noFill/>
          <a:ln w="9525">
            <a:noFill/>
            <a:miter lim="800000"/>
            <a:headEnd/>
            <a:tailEnd/>
          </a:ln>
          <a:effectLst/>
        </p:spPr>
        <p:txBody>
          <a:bodyPr lIns="91263" tIns="45623" rIns="91263" bIns="45623">
            <a:spAutoFit/>
          </a:bodyPr>
          <a:lstStyle/>
          <a:p>
            <a:pPr eaLnBrk="0" hangingPunct="0">
              <a:lnSpc>
                <a:spcPct val="65000"/>
              </a:lnSpc>
              <a:spcBef>
                <a:spcPct val="50000"/>
              </a:spcBef>
              <a:defRPr/>
            </a:pPr>
            <a:r>
              <a:rPr lang="en-US" sz="700" b="1" dirty="0">
                <a:solidFill>
                  <a:schemeClr val="bg1">
                    <a:lumMod val="75000"/>
                  </a:schemeClr>
                </a:solidFill>
                <a:latin typeface="Arial" charset="0"/>
              </a:rPr>
              <a:t>RESEARCH POSTER PRESENTATION DESIGN © 2015</a:t>
            </a:r>
          </a:p>
          <a:p>
            <a:pPr eaLnBrk="0" hangingPunct="0">
              <a:lnSpc>
                <a:spcPct val="65000"/>
              </a:lnSpc>
              <a:spcBef>
                <a:spcPct val="50000"/>
              </a:spcBef>
              <a:defRPr/>
            </a:pPr>
            <a:r>
              <a:rPr lang="en-US" sz="1100" b="1" dirty="0">
                <a:solidFill>
                  <a:schemeClr val="bg1">
                    <a:lumMod val="75000"/>
                  </a:schemeClr>
                </a:solidFill>
                <a:latin typeface="Arial" charset="0"/>
              </a:rPr>
              <a:t>www.PosterPresentations.com</a:t>
            </a:r>
          </a:p>
        </p:txBody>
      </p:sp>
    </p:spTree>
  </p:cSld>
  <p:clrMap bg1="lt1" tx1="dk1" bg2="lt2" tx2="dk2" accent1="accent1" accent2="accent2" accent3="accent3" accent4="accent4" accent5="accent5" accent6="accent6" hlink="hlink" folHlink="folHlink"/>
  <p:sldLayoutIdLst>
    <p:sldLayoutId id="2147483654" r:id="rId1"/>
  </p:sldLayoutIdLst>
  <p:txStyles>
    <p:titleStyle>
      <a:lvl1pPr algn="ctr" defTabSz="4388900" rtl="0" eaLnBrk="1" latinLnBrk="0" hangingPunct="1">
        <a:spcBef>
          <a:spcPct val="0"/>
        </a:spcBef>
        <a:buNone/>
        <a:defRPr sz="8800" kern="1200">
          <a:solidFill>
            <a:schemeClr val="bg1"/>
          </a:solidFill>
          <a:latin typeface="Trebuchet MS" pitchFamily="34" charset="0"/>
          <a:ea typeface="+mj-ea"/>
          <a:cs typeface="+mj-cs"/>
        </a:defRPr>
      </a:lvl1pPr>
    </p:titleStyle>
    <p:bodyStyle>
      <a:lvl1pPr marL="1645838" indent="-1645838" algn="l" defTabSz="4388900" rtl="0" eaLnBrk="1" latinLnBrk="0" hangingPunct="1">
        <a:spcBef>
          <a:spcPct val="20000"/>
        </a:spcBef>
        <a:buFont typeface="Arial" pitchFamily="34" charset="0"/>
        <a:buChar char="•"/>
        <a:defRPr sz="15400" kern="1200">
          <a:solidFill>
            <a:schemeClr val="tx1"/>
          </a:solidFill>
          <a:latin typeface="+mn-lt"/>
          <a:ea typeface="+mn-ea"/>
          <a:cs typeface="+mn-cs"/>
        </a:defRPr>
      </a:lvl1pPr>
      <a:lvl2pPr marL="3565982" indent="-1371531" algn="l" defTabSz="4388900" rtl="0" eaLnBrk="1" latinLnBrk="0" hangingPunct="1">
        <a:spcBef>
          <a:spcPct val="20000"/>
        </a:spcBef>
        <a:buFont typeface="Arial" pitchFamily="34" charset="0"/>
        <a:buChar char="–"/>
        <a:defRPr sz="13500" kern="1200">
          <a:solidFill>
            <a:schemeClr val="tx1"/>
          </a:solidFill>
          <a:latin typeface="+mn-lt"/>
          <a:ea typeface="+mn-ea"/>
          <a:cs typeface="+mn-cs"/>
        </a:defRPr>
      </a:lvl2pPr>
      <a:lvl3pPr marL="5486126" indent="-1097226" algn="l" defTabSz="4388900" rtl="0" eaLnBrk="1" latinLnBrk="0" hangingPunct="1">
        <a:spcBef>
          <a:spcPct val="20000"/>
        </a:spcBef>
        <a:buFont typeface="Arial" pitchFamily="34" charset="0"/>
        <a:buChar char="•"/>
        <a:defRPr sz="11600" kern="1200">
          <a:solidFill>
            <a:schemeClr val="tx1"/>
          </a:solidFill>
          <a:latin typeface="+mn-lt"/>
          <a:ea typeface="+mn-ea"/>
          <a:cs typeface="+mn-cs"/>
        </a:defRPr>
      </a:lvl3pPr>
      <a:lvl4pPr marL="7680577"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4pPr>
      <a:lvl5pPr marL="9875026"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5pPr>
      <a:lvl6pPr marL="12069477"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6pPr>
      <a:lvl7pPr marL="14263926"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7pPr>
      <a:lvl8pPr marL="16458377"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8pPr>
      <a:lvl9pPr marL="18652827"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9pPr>
    </p:bodyStyle>
    <p:otherStyle>
      <a:defPPr>
        <a:defRPr lang="en-US"/>
      </a:defPPr>
      <a:lvl1pPr marL="0" algn="l" defTabSz="4388900" rtl="0" eaLnBrk="1" latinLnBrk="0" hangingPunct="1">
        <a:defRPr sz="8600" kern="1200">
          <a:solidFill>
            <a:schemeClr val="tx1"/>
          </a:solidFill>
          <a:latin typeface="+mn-lt"/>
          <a:ea typeface="+mn-ea"/>
          <a:cs typeface="+mn-cs"/>
        </a:defRPr>
      </a:lvl1pPr>
      <a:lvl2pPr marL="2194451" algn="l" defTabSz="4388900" rtl="0" eaLnBrk="1" latinLnBrk="0" hangingPunct="1">
        <a:defRPr sz="8600" kern="1200">
          <a:solidFill>
            <a:schemeClr val="tx1"/>
          </a:solidFill>
          <a:latin typeface="+mn-lt"/>
          <a:ea typeface="+mn-ea"/>
          <a:cs typeface="+mn-cs"/>
        </a:defRPr>
      </a:lvl2pPr>
      <a:lvl3pPr marL="4388900" algn="l" defTabSz="4388900" rtl="0" eaLnBrk="1" latinLnBrk="0" hangingPunct="1">
        <a:defRPr sz="8600" kern="1200">
          <a:solidFill>
            <a:schemeClr val="tx1"/>
          </a:solidFill>
          <a:latin typeface="+mn-lt"/>
          <a:ea typeface="+mn-ea"/>
          <a:cs typeface="+mn-cs"/>
        </a:defRPr>
      </a:lvl3pPr>
      <a:lvl4pPr marL="6583351" algn="l" defTabSz="4388900" rtl="0" eaLnBrk="1" latinLnBrk="0" hangingPunct="1">
        <a:defRPr sz="8600" kern="1200">
          <a:solidFill>
            <a:schemeClr val="tx1"/>
          </a:solidFill>
          <a:latin typeface="+mn-lt"/>
          <a:ea typeface="+mn-ea"/>
          <a:cs typeface="+mn-cs"/>
        </a:defRPr>
      </a:lvl4pPr>
      <a:lvl5pPr marL="8777801" algn="l" defTabSz="4388900" rtl="0" eaLnBrk="1" latinLnBrk="0" hangingPunct="1">
        <a:defRPr sz="8600" kern="1200">
          <a:solidFill>
            <a:schemeClr val="tx1"/>
          </a:solidFill>
          <a:latin typeface="+mn-lt"/>
          <a:ea typeface="+mn-ea"/>
          <a:cs typeface="+mn-cs"/>
        </a:defRPr>
      </a:lvl5pPr>
      <a:lvl6pPr marL="10972252" algn="l" defTabSz="4388900" rtl="0" eaLnBrk="1" latinLnBrk="0" hangingPunct="1">
        <a:defRPr sz="8600" kern="1200">
          <a:solidFill>
            <a:schemeClr val="tx1"/>
          </a:solidFill>
          <a:latin typeface="+mn-lt"/>
          <a:ea typeface="+mn-ea"/>
          <a:cs typeface="+mn-cs"/>
        </a:defRPr>
      </a:lvl6pPr>
      <a:lvl7pPr marL="13166703" algn="l" defTabSz="4388900" rtl="0" eaLnBrk="1" latinLnBrk="0" hangingPunct="1">
        <a:defRPr sz="8600" kern="1200">
          <a:solidFill>
            <a:schemeClr val="tx1"/>
          </a:solidFill>
          <a:latin typeface="+mn-lt"/>
          <a:ea typeface="+mn-ea"/>
          <a:cs typeface="+mn-cs"/>
        </a:defRPr>
      </a:lvl7pPr>
      <a:lvl8pPr marL="15361152" algn="l" defTabSz="4388900" rtl="0" eaLnBrk="1" latinLnBrk="0" hangingPunct="1">
        <a:defRPr sz="8600" kern="1200">
          <a:solidFill>
            <a:schemeClr val="tx1"/>
          </a:solidFill>
          <a:latin typeface="+mn-lt"/>
          <a:ea typeface="+mn-ea"/>
          <a:cs typeface="+mn-cs"/>
        </a:defRPr>
      </a:lvl8pPr>
      <a:lvl9pPr marL="17555603" algn="l" defTabSz="4388900" rtl="0" eaLnBrk="1" latinLnBrk="0" hangingPunct="1">
        <a:defRPr sz="86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17" name="Group 16"/>
          <p:cNvGrpSpPr/>
          <p:nvPr/>
        </p:nvGrpSpPr>
        <p:grpSpPr>
          <a:xfrm>
            <a:off x="-40639" y="-40644"/>
            <a:ext cx="44015064" cy="32999688"/>
            <a:chOff x="-8467" y="-8468"/>
            <a:chExt cx="9169805" cy="6874935"/>
          </a:xfrm>
        </p:grpSpPr>
        <p:sp>
          <p:nvSpPr>
            <p:cNvPr id="7" name="Freeform 6"/>
            <p:cNvSpPr/>
            <p:nvPr/>
          </p:nvSpPr>
          <p:spPr>
            <a:xfrm>
              <a:off x="-8467" y="4013200"/>
              <a:ext cx="457200" cy="2853267"/>
            </a:xfrm>
            <a:custGeom>
              <a:avLst/>
              <a:gdLst/>
              <a:ahLst/>
              <a:cxnLst/>
              <a:rect l="l" t="t" r="r" b="b"/>
              <a:pathLst>
                <a:path w="457200" h="2853267">
                  <a:moveTo>
                    <a:pt x="0" y="0"/>
                  </a:moveTo>
                  <a:lnTo>
                    <a:pt x="457200" y="2853267"/>
                  </a:lnTo>
                  <a:lnTo>
                    <a:pt x="0" y="2844800"/>
                  </a:lnTo>
                  <a:cubicBezTo>
                    <a:pt x="2822" y="1905000"/>
                    <a:pt x="5645" y="965200"/>
                    <a:pt x="0" y="0"/>
                  </a:cubicBezTo>
                  <a:close/>
                </a:path>
              </a:pathLst>
            </a:cu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cxnSp>
          <p:nvCxnSpPr>
            <p:cNvPr id="8" name="Straight Connector 7"/>
            <p:cNvCxnSpPr/>
            <p:nvPr/>
          </p:nvCxnSpPr>
          <p:spPr>
            <a:xfrm flipV="1">
              <a:off x="5130830" y="4175605"/>
              <a:ext cx="4022475" cy="2682396"/>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cxnSp>
          <p:nvCxnSpPr>
            <p:cNvPr id="9" name="Straight Connector 8"/>
            <p:cNvCxnSpPr/>
            <p:nvPr/>
          </p:nvCxnSpPr>
          <p:spPr>
            <a:xfrm>
              <a:off x="7042707"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sp>
          <p:nvSpPr>
            <p:cNvPr id="10" name="Freeform 9"/>
            <p:cNvSpPr/>
            <p:nvPr/>
          </p:nvSpPr>
          <p:spPr>
            <a:xfrm>
              <a:off x="6891896" y="1"/>
              <a:ext cx="2269442" cy="6866466"/>
            </a:xfrm>
            <a:custGeom>
              <a:avLst/>
              <a:gdLst/>
              <a:ahLst/>
              <a:cxnLst/>
              <a:rect l="l" t="t" r="r" b="b"/>
              <a:pathLst>
                <a:path w="2269442" h="6866466">
                  <a:moveTo>
                    <a:pt x="2023534" y="0"/>
                  </a:moveTo>
                  <a:lnTo>
                    <a:pt x="0" y="6858000"/>
                  </a:lnTo>
                  <a:lnTo>
                    <a:pt x="2269067" y="6866466"/>
                  </a:lnTo>
                  <a:cubicBezTo>
                    <a:pt x="2271889" y="4580466"/>
                    <a:pt x="2257778" y="2294466"/>
                    <a:pt x="2260600" y="8466"/>
                  </a:cubicBezTo>
                  <a:lnTo>
                    <a:pt x="2023534"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1" name="Freeform 10"/>
            <p:cNvSpPr/>
            <p:nvPr/>
          </p:nvSpPr>
          <p:spPr>
            <a:xfrm>
              <a:off x="7205158" y="-8467"/>
              <a:ext cx="1948147" cy="6866467"/>
            </a:xfrm>
            <a:custGeom>
              <a:avLst/>
              <a:gdLst/>
              <a:ahLst/>
              <a:cxnLst/>
              <a:rect l="l" t="t" r="r" b="b"/>
              <a:pathLst>
                <a:path w="1948147" h="6866467">
                  <a:moveTo>
                    <a:pt x="0" y="0"/>
                  </a:moveTo>
                  <a:lnTo>
                    <a:pt x="1202267" y="6866467"/>
                  </a:lnTo>
                  <a:lnTo>
                    <a:pt x="1947333" y="6866467"/>
                  </a:lnTo>
                  <a:cubicBezTo>
                    <a:pt x="1944511" y="4577645"/>
                    <a:pt x="1950155" y="2288822"/>
                    <a:pt x="1947333" y="0"/>
                  </a:cubicBez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2" name="Freeform 11"/>
            <p:cNvSpPr/>
            <p:nvPr/>
          </p:nvSpPr>
          <p:spPr>
            <a:xfrm>
              <a:off x="6637896" y="3920066"/>
              <a:ext cx="2513565" cy="2937933"/>
            </a:xfrm>
            <a:custGeom>
              <a:avLst/>
              <a:gdLst/>
              <a:ahLst/>
              <a:cxnLst/>
              <a:rect l="l" t="t" r="r" b="b"/>
              <a:pathLst>
                <a:path w="3259667" h="3810000">
                  <a:moveTo>
                    <a:pt x="0" y="3810000"/>
                  </a:moveTo>
                  <a:lnTo>
                    <a:pt x="3251200" y="0"/>
                  </a:lnTo>
                  <a:cubicBezTo>
                    <a:pt x="3254022" y="1270000"/>
                    <a:pt x="3256845" y="2540000"/>
                    <a:pt x="3259667" y="3810000"/>
                  </a:cubicBezTo>
                  <a:lnTo>
                    <a:pt x="0" y="3810000"/>
                  </a:lnTo>
                  <a:close/>
                </a:path>
              </a:pathLst>
            </a:cu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13" name="Freeform 12"/>
            <p:cNvSpPr/>
            <p:nvPr/>
          </p:nvSpPr>
          <p:spPr>
            <a:xfrm>
              <a:off x="7010429" y="-8467"/>
              <a:ext cx="2142876" cy="6866467"/>
            </a:xfrm>
            <a:custGeom>
              <a:avLst/>
              <a:gdLst/>
              <a:ahLst/>
              <a:cxnLst/>
              <a:rect l="l" t="t" r="r" b="b"/>
              <a:pathLst>
                <a:path w="2853267" h="6866467">
                  <a:moveTo>
                    <a:pt x="0" y="0"/>
                  </a:moveTo>
                  <a:lnTo>
                    <a:pt x="2472267" y="6866467"/>
                  </a:lnTo>
                  <a:lnTo>
                    <a:pt x="2853267" y="6858000"/>
                  </a:lnTo>
                  <a:lnTo>
                    <a:pt x="2853267" y="0"/>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4" name="Freeform 13"/>
            <p:cNvSpPr/>
            <p:nvPr/>
          </p:nvSpPr>
          <p:spPr>
            <a:xfrm>
              <a:off x="8295776" y="-8467"/>
              <a:ext cx="857530" cy="6866467"/>
            </a:xfrm>
            <a:custGeom>
              <a:avLst/>
              <a:gdLst/>
              <a:ahLst/>
              <a:cxnLst/>
              <a:rect l="l" t="t" r="r" b="b"/>
              <a:pathLst>
                <a:path w="1286933" h="6866467">
                  <a:moveTo>
                    <a:pt x="1016000" y="0"/>
                  </a:moveTo>
                  <a:lnTo>
                    <a:pt x="0" y="6866467"/>
                  </a:lnTo>
                  <a:lnTo>
                    <a:pt x="1286933" y="6866467"/>
                  </a:lnTo>
                  <a:cubicBezTo>
                    <a:pt x="1284111" y="4577645"/>
                    <a:pt x="1281288" y="2288822"/>
                    <a:pt x="1278466" y="0"/>
                  </a:cubicBezTo>
                  <a:lnTo>
                    <a:pt x="1016000"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5" name="Freeform 14"/>
            <p:cNvSpPr/>
            <p:nvPr/>
          </p:nvSpPr>
          <p:spPr>
            <a:xfrm>
              <a:off x="8077231" y="-8468"/>
              <a:ext cx="1066770" cy="6866467"/>
            </a:xfrm>
            <a:custGeom>
              <a:avLst/>
              <a:gdLst/>
              <a:ahLst/>
              <a:cxnLst/>
              <a:rect l="l" t="t" r="r" b="b"/>
              <a:pathLst>
                <a:path w="1270244" h="6866467">
                  <a:moveTo>
                    <a:pt x="0" y="0"/>
                  </a:moveTo>
                  <a:lnTo>
                    <a:pt x="1117600" y="6866467"/>
                  </a:lnTo>
                  <a:lnTo>
                    <a:pt x="1270000" y="6866467"/>
                  </a:lnTo>
                  <a:cubicBezTo>
                    <a:pt x="1272822" y="4574822"/>
                    <a:pt x="1250245" y="2291645"/>
                    <a:pt x="1253067" y="0"/>
                  </a:cubicBez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16" name="Freeform 15"/>
            <p:cNvSpPr/>
            <p:nvPr/>
          </p:nvSpPr>
          <p:spPr>
            <a:xfrm>
              <a:off x="8060297" y="4893733"/>
              <a:ext cx="1094086" cy="1964267"/>
            </a:xfrm>
            <a:custGeom>
              <a:avLst/>
              <a:gdLst/>
              <a:ahLst/>
              <a:cxnLst/>
              <a:rect l="l" t="t" r="r" b="b"/>
              <a:pathLst>
                <a:path w="1820333" h="3268133">
                  <a:moveTo>
                    <a:pt x="0" y="3268133"/>
                  </a:moveTo>
                  <a:lnTo>
                    <a:pt x="1811866" y="0"/>
                  </a:lnTo>
                  <a:cubicBezTo>
                    <a:pt x="1814688" y="1086555"/>
                    <a:pt x="1817511" y="2173111"/>
                    <a:pt x="1820333" y="3259666"/>
                  </a:cubicBezTo>
                  <a:lnTo>
                    <a:pt x="0" y="3268133"/>
                  </a:lnTo>
                  <a:close/>
                </a:path>
              </a:pathLst>
            </a:cu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2926078" y="2926080"/>
            <a:ext cx="30469022" cy="6339840"/>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2926075" y="10370835"/>
            <a:ext cx="30469027" cy="18627710"/>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25945238" y="28998545"/>
            <a:ext cx="3283834" cy="1752600"/>
          </a:xfrm>
          <a:prstGeom prst="rect">
            <a:avLst/>
          </a:prstGeom>
        </p:spPr>
        <p:txBody>
          <a:bodyPr vert="horz" lIns="91440" tIns="45720" rIns="91440" bIns="45720" rtlCol="0" anchor="ctr"/>
          <a:lstStyle>
            <a:lvl1pPr algn="r">
              <a:defRPr sz="4320">
                <a:solidFill>
                  <a:schemeClr val="tx1">
                    <a:tint val="75000"/>
                  </a:schemeClr>
                </a:solidFill>
              </a:defRPr>
            </a:lvl1pPr>
          </a:lstStyle>
          <a:p>
            <a:fld id="{B61BEF0D-F0BB-DE4B-95CE-6DB70DBA9567}" type="datetimeFigureOut">
              <a:rPr lang="en-US" dirty="0"/>
              <a:pPr/>
              <a:t>07/20/2017</a:t>
            </a:fld>
            <a:endParaRPr lang="en-US" dirty="0"/>
          </a:p>
        </p:txBody>
      </p:sp>
      <p:sp>
        <p:nvSpPr>
          <p:cNvPr id="5" name="Footer Placeholder 4"/>
          <p:cNvSpPr>
            <a:spLocks noGrp="1"/>
          </p:cNvSpPr>
          <p:nvPr>
            <p:ph type="ftr" sz="quarter" idx="3"/>
          </p:nvPr>
        </p:nvSpPr>
        <p:spPr>
          <a:xfrm>
            <a:off x="2926078" y="28998545"/>
            <a:ext cx="22190270" cy="1752600"/>
          </a:xfrm>
          <a:prstGeom prst="rect">
            <a:avLst/>
          </a:prstGeom>
        </p:spPr>
        <p:txBody>
          <a:bodyPr vert="horz" lIns="91440" tIns="45720" rIns="91440" bIns="45720" rtlCol="0" anchor="ctr"/>
          <a:lstStyle>
            <a:lvl1pPr algn="l">
              <a:defRPr sz="432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30934445" y="28998545"/>
            <a:ext cx="2460662" cy="1752600"/>
          </a:xfrm>
          <a:prstGeom prst="rect">
            <a:avLst/>
          </a:prstGeom>
        </p:spPr>
        <p:txBody>
          <a:bodyPr vert="horz" lIns="91440" tIns="45720" rIns="91440" bIns="45720" rtlCol="0" anchor="ctr"/>
          <a:lstStyle>
            <a:lvl1pPr algn="r">
              <a:defRPr sz="4320">
                <a:solidFill>
                  <a:schemeClr val="accent1"/>
                </a:solidFill>
              </a:defRPr>
            </a:lvl1pPr>
          </a:lstStyle>
          <a:p>
            <a:fld id="{D57F1E4F-1CFF-5643-939E-217C01CDF565}" type="slidenum">
              <a:rPr lang="en-US" dirty="0"/>
              <a:pPr/>
              <a:t>‹#›</a:t>
            </a:fld>
            <a:endParaRPr lang="en-US" dirty="0"/>
          </a:p>
        </p:txBody>
      </p:sp>
      <p:grpSp>
        <p:nvGrpSpPr>
          <p:cNvPr id="18" name="Group 17">
            <a:extLst>
              <a:ext uri="{FF2B5EF4-FFF2-40B4-BE49-F238E27FC236}">
                <a16:creationId xmlns:a16="http://schemas.microsoft.com/office/drawing/2014/main" id="{90E7C278-5048-4660-9F8F-1C2EFA72F1F5}"/>
              </a:ext>
            </a:extLst>
          </p:cNvPr>
          <p:cNvGrpSpPr/>
          <p:nvPr userDrawn="1"/>
        </p:nvGrpSpPr>
        <p:grpSpPr>
          <a:xfrm>
            <a:off x="-11225189" y="-1"/>
            <a:ext cx="11018865" cy="32918401"/>
            <a:chOff x="-11225189" y="-1"/>
            <a:chExt cx="11018865" cy="32918401"/>
          </a:xfrm>
        </p:grpSpPr>
        <p:sp>
          <p:nvSpPr>
            <p:cNvPr id="19" name="Rectangle 18">
              <a:extLst>
                <a:ext uri="{FF2B5EF4-FFF2-40B4-BE49-F238E27FC236}">
                  <a16:creationId xmlns:a16="http://schemas.microsoft.com/office/drawing/2014/main" id="{A9307143-0CE0-48DE-8A32-90B0361ABE79}"/>
                </a:ext>
              </a:extLst>
            </p:cNvPr>
            <p:cNvSpPr/>
            <p:nvPr/>
          </p:nvSpPr>
          <p:spPr>
            <a:xfrm>
              <a:off x="-11216136" y="-1"/>
              <a:ext cx="11009812" cy="32918401"/>
            </a:xfrm>
            <a:prstGeom prst="rect">
              <a:avLst/>
            </a:prstGeom>
            <a:solidFill>
              <a:schemeClr val="tx1">
                <a:lumMod val="95000"/>
                <a:lumOff val="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457200" tIns="457200" rIns="457200" bIns="0" rtlCol="0" anchor="t" anchorCtr="0"/>
            <a:lstStyle/>
            <a:p>
              <a:pPr marL="0" marR="0" indent="0" algn="ctr" defTabSz="1518341" rtl="0" eaLnBrk="1" fontAlgn="auto" latinLnBrk="0" hangingPunct="1">
                <a:lnSpc>
                  <a:spcPct val="100000"/>
                </a:lnSpc>
                <a:spcBef>
                  <a:spcPts val="0"/>
                </a:spcBef>
                <a:spcAft>
                  <a:spcPts val="0"/>
                </a:spcAft>
                <a:buClrTx/>
                <a:buSzTx/>
                <a:buFontTx/>
                <a:buNone/>
                <a:tabLst/>
                <a:defRPr/>
              </a:pPr>
              <a:r>
                <a:rPr lang="en-US" sz="3200" b="1" spc="0" dirty="0">
                  <a:solidFill>
                    <a:srgbClr val="FF0000"/>
                  </a:solidFill>
                  <a:latin typeface="Trebuchet MS" pitchFamily="34" charset="0"/>
                </a:rPr>
                <a:t>(—THIS SIDEBAR DOES NOT PRINT—)</a:t>
              </a:r>
              <a:endParaRPr lang="en-US" sz="3200" b="1" spc="600" dirty="0">
                <a:solidFill>
                  <a:schemeClr val="bg1"/>
                </a:solidFill>
                <a:latin typeface="Trebuchet MS" pitchFamily="34" charset="0"/>
              </a:endParaRPr>
            </a:p>
            <a:p>
              <a:pPr algn="ctr"/>
              <a:r>
                <a:rPr lang="en-US" sz="4000" b="1" spc="600" dirty="0">
                  <a:solidFill>
                    <a:schemeClr val="bg1"/>
                  </a:solidFill>
                  <a:latin typeface="Trebuchet MS" pitchFamily="34" charset="0"/>
                </a:rPr>
                <a:t>DESIGN</a:t>
              </a:r>
              <a:r>
                <a:rPr lang="en-US" sz="4000" b="1" spc="600" baseline="0" dirty="0">
                  <a:solidFill>
                    <a:schemeClr val="bg1"/>
                  </a:solidFill>
                  <a:latin typeface="Trebuchet MS" pitchFamily="34" charset="0"/>
                </a:rPr>
                <a:t> </a:t>
              </a:r>
              <a:r>
                <a:rPr lang="en-US" sz="4000" b="1" spc="600" dirty="0">
                  <a:solidFill>
                    <a:schemeClr val="bg1"/>
                  </a:solidFill>
                  <a:latin typeface="Trebuchet MS" pitchFamily="34" charset="0"/>
                </a:rPr>
                <a:t>GUIDE</a:t>
              </a:r>
            </a:p>
            <a:p>
              <a:pPr algn="ctr"/>
              <a:endParaRPr lang="en-US" sz="2800" b="1" dirty="0">
                <a:latin typeface="Trebuchet MS" pitchFamily="34" charset="0"/>
              </a:endParaRPr>
            </a:p>
            <a:p>
              <a:pPr defTabSz="3765639"/>
              <a:r>
                <a:rPr lang="en-US" sz="2800" i="0" dirty="0">
                  <a:latin typeface="Trebuchet MS" pitchFamily="34" charset="0"/>
                </a:rPr>
                <a:t>This PowerPoint</a:t>
              </a:r>
              <a:r>
                <a:rPr lang="en-US" sz="2800" i="0" baseline="0" dirty="0">
                  <a:latin typeface="Trebuchet MS" pitchFamily="34" charset="0"/>
                </a:rPr>
                <a:t> </a:t>
              </a:r>
              <a:r>
                <a:rPr lang="en-US" sz="2800" i="0" dirty="0">
                  <a:latin typeface="Trebuchet MS" pitchFamily="34" charset="0"/>
                </a:rPr>
                <a:t>2007 template produces</a:t>
              </a:r>
              <a:r>
                <a:rPr lang="en-US" sz="2800" i="0" baseline="0" dirty="0">
                  <a:latin typeface="Trebuchet MS" pitchFamily="34" charset="0"/>
                </a:rPr>
                <a:t> </a:t>
              </a:r>
              <a:r>
                <a:rPr lang="en-US" sz="2800" i="0" dirty="0">
                  <a:latin typeface="Trebuchet MS" pitchFamily="34" charset="0"/>
                </a:rPr>
                <a:t>a 36”x48” presentation poster. </a:t>
              </a:r>
              <a:r>
                <a:rPr lang="en-US" sz="2800" dirty="0">
                  <a:latin typeface="Trebuchet MS" pitchFamily="34" charset="0"/>
                </a:rPr>
                <a:t>You</a:t>
              </a:r>
              <a:r>
                <a:rPr lang="en-US" sz="2800" baseline="0" dirty="0">
                  <a:latin typeface="Trebuchet MS" pitchFamily="34" charset="0"/>
                </a:rPr>
                <a:t> can u</a:t>
              </a:r>
              <a:r>
                <a:rPr lang="en-US" sz="2800" dirty="0">
                  <a:latin typeface="Trebuchet MS" pitchFamily="34" charset="0"/>
                </a:rPr>
                <a:t>se</a:t>
              </a:r>
              <a:r>
                <a:rPr lang="en-US" sz="2800" baseline="0" dirty="0">
                  <a:latin typeface="Trebuchet MS" pitchFamily="34" charset="0"/>
                </a:rPr>
                <a:t> it to create your research poster and </a:t>
              </a:r>
              <a:r>
                <a:rPr lang="en-US" sz="2800" dirty="0">
                  <a:latin typeface="Trebuchet MS" pitchFamily="34" charset="0"/>
                </a:rPr>
                <a:t>save valuable time placing titles, subtitles,</a:t>
              </a:r>
              <a:r>
                <a:rPr lang="en-US" sz="2800" baseline="0" dirty="0">
                  <a:latin typeface="Trebuchet MS" pitchFamily="34" charset="0"/>
                </a:rPr>
                <a:t> text, and graphics</a:t>
              </a:r>
              <a:r>
                <a:rPr lang="en-US" sz="2800" dirty="0">
                  <a:latin typeface="Trebuchet MS" pitchFamily="34" charset="0"/>
                </a:rPr>
                <a:t>. </a:t>
              </a:r>
            </a:p>
            <a:p>
              <a:pPr defTabSz="3765639"/>
              <a:endParaRPr lang="en-US" sz="2800" dirty="0">
                <a:latin typeface="Trebuchet MS" pitchFamily="34" charset="0"/>
              </a:endParaRPr>
            </a:p>
            <a:p>
              <a:pPr defTabSz="4389219"/>
              <a:r>
                <a:rPr lang="en-US" sz="2800" dirty="0">
                  <a:latin typeface="Trebuchet MS" pitchFamily="34" charset="0"/>
                </a:rPr>
                <a:t>We provide a series of online tutorials that will guide you through the poster design process and answer your poster production questions. To view our template tutorials, go online to </a:t>
              </a:r>
              <a:r>
                <a:rPr lang="en-US" sz="2800" b="1" dirty="0">
                  <a:solidFill>
                    <a:srgbClr val="FFC000"/>
                  </a:solidFill>
                  <a:latin typeface="Trebuchet MS" pitchFamily="34" charset="0"/>
                </a:rPr>
                <a:t>PosterPresentations.com</a:t>
              </a:r>
              <a:r>
                <a:rPr lang="en-US" sz="2800" b="1" dirty="0">
                  <a:solidFill>
                    <a:schemeClr val="bg1"/>
                  </a:solidFill>
                  <a:latin typeface="Trebuchet MS" pitchFamily="34" charset="0"/>
                </a:rPr>
                <a:t> </a:t>
              </a:r>
              <a:r>
                <a:rPr lang="en-US" sz="2800" dirty="0">
                  <a:solidFill>
                    <a:schemeClr val="bg1"/>
                  </a:solidFill>
                  <a:latin typeface="Trebuchet MS" pitchFamily="34" charset="0"/>
                </a:rPr>
                <a:t>and click on HELP DESK.</a:t>
              </a:r>
            </a:p>
            <a:p>
              <a:pPr defTabSz="4389219"/>
              <a:endParaRPr lang="en-US" sz="2800" dirty="0">
                <a:latin typeface="Trebuchet MS" pitchFamily="34" charset="0"/>
              </a:endParaRPr>
            </a:p>
            <a:p>
              <a:pPr defTabSz="4389219"/>
              <a:r>
                <a:rPr lang="en-US" sz="2800" dirty="0">
                  <a:solidFill>
                    <a:schemeClr val="bg1"/>
                  </a:solidFill>
                  <a:latin typeface="Trebuchet MS" pitchFamily="34" charset="0"/>
                </a:rPr>
                <a:t>When</a:t>
              </a:r>
              <a:r>
                <a:rPr lang="en-US" sz="2800" baseline="0" dirty="0">
                  <a:solidFill>
                    <a:schemeClr val="bg1"/>
                  </a:solidFill>
                  <a:latin typeface="Trebuchet MS" pitchFamily="34" charset="0"/>
                </a:rPr>
                <a:t> you are ready to print your poster</a:t>
              </a:r>
              <a:r>
                <a:rPr lang="en-US" sz="2800" dirty="0">
                  <a:solidFill>
                    <a:schemeClr val="bg1"/>
                  </a:solidFill>
                  <a:latin typeface="Trebuchet MS" pitchFamily="34" charset="0"/>
                </a:rPr>
                <a:t>,</a:t>
              </a:r>
              <a:r>
                <a:rPr lang="en-US" sz="2800" baseline="0" dirty="0">
                  <a:solidFill>
                    <a:schemeClr val="bg1"/>
                  </a:solidFill>
                  <a:latin typeface="Trebuchet MS" pitchFamily="34" charset="0"/>
                </a:rPr>
                <a:t> go online to </a:t>
              </a:r>
              <a:r>
                <a:rPr lang="en-US" sz="2800" b="0" dirty="0">
                  <a:solidFill>
                    <a:schemeClr val="bg1"/>
                  </a:solidFill>
                  <a:latin typeface="Trebuchet MS" pitchFamily="34" charset="0"/>
                </a:rPr>
                <a:t>PosterPresentations.com</a:t>
              </a:r>
              <a:br>
                <a:rPr lang="en-US" sz="2800" dirty="0">
                  <a:solidFill>
                    <a:schemeClr val="bg1"/>
                  </a:solidFill>
                  <a:latin typeface="Trebuchet MS" pitchFamily="34" charset="0"/>
                </a:rPr>
              </a:br>
              <a:endParaRPr lang="en-US" sz="2800" dirty="0">
                <a:solidFill>
                  <a:schemeClr val="bg1"/>
                </a:solidFill>
                <a:latin typeface="Trebuchet MS" pitchFamily="34" charset="0"/>
              </a:endParaRPr>
            </a:p>
            <a:p>
              <a:pPr algn="l" defTabSz="3765639"/>
              <a:r>
                <a:rPr lang="en-US" sz="2800" b="0" dirty="0">
                  <a:solidFill>
                    <a:schemeClr val="bg1"/>
                  </a:solidFill>
                  <a:latin typeface="Trebuchet MS" pitchFamily="34" charset="0"/>
                </a:rPr>
                <a:t>Need</a:t>
              </a:r>
              <a:r>
                <a:rPr lang="en-US" sz="2800" b="0" baseline="0" dirty="0">
                  <a:solidFill>
                    <a:schemeClr val="bg1"/>
                  </a:solidFill>
                  <a:latin typeface="Trebuchet MS" pitchFamily="34" charset="0"/>
                </a:rPr>
                <a:t> assistance? Call us at </a:t>
              </a:r>
              <a:r>
                <a:rPr lang="en-US" sz="2800" b="0" dirty="0">
                  <a:solidFill>
                    <a:srgbClr val="FFC000"/>
                  </a:solidFill>
                  <a:latin typeface="Trebuchet MS" pitchFamily="34" charset="0"/>
                </a:rPr>
                <a:t>1.510.649.3001</a:t>
              </a:r>
            </a:p>
            <a:p>
              <a:pPr algn="l" defTabSz="3765639"/>
              <a:endParaRPr lang="en-US" sz="3600" b="1" dirty="0">
                <a:solidFill>
                  <a:srgbClr val="FFFF00"/>
                </a:solidFill>
                <a:latin typeface="Trebuchet MS" pitchFamily="34" charset="0"/>
              </a:endParaRPr>
            </a:p>
            <a:p>
              <a:pPr algn="ctr"/>
              <a:endParaRPr lang="en-US" sz="2400" b="1" dirty="0">
                <a:solidFill>
                  <a:schemeClr val="bg1"/>
                </a:solidFill>
                <a:latin typeface="Trebuchet MS" pitchFamily="34" charset="0"/>
              </a:endParaRPr>
            </a:p>
            <a:p>
              <a:pPr algn="ctr"/>
              <a:r>
                <a:rPr lang="en-US" sz="4000" b="1" spc="600" dirty="0">
                  <a:solidFill>
                    <a:schemeClr val="bg1"/>
                  </a:solidFill>
                  <a:latin typeface="Trebuchet MS" pitchFamily="34" charset="0"/>
                </a:rPr>
                <a:t>QUICK START</a:t>
              </a:r>
            </a:p>
            <a:p>
              <a:pPr algn="ctr"/>
              <a:endParaRPr lang="en-US" sz="3200" b="1" baseline="0" dirty="0">
                <a:solidFill>
                  <a:schemeClr val="bg1"/>
                </a:solidFill>
                <a:latin typeface="Trebuchet MS" pitchFamily="34" charset="0"/>
              </a:endParaRPr>
            </a:p>
            <a:p>
              <a:pPr algn="ctr"/>
              <a:r>
                <a:rPr lang="en-US" sz="3200" b="1" baseline="0" dirty="0">
                  <a:solidFill>
                    <a:srgbClr val="FFC000"/>
                  </a:solidFill>
                  <a:latin typeface="Trebuchet MS" pitchFamily="34" charset="0"/>
                </a:rPr>
                <a:t>Zoom in and out</a:t>
              </a:r>
            </a:p>
            <a:p>
              <a:pPr marL="1892300" indent="-1892300" algn="l" defTabSz="850900"/>
              <a:r>
                <a:rPr lang="en-US" sz="2400" b="0" baseline="0" dirty="0">
                  <a:solidFill>
                    <a:schemeClr val="bg1"/>
                  </a:solidFill>
                  <a:latin typeface="Trebuchet MS" pitchFamily="34" charset="0"/>
                </a:rPr>
                <a:t>	</a:t>
              </a:r>
              <a:r>
                <a:rPr lang="en-US" sz="2400" b="0" baseline="0" dirty="0">
                  <a:solidFill>
                    <a:schemeClr val="bg1">
                      <a:lumMod val="75000"/>
                    </a:schemeClr>
                  </a:solidFill>
                  <a:latin typeface="Trebuchet MS" pitchFamily="34" charset="0"/>
                </a:rPr>
                <a:t>As you work on your poster zoom in and out to the level that is more comfortable to you. </a:t>
              </a:r>
            </a:p>
            <a:p>
              <a:pPr marL="1892300" indent="-1892300" algn="l" defTabSz="850900"/>
              <a:r>
                <a:rPr lang="en-US" sz="2400" b="1" baseline="0" dirty="0">
                  <a:solidFill>
                    <a:schemeClr val="bg1">
                      <a:lumMod val="75000"/>
                    </a:schemeClr>
                  </a:solidFill>
                  <a:latin typeface="Trebuchet MS" pitchFamily="34" charset="0"/>
                </a:rPr>
                <a:t>	</a:t>
              </a:r>
              <a:r>
                <a:rPr lang="en-US" sz="2400" b="0" baseline="0" dirty="0">
                  <a:solidFill>
                    <a:schemeClr val="bg1">
                      <a:lumMod val="75000"/>
                    </a:schemeClr>
                  </a:solidFill>
                  <a:latin typeface="Trebuchet MS" pitchFamily="34" charset="0"/>
                </a:rPr>
                <a:t>Go to VIEW &gt; ZOOM.</a:t>
              </a:r>
            </a:p>
            <a:p>
              <a:pPr algn="l"/>
              <a:endParaRPr lang="en-US" sz="2800" b="0" baseline="0" dirty="0">
                <a:solidFill>
                  <a:schemeClr val="bg1"/>
                </a:solidFill>
                <a:latin typeface="Trebuchet MS" pitchFamily="34" charset="0"/>
              </a:endParaRPr>
            </a:p>
            <a:p>
              <a:pPr algn="ctr"/>
              <a:r>
                <a:rPr lang="en-US" sz="3200" b="1" baseline="0" dirty="0">
                  <a:solidFill>
                    <a:srgbClr val="FFC000"/>
                  </a:solidFill>
                  <a:latin typeface="Trebuchet MS" pitchFamily="34" charset="0"/>
                </a:rPr>
                <a:t>Title, Authors, and Affiliations</a:t>
              </a:r>
            </a:p>
            <a:p>
              <a:pPr algn="l"/>
              <a:r>
                <a:rPr lang="en-US" sz="2400" b="0" baseline="0" dirty="0">
                  <a:solidFill>
                    <a:schemeClr val="bg1">
                      <a:lumMod val="75000"/>
                    </a:schemeClr>
                  </a:solidFill>
                  <a:latin typeface="Trebuchet MS" pitchFamily="34" charset="0"/>
                </a:rPr>
                <a:t>Start designing your poster by adding the title, the names of the authors, and the affiliated institutions. </a:t>
              </a:r>
              <a:r>
                <a:rPr lang="en-US" sz="2400" b="0" spc="0" baseline="0" dirty="0">
                  <a:solidFill>
                    <a:schemeClr val="bg1">
                      <a:lumMod val="75000"/>
                    </a:schemeClr>
                  </a:solidFill>
                  <a:latin typeface="Trebuchet MS" pitchFamily="34" charset="0"/>
                </a:rPr>
                <a:t>You can type or paste text into the provided boxes. The template will automatically adjust the size of your text to fit the title box. You can manually override this feature and change the size of your text. </a:t>
              </a:r>
            </a:p>
            <a:p>
              <a:pPr algn="l"/>
              <a:endParaRPr lang="en-US" sz="2400" b="0" spc="0" baseline="0" dirty="0">
                <a:solidFill>
                  <a:schemeClr val="bg1">
                    <a:lumMod val="75000"/>
                  </a:schemeClr>
                </a:solidFill>
                <a:latin typeface="Trebuchet MS" pitchFamily="34" charset="0"/>
              </a:endParaRPr>
            </a:p>
            <a:p>
              <a:pPr algn="l"/>
              <a:r>
                <a:rPr lang="en-US" sz="2400" b="1" spc="300" baseline="0" dirty="0">
                  <a:solidFill>
                    <a:srgbClr val="FFC000"/>
                  </a:solidFill>
                  <a:latin typeface="Trebuchet MS" pitchFamily="34" charset="0"/>
                </a:rPr>
                <a:t>TIP</a:t>
              </a:r>
              <a:r>
                <a:rPr lang="en-US" sz="2400" b="1" baseline="0" dirty="0">
                  <a:solidFill>
                    <a:srgbClr val="FFC000"/>
                  </a:solidFill>
                  <a:latin typeface="Trebuchet MS" pitchFamily="34" charset="0"/>
                </a:rPr>
                <a:t>: </a:t>
              </a:r>
              <a:r>
                <a:rPr lang="en-US" sz="2400" b="0" baseline="0" dirty="0">
                  <a:solidFill>
                    <a:schemeClr val="bg1">
                      <a:lumMod val="75000"/>
                    </a:schemeClr>
                  </a:solidFill>
                  <a:latin typeface="Trebuchet MS" pitchFamily="34" charset="0"/>
                </a:rPr>
                <a:t>The font size of your title should be bigger than your name(s) and institution name(s).</a:t>
              </a:r>
            </a:p>
            <a:p>
              <a:pPr algn="l"/>
              <a:br>
                <a:rPr lang="en-US" sz="2800" b="1" baseline="0" dirty="0">
                  <a:solidFill>
                    <a:schemeClr val="bg1"/>
                  </a:solidFill>
                  <a:latin typeface="Trebuchet MS" pitchFamily="34" charset="0"/>
                </a:rPr>
              </a:br>
              <a:endParaRPr lang="en-US" sz="2800" b="1" dirty="0">
                <a:solidFill>
                  <a:schemeClr val="bg1"/>
                </a:solidFill>
                <a:latin typeface="Trebuchet MS" pitchFamily="34" charset="0"/>
              </a:endParaRPr>
            </a:p>
            <a:p>
              <a:pPr algn="ctr"/>
              <a:endParaRPr lang="en-US" sz="2800" b="1" dirty="0">
                <a:solidFill>
                  <a:srgbClr val="FFC000"/>
                </a:solidFill>
                <a:latin typeface="Trebuchet MS" pitchFamily="34" charset="0"/>
              </a:endParaRPr>
            </a:p>
            <a:p>
              <a:pPr algn="ctr"/>
              <a:endParaRPr lang="en-US" sz="2800" b="1" dirty="0">
                <a:solidFill>
                  <a:srgbClr val="FFC000"/>
                </a:solidFill>
                <a:latin typeface="Trebuchet MS" pitchFamily="34" charset="0"/>
              </a:endParaRPr>
            </a:p>
            <a:p>
              <a:pPr algn="ctr"/>
              <a:r>
                <a:rPr lang="en-US" sz="3200" b="1" dirty="0">
                  <a:solidFill>
                    <a:srgbClr val="FFC000"/>
                  </a:solidFill>
                  <a:latin typeface="Trebuchet MS" pitchFamily="34" charset="0"/>
                </a:rPr>
                <a:t>Adding Logos</a:t>
              </a:r>
              <a:r>
                <a:rPr lang="en-US" sz="3200" b="1" baseline="0" dirty="0">
                  <a:solidFill>
                    <a:srgbClr val="FFC000"/>
                  </a:solidFill>
                  <a:latin typeface="Trebuchet MS" pitchFamily="34" charset="0"/>
                </a:rPr>
                <a:t> / Seals</a:t>
              </a:r>
            </a:p>
            <a:p>
              <a:pPr algn="l"/>
              <a:r>
                <a:rPr lang="en-US" sz="2400" b="0" baseline="0" dirty="0">
                  <a:solidFill>
                    <a:schemeClr val="bg1">
                      <a:lumMod val="75000"/>
                    </a:schemeClr>
                  </a:solidFill>
                  <a:latin typeface="Trebuchet MS" pitchFamily="34" charset="0"/>
                </a:rPr>
                <a:t>Most often, logos are added on each side of the title. You can insert a logo by dragging and dropping it from your desktop, copy and paste or by going to INSERT &gt; PICTURES. Logos taken from web sites are likely to be low quality when printed. Zoom it at 100% to see what the logo will look like on the final poster and make any necessary adjustments.  </a:t>
              </a:r>
            </a:p>
            <a:p>
              <a:pPr algn="l"/>
              <a:endParaRPr lang="en-US" sz="2400" b="0" spc="300" baseline="0" dirty="0">
                <a:solidFill>
                  <a:schemeClr val="bg1">
                    <a:lumMod val="75000"/>
                  </a:schemeClr>
                </a:solidFill>
                <a:latin typeface="Trebuchet MS" pitchFamily="34" charset="0"/>
              </a:endParaRPr>
            </a:p>
            <a:p>
              <a:pPr algn="l"/>
              <a:r>
                <a:rPr lang="en-US" sz="2400" b="1" spc="300" baseline="0" dirty="0">
                  <a:solidFill>
                    <a:srgbClr val="FFC000"/>
                  </a:solidFill>
                  <a:latin typeface="Trebuchet MS" pitchFamily="34" charset="0"/>
                </a:rPr>
                <a:t>TIP:</a:t>
              </a:r>
              <a:r>
                <a:rPr lang="en-US" sz="2400" b="1" spc="0" baseline="0" dirty="0">
                  <a:solidFill>
                    <a:srgbClr val="FFC000"/>
                  </a:solidFill>
                  <a:latin typeface="Trebuchet MS" pitchFamily="34" charset="0"/>
                </a:rPr>
                <a:t> </a:t>
              </a:r>
              <a:r>
                <a:rPr lang="en-US" sz="2400" b="0" baseline="0" dirty="0">
                  <a:solidFill>
                    <a:schemeClr val="bg1">
                      <a:lumMod val="75000"/>
                    </a:schemeClr>
                  </a:solidFill>
                  <a:latin typeface="Trebuchet MS" pitchFamily="34" charset="0"/>
                </a:rPr>
                <a:t>See if your school’s logo is available on our free poster templates page.</a:t>
              </a:r>
            </a:p>
            <a:p>
              <a:pPr algn="l"/>
              <a:endParaRPr lang="en-US" sz="2400" b="0" baseline="0" dirty="0">
                <a:latin typeface="Trebuchet MS" pitchFamily="34" charset="0"/>
              </a:endParaRPr>
            </a:p>
            <a:p>
              <a:pPr algn="ctr"/>
              <a:r>
                <a:rPr lang="en-US" sz="3200" b="1" baseline="0" dirty="0">
                  <a:solidFill>
                    <a:srgbClr val="FFC000"/>
                  </a:solidFill>
                  <a:latin typeface="Trebuchet MS" pitchFamily="34" charset="0"/>
                </a:rPr>
                <a:t>Photographs / Graphics</a:t>
              </a:r>
            </a:p>
            <a:p>
              <a:pPr algn="l" defTabSz="977900"/>
              <a:r>
                <a:rPr lang="en-US" sz="2400" b="0" baseline="0" dirty="0">
                  <a:solidFill>
                    <a:schemeClr val="bg1">
                      <a:lumMod val="75000"/>
                    </a:schemeClr>
                  </a:solidFill>
                  <a:latin typeface="Trebuchet MS" pitchFamily="34" charset="0"/>
                </a:rPr>
                <a:t>You can add images by dragging and dropping from your desktop, copy and paste, or by going to INSERT &gt; PICTURES. Resize images proportionally by holding down the SHIFT key and dragging one of the corner handles. For a professional-looking poster, do not distort your images by enlarging them </a:t>
              </a:r>
              <a:r>
                <a:rPr lang="en-US" sz="2400" b="0" spc="0" baseline="0" dirty="0">
                  <a:solidFill>
                    <a:schemeClr val="bg1">
                      <a:lumMod val="75000"/>
                    </a:schemeClr>
                  </a:solidFill>
                  <a:latin typeface="Trebuchet MS" pitchFamily="34" charset="0"/>
                </a:rPr>
                <a:t>disproportionally.</a:t>
              </a:r>
            </a:p>
            <a:p>
              <a:pPr algn="l" defTabSz="977900"/>
              <a:endParaRPr lang="en-US" sz="2400" b="0" baseline="0" dirty="0">
                <a:latin typeface="Trebuchet MS" pitchFamily="34" charset="0"/>
              </a:endParaRPr>
            </a:p>
            <a:p>
              <a:pPr algn="ctr"/>
              <a:endParaRPr lang="en-US" sz="2800" b="1" baseline="0" dirty="0">
                <a:solidFill>
                  <a:srgbClr val="FFC000"/>
                </a:solidFill>
                <a:latin typeface="Trebuchet MS" pitchFamily="34" charset="0"/>
              </a:endParaRPr>
            </a:p>
            <a:p>
              <a:pPr algn="ctr"/>
              <a:endParaRPr lang="en-US" sz="2800" b="1" baseline="0" dirty="0">
                <a:solidFill>
                  <a:srgbClr val="FFC000"/>
                </a:solidFill>
                <a:latin typeface="Trebuchet MS" pitchFamily="34" charset="0"/>
              </a:endParaRPr>
            </a:p>
            <a:p>
              <a:pPr algn="ctr"/>
              <a:endParaRPr lang="en-US" sz="2800" b="1" baseline="0" dirty="0">
                <a:solidFill>
                  <a:srgbClr val="FFC000"/>
                </a:solidFill>
                <a:latin typeface="Trebuchet MS" pitchFamily="34" charset="0"/>
              </a:endParaRPr>
            </a:p>
            <a:p>
              <a:pPr algn="ctr"/>
              <a:endParaRPr lang="en-US" sz="2800" b="1" baseline="0" dirty="0">
                <a:solidFill>
                  <a:srgbClr val="FFC000"/>
                </a:solidFill>
                <a:latin typeface="Trebuchet MS" pitchFamily="34" charset="0"/>
              </a:endParaRPr>
            </a:p>
            <a:p>
              <a:pPr algn="ctr"/>
              <a:endParaRPr lang="en-US" sz="2800" b="1" baseline="0" dirty="0">
                <a:solidFill>
                  <a:srgbClr val="FFC000"/>
                </a:solidFill>
                <a:latin typeface="Trebuchet MS" pitchFamily="34" charset="0"/>
              </a:endParaRPr>
            </a:p>
            <a:p>
              <a:pPr algn="ctr"/>
              <a:endParaRPr lang="en-US" sz="2800" b="1" baseline="0" dirty="0">
                <a:solidFill>
                  <a:srgbClr val="FFC000"/>
                </a:solidFill>
                <a:latin typeface="Trebuchet MS" pitchFamily="34" charset="0"/>
              </a:endParaRPr>
            </a:p>
            <a:p>
              <a:pPr algn="ctr"/>
              <a:r>
                <a:rPr lang="en-US" sz="3200" b="1" baseline="0" dirty="0">
                  <a:solidFill>
                    <a:srgbClr val="FFC000"/>
                  </a:solidFill>
                  <a:latin typeface="Trebuchet MS" pitchFamily="34" charset="0"/>
                </a:rPr>
                <a:t>Image Quality Check</a:t>
              </a:r>
            </a:p>
            <a:p>
              <a:pPr lvl="0" algn="l" defTabSz="977900"/>
              <a:r>
                <a:rPr lang="en-US" sz="2400" b="0" baseline="0" dirty="0">
                  <a:solidFill>
                    <a:schemeClr val="bg1">
                      <a:lumMod val="75000"/>
                    </a:schemeClr>
                  </a:solidFill>
                  <a:latin typeface="Trebuchet MS" pitchFamily="34" charset="0"/>
                </a:rPr>
                <a:t>Zoom in and look at your images at 100% magnification. If they look good they will print well. </a:t>
              </a:r>
              <a:endParaRPr lang="en-US" sz="2800" b="0" dirty="0">
                <a:latin typeface="Trebuchet MS" pitchFamily="34" charset="0"/>
              </a:endParaRPr>
            </a:p>
          </p:txBody>
        </p:sp>
        <p:cxnSp>
          <p:nvCxnSpPr>
            <p:cNvPr id="20" name="Straight Connector 19">
              <a:extLst>
                <a:ext uri="{FF2B5EF4-FFF2-40B4-BE49-F238E27FC236}">
                  <a16:creationId xmlns:a16="http://schemas.microsoft.com/office/drawing/2014/main" id="{C8C3A1A7-60EF-4135-B720-1CB70A73282A}"/>
                </a:ext>
              </a:extLst>
            </p:cNvPr>
            <p:cNvCxnSpPr/>
            <p:nvPr/>
          </p:nvCxnSpPr>
          <p:spPr>
            <a:xfrm>
              <a:off x="-11225189" y="8422500"/>
              <a:ext cx="10999746" cy="3341"/>
            </a:xfrm>
            <a:prstGeom prst="line">
              <a:avLst/>
            </a:prstGeom>
            <a:ln>
              <a:solidFill>
                <a:srgbClr val="FFC000"/>
              </a:solidFill>
            </a:ln>
          </p:spPr>
          <p:style>
            <a:lnRef idx="1">
              <a:schemeClr val="accent1"/>
            </a:lnRef>
            <a:fillRef idx="0">
              <a:schemeClr val="accent1"/>
            </a:fillRef>
            <a:effectRef idx="0">
              <a:schemeClr val="accent1"/>
            </a:effectRef>
            <a:fontRef idx="minor">
              <a:schemeClr val="tx1"/>
            </a:fontRef>
          </p:style>
        </p:cxnSp>
        <p:pic>
          <p:nvPicPr>
            <p:cNvPr id="21" name="Picture 20">
              <a:extLst>
                <a:ext uri="{FF2B5EF4-FFF2-40B4-BE49-F238E27FC236}">
                  <a16:creationId xmlns:a16="http://schemas.microsoft.com/office/drawing/2014/main" id="{D38C9961-89C0-4FB1-82B5-832AA829967B}"/>
                </a:ext>
              </a:extLst>
            </p:cNvPr>
            <p:cNvPicPr>
              <a:picLocks noChangeAspect="1"/>
            </p:cNvPicPr>
            <p:nvPr userDrawn="1"/>
          </p:nvPicPr>
          <p:blipFill>
            <a:blip r:embed="rId20"/>
            <a:stretch>
              <a:fillRect/>
            </a:stretch>
          </p:blipFill>
          <p:spPr>
            <a:xfrm>
              <a:off x="-10740740" y="10261718"/>
              <a:ext cx="1597666" cy="1201935"/>
            </a:xfrm>
            <a:prstGeom prst="rect">
              <a:avLst/>
            </a:prstGeom>
          </p:spPr>
        </p:pic>
        <p:pic>
          <p:nvPicPr>
            <p:cNvPr id="22" name="Picture 21">
              <a:extLst>
                <a:ext uri="{FF2B5EF4-FFF2-40B4-BE49-F238E27FC236}">
                  <a16:creationId xmlns:a16="http://schemas.microsoft.com/office/drawing/2014/main" id="{4D7E8A89-48A8-40E5-ACDB-7BEF460EAADD}"/>
                </a:ext>
              </a:extLst>
            </p:cNvPr>
            <p:cNvPicPr>
              <a:picLocks noChangeAspect="1"/>
            </p:cNvPicPr>
            <p:nvPr userDrawn="1"/>
          </p:nvPicPr>
          <p:blipFill>
            <a:blip r:embed="rId21"/>
            <a:stretch>
              <a:fillRect/>
            </a:stretch>
          </p:blipFill>
          <p:spPr>
            <a:xfrm>
              <a:off x="-10732765" y="15696927"/>
              <a:ext cx="9986808" cy="1053596"/>
            </a:xfrm>
            <a:prstGeom prst="rect">
              <a:avLst/>
            </a:prstGeom>
          </p:spPr>
        </p:pic>
        <p:grpSp>
          <p:nvGrpSpPr>
            <p:cNvPr id="23" name="Group 22">
              <a:extLst>
                <a:ext uri="{FF2B5EF4-FFF2-40B4-BE49-F238E27FC236}">
                  <a16:creationId xmlns:a16="http://schemas.microsoft.com/office/drawing/2014/main" id="{7D7195E1-0334-4E5D-8A83-C1BD452710E7}"/>
                </a:ext>
              </a:extLst>
            </p:cNvPr>
            <p:cNvGrpSpPr/>
            <p:nvPr userDrawn="1"/>
          </p:nvGrpSpPr>
          <p:grpSpPr>
            <a:xfrm>
              <a:off x="-9744993" y="23540957"/>
              <a:ext cx="7531182" cy="2120439"/>
              <a:chOff x="-4470427" y="11016658"/>
              <a:chExt cx="3470785" cy="974220"/>
            </a:xfrm>
          </p:grpSpPr>
          <p:grpSp>
            <p:nvGrpSpPr>
              <p:cNvPr id="29" name="Group 28">
                <a:extLst>
                  <a:ext uri="{FF2B5EF4-FFF2-40B4-BE49-F238E27FC236}">
                    <a16:creationId xmlns:a16="http://schemas.microsoft.com/office/drawing/2014/main" id="{7F5ECDF0-C457-484B-BC9D-6DFC4E7AF50D}"/>
                  </a:ext>
                </a:extLst>
              </p:cNvPr>
              <p:cNvGrpSpPr/>
              <p:nvPr userDrawn="1"/>
            </p:nvGrpSpPr>
            <p:grpSpPr>
              <a:xfrm>
                <a:off x="-2783495" y="11060886"/>
                <a:ext cx="624431" cy="893535"/>
                <a:chOff x="-3958697" y="11117435"/>
                <a:chExt cx="779338" cy="1280430"/>
              </a:xfrm>
            </p:grpSpPr>
            <p:pic>
              <p:nvPicPr>
                <p:cNvPr id="35" name="Picture 34">
                  <a:extLst>
                    <a:ext uri="{FF2B5EF4-FFF2-40B4-BE49-F238E27FC236}">
                      <a16:creationId xmlns:a16="http://schemas.microsoft.com/office/drawing/2014/main" id="{4F94A65C-30E4-486B-9C36-F2730126742E}"/>
                    </a:ext>
                  </a:extLst>
                </p:cNvPr>
                <p:cNvPicPr>
                  <a:picLocks noChangeAspect="1"/>
                </p:cNvPicPr>
                <p:nvPr userDrawn="1"/>
              </p:nvPicPr>
              <p:blipFill>
                <a:blip r:embed="rId22"/>
                <a:stretch>
                  <a:fillRect/>
                </a:stretch>
              </p:blipFill>
              <p:spPr>
                <a:xfrm>
                  <a:off x="-3948160" y="11117435"/>
                  <a:ext cx="768801" cy="1090857"/>
                </a:xfrm>
                <a:prstGeom prst="rect">
                  <a:avLst/>
                </a:prstGeom>
              </p:spPr>
            </p:pic>
            <p:sp>
              <p:nvSpPr>
                <p:cNvPr id="36" name="TextBox 35">
                  <a:extLst>
                    <a:ext uri="{FF2B5EF4-FFF2-40B4-BE49-F238E27FC236}">
                      <a16:creationId xmlns:a16="http://schemas.microsoft.com/office/drawing/2014/main" id="{8B470AD5-C549-438E-BB50-33E01AC565F5}"/>
                    </a:ext>
                  </a:extLst>
                </p:cNvPr>
                <p:cNvSpPr txBox="1"/>
                <p:nvPr userDrawn="1"/>
              </p:nvSpPr>
              <p:spPr>
                <a:xfrm>
                  <a:off x="-3958697" y="12114178"/>
                  <a:ext cx="779337" cy="283687"/>
                </a:xfrm>
                <a:prstGeom prst="rect">
                  <a:avLst/>
                </a:prstGeom>
                <a:solidFill>
                  <a:schemeClr val="accent1"/>
                </a:solidFill>
                <a:ln>
                  <a:noFill/>
                </a:ln>
              </p:spPr>
              <p:txBody>
                <a:bodyPr wrap="square" lIns="91440" tIns="91440" rIns="91440" bIns="91440" rtlCol="0">
                  <a:spAutoFit/>
                </a:bodyPr>
                <a:lstStyle/>
                <a:p>
                  <a:pPr algn="ctr"/>
                  <a:r>
                    <a:rPr lang="en-US" sz="1600" b="1" dirty="0">
                      <a:solidFill>
                        <a:schemeClr val="tx1"/>
                      </a:solidFill>
                    </a:rPr>
                    <a:t>ORIGINAL</a:t>
                  </a:r>
                </a:p>
              </p:txBody>
            </p:sp>
          </p:grpSp>
          <p:grpSp>
            <p:nvGrpSpPr>
              <p:cNvPr id="30" name="Group 29">
                <a:extLst>
                  <a:ext uri="{FF2B5EF4-FFF2-40B4-BE49-F238E27FC236}">
                    <a16:creationId xmlns:a16="http://schemas.microsoft.com/office/drawing/2014/main" id="{5B05EF64-CDD2-4A24-A11F-6A468966A79D}"/>
                  </a:ext>
                </a:extLst>
              </p:cNvPr>
              <p:cNvGrpSpPr/>
              <p:nvPr userDrawn="1"/>
            </p:nvGrpSpPr>
            <p:grpSpPr>
              <a:xfrm>
                <a:off x="-2033159" y="11060889"/>
                <a:ext cx="1033517" cy="893529"/>
                <a:chOff x="-2921738" y="11200127"/>
                <a:chExt cx="1420279" cy="1227904"/>
              </a:xfrm>
            </p:grpSpPr>
            <p:pic>
              <p:nvPicPr>
                <p:cNvPr id="33" name="Picture 32">
                  <a:extLst>
                    <a:ext uri="{FF2B5EF4-FFF2-40B4-BE49-F238E27FC236}">
                      <a16:creationId xmlns:a16="http://schemas.microsoft.com/office/drawing/2014/main" id="{5DEDDBE7-70A2-4C7E-B231-F027CCFDA862}"/>
                    </a:ext>
                  </a:extLst>
                </p:cNvPr>
                <p:cNvPicPr>
                  <a:picLocks noChangeAspect="1"/>
                </p:cNvPicPr>
                <p:nvPr userDrawn="1"/>
              </p:nvPicPr>
              <p:blipFill>
                <a:blip r:embed="rId22"/>
                <a:stretch>
                  <a:fillRect/>
                </a:stretch>
              </p:blipFill>
              <p:spPr>
                <a:xfrm>
                  <a:off x="-2921738" y="11200127"/>
                  <a:ext cx="1420279" cy="1029694"/>
                </a:xfrm>
                <a:prstGeom prst="rect">
                  <a:avLst/>
                </a:prstGeom>
              </p:spPr>
            </p:pic>
            <p:sp>
              <p:nvSpPr>
                <p:cNvPr id="34" name="TextBox 33">
                  <a:extLst>
                    <a:ext uri="{FF2B5EF4-FFF2-40B4-BE49-F238E27FC236}">
                      <a16:creationId xmlns:a16="http://schemas.microsoft.com/office/drawing/2014/main" id="{C27CEBC1-F84A-4374-A36C-6A91509C33F6}"/>
                    </a:ext>
                  </a:extLst>
                </p:cNvPr>
                <p:cNvSpPr txBox="1"/>
                <p:nvPr userDrawn="1"/>
              </p:nvSpPr>
              <p:spPr>
                <a:xfrm>
                  <a:off x="-2918991" y="12175418"/>
                  <a:ext cx="1417532" cy="252613"/>
                </a:xfrm>
                <a:prstGeom prst="rect">
                  <a:avLst/>
                </a:prstGeom>
                <a:solidFill>
                  <a:srgbClr val="FF0000"/>
                </a:solidFill>
              </p:spPr>
              <p:txBody>
                <a:bodyPr wrap="square" lIns="457200" tIns="91440" rIns="457200" bIns="91440" rtlCol="0">
                  <a:spAutoFit/>
                </a:bodyPr>
                <a:lstStyle/>
                <a:p>
                  <a:pPr algn="ctr"/>
                  <a:r>
                    <a:rPr lang="en-US" sz="1400" b="1" dirty="0">
                      <a:solidFill>
                        <a:schemeClr val="bg1"/>
                      </a:solidFill>
                    </a:rPr>
                    <a:t>DISTORTED</a:t>
                  </a:r>
                  <a:endParaRPr lang="en-US" sz="700" b="1" dirty="0">
                    <a:solidFill>
                      <a:schemeClr val="bg1"/>
                    </a:solidFill>
                  </a:endParaRPr>
                </a:p>
              </p:txBody>
            </p:sp>
          </p:grpSp>
          <p:pic>
            <p:nvPicPr>
              <p:cNvPr id="31" name="Picture 30">
                <a:extLst>
                  <a:ext uri="{FF2B5EF4-FFF2-40B4-BE49-F238E27FC236}">
                    <a16:creationId xmlns:a16="http://schemas.microsoft.com/office/drawing/2014/main" id="{D019CD0C-5E92-4305-AAA2-B6677983DFCC}"/>
                  </a:ext>
                </a:extLst>
              </p:cNvPr>
              <p:cNvPicPr>
                <a:picLocks noChangeAspect="1"/>
              </p:cNvPicPr>
              <p:nvPr userDrawn="1"/>
            </p:nvPicPr>
            <p:blipFill>
              <a:blip r:embed="rId23"/>
              <a:stretch>
                <a:fillRect/>
              </a:stretch>
            </p:blipFill>
            <p:spPr>
              <a:xfrm>
                <a:off x="-4470427" y="11016658"/>
                <a:ext cx="1098742" cy="847761"/>
              </a:xfrm>
              <a:prstGeom prst="rect">
                <a:avLst/>
              </a:prstGeom>
            </p:spPr>
          </p:pic>
          <p:sp>
            <p:nvSpPr>
              <p:cNvPr id="32" name="TextBox 31">
                <a:extLst>
                  <a:ext uri="{FF2B5EF4-FFF2-40B4-BE49-F238E27FC236}">
                    <a16:creationId xmlns:a16="http://schemas.microsoft.com/office/drawing/2014/main" id="{3A4DDDDB-7DE3-45D6-9346-16B12ABC6EA8}"/>
                  </a:ext>
                </a:extLst>
              </p:cNvPr>
              <p:cNvSpPr txBox="1"/>
              <p:nvPr userDrawn="1"/>
            </p:nvSpPr>
            <p:spPr>
              <a:xfrm>
                <a:off x="-4440600" y="11665645"/>
                <a:ext cx="1035685" cy="325233"/>
              </a:xfrm>
              <a:prstGeom prst="rect">
                <a:avLst/>
              </a:prstGeom>
              <a:noFill/>
            </p:spPr>
            <p:txBody>
              <a:bodyPr wrap="square" lIns="457200" tIns="457200" rIns="457200" bIns="0" rtlCol="0">
                <a:spAutoFit/>
              </a:bodyPr>
              <a:lstStyle/>
              <a:p>
                <a:pPr algn="ctr"/>
                <a:r>
                  <a:rPr lang="en-US" sz="1600" dirty="0">
                    <a:solidFill>
                      <a:schemeClr val="bg1"/>
                    </a:solidFill>
                  </a:rPr>
                  <a:t>Corner</a:t>
                </a:r>
                <a:r>
                  <a:rPr lang="en-US" sz="1600" baseline="0" dirty="0">
                    <a:solidFill>
                      <a:schemeClr val="bg1"/>
                    </a:solidFill>
                  </a:rPr>
                  <a:t> handles</a:t>
                </a:r>
                <a:endParaRPr lang="en-US" sz="1600" dirty="0">
                  <a:solidFill>
                    <a:schemeClr val="bg1"/>
                  </a:solidFill>
                </a:endParaRPr>
              </a:p>
            </p:txBody>
          </p:sp>
        </p:grpSp>
        <p:grpSp>
          <p:nvGrpSpPr>
            <p:cNvPr id="24" name="Group 23">
              <a:extLst>
                <a:ext uri="{FF2B5EF4-FFF2-40B4-BE49-F238E27FC236}">
                  <a16:creationId xmlns:a16="http://schemas.microsoft.com/office/drawing/2014/main" id="{FC93C01F-1F69-4C23-9BF6-51B3A6D41D78}"/>
                </a:ext>
              </a:extLst>
            </p:cNvPr>
            <p:cNvGrpSpPr/>
            <p:nvPr userDrawn="1"/>
          </p:nvGrpSpPr>
          <p:grpSpPr>
            <a:xfrm>
              <a:off x="-10398793" y="27751410"/>
              <a:ext cx="9323012" cy="2453251"/>
              <a:chOff x="-4754996" y="12734136"/>
              <a:chExt cx="4296559" cy="1127128"/>
            </a:xfrm>
          </p:grpSpPr>
          <p:graphicFrame>
            <p:nvGraphicFramePr>
              <p:cNvPr id="25" name="Object 24">
                <a:extLst>
                  <a:ext uri="{FF2B5EF4-FFF2-40B4-BE49-F238E27FC236}">
                    <a16:creationId xmlns:a16="http://schemas.microsoft.com/office/drawing/2014/main" id="{ABAD1062-A53D-45A0-BBDA-32B8C21B1735}"/>
                  </a:ext>
                </a:extLst>
              </p:cNvPr>
              <p:cNvGraphicFramePr>
                <a:graphicFrameLocks noChangeAspect="1"/>
              </p:cNvGraphicFramePr>
              <p:nvPr userDrawn="1">
                <p:extLst>
                  <p:ext uri="{D42A27DB-BD31-4B8C-83A1-F6EECF244321}">
                    <p14:modId xmlns:p14="http://schemas.microsoft.com/office/powerpoint/2010/main" val="2923600614"/>
                  </p:ext>
                </p:extLst>
              </p:nvPr>
            </p:nvGraphicFramePr>
            <p:xfrm>
              <a:off x="-4533347" y="12734142"/>
              <a:ext cx="1828800" cy="1117600"/>
            </p:xfrm>
            <a:graphic>
              <a:graphicData uri="http://schemas.openxmlformats.org/presentationml/2006/ole">
                <mc:AlternateContent xmlns:mc="http://schemas.openxmlformats.org/markup-compatibility/2006">
                  <mc:Choice xmlns:v="urn:schemas-microsoft-com:vml" Requires="v">
                    <p:oleObj spid="_x0000_s8234" name="Image" r:id="rId24" imgW="1828440" imgH="1117440" progId="Photoshop.Image.13">
                      <p:embed/>
                    </p:oleObj>
                  </mc:Choice>
                  <mc:Fallback>
                    <p:oleObj name="Image" r:id="rId24" imgW="1828440" imgH="1117440" progId="Photoshop.Image.13">
                      <p:embed/>
                      <p:pic>
                        <p:nvPicPr>
                          <p:cNvPr id="41" name="Object 40"/>
                          <p:cNvPicPr/>
                          <p:nvPr/>
                        </p:nvPicPr>
                        <p:blipFill>
                          <a:blip r:embed="rId25"/>
                          <a:stretch>
                            <a:fillRect/>
                          </a:stretch>
                        </p:blipFill>
                        <p:spPr>
                          <a:xfrm>
                            <a:off x="-4533347" y="12734142"/>
                            <a:ext cx="1828800" cy="1117600"/>
                          </a:xfrm>
                          <a:prstGeom prst="rect">
                            <a:avLst/>
                          </a:prstGeom>
                        </p:spPr>
                      </p:pic>
                    </p:oleObj>
                  </mc:Fallback>
                </mc:AlternateContent>
              </a:graphicData>
            </a:graphic>
          </p:graphicFrame>
          <p:graphicFrame>
            <p:nvGraphicFramePr>
              <p:cNvPr id="26" name="Object 25">
                <a:extLst>
                  <a:ext uri="{FF2B5EF4-FFF2-40B4-BE49-F238E27FC236}">
                    <a16:creationId xmlns:a16="http://schemas.microsoft.com/office/drawing/2014/main" id="{CA69E3DD-190A-4CF9-BEC9-4152DBAE35CA}"/>
                  </a:ext>
                </a:extLst>
              </p:cNvPr>
              <p:cNvGraphicFramePr>
                <a:graphicFrameLocks noChangeAspect="1"/>
              </p:cNvGraphicFramePr>
              <p:nvPr userDrawn="1">
                <p:extLst>
                  <p:ext uri="{D42A27DB-BD31-4B8C-83A1-F6EECF244321}">
                    <p14:modId xmlns:p14="http://schemas.microsoft.com/office/powerpoint/2010/main" val="3743875991"/>
                  </p:ext>
                </p:extLst>
              </p:nvPr>
            </p:nvGraphicFramePr>
            <p:xfrm>
              <a:off x="-2456641" y="12737835"/>
              <a:ext cx="1828800" cy="1117600"/>
            </p:xfrm>
            <a:graphic>
              <a:graphicData uri="http://schemas.openxmlformats.org/presentationml/2006/ole">
                <mc:AlternateContent xmlns:mc="http://schemas.openxmlformats.org/markup-compatibility/2006">
                  <mc:Choice xmlns:v="urn:schemas-microsoft-com:vml" Requires="v">
                    <p:oleObj spid="_x0000_s8235" name="Image" r:id="rId26" imgW="1828440" imgH="1117440" progId="Photoshop.Image.13">
                      <p:embed/>
                    </p:oleObj>
                  </mc:Choice>
                  <mc:Fallback>
                    <p:oleObj name="Image" r:id="rId26" imgW="1828440" imgH="1117440" progId="Photoshop.Image.13">
                      <p:embed/>
                      <p:pic>
                        <p:nvPicPr>
                          <p:cNvPr id="43" name="Object 42"/>
                          <p:cNvPicPr/>
                          <p:nvPr/>
                        </p:nvPicPr>
                        <p:blipFill>
                          <a:blip r:embed="rId27"/>
                          <a:stretch>
                            <a:fillRect/>
                          </a:stretch>
                        </p:blipFill>
                        <p:spPr>
                          <a:xfrm>
                            <a:off x="-2456641" y="12737835"/>
                            <a:ext cx="1828800" cy="1117600"/>
                          </a:xfrm>
                          <a:prstGeom prst="rect">
                            <a:avLst/>
                          </a:prstGeom>
                        </p:spPr>
                      </p:pic>
                    </p:oleObj>
                  </mc:Fallback>
                </mc:AlternateContent>
              </a:graphicData>
            </a:graphic>
          </p:graphicFrame>
          <p:sp>
            <p:nvSpPr>
              <p:cNvPr id="27" name="TextBox 26">
                <a:extLst>
                  <a:ext uri="{FF2B5EF4-FFF2-40B4-BE49-F238E27FC236}">
                    <a16:creationId xmlns:a16="http://schemas.microsoft.com/office/drawing/2014/main" id="{912C5050-A03B-4B40-96CA-A55AA98717AD}"/>
                  </a:ext>
                </a:extLst>
              </p:cNvPr>
              <p:cNvSpPr txBox="1"/>
              <p:nvPr userDrawn="1"/>
            </p:nvSpPr>
            <p:spPr>
              <a:xfrm rot="16200000">
                <a:off x="-5235785" y="13214925"/>
                <a:ext cx="1117601" cy="156024"/>
              </a:xfrm>
              <a:prstGeom prst="rect">
                <a:avLst/>
              </a:prstGeom>
              <a:noFill/>
            </p:spPr>
            <p:txBody>
              <a:bodyPr wrap="square" lIns="91440" tIns="91440" rIns="91440" bIns="0" rtlCol="0">
                <a:spAutoFit/>
              </a:bodyPr>
              <a:lstStyle/>
              <a:p>
                <a:pPr algn="ctr"/>
                <a:r>
                  <a:rPr lang="en-US" sz="1600" dirty="0">
                    <a:solidFill>
                      <a:srgbClr val="92D050"/>
                    </a:solidFill>
                  </a:rPr>
                  <a:t>Good</a:t>
                </a:r>
                <a:r>
                  <a:rPr lang="en-US" sz="1600" baseline="0" dirty="0">
                    <a:solidFill>
                      <a:srgbClr val="92D050"/>
                    </a:solidFill>
                  </a:rPr>
                  <a:t> </a:t>
                </a:r>
                <a:r>
                  <a:rPr lang="en-US" sz="1600" baseline="0" dirty="0">
                    <a:solidFill>
                      <a:schemeClr val="bg1"/>
                    </a:solidFill>
                  </a:rPr>
                  <a:t>printing quality</a:t>
                </a:r>
                <a:endParaRPr lang="en-US" sz="1600" dirty="0">
                  <a:solidFill>
                    <a:schemeClr val="bg1"/>
                  </a:solidFill>
                </a:endParaRPr>
              </a:p>
            </p:txBody>
          </p:sp>
          <p:sp>
            <p:nvSpPr>
              <p:cNvPr id="28" name="TextBox 27">
                <a:extLst>
                  <a:ext uri="{FF2B5EF4-FFF2-40B4-BE49-F238E27FC236}">
                    <a16:creationId xmlns:a16="http://schemas.microsoft.com/office/drawing/2014/main" id="{EA189277-225E-4641-91AC-A44D0B1BE635}"/>
                  </a:ext>
                </a:extLst>
              </p:cNvPr>
              <p:cNvSpPr txBox="1"/>
              <p:nvPr userDrawn="1"/>
            </p:nvSpPr>
            <p:spPr>
              <a:xfrm rot="16200000">
                <a:off x="-1095250" y="13224452"/>
                <a:ext cx="1117601" cy="156024"/>
              </a:xfrm>
              <a:prstGeom prst="rect">
                <a:avLst/>
              </a:prstGeom>
              <a:noFill/>
            </p:spPr>
            <p:txBody>
              <a:bodyPr wrap="square" lIns="91440" tIns="91440" rIns="91440" bIns="0" rtlCol="0">
                <a:spAutoFit/>
              </a:bodyPr>
              <a:lstStyle/>
              <a:p>
                <a:pPr algn="ctr"/>
                <a:r>
                  <a:rPr lang="en-US" sz="1600" dirty="0">
                    <a:solidFill>
                      <a:srgbClr val="FF0000"/>
                    </a:solidFill>
                  </a:rPr>
                  <a:t>Bad </a:t>
                </a:r>
                <a:r>
                  <a:rPr lang="en-US" sz="1600" dirty="0">
                    <a:solidFill>
                      <a:schemeClr val="bg1"/>
                    </a:solidFill>
                  </a:rPr>
                  <a:t>printing quality</a:t>
                </a:r>
              </a:p>
            </p:txBody>
          </p:sp>
        </p:grpSp>
      </p:grpSp>
      <p:grpSp>
        <p:nvGrpSpPr>
          <p:cNvPr id="37" name="Group 36">
            <a:extLst>
              <a:ext uri="{FF2B5EF4-FFF2-40B4-BE49-F238E27FC236}">
                <a16:creationId xmlns:a16="http://schemas.microsoft.com/office/drawing/2014/main" id="{9902ADE0-B66A-4283-907A-02239F3E6AF8}"/>
              </a:ext>
            </a:extLst>
          </p:cNvPr>
          <p:cNvGrpSpPr/>
          <p:nvPr userDrawn="1"/>
        </p:nvGrpSpPr>
        <p:grpSpPr>
          <a:xfrm>
            <a:off x="44157839" y="-55065"/>
            <a:ext cx="11062139" cy="32973465"/>
            <a:chOff x="44157839" y="-55065"/>
            <a:chExt cx="11062139" cy="32973465"/>
          </a:xfrm>
        </p:grpSpPr>
        <p:sp>
          <p:nvSpPr>
            <p:cNvPr id="38" name="Rectangle 37">
              <a:extLst>
                <a:ext uri="{FF2B5EF4-FFF2-40B4-BE49-F238E27FC236}">
                  <a16:creationId xmlns:a16="http://schemas.microsoft.com/office/drawing/2014/main" id="{98108A03-AC19-4BFE-B4A0-13B445F13F8C}"/>
                </a:ext>
              </a:extLst>
            </p:cNvPr>
            <p:cNvSpPr/>
            <p:nvPr userDrawn="1"/>
          </p:nvSpPr>
          <p:spPr>
            <a:xfrm>
              <a:off x="44157839" y="-55065"/>
              <a:ext cx="11062139" cy="32973465"/>
            </a:xfrm>
            <a:prstGeom prst="rect">
              <a:avLst/>
            </a:prstGeom>
            <a:solidFill>
              <a:schemeClr val="tx1">
                <a:lumMod val="95000"/>
                <a:lumOff val="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457200" tIns="457200" rIns="457200" bIns="0" rtlCol="0" anchor="t" anchorCtr="0"/>
            <a:lstStyle/>
            <a:p>
              <a:pPr algn="ctr"/>
              <a:r>
                <a:rPr lang="en-US" sz="4000" b="1" spc="600" dirty="0">
                  <a:solidFill>
                    <a:schemeClr val="bg1"/>
                  </a:solidFill>
                  <a:latin typeface="Trebuchet MS" pitchFamily="34" charset="0"/>
                </a:rPr>
                <a:t>QUICK START (cont.)</a:t>
              </a:r>
            </a:p>
            <a:p>
              <a:pPr algn="ctr"/>
              <a:endParaRPr lang="en-US" sz="3600" b="1" baseline="0" dirty="0">
                <a:solidFill>
                  <a:schemeClr val="bg1"/>
                </a:solidFill>
                <a:latin typeface="Trebuchet MS" pitchFamily="34" charset="0"/>
              </a:endParaRPr>
            </a:p>
            <a:p>
              <a:pPr algn="ctr"/>
              <a:r>
                <a:rPr lang="en-US" sz="3200" b="1" baseline="0" dirty="0">
                  <a:solidFill>
                    <a:srgbClr val="FFC000"/>
                  </a:solidFill>
                  <a:latin typeface="Trebuchet MS" pitchFamily="34" charset="0"/>
                </a:rPr>
                <a:t>How to change the template color theme</a:t>
              </a:r>
            </a:p>
            <a:p>
              <a:pPr marL="0" marR="0" lvl="2" indent="0" algn="l" defTabSz="114300" rtl="0" eaLnBrk="1" fontAlgn="auto" latinLnBrk="0" hangingPunct="1">
                <a:lnSpc>
                  <a:spcPct val="100000"/>
                </a:lnSpc>
                <a:spcBef>
                  <a:spcPts val="0"/>
                </a:spcBef>
                <a:spcAft>
                  <a:spcPts val="0"/>
                </a:spcAft>
                <a:buClrTx/>
                <a:buSzTx/>
                <a:buFontTx/>
                <a:buNone/>
                <a:tabLst/>
                <a:defRPr/>
              </a:pPr>
              <a:r>
                <a:rPr lang="en-US" sz="2400" b="0" baseline="0" dirty="0">
                  <a:solidFill>
                    <a:schemeClr val="bg1">
                      <a:lumMod val="75000"/>
                    </a:schemeClr>
                  </a:solidFill>
                  <a:latin typeface="Trebuchet MS" pitchFamily="34" charset="0"/>
                </a:rPr>
                <a:t>You can easily change the color theme of your poster by going to the DESIGN menu, click on COLORS, and choose the color theme of your choice. You can </a:t>
              </a:r>
              <a:r>
                <a:rPr lang="en-US" sz="2400" b="0" spc="0" baseline="0" dirty="0">
                  <a:solidFill>
                    <a:schemeClr val="bg1">
                      <a:lumMod val="75000"/>
                    </a:schemeClr>
                  </a:solidFill>
                  <a:latin typeface="Trebuchet MS" pitchFamily="34" charset="0"/>
                </a:rPr>
                <a:t>also create your own color theme.</a:t>
              </a:r>
            </a:p>
            <a:p>
              <a:pPr marL="0" marR="0" lvl="2" indent="0" algn="l" defTabSz="114300" rtl="0" eaLnBrk="1" fontAlgn="auto" latinLnBrk="0" hangingPunct="1">
                <a:lnSpc>
                  <a:spcPct val="100000"/>
                </a:lnSpc>
                <a:spcBef>
                  <a:spcPts val="0"/>
                </a:spcBef>
                <a:spcAft>
                  <a:spcPts val="0"/>
                </a:spcAft>
                <a:buClrTx/>
                <a:buSzTx/>
                <a:buFontTx/>
                <a:buNone/>
                <a:tabLst/>
                <a:defRPr/>
              </a:pPr>
              <a:endParaRPr lang="en-US" sz="2400" b="0" baseline="0" dirty="0">
                <a:solidFill>
                  <a:schemeClr val="bg1">
                    <a:lumMod val="75000"/>
                  </a:schemeClr>
                </a:solidFill>
                <a:latin typeface="Trebuchet MS" pitchFamily="34" charset="0"/>
              </a:endParaRPr>
            </a:p>
            <a:p>
              <a:pPr marL="0" indent="0" algn="l" defTabSz="114300"/>
              <a:endParaRPr lang="en-US" sz="2400" b="0" baseline="0" dirty="0">
                <a:solidFill>
                  <a:schemeClr val="bg1">
                    <a:lumMod val="75000"/>
                  </a:schemeClr>
                </a:solidFill>
                <a:latin typeface="Trebuchet MS" pitchFamily="34" charset="0"/>
              </a:endParaRPr>
            </a:p>
            <a:p>
              <a:pPr marL="0" indent="0" algn="l" defTabSz="114300"/>
              <a:endParaRPr lang="en-US" sz="2400" b="0" baseline="0" dirty="0">
                <a:solidFill>
                  <a:schemeClr val="bg1">
                    <a:lumMod val="75000"/>
                  </a:schemeClr>
                </a:solidFill>
                <a:latin typeface="Trebuchet MS" pitchFamily="34" charset="0"/>
              </a:endParaRPr>
            </a:p>
            <a:p>
              <a:pPr marL="0" indent="0" algn="l" defTabSz="114300"/>
              <a:endParaRPr lang="en-US" sz="2400" b="0" baseline="0" dirty="0">
                <a:solidFill>
                  <a:schemeClr val="bg1">
                    <a:lumMod val="75000"/>
                  </a:schemeClr>
                </a:solidFill>
                <a:latin typeface="Trebuchet MS" pitchFamily="34" charset="0"/>
              </a:endParaRPr>
            </a:p>
            <a:p>
              <a:pPr marL="0" indent="0" algn="l" defTabSz="114300"/>
              <a:endParaRPr lang="en-US" sz="2400" b="0" baseline="0" dirty="0">
                <a:solidFill>
                  <a:schemeClr val="bg1">
                    <a:lumMod val="75000"/>
                  </a:schemeClr>
                </a:solidFill>
                <a:latin typeface="Trebuchet MS" pitchFamily="34" charset="0"/>
              </a:endParaRPr>
            </a:p>
            <a:p>
              <a:pPr marL="0" indent="0" algn="l" defTabSz="114300"/>
              <a:endParaRPr lang="en-US" sz="2400" b="0" baseline="0" dirty="0">
                <a:solidFill>
                  <a:schemeClr val="bg1">
                    <a:lumMod val="75000"/>
                  </a:schemeClr>
                </a:solidFill>
                <a:latin typeface="Trebuchet MS" pitchFamily="34" charset="0"/>
              </a:endParaRPr>
            </a:p>
            <a:p>
              <a:pPr marL="0" indent="0" algn="l" defTabSz="114300"/>
              <a:endParaRPr lang="en-US" sz="2400" b="0" baseline="0" dirty="0">
                <a:solidFill>
                  <a:schemeClr val="bg1">
                    <a:lumMod val="75000"/>
                  </a:schemeClr>
                </a:solidFill>
                <a:latin typeface="Trebuchet MS" pitchFamily="34" charset="0"/>
              </a:endParaRPr>
            </a:p>
            <a:p>
              <a:pPr marL="0" indent="0" algn="l" defTabSz="114300"/>
              <a:r>
                <a:rPr lang="en-US" sz="2400" b="0" baseline="0" dirty="0">
                  <a:solidFill>
                    <a:schemeClr val="bg1">
                      <a:lumMod val="75000"/>
                    </a:schemeClr>
                  </a:solidFill>
                  <a:latin typeface="Trebuchet MS" pitchFamily="34" charset="0"/>
                </a:rPr>
                <a:t>You can also manually change the color of your background by going to VIEW &gt; SLIDE MASTER.  After you finish working on the master be sure to go to VIEW &gt; NORMAL to continue working on your poster.</a:t>
              </a:r>
            </a:p>
            <a:p>
              <a:pPr marL="0" indent="0" algn="l" defTabSz="114300"/>
              <a:endParaRPr lang="en-US" sz="2400" b="0" baseline="0" dirty="0">
                <a:solidFill>
                  <a:schemeClr val="bg1">
                    <a:lumMod val="75000"/>
                  </a:schemeClr>
                </a:solidFill>
                <a:latin typeface="Trebuchet MS" pitchFamily="34" charset="0"/>
              </a:endParaRPr>
            </a:p>
            <a:p>
              <a:pPr algn="ctr"/>
              <a:r>
                <a:rPr lang="en-US" sz="3200" b="1" baseline="0" dirty="0">
                  <a:solidFill>
                    <a:srgbClr val="FFC000"/>
                  </a:solidFill>
                  <a:latin typeface="Trebuchet MS" pitchFamily="34" charset="0"/>
                </a:rPr>
                <a:t>How to add Text</a:t>
              </a:r>
            </a:p>
            <a:p>
              <a:pPr marL="3265488" lvl="2" indent="0" algn="l" defTabSz="114300"/>
              <a:r>
                <a:rPr lang="en-US" sz="2400" b="0" baseline="0" dirty="0">
                  <a:solidFill>
                    <a:schemeClr val="bg1">
                      <a:lumMod val="75000"/>
                    </a:schemeClr>
                  </a:solidFill>
                  <a:latin typeface="Trebuchet MS" pitchFamily="34" charset="0"/>
                </a:rPr>
                <a:t>The template comes with a number of pre-formatted placeholders for headers and text blocks. You can add more blocks by copying and pasting the existing ones or by adding a text box from the HOME menu. </a:t>
              </a:r>
            </a:p>
            <a:p>
              <a:pPr marL="1518341" lvl="2" indent="0" algn="l" defTabSz="114300"/>
              <a:endParaRPr lang="en-US" sz="2400" b="0" baseline="0" dirty="0">
                <a:solidFill>
                  <a:schemeClr val="bg1">
                    <a:lumMod val="75000"/>
                  </a:schemeClr>
                </a:solidFill>
                <a:latin typeface="Trebuchet MS" pitchFamily="34" charset="0"/>
              </a:endParaRPr>
            </a:p>
            <a:p>
              <a:pPr marL="0" marR="0" lvl="0" indent="0" algn="ctr" defTabSz="1518341" rtl="0" eaLnBrk="1" fontAlgn="auto" latinLnBrk="0" hangingPunct="1">
                <a:lnSpc>
                  <a:spcPct val="100000"/>
                </a:lnSpc>
                <a:spcBef>
                  <a:spcPts val="0"/>
                </a:spcBef>
                <a:spcAft>
                  <a:spcPts val="0"/>
                </a:spcAft>
                <a:buClrTx/>
                <a:buSzTx/>
                <a:buFontTx/>
                <a:buNone/>
                <a:tabLst/>
                <a:defRPr/>
              </a:pPr>
              <a:r>
                <a:rPr lang="en-US" sz="2400" b="0" baseline="0" dirty="0">
                  <a:solidFill>
                    <a:schemeClr val="bg1">
                      <a:lumMod val="75000"/>
                    </a:schemeClr>
                  </a:solidFill>
                  <a:latin typeface="Trebuchet MS" pitchFamily="34" charset="0"/>
                </a:rPr>
                <a:t> </a:t>
              </a:r>
              <a:r>
                <a:rPr kumimoji="0" lang="en-US" sz="3200" b="1" i="0" u="none" strike="noStrike" kern="1200" cap="none" spc="0" normalizeH="0" baseline="0" noProof="0" dirty="0">
                  <a:ln>
                    <a:noFill/>
                  </a:ln>
                  <a:solidFill>
                    <a:srgbClr val="FFC000"/>
                  </a:solidFill>
                  <a:effectLst/>
                  <a:uLnTx/>
                  <a:uFillTx/>
                  <a:latin typeface="Trebuchet MS" pitchFamily="34" charset="0"/>
                </a:rPr>
                <a:t>Text size</a:t>
              </a:r>
            </a:p>
            <a:p>
              <a:pPr marL="0" marR="0" lvl="0" indent="0" algn="l" defTabSz="1143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prstClr val="white">
                      <a:lumMod val="75000"/>
                    </a:prstClr>
                  </a:solidFill>
                  <a:effectLst/>
                  <a:uLnTx/>
                  <a:uFillTx/>
                  <a:latin typeface="Trebuchet MS" pitchFamily="34" charset="0"/>
                </a:rPr>
                <a:t>Adjust the size of your text based on how much content you have to present. The default template text offers a good starting point. Follow the conference requirements.</a:t>
              </a:r>
              <a:endParaRPr lang="en-US" sz="2400" b="0" baseline="0" dirty="0">
                <a:solidFill>
                  <a:schemeClr val="bg1">
                    <a:lumMod val="75000"/>
                  </a:schemeClr>
                </a:solidFill>
                <a:latin typeface="Trebuchet MS" pitchFamily="34" charset="0"/>
              </a:endParaRPr>
            </a:p>
            <a:p>
              <a:pPr marL="1518341" lvl="2" indent="0" algn="l" defTabSz="114300"/>
              <a:endParaRPr lang="en-US" sz="2400" b="0" baseline="0" dirty="0">
                <a:solidFill>
                  <a:schemeClr val="bg1">
                    <a:lumMod val="75000"/>
                  </a:schemeClr>
                </a:solidFill>
                <a:latin typeface="Trebuchet MS" pitchFamily="34" charset="0"/>
              </a:endParaRPr>
            </a:p>
            <a:p>
              <a:pPr algn="ctr"/>
              <a:r>
                <a:rPr lang="en-US" sz="3200" b="1" baseline="0" dirty="0">
                  <a:solidFill>
                    <a:srgbClr val="FFC000"/>
                  </a:solidFill>
                  <a:latin typeface="Trebuchet MS" pitchFamily="34" charset="0"/>
                </a:rPr>
                <a:t>How to add Tables</a:t>
              </a:r>
            </a:p>
            <a:p>
              <a:pPr marL="1730375" lvl="1" indent="0" algn="l" defTabSz="114300"/>
              <a:r>
                <a:rPr lang="en-US" sz="2400" b="0" baseline="0" dirty="0">
                  <a:solidFill>
                    <a:schemeClr val="bg1">
                      <a:lumMod val="75000"/>
                    </a:schemeClr>
                  </a:solidFill>
                  <a:latin typeface="Trebuchet MS" pitchFamily="34" charset="0"/>
                </a:rPr>
                <a:t>To add a table from scratch go to the INSERT menu and </a:t>
              </a:r>
              <a:br>
                <a:rPr lang="en-US" sz="2400" b="0" baseline="0" dirty="0">
                  <a:solidFill>
                    <a:schemeClr val="bg1">
                      <a:lumMod val="75000"/>
                    </a:schemeClr>
                  </a:solidFill>
                  <a:latin typeface="Trebuchet MS" pitchFamily="34" charset="0"/>
                </a:rPr>
              </a:br>
              <a:r>
                <a:rPr lang="en-US" sz="2400" b="0" baseline="0" dirty="0">
                  <a:solidFill>
                    <a:schemeClr val="bg1">
                      <a:lumMod val="75000"/>
                    </a:schemeClr>
                  </a:solidFill>
                  <a:latin typeface="Trebuchet MS" pitchFamily="34" charset="0"/>
                </a:rPr>
                <a:t>click on TABLE. A drop-down box will help you select rows and columns. </a:t>
              </a:r>
            </a:p>
            <a:p>
              <a:pPr marL="0" lvl="0" indent="0" algn="l" defTabSz="114300"/>
              <a:r>
                <a:rPr lang="en-US" sz="2400" b="0" baseline="0" dirty="0">
                  <a:solidFill>
                    <a:schemeClr val="bg1">
                      <a:lumMod val="75000"/>
                    </a:schemeClr>
                  </a:solidFill>
                  <a:latin typeface="Trebuchet MS" pitchFamily="34" charset="0"/>
                </a:rPr>
                <a:t>You can also copy and a paste a table from Word or another PowerPoint document. A pasted table may need to be re-formatted by RIGHT-CLICK &gt; FORMAT SHAPE, TEXT BOX, Margins.</a:t>
              </a:r>
            </a:p>
            <a:p>
              <a:pPr marL="0" lvl="0" indent="0" algn="l" defTabSz="114300"/>
              <a:endParaRPr lang="en-US" sz="2400" b="0" baseline="0" dirty="0">
                <a:solidFill>
                  <a:schemeClr val="bg1">
                    <a:lumMod val="75000"/>
                  </a:schemeClr>
                </a:solidFill>
                <a:latin typeface="Trebuchet MS" pitchFamily="34" charset="0"/>
              </a:endParaRPr>
            </a:p>
            <a:p>
              <a:pPr marL="0" marR="0" lvl="0" indent="0" algn="ctr" defTabSz="1518341"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a:ln>
                    <a:noFill/>
                  </a:ln>
                  <a:solidFill>
                    <a:srgbClr val="FFC000"/>
                  </a:solidFill>
                  <a:effectLst/>
                  <a:uLnTx/>
                  <a:uFillTx/>
                  <a:latin typeface="Trebuchet MS" pitchFamily="34" charset="0"/>
                </a:rPr>
                <a:t>Graphs / Charts</a:t>
              </a:r>
            </a:p>
            <a:p>
              <a:pPr marL="0" marR="0" lvl="0" indent="0" algn="l" defTabSz="1143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prstClr val="white">
                      <a:lumMod val="75000"/>
                    </a:prstClr>
                  </a:solidFill>
                  <a:effectLst/>
                  <a:uLnTx/>
                  <a:uFillTx/>
                  <a:latin typeface="Trebuchet MS" pitchFamily="34" charset="0"/>
                </a:rPr>
                <a:t>You can simply copy and paste charts and graphs from Excel or Word. Some reformatting may be required depending on how the original document has been created.</a:t>
              </a:r>
            </a:p>
            <a:p>
              <a:pPr marL="0" marR="0" lvl="0" indent="0" algn="l" defTabSz="114300" rtl="0"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dirty="0">
                <a:ln>
                  <a:noFill/>
                </a:ln>
                <a:solidFill>
                  <a:prstClr val="white">
                    <a:lumMod val="75000"/>
                  </a:prstClr>
                </a:solidFill>
                <a:effectLst/>
                <a:uLnTx/>
                <a:uFillTx/>
                <a:latin typeface="Trebuchet MS" pitchFamily="34" charset="0"/>
              </a:endParaRPr>
            </a:p>
            <a:p>
              <a:pPr marL="0" marR="0" lvl="0" indent="0" algn="ctr" defTabSz="1518341"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a:ln>
                    <a:noFill/>
                  </a:ln>
                  <a:solidFill>
                    <a:srgbClr val="FFC000"/>
                  </a:solidFill>
                  <a:effectLst/>
                  <a:uLnTx/>
                  <a:uFillTx/>
                  <a:latin typeface="Trebuchet MS" pitchFamily="34" charset="0"/>
                </a:rPr>
                <a:t>How to change the column configuration</a:t>
              </a:r>
            </a:p>
            <a:p>
              <a:pPr marL="0" marR="0" lvl="0" indent="0" algn="l" defTabSz="1143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prstClr val="white">
                      <a:lumMod val="75000"/>
                    </a:prstClr>
                  </a:solidFill>
                  <a:effectLst/>
                  <a:uLnTx/>
                  <a:uFillTx/>
                  <a:latin typeface="Trebuchet MS" pitchFamily="34" charset="0"/>
                </a:rPr>
                <a:t>RIGHT-CLICK on the poster background and select LAYOUT to see the column options available for this template. The poster columns can also be customized on the Master. VIEW &gt; MASTER.</a:t>
              </a:r>
            </a:p>
            <a:p>
              <a:pPr marL="0" marR="0" lvl="0" indent="0" algn="ctr" defTabSz="1518341" rtl="0" eaLnBrk="1" fontAlgn="auto" latinLnBrk="0" hangingPunct="1">
                <a:lnSpc>
                  <a:spcPct val="100000"/>
                </a:lnSpc>
                <a:spcBef>
                  <a:spcPts val="0"/>
                </a:spcBef>
                <a:spcAft>
                  <a:spcPts val="0"/>
                </a:spcAft>
                <a:buClrTx/>
                <a:buSzTx/>
                <a:buFontTx/>
                <a:buNone/>
                <a:tabLst/>
                <a:defRPr/>
              </a:pPr>
              <a:endParaRPr kumimoji="0" lang="en-US" sz="3200" b="1" i="0" u="none" strike="noStrike" kern="1200" cap="none" spc="0" normalizeH="0" baseline="0" noProof="0" dirty="0">
                <a:ln>
                  <a:noFill/>
                </a:ln>
                <a:solidFill>
                  <a:srgbClr val="FFC000"/>
                </a:solidFill>
                <a:effectLst/>
                <a:uLnTx/>
                <a:uFillTx/>
                <a:latin typeface="Trebuchet MS" pitchFamily="34" charset="0"/>
              </a:endParaRPr>
            </a:p>
            <a:p>
              <a:pPr marL="0" marR="0" lvl="0" indent="0" algn="ctr" defTabSz="1518341"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a:ln>
                    <a:noFill/>
                  </a:ln>
                  <a:solidFill>
                    <a:srgbClr val="FFC000"/>
                  </a:solidFill>
                  <a:effectLst/>
                  <a:uLnTx/>
                  <a:uFillTx/>
                  <a:latin typeface="Trebuchet MS" pitchFamily="34" charset="0"/>
                </a:rPr>
                <a:t>How to remove the info bars</a:t>
              </a:r>
            </a:p>
            <a:p>
              <a:pPr marL="0" marR="0" lvl="0" indent="0" algn="l" defTabSz="1143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prstClr val="white">
                      <a:lumMod val="75000"/>
                    </a:prstClr>
                  </a:solidFill>
                  <a:effectLst/>
                  <a:uLnTx/>
                  <a:uFillTx/>
                  <a:latin typeface="Trebuchet MS" pitchFamily="34" charset="0"/>
                </a:rPr>
                <a:t>If you are working in PowerPoint for Windows and have finished your poster, save as PDF and the bars will not be included. You can also delete them by going to VIEW &gt; MASTER. On the Mac adjust the Page-Setup to match the Page-Setup in PowerPoint before you create a PDF. You can also delete them from the Slide Master.</a:t>
              </a:r>
            </a:p>
            <a:p>
              <a:pPr marL="0" marR="0" lvl="0" indent="0" algn="l" defTabSz="114300" rtl="0"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dirty="0">
                <a:ln>
                  <a:noFill/>
                </a:ln>
                <a:solidFill>
                  <a:prstClr val="white">
                    <a:lumMod val="75000"/>
                  </a:prstClr>
                </a:solidFill>
                <a:effectLst/>
                <a:uLnTx/>
                <a:uFillTx/>
                <a:latin typeface="Trebuchet MS" pitchFamily="34" charset="0"/>
              </a:endParaRPr>
            </a:p>
            <a:p>
              <a:pPr marL="0" marR="0" lvl="0" indent="0" algn="ctr" defTabSz="1518341"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a:ln>
                    <a:noFill/>
                  </a:ln>
                  <a:solidFill>
                    <a:srgbClr val="FFC000"/>
                  </a:solidFill>
                  <a:effectLst/>
                  <a:uLnTx/>
                  <a:uFillTx/>
                  <a:latin typeface="Trebuchet MS" pitchFamily="34" charset="0"/>
                </a:rPr>
                <a:t>Save your work</a:t>
              </a:r>
            </a:p>
            <a:p>
              <a:pPr marL="0" marR="0" lvl="0" indent="0" algn="l" defTabSz="1143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prstClr val="white">
                      <a:lumMod val="75000"/>
                    </a:prstClr>
                  </a:solidFill>
                  <a:effectLst/>
                  <a:uLnTx/>
                  <a:uFillTx/>
                  <a:latin typeface="Trebuchet MS" pitchFamily="34" charset="0"/>
                </a:rPr>
                <a:t>Save your template as a PowerPoint document. For printing, save as PowerPoint or “Print-quality” PDF.</a:t>
              </a:r>
            </a:p>
            <a:p>
              <a:pPr marL="0" marR="0" lvl="0" indent="0" algn="l" defTabSz="114300" rtl="0" eaLnBrk="1" fontAlgn="auto" latinLnBrk="0" hangingPunct="1">
                <a:lnSpc>
                  <a:spcPct val="100000"/>
                </a:lnSpc>
                <a:spcBef>
                  <a:spcPts val="0"/>
                </a:spcBef>
                <a:spcAft>
                  <a:spcPts val="0"/>
                </a:spcAft>
                <a:buClrTx/>
                <a:buSzTx/>
                <a:buFontTx/>
                <a:buNone/>
                <a:tabLst/>
                <a:defRPr/>
              </a:pPr>
              <a:endParaRPr lang="en-US" sz="2400" b="0" baseline="0" dirty="0">
                <a:solidFill>
                  <a:schemeClr val="bg1">
                    <a:lumMod val="75000"/>
                  </a:schemeClr>
                </a:solidFill>
                <a:latin typeface="Trebuchet MS" pitchFamily="34" charset="0"/>
              </a:endParaRPr>
            </a:p>
            <a:p>
              <a:pPr marL="0" marR="0" lvl="0" indent="0" algn="ctr" defTabSz="1518341"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a:ln>
                    <a:noFill/>
                  </a:ln>
                  <a:solidFill>
                    <a:srgbClr val="FFC000"/>
                  </a:solidFill>
                  <a:effectLst/>
                  <a:uLnTx/>
                  <a:uFillTx/>
                  <a:latin typeface="Trebuchet MS" pitchFamily="34" charset="0"/>
                </a:rPr>
                <a:t>Print your poster</a:t>
              </a:r>
            </a:p>
            <a:p>
              <a:pPr marL="0" marR="0" lvl="0" indent="0" algn="l" defTabSz="1143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prstClr val="white">
                      <a:lumMod val="75000"/>
                    </a:prstClr>
                  </a:solidFill>
                  <a:effectLst/>
                  <a:uLnTx/>
                  <a:uFillTx/>
                  <a:latin typeface="Trebuchet MS" pitchFamily="34" charset="0"/>
                </a:rPr>
                <a:t>When you are ready to have your poster printed go online to PosterPresentations.com and click on the “Order Your Poster” button. Choose the poster type the best suits your needs and submit your order. If you submit a PowerPoint document you will be receiving a PDF proof for your approval prior to printing. If your order is placed and paid for before noon, Pacific, Monday through Friday, your order will ship out that same day. Next day, Second day, Third day, and Free Ground services are offered. Go to PosterPresentations.com for more information.</a:t>
              </a:r>
            </a:p>
            <a:p>
              <a:pPr marL="0" marR="0" lvl="0" indent="0" algn="l" defTabSz="1143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prstClr val="white">
                    <a:lumMod val="75000"/>
                  </a:prstClr>
                </a:solidFill>
                <a:effectLst/>
                <a:uLnTx/>
                <a:uFillTx/>
                <a:latin typeface="Trebuchet MS" pitchFamily="34" charset="0"/>
              </a:endParaRPr>
            </a:p>
          </p:txBody>
        </p:sp>
        <p:graphicFrame>
          <p:nvGraphicFramePr>
            <p:cNvPr id="39" name="Object 38">
              <a:extLst>
                <a:ext uri="{FF2B5EF4-FFF2-40B4-BE49-F238E27FC236}">
                  <a16:creationId xmlns:a16="http://schemas.microsoft.com/office/drawing/2014/main" id="{62198B7F-58CE-45D6-9C0B-4FD0382BECBC}"/>
                </a:ext>
              </a:extLst>
            </p:cNvPr>
            <p:cNvGraphicFramePr>
              <a:graphicFrameLocks noChangeAspect="1"/>
            </p:cNvGraphicFramePr>
            <p:nvPr userDrawn="1">
              <p:extLst>
                <p:ext uri="{D42A27DB-BD31-4B8C-83A1-F6EECF244321}">
                  <p14:modId xmlns:p14="http://schemas.microsoft.com/office/powerpoint/2010/main" val="262704017"/>
                </p:ext>
              </p:extLst>
            </p:nvPr>
          </p:nvGraphicFramePr>
          <p:xfrm>
            <a:off x="46915679" y="3349444"/>
            <a:ext cx="5586150" cy="2063772"/>
          </p:xfrm>
          <a:graphic>
            <a:graphicData uri="http://schemas.openxmlformats.org/presentationml/2006/ole">
              <mc:AlternateContent xmlns:mc="http://schemas.openxmlformats.org/markup-compatibility/2006">
                <mc:Choice xmlns:v="urn:schemas-microsoft-com:vml" Requires="v">
                  <p:oleObj spid="_x0000_s8236" name="Image" r:id="rId28" imgW="4571280" imgH="1688760" progId="Photoshop.Image.13">
                    <p:embed/>
                  </p:oleObj>
                </mc:Choice>
                <mc:Fallback>
                  <p:oleObj name="Image" r:id="rId28" imgW="4571280" imgH="1688760" progId="Photoshop.Image.13">
                    <p:embed/>
                    <p:pic>
                      <p:nvPicPr>
                        <p:cNvPr id="56" name="Object 55"/>
                        <p:cNvPicPr/>
                        <p:nvPr/>
                      </p:nvPicPr>
                      <p:blipFill>
                        <a:blip r:embed="rId29"/>
                        <a:stretch>
                          <a:fillRect/>
                        </a:stretch>
                      </p:blipFill>
                      <p:spPr>
                        <a:xfrm>
                          <a:off x="46915679" y="3349444"/>
                          <a:ext cx="5586150" cy="2063772"/>
                        </a:xfrm>
                        <a:prstGeom prst="rect">
                          <a:avLst/>
                        </a:prstGeom>
                      </p:spPr>
                    </p:pic>
                  </p:oleObj>
                </mc:Fallback>
              </mc:AlternateContent>
            </a:graphicData>
          </a:graphic>
        </p:graphicFrame>
        <p:pic>
          <p:nvPicPr>
            <p:cNvPr id="40" name="Picture 39">
              <a:extLst>
                <a:ext uri="{FF2B5EF4-FFF2-40B4-BE49-F238E27FC236}">
                  <a16:creationId xmlns:a16="http://schemas.microsoft.com/office/drawing/2014/main" id="{9CA226AE-5E76-47A1-9CF4-B556FBED2898}"/>
                </a:ext>
              </a:extLst>
            </p:cNvPr>
            <p:cNvPicPr>
              <a:picLocks noChangeAspect="1"/>
            </p:cNvPicPr>
            <p:nvPr userDrawn="1"/>
          </p:nvPicPr>
          <p:blipFill>
            <a:blip r:embed="rId30"/>
            <a:stretch>
              <a:fillRect/>
            </a:stretch>
          </p:blipFill>
          <p:spPr>
            <a:xfrm>
              <a:off x="44621819" y="7740040"/>
              <a:ext cx="2969584" cy="1370577"/>
            </a:xfrm>
            <a:prstGeom prst="rect">
              <a:avLst/>
            </a:prstGeom>
            <a:ln>
              <a:noFill/>
            </a:ln>
          </p:spPr>
        </p:pic>
        <p:graphicFrame>
          <p:nvGraphicFramePr>
            <p:cNvPr id="41" name="Object 40">
              <a:extLst>
                <a:ext uri="{FF2B5EF4-FFF2-40B4-BE49-F238E27FC236}">
                  <a16:creationId xmlns:a16="http://schemas.microsoft.com/office/drawing/2014/main" id="{5024C938-CC1D-43F2-8232-FF2AA56CCC74}"/>
                </a:ext>
              </a:extLst>
            </p:cNvPr>
            <p:cNvGraphicFramePr>
              <a:graphicFrameLocks noChangeAspect="1"/>
            </p:cNvGraphicFramePr>
            <p:nvPr userDrawn="1">
              <p:extLst>
                <p:ext uri="{D42A27DB-BD31-4B8C-83A1-F6EECF244321}">
                  <p14:modId xmlns:p14="http://schemas.microsoft.com/office/powerpoint/2010/main" val="2040245264"/>
                </p:ext>
              </p:extLst>
            </p:nvPr>
          </p:nvGraphicFramePr>
          <p:xfrm>
            <a:off x="44629619" y="12347263"/>
            <a:ext cx="1482266" cy="992162"/>
          </p:xfrm>
          <a:graphic>
            <a:graphicData uri="http://schemas.openxmlformats.org/presentationml/2006/ole">
              <mc:AlternateContent xmlns:mc="http://schemas.openxmlformats.org/markup-compatibility/2006">
                <mc:Choice xmlns:v="urn:schemas-microsoft-com:vml" Requires="v">
                  <p:oleObj spid="_x0000_s8237" name="Image" r:id="rId31" imgW="1574280" imgH="1053720" progId="Photoshop.Image.13">
                    <p:embed/>
                  </p:oleObj>
                </mc:Choice>
                <mc:Fallback>
                  <p:oleObj name="Image" r:id="rId31" imgW="1574280" imgH="1053720" progId="Photoshop.Image.13">
                    <p:embed/>
                    <p:pic>
                      <p:nvPicPr>
                        <p:cNvPr id="58" name="Object 57"/>
                        <p:cNvPicPr/>
                        <p:nvPr/>
                      </p:nvPicPr>
                      <p:blipFill>
                        <a:blip r:embed="rId32"/>
                        <a:stretch>
                          <a:fillRect/>
                        </a:stretch>
                      </p:blipFill>
                      <p:spPr>
                        <a:xfrm>
                          <a:off x="44629619" y="12347263"/>
                          <a:ext cx="1482266" cy="992162"/>
                        </a:xfrm>
                        <a:prstGeom prst="rect">
                          <a:avLst/>
                        </a:prstGeom>
                      </p:spPr>
                    </p:pic>
                  </p:oleObj>
                </mc:Fallback>
              </mc:AlternateContent>
            </a:graphicData>
          </a:graphic>
        </p:graphicFrame>
        <p:grpSp>
          <p:nvGrpSpPr>
            <p:cNvPr id="42" name="Group 41">
              <a:extLst>
                <a:ext uri="{FF2B5EF4-FFF2-40B4-BE49-F238E27FC236}">
                  <a16:creationId xmlns:a16="http://schemas.microsoft.com/office/drawing/2014/main" id="{A3F90441-1235-4B96-9EE2-3EB598AB7EE0}"/>
                </a:ext>
              </a:extLst>
            </p:cNvPr>
            <p:cNvGrpSpPr/>
            <p:nvPr userDrawn="1"/>
          </p:nvGrpSpPr>
          <p:grpSpPr>
            <a:xfrm>
              <a:off x="44487207" y="29414560"/>
              <a:ext cx="10354213" cy="1265612"/>
              <a:chOff x="44200453" y="28362386"/>
              <a:chExt cx="9771399" cy="1090622"/>
            </a:xfrm>
          </p:grpSpPr>
          <p:sp>
            <p:nvSpPr>
              <p:cNvPr id="43" name="Rounded Rectangle 60">
                <a:extLst>
                  <a:ext uri="{FF2B5EF4-FFF2-40B4-BE49-F238E27FC236}">
                    <a16:creationId xmlns:a16="http://schemas.microsoft.com/office/drawing/2014/main" id="{B1202737-D54B-4021-BB7C-AC91CE5BCA35}"/>
                  </a:ext>
                </a:extLst>
              </p:cNvPr>
              <p:cNvSpPr/>
              <p:nvPr userDrawn="1"/>
            </p:nvSpPr>
            <p:spPr>
              <a:xfrm>
                <a:off x="44200453" y="28362386"/>
                <a:ext cx="9771398" cy="1090622"/>
              </a:xfrm>
              <a:prstGeom prst="round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4" name="Picture 7" descr="http://t2.gstatic.com/images?q=tbn:ANd9GcR4APHC6TT9w54M2zn_pvCiBxUNcspYPoVxirLRphBoJabfSvu7zw">
                <a:hlinkClick r:id="rId33"/>
                <a:extLst>
                  <a:ext uri="{FF2B5EF4-FFF2-40B4-BE49-F238E27FC236}">
                    <a16:creationId xmlns:a16="http://schemas.microsoft.com/office/drawing/2014/main" id="{C0DE181C-C1B8-472D-A86B-CFB67564491A}"/>
                  </a:ext>
                </a:extLst>
              </p:cNvPr>
              <p:cNvPicPr>
                <a:picLocks noChangeAspect="1" noChangeArrowheads="1"/>
              </p:cNvPicPr>
              <p:nvPr userDrawn="1"/>
            </p:nvPicPr>
            <p:blipFill>
              <a:blip r:embed="rId34" cstate="print"/>
              <a:srcRect/>
              <a:stretch>
                <a:fillRect/>
              </a:stretch>
            </p:blipFill>
            <p:spPr bwMode="auto">
              <a:xfrm>
                <a:off x="44326393" y="28460718"/>
                <a:ext cx="914401" cy="914399"/>
              </a:xfrm>
              <a:prstGeom prst="rect">
                <a:avLst/>
              </a:prstGeom>
              <a:noFill/>
              <a:ln>
                <a:noFill/>
              </a:ln>
            </p:spPr>
          </p:pic>
          <p:sp>
            <p:nvSpPr>
              <p:cNvPr id="45" name="TextBox 44">
                <a:extLst>
                  <a:ext uri="{FF2B5EF4-FFF2-40B4-BE49-F238E27FC236}">
                    <a16:creationId xmlns:a16="http://schemas.microsoft.com/office/drawing/2014/main" id="{F2D6EDBA-3446-4798-ABC7-73A3A57CD496}"/>
                  </a:ext>
                </a:extLst>
              </p:cNvPr>
              <p:cNvSpPr txBox="1"/>
              <p:nvPr userDrawn="1"/>
            </p:nvSpPr>
            <p:spPr>
              <a:xfrm>
                <a:off x="45300663" y="28552305"/>
                <a:ext cx="8671189" cy="716099"/>
              </a:xfrm>
              <a:prstGeom prst="rect">
                <a:avLst/>
              </a:prstGeom>
              <a:noFill/>
              <a:ln>
                <a:noFill/>
              </a:ln>
            </p:spPr>
            <p:txBody>
              <a:bodyPr wrap="square" rtlCol="0">
                <a:spAutoFit/>
              </a:bodyPr>
              <a:lstStyle/>
              <a:p>
                <a:r>
                  <a:rPr lang="en-US" sz="2400" dirty="0">
                    <a:solidFill>
                      <a:schemeClr val="tx2"/>
                    </a:solidFill>
                    <a:latin typeface="Trebuchet MS" pitchFamily="34" charset="0"/>
                  </a:rPr>
                  <a:t>Student</a:t>
                </a:r>
                <a:r>
                  <a:rPr lang="en-US" sz="2400" baseline="0" dirty="0">
                    <a:solidFill>
                      <a:schemeClr val="tx2"/>
                    </a:solidFill>
                    <a:latin typeface="Trebuchet MS" pitchFamily="34" charset="0"/>
                  </a:rPr>
                  <a:t> discounts are available on our Facebook page.</a:t>
                </a:r>
                <a:br>
                  <a:rPr lang="en-US" sz="2400" baseline="0" dirty="0">
                    <a:solidFill>
                      <a:schemeClr val="tx2"/>
                    </a:solidFill>
                    <a:latin typeface="Trebuchet MS" pitchFamily="34" charset="0"/>
                  </a:rPr>
                </a:br>
                <a:r>
                  <a:rPr lang="en-US" sz="2400" baseline="0" dirty="0">
                    <a:solidFill>
                      <a:schemeClr val="tx2"/>
                    </a:solidFill>
                    <a:latin typeface="Trebuchet MS" pitchFamily="34" charset="0"/>
                  </a:rPr>
                  <a:t>Go to </a:t>
                </a:r>
                <a:r>
                  <a:rPr lang="en-US" sz="2400" u="sng" baseline="0" dirty="0">
                    <a:solidFill>
                      <a:schemeClr val="tx2"/>
                    </a:solidFill>
                    <a:latin typeface="Trebuchet MS" pitchFamily="34" charset="0"/>
                  </a:rPr>
                  <a:t>PosterPresentations.com</a:t>
                </a:r>
                <a:r>
                  <a:rPr lang="en-US" sz="2400" baseline="0" dirty="0">
                    <a:solidFill>
                      <a:schemeClr val="tx2"/>
                    </a:solidFill>
                    <a:latin typeface="Trebuchet MS" pitchFamily="34" charset="0"/>
                  </a:rPr>
                  <a:t> and click on the FB icon. </a:t>
                </a:r>
                <a:endParaRPr lang="en-US" sz="2400" dirty="0">
                  <a:solidFill>
                    <a:schemeClr val="tx2"/>
                  </a:solidFill>
                  <a:latin typeface="Trebuchet MS" pitchFamily="34" charset="0"/>
                </a:endParaRPr>
              </a:p>
            </p:txBody>
          </p:sp>
        </p:grpSp>
      </p:grpSp>
      <p:sp>
        <p:nvSpPr>
          <p:cNvPr id="46" name="TextBox 59">
            <a:extLst>
              <a:ext uri="{FF2B5EF4-FFF2-40B4-BE49-F238E27FC236}">
                <a16:creationId xmlns:a16="http://schemas.microsoft.com/office/drawing/2014/main" id="{157681A7-BCED-46BC-90F3-0B38A1128A2D}"/>
              </a:ext>
            </a:extLst>
          </p:cNvPr>
          <p:cNvSpPr txBox="1"/>
          <p:nvPr userDrawn="1"/>
        </p:nvSpPr>
        <p:spPr>
          <a:xfrm>
            <a:off x="44487207" y="31252859"/>
            <a:ext cx="7629577" cy="1399638"/>
          </a:xfrm>
          <a:prstGeom prst="rect">
            <a:avLst/>
          </a:prstGeom>
          <a:noFill/>
        </p:spPr>
        <p:txBody>
          <a:bodyPr wrap="square" lIns="65304" tIns="32651" rIns="65304" bIns="32651" rtlCol="0">
            <a:spAutoFit/>
          </a:bodyPr>
          <a:lstStyle>
            <a:defPPr>
              <a:defRPr lang="en-US"/>
            </a:defPPr>
            <a:lvl1pPr marL="0" algn="l" defTabSz="4388900" rtl="0" eaLnBrk="1" latinLnBrk="0" hangingPunct="1">
              <a:defRPr sz="8600" kern="1200">
                <a:solidFill>
                  <a:schemeClr val="tx1"/>
                </a:solidFill>
                <a:latin typeface="+mn-lt"/>
                <a:ea typeface="+mn-ea"/>
                <a:cs typeface="+mn-cs"/>
              </a:defRPr>
            </a:lvl1pPr>
            <a:lvl2pPr marL="2194451" algn="l" defTabSz="4388900" rtl="0" eaLnBrk="1" latinLnBrk="0" hangingPunct="1">
              <a:defRPr sz="8600" kern="1200">
                <a:solidFill>
                  <a:schemeClr val="tx1"/>
                </a:solidFill>
                <a:latin typeface="+mn-lt"/>
                <a:ea typeface="+mn-ea"/>
                <a:cs typeface="+mn-cs"/>
              </a:defRPr>
            </a:lvl2pPr>
            <a:lvl3pPr marL="4388900" algn="l" defTabSz="4388900" rtl="0" eaLnBrk="1" latinLnBrk="0" hangingPunct="1">
              <a:defRPr sz="8600" kern="1200">
                <a:solidFill>
                  <a:schemeClr val="tx1"/>
                </a:solidFill>
                <a:latin typeface="+mn-lt"/>
                <a:ea typeface="+mn-ea"/>
                <a:cs typeface="+mn-cs"/>
              </a:defRPr>
            </a:lvl3pPr>
            <a:lvl4pPr marL="6583351" algn="l" defTabSz="4388900" rtl="0" eaLnBrk="1" latinLnBrk="0" hangingPunct="1">
              <a:defRPr sz="8600" kern="1200">
                <a:solidFill>
                  <a:schemeClr val="tx1"/>
                </a:solidFill>
                <a:latin typeface="+mn-lt"/>
                <a:ea typeface="+mn-ea"/>
                <a:cs typeface="+mn-cs"/>
              </a:defRPr>
            </a:lvl4pPr>
            <a:lvl5pPr marL="8777801" algn="l" defTabSz="4388900" rtl="0" eaLnBrk="1" latinLnBrk="0" hangingPunct="1">
              <a:defRPr sz="8600" kern="1200">
                <a:solidFill>
                  <a:schemeClr val="tx1"/>
                </a:solidFill>
                <a:latin typeface="+mn-lt"/>
                <a:ea typeface="+mn-ea"/>
                <a:cs typeface="+mn-cs"/>
              </a:defRPr>
            </a:lvl5pPr>
            <a:lvl6pPr marL="10972252" algn="l" defTabSz="4388900" rtl="0" eaLnBrk="1" latinLnBrk="0" hangingPunct="1">
              <a:defRPr sz="8600" kern="1200">
                <a:solidFill>
                  <a:schemeClr val="tx1"/>
                </a:solidFill>
                <a:latin typeface="+mn-lt"/>
                <a:ea typeface="+mn-ea"/>
                <a:cs typeface="+mn-cs"/>
              </a:defRPr>
            </a:lvl6pPr>
            <a:lvl7pPr marL="13166703" algn="l" defTabSz="4388900" rtl="0" eaLnBrk="1" latinLnBrk="0" hangingPunct="1">
              <a:defRPr sz="8600" kern="1200">
                <a:solidFill>
                  <a:schemeClr val="tx1"/>
                </a:solidFill>
                <a:latin typeface="+mn-lt"/>
                <a:ea typeface="+mn-ea"/>
                <a:cs typeface="+mn-cs"/>
              </a:defRPr>
            </a:lvl7pPr>
            <a:lvl8pPr marL="15361152" algn="l" defTabSz="4388900" rtl="0" eaLnBrk="1" latinLnBrk="0" hangingPunct="1">
              <a:defRPr sz="8600" kern="1200">
                <a:solidFill>
                  <a:schemeClr val="tx1"/>
                </a:solidFill>
                <a:latin typeface="+mn-lt"/>
                <a:ea typeface="+mn-ea"/>
                <a:cs typeface="+mn-cs"/>
              </a:defRPr>
            </a:lvl8pPr>
            <a:lvl9pPr marL="17555603" algn="l" defTabSz="4388900" rtl="0" eaLnBrk="1" latinLnBrk="0" hangingPunct="1">
              <a:defRPr sz="8600" kern="1200">
                <a:solidFill>
                  <a:schemeClr val="tx1"/>
                </a:solidFill>
                <a:latin typeface="+mn-lt"/>
                <a:ea typeface="+mn-ea"/>
                <a:cs typeface="+mn-cs"/>
              </a:defRPr>
            </a:lvl9pPr>
          </a:lstStyle>
          <a:p>
            <a:pPr marL="280988" indent="-280988">
              <a:lnSpc>
                <a:spcPts val="2600"/>
              </a:lnSpc>
            </a:pPr>
            <a:r>
              <a:rPr lang="en-US" sz="2800" dirty="0">
                <a:solidFill>
                  <a:schemeClr val="bg1"/>
                </a:solidFill>
              </a:rPr>
              <a:t>©2015</a:t>
            </a:r>
            <a:r>
              <a:rPr lang="en-US" sz="2800" baseline="0" dirty="0">
                <a:solidFill>
                  <a:schemeClr val="bg1"/>
                </a:solidFill>
              </a:rPr>
              <a:t> </a:t>
            </a:r>
            <a:r>
              <a:rPr lang="en-US" sz="2800" dirty="0">
                <a:solidFill>
                  <a:schemeClr val="bg1"/>
                </a:solidFill>
              </a:rPr>
              <a:t>PosterPresentations.com</a:t>
            </a:r>
            <a:br>
              <a:rPr lang="en-US" sz="2800" dirty="0">
                <a:solidFill>
                  <a:schemeClr val="bg1"/>
                </a:solidFill>
              </a:rPr>
            </a:br>
            <a:r>
              <a:rPr lang="en-US" sz="2400" dirty="0">
                <a:solidFill>
                  <a:schemeClr val="bg1"/>
                </a:solidFill>
              </a:rPr>
              <a:t>2117 Fourth Street ,</a:t>
            </a:r>
            <a:r>
              <a:rPr lang="en-US" sz="2400" baseline="0" dirty="0">
                <a:solidFill>
                  <a:schemeClr val="bg1"/>
                </a:solidFill>
              </a:rPr>
              <a:t> Unit C        </a:t>
            </a:r>
          </a:p>
          <a:p>
            <a:pPr marL="280988" indent="0">
              <a:lnSpc>
                <a:spcPts val="2600"/>
              </a:lnSpc>
            </a:pPr>
            <a:r>
              <a:rPr lang="en-US" sz="2400" baseline="0" dirty="0">
                <a:solidFill>
                  <a:schemeClr val="bg1"/>
                </a:solidFill>
              </a:rPr>
              <a:t>Berkeley CA </a:t>
            </a:r>
            <a:r>
              <a:rPr lang="en-US" sz="2000" baseline="0" dirty="0">
                <a:solidFill>
                  <a:schemeClr val="bg1"/>
                </a:solidFill>
              </a:rPr>
              <a:t>94710</a:t>
            </a:r>
            <a:br>
              <a:rPr lang="en-US" sz="2400" baseline="0" dirty="0">
                <a:solidFill>
                  <a:schemeClr val="bg1"/>
                </a:solidFill>
              </a:rPr>
            </a:br>
            <a:r>
              <a:rPr lang="en-US" sz="2400" b="1" baseline="0" dirty="0">
                <a:solidFill>
                  <a:srgbClr val="FFFF00"/>
                </a:solidFill>
              </a:rPr>
              <a:t>posterpresenter@gmail.com</a:t>
            </a:r>
            <a:endParaRPr lang="en-US" sz="2800" b="1" dirty="0">
              <a:solidFill>
                <a:srgbClr val="FFFF00"/>
              </a:solidFill>
            </a:endParaRPr>
          </a:p>
        </p:txBody>
      </p:sp>
      <p:grpSp>
        <p:nvGrpSpPr>
          <p:cNvPr id="47" name="Group 46">
            <a:extLst>
              <a:ext uri="{FF2B5EF4-FFF2-40B4-BE49-F238E27FC236}">
                <a16:creationId xmlns:a16="http://schemas.microsoft.com/office/drawing/2014/main" id="{8CB47179-78AA-449B-9C78-46BFE8892607}"/>
              </a:ext>
            </a:extLst>
          </p:cNvPr>
          <p:cNvGrpSpPr/>
          <p:nvPr userDrawn="1"/>
        </p:nvGrpSpPr>
        <p:grpSpPr>
          <a:xfrm>
            <a:off x="-122803" y="-102882"/>
            <a:ext cx="44373863" cy="33075071"/>
            <a:chOff x="-109728" y="0"/>
            <a:chExt cx="44267567" cy="32991552"/>
          </a:xfrm>
        </p:grpSpPr>
        <p:sp>
          <p:nvSpPr>
            <p:cNvPr id="48" name="Freeform 63">
              <a:extLst>
                <a:ext uri="{FF2B5EF4-FFF2-40B4-BE49-F238E27FC236}">
                  <a16:creationId xmlns:a16="http://schemas.microsoft.com/office/drawing/2014/main" id="{EE39FA19-7974-4173-B570-E375F603E10B}"/>
                </a:ext>
              </a:extLst>
            </p:cNvPr>
            <p:cNvSpPr/>
            <p:nvPr userDrawn="1"/>
          </p:nvSpPr>
          <p:spPr>
            <a:xfrm>
              <a:off x="-38239" y="18087"/>
              <a:ext cx="43929439" cy="32973465"/>
            </a:xfrm>
            <a:custGeom>
              <a:avLst/>
              <a:gdLst>
                <a:gd name="connsiteX0" fmla="*/ 0 w 44005500"/>
                <a:gd name="connsiteY0" fmla="*/ 0 h 32956500"/>
                <a:gd name="connsiteX1" fmla="*/ 44005500 w 44005500"/>
                <a:gd name="connsiteY1" fmla="*/ 32956500 h 32956500"/>
                <a:gd name="connsiteX2" fmla="*/ 38100 w 44005500"/>
                <a:gd name="connsiteY2" fmla="*/ 32918400 h 32956500"/>
                <a:gd name="connsiteX3" fmla="*/ 0 w 44005500"/>
                <a:gd name="connsiteY3" fmla="*/ 0 h 32956500"/>
              </a:gdLst>
              <a:ahLst/>
              <a:cxnLst>
                <a:cxn ang="0">
                  <a:pos x="connsiteX0" y="connsiteY0"/>
                </a:cxn>
                <a:cxn ang="0">
                  <a:pos x="connsiteX1" y="connsiteY1"/>
                </a:cxn>
                <a:cxn ang="0">
                  <a:pos x="connsiteX2" y="connsiteY2"/>
                </a:cxn>
                <a:cxn ang="0">
                  <a:pos x="connsiteX3" y="connsiteY3"/>
                </a:cxn>
              </a:cxnLst>
              <a:rect l="l" t="t" r="r" b="b"/>
              <a:pathLst>
                <a:path w="44005500" h="32956500">
                  <a:moveTo>
                    <a:pt x="0" y="0"/>
                  </a:moveTo>
                  <a:lnTo>
                    <a:pt x="44005500" y="32956500"/>
                  </a:lnTo>
                  <a:lnTo>
                    <a:pt x="38100" y="32918400"/>
                  </a:lnTo>
                  <a:lnTo>
                    <a:pt x="0" y="0"/>
                  </a:lnTo>
                  <a:close/>
                </a:path>
              </a:pathLst>
            </a:custGeom>
            <a:gradFill>
              <a:gsLst>
                <a:gs pos="79000">
                  <a:schemeClr val="accent2">
                    <a:lumMod val="40000"/>
                    <a:lumOff val="60000"/>
                  </a:schemeClr>
                </a:gs>
                <a:gs pos="13000">
                  <a:schemeClr val="accent1">
                    <a:lumMod val="30000"/>
                    <a:lumOff val="70000"/>
                  </a:scheme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9" name="Freeform 64">
              <a:extLst>
                <a:ext uri="{FF2B5EF4-FFF2-40B4-BE49-F238E27FC236}">
                  <a16:creationId xmlns:a16="http://schemas.microsoft.com/office/drawing/2014/main" id="{13E98C55-E561-4713-BD91-8D205961E2CC}"/>
                </a:ext>
              </a:extLst>
            </p:cNvPr>
            <p:cNvSpPr/>
            <p:nvPr userDrawn="1"/>
          </p:nvSpPr>
          <p:spPr>
            <a:xfrm flipH="1" flipV="1">
              <a:off x="-38240" y="18087"/>
              <a:ext cx="43929437" cy="32956498"/>
            </a:xfrm>
            <a:custGeom>
              <a:avLst/>
              <a:gdLst>
                <a:gd name="connsiteX0" fmla="*/ 0 w 44005500"/>
                <a:gd name="connsiteY0" fmla="*/ 0 h 32956500"/>
                <a:gd name="connsiteX1" fmla="*/ 44005500 w 44005500"/>
                <a:gd name="connsiteY1" fmla="*/ 32956500 h 32956500"/>
                <a:gd name="connsiteX2" fmla="*/ 38100 w 44005500"/>
                <a:gd name="connsiteY2" fmla="*/ 32918400 h 32956500"/>
                <a:gd name="connsiteX3" fmla="*/ 0 w 44005500"/>
                <a:gd name="connsiteY3" fmla="*/ 0 h 32956500"/>
              </a:gdLst>
              <a:ahLst/>
              <a:cxnLst>
                <a:cxn ang="0">
                  <a:pos x="connsiteX0" y="connsiteY0"/>
                </a:cxn>
                <a:cxn ang="0">
                  <a:pos x="connsiteX1" y="connsiteY1"/>
                </a:cxn>
                <a:cxn ang="0">
                  <a:pos x="connsiteX2" y="connsiteY2"/>
                </a:cxn>
                <a:cxn ang="0">
                  <a:pos x="connsiteX3" y="connsiteY3"/>
                </a:cxn>
              </a:cxnLst>
              <a:rect l="l" t="t" r="r" b="b"/>
              <a:pathLst>
                <a:path w="44005500" h="32956500">
                  <a:moveTo>
                    <a:pt x="0" y="0"/>
                  </a:moveTo>
                  <a:lnTo>
                    <a:pt x="44005500" y="32956500"/>
                  </a:lnTo>
                  <a:lnTo>
                    <a:pt x="38100" y="32918400"/>
                  </a:lnTo>
                  <a:lnTo>
                    <a:pt x="0" y="0"/>
                  </a:lnTo>
                  <a:close/>
                </a:path>
              </a:pathLst>
            </a:custGeom>
            <a:gradFill>
              <a:gsLst>
                <a:gs pos="41000">
                  <a:schemeClr val="bg2"/>
                </a:gs>
                <a:gs pos="100000">
                  <a:schemeClr val="accent1">
                    <a:lumMod val="30000"/>
                    <a:lumOff val="70000"/>
                  </a:scheme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0" name="Freeform 65">
              <a:extLst>
                <a:ext uri="{FF2B5EF4-FFF2-40B4-BE49-F238E27FC236}">
                  <a16:creationId xmlns:a16="http://schemas.microsoft.com/office/drawing/2014/main" id="{40FD8CA2-EB5D-4AF2-ACAD-83688159C8A6}"/>
                </a:ext>
              </a:extLst>
            </p:cNvPr>
            <p:cNvSpPr/>
            <p:nvPr userDrawn="1"/>
          </p:nvSpPr>
          <p:spPr>
            <a:xfrm>
              <a:off x="-109728" y="0"/>
              <a:ext cx="44000928" cy="32991552"/>
            </a:xfrm>
            <a:custGeom>
              <a:avLst/>
              <a:gdLst>
                <a:gd name="connsiteX0" fmla="*/ 36576 w 39026592"/>
                <a:gd name="connsiteY0" fmla="*/ 0 h 30614112"/>
                <a:gd name="connsiteX1" fmla="*/ 15837408 w 39026592"/>
                <a:gd name="connsiteY1" fmla="*/ 30614112 h 30614112"/>
                <a:gd name="connsiteX2" fmla="*/ 39026592 w 39026592"/>
                <a:gd name="connsiteY2" fmla="*/ 13350240 h 30614112"/>
                <a:gd name="connsiteX3" fmla="*/ 0 w 39026592"/>
                <a:gd name="connsiteY3" fmla="*/ 73152 h 30614112"/>
                <a:gd name="connsiteX4" fmla="*/ 109728 w 39026592"/>
                <a:gd name="connsiteY4" fmla="*/ 146304 h 3061411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9026592" h="30614112">
                  <a:moveTo>
                    <a:pt x="36576" y="0"/>
                  </a:moveTo>
                  <a:lnTo>
                    <a:pt x="15837408" y="30614112"/>
                  </a:lnTo>
                  <a:lnTo>
                    <a:pt x="39026592" y="13350240"/>
                  </a:lnTo>
                  <a:lnTo>
                    <a:pt x="0" y="73152"/>
                  </a:lnTo>
                  <a:lnTo>
                    <a:pt x="109728" y="146304"/>
                  </a:lnTo>
                </a:path>
              </a:pathLst>
            </a:custGeom>
            <a:gradFill flip="none" rotWithShape="1">
              <a:gsLst>
                <a:gs pos="0">
                  <a:schemeClr val="bg1"/>
                </a:gs>
                <a:gs pos="76000">
                  <a:schemeClr val="accent1">
                    <a:lumMod val="30000"/>
                    <a:lumOff val="70000"/>
                    <a:alpha val="0"/>
                  </a:schemeClr>
                </a:gs>
              </a:gsLst>
              <a:path path="rect">
                <a:fillToRect r="100000" b="100000"/>
              </a:path>
              <a:tileRect l="-100000" t="-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1" name="Rectangle 36">
              <a:extLst>
                <a:ext uri="{FF2B5EF4-FFF2-40B4-BE49-F238E27FC236}">
                  <a16:creationId xmlns:a16="http://schemas.microsoft.com/office/drawing/2014/main" id="{8494A857-BC57-43B7-BB05-39D7D9BCF1C9}"/>
                </a:ext>
              </a:extLst>
            </p:cNvPr>
            <p:cNvSpPr>
              <a:spLocks noChangeArrowheads="1"/>
            </p:cNvSpPr>
            <p:nvPr/>
          </p:nvSpPr>
          <p:spPr bwMode="auto">
            <a:xfrm>
              <a:off x="266639" y="339852"/>
              <a:ext cx="43891200" cy="4800600"/>
            </a:xfrm>
            <a:prstGeom prst="rect">
              <a:avLst/>
            </a:prstGeom>
            <a:noFill/>
            <a:ln w="9525">
              <a:noFill/>
              <a:miter lim="800000"/>
              <a:headEnd/>
              <a:tailEnd/>
            </a:ln>
            <a:effectLst/>
          </p:spPr>
          <p:txBody>
            <a:bodyPr wrap="none" lIns="91436" tIns="45717" rIns="91436" bIns="45717" anchor="ctr"/>
            <a:lstStyle/>
            <a:p>
              <a:pPr>
                <a:defRPr/>
              </a:pPr>
              <a:endParaRPr lang="en-US" dirty="0"/>
            </a:p>
          </p:txBody>
        </p:sp>
      </p:grpSp>
      <p:sp>
        <p:nvSpPr>
          <p:cNvPr id="52" name="Text Box 14">
            <a:extLst>
              <a:ext uri="{FF2B5EF4-FFF2-40B4-BE49-F238E27FC236}">
                <a16:creationId xmlns:a16="http://schemas.microsoft.com/office/drawing/2014/main" id="{46033F41-1D8C-4924-BED7-FDE44259D1C6}"/>
              </a:ext>
            </a:extLst>
          </p:cNvPr>
          <p:cNvSpPr txBox="1">
            <a:spLocks noChangeArrowheads="1"/>
          </p:cNvSpPr>
          <p:nvPr userDrawn="1"/>
        </p:nvSpPr>
        <p:spPr bwMode="auto">
          <a:xfrm>
            <a:off x="1603881" y="32173892"/>
            <a:ext cx="2514600" cy="356825"/>
          </a:xfrm>
          <a:prstGeom prst="rect">
            <a:avLst/>
          </a:prstGeom>
          <a:noFill/>
          <a:ln w="9525">
            <a:noFill/>
            <a:miter lim="800000"/>
            <a:headEnd/>
            <a:tailEnd/>
          </a:ln>
          <a:effectLst/>
        </p:spPr>
        <p:txBody>
          <a:bodyPr lIns="91263" tIns="45623" rIns="91263" bIns="45623">
            <a:spAutoFit/>
          </a:bodyPr>
          <a:lstStyle/>
          <a:p>
            <a:pPr eaLnBrk="0" hangingPunct="0">
              <a:lnSpc>
                <a:spcPct val="65000"/>
              </a:lnSpc>
              <a:spcBef>
                <a:spcPct val="50000"/>
              </a:spcBef>
              <a:defRPr/>
            </a:pPr>
            <a:r>
              <a:rPr lang="en-US" sz="700" b="1" dirty="0">
                <a:solidFill>
                  <a:schemeClr val="bg1">
                    <a:lumMod val="75000"/>
                  </a:schemeClr>
                </a:solidFill>
                <a:latin typeface="Arial" charset="0"/>
              </a:rPr>
              <a:t>RESEARCH POSTER PRESENTATION DESIGN © 2015</a:t>
            </a:r>
          </a:p>
          <a:p>
            <a:pPr eaLnBrk="0" hangingPunct="0">
              <a:lnSpc>
                <a:spcPct val="65000"/>
              </a:lnSpc>
              <a:spcBef>
                <a:spcPct val="50000"/>
              </a:spcBef>
              <a:defRPr/>
            </a:pPr>
            <a:r>
              <a:rPr lang="en-US" sz="1100" b="1" dirty="0">
                <a:solidFill>
                  <a:schemeClr val="bg1">
                    <a:lumMod val="75000"/>
                  </a:schemeClr>
                </a:solidFill>
                <a:latin typeface="Arial" charset="0"/>
              </a:rPr>
              <a:t>www.PosterPresentations.com</a:t>
            </a:r>
          </a:p>
        </p:txBody>
      </p:sp>
    </p:spTree>
    <p:extLst>
      <p:ext uri="{BB962C8B-B14F-4D97-AF65-F5344CB8AC3E}">
        <p14:creationId xmlns:p14="http://schemas.microsoft.com/office/powerpoint/2010/main" val="2767368411"/>
      </p:ext>
    </p:extLst>
  </p:cSld>
  <p:clrMap bg1="lt1" tx1="dk1" bg2="lt2" tx2="dk2" accent1="accent1" accent2="accent2" accent3="accent3" accent4="accent4" accent5="accent5" accent6="accent6" hlink="hlink" folHlink="folHlink"/>
  <p:sldLayoutIdLst>
    <p:sldLayoutId id="2147483660" r:id="rId1"/>
    <p:sldLayoutId id="2147483661" r:id="rId2"/>
    <p:sldLayoutId id="2147483662" r:id="rId3"/>
    <p:sldLayoutId id="2147483663" r:id="rId4"/>
    <p:sldLayoutId id="2147483664" r:id="rId5"/>
    <p:sldLayoutId id="2147483665" r:id="rId6"/>
    <p:sldLayoutId id="2147483666" r:id="rId7"/>
    <p:sldLayoutId id="2147483667" r:id="rId8"/>
    <p:sldLayoutId id="2147483668" r:id="rId9"/>
    <p:sldLayoutId id="2147483669" r:id="rId10"/>
    <p:sldLayoutId id="2147483670" r:id="rId11"/>
    <p:sldLayoutId id="2147483671" r:id="rId12"/>
    <p:sldLayoutId id="2147483672" r:id="rId13"/>
    <p:sldLayoutId id="2147483673" r:id="rId14"/>
    <p:sldLayoutId id="2147483674" r:id="rId15"/>
    <p:sldLayoutId id="2147483675" r:id="rId16"/>
    <p:sldLayoutId id="2147483676" r:id="rId17"/>
  </p:sldLayoutIdLst>
  <p:txStyles>
    <p:titleStyle>
      <a:lvl1pPr algn="l" defTabSz="2194560" rtl="0" eaLnBrk="1" latinLnBrk="0" hangingPunct="1">
        <a:spcBef>
          <a:spcPct val="0"/>
        </a:spcBef>
        <a:buNone/>
        <a:defRPr sz="1728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1645920" indent="-1645920" algn="l" defTabSz="2194560" rtl="0" eaLnBrk="1" latinLnBrk="0" hangingPunct="1">
        <a:spcBef>
          <a:spcPts val="4800"/>
        </a:spcBef>
        <a:spcAft>
          <a:spcPts val="0"/>
        </a:spcAft>
        <a:buClr>
          <a:schemeClr val="accent1"/>
        </a:buClr>
        <a:buSzPct val="80000"/>
        <a:buFont typeface="Wingdings 3" charset="2"/>
        <a:buChar char=""/>
        <a:defRPr sz="8640" kern="1200">
          <a:solidFill>
            <a:schemeClr val="tx1">
              <a:lumMod val="75000"/>
              <a:lumOff val="25000"/>
            </a:schemeClr>
          </a:solidFill>
          <a:latin typeface="+mn-lt"/>
          <a:ea typeface="+mn-ea"/>
          <a:cs typeface="+mn-cs"/>
        </a:defRPr>
      </a:lvl1pPr>
      <a:lvl2pPr marL="3566160" indent="-1371600" algn="l" defTabSz="2194560" rtl="0" eaLnBrk="1" latinLnBrk="0" hangingPunct="1">
        <a:spcBef>
          <a:spcPts val="4800"/>
        </a:spcBef>
        <a:spcAft>
          <a:spcPts val="0"/>
        </a:spcAft>
        <a:buClr>
          <a:schemeClr val="accent1"/>
        </a:buClr>
        <a:buSzPct val="80000"/>
        <a:buFont typeface="Wingdings 3" charset="2"/>
        <a:buChar char=""/>
        <a:defRPr sz="7680" kern="1200">
          <a:solidFill>
            <a:schemeClr val="tx1">
              <a:lumMod val="75000"/>
              <a:lumOff val="25000"/>
            </a:schemeClr>
          </a:solidFill>
          <a:latin typeface="+mn-lt"/>
          <a:ea typeface="+mn-ea"/>
          <a:cs typeface="+mn-cs"/>
        </a:defRPr>
      </a:lvl2pPr>
      <a:lvl3pPr marL="5486400" indent="-1097280" algn="l" defTabSz="2194560" rtl="0" eaLnBrk="1" latinLnBrk="0" hangingPunct="1">
        <a:spcBef>
          <a:spcPts val="4800"/>
        </a:spcBef>
        <a:spcAft>
          <a:spcPts val="0"/>
        </a:spcAft>
        <a:buClr>
          <a:schemeClr val="accent1"/>
        </a:buClr>
        <a:buSzPct val="80000"/>
        <a:buFont typeface="Wingdings 3" charset="2"/>
        <a:buChar char=""/>
        <a:defRPr sz="6720" kern="1200">
          <a:solidFill>
            <a:schemeClr val="tx1">
              <a:lumMod val="75000"/>
              <a:lumOff val="25000"/>
            </a:schemeClr>
          </a:solidFill>
          <a:latin typeface="+mn-lt"/>
          <a:ea typeface="+mn-ea"/>
          <a:cs typeface="+mn-cs"/>
        </a:defRPr>
      </a:lvl3pPr>
      <a:lvl4pPr marL="7680960" indent="-1097280" algn="l" defTabSz="2194560" rtl="0" eaLnBrk="1" latinLnBrk="0" hangingPunct="1">
        <a:spcBef>
          <a:spcPts val="4800"/>
        </a:spcBef>
        <a:spcAft>
          <a:spcPts val="0"/>
        </a:spcAft>
        <a:buClr>
          <a:schemeClr val="accent1"/>
        </a:buClr>
        <a:buSzPct val="80000"/>
        <a:buFont typeface="Wingdings 3" charset="2"/>
        <a:buChar char=""/>
        <a:defRPr sz="5760" kern="1200">
          <a:solidFill>
            <a:schemeClr val="tx1">
              <a:lumMod val="75000"/>
              <a:lumOff val="25000"/>
            </a:schemeClr>
          </a:solidFill>
          <a:latin typeface="+mn-lt"/>
          <a:ea typeface="+mn-ea"/>
          <a:cs typeface="+mn-cs"/>
        </a:defRPr>
      </a:lvl4pPr>
      <a:lvl5pPr marL="9875520" indent="-1097280" algn="l" defTabSz="2194560" rtl="0" eaLnBrk="1" latinLnBrk="0" hangingPunct="1">
        <a:spcBef>
          <a:spcPts val="4800"/>
        </a:spcBef>
        <a:spcAft>
          <a:spcPts val="0"/>
        </a:spcAft>
        <a:buClr>
          <a:schemeClr val="accent1"/>
        </a:buClr>
        <a:buSzPct val="80000"/>
        <a:buFont typeface="Wingdings 3" charset="2"/>
        <a:buChar char=""/>
        <a:defRPr sz="5760" kern="1200">
          <a:solidFill>
            <a:schemeClr val="tx1">
              <a:lumMod val="75000"/>
              <a:lumOff val="25000"/>
            </a:schemeClr>
          </a:solidFill>
          <a:latin typeface="+mn-lt"/>
          <a:ea typeface="+mn-ea"/>
          <a:cs typeface="+mn-cs"/>
        </a:defRPr>
      </a:lvl5pPr>
      <a:lvl6pPr marL="12070080" indent="-1097280" algn="l" defTabSz="2194560" rtl="0" eaLnBrk="1" latinLnBrk="0" hangingPunct="1">
        <a:spcBef>
          <a:spcPts val="4800"/>
        </a:spcBef>
        <a:spcAft>
          <a:spcPts val="0"/>
        </a:spcAft>
        <a:buClr>
          <a:schemeClr val="accent1"/>
        </a:buClr>
        <a:buSzPct val="80000"/>
        <a:buFont typeface="Wingdings 3" charset="2"/>
        <a:buChar char=""/>
        <a:defRPr sz="5760" kern="1200">
          <a:solidFill>
            <a:schemeClr val="tx1">
              <a:lumMod val="75000"/>
              <a:lumOff val="25000"/>
            </a:schemeClr>
          </a:solidFill>
          <a:latin typeface="+mn-lt"/>
          <a:ea typeface="+mn-ea"/>
          <a:cs typeface="+mn-cs"/>
        </a:defRPr>
      </a:lvl6pPr>
      <a:lvl7pPr marL="14264640" indent="-1097280" algn="l" defTabSz="2194560" rtl="0" eaLnBrk="1" latinLnBrk="0" hangingPunct="1">
        <a:spcBef>
          <a:spcPts val="4800"/>
        </a:spcBef>
        <a:spcAft>
          <a:spcPts val="0"/>
        </a:spcAft>
        <a:buClr>
          <a:schemeClr val="accent1"/>
        </a:buClr>
        <a:buSzPct val="80000"/>
        <a:buFont typeface="Wingdings 3" charset="2"/>
        <a:buChar char=""/>
        <a:defRPr sz="5760" kern="1200">
          <a:solidFill>
            <a:schemeClr val="tx1">
              <a:lumMod val="75000"/>
              <a:lumOff val="25000"/>
            </a:schemeClr>
          </a:solidFill>
          <a:latin typeface="+mn-lt"/>
          <a:ea typeface="+mn-ea"/>
          <a:cs typeface="+mn-cs"/>
        </a:defRPr>
      </a:lvl7pPr>
      <a:lvl8pPr marL="16459200" indent="-1097280" algn="l" defTabSz="2194560" rtl="0" eaLnBrk="1" latinLnBrk="0" hangingPunct="1">
        <a:spcBef>
          <a:spcPts val="4800"/>
        </a:spcBef>
        <a:spcAft>
          <a:spcPts val="0"/>
        </a:spcAft>
        <a:buClr>
          <a:schemeClr val="accent1"/>
        </a:buClr>
        <a:buSzPct val="80000"/>
        <a:buFont typeface="Wingdings 3" charset="2"/>
        <a:buChar char=""/>
        <a:defRPr sz="5760" kern="1200">
          <a:solidFill>
            <a:schemeClr val="tx1">
              <a:lumMod val="75000"/>
              <a:lumOff val="25000"/>
            </a:schemeClr>
          </a:solidFill>
          <a:latin typeface="+mn-lt"/>
          <a:ea typeface="+mn-ea"/>
          <a:cs typeface="+mn-cs"/>
        </a:defRPr>
      </a:lvl8pPr>
      <a:lvl9pPr marL="18653760" indent="-1097280" algn="l" defTabSz="2194560" rtl="0" eaLnBrk="1" latinLnBrk="0" hangingPunct="1">
        <a:spcBef>
          <a:spcPts val="4800"/>
        </a:spcBef>
        <a:spcAft>
          <a:spcPts val="0"/>
        </a:spcAft>
        <a:buClr>
          <a:schemeClr val="accent1"/>
        </a:buClr>
        <a:buSzPct val="80000"/>
        <a:buFont typeface="Wingdings 3" charset="2"/>
        <a:buChar char=""/>
        <a:defRPr sz="5760" kern="1200">
          <a:solidFill>
            <a:schemeClr val="tx1">
              <a:lumMod val="75000"/>
              <a:lumOff val="25000"/>
            </a:schemeClr>
          </a:solidFill>
          <a:latin typeface="+mn-lt"/>
          <a:ea typeface="+mn-ea"/>
          <a:cs typeface="+mn-cs"/>
        </a:defRPr>
      </a:lvl9pPr>
    </p:bodyStyle>
    <p:otherStyle>
      <a:defPPr>
        <a:defRPr lang="en-US"/>
      </a:defPPr>
      <a:lvl1pPr marL="0" algn="l" defTabSz="2194560" rtl="0" eaLnBrk="1" latinLnBrk="0" hangingPunct="1">
        <a:defRPr sz="8640" kern="1200">
          <a:solidFill>
            <a:schemeClr val="tx1"/>
          </a:solidFill>
          <a:latin typeface="+mn-lt"/>
          <a:ea typeface="+mn-ea"/>
          <a:cs typeface="+mn-cs"/>
        </a:defRPr>
      </a:lvl1pPr>
      <a:lvl2pPr marL="2194560" algn="l" defTabSz="2194560" rtl="0" eaLnBrk="1" latinLnBrk="0" hangingPunct="1">
        <a:defRPr sz="8640" kern="1200">
          <a:solidFill>
            <a:schemeClr val="tx1"/>
          </a:solidFill>
          <a:latin typeface="+mn-lt"/>
          <a:ea typeface="+mn-ea"/>
          <a:cs typeface="+mn-cs"/>
        </a:defRPr>
      </a:lvl2pPr>
      <a:lvl3pPr marL="4389120" algn="l" defTabSz="2194560" rtl="0" eaLnBrk="1" latinLnBrk="0" hangingPunct="1">
        <a:defRPr sz="8640" kern="1200">
          <a:solidFill>
            <a:schemeClr val="tx1"/>
          </a:solidFill>
          <a:latin typeface="+mn-lt"/>
          <a:ea typeface="+mn-ea"/>
          <a:cs typeface="+mn-cs"/>
        </a:defRPr>
      </a:lvl3pPr>
      <a:lvl4pPr marL="6583680" algn="l" defTabSz="2194560" rtl="0" eaLnBrk="1" latinLnBrk="0" hangingPunct="1">
        <a:defRPr sz="8640" kern="1200">
          <a:solidFill>
            <a:schemeClr val="tx1"/>
          </a:solidFill>
          <a:latin typeface="+mn-lt"/>
          <a:ea typeface="+mn-ea"/>
          <a:cs typeface="+mn-cs"/>
        </a:defRPr>
      </a:lvl4pPr>
      <a:lvl5pPr marL="8778240" algn="l" defTabSz="2194560" rtl="0" eaLnBrk="1" latinLnBrk="0" hangingPunct="1">
        <a:defRPr sz="8640" kern="1200">
          <a:solidFill>
            <a:schemeClr val="tx1"/>
          </a:solidFill>
          <a:latin typeface="+mn-lt"/>
          <a:ea typeface="+mn-ea"/>
          <a:cs typeface="+mn-cs"/>
        </a:defRPr>
      </a:lvl5pPr>
      <a:lvl6pPr marL="10972800" algn="l" defTabSz="2194560" rtl="0" eaLnBrk="1" latinLnBrk="0" hangingPunct="1">
        <a:defRPr sz="8640" kern="1200">
          <a:solidFill>
            <a:schemeClr val="tx1"/>
          </a:solidFill>
          <a:latin typeface="+mn-lt"/>
          <a:ea typeface="+mn-ea"/>
          <a:cs typeface="+mn-cs"/>
        </a:defRPr>
      </a:lvl6pPr>
      <a:lvl7pPr marL="13167360" algn="l" defTabSz="2194560" rtl="0" eaLnBrk="1" latinLnBrk="0" hangingPunct="1">
        <a:defRPr sz="8640" kern="1200">
          <a:solidFill>
            <a:schemeClr val="tx1"/>
          </a:solidFill>
          <a:latin typeface="+mn-lt"/>
          <a:ea typeface="+mn-ea"/>
          <a:cs typeface="+mn-cs"/>
        </a:defRPr>
      </a:lvl7pPr>
      <a:lvl8pPr marL="15361920" algn="l" defTabSz="2194560" rtl="0" eaLnBrk="1" latinLnBrk="0" hangingPunct="1">
        <a:defRPr sz="8640" kern="1200">
          <a:solidFill>
            <a:schemeClr val="tx1"/>
          </a:solidFill>
          <a:latin typeface="+mn-lt"/>
          <a:ea typeface="+mn-ea"/>
          <a:cs typeface="+mn-cs"/>
        </a:defRPr>
      </a:lvl8pPr>
      <a:lvl9pPr marL="17556480" algn="l" defTabSz="2194560" rtl="0" eaLnBrk="1" latinLnBrk="0" hangingPunct="1">
        <a:defRPr sz="8640" kern="1200">
          <a:solidFill>
            <a:schemeClr val="tx1"/>
          </a:solidFill>
          <a:latin typeface="+mn-lt"/>
          <a:ea typeface="+mn-ea"/>
          <a:cs typeface="+mn-cs"/>
        </a:defRPr>
      </a:lvl9pPr>
    </p:otherStyle>
  </p:txStyles>
  <p:extLst>
    <p:ext uri="{27BBF7A9-308A-43DC-89C8-2F10F3537804}">
      <p15:sldGuideLst xmlns:p15="http://schemas.microsoft.com/office/powerpoint/2012/main"/>
    </p:ext>
  </p:extLst>
</p:sldMaster>
</file>

<file path=ppt/slides/_rels/slide1.xml.rels><?xml version="1.0" encoding="UTF-8" standalone="yes"?>
<Relationships xmlns="http://schemas.openxmlformats.org/package/2006/relationships"><Relationship Id="rId8" Type="http://schemas.openxmlformats.org/officeDocument/2006/relationships/image" Target="../media/image15.jpeg"/><Relationship Id="rId13" Type="http://schemas.openxmlformats.org/officeDocument/2006/relationships/image" Target="../media/image20.jpeg"/><Relationship Id="rId18" Type="http://schemas.openxmlformats.org/officeDocument/2006/relationships/image" Target="../media/image24.png"/><Relationship Id="rId3" Type="http://schemas.openxmlformats.org/officeDocument/2006/relationships/chart" Target="../charts/chart1.xml"/><Relationship Id="rId7" Type="http://schemas.openxmlformats.org/officeDocument/2006/relationships/image" Target="../media/image14.jpeg"/><Relationship Id="rId12" Type="http://schemas.openxmlformats.org/officeDocument/2006/relationships/image" Target="../media/image19.jpeg"/><Relationship Id="rId17" Type="http://schemas.openxmlformats.org/officeDocument/2006/relationships/image" Target="../media/image23.png"/><Relationship Id="rId2" Type="http://schemas.openxmlformats.org/officeDocument/2006/relationships/notesSlide" Target="../notesSlides/notesSlide1.xml"/><Relationship Id="rId16" Type="http://schemas.openxmlformats.org/officeDocument/2006/relationships/image" Target="../media/image22.png"/><Relationship Id="rId20" Type="http://schemas.openxmlformats.org/officeDocument/2006/relationships/chart" Target="../charts/chart3.xml"/><Relationship Id="rId1" Type="http://schemas.openxmlformats.org/officeDocument/2006/relationships/slideLayout" Target="../slideLayouts/slideLayout20.xml"/><Relationship Id="rId6" Type="http://schemas.openxmlformats.org/officeDocument/2006/relationships/image" Target="../media/image13.jpeg"/><Relationship Id="rId11" Type="http://schemas.openxmlformats.org/officeDocument/2006/relationships/image" Target="../media/image18.jpeg"/><Relationship Id="rId5" Type="http://schemas.openxmlformats.org/officeDocument/2006/relationships/image" Target="../media/image12.jpeg"/><Relationship Id="rId15" Type="http://schemas.openxmlformats.org/officeDocument/2006/relationships/chart" Target="../charts/chart2.xml"/><Relationship Id="rId10" Type="http://schemas.openxmlformats.org/officeDocument/2006/relationships/image" Target="../media/image17.jpeg"/><Relationship Id="rId19" Type="http://schemas.openxmlformats.org/officeDocument/2006/relationships/image" Target="../media/image25.jpeg"/><Relationship Id="rId4" Type="http://schemas.openxmlformats.org/officeDocument/2006/relationships/image" Target="../media/image11.jpeg"/><Relationship Id="rId9" Type="http://schemas.openxmlformats.org/officeDocument/2006/relationships/image" Target="../media/image16.png"/><Relationship Id="rId14" Type="http://schemas.openxmlformats.org/officeDocument/2006/relationships/image" Target="../media/image21.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a:xfrm>
            <a:off x="904188" y="7610516"/>
            <a:ext cx="10056813" cy="11110712"/>
          </a:xfrm>
        </p:spPr>
        <p:txBody>
          <a:bodyPr/>
          <a:lstStyle/>
          <a:p>
            <a:pPr algn="just">
              <a:spcBef>
                <a:spcPts val="1200"/>
              </a:spcBef>
            </a:pPr>
            <a:r>
              <a:rPr lang="en-US" sz="3200" dirty="0">
                <a:solidFill>
                  <a:schemeClr val="tx1"/>
                </a:solidFill>
              </a:rPr>
              <a:t>     The bacterium </a:t>
            </a:r>
            <a:r>
              <a:rPr lang="en-US" sz="3200" i="1" dirty="0">
                <a:solidFill>
                  <a:schemeClr val="tx1"/>
                </a:solidFill>
              </a:rPr>
              <a:t>Vibrio parahaemolyticus </a:t>
            </a:r>
            <a:r>
              <a:rPr lang="en-US" sz="3200" dirty="0">
                <a:solidFill>
                  <a:schemeClr val="tx1"/>
                </a:solidFill>
              </a:rPr>
              <a:t>lives in warm salt water, and some pathogenic strains are known to cause illness in humans.  With ocean temperatures expected to increase, is also expected that cases of illness from </a:t>
            </a:r>
            <a:r>
              <a:rPr lang="en-US" sz="3200" i="1" dirty="0">
                <a:solidFill>
                  <a:schemeClr val="tx1"/>
                </a:solidFill>
              </a:rPr>
              <a:t>V. parahaemolyticus </a:t>
            </a:r>
            <a:r>
              <a:rPr lang="en-US" sz="3200" dirty="0">
                <a:solidFill>
                  <a:schemeClr val="tx1"/>
                </a:solidFill>
              </a:rPr>
              <a:t>will also rise.  More research about the virulence of </a:t>
            </a:r>
            <a:r>
              <a:rPr lang="en-US" sz="3200" i="1" dirty="0">
                <a:solidFill>
                  <a:schemeClr val="tx1"/>
                </a:solidFill>
              </a:rPr>
              <a:t>V. parahaemolyticus </a:t>
            </a:r>
            <a:r>
              <a:rPr lang="en-US" sz="3200" dirty="0">
                <a:solidFill>
                  <a:schemeClr val="tx1"/>
                </a:solidFill>
              </a:rPr>
              <a:t>is needed so that we can identify and differentiate the various strains of </a:t>
            </a:r>
            <a:r>
              <a:rPr lang="en-US" sz="3200" i="1" dirty="0">
                <a:solidFill>
                  <a:schemeClr val="tx1"/>
                </a:solidFill>
              </a:rPr>
              <a:t>V. parahaemolyticus.</a:t>
            </a:r>
            <a:endParaRPr lang="en-US" sz="3200" dirty="0">
              <a:solidFill>
                <a:schemeClr val="tx1"/>
              </a:solidFill>
            </a:endParaRPr>
          </a:p>
          <a:p>
            <a:pPr algn="just">
              <a:spcBef>
                <a:spcPts val="1200"/>
              </a:spcBef>
            </a:pPr>
            <a:r>
              <a:rPr lang="en-US" sz="3200" i="1" dirty="0">
                <a:solidFill>
                  <a:schemeClr val="tx1"/>
                </a:solidFill>
              </a:rPr>
              <a:t>    V. parahaemolyticus</a:t>
            </a:r>
            <a:r>
              <a:rPr lang="en-US" sz="3200" dirty="0">
                <a:solidFill>
                  <a:schemeClr val="tx1"/>
                </a:solidFill>
              </a:rPr>
              <a:t> has not been studied in the model organism </a:t>
            </a:r>
            <a:r>
              <a:rPr lang="en-US" sz="3200" i="1" dirty="0">
                <a:solidFill>
                  <a:schemeClr val="tx1"/>
                </a:solidFill>
              </a:rPr>
              <a:t>Arabidopsis thaliana</a:t>
            </a:r>
            <a:r>
              <a:rPr lang="en-US" sz="3200" dirty="0">
                <a:solidFill>
                  <a:schemeClr val="tx1"/>
                </a:solidFill>
              </a:rPr>
              <a:t>, a plant which is commonly used to observe virulence of pathogens as well as DNA damage resulting from these infections. If </a:t>
            </a:r>
            <a:r>
              <a:rPr lang="en-US" sz="3200" i="1" dirty="0">
                <a:solidFill>
                  <a:schemeClr val="tx1"/>
                </a:solidFill>
              </a:rPr>
              <a:t>A. thaliana</a:t>
            </a:r>
            <a:r>
              <a:rPr lang="en-US" sz="3200" dirty="0">
                <a:solidFill>
                  <a:schemeClr val="tx1"/>
                </a:solidFill>
              </a:rPr>
              <a:t> is susceptible to this pathogen, it will be visible by expressing symptoms seen in humans. </a:t>
            </a:r>
          </a:p>
          <a:p>
            <a:pPr algn="just">
              <a:spcBef>
                <a:spcPts val="1200"/>
              </a:spcBef>
            </a:pPr>
            <a:r>
              <a:rPr lang="en-US" sz="3200" dirty="0">
                <a:solidFill>
                  <a:schemeClr val="tx1"/>
                </a:solidFill>
              </a:rPr>
              <a:t>     I hypothesize that </a:t>
            </a:r>
            <a:r>
              <a:rPr lang="en-US" sz="3200" i="1" dirty="0">
                <a:solidFill>
                  <a:schemeClr val="tx1"/>
                </a:solidFill>
              </a:rPr>
              <a:t>V. parahaemolyticus </a:t>
            </a:r>
            <a:r>
              <a:rPr lang="en-US" sz="3200" dirty="0">
                <a:solidFill>
                  <a:schemeClr val="tx1"/>
                </a:solidFill>
              </a:rPr>
              <a:t>may cause disease symptoms in the </a:t>
            </a:r>
            <a:r>
              <a:rPr lang="en-US" sz="3200" i="1" dirty="0">
                <a:solidFill>
                  <a:schemeClr val="tx1"/>
                </a:solidFill>
              </a:rPr>
              <a:t>A. thaliana </a:t>
            </a:r>
            <a:r>
              <a:rPr lang="en-US" sz="3200" dirty="0">
                <a:solidFill>
                  <a:schemeClr val="tx1"/>
                </a:solidFill>
              </a:rPr>
              <a:t>host because its secretion system is the same as that of other pathogens known to cause disease in this host.  If </a:t>
            </a:r>
            <a:r>
              <a:rPr lang="en-US" sz="3200" i="1" dirty="0">
                <a:solidFill>
                  <a:schemeClr val="tx1"/>
                </a:solidFill>
              </a:rPr>
              <a:t>V.parahaemolyticus </a:t>
            </a:r>
            <a:r>
              <a:rPr lang="en-US" sz="3200" dirty="0">
                <a:solidFill>
                  <a:schemeClr val="tx1"/>
                </a:solidFill>
              </a:rPr>
              <a:t>also induces double-strand breaks, disease may be more severe in </a:t>
            </a:r>
            <a:r>
              <a:rPr lang="en-US" sz="3200" i="1" dirty="0">
                <a:solidFill>
                  <a:schemeClr val="tx1"/>
                </a:solidFill>
              </a:rPr>
              <a:t>A.thaliana </a:t>
            </a:r>
            <a:r>
              <a:rPr lang="en-US" sz="3200" dirty="0">
                <a:solidFill>
                  <a:schemeClr val="tx1"/>
                </a:solidFill>
              </a:rPr>
              <a:t>strains with mutated repair genes than in the wild type.</a:t>
            </a:r>
            <a:endParaRPr lang="en-US" sz="3200" i="1" dirty="0">
              <a:solidFill>
                <a:schemeClr val="tx1"/>
              </a:solidFill>
            </a:endParaRPr>
          </a:p>
        </p:txBody>
      </p:sp>
      <p:sp>
        <p:nvSpPr>
          <p:cNvPr id="3" name="Text Placeholder 2"/>
          <p:cNvSpPr>
            <a:spLocks noGrp="1"/>
          </p:cNvSpPr>
          <p:nvPr>
            <p:ph type="body" sz="quarter" idx="11"/>
          </p:nvPr>
        </p:nvSpPr>
        <p:spPr>
          <a:xfrm>
            <a:off x="883397" y="6748431"/>
            <a:ext cx="10048875" cy="843666"/>
          </a:xfrm>
          <a:prstGeom prst="roundRect">
            <a:avLst/>
          </a:prstGeom>
        </p:spPr>
        <p:style>
          <a:lnRef idx="2">
            <a:schemeClr val="accent2"/>
          </a:lnRef>
          <a:fillRef idx="1">
            <a:schemeClr val="lt1"/>
          </a:fillRef>
          <a:effectRef idx="0">
            <a:schemeClr val="accent2"/>
          </a:effectRef>
          <a:fontRef idx="minor">
            <a:schemeClr val="dk1"/>
          </a:fontRef>
        </p:style>
        <p:txBody>
          <a:bodyPr/>
          <a:lstStyle/>
          <a:p>
            <a:r>
              <a:rPr lang="en-US" u="none" dirty="0">
                <a:solidFill>
                  <a:schemeClr val="tx1"/>
                </a:solidFill>
                <a:latin typeface="Times New Roman" panose="02020603050405020304" pitchFamily="18" charset="0"/>
                <a:cs typeface="Times New Roman" panose="02020603050405020304" pitchFamily="18" charset="0"/>
              </a:rPr>
              <a:t>Introduction</a:t>
            </a:r>
          </a:p>
        </p:txBody>
      </p:sp>
      <p:sp>
        <p:nvSpPr>
          <p:cNvPr id="4" name="Text Placeholder 3"/>
          <p:cNvSpPr>
            <a:spLocks noGrp="1"/>
          </p:cNvSpPr>
          <p:nvPr>
            <p:ph type="body" sz="quarter" idx="20"/>
          </p:nvPr>
        </p:nvSpPr>
        <p:spPr>
          <a:xfrm>
            <a:off x="904188" y="18895259"/>
            <a:ext cx="10028084" cy="834262"/>
          </a:xfrm>
          <a:prstGeom prst="roundRect">
            <a:avLst/>
          </a:prstGeom>
        </p:spPr>
        <p:style>
          <a:lnRef idx="2">
            <a:schemeClr val="accent2"/>
          </a:lnRef>
          <a:fillRef idx="1">
            <a:schemeClr val="lt1"/>
          </a:fillRef>
          <a:effectRef idx="0">
            <a:schemeClr val="accent2"/>
          </a:effectRef>
          <a:fontRef idx="minor">
            <a:schemeClr val="dk1"/>
          </a:fontRef>
        </p:style>
        <p:txBody>
          <a:bodyPr/>
          <a:lstStyle/>
          <a:p>
            <a:r>
              <a:rPr lang="en-US" u="none" dirty="0">
                <a:solidFill>
                  <a:schemeClr val="tx1"/>
                </a:solidFill>
                <a:latin typeface="Times New Roman" panose="02020603050405020304" pitchFamily="18" charset="0"/>
                <a:cs typeface="Times New Roman" panose="02020603050405020304" pitchFamily="18" charset="0"/>
              </a:rPr>
              <a:t>Methods</a:t>
            </a:r>
          </a:p>
        </p:txBody>
      </p:sp>
      <p:sp>
        <p:nvSpPr>
          <p:cNvPr id="6" name="Text Placeholder 5"/>
          <p:cNvSpPr>
            <a:spLocks noGrp="1"/>
          </p:cNvSpPr>
          <p:nvPr>
            <p:ph type="body" sz="quarter" idx="22"/>
          </p:nvPr>
        </p:nvSpPr>
        <p:spPr>
          <a:xfrm>
            <a:off x="11587166" y="6757835"/>
            <a:ext cx="10048875" cy="834262"/>
          </a:xfrm>
          <a:prstGeom prst="roundRect">
            <a:avLst/>
          </a:prstGeom>
        </p:spPr>
        <p:style>
          <a:lnRef idx="2">
            <a:schemeClr val="accent2"/>
          </a:lnRef>
          <a:fillRef idx="1">
            <a:schemeClr val="lt1"/>
          </a:fillRef>
          <a:effectRef idx="0">
            <a:schemeClr val="accent2"/>
          </a:effectRef>
          <a:fontRef idx="minor">
            <a:schemeClr val="dk1"/>
          </a:fontRef>
        </p:style>
        <p:txBody>
          <a:bodyPr/>
          <a:lstStyle/>
          <a:p>
            <a:r>
              <a:rPr lang="en-US" u="none" dirty="0">
                <a:solidFill>
                  <a:schemeClr val="tx1"/>
                </a:solidFill>
                <a:latin typeface="Times New Roman" panose="02020603050405020304" pitchFamily="18" charset="0"/>
                <a:cs typeface="Times New Roman" panose="02020603050405020304" pitchFamily="18" charset="0"/>
              </a:rPr>
              <a:t>Methods</a:t>
            </a:r>
          </a:p>
        </p:txBody>
      </p:sp>
      <p:sp>
        <p:nvSpPr>
          <p:cNvPr id="8" name="Text Placeholder 7"/>
          <p:cNvSpPr>
            <a:spLocks noGrp="1"/>
          </p:cNvSpPr>
          <p:nvPr>
            <p:ph type="body" sz="quarter" idx="24"/>
          </p:nvPr>
        </p:nvSpPr>
        <p:spPr>
          <a:xfrm>
            <a:off x="22248813" y="6749964"/>
            <a:ext cx="10059987" cy="842133"/>
          </a:xfrm>
          <a:prstGeom prst="roundRect">
            <a:avLst/>
          </a:prstGeom>
        </p:spPr>
        <p:style>
          <a:lnRef idx="2">
            <a:schemeClr val="accent2"/>
          </a:lnRef>
          <a:fillRef idx="1">
            <a:schemeClr val="lt1"/>
          </a:fillRef>
          <a:effectRef idx="0">
            <a:schemeClr val="accent2"/>
          </a:effectRef>
          <a:fontRef idx="minor">
            <a:schemeClr val="dk1"/>
          </a:fontRef>
        </p:style>
        <p:txBody>
          <a:bodyPr/>
          <a:lstStyle/>
          <a:p>
            <a:r>
              <a:rPr lang="en-US" u="none" dirty="0">
                <a:solidFill>
                  <a:schemeClr val="tx1"/>
                </a:solidFill>
                <a:latin typeface="Times New Roman" panose="02020603050405020304" pitchFamily="18" charset="0"/>
                <a:cs typeface="Times New Roman" panose="02020603050405020304" pitchFamily="18" charset="0"/>
              </a:rPr>
              <a:t>Results</a:t>
            </a:r>
          </a:p>
        </p:txBody>
      </p:sp>
      <p:sp>
        <p:nvSpPr>
          <p:cNvPr id="9" name="Text Placeholder 8"/>
          <p:cNvSpPr>
            <a:spLocks noGrp="1"/>
          </p:cNvSpPr>
          <p:nvPr>
            <p:ph type="body" sz="quarter" idx="25"/>
          </p:nvPr>
        </p:nvSpPr>
        <p:spPr>
          <a:xfrm>
            <a:off x="32905535" y="12805969"/>
            <a:ext cx="10052050" cy="834262"/>
          </a:xfrm>
          <a:prstGeom prst="roundRect">
            <a:avLst/>
          </a:prstGeom>
        </p:spPr>
        <p:style>
          <a:lnRef idx="2">
            <a:schemeClr val="accent2"/>
          </a:lnRef>
          <a:fillRef idx="1">
            <a:schemeClr val="lt1"/>
          </a:fillRef>
          <a:effectRef idx="0">
            <a:schemeClr val="accent2"/>
          </a:effectRef>
          <a:fontRef idx="minor">
            <a:schemeClr val="dk1"/>
          </a:fontRef>
        </p:style>
        <p:txBody>
          <a:bodyPr/>
          <a:lstStyle/>
          <a:p>
            <a:r>
              <a:rPr lang="en-US" u="none" dirty="0">
                <a:solidFill>
                  <a:schemeClr val="tx1"/>
                </a:solidFill>
                <a:latin typeface="Times New Roman" panose="02020603050405020304" pitchFamily="18" charset="0"/>
                <a:cs typeface="Times New Roman" panose="02020603050405020304" pitchFamily="18" charset="0"/>
              </a:rPr>
              <a:t>Conclusions &amp; Future Directions</a:t>
            </a:r>
          </a:p>
        </p:txBody>
      </p:sp>
      <p:sp>
        <p:nvSpPr>
          <p:cNvPr id="10" name="Text Placeholder 9"/>
          <p:cNvSpPr>
            <a:spLocks noGrp="1"/>
          </p:cNvSpPr>
          <p:nvPr>
            <p:ph type="body" sz="quarter" idx="26"/>
          </p:nvPr>
        </p:nvSpPr>
        <p:spPr>
          <a:xfrm>
            <a:off x="32918400" y="13640932"/>
            <a:ext cx="10034153" cy="8279167"/>
          </a:xfrm>
        </p:spPr>
        <p:txBody>
          <a:bodyPr/>
          <a:lstStyle/>
          <a:p>
            <a:pPr>
              <a:spcBef>
                <a:spcPts val="1200"/>
              </a:spcBef>
            </a:pPr>
            <a:r>
              <a:rPr lang="en-US" sz="3200" b="1" i="1" dirty="0">
                <a:solidFill>
                  <a:schemeClr val="tx1"/>
                </a:solidFill>
              </a:rPr>
              <a:t>Conclusions</a:t>
            </a:r>
          </a:p>
          <a:p>
            <a:pPr marL="285750" indent="-285750">
              <a:spcBef>
                <a:spcPts val="1200"/>
              </a:spcBef>
              <a:buFont typeface="Arial" panose="020B0604020202020204" pitchFamily="34" charset="0"/>
              <a:buChar char="•"/>
            </a:pPr>
            <a:r>
              <a:rPr lang="en-US" sz="3200" i="1" dirty="0">
                <a:solidFill>
                  <a:schemeClr val="tx1"/>
                </a:solidFill>
              </a:rPr>
              <a:t>Arabidopsis thaliana </a:t>
            </a:r>
            <a:r>
              <a:rPr lang="en-US" sz="3200" dirty="0">
                <a:solidFill>
                  <a:schemeClr val="tx1"/>
                </a:solidFill>
              </a:rPr>
              <a:t>can fully recover from infiltration of up to 30mM MgCl</a:t>
            </a:r>
            <a:r>
              <a:rPr lang="en-US" sz="3200" baseline="-25000" dirty="0">
                <a:solidFill>
                  <a:schemeClr val="tx1"/>
                </a:solidFill>
              </a:rPr>
              <a:t>2</a:t>
            </a:r>
            <a:endParaRPr lang="en-US" sz="3200" dirty="0">
              <a:solidFill>
                <a:schemeClr val="tx1"/>
              </a:solidFill>
            </a:endParaRPr>
          </a:p>
          <a:p>
            <a:pPr marL="285750" indent="-285750">
              <a:spcBef>
                <a:spcPts val="1200"/>
              </a:spcBef>
              <a:buFont typeface="Arial" panose="020B0604020202020204" pitchFamily="34" charset="0"/>
              <a:buChar char="•"/>
            </a:pPr>
            <a:r>
              <a:rPr lang="en-US" sz="3200" i="1" dirty="0">
                <a:solidFill>
                  <a:schemeClr val="tx1"/>
                </a:solidFill>
              </a:rPr>
              <a:t>Vibrio parahaemolyticus </a:t>
            </a:r>
            <a:r>
              <a:rPr lang="en-US" sz="3200" dirty="0">
                <a:solidFill>
                  <a:schemeClr val="tx1"/>
                </a:solidFill>
              </a:rPr>
              <a:t>thrives in Instant Ocean, but this solution kills </a:t>
            </a:r>
            <a:r>
              <a:rPr lang="en-US" sz="3200" i="1" dirty="0">
                <a:solidFill>
                  <a:schemeClr val="tx1"/>
                </a:solidFill>
              </a:rPr>
              <a:t>A. thaliana.</a:t>
            </a:r>
          </a:p>
          <a:p>
            <a:pPr>
              <a:spcBef>
                <a:spcPts val="1200"/>
              </a:spcBef>
            </a:pPr>
            <a:r>
              <a:rPr lang="en-US" sz="3200" b="1" i="1" dirty="0">
                <a:solidFill>
                  <a:schemeClr val="tx1"/>
                </a:solidFill>
              </a:rPr>
              <a:t>Future Directions</a:t>
            </a:r>
          </a:p>
          <a:p>
            <a:pPr marL="285750" indent="-285750">
              <a:spcBef>
                <a:spcPts val="1200"/>
              </a:spcBef>
              <a:buFont typeface="Arial" panose="020B0604020202020204" pitchFamily="34" charset="0"/>
              <a:buChar char="•"/>
            </a:pPr>
            <a:r>
              <a:rPr lang="en-US" sz="3200" dirty="0">
                <a:solidFill>
                  <a:schemeClr val="tx1"/>
                </a:solidFill>
              </a:rPr>
              <a:t>Conduct additional infiltrations with </a:t>
            </a:r>
            <a:r>
              <a:rPr lang="en-US" sz="3200" i="1" dirty="0">
                <a:solidFill>
                  <a:schemeClr val="tx1"/>
                </a:solidFill>
              </a:rPr>
              <a:t>Pseudomonas syringae </a:t>
            </a:r>
            <a:r>
              <a:rPr lang="en-US" sz="3200" dirty="0">
                <a:solidFill>
                  <a:schemeClr val="tx1"/>
                </a:solidFill>
              </a:rPr>
              <a:t>as a positive control and no bacteria as a negative control</a:t>
            </a:r>
          </a:p>
          <a:p>
            <a:pPr marL="285750" indent="-285750">
              <a:spcBef>
                <a:spcPts val="1200"/>
              </a:spcBef>
              <a:buFont typeface="Arial" panose="020B0604020202020204" pitchFamily="34" charset="0"/>
              <a:buChar char="•"/>
            </a:pPr>
            <a:r>
              <a:rPr lang="en-US" sz="3200" dirty="0">
                <a:solidFill>
                  <a:schemeClr val="tx1"/>
                </a:solidFill>
              </a:rPr>
              <a:t>Conduct additional infiltrations to determine the appropriate concentration of MgCl</a:t>
            </a:r>
            <a:r>
              <a:rPr lang="en-US" sz="3200" baseline="-25000" dirty="0">
                <a:solidFill>
                  <a:schemeClr val="tx1"/>
                </a:solidFill>
              </a:rPr>
              <a:t>2 </a:t>
            </a:r>
            <a:r>
              <a:rPr lang="en-US" sz="3200" dirty="0">
                <a:solidFill>
                  <a:schemeClr val="tx1"/>
                </a:solidFill>
              </a:rPr>
              <a:t> that does not harm </a:t>
            </a:r>
            <a:r>
              <a:rPr lang="en-US" sz="3200" i="1" dirty="0">
                <a:solidFill>
                  <a:schemeClr val="tx1"/>
                </a:solidFill>
              </a:rPr>
              <a:t>V.parahaemolyticus </a:t>
            </a:r>
            <a:r>
              <a:rPr lang="en-US" sz="3200" dirty="0">
                <a:solidFill>
                  <a:schemeClr val="tx1"/>
                </a:solidFill>
              </a:rPr>
              <a:t>or </a:t>
            </a:r>
            <a:r>
              <a:rPr lang="en-US" sz="3200" i="1" dirty="0">
                <a:solidFill>
                  <a:schemeClr val="tx1"/>
                </a:solidFill>
              </a:rPr>
              <a:t>A.thaliana</a:t>
            </a:r>
            <a:endParaRPr lang="en-US" sz="3200" dirty="0">
              <a:solidFill>
                <a:schemeClr val="tx1"/>
              </a:solidFill>
            </a:endParaRPr>
          </a:p>
          <a:p>
            <a:pPr marL="285750" indent="-285750">
              <a:spcBef>
                <a:spcPts val="1200"/>
              </a:spcBef>
              <a:buFont typeface="Arial" panose="020B0604020202020204" pitchFamily="34" charset="0"/>
              <a:buChar char="•"/>
            </a:pPr>
            <a:r>
              <a:rPr lang="en-US" sz="3200" dirty="0">
                <a:solidFill>
                  <a:schemeClr val="tx1"/>
                </a:solidFill>
              </a:rPr>
              <a:t>Further investigate the sensitivity of the </a:t>
            </a:r>
            <a:r>
              <a:rPr lang="en-US" sz="3200" i="1" dirty="0">
                <a:solidFill>
                  <a:schemeClr val="tx1"/>
                </a:solidFill>
              </a:rPr>
              <a:t>npr A. thaliana </a:t>
            </a:r>
            <a:r>
              <a:rPr lang="en-US" sz="3200" dirty="0">
                <a:solidFill>
                  <a:schemeClr val="tx1"/>
                </a:solidFill>
              </a:rPr>
              <a:t>strain to </a:t>
            </a:r>
            <a:r>
              <a:rPr lang="en-US" sz="3200" i="1" dirty="0">
                <a:solidFill>
                  <a:schemeClr val="tx1"/>
                </a:solidFill>
              </a:rPr>
              <a:t>V.parahaemolyticus</a:t>
            </a:r>
          </a:p>
        </p:txBody>
      </p:sp>
      <p:sp>
        <p:nvSpPr>
          <p:cNvPr id="11" name="Text Placeholder 10"/>
          <p:cNvSpPr>
            <a:spLocks noGrp="1"/>
          </p:cNvSpPr>
          <p:nvPr>
            <p:ph type="body" sz="quarter" idx="27"/>
          </p:nvPr>
        </p:nvSpPr>
        <p:spPr>
          <a:xfrm>
            <a:off x="32919059" y="21935284"/>
            <a:ext cx="10033494" cy="834262"/>
          </a:xfrm>
          <a:prstGeom prst="roundRect">
            <a:avLst/>
          </a:prstGeom>
        </p:spPr>
        <p:style>
          <a:lnRef idx="2">
            <a:schemeClr val="accent2"/>
          </a:lnRef>
          <a:fillRef idx="1">
            <a:schemeClr val="lt1"/>
          </a:fillRef>
          <a:effectRef idx="0">
            <a:schemeClr val="accent2"/>
          </a:effectRef>
          <a:fontRef idx="minor">
            <a:schemeClr val="dk1"/>
          </a:fontRef>
        </p:style>
        <p:txBody>
          <a:bodyPr/>
          <a:lstStyle/>
          <a:p>
            <a:r>
              <a:rPr lang="en-US" u="none" dirty="0">
                <a:solidFill>
                  <a:schemeClr val="tx1"/>
                </a:solidFill>
                <a:latin typeface="Times New Roman" panose="02020603050405020304" pitchFamily="18" charset="0"/>
                <a:cs typeface="Times New Roman" panose="02020603050405020304" pitchFamily="18" charset="0"/>
              </a:rPr>
              <a:t>Acknowledgements</a:t>
            </a:r>
          </a:p>
        </p:txBody>
      </p:sp>
      <p:sp>
        <p:nvSpPr>
          <p:cNvPr id="13" name="Text Placeholder 12"/>
          <p:cNvSpPr>
            <a:spLocks noGrp="1"/>
          </p:cNvSpPr>
          <p:nvPr>
            <p:ph type="body" sz="quarter" idx="29"/>
          </p:nvPr>
        </p:nvSpPr>
        <p:spPr>
          <a:xfrm>
            <a:off x="32919059" y="27272621"/>
            <a:ext cx="10047018" cy="834262"/>
          </a:xfrm>
          <a:prstGeom prst="roundRect">
            <a:avLst/>
          </a:prstGeom>
        </p:spPr>
        <p:style>
          <a:lnRef idx="2">
            <a:schemeClr val="accent2"/>
          </a:lnRef>
          <a:fillRef idx="1">
            <a:schemeClr val="lt1"/>
          </a:fillRef>
          <a:effectRef idx="0">
            <a:schemeClr val="accent2"/>
          </a:effectRef>
          <a:fontRef idx="minor">
            <a:schemeClr val="dk1"/>
          </a:fontRef>
        </p:style>
        <p:txBody>
          <a:bodyPr/>
          <a:lstStyle/>
          <a:p>
            <a:r>
              <a:rPr lang="en-US" u="none" dirty="0">
                <a:solidFill>
                  <a:schemeClr val="tx1"/>
                </a:solidFill>
                <a:latin typeface="Times New Roman" panose="02020603050405020304" pitchFamily="18" charset="0"/>
                <a:cs typeface="Times New Roman" panose="02020603050405020304" pitchFamily="18" charset="0"/>
              </a:rPr>
              <a:t>References</a:t>
            </a:r>
          </a:p>
        </p:txBody>
      </p:sp>
      <p:sp>
        <p:nvSpPr>
          <p:cNvPr id="22" name="Rectangle: Rounded Corners 21">
            <a:extLst>
              <a:ext uri="{FF2B5EF4-FFF2-40B4-BE49-F238E27FC236}">
                <a16:creationId xmlns:a16="http://schemas.microsoft.com/office/drawing/2014/main" id="{DEC077A4-E0F9-4473-9F56-32BFCAA352E5}"/>
              </a:ext>
            </a:extLst>
          </p:cNvPr>
          <p:cNvSpPr/>
          <p:nvPr/>
        </p:nvSpPr>
        <p:spPr>
          <a:xfrm>
            <a:off x="457194" y="31504626"/>
            <a:ext cx="42976806" cy="964722"/>
          </a:xfrm>
          <a:prstGeom prst="rect">
            <a:avLst/>
          </a:prstGeom>
          <a:solidFill>
            <a:schemeClr val="accent2">
              <a:lumMod val="60000"/>
              <a:lumOff val="40000"/>
            </a:schemeClr>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en-US" sz="6600" dirty="0">
              <a:solidFill>
                <a:schemeClr val="tx1"/>
              </a:solidFill>
              <a:latin typeface="Times New Roman" panose="02020603050405020304" pitchFamily="18" charset="0"/>
              <a:cs typeface="Times New Roman" panose="02020603050405020304" pitchFamily="18" charset="0"/>
            </a:endParaRPr>
          </a:p>
        </p:txBody>
      </p:sp>
      <p:sp>
        <p:nvSpPr>
          <p:cNvPr id="23" name="Rectangle 22">
            <a:extLst>
              <a:ext uri="{FF2B5EF4-FFF2-40B4-BE49-F238E27FC236}">
                <a16:creationId xmlns:a16="http://schemas.microsoft.com/office/drawing/2014/main" id="{A974EFE5-F0DB-48B9-9E9F-78C9B83EF482}"/>
              </a:ext>
            </a:extLst>
          </p:cNvPr>
          <p:cNvSpPr/>
          <p:nvPr/>
        </p:nvSpPr>
        <p:spPr>
          <a:xfrm>
            <a:off x="42581593" y="31503225"/>
            <a:ext cx="852407" cy="535773"/>
          </a:xfrm>
          <a:prstGeom prst="rect">
            <a:avLst/>
          </a:prstGeom>
          <a:solidFill>
            <a:schemeClr val="accent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latin typeface="Times New Roman" panose="02020603050405020304" pitchFamily="18" charset="0"/>
              <a:cs typeface="Times New Roman" panose="02020603050405020304" pitchFamily="18" charset="0"/>
            </a:endParaRPr>
          </a:p>
        </p:txBody>
      </p:sp>
      <p:sp>
        <p:nvSpPr>
          <p:cNvPr id="24" name="Rectangle 23">
            <a:extLst>
              <a:ext uri="{FF2B5EF4-FFF2-40B4-BE49-F238E27FC236}">
                <a16:creationId xmlns:a16="http://schemas.microsoft.com/office/drawing/2014/main" id="{8C1F4EF4-6F45-40C5-9682-5D63E828DFCB}"/>
              </a:ext>
            </a:extLst>
          </p:cNvPr>
          <p:cNvSpPr/>
          <p:nvPr/>
        </p:nvSpPr>
        <p:spPr>
          <a:xfrm>
            <a:off x="457194" y="31503224"/>
            <a:ext cx="852407" cy="535773"/>
          </a:xfrm>
          <a:prstGeom prst="rect">
            <a:avLst/>
          </a:prstGeom>
          <a:solidFill>
            <a:schemeClr val="accent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latin typeface="Times New Roman" panose="02020603050405020304" pitchFamily="18" charset="0"/>
              <a:cs typeface="Times New Roman" panose="02020603050405020304" pitchFamily="18" charset="0"/>
            </a:endParaRPr>
          </a:p>
        </p:txBody>
      </p:sp>
      <p:sp>
        <p:nvSpPr>
          <p:cNvPr id="25" name="TextBox 24">
            <a:extLst>
              <a:ext uri="{FF2B5EF4-FFF2-40B4-BE49-F238E27FC236}">
                <a16:creationId xmlns:a16="http://schemas.microsoft.com/office/drawing/2014/main" id="{F1E3BA2A-A1B7-41F6-83EB-525B794C053C}"/>
              </a:ext>
            </a:extLst>
          </p:cNvPr>
          <p:cNvSpPr txBox="1"/>
          <p:nvPr/>
        </p:nvSpPr>
        <p:spPr>
          <a:xfrm>
            <a:off x="32307213" y="31677403"/>
            <a:ext cx="10943730" cy="584775"/>
          </a:xfrm>
          <a:prstGeom prst="rect">
            <a:avLst/>
          </a:prstGeom>
          <a:noFill/>
        </p:spPr>
        <p:txBody>
          <a:bodyPr wrap="square" rtlCol="0">
            <a:spAutoFit/>
          </a:bodyPr>
          <a:lstStyle/>
          <a:p>
            <a:r>
              <a:rPr lang="en-US" sz="3200" b="1" dirty="0">
                <a:latin typeface="Times New Roman" panose="02020603050405020304" pitchFamily="18" charset="0"/>
                <a:cs typeface="Times New Roman" panose="02020603050405020304" pitchFamily="18" charset="0"/>
              </a:rPr>
              <a:t>Contact information; Emily Berry   </a:t>
            </a:r>
            <a:r>
              <a:rPr lang="en-US" sz="3200" dirty="0">
                <a:latin typeface="Times New Roman" panose="02020603050405020304" pitchFamily="18" charset="0"/>
                <a:cs typeface="Times New Roman" panose="02020603050405020304" pitchFamily="18" charset="0"/>
              </a:rPr>
              <a:t>esb1003@wildcats.unh.edu</a:t>
            </a:r>
          </a:p>
        </p:txBody>
      </p:sp>
      <p:sp>
        <p:nvSpPr>
          <p:cNvPr id="32" name="Text Placeholder 31">
            <a:extLst>
              <a:ext uri="{FF2B5EF4-FFF2-40B4-BE49-F238E27FC236}">
                <a16:creationId xmlns:a16="http://schemas.microsoft.com/office/drawing/2014/main" id="{09197CCC-E8CF-47B6-B8EA-33099A47713D}"/>
              </a:ext>
            </a:extLst>
          </p:cNvPr>
          <p:cNvSpPr txBox="1">
            <a:spLocks noGrp="1"/>
          </p:cNvSpPr>
          <p:nvPr>
            <p:ph type="body" sz="quarter" idx="30"/>
          </p:nvPr>
        </p:nvSpPr>
        <p:spPr>
          <a:xfrm>
            <a:off x="32919058" y="28106883"/>
            <a:ext cx="10038527" cy="3416298"/>
          </a:xfrm>
          <a:prstGeom prst="rect">
            <a:avLst/>
          </a:prstGeom>
          <a:noFill/>
        </p:spPr>
        <p:txBody>
          <a:bodyPr wrap="square" rtlCol="0">
            <a:spAutoFit/>
          </a:bodyPr>
          <a:lstStyle/>
          <a:p>
            <a:pPr>
              <a:spcBef>
                <a:spcPts val="0"/>
              </a:spcBef>
            </a:pPr>
            <a:r>
              <a:rPr lang="en-US" sz="1600" dirty="0">
                <a:solidFill>
                  <a:schemeClr val="tx1"/>
                </a:solidFill>
              </a:rPr>
              <a:t>Broberg, C. A., Calder, T. J., &amp; Orth, K. (2011). Vibrio parahaemolyticus cell biology and pathogenicity</a:t>
            </a:r>
          </a:p>
          <a:p>
            <a:pPr>
              <a:spcBef>
                <a:spcPts val="0"/>
              </a:spcBef>
            </a:pPr>
            <a:r>
              <a:rPr lang="en-US" sz="1600" dirty="0">
                <a:solidFill>
                  <a:schemeClr val="tx1"/>
                </a:solidFill>
              </a:rPr>
              <a:t>          determinants. Microbes and Infection /Institut Pasteur, 13(1213), 9921001.</a:t>
            </a:r>
          </a:p>
          <a:p>
            <a:pPr>
              <a:spcBef>
                <a:spcPts val="0"/>
              </a:spcBef>
            </a:pPr>
            <a:r>
              <a:rPr lang="en-US" sz="1600" dirty="0">
                <a:solidFill>
                  <a:schemeClr val="tx1"/>
                </a:solidFill>
              </a:rPr>
              <a:t>          http://doi.org/10.1016/j.micinf.2011.06.013</a:t>
            </a:r>
          </a:p>
          <a:p>
            <a:pPr>
              <a:spcBef>
                <a:spcPts val="0"/>
              </a:spcBef>
            </a:pPr>
            <a:r>
              <a:rPr lang="en-US" sz="1600" dirty="0">
                <a:solidFill>
                  <a:schemeClr val="tx1"/>
                </a:solidFill>
              </a:rPr>
              <a:t>Ham, H., &amp; Orth, K. (2012). The role of type III secretion system 2 in Vibrio parahaemolyticus</a:t>
            </a:r>
          </a:p>
          <a:p>
            <a:pPr>
              <a:spcBef>
                <a:spcPts val="0"/>
              </a:spcBef>
            </a:pPr>
            <a:r>
              <a:rPr lang="en-US" sz="1600" dirty="0">
                <a:solidFill>
                  <a:schemeClr val="tx1"/>
                </a:solidFill>
              </a:rPr>
              <a:t>          pathogenicity. Journal of Microbiology, 50(5), 719-725.</a:t>
            </a:r>
            <a:br>
              <a:rPr lang="en-US" sz="1600" dirty="0">
                <a:solidFill>
                  <a:schemeClr val="tx1"/>
                </a:solidFill>
              </a:rPr>
            </a:br>
            <a:r>
              <a:rPr lang="en-US" sz="1600" dirty="0">
                <a:solidFill>
                  <a:schemeClr val="tx1"/>
                </a:solidFill>
              </a:rPr>
              <a:t>Katagiri, Fumiaki, Roger Thilmony, and Sheng Yang He. "The Arabidopsis Thaliana Pseudomonas Syringae</a:t>
            </a:r>
          </a:p>
          <a:p>
            <a:pPr>
              <a:spcBef>
                <a:spcPts val="0"/>
              </a:spcBef>
            </a:pPr>
            <a:r>
              <a:rPr lang="en-US" sz="1600" dirty="0">
                <a:solidFill>
                  <a:schemeClr val="tx1"/>
                </a:solidFill>
              </a:rPr>
              <a:t>          Interaction." The Arabidopsis Book 1 (2002): n. pag. Web.</a:t>
            </a:r>
          </a:p>
          <a:p>
            <a:pPr>
              <a:spcBef>
                <a:spcPts val="0"/>
              </a:spcBef>
            </a:pPr>
            <a:r>
              <a:rPr lang="en-US" sz="1600" dirty="0">
                <a:solidFill>
                  <a:schemeClr val="tx1"/>
                </a:solidFill>
              </a:rPr>
              <a:t>Song, J., &amp; Bent, A. F. (2014). Microbial pathogens trigger host DNA double strand breaks whose abundance is</a:t>
            </a:r>
          </a:p>
          <a:p>
            <a:pPr>
              <a:spcBef>
                <a:spcPts val="0"/>
              </a:spcBef>
            </a:pPr>
            <a:r>
              <a:rPr lang="en-US" sz="1600" dirty="0">
                <a:solidFill>
                  <a:schemeClr val="tx1"/>
                </a:solidFill>
              </a:rPr>
              <a:t>          reduced by plant defense responses. PLoS Pathog, 10(4), e1004030.</a:t>
            </a:r>
          </a:p>
          <a:p>
            <a:pPr>
              <a:spcBef>
                <a:spcPts val="0"/>
              </a:spcBef>
            </a:pPr>
            <a:r>
              <a:rPr lang="en-US" sz="1600" dirty="0">
                <a:solidFill>
                  <a:schemeClr val="tx1"/>
                </a:solidFill>
              </a:rPr>
              <a:t>Vezzulli, L., Grande, C., Reid, P. C., Hélaouët, P., Edwards, M., Höfle, M. G., ...	&amp; Pruzzo, C. (2016). Climate</a:t>
            </a:r>
          </a:p>
          <a:p>
            <a:pPr>
              <a:spcBef>
                <a:spcPts val="0"/>
              </a:spcBef>
            </a:pPr>
            <a:r>
              <a:rPr lang="en-US" sz="1600" dirty="0">
                <a:solidFill>
                  <a:schemeClr val="tx1"/>
                </a:solidFill>
              </a:rPr>
              <a:t>          influence on Vibrio and associated human diseases during the past half century in the coastal North</a:t>
            </a:r>
          </a:p>
          <a:p>
            <a:pPr>
              <a:spcBef>
                <a:spcPts val="0"/>
              </a:spcBef>
            </a:pPr>
            <a:r>
              <a:rPr lang="en-US" sz="1600" dirty="0">
                <a:solidFill>
                  <a:schemeClr val="tx1"/>
                </a:solidFill>
              </a:rPr>
              <a:t>          Atlantic. Proceedings of the National Academy of Sciences, 201609157.</a:t>
            </a:r>
          </a:p>
        </p:txBody>
      </p:sp>
      <p:sp>
        <p:nvSpPr>
          <p:cNvPr id="33" name="Text Placeholder 32">
            <a:extLst>
              <a:ext uri="{FF2B5EF4-FFF2-40B4-BE49-F238E27FC236}">
                <a16:creationId xmlns:a16="http://schemas.microsoft.com/office/drawing/2014/main" id="{1E7EEC4C-4836-4692-9789-E4D8F5FFE003}"/>
              </a:ext>
            </a:extLst>
          </p:cNvPr>
          <p:cNvSpPr txBox="1">
            <a:spLocks noGrp="1"/>
          </p:cNvSpPr>
          <p:nvPr>
            <p:ph type="body" sz="quarter" idx="28"/>
          </p:nvPr>
        </p:nvSpPr>
        <p:spPr>
          <a:xfrm>
            <a:off x="32900503" y="22786861"/>
            <a:ext cx="10052050" cy="4401183"/>
          </a:xfrm>
          <a:prstGeom prst="rect">
            <a:avLst/>
          </a:prstGeom>
          <a:noFill/>
        </p:spPr>
        <p:txBody>
          <a:bodyPr wrap="square" rtlCol="0">
            <a:spAutoFit/>
          </a:bodyPr>
          <a:lstStyle/>
          <a:p>
            <a:pPr marL="457200" indent="-457200" algn="just">
              <a:spcBef>
                <a:spcPts val="0"/>
              </a:spcBef>
              <a:buFont typeface="Arial" panose="020B0604020202020204" pitchFamily="34" charset="0"/>
              <a:buChar char="•"/>
            </a:pPr>
            <a:r>
              <a:rPr lang="en-US" sz="3200" dirty="0">
                <a:solidFill>
                  <a:schemeClr val="tx1"/>
                </a:solidFill>
              </a:rPr>
              <a:t>New Hampshire Sea Grant (NOAA) Grant for their funding</a:t>
            </a:r>
          </a:p>
          <a:p>
            <a:pPr marL="457200" indent="-457200" algn="just">
              <a:spcBef>
                <a:spcPts val="0"/>
              </a:spcBef>
              <a:buFont typeface="Arial" panose="020B0604020202020204" pitchFamily="34" charset="0"/>
              <a:buChar char="•"/>
            </a:pPr>
            <a:r>
              <a:rPr lang="en-US" sz="3200" dirty="0">
                <a:solidFill>
                  <a:schemeClr val="tx1"/>
                </a:solidFill>
              </a:rPr>
              <a:t>Trio and the McNair Post baccalaureate Scholarship Program for their funding</a:t>
            </a:r>
          </a:p>
          <a:p>
            <a:pPr marL="457200" indent="-457200" algn="just">
              <a:spcBef>
                <a:spcPts val="0"/>
              </a:spcBef>
              <a:buFont typeface="Arial" panose="020B0604020202020204" pitchFamily="34" charset="0"/>
              <a:buChar char="•"/>
            </a:pPr>
            <a:r>
              <a:rPr lang="en-US" sz="3200" dirty="0">
                <a:solidFill>
                  <a:schemeClr val="tx1"/>
                </a:solidFill>
              </a:rPr>
              <a:t>Kevin Culligan and Nancy Fernandes for their mentorship</a:t>
            </a:r>
          </a:p>
          <a:p>
            <a:pPr marL="457200" indent="-457200" algn="just">
              <a:spcBef>
                <a:spcPts val="0"/>
              </a:spcBef>
              <a:buFont typeface="Arial" panose="020B0604020202020204" pitchFamily="34" charset="0"/>
              <a:buChar char="•"/>
            </a:pPr>
            <a:r>
              <a:rPr lang="en-US" sz="3200" dirty="0">
                <a:solidFill>
                  <a:schemeClr val="tx1"/>
                </a:solidFill>
              </a:rPr>
              <a:t>The Whistler lab for providing the strains and data of </a:t>
            </a:r>
            <a:r>
              <a:rPr lang="en-US" sz="3200" i="1" dirty="0">
                <a:solidFill>
                  <a:schemeClr val="tx1"/>
                </a:solidFill>
              </a:rPr>
              <a:t>V. parahaemolyticus</a:t>
            </a:r>
            <a:endParaRPr lang="en-US" sz="3200" dirty="0">
              <a:solidFill>
                <a:schemeClr val="tx1"/>
              </a:solidFill>
            </a:endParaRPr>
          </a:p>
        </p:txBody>
      </p:sp>
      <p:graphicFrame>
        <p:nvGraphicFramePr>
          <p:cNvPr id="34" name="Chart 33">
            <a:extLst>
              <a:ext uri="{FF2B5EF4-FFF2-40B4-BE49-F238E27FC236}">
                <a16:creationId xmlns:a16="http://schemas.microsoft.com/office/drawing/2014/main" id="{AD5E66B7-4F31-4D4B-BDE8-076200A38E71}"/>
              </a:ext>
            </a:extLst>
          </p:cNvPr>
          <p:cNvGraphicFramePr>
            <a:graphicFrameLocks/>
          </p:cNvGraphicFramePr>
          <p:nvPr>
            <p:extLst>
              <p:ext uri="{D42A27DB-BD31-4B8C-83A1-F6EECF244321}">
                <p14:modId xmlns:p14="http://schemas.microsoft.com/office/powerpoint/2010/main" val="3037320939"/>
              </p:ext>
            </p:extLst>
          </p:nvPr>
        </p:nvGraphicFramePr>
        <p:xfrm>
          <a:off x="22248813" y="8504904"/>
          <a:ext cx="10058400" cy="5852160"/>
        </p:xfrm>
        <a:graphic>
          <a:graphicData uri="http://schemas.openxmlformats.org/drawingml/2006/chart">
            <c:chart xmlns:c="http://schemas.openxmlformats.org/drawingml/2006/chart" xmlns:r="http://schemas.openxmlformats.org/officeDocument/2006/relationships" r:id="rId3"/>
          </a:graphicData>
        </a:graphic>
      </p:graphicFrame>
      <p:sp>
        <p:nvSpPr>
          <p:cNvPr id="12" name="TextBox 11">
            <a:extLst>
              <a:ext uri="{FF2B5EF4-FFF2-40B4-BE49-F238E27FC236}">
                <a16:creationId xmlns:a16="http://schemas.microsoft.com/office/drawing/2014/main" id="{3E81B0C8-8019-4675-96B6-7883C829D8BA}"/>
              </a:ext>
            </a:extLst>
          </p:cNvPr>
          <p:cNvSpPr txBox="1"/>
          <p:nvPr/>
        </p:nvSpPr>
        <p:spPr>
          <a:xfrm>
            <a:off x="22248813" y="14726682"/>
            <a:ext cx="10058400" cy="461665"/>
          </a:xfrm>
          <a:prstGeom prst="rect">
            <a:avLst/>
          </a:prstGeom>
          <a:noFill/>
        </p:spPr>
        <p:txBody>
          <a:bodyPr wrap="square" rtlCol="0">
            <a:spAutoFit/>
          </a:bodyPr>
          <a:lstStyle/>
          <a:p>
            <a:pPr algn="ctr"/>
            <a:r>
              <a:rPr lang="en-US" sz="2400" b="1" dirty="0">
                <a:latin typeface="Times New Roman" panose="02020603050405020304" pitchFamily="18" charset="0"/>
                <a:cs typeface="Times New Roman" panose="02020603050405020304" pitchFamily="18" charset="0"/>
              </a:rPr>
              <a:t>Table 2: </a:t>
            </a:r>
            <a:r>
              <a:rPr lang="en-US" sz="2400" dirty="0">
                <a:latin typeface="Times New Roman" panose="02020603050405020304" pitchFamily="18" charset="0"/>
                <a:cs typeface="Times New Roman" panose="02020603050405020304" pitchFamily="18" charset="0"/>
              </a:rPr>
              <a:t>Survival rate of </a:t>
            </a:r>
            <a:r>
              <a:rPr lang="en-US" sz="2400" i="1" dirty="0">
                <a:latin typeface="Times New Roman" panose="02020603050405020304" pitchFamily="18" charset="0"/>
                <a:cs typeface="Times New Roman" panose="02020603050405020304" pitchFamily="18" charset="0"/>
              </a:rPr>
              <a:t>V. parahaemolyticus </a:t>
            </a:r>
            <a:r>
              <a:rPr lang="en-US" sz="2400" dirty="0">
                <a:latin typeface="Times New Roman" panose="02020603050405020304" pitchFamily="18" charset="0"/>
                <a:cs typeface="Times New Roman" panose="02020603050405020304" pitchFamily="18" charset="0"/>
              </a:rPr>
              <a:t>after exposure to MgCl</a:t>
            </a:r>
            <a:r>
              <a:rPr lang="en-US" sz="2400" baseline="-25000" dirty="0">
                <a:latin typeface="Times New Roman" panose="02020603050405020304" pitchFamily="18" charset="0"/>
                <a:cs typeface="Times New Roman" panose="02020603050405020304" pitchFamily="18" charset="0"/>
              </a:rPr>
              <a:t>2</a:t>
            </a:r>
            <a:r>
              <a:rPr lang="en-US" sz="2400" dirty="0">
                <a:latin typeface="Times New Roman" panose="02020603050405020304" pitchFamily="18" charset="0"/>
                <a:cs typeface="Times New Roman" panose="02020603050405020304" pitchFamily="18" charset="0"/>
              </a:rPr>
              <a:t> </a:t>
            </a:r>
          </a:p>
        </p:txBody>
      </p:sp>
      <p:sp>
        <p:nvSpPr>
          <p:cNvPr id="36" name="Text Placeholder 7">
            <a:extLst>
              <a:ext uri="{FF2B5EF4-FFF2-40B4-BE49-F238E27FC236}">
                <a16:creationId xmlns:a16="http://schemas.microsoft.com/office/drawing/2014/main" id="{83AA5B4C-2D5B-4874-B6FB-759BC9BBCD23}"/>
              </a:ext>
            </a:extLst>
          </p:cNvPr>
          <p:cNvSpPr txBox="1">
            <a:spLocks/>
          </p:cNvSpPr>
          <p:nvPr/>
        </p:nvSpPr>
        <p:spPr>
          <a:xfrm>
            <a:off x="32900503" y="6749964"/>
            <a:ext cx="10052050" cy="834262"/>
          </a:xfrm>
          <a:prstGeom prst="roundRect">
            <a:avLst/>
          </a:prstGeom>
        </p:spPr>
        <p:style>
          <a:lnRef idx="2">
            <a:schemeClr val="accent2"/>
          </a:lnRef>
          <a:fillRef idx="1">
            <a:schemeClr val="lt1"/>
          </a:fillRef>
          <a:effectRef idx="0">
            <a:schemeClr val="accent2"/>
          </a:effectRef>
          <a:fontRef idx="minor">
            <a:schemeClr val="dk1"/>
          </a:fontRef>
        </p:style>
        <p:txBody>
          <a:bodyPr vert="horz" wrap="square" lIns="91436" tIns="91436" rIns="91436" bIns="91436" rtlCol="0" anchor="ctr" anchorCtr="0">
            <a:spAutoFit/>
          </a:bodyPr>
          <a:lstStyle>
            <a:lvl1pPr marL="0" indent="0" algn="ctr" defTabSz="2194560" rtl="0" eaLnBrk="1" latinLnBrk="0" hangingPunct="1">
              <a:spcBef>
                <a:spcPts val="4800"/>
              </a:spcBef>
              <a:spcAft>
                <a:spcPts val="0"/>
              </a:spcAft>
              <a:buClr>
                <a:schemeClr val="accent1"/>
              </a:buClr>
              <a:buSzPct val="80000"/>
              <a:buFont typeface="Wingdings 3" charset="2"/>
              <a:buNone/>
              <a:defRPr sz="3700" b="1" u="sng" kern="1200" baseline="0">
                <a:solidFill>
                  <a:schemeClr val="accent5">
                    <a:lumMod val="50000"/>
                  </a:schemeClr>
                </a:solidFill>
                <a:latin typeface="+mn-lt"/>
                <a:ea typeface="+mn-ea"/>
                <a:cs typeface="+mn-cs"/>
              </a:defRPr>
            </a:lvl1pPr>
            <a:lvl2pPr marL="3566160" indent="-1371600" algn="l" defTabSz="2194560" rtl="0" eaLnBrk="1" latinLnBrk="0" hangingPunct="1">
              <a:spcBef>
                <a:spcPts val="4800"/>
              </a:spcBef>
              <a:spcAft>
                <a:spcPts val="0"/>
              </a:spcAft>
              <a:buClr>
                <a:schemeClr val="accent1"/>
              </a:buClr>
              <a:buSzPct val="80000"/>
              <a:buFont typeface="Wingdings 3" charset="2"/>
              <a:buChar char=""/>
              <a:defRPr sz="7680" kern="1200">
                <a:solidFill>
                  <a:schemeClr val="dk1"/>
                </a:solidFill>
                <a:latin typeface="+mn-lt"/>
                <a:ea typeface="+mn-ea"/>
                <a:cs typeface="+mn-cs"/>
              </a:defRPr>
            </a:lvl2pPr>
            <a:lvl3pPr marL="5486400" indent="-1097280" algn="l" defTabSz="2194560" rtl="0" eaLnBrk="1" latinLnBrk="0" hangingPunct="1">
              <a:spcBef>
                <a:spcPts val="4800"/>
              </a:spcBef>
              <a:spcAft>
                <a:spcPts val="0"/>
              </a:spcAft>
              <a:buClr>
                <a:schemeClr val="accent1"/>
              </a:buClr>
              <a:buSzPct val="80000"/>
              <a:buFont typeface="Wingdings 3" charset="2"/>
              <a:buChar char=""/>
              <a:defRPr sz="6720" kern="1200">
                <a:solidFill>
                  <a:schemeClr val="dk1"/>
                </a:solidFill>
                <a:latin typeface="+mn-lt"/>
                <a:ea typeface="+mn-ea"/>
                <a:cs typeface="+mn-cs"/>
              </a:defRPr>
            </a:lvl3pPr>
            <a:lvl4pPr marL="7680960" indent="-1097280" algn="l" defTabSz="2194560" rtl="0" eaLnBrk="1" latinLnBrk="0" hangingPunct="1">
              <a:spcBef>
                <a:spcPts val="4800"/>
              </a:spcBef>
              <a:spcAft>
                <a:spcPts val="0"/>
              </a:spcAft>
              <a:buClr>
                <a:schemeClr val="accent1"/>
              </a:buClr>
              <a:buSzPct val="80000"/>
              <a:buFont typeface="Wingdings 3" charset="2"/>
              <a:buChar char=""/>
              <a:defRPr sz="5760" kern="1200">
                <a:solidFill>
                  <a:schemeClr val="dk1"/>
                </a:solidFill>
                <a:latin typeface="+mn-lt"/>
                <a:ea typeface="+mn-ea"/>
                <a:cs typeface="+mn-cs"/>
              </a:defRPr>
            </a:lvl4pPr>
            <a:lvl5pPr marL="9875520" indent="-1097280" algn="l" defTabSz="2194560" rtl="0" eaLnBrk="1" latinLnBrk="0" hangingPunct="1">
              <a:spcBef>
                <a:spcPts val="4800"/>
              </a:spcBef>
              <a:spcAft>
                <a:spcPts val="0"/>
              </a:spcAft>
              <a:buClr>
                <a:schemeClr val="accent1"/>
              </a:buClr>
              <a:buSzPct val="80000"/>
              <a:buFont typeface="Wingdings 3" charset="2"/>
              <a:buChar char=""/>
              <a:defRPr sz="5760" kern="1200">
                <a:solidFill>
                  <a:schemeClr val="dk1"/>
                </a:solidFill>
                <a:latin typeface="+mn-lt"/>
                <a:ea typeface="+mn-ea"/>
                <a:cs typeface="+mn-cs"/>
              </a:defRPr>
            </a:lvl5pPr>
            <a:lvl6pPr marL="12070080" indent="-1097280" algn="l" defTabSz="2194560" rtl="0" eaLnBrk="1" latinLnBrk="0" hangingPunct="1">
              <a:spcBef>
                <a:spcPts val="4800"/>
              </a:spcBef>
              <a:spcAft>
                <a:spcPts val="0"/>
              </a:spcAft>
              <a:buClr>
                <a:schemeClr val="accent1"/>
              </a:buClr>
              <a:buSzPct val="80000"/>
              <a:buFont typeface="Wingdings 3" charset="2"/>
              <a:buChar char=""/>
              <a:defRPr sz="5760" kern="1200">
                <a:solidFill>
                  <a:schemeClr val="dk1"/>
                </a:solidFill>
                <a:latin typeface="+mn-lt"/>
                <a:ea typeface="+mn-ea"/>
                <a:cs typeface="+mn-cs"/>
              </a:defRPr>
            </a:lvl6pPr>
            <a:lvl7pPr marL="14264640" indent="-1097280" algn="l" defTabSz="2194560" rtl="0" eaLnBrk="1" latinLnBrk="0" hangingPunct="1">
              <a:spcBef>
                <a:spcPts val="4800"/>
              </a:spcBef>
              <a:spcAft>
                <a:spcPts val="0"/>
              </a:spcAft>
              <a:buClr>
                <a:schemeClr val="accent1"/>
              </a:buClr>
              <a:buSzPct val="80000"/>
              <a:buFont typeface="Wingdings 3" charset="2"/>
              <a:buChar char=""/>
              <a:defRPr sz="5760" kern="1200">
                <a:solidFill>
                  <a:schemeClr val="dk1"/>
                </a:solidFill>
                <a:latin typeface="+mn-lt"/>
                <a:ea typeface="+mn-ea"/>
                <a:cs typeface="+mn-cs"/>
              </a:defRPr>
            </a:lvl7pPr>
            <a:lvl8pPr marL="16459200" indent="-1097280" algn="l" defTabSz="2194560" rtl="0" eaLnBrk="1" latinLnBrk="0" hangingPunct="1">
              <a:spcBef>
                <a:spcPts val="4800"/>
              </a:spcBef>
              <a:spcAft>
                <a:spcPts val="0"/>
              </a:spcAft>
              <a:buClr>
                <a:schemeClr val="accent1"/>
              </a:buClr>
              <a:buSzPct val="80000"/>
              <a:buFont typeface="Wingdings 3" charset="2"/>
              <a:buChar char=""/>
              <a:defRPr sz="5760" kern="1200">
                <a:solidFill>
                  <a:schemeClr val="dk1"/>
                </a:solidFill>
                <a:latin typeface="+mn-lt"/>
                <a:ea typeface="+mn-ea"/>
                <a:cs typeface="+mn-cs"/>
              </a:defRPr>
            </a:lvl8pPr>
            <a:lvl9pPr marL="18653760" indent="-1097280" algn="l" defTabSz="2194560" rtl="0" eaLnBrk="1" latinLnBrk="0" hangingPunct="1">
              <a:spcBef>
                <a:spcPts val="4800"/>
              </a:spcBef>
              <a:spcAft>
                <a:spcPts val="0"/>
              </a:spcAft>
              <a:buClr>
                <a:schemeClr val="accent1"/>
              </a:buClr>
              <a:buSzPct val="80000"/>
              <a:buFont typeface="Wingdings 3" charset="2"/>
              <a:buChar char=""/>
              <a:defRPr sz="5760" kern="1200">
                <a:solidFill>
                  <a:schemeClr val="dk1"/>
                </a:solidFill>
                <a:latin typeface="+mn-lt"/>
                <a:ea typeface="+mn-ea"/>
                <a:cs typeface="+mn-cs"/>
              </a:defRPr>
            </a:lvl9pPr>
          </a:lstStyle>
          <a:p>
            <a:r>
              <a:rPr lang="en-US" u="none" dirty="0">
                <a:solidFill>
                  <a:schemeClr val="tx1"/>
                </a:solidFill>
                <a:latin typeface="Times New Roman" panose="02020603050405020304" pitchFamily="18" charset="0"/>
                <a:cs typeface="Times New Roman" panose="02020603050405020304" pitchFamily="18" charset="0"/>
              </a:rPr>
              <a:t>Results</a:t>
            </a:r>
          </a:p>
        </p:txBody>
      </p:sp>
      <p:sp>
        <p:nvSpPr>
          <p:cNvPr id="42" name="TextBox 41">
            <a:extLst>
              <a:ext uri="{FF2B5EF4-FFF2-40B4-BE49-F238E27FC236}">
                <a16:creationId xmlns:a16="http://schemas.microsoft.com/office/drawing/2014/main" id="{5A8AFEBE-700A-4917-8195-23BA6F17D49D}"/>
              </a:ext>
            </a:extLst>
          </p:cNvPr>
          <p:cNvSpPr txBox="1"/>
          <p:nvPr/>
        </p:nvSpPr>
        <p:spPr>
          <a:xfrm>
            <a:off x="904188" y="19939533"/>
            <a:ext cx="10028084" cy="954107"/>
          </a:xfrm>
          <a:prstGeom prst="rect">
            <a:avLst/>
          </a:prstGeom>
          <a:noFill/>
        </p:spPr>
        <p:txBody>
          <a:bodyPr wrap="square" rtlCol="0">
            <a:spAutoFit/>
          </a:bodyPr>
          <a:lstStyle/>
          <a:p>
            <a:r>
              <a:rPr lang="en-US" sz="2800" dirty="0">
                <a:latin typeface="Times New Roman" panose="02020603050405020304" pitchFamily="18" charset="0"/>
                <a:cs typeface="Times New Roman" panose="02020603050405020304" pitchFamily="18" charset="0"/>
              </a:rPr>
              <a:t>1.  Seeds are sterilized prior to sowing.  Seedlings are planted separately.</a:t>
            </a:r>
          </a:p>
        </p:txBody>
      </p:sp>
      <p:sp>
        <p:nvSpPr>
          <p:cNvPr id="43" name="TextBox 42">
            <a:extLst>
              <a:ext uri="{FF2B5EF4-FFF2-40B4-BE49-F238E27FC236}">
                <a16:creationId xmlns:a16="http://schemas.microsoft.com/office/drawing/2014/main" id="{3F97A711-322D-4436-AFD5-684F58701D59}"/>
              </a:ext>
            </a:extLst>
          </p:cNvPr>
          <p:cNvSpPr txBox="1"/>
          <p:nvPr/>
        </p:nvSpPr>
        <p:spPr>
          <a:xfrm>
            <a:off x="904188" y="25700427"/>
            <a:ext cx="10028084" cy="954107"/>
          </a:xfrm>
          <a:prstGeom prst="rect">
            <a:avLst/>
          </a:prstGeom>
          <a:noFill/>
        </p:spPr>
        <p:txBody>
          <a:bodyPr wrap="square" rtlCol="0">
            <a:spAutoFit/>
          </a:bodyPr>
          <a:lstStyle/>
          <a:p>
            <a:r>
              <a:rPr lang="en-US" sz="2800" dirty="0">
                <a:latin typeface="Times New Roman" panose="02020603050405020304" pitchFamily="18" charset="0"/>
                <a:cs typeface="Times New Roman" panose="02020603050405020304" pitchFamily="18" charset="0"/>
              </a:rPr>
              <a:t>2. Bacteria are cultured weekly.  Single colonies are selected to use for infiltration.</a:t>
            </a:r>
          </a:p>
        </p:txBody>
      </p:sp>
      <p:sp>
        <p:nvSpPr>
          <p:cNvPr id="53" name="TextBox 52">
            <a:extLst>
              <a:ext uri="{FF2B5EF4-FFF2-40B4-BE49-F238E27FC236}">
                <a16:creationId xmlns:a16="http://schemas.microsoft.com/office/drawing/2014/main" id="{724E8E5E-65E5-4485-87D5-24DA00860BF2}"/>
              </a:ext>
            </a:extLst>
          </p:cNvPr>
          <p:cNvSpPr txBox="1"/>
          <p:nvPr/>
        </p:nvSpPr>
        <p:spPr>
          <a:xfrm>
            <a:off x="11582954" y="7814457"/>
            <a:ext cx="10053087" cy="954107"/>
          </a:xfrm>
          <a:prstGeom prst="rect">
            <a:avLst/>
          </a:prstGeom>
          <a:noFill/>
        </p:spPr>
        <p:txBody>
          <a:bodyPr wrap="square" rtlCol="0">
            <a:spAutoFit/>
          </a:bodyPr>
          <a:lstStyle/>
          <a:p>
            <a:r>
              <a:rPr lang="en-US" sz="2800" dirty="0">
                <a:latin typeface="Times New Roman" panose="02020603050405020304" pitchFamily="18" charset="0"/>
                <a:cs typeface="Times New Roman" panose="02020603050405020304" pitchFamily="18" charset="0"/>
              </a:rPr>
              <a:t>3. Plants are brought to lab to acclimate, then placed in a MgCl</a:t>
            </a:r>
            <a:r>
              <a:rPr lang="en-US" sz="2800" baseline="-25000" dirty="0">
                <a:latin typeface="Times New Roman" panose="02020603050405020304" pitchFamily="18" charset="0"/>
                <a:cs typeface="Times New Roman" panose="02020603050405020304" pitchFamily="18" charset="0"/>
              </a:rPr>
              <a:t>2</a:t>
            </a:r>
            <a:r>
              <a:rPr lang="en-US" sz="2800" dirty="0">
                <a:latin typeface="Times New Roman" panose="02020603050405020304" pitchFamily="18" charset="0"/>
                <a:cs typeface="Times New Roman" panose="02020603050405020304" pitchFamily="18" charset="0"/>
              </a:rPr>
              <a:t> bacterial solution.</a:t>
            </a:r>
          </a:p>
        </p:txBody>
      </p:sp>
      <p:sp>
        <p:nvSpPr>
          <p:cNvPr id="54" name="TextBox 53">
            <a:extLst>
              <a:ext uri="{FF2B5EF4-FFF2-40B4-BE49-F238E27FC236}">
                <a16:creationId xmlns:a16="http://schemas.microsoft.com/office/drawing/2014/main" id="{0549985A-1845-4AAF-8517-6C5B86609863}"/>
              </a:ext>
            </a:extLst>
          </p:cNvPr>
          <p:cNvSpPr txBox="1"/>
          <p:nvPr/>
        </p:nvSpPr>
        <p:spPr>
          <a:xfrm>
            <a:off x="11582954" y="13375357"/>
            <a:ext cx="10053085" cy="954107"/>
          </a:xfrm>
          <a:prstGeom prst="rect">
            <a:avLst/>
          </a:prstGeom>
          <a:noFill/>
        </p:spPr>
        <p:txBody>
          <a:bodyPr wrap="square" rtlCol="0">
            <a:spAutoFit/>
          </a:bodyPr>
          <a:lstStyle/>
          <a:p>
            <a:r>
              <a:rPr lang="en-US" sz="2800" dirty="0">
                <a:latin typeface="Times New Roman" panose="02020603050405020304" pitchFamily="18" charset="0"/>
                <a:cs typeface="Times New Roman" panose="02020603050405020304" pitchFamily="18" charset="0"/>
              </a:rPr>
              <a:t>4. The plants and solution are placed in a vacuum, pressure is reduced to 3 Torr.</a:t>
            </a:r>
          </a:p>
        </p:txBody>
      </p:sp>
      <p:sp>
        <p:nvSpPr>
          <p:cNvPr id="55" name="TextBox 54">
            <a:extLst>
              <a:ext uri="{FF2B5EF4-FFF2-40B4-BE49-F238E27FC236}">
                <a16:creationId xmlns:a16="http://schemas.microsoft.com/office/drawing/2014/main" id="{E1F14005-7EAD-4A1D-A35A-6927D7BE66DD}"/>
              </a:ext>
            </a:extLst>
          </p:cNvPr>
          <p:cNvSpPr txBox="1"/>
          <p:nvPr/>
        </p:nvSpPr>
        <p:spPr>
          <a:xfrm>
            <a:off x="11582954" y="25471322"/>
            <a:ext cx="10053085" cy="954107"/>
          </a:xfrm>
          <a:prstGeom prst="rect">
            <a:avLst/>
          </a:prstGeom>
          <a:noFill/>
        </p:spPr>
        <p:txBody>
          <a:bodyPr wrap="square" rtlCol="0">
            <a:spAutoFit/>
          </a:bodyPr>
          <a:lstStyle/>
          <a:p>
            <a:r>
              <a:rPr lang="en-US" sz="2800" dirty="0">
                <a:latin typeface="Times New Roman" panose="02020603050405020304" pitchFamily="18" charset="0"/>
                <a:cs typeface="Times New Roman" panose="02020603050405020304" pitchFamily="18" charset="0"/>
              </a:rPr>
              <a:t>5. The data consists of colonies formed on NYGA plates 0 and 3 days after infiltration.</a:t>
            </a:r>
          </a:p>
        </p:txBody>
      </p:sp>
      <p:pic>
        <p:nvPicPr>
          <p:cNvPr id="5122" name="Picture 2" descr="https://lh3.googleusercontent.com/ic3yXrfVKvnHm9OA4Jshu0bWmZfT8hq150Gx3dUIsami6GbNEVirL4eawV5hCNFmw-r6e9jRuzrva7H_XarYeI2FBKpEJpOmXI_vHN9mZXSR3aNti1lwfGu31cN73Ods3wH5Kp8SaAHg5vds9JxHKrCsG97j3rKALXTgu-5Q4QYao3P8187jRqZjwiOs5TPjp8E5k53CZ_8WOKA5nAn_NwuNpAB_aHnjiZDH7lD3vuFqkXRil6qfv9qe34aOeyWlQX0iKcZYvQQMrJRvxBFAzyNmqnr_VJ_c7vEMrynMjsCTGNcdqJhznDClQpr0Lx0Z1bP7fDov8LoWcYDayT6CU7C0TEpNK6QVmK2lwKn4g9sJ9wVDAlYAczz9WDyBK1HYqg-04-HNvIlv0PCMTQ9K5jsDQB6rGMZvgjVzUtHSGymhb7GapTbw8FI1LY22fE6cJ_4KvmIf3QKF-Da0_dHyuHgYWpWtxuyWFIVr8jEgvzGONhsbDI3G5kJgZncsK7syjLnjYNwQjwY77vl28_eWKyq5ohUSPI6AeAXI6KA7K7wbmMhkhZ7aMmOzo89hFmKjaS1_axJI7_f3K33w_PyAS3ZO8nyRJrMzFsF2WMY-mOUF-mJGQ9mbrM4=w479-h638-no">
            <a:extLst>
              <a:ext uri="{FF2B5EF4-FFF2-40B4-BE49-F238E27FC236}">
                <a16:creationId xmlns:a16="http://schemas.microsoft.com/office/drawing/2014/main" id="{065574D2-E7A6-4B7A-8FF8-9D06BC413681}"/>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t="14461" b="14461"/>
          <a:stretch/>
        </p:blipFill>
        <p:spPr bwMode="auto">
          <a:xfrm>
            <a:off x="1914169" y="20961652"/>
            <a:ext cx="3680919" cy="3617962"/>
          </a:xfrm>
          <a:prstGeom prst="rect">
            <a:avLst/>
          </a:prstGeom>
          <a:noFill/>
          <a:extLst>
            <a:ext uri="{909E8E84-426E-40DD-AFC4-6F175D3DCCD1}">
              <a14:hiddenFill xmlns:a14="http://schemas.microsoft.com/office/drawing/2010/main">
                <a:solidFill>
                  <a:srgbClr val="FFFFFF"/>
                </a:solidFill>
              </a14:hiddenFill>
            </a:ext>
          </a:extLst>
        </p:spPr>
      </p:pic>
      <p:pic>
        <p:nvPicPr>
          <p:cNvPr id="5126" name="Picture 6" descr="https://lh3.googleusercontent.com/G6XZuxfbBkzplRkK3jeZqy_Whag2WSCuOgnBGSEzbzurJkrtWyHw9LjfhI-v-pS1zfnD2aSVNi3eCzUmf7-ER5t6FcVuYddNOwLXvvIDuR8KEHQ2cx7xZVC7TWGruuGdhKOHCQpRG3qCdu6bZPoyyJxDWLC9y4SdEpQraq2OEM7-qHWCOqjoiwaLbBvu4vyeK1It92kAgxetCi0g0g99HEZ6c7TjISh583CjC9FAiTLddsLGoi7sHqSfDdm81iZawgwskAvuVQ9DVHMw28_wS5gOeIQPDKeD82Uq2nR8Z8F1BJMbC8vug0wFBY65yUeZCdVJQ6hYCFrZW125kkaPj006lchqKGYquwePJzJ1HJb0yi1OLNUe0fHT8fQk6sVGajzpVxfNORGbdbcr8YERsNx2nZ0AxpoaHA9JTlzQtcC9QCrIlUr6HeW3Wc4X-ne3nZu4hXUruwN1Bddzzp5zbIY_spe65O9uwCs70QvsnU8Zi37BayX3yVfW_L-YLybXvOnyO4gmYpi52rvu6xQ4bPiU1q4lp58IdUb5xPNXG63yUfEgA4NAHMYX1XeT9ARG9kwvXJTz37P2fYuyaW61Xia_10EVkum3XObEQDKrbOtOb2ghOmLYTz8=w479-h638-no">
            <a:extLst>
              <a:ext uri="{FF2B5EF4-FFF2-40B4-BE49-F238E27FC236}">
                <a16:creationId xmlns:a16="http://schemas.microsoft.com/office/drawing/2014/main" id="{80093C9C-DC9B-4E95-B2C8-80422EBB3627}"/>
              </a:ext>
            </a:extLst>
          </p:cNvPr>
          <p:cNvPicPr>
            <a:picLocks noChangeAspect="1" noChangeArrowheads="1"/>
          </p:cNvPicPr>
          <p:nvPr/>
        </p:nvPicPr>
        <p:blipFill rotWithShape="1">
          <a:blip r:embed="rId5">
            <a:extLst>
              <a:ext uri="{28A0092B-C50C-407E-A947-70E740481C1C}">
                <a14:useLocalDpi xmlns:a14="http://schemas.microsoft.com/office/drawing/2010/main" val="0"/>
              </a:ext>
            </a:extLst>
          </a:blip>
          <a:srcRect l="7821" t="27190" r="3647" b="4277"/>
          <a:stretch/>
        </p:blipFill>
        <p:spPr bwMode="auto">
          <a:xfrm>
            <a:off x="6364812" y="20958683"/>
            <a:ext cx="3504519" cy="3620930"/>
          </a:xfrm>
          <a:prstGeom prst="rect">
            <a:avLst/>
          </a:prstGeom>
          <a:noFill/>
          <a:extLst>
            <a:ext uri="{909E8E84-426E-40DD-AFC4-6F175D3DCCD1}">
              <a14:hiddenFill xmlns:a14="http://schemas.microsoft.com/office/drawing/2010/main">
                <a:solidFill>
                  <a:srgbClr val="FFFFFF"/>
                </a:solidFill>
              </a14:hiddenFill>
            </a:ext>
          </a:extLst>
        </p:spPr>
      </p:pic>
      <p:pic>
        <p:nvPicPr>
          <p:cNvPr id="5128" name="Picture 8" descr="https://lh3.googleusercontent.com/Ly-64isL6r32EEKKYDlpGt5PXdypM6X0i28HNOWsmaAwj-KRwKr7C37nqsqvNnmgBgaJpKHj7-whKPjGUsenTceL7Fg5fUklGfW3MCuciKmh_qrodhDA2-UHyxqDw30VOt4xVMxDitE3XZ72FqOSRGc2BmzdZw65007SgWVk4WhykbWFED_bA79EtL8YgNgfuozE26NCSOBXLtnPbzmiOtoumrdu8bSmQ7XKlwpP0PxfgTZtBK45bN6s0DEJJrxhg_FGSc676rhk-X0nb9wm2fOEXI4FK1RxVxU5ySdBMlQ0T_v86DrPtSICbADdhDOU7sfi56yuhiM14_4tZEG_lbGwfWaEOxw0eFZy_3_tnbfF7LscDzJSWu0dgEzTH5eWNKj3OR9NC0WqGpzmotgbIpDgU3o0zf83PbrkCofMkk8bxhxwPB6OKr8zNbaY-9nA1VYYYeyGsrqQzQf9BVf4ItXVQIqOfZm3iVslrFPuU0iaRdKXYAOTNHe61Meq3W3H9B85iw7QWgG9nfZ3_5Y-w6r3JLJFLEZTvbqfCxj1qnOWeb4bZMfH-jkhk0W1t9X3syl2g3SGr0ZOAPHH4PFfBkmiaR_4vl0zXBgC0Cu2JSFnzbnauH2RalA=w851-h638-no">
            <a:extLst>
              <a:ext uri="{FF2B5EF4-FFF2-40B4-BE49-F238E27FC236}">
                <a16:creationId xmlns:a16="http://schemas.microsoft.com/office/drawing/2014/main" id="{8B485AD7-29F6-49A6-8A09-30621EABCE8F}"/>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3288381" y="26645660"/>
            <a:ext cx="5234977" cy="3924695"/>
          </a:xfrm>
          <a:prstGeom prst="rect">
            <a:avLst/>
          </a:prstGeom>
          <a:noFill/>
          <a:extLst>
            <a:ext uri="{909E8E84-426E-40DD-AFC4-6F175D3DCCD1}">
              <a14:hiddenFill xmlns:a14="http://schemas.microsoft.com/office/drawing/2010/main">
                <a:solidFill>
                  <a:srgbClr val="FFFFFF"/>
                </a:solidFill>
              </a14:hiddenFill>
            </a:ext>
          </a:extLst>
        </p:spPr>
      </p:pic>
      <p:pic>
        <p:nvPicPr>
          <p:cNvPr id="5130" name="Picture 10" descr="https://lh3.googleusercontent.com/lC6Mdc3A8XDlzTP-vs_hG-7_nW2_QQd4RUD6LSr0g1_ib0i0soG6csMDXpLyj3wXOtoz7dZtVT_D9T2tA3V7BrID7IgbKNo5X5dq5xXTBImA0XtXlrofIyd8AQszAdT-k7weWzOs06inYeCLPonO3Pmlrb8_8Jab0DkhS4z6Hua2Neeo70oEw4gGSMwQZY01bTTATOHcaAU3fnPYZvIpnsGKD3rMvp2-wgxOVt3f-xY_wPNrovxbcBrX4K1YgJU57T3M7oF5kattvN92gwNMDcUbLQrTVnZJnl8s_mHmidhrY9apqoD6tYvchzQdrxfVJ_G1hLNe9rCHxvzG9KOPzp1ouJtwgp3eOo4EKaFfu3YNPFskbA6N_C7ffGJMxFY4Eqp4yKhnUHmhOJm3M4F0_c6dKX21fAeX5Tpu1eIqkfEwuTDHpKXR4l2-MMOLxh5PdSbpUryswAL6xXXWpIEibsYTS_OlA4pUYDvbqKadTCoveyHw4otC9mM-b-0v40NwdiwKdDtJTMYc9c-5YcvsWZ64G6FCZ3oykrcvyxp0jzA_6k4JzAFEIJwOpdDqop565sgZGp7WwB7PE7MdqDeqdvFe46ilvzHPthmgXkcNgD7Gdr5SlFNTpqU=w851-h638-no">
            <a:extLst>
              <a:ext uri="{FF2B5EF4-FFF2-40B4-BE49-F238E27FC236}">
                <a16:creationId xmlns:a16="http://schemas.microsoft.com/office/drawing/2014/main" id="{D47D90FC-844C-4F9C-BCCB-F451E5704A89}"/>
              </a:ext>
            </a:extLst>
          </p:cNvPr>
          <p:cNvPicPr>
            <a:picLocks noChangeAspect="1" noChangeArrowheads="1"/>
          </p:cNvPicPr>
          <p:nvPr/>
        </p:nvPicPr>
        <p:blipFill rotWithShape="1">
          <a:blip r:embed="rId7">
            <a:extLst>
              <a:ext uri="{28A0092B-C50C-407E-A947-70E740481C1C}">
                <a14:useLocalDpi xmlns:a14="http://schemas.microsoft.com/office/drawing/2010/main" val="0"/>
              </a:ext>
            </a:extLst>
          </a:blip>
          <a:srcRect l="11176" t="17696" r="4199" b="15945"/>
          <a:stretch/>
        </p:blipFill>
        <p:spPr bwMode="auto">
          <a:xfrm>
            <a:off x="11587166" y="8863007"/>
            <a:ext cx="6173977" cy="3632776"/>
          </a:xfrm>
          <a:prstGeom prst="rect">
            <a:avLst/>
          </a:prstGeom>
          <a:noFill/>
          <a:extLst>
            <a:ext uri="{909E8E84-426E-40DD-AFC4-6F175D3DCCD1}">
              <a14:hiddenFill xmlns:a14="http://schemas.microsoft.com/office/drawing/2010/main">
                <a:solidFill>
                  <a:srgbClr val="FFFFFF"/>
                </a:solidFill>
              </a14:hiddenFill>
            </a:ext>
          </a:extLst>
        </p:spPr>
      </p:pic>
      <p:pic>
        <p:nvPicPr>
          <p:cNvPr id="5132" name="Picture 12" descr="https://lh3.googleusercontent.com/xTFcdpPpS7vEfkGwF59Iup6s-e3VWlVjOXHAMN4S_EQH5JHtZ1JpebHFyADPSjdqPRG6agtH24wBq07GIeHBKxd_OV0wlfHrnVJ9usxbJ8f5OyY948BLAhSBI2EuOz1KQuXnKKOEVeMe6pnp_ZMHbnjAKYsb8da2yiuwc9Iefe5z5hSwA9MAESLWXk89uu2Yk2enrU0C9n5nw2nISxsy6TR9937Vm_gCs-2H9u1iEHt0x-KROLyIx-qWLIFbK_YyeN-mSTEOnESLIeVH9jPmozzw-tes4QOyYNHRHn2RiB8snENT_9SyyDFL_F_LltZJijIGxVZfJVjS1s7yMblU5HOtAZXSUyNu-9R0epbR0bfsWVRPNMsB-oYvQAk-Ckixu_Mrwbj35C-SmZ5smDyXGWrukMfQWE1Htcr0RbwFeC8se5vaFNdlkWt5wgpJ6XJY1-U3SiDYcczsjRI43bIfu4NpYnk7T2g4rn1vOPJHlHdxz9nc0osnQ9rQGrcxvCvDRVzIP3eo89IYSiBsty8mCbDqTUM7CPN5DNJx08mrNytlI5wxnaZG3QuDQbFM9p6OmBl6BXWijcWX4CvWfgDPGZohANrXwFEYcsgGkVe3KF0zfHBm7lcVZns=w479-h638-no">
            <a:extLst>
              <a:ext uri="{FF2B5EF4-FFF2-40B4-BE49-F238E27FC236}">
                <a16:creationId xmlns:a16="http://schemas.microsoft.com/office/drawing/2014/main" id="{17E089C3-33F8-4DD6-B70B-FD36A9F24F20}"/>
              </a:ext>
            </a:extLst>
          </p:cNvPr>
          <p:cNvPicPr>
            <a:picLocks noChangeAspect="1" noChangeArrowheads="1"/>
          </p:cNvPicPr>
          <p:nvPr/>
        </p:nvPicPr>
        <p:blipFill rotWithShape="1">
          <a:blip r:embed="rId8">
            <a:extLst>
              <a:ext uri="{28A0092B-C50C-407E-A947-70E740481C1C}">
                <a14:useLocalDpi xmlns:a14="http://schemas.microsoft.com/office/drawing/2010/main" val="0"/>
              </a:ext>
            </a:extLst>
          </a:blip>
          <a:srcRect t="16075" b="9678"/>
          <a:stretch/>
        </p:blipFill>
        <p:spPr bwMode="auto">
          <a:xfrm>
            <a:off x="17972163" y="8865366"/>
            <a:ext cx="3663878" cy="3627701"/>
          </a:xfrm>
          <a:prstGeom prst="rect">
            <a:avLst/>
          </a:prstGeom>
          <a:noFill/>
          <a:extLst>
            <a:ext uri="{909E8E84-426E-40DD-AFC4-6F175D3DCCD1}">
              <a14:hiddenFill xmlns:a14="http://schemas.microsoft.com/office/drawing/2010/main">
                <a:solidFill>
                  <a:srgbClr val="FFFFFF"/>
                </a:solidFill>
              </a14:hiddenFill>
            </a:ext>
          </a:extLst>
        </p:spPr>
      </p:pic>
      <p:pic>
        <p:nvPicPr>
          <p:cNvPr id="56" name="Picture 55">
            <a:extLst>
              <a:ext uri="{FF2B5EF4-FFF2-40B4-BE49-F238E27FC236}">
                <a16:creationId xmlns:a16="http://schemas.microsoft.com/office/drawing/2014/main" id="{3BA5C2E8-2859-4C33-A642-FC7A90A05F00}"/>
              </a:ext>
            </a:extLst>
          </p:cNvPr>
          <p:cNvPicPr>
            <a:picLocks noChangeAspect="1"/>
          </p:cNvPicPr>
          <p:nvPr/>
        </p:nvPicPr>
        <p:blipFill>
          <a:blip r:embed="rId9"/>
          <a:stretch>
            <a:fillRect/>
          </a:stretch>
        </p:blipFill>
        <p:spPr>
          <a:xfrm>
            <a:off x="33563002" y="7789588"/>
            <a:ext cx="8912515" cy="4080995"/>
          </a:xfrm>
          <a:prstGeom prst="rect">
            <a:avLst/>
          </a:prstGeom>
        </p:spPr>
      </p:pic>
      <p:grpSp>
        <p:nvGrpSpPr>
          <p:cNvPr id="30" name="Group 29"/>
          <p:cNvGrpSpPr/>
          <p:nvPr/>
        </p:nvGrpSpPr>
        <p:grpSpPr>
          <a:xfrm>
            <a:off x="12448343" y="26519871"/>
            <a:ext cx="8326517" cy="3902959"/>
            <a:chOff x="11666788" y="25870123"/>
            <a:chExt cx="9801630" cy="4665062"/>
          </a:xfrm>
        </p:grpSpPr>
        <p:pic>
          <p:nvPicPr>
            <p:cNvPr id="5134" name="Picture 14" descr="https://lh3.googleusercontent.com/_rAi8lDvM58kFX2G4kjQgBfuPQyKeJug2UwSO8rfkiA3y9aGni-cLEXQtUY7dNZt5eIib7YTHENUQ0icjPdkRK7sk9_IatWNicA9WbwtmfgMt9Y1WaymrB4YKmj1CyNEuM5VtjkXSO81-lq3NDsGcNSf6X_CJjUM2FSUx0BihVz2YVM_NSE6wok-Ck-oST_5m4K_W7eg5Z08xMHFRte-bhvbgwj_aCVqujTUqqpjzDJGXlzUZDPYj_vtRPu8CMt--t83h5poGZdzIRAwkIe4UFix7nEmYfRA1iFNKza_21HI1Q9gjsecJHVZnOTfCB2yBSirfC0lqGTy6D2e1b90s2DWu_KShSOcKd5Y_pdVrvlsTPD3XYQhtMJpvcS2pKWfM5kPrgd3qfcrCxkCpaW1E4lStBOzmP2MNrOWkQVYazaML2OdexsEBmM_vHMg2xxJbCTrbez-g3RAsejud44xvvv7JFnZNqu5UDDMCF5Y221JHYjQYaiAIdVrpStba14O0xzwXQnS9hqiH3LalIXxx5lRMWt3C_9fjeq5-2hG_1t7463JuZDpA1pFGen3OjAyzEPPANz1QvNcqK9wlahVMLUdBC4kTzx3z_AK1LY3XO2_D_VDoVU=w479-h638-no">
              <a:extLst>
                <a:ext uri="{FF2B5EF4-FFF2-40B4-BE49-F238E27FC236}">
                  <a16:creationId xmlns:a16="http://schemas.microsoft.com/office/drawing/2014/main" id="{C631EE3C-5957-45AA-A8A2-B6C9D7BC46D7}"/>
                </a:ext>
              </a:extLst>
            </p:cNvPr>
            <p:cNvPicPr>
              <a:picLocks noChangeAspect="1" noChangeArrowheads="1"/>
            </p:cNvPicPr>
            <p:nvPr/>
          </p:nvPicPr>
          <p:blipFill rotWithShape="1">
            <a:blip r:embed="rId10">
              <a:extLst>
                <a:ext uri="{28A0092B-C50C-407E-A947-70E740481C1C}">
                  <a14:useLocalDpi xmlns:a14="http://schemas.microsoft.com/office/drawing/2010/main" val="0"/>
                </a:ext>
              </a:extLst>
            </a:blip>
            <a:srcRect t="10534" b="10469"/>
            <a:stretch/>
          </p:blipFill>
          <p:spPr bwMode="auto">
            <a:xfrm rot="5400000">
              <a:off x="11775332" y="25761580"/>
              <a:ext cx="4665061" cy="4882150"/>
            </a:xfrm>
            <a:prstGeom prst="rect">
              <a:avLst/>
            </a:prstGeom>
            <a:noFill/>
            <a:extLst>
              <a:ext uri="{909E8E84-426E-40DD-AFC4-6F175D3DCCD1}">
                <a14:hiddenFill xmlns:a14="http://schemas.microsoft.com/office/drawing/2010/main">
                  <a:solidFill>
                    <a:srgbClr val="FFFFFF"/>
                  </a:solidFill>
                </a14:hiddenFill>
              </a:ext>
            </a:extLst>
          </p:spPr>
        </p:pic>
        <p:pic>
          <p:nvPicPr>
            <p:cNvPr id="5136" name="Picture 16" descr="https://lh3.googleusercontent.com/Dvx-Ju5PIHVngmeOObIA3L0yhhq3k1HSYoGgMoVE-P4AA6wLo3KxNcpNH_onCestAaFHu2_lQ-JckyIdpZi2Xg1aOKHVqmWQQa83c95Lpq0CrRM_yn0KQsXhDsmL30lkBbLEtH3nJgo1XJGOeY-scQPZJsJiZbWqVPtiEX9xlOu70oCmLM938n1SXbXTZlmATreIakF6_BaJiqTg6x8iDB4ESKPDuwmNeUEPjXP4OPBWlSP_Lo-4CPMflwjWxEycuKa2at5b_i7QFhgmVh9eAq72OnTE4NKSF0GyxsIjQr_3hDxspMydsMjU3U4kUTTfs45V2VPIh-_HW2qXgEiWONb6GcshWgyl9v0U_Y0CPCXKDmxqoYu4vmPPi7W7OMO-gkbEmO_B0YeJJMpcRPFhIblUjzwrlY3gVUWDUU1bwI_YzWMLBnMOj25uI-R6vp-SESaqiuYvlf5Sht4rBGFWQWnbeCGsuLFSSMrCqijwLTB1DAoFt9wkk5wilTjwFWqlaRFMIMqxi09W0Jz0WPrzKluq-5lVH00M5GOoJtXw-FdsnpC7yp2q94HNc9P0-A_pgUJPOg8W_vcF7KQfoT3lrD5nz9crv4jVIbhJPxTxKW7wNzqtWcem4JU=w479-h638-no">
              <a:extLst>
                <a:ext uri="{FF2B5EF4-FFF2-40B4-BE49-F238E27FC236}">
                  <a16:creationId xmlns:a16="http://schemas.microsoft.com/office/drawing/2014/main" id="{9DFD6E5A-1164-4DFF-95FF-4837F02BA8A2}"/>
                </a:ext>
              </a:extLst>
            </p:cNvPr>
            <p:cNvPicPr>
              <a:picLocks noChangeAspect="1" noChangeArrowheads="1"/>
            </p:cNvPicPr>
            <p:nvPr/>
          </p:nvPicPr>
          <p:blipFill rotWithShape="1">
            <a:blip r:embed="rId11">
              <a:extLst>
                <a:ext uri="{28A0092B-C50C-407E-A947-70E740481C1C}">
                  <a14:useLocalDpi xmlns:a14="http://schemas.microsoft.com/office/drawing/2010/main" val="0"/>
                </a:ext>
              </a:extLst>
            </a:blip>
            <a:srcRect t="6391" b="14219"/>
            <a:stretch/>
          </p:blipFill>
          <p:spPr bwMode="auto">
            <a:xfrm rot="16200000">
              <a:off x="16664219" y="25730986"/>
              <a:ext cx="4665061" cy="4943336"/>
            </a:xfrm>
            <a:prstGeom prst="rect">
              <a:avLst/>
            </a:prstGeom>
            <a:noFill/>
            <a:extLst>
              <a:ext uri="{909E8E84-426E-40DD-AFC4-6F175D3DCCD1}">
                <a14:hiddenFill xmlns:a14="http://schemas.microsoft.com/office/drawing/2010/main">
                  <a:solidFill>
                    <a:srgbClr val="FFFFFF"/>
                  </a:solidFill>
                </a14:hiddenFill>
              </a:ext>
            </a:extLst>
          </p:spPr>
        </p:pic>
      </p:grpSp>
      <p:pic>
        <p:nvPicPr>
          <p:cNvPr id="5140" name="Picture 20" descr="https://lh3.googleusercontent.com/Fo3-CNCng7cnBe7xO49ONvpu5upTfijDgNUL-TP4m0T9_jzbPiTdSByRPZ4MLNc74goEKnRZDxTnsZ6yktwliYf0XwjpuN4YNFOsz5xMxjIlnjLDOu5JjhLR0JMui6yff3EjIT-lQf6Hh0wzarEIUWRFybDFBI4e7KoHdwrKKPQhSR0-OyZC3npOylraNuVW6cNy_rkWqFaMMur7T0-tX_wx5puu-1Xw1FhpvMpc5RaIKcMDvLadqtkzHwsYOeD0WeEsQ4k7Myb8Mz0MHRuDG_XmqGfOp6VcgpUvrR5nPzxUvDk1Frj8MTQhFyV5Wvvrxc7vAqeRfZGMG9jdASYVWoGfuyTY9AP_38QId0WIILWH315WFTbdtwHw0x0RSojBnPq-CMD1sZ6Uav1B4dtwmDS4vME6WySUR53qjUeSxADhYuu4r4nHo2gcY3ihUWxTx8pR2wAxlejWrKNtzuD-lYUk0UsSsdaskh0VIsJZ32LpvNpWnALah7aRmoqFDTtvnLy38I8SfLCwln52QnZidnKMQv6fh6AT9pmnIIH8rokjujt011x3YXUTa1yKI2tsCsLsLoJhDzCcZ-9eAhFtrGUq3VmtedgUBy-Hc2cauHtcTJCZUp2dm_8=w480-h360-no">
            <a:extLst>
              <a:ext uri="{FF2B5EF4-FFF2-40B4-BE49-F238E27FC236}">
                <a16:creationId xmlns:a16="http://schemas.microsoft.com/office/drawing/2014/main" id="{90028F83-FD95-47CB-8BED-FD4C74864137}"/>
              </a:ext>
            </a:extLst>
          </p:cNvPr>
          <p:cNvPicPr>
            <a:picLocks noChangeAspect="1" noChangeArrowheads="1"/>
          </p:cNvPicPr>
          <p:nvPr/>
        </p:nvPicPr>
        <p:blipFill rotWithShape="1">
          <a:blip r:embed="rId12">
            <a:extLst>
              <a:ext uri="{28A0092B-C50C-407E-A947-70E740481C1C}">
                <a14:useLocalDpi xmlns:a14="http://schemas.microsoft.com/office/drawing/2010/main" val="0"/>
              </a:ext>
            </a:extLst>
          </a:blip>
          <a:srcRect l="25616" t="7736" r="27157" b="19409"/>
          <a:stretch/>
        </p:blipFill>
        <p:spPr bwMode="auto">
          <a:xfrm>
            <a:off x="16959545" y="14335290"/>
            <a:ext cx="3745139" cy="4387863"/>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6A009E93-8741-4414-BFBA-EB49B539471E}"/>
              </a:ext>
            </a:extLst>
          </p:cNvPr>
          <p:cNvSpPr txBox="1"/>
          <p:nvPr/>
        </p:nvSpPr>
        <p:spPr>
          <a:xfrm>
            <a:off x="11582954" y="20047167"/>
            <a:ext cx="10053085" cy="1077218"/>
          </a:xfrm>
          <a:prstGeom prst="rect">
            <a:avLst/>
          </a:prstGeom>
          <a:noFill/>
        </p:spPr>
        <p:txBody>
          <a:bodyPr wrap="square" rtlCol="0">
            <a:spAutoFit/>
          </a:bodyPr>
          <a:lstStyle/>
          <a:p>
            <a:r>
              <a:rPr lang="en-US" sz="3200" dirty="0">
                <a:latin typeface="Times New Roman" panose="02020603050405020304" pitchFamily="18" charset="0"/>
                <a:cs typeface="Times New Roman" panose="02020603050405020304" pitchFamily="18" charset="0"/>
              </a:rPr>
              <a:t>5.  Tissue samples will be collected immediately after infiltration and 3 days later.</a:t>
            </a:r>
          </a:p>
        </p:txBody>
      </p:sp>
      <p:pic>
        <p:nvPicPr>
          <p:cNvPr id="14" name="Picture 2" descr="https://lh3.googleusercontent.com/OnwXQ4qQvTd9_WcKSgEE-DEhyzVdXfp-av4CONOG_zx9VI4SmnBtvhYQrHVddBsd6PKlX4t9Fq-vdkKdHMolaot021sHPZA5bQPHiQObVPDOGO5Il7g7iYT_TP7hjjvhS7-qSVLsw9tHQDbDqcEd9GJJt8Oj3zBWM0F3HxwiO7wnWEz3xw-40NfQ8X9sOWyVssN6l5x1uG81_Ty5uwHk3LCnvmIPwyiwtjOeKVFg2vSPCty8S_gjs4R9XUwoTM-jP0VhSs0tAtFtpB2ANdaLjc8Z2jY3wo0oNUdE2O4JVACWux4pBATbSSxn9nosy4zaBBzQJxLoVy8NckYsmKb_1-nkb7IizlJfZDrzkAdmNc7ZcTN021NpHXv9fn-4or_ZnCw4REkNrwD06MPEW7Gl6TZe_agjA6ROgaKXKigSSm9Gis4eZgEeVS5lBfGOFNENW3prIp0eW1syMYMR6rZiV1Vnqib6FU8dvRmjX-z-Uu1mCG7rAWojob5YT4oJRT6fkR3cigtKys5XnDWSbG_M90jMbSkhDSDroUYrMLQN8IFgdXka5M40ctuJntPXObkeqEx_0i104ueLidadR-RmbqrXLT8Y4Cmo8wtVtI02Ea60J2dUBAhuu9D-uOXKxixbjdYJZa8_4S5CUZ7si2G3NheIxq0i9rKxaDA8htyhihgMNA=w479-h638-no">
            <a:extLst>
              <a:ext uri="{FF2B5EF4-FFF2-40B4-BE49-F238E27FC236}">
                <a16:creationId xmlns:a16="http://schemas.microsoft.com/office/drawing/2014/main" id="{4077E1BB-7E4B-419E-A16C-2142AE677A9C}"/>
              </a:ext>
            </a:extLst>
          </p:cNvPr>
          <p:cNvPicPr>
            <a:picLocks noChangeAspect="1" noChangeArrowheads="1"/>
          </p:cNvPicPr>
          <p:nvPr/>
        </p:nvPicPr>
        <p:blipFill rotWithShape="1">
          <a:blip r:embed="rId13">
            <a:extLst>
              <a:ext uri="{28A0092B-C50C-407E-A947-70E740481C1C}">
                <a14:useLocalDpi xmlns:a14="http://schemas.microsoft.com/office/drawing/2010/main" val="0"/>
              </a:ext>
            </a:extLst>
          </a:blip>
          <a:srcRect t="17553" b="17260"/>
          <a:stretch/>
        </p:blipFill>
        <p:spPr bwMode="auto">
          <a:xfrm>
            <a:off x="11994066" y="21157451"/>
            <a:ext cx="3854894" cy="3354045"/>
          </a:xfrm>
          <a:prstGeom prst="rect">
            <a:avLst/>
          </a:prstGeom>
          <a:noFill/>
          <a:extLst>
            <a:ext uri="{909E8E84-426E-40DD-AFC4-6F175D3DCCD1}">
              <a14:hiddenFill xmlns:a14="http://schemas.microsoft.com/office/drawing/2010/main">
                <a:solidFill>
                  <a:srgbClr val="FFFFFF"/>
                </a:solidFill>
              </a14:hiddenFill>
            </a:ext>
          </a:extLst>
        </p:spPr>
      </p:pic>
      <p:pic>
        <p:nvPicPr>
          <p:cNvPr id="5124" name="Picture 4" descr="https://lh3.googleusercontent.com/Tc3cFAfz4IoommO8i83UZ01mEW1YPT3guKnnk11Eh9V7VR8e4dKbVfD-iV54mLEJs8XgA10vs5iWPEBG9cXDH7DtzBw3qVt2GmzSwyOpr6_qdvAyiOL_97XeJgjtpODPvEMSxa6uZ1hin4Sto3OlkBYRcR_KK7OOkyi2nHgUPleQhtc8WGvj7V3fCvjpteK9BzSkdndJ2uosiLVG2xTT_qz4Ydg3kfUhO0Opa0n3Xs2zkkxoKiTA2NSY1mtymzxC3tmBOo9-GmFkphqKBWBnNtH0YDW299zbA_RN1l9RohAudyYwAx8G8lXeJ0Ep71uOYOJn9UtqrCc3Va665F3qAhiLObV21ykpYnfBnUEk_TMcKPOj4aVJ-qEqXnru4lnn7WjHcOnoRgI5SBI2z2ibldrqRbPW1jpYWYmbII-dzDof47_NfA1CDIA5scAl0H9YkGK8VYKhHpbOsnk2BTSavcE18HnMEquAfJIj3zI4Yl0Dcg49Lz9tIkroMEm5gPbKmdr1QD5vlDeRwzWxBrWXS3parvGntijKI99ufxPr3ci74AcPdP-l96x5BywhYX0ElH90MVB4Yo_njSkKcJMwTRlu6cqaS1pLyPpH6W2PhuVY-3ESJqXoFVSpb11UVCaonb1wMTqfQiG2C2dGqEjTeHKf4anVdO-ZKB5svAYj2-4e1Q=w479-h638-no">
            <a:extLst>
              <a:ext uri="{FF2B5EF4-FFF2-40B4-BE49-F238E27FC236}">
                <a16:creationId xmlns:a16="http://schemas.microsoft.com/office/drawing/2014/main" id="{1F01C310-0462-4027-A5FD-8EDA01502DA5}"/>
              </a:ext>
            </a:extLst>
          </p:cNvPr>
          <p:cNvPicPr>
            <a:picLocks noChangeAspect="1" noChangeArrowheads="1"/>
          </p:cNvPicPr>
          <p:nvPr/>
        </p:nvPicPr>
        <p:blipFill rotWithShape="1">
          <a:blip r:embed="rId14">
            <a:extLst>
              <a:ext uri="{28A0092B-C50C-407E-A947-70E740481C1C}">
                <a14:useLocalDpi xmlns:a14="http://schemas.microsoft.com/office/drawing/2010/main" val="0"/>
              </a:ext>
            </a:extLst>
          </a:blip>
          <a:srcRect l="5589" t="10359" b="28204"/>
          <a:stretch/>
        </p:blipFill>
        <p:spPr bwMode="auto">
          <a:xfrm>
            <a:off x="16609381" y="21156692"/>
            <a:ext cx="4060225" cy="3355210"/>
          </a:xfrm>
          <a:prstGeom prst="rect">
            <a:avLst/>
          </a:prstGeom>
          <a:noFill/>
          <a:extLst>
            <a:ext uri="{909E8E84-426E-40DD-AFC4-6F175D3DCCD1}">
              <a14:hiddenFill xmlns:a14="http://schemas.microsoft.com/office/drawing/2010/main">
                <a:solidFill>
                  <a:srgbClr val="FFFFFF"/>
                </a:solidFill>
              </a14:hiddenFill>
            </a:ext>
          </a:extLst>
        </p:spPr>
      </p:pic>
      <p:graphicFrame>
        <p:nvGraphicFramePr>
          <p:cNvPr id="59" name="Chart 58">
            <a:extLst>
              <a:ext uri="{FF2B5EF4-FFF2-40B4-BE49-F238E27FC236}">
                <a16:creationId xmlns:a16="http://schemas.microsoft.com/office/drawing/2014/main" id="{D017AD90-D762-4525-88BB-54EF468AFF70}"/>
              </a:ext>
            </a:extLst>
          </p:cNvPr>
          <p:cNvGraphicFramePr>
            <a:graphicFrameLocks/>
          </p:cNvGraphicFramePr>
          <p:nvPr>
            <p:extLst>
              <p:ext uri="{D42A27DB-BD31-4B8C-83A1-F6EECF244321}">
                <p14:modId xmlns:p14="http://schemas.microsoft.com/office/powerpoint/2010/main" val="4080498811"/>
              </p:ext>
            </p:extLst>
          </p:nvPr>
        </p:nvGraphicFramePr>
        <p:xfrm>
          <a:off x="22250400" y="22403469"/>
          <a:ext cx="10058400" cy="6477854"/>
        </p:xfrm>
        <a:graphic>
          <a:graphicData uri="http://schemas.openxmlformats.org/drawingml/2006/chart">
            <c:chart xmlns:c="http://schemas.openxmlformats.org/drawingml/2006/chart" xmlns:r="http://schemas.openxmlformats.org/officeDocument/2006/relationships" r:id="rId15"/>
          </a:graphicData>
        </a:graphic>
      </p:graphicFrame>
      <p:sp>
        <p:nvSpPr>
          <p:cNvPr id="15" name="TextBox 14">
            <a:extLst>
              <a:ext uri="{FF2B5EF4-FFF2-40B4-BE49-F238E27FC236}">
                <a16:creationId xmlns:a16="http://schemas.microsoft.com/office/drawing/2014/main" id="{7841D8B7-ABFF-4B0D-96D0-F90D4AC8592A}"/>
              </a:ext>
            </a:extLst>
          </p:cNvPr>
          <p:cNvSpPr txBox="1"/>
          <p:nvPr/>
        </p:nvSpPr>
        <p:spPr>
          <a:xfrm>
            <a:off x="22250400" y="21532690"/>
            <a:ext cx="10058400" cy="830997"/>
          </a:xfrm>
          <a:prstGeom prst="rect">
            <a:avLst/>
          </a:prstGeom>
          <a:noFill/>
        </p:spPr>
        <p:txBody>
          <a:bodyPr wrap="square" rtlCol="0">
            <a:spAutoFit/>
          </a:bodyPr>
          <a:lstStyle/>
          <a:p>
            <a:pPr algn="ctr"/>
            <a:r>
              <a:rPr lang="en-US" sz="2400" b="1" dirty="0">
                <a:latin typeface="Times New Roman" panose="02020603050405020304" pitchFamily="18" charset="0"/>
                <a:cs typeface="Times New Roman" panose="02020603050405020304" pitchFamily="18" charset="0"/>
              </a:rPr>
              <a:t>Table 3:</a:t>
            </a:r>
            <a:r>
              <a:rPr lang="en-US" sz="2400" dirty="0">
                <a:latin typeface="Times New Roman" panose="02020603050405020304" pitchFamily="18" charset="0"/>
                <a:cs typeface="Times New Roman" panose="02020603050405020304" pitchFamily="18" charset="0"/>
              </a:rPr>
              <a:t> Colony growth of control pathogen </a:t>
            </a:r>
            <a:r>
              <a:rPr lang="en-US" sz="2400" i="1" dirty="0">
                <a:latin typeface="Times New Roman" panose="02020603050405020304" pitchFamily="18" charset="0"/>
                <a:cs typeface="Times New Roman" panose="02020603050405020304" pitchFamily="18" charset="0"/>
              </a:rPr>
              <a:t>Pseudomonas syringae </a:t>
            </a:r>
            <a:r>
              <a:rPr lang="en-US" sz="2400" dirty="0">
                <a:latin typeface="Times New Roman" panose="02020603050405020304" pitchFamily="18" charset="0"/>
                <a:cs typeface="Times New Roman" panose="02020603050405020304" pitchFamily="18" charset="0"/>
              </a:rPr>
              <a:t>in each      </a:t>
            </a:r>
            <a:r>
              <a:rPr lang="en-US" sz="2400" i="1" dirty="0">
                <a:latin typeface="Times New Roman" panose="02020603050405020304" pitchFamily="18" charset="0"/>
                <a:cs typeface="Times New Roman" panose="02020603050405020304" pitchFamily="18" charset="0"/>
              </a:rPr>
              <a:t>A. thaliana </a:t>
            </a:r>
            <a:r>
              <a:rPr lang="en-US" sz="2400" dirty="0">
                <a:latin typeface="Times New Roman" panose="02020603050405020304" pitchFamily="18" charset="0"/>
                <a:cs typeface="Times New Roman" panose="02020603050405020304" pitchFamily="18" charset="0"/>
              </a:rPr>
              <a:t>strain</a:t>
            </a:r>
            <a:endParaRPr lang="en-US" sz="2400" b="1" dirty="0">
              <a:latin typeface="Times New Roman" panose="02020603050405020304" pitchFamily="18" charset="0"/>
              <a:cs typeface="Times New Roman" panose="02020603050405020304" pitchFamily="18" charset="0"/>
            </a:endParaRPr>
          </a:p>
        </p:txBody>
      </p:sp>
      <p:sp>
        <p:nvSpPr>
          <p:cNvPr id="19" name="TextBox 18">
            <a:extLst>
              <a:ext uri="{FF2B5EF4-FFF2-40B4-BE49-F238E27FC236}">
                <a16:creationId xmlns:a16="http://schemas.microsoft.com/office/drawing/2014/main" id="{7B3A02A8-9932-4783-8C71-D6709DEBDC6E}"/>
              </a:ext>
            </a:extLst>
          </p:cNvPr>
          <p:cNvSpPr txBox="1"/>
          <p:nvPr/>
        </p:nvSpPr>
        <p:spPr>
          <a:xfrm>
            <a:off x="22250400" y="29250941"/>
            <a:ext cx="10058400" cy="1077218"/>
          </a:xfrm>
          <a:prstGeom prst="rect">
            <a:avLst/>
          </a:prstGeom>
          <a:noFill/>
        </p:spPr>
        <p:txBody>
          <a:bodyPr wrap="square" rtlCol="0">
            <a:spAutoFit/>
          </a:bodyPr>
          <a:lstStyle/>
          <a:p>
            <a:r>
              <a:rPr lang="en-US" sz="3200" dirty="0">
                <a:latin typeface="Times New Roman" panose="02020603050405020304" pitchFamily="18" charset="0"/>
                <a:cs typeface="Times New Roman" panose="02020603050405020304" pitchFamily="18" charset="0"/>
              </a:rPr>
              <a:t>Data of CFUs were analyzed using the Analysis of Variance (ANOVA) test for significance.  </a:t>
            </a:r>
          </a:p>
        </p:txBody>
      </p:sp>
      <p:grpSp>
        <p:nvGrpSpPr>
          <p:cNvPr id="27" name="Group 26"/>
          <p:cNvGrpSpPr/>
          <p:nvPr/>
        </p:nvGrpSpPr>
        <p:grpSpPr>
          <a:xfrm>
            <a:off x="457200" y="347858"/>
            <a:ext cx="42976800" cy="6112042"/>
            <a:chOff x="457200" y="347858"/>
            <a:chExt cx="42976800" cy="6112042"/>
          </a:xfrm>
        </p:grpSpPr>
        <p:grpSp>
          <p:nvGrpSpPr>
            <p:cNvPr id="26" name="Group 25">
              <a:extLst>
                <a:ext uri="{FF2B5EF4-FFF2-40B4-BE49-F238E27FC236}">
                  <a16:creationId xmlns:a16="http://schemas.microsoft.com/office/drawing/2014/main" id="{074E1875-7C55-432A-A9D6-7827AA65C08D}"/>
                </a:ext>
              </a:extLst>
            </p:cNvPr>
            <p:cNvGrpSpPr/>
            <p:nvPr/>
          </p:nvGrpSpPr>
          <p:grpSpPr>
            <a:xfrm>
              <a:off x="457200" y="347858"/>
              <a:ext cx="42976800" cy="6112042"/>
              <a:chOff x="457200" y="347858"/>
              <a:chExt cx="42976800" cy="6112042"/>
            </a:xfrm>
            <a:solidFill>
              <a:schemeClr val="accent2">
                <a:lumMod val="60000"/>
                <a:lumOff val="40000"/>
              </a:schemeClr>
            </a:solidFill>
          </p:grpSpPr>
          <p:sp>
            <p:nvSpPr>
              <p:cNvPr id="44" name="Rectangle 43">
                <a:extLst>
                  <a:ext uri="{FF2B5EF4-FFF2-40B4-BE49-F238E27FC236}">
                    <a16:creationId xmlns:a16="http://schemas.microsoft.com/office/drawing/2014/main" id="{E17CBFA7-5A4E-4028-B5AC-256F81E8FBD6}"/>
                  </a:ext>
                </a:extLst>
              </p:cNvPr>
              <p:cNvSpPr/>
              <p:nvPr/>
            </p:nvSpPr>
            <p:spPr>
              <a:xfrm>
                <a:off x="40024957" y="4284033"/>
                <a:ext cx="3409043" cy="2175867"/>
              </a:xfrm>
              <a:prstGeom prst="rect">
                <a:avLst/>
              </a:prstGeom>
              <a:grpFill/>
              <a:ln>
                <a:noFill/>
              </a:ln>
            </p:spPr>
            <p:style>
              <a:lnRef idx="2">
                <a:schemeClr val="accent2"/>
              </a:lnRef>
              <a:fillRef idx="1">
                <a:schemeClr val="lt1"/>
              </a:fillRef>
              <a:effectRef idx="0">
                <a:schemeClr val="accent2"/>
              </a:effectRef>
              <a:fontRef idx="minor">
                <a:schemeClr val="dk1"/>
              </a:fontRef>
            </p:style>
            <p:txBody>
              <a:bodyPr rtlCol="0" anchor="ctr"/>
              <a:lstStyle/>
              <a:p>
                <a:pPr algn="ctr"/>
                <a:endParaRPr lang="en-US" dirty="0">
                  <a:solidFill>
                    <a:schemeClr val="tx1"/>
                  </a:solidFill>
                  <a:latin typeface="Times New Roman" panose="02020603050405020304" pitchFamily="18" charset="0"/>
                  <a:cs typeface="Times New Roman" panose="02020603050405020304" pitchFamily="18" charset="0"/>
                </a:endParaRPr>
              </a:p>
            </p:txBody>
          </p:sp>
          <p:grpSp>
            <p:nvGrpSpPr>
              <p:cNvPr id="21" name="Group 20">
                <a:extLst>
                  <a:ext uri="{FF2B5EF4-FFF2-40B4-BE49-F238E27FC236}">
                    <a16:creationId xmlns:a16="http://schemas.microsoft.com/office/drawing/2014/main" id="{4A5BABF0-5C04-4DCC-A934-06E3A5861B9E}"/>
                  </a:ext>
                </a:extLst>
              </p:cNvPr>
              <p:cNvGrpSpPr/>
              <p:nvPr/>
            </p:nvGrpSpPr>
            <p:grpSpPr>
              <a:xfrm>
                <a:off x="457200" y="347858"/>
                <a:ext cx="42976800" cy="6112042"/>
                <a:chOff x="457200" y="347858"/>
                <a:chExt cx="42976800" cy="6112042"/>
              </a:xfrm>
              <a:grpFill/>
            </p:grpSpPr>
            <p:sp>
              <p:nvSpPr>
                <p:cNvPr id="45" name="Rectangle 44">
                  <a:extLst>
                    <a:ext uri="{FF2B5EF4-FFF2-40B4-BE49-F238E27FC236}">
                      <a16:creationId xmlns:a16="http://schemas.microsoft.com/office/drawing/2014/main" id="{29C0115B-DAE1-41B8-8471-23E63A8D0649}"/>
                    </a:ext>
                  </a:extLst>
                </p:cNvPr>
                <p:cNvSpPr/>
                <p:nvPr/>
              </p:nvSpPr>
              <p:spPr>
                <a:xfrm>
                  <a:off x="462430" y="4296781"/>
                  <a:ext cx="3403811" cy="2163119"/>
                </a:xfrm>
                <a:prstGeom prst="rect">
                  <a:avLst/>
                </a:prstGeom>
                <a:grpFill/>
                <a:ln>
                  <a:noFill/>
                </a:ln>
              </p:spPr>
              <p:style>
                <a:lnRef idx="2">
                  <a:schemeClr val="accent2"/>
                </a:lnRef>
                <a:fillRef idx="1">
                  <a:schemeClr val="lt1"/>
                </a:fillRef>
                <a:effectRef idx="0">
                  <a:schemeClr val="accent2"/>
                </a:effectRef>
                <a:fontRef idx="minor">
                  <a:schemeClr val="dk1"/>
                </a:fontRef>
              </p:style>
              <p:txBody>
                <a:bodyPr rtlCol="0" anchor="ctr"/>
                <a:lstStyle/>
                <a:p>
                  <a:pPr algn="ctr"/>
                  <a:endParaRPr lang="en-US" dirty="0">
                    <a:solidFill>
                      <a:schemeClr val="tx1"/>
                    </a:solidFill>
                    <a:latin typeface="Times New Roman" panose="02020603050405020304" pitchFamily="18" charset="0"/>
                    <a:cs typeface="Times New Roman" panose="02020603050405020304" pitchFamily="18" charset="0"/>
                  </a:endParaRPr>
                </a:p>
              </p:txBody>
            </p:sp>
            <p:sp>
              <p:nvSpPr>
                <p:cNvPr id="46" name="Rectangle: Rounded Corners 45">
                  <a:extLst>
                    <a:ext uri="{FF2B5EF4-FFF2-40B4-BE49-F238E27FC236}">
                      <a16:creationId xmlns:a16="http://schemas.microsoft.com/office/drawing/2014/main" id="{C508901E-4CFF-4695-9BF2-E3A97434C4B7}"/>
                    </a:ext>
                  </a:extLst>
                </p:cNvPr>
                <p:cNvSpPr/>
                <p:nvPr/>
              </p:nvSpPr>
              <p:spPr>
                <a:xfrm>
                  <a:off x="457200" y="347858"/>
                  <a:ext cx="42976800" cy="6112042"/>
                </a:xfrm>
                <a:prstGeom prst="rect">
                  <a:avLst/>
                </a:prstGeom>
                <a:grpFill/>
                <a:ln>
                  <a:noFill/>
                </a:ln>
              </p:spPr>
              <p:style>
                <a:lnRef idx="2">
                  <a:schemeClr val="accent2"/>
                </a:lnRef>
                <a:fillRef idx="1">
                  <a:schemeClr val="lt1"/>
                </a:fillRef>
                <a:effectRef idx="0">
                  <a:schemeClr val="accent2"/>
                </a:effectRef>
                <a:fontRef idx="minor">
                  <a:schemeClr val="dk1"/>
                </a:fontRef>
              </p:style>
              <p:txBody>
                <a:bodyPr rtlCol="0" anchor="ctr"/>
                <a:lstStyle/>
                <a:p>
                  <a:pPr algn="ctr"/>
                  <a:endParaRPr lang="en-US" dirty="0">
                    <a:solidFill>
                      <a:schemeClr val="tx1"/>
                    </a:solidFill>
                    <a:latin typeface="Times New Roman" panose="02020603050405020304" pitchFamily="18" charset="0"/>
                    <a:cs typeface="Times New Roman" panose="02020603050405020304" pitchFamily="18" charset="0"/>
                  </a:endParaRPr>
                </a:p>
              </p:txBody>
            </p:sp>
          </p:grpSp>
        </p:grpSp>
        <p:sp>
          <p:nvSpPr>
            <p:cNvPr id="47" name="TextBox 46">
              <a:extLst>
                <a:ext uri="{FF2B5EF4-FFF2-40B4-BE49-F238E27FC236}">
                  <a16:creationId xmlns:a16="http://schemas.microsoft.com/office/drawing/2014/main" id="{8BA7B0D6-3833-4DC6-A5DA-DBA97EB5A3D1}"/>
                </a:ext>
              </a:extLst>
            </p:cNvPr>
            <p:cNvSpPr txBox="1"/>
            <p:nvPr/>
          </p:nvSpPr>
          <p:spPr>
            <a:xfrm>
              <a:off x="3391045" y="592468"/>
              <a:ext cx="37752374" cy="2800767"/>
            </a:xfrm>
            <a:prstGeom prst="rect">
              <a:avLst/>
            </a:prstGeom>
            <a:noFill/>
          </p:spPr>
          <p:txBody>
            <a:bodyPr wrap="square" rtlCol="0">
              <a:spAutoFit/>
            </a:bodyPr>
            <a:lstStyle/>
            <a:p>
              <a:pPr algn="ctr"/>
              <a:r>
                <a:rPr lang="en-US" sz="8800" b="1" dirty="0">
                  <a:latin typeface="Times New Roman" panose="02020603050405020304" pitchFamily="18" charset="0"/>
                  <a:cs typeface="Times New Roman" panose="02020603050405020304" pitchFamily="18" charset="0"/>
                </a:rPr>
                <a:t>Analyzing the effects of </a:t>
              </a:r>
              <a:r>
                <a:rPr lang="en-US" sz="8800" b="1" i="1" dirty="0">
                  <a:latin typeface="Times New Roman" panose="02020603050405020304" pitchFamily="18" charset="0"/>
                  <a:cs typeface="Times New Roman" panose="02020603050405020304" pitchFamily="18" charset="0"/>
                </a:rPr>
                <a:t>Vibrio parahaemolyticus </a:t>
              </a:r>
              <a:r>
                <a:rPr lang="en-US" sz="8800" b="1" dirty="0">
                  <a:latin typeface="Times New Roman" panose="02020603050405020304" pitchFamily="18" charset="0"/>
                  <a:cs typeface="Times New Roman" panose="02020603050405020304" pitchFamily="18" charset="0"/>
                </a:rPr>
                <a:t>virulence factors in </a:t>
              </a:r>
              <a:r>
                <a:rPr lang="en-US" sz="8800" b="1" i="1" dirty="0">
                  <a:latin typeface="Times New Roman" panose="02020603050405020304" pitchFamily="18" charset="0"/>
                  <a:cs typeface="Times New Roman" panose="02020603050405020304" pitchFamily="18" charset="0"/>
                </a:rPr>
                <a:t>Arabidopsis thaliana</a:t>
              </a:r>
              <a:endParaRPr lang="en-US" sz="8800" b="1" dirty="0">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C9A8EF99-2F6F-4E5E-8C24-7989E984B6FA}"/>
                </a:ext>
              </a:extLst>
            </p:cNvPr>
            <p:cNvSpPr txBox="1"/>
            <p:nvPr/>
          </p:nvSpPr>
          <p:spPr>
            <a:xfrm>
              <a:off x="12722084" y="3429582"/>
              <a:ext cx="18447026" cy="1107996"/>
            </a:xfrm>
            <a:prstGeom prst="rect">
              <a:avLst/>
            </a:prstGeom>
            <a:noFill/>
          </p:spPr>
          <p:txBody>
            <a:bodyPr wrap="square" rtlCol="0">
              <a:spAutoFit/>
            </a:bodyPr>
            <a:lstStyle/>
            <a:p>
              <a:pPr algn="ctr"/>
              <a:r>
                <a:rPr lang="en-US" sz="6600" dirty="0">
                  <a:latin typeface="Times New Roman" panose="02020603050405020304" pitchFamily="18" charset="0"/>
                  <a:cs typeface="Times New Roman" panose="02020603050405020304" pitchFamily="18" charset="0"/>
                </a:rPr>
                <a:t>Emily Berry</a:t>
              </a:r>
              <a:r>
                <a:rPr lang="en-US" sz="6600" baseline="30000" dirty="0">
                  <a:latin typeface="Times New Roman" panose="02020603050405020304" pitchFamily="18" charset="0"/>
                  <a:cs typeface="Times New Roman" panose="02020603050405020304" pitchFamily="18" charset="0"/>
                </a:rPr>
                <a:t>1</a:t>
              </a:r>
              <a:r>
                <a:rPr lang="en-US" sz="6600" dirty="0">
                  <a:latin typeface="Times New Roman" panose="02020603050405020304" pitchFamily="18" charset="0"/>
                  <a:cs typeface="Times New Roman" panose="02020603050405020304" pitchFamily="18" charset="0"/>
                </a:rPr>
                <a:t>, Nancy Fernandes</a:t>
              </a:r>
              <a:r>
                <a:rPr lang="en-US" sz="6600" baseline="30000" dirty="0">
                  <a:latin typeface="Times New Roman" panose="02020603050405020304" pitchFamily="18" charset="0"/>
                  <a:cs typeface="Times New Roman" panose="02020603050405020304" pitchFamily="18" charset="0"/>
                </a:rPr>
                <a:t>2</a:t>
              </a:r>
              <a:r>
                <a:rPr lang="en-US" sz="6600" dirty="0">
                  <a:latin typeface="Times New Roman" panose="02020603050405020304" pitchFamily="18" charset="0"/>
                  <a:cs typeface="Times New Roman" panose="02020603050405020304" pitchFamily="18" charset="0"/>
                </a:rPr>
                <a:t> and Kevin Culligan</a:t>
              </a:r>
              <a:r>
                <a:rPr lang="en-US" sz="6600" baseline="30000" dirty="0">
                  <a:latin typeface="Times New Roman" panose="02020603050405020304" pitchFamily="18" charset="0"/>
                  <a:cs typeface="Times New Roman" panose="02020603050405020304" pitchFamily="18" charset="0"/>
                </a:rPr>
                <a:t>1</a:t>
              </a:r>
              <a:endParaRPr lang="en-US" sz="6600" dirty="0">
                <a:latin typeface="Times New Roman" panose="02020603050405020304" pitchFamily="18" charset="0"/>
                <a:cs typeface="Times New Roman" panose="02020603050405020304" pitchFamily="18" charset="0"/>
              </a:endParaRPr>
            </a:p>
          </p:txBody>
        </p:sp>
        <p:sp>
          <p:nvSpPr>
            <p:cNvPr id="49" name="TextBox 48">
              <a:extLst>
                <a:ext uri="{FF2B5EF4-FFF2-40B4-BE49-F238E27FC236}">
                  <a16:creationId xmlns:a16="http://schemas.microsoft.com/office/drawing/2014/main" id="{90C3C400-6BB5-47EC-A2CE-05FD0E39B744}"/>
                </a:ext>
              </a:extLst>
            </p:cNvPr>
            <p:cNvSpPr txBox="1"/>
            <p:nvPr/>
          </p:nvSpPr>
          <p:spPr>
            <a:xfrm>
              <a:off x="10509879" y="4578634"/>
              <a:ext cx="23234806" cy="830997"/>
            </a:xfrm>
            <a:prstGeom prst="rect">
              <a:avLst/>
            </a:prstGeom>
            <a:noFill/>
          </p:spPr>
          <p:txBody>
            <a:bodyPr wrap="square" rtlCol="0">
              <a:spAutoFit/>
            </a:bodyPr>
            <a:lstStyle/>
            <a:p>
              <a:pPr algn="ctr"/>
              <a:r>
                <a:rPr lang="en-US" sz="4800" i="1" baseline="30000" dirty="0">
                  <a:latin typeface="Times New Roman" panose="02020603050405020304" pitchFamily="18" charset="0"/>
                  <a:cs typeface="Times New Roman" panose="02020603050405020304" pitchFamily="18" charset="0"/>
                </a:rPr>
                <a:t>1</a:t>
              </a:r>
              <a:r>
                <a:rPr lang="en-US" sz="4800" i="1" dirty="0">
                  <a:latin typeface="Times New Roman" panose="02020603050405020304" pitchFamily="18" charset="0"/>
                  <a:cs typeface="Times New Roman" panose="02020603050405020304" pitchFamily="18" charset="0"/>
                </a:rPr>
                <a:t>Department of Molecular, Cellular and Biomedical Sciences</a:t>
              </a:r>
            </a:p>
          </p:txBody>
        </p:sp>
        <p:pic>
          <p:nvPicPr>
            <p:cNvPr id="50" name="Picture 49">
              <a:extLst>
                <a:ext uri="{FF2B5EF4-FFF2-40B4-BE49-F238E27FC236}">
                  <a16:creationId xmlns:a16="http://schemas.microsoft.com/office/drawing/2014/main" id="{D65F2ABB-154D-47A9-947C-1141B518FF86}"/>
                </a:ext>
              </a:extLst>
            </p:cNvPr>
            <p:cNvPicPr>
              <a:picLocks noChangeAspect="1"/>
            </p:cNvPicPr>
            <p:nvPr/>
          </p:nvPicPr>
          <p:blipFill>
            <a:blip r:embed="rId16">
              <a:extLst>
                <a:ext uri="{28A0092B-C50C-407E-A947-70E740481C1C}">
                  <a14:useLocalDpi xmlns:a14="http://schemas.microsoft.com/office/drawing/2010/main" val="0"/>
                </a:ext>
              </a:extLst>
            </a:blip>
            <a:stretch>
              <a:fillRect/>
            </a:stretch>
          </p:blipFill>
          <p:spPr>
            <a:xfrm>
              <a:off x="36815644" y="3473006"/>
              <a:ext cx="5768321" cy="2338509"/>
            </a:xfrm>
            <a:prstGeom prst="rect">
              <a:avLst/>
            </a:prstGeom>
          </p:spPr>
        </p:pic>
        <p:pic>
          <p:nvPicPr>
            <p:cNvPr id="51" name="Picture 50">
              <a:extLst>
                <a:ext uri="{FF2B5EF4-FFF2-40B4-BE49-F238E27FC236}">
                  <a16:creationId xmlns:a16="http://schemas.microsoft.com/office/drawing/2014/main" id="{06DED563-05B3-493A-B05A-E2027D3DA6F7}"/>
                </a:ext>
              </a:extLst>
            </p:cNvPr>
            <p:cNvPicPr>
              <a:picLocks noChangeAspect="1"/>
            </p:cNvPicPr>
            <p:nvPr/>
          </p:nvPicPr>
          <p:blipFill>
            <a:blip r:embed="rId17">
              <a:extLst>
                <a:ext uri="{28A0092B-C50C-407E-A947-70E740481C1C}">
                  <a14:useLocalDpi xmlns:a14="http://schemas.microsoft.com/office/drawing/2010/main" val="0"/>
                </a:ext>
              </a:extLst>
            </a:blip>
            <a:stretch>
              <a:fillRect/>
            </a:stretch>
          </p:blipFill>
          <p:spPr>
            <a:xfrm>
              <a:off x="1325981" y="2843268"/>
              <a:ext cx="3183526" cy="3097774"/>
            </a:xfrm>
            <a:prstGeom prst="rect">
              <a:avLst/>
            </a:prstGeom>
          </p:spPr>
        </p:pic>
        <p:pic>
          <p:nvPicPr>
            <p:cNvPr id="52" name="Picture 51">
              <a:extLst>
                <a:ext uri="{FF2B5EF4-FFF2-40B4-BE49-F238E27FC236}">
                  <a16:creationId xmlns:a16="http://schemas.microsoft.com/office/drawing/2014/main" id="{2E988B6A-262D-462A-B0B4-5E0A9D1347BA}"/>
                </a:ext>
              </a:extLst>
            </p:cNvPr>
            <p:cNvPicPr>
              <a:picLocks noChangeAspect="1"/>
            </p:cNvPicPr>
            <p:nvPr/>
          </p:nvPicPr>
          <p:blipFill>
            <a:blip r:embed="rId18" cstate="print">
              <a:extLst>
                <a:ext uri="{28A0092B-C50C-407E-A947-70E740481C1C}">
                  <a14:useLocalDpi xmlns:a14="http://schemas.microsoft.com/office/drawing/2010/main" val="0"/>
                </a:ext>
              </a:extLst>
            </a:blip>
            <a:stretch>
              <a:fillRect/>
            </a:stretch>
          </p:blipFill>
          <p:spPr>
            <a:xfrm>
              <a:off x="5626731" y="3295507"/>
              <a:ext cx="2984303" cy="2114124"/>
            </a:xfrm>
            <a:prstGeom prst="rect">
              <a:avLst/>
            </a:prstGeom>
          </p:spPr>
        </p:pic>
      </p:grpSp>
      <p:sp>
        <p:nvSpPr>
          <p:cNvPr id="28" name="TextBox 27"/>
          <p:cNvSpPr txBox="1"/>
          <p:nvPr/>
        </p:nvSpPr>
        <p:spPr>
          <a:xfrm>
            <a:off x="32900503" y="11862772"/>
            <a:ext cx="10052050" cy="830997"/>
          </a:xfrm>
          <a:prstGeom prst="rect">
            <a:avLst/>
          </a:prstGeom>
          <a:noFill/>
        </p:spPr>
        <p:txBody>
          <a:bodyPr wrap="square" rtlCol="0">
            <a:spAutoFit/>
          </a:bodyPr>
          <a:lstStyle/>
          <a:p>
            <a:r>
              <a:rPr lang="en-US" sz="2400" b="1" dirty="0">
                <a:latin typeface="Times New Roman" panose="02020603050405020304" pitchFamily="18" charset="0"/>
                <a:cs typeface="Times New Roman" panose="02020603050405020304" pitchFamily="18" charset="0"/>
              </a:rPr>
              <a:t>Figure 1</a:t>
            </a:r>
            <a:r>
              <a:rPr lang="en-US" sz="2400" dirty="0">
                <a:latin typeface="Times New Roman" panose="02020603050405020304" pitchFamily="18" charset="0"/>
                <a:cs typeface="Times New Roman" panose="02020603050405020304" pitchFamily="18" charset="0"/>
              </a:rPr>
              <a:t>: For each strain, plants on the left were exposed to </a:t>
            </a:r>
            <a:r>
              <a:rPr lang="en-US" sz="2400" i="1" dirty="0">
                <a:latin typeface="Times New Roman" panose="02020603050405020304" pitchFamily="18" charset="0"/>
                <a:cs typeface="Times New Roman" panose="02020603050405020304" pitchFamily="18" charset="0"/>
              </a:rPr>
              <a:t>P. syringae</a:t>
            </a:r>
            <a:r>
              <a:rPr lang="en-US" sz="2400" dirty="0">
                <a:latin typeface="Times New Roman" panose="02020603050405020304" pitchFamily="18" charset="0"/>
                <a:cs typeface="Times New Roman" panose="02020603050405020304" pitchFamily="18" charset="0"/>
              </a:rPr>
              <a:t>, while the plants on the right were not exposed to any bacteria.</a:t>
            </a:r>
            <a:endParaRPr lang="en-US" sz="2400" b="1" dirty="0">
              <a:latin typeface="Times New Roman" panose="02020603050405020304" pitchFamily="18" charset="0"/>
              <a:cs typeface="Times New Roman" panose="02020603050405020304" pitchFamily="18" charset="0"/>
            </a:endParaRPr>
          </a:p>
        </p:txBody>
      </p:sp>
      <p:sp>
        <p:nvSpPr>
          <p:cNvPr id="29" name="TextBox 28"/>
          <p:cNvSpPr txBox="1"/>
          <p:nvPr/>
        </p:nvSpPr>
        <p:spPr>
          <a:xfrm>
            <a:off x="1914169" y="24579614"/>
            <a:ext cx="3680919" cy="830997"/>
          </a:xfrm>
          <a:prstGeom prst="rect">
            <a:avLst/>
          </a:prstGeom>
          <a:solidFill>
            <a:schemeClr val="accent6">
              <a:lumMod val="60000"/>
              <a:lumOff val="40000"/>
            </a:schemeClr>
          </a:solidFill>
        </p:spPr>
        <p:txBody>
          <a:bodyPr wrap="square" rtlCol="0">
            <a:spAutoFit/>
          </a:bodyPr>
          <a:lstStyle/>
          <a:p>
            <a:r>
              <a:rPr lang="en-US" sz="2400" b="1" dirty="0">
                <a:latin typeface="Times New Roman" panose="02020603050405020304" pitchFamily="18" charset="0"/>
                <a:cs typeface="Times New Roman" panose="02020603050405020304" pitchFamily="18" charset="0"/>
              </a:rPr>
              <a:t>Figure 1</a:t>
            </a:r>
            <a:r>
              <a:rPr lang="en-US" sz="2400" dirty="0">
                <a:latin typeface="Times New Roman" panose="02020603050405020304" pitchFamily="18" charset="0"/>
                <a:cs typeface="Times New Roman" panose="02020603050405020304" pitchFamily="18" charset="0"/>
              </a:rPr>
              <a:t>: Seedlings are plated on </a:t>
            </a:r>
            <a:r>
              <a:rPr lang="en-US" sz="2400" dirty="0" err="1">
                <a:latin typeface="Times New Roman" panose="02020603050405020304" pitchFamily="18" charset="0"/>
                <a:cs typeface="Times New Roman" panose="02020603050405020304" pitchFamily="18" charset="0"/>
              </a:rPr>
              <a:t>Phyto</a:t>
            </a:r>
            <a:r>
              <a:rPr lang="en-US" sz="2400" dirty="0">
                <a:latin typeface="Times New Roman" panose="02020603050405020304" pitchFamily="18" charset="0"/>
                <a:cs typeface="Times New Roman" panose="02020603050405020304" pitchFamily="18" charset="0"/>
              </a:rPr>
              <a:t>-agar</a:t>
            </a:r>
            <a:endParaRPr lang="en-US" sz="2400" b="1" dirty="0">
              <a:latin typeface="Times New Roman" panose="02020603050405020304" pitchFamily="18" charset="0"/>
              <a:cs typeface="Times New Roman" panose="02020603050405020304" pitchFamily="18" charset="0"/>
            </a:endParaRPr>
          </a:p>
        </p:txBody>
      </p:sp>
      <p:sp>
        <p:nvSpPr>
          <p:cNvPr id="61" name="TextBox 60"/>
          <p:cNvSpPr txBox="1"/>
          <p:nvPr/>
        </p:nvSpPr>
        <p:spPr>
          <a:xfrm>
            <a:off x="6364812" y="24579613"/>
            <a:ext cx="3504519" cy="1200329"/>
          </a:xfrm>
          <a:prstGeom prst="rect">
            <a:avLst/>
          </a:prstGeom>
          <a:solidFill>
            <a:schemeClr val="bg2">
              <a:lumMod val="75000"/>
            </a:schemeClr>
          </a:solidFill>
        </p:spPr>
        <p:txBody>
          <a:bodyPr wrap="square" rtlCol="0">
            <a:spAutoFit/>
          </a:bodyPr>
          <a:lstStyle/>
          <a:p>
            <a:r>
              <a:rPr lang="en-US" sz="2400" b="1" dirty="0">
                <a:latin typeface="Times New Roman" panose="02020603050405020304" pitchFamily="18" charset="0"/>
                <a:cs typeface="Times New Roman" panose="02020603050405020304" pitchFamily="18" charset="0"/>
              </a:rPr>
              <a:t>Figure 2</a:t>
            </a:r>
            <a:r>
              <a:rPr lang="en-US" sz="2400" dirty="0">
                <a:latin typeface="Times New Roman" panose="02020603050405020304" pitchFamily="18" charset="0"/>
                <a:cs typeface="Times New Roman" panose="02020603050405020304" pitchFamily="18" charset="0"/>
              </a:rPr>
              <a:t>: </a:t>
            </a:r>
            <a:r>
              <a:rPr lang="en-US" sz="2400" i="1" dirty="0">
                <a:latin typeface="Times New Roman" panose="02020603050405020304" pitchFamily="18" charset="0"/>
                <a:cs typeface="Times New Roman" panose="02020603050405020304" pitchFamily="18" charset="0"/>
              </a:rPr>
              <a:t>A. thaliana </a:t>
            </a:r>
            <a:r>
              <a:rPr lang="en-US" sz="2400" dirty="0">
                <a:latin typeface="Times New Roman" panose="02020603050405020304" pitchFamily="18" charset="0"/>
                <a:cs typeface="Times New Roman" panose="02020603050405020304" pitchFamily="18" charset="0"/>
              </a:rPr>
              <a:t>plants that are ready for infiltration</a:t>
            </a:r>
            <a:endParaRPr lang="en-US" sz="2400" b="1" dirty="0">
              <a:latin typeface="Times New Roman" panose="02020603050405020304" pitchFamily="18" charset="0"/>
              <a:cs typeface="Times New Roman" panose="02020603050405020304" pitchFamily="18" charset="0"/>
            </a:endParaRPr>
          </a:p>
        </p:txBody>
      </p:sp>
      <p:sp>
        <p:nvSpPr>
          <p:cNvPr id="62" name="TextBox 61"/>
          <p:cNvSpPr txBox="1"/>
          <p:nvPr/>
        </p:nvSpPr>
        <p:spPr>
          <a:xfrm>
            <a:off x="3288381" y="30570355"/>
            <a:ext cx="5234977" cy="830997"/>
          </a:xfrm>
          <a:prstGeom prst="rect">
            <a:avLst/>
          </a:prstGeom>
          <a:solidFill>
            <a:schemeClr val="bg1">
              <a:lumMod val="75000"/>
            </a:schemeClr>
          </a:solidFill>
        </p:spPr>
        <p:txBody>
          <a:bodyPr wrap="square" rtlCol="0">
            <a:spAutoFit/>
          </a:bodyPr>
          <a:lstStyle/>
          <a:p>
            <a:r>
              <a:rPr lang="en-US" sz="2400" b="1" dirty="0">
                <a:latin typeface="Times New Roman" panose="02020603050405020304" pitchFamily="18" charset="0"/>
                <a:cs typeface="Times New Roman" panose="02020603050405020304" pitchFamily="18" charset="0"/>
              </a:rPr>
              <a:t>Figure 3</a:t>
            </a:r>
            <a:r>
              <a:rPr lang="en-US" sz="2400" dirty="0">
                <a:latin typeface="Times New Roman" panose="02020603050405020304" pitchFamily="18" charset="0"/>
                <a:cs typeface="Times New Roman" panose="02020603050405020304" pitchFamily="18" charset="0"/>
              </a:rPr>
              <a:t>: Quadrant streaks of </a:t>
            </a:r>
            <a:r>
              <a:rPr lang="en-US" sz="2400" i="1" dirty="0">
                <a:latin typeface="Times New Roman" panose="02020603050405020304" pitchFamily="18" charset="0"/>
                <a:cs typeface="Times New Roman" panose="02020603050405020304" pitchFamily="18" charset="0"/>
              </a:rPr>
              <a:t>P. syringae </a:t>
            </a:r>
            <a:r>
              <a:rPr lang="en-US" sz="2400" dirty="0">
                <a:latin typeface="Times New Roman" panose="02020603050405020304" pitchFamily="18" charset="0"/>
                <a:cs typeface="Times New Roman" panose="02020603050405020304" pitchFamily="18" charset="0"/>
              </a:rPr>
              <a:t>on NYGA growth media</a:t>
            </a:r>
            <a:endParaRPr lang="en-US" sz="2400" b="1" dirty="0">
              <a:latin typeface="Times New Roman" panose="02020603050405020304" pitchFamily="18" charset="0"/>
              <a:cs typeface="Times New Roman" panose="02020603050405020304" pitchFamily="18" charset="0"/>
            </a:endParaRPr>
          </a:p>
        </p:txBody>
      </p:sp>
      <p:sp>
        <p:nvSpPr>
          <p:cNvPr id="63" name="TextBox 62"/>
          <p:cNvSpPr txBox="1"/>
          <p:nvPr/>
        </p:nvSpPr>
        <p:spPr>
          <a:xfrm>
            <a:off x="11587167" y="12492723"/>
            <a:ext cx="6173976" cy="830997"/>
          </a:xfrm>
          <a:prstGeom prst="rect">
            <a:avLst/>
          </a:prstGeom>
          <a:solidFill>
            <a:srgbClr val="909090"/>
          </a:solidFill>
        </p:spPr>
        <p:txBody>
          <a:bodyPr wrap="square" rtlCol="0">
            <a:spAutoFit/>
          </a:bodyPr>
          <a:lstStyle/>
          <a:p>
            <a:r>
              <a:rPr lang="en-US" sz="2400" b="1" dirty="0">
                <a:latin typeface="Times New Roman" panose="02020603050405020304" pitchFamily="18" charset="0"/>
                <a:cs typeface="Times New Roman" panose="02020603050405020304" pitchFamily="18" charset="0"/>
              </a:rPr>
              <a:t>Figure 5</a:t>
            </a:r>
            <a:r>
              <a:rPr lang="en-US" sz="2400" dirty="0">
                <a:latin typeface="Times New Roman" panose="02020603050405020304" pitchFamily="18" charset="0"/>
                <a:cs typeface="Times New Roman" panose="02020603050405020304" pitchFamily="18" charset="0"/>
              </a:rPr>
              <a:t>: The infiltration system used to infect plants with </a:t>
            </a:r>
            <a:r>
              <a:rPr lang="en-US" sz="2400" i="1" dirty="0">
                <a:latin typeface="Times New Roman" panose="02020603050405020304" pitchFamily="18" charset="0"/>
                <a:cs typeface="Times New Roman" panose="02020603050405020304" pitchFamily="18" charset="0"/>
              </a:rPr>
              <a:t>P. syringae </a:t>
            </a:r>
            <a:r>
              <a:rPr lang="en-US" sz="2400" dirty="0">
                <a:latin typeface="Times New Roman" panose="02020603050405020304" pitchFamily="18" charset="0"/>
                <a:cs typeface="Times New Roman" panose="02020603050405020304" pitchFamily="18" charset="0"/>
              </a:rPr>
              <a:t>or </a:t>
            </a:r>
            <a:r>
              <a:rPr lang="en-US" sz="2400" i="1" dirty="0">
                <a:latin typeface="Times New Roman" panose="02020603050405020304" pitchFamily="18" charset="0"/>
                <a:cs typeface="Times New Roman" panose="02020603050405020304" pitchFamily="18" charset="0"/>
              </a:rPr>
              <a:t>V. parahaemolytcus</a:t>
            </a:r>
            <a:endParaRPr lang="en-US" sz="2400" b="1" dirty="0">
              <a:latin typeface="Times New Roman" panose="02020603050405020304" pitchFamily="18" charset="0"/>
              <a:cs typeface="Times New Roman" panose="02020603050405020304" pitchFamily="18" charset="0"/>
            </a:endParaRPr>
          </a:p>
        </p:txBody>
      </p:sp>
      <p:sp>
        <p:nvSpPr>
          <p:cNvPr id="64" name="TextBox 63"/>
          <p:cNvSpPr txBox="1"/>
          <p:nvPr/>
        </p:nvSpPr>
        <p:spPr>
          <a:xfrm>
            <a:off x="17972163" y="12495783"/>
            <a:ext cx="3663878" cy="830997"/>
          </a:xfrm>
          <a:prstGeom prst="rect">
            <a:avLst/>
          </a:prstGeom>
          <a:solidFill>
            <a:srgbClr val="909090"/>
          </a:solidFill>
        </p:spPr>
        <p:txBody>
          <a:bodyPr wrap="square" rtlCol="0">
            <a:spAutoFit/>
          </a:bodyPr>
          <a:lstStyle/>
          <a:p>
            <a:r>
              <a:rPr lang="en-US" sz="2400" b="1" dirty="0">
                <a:latin typeface="Times New Roman" panose="02020603050405020304" pitchFamily="18" charset="0"/>
                <a:cs typeface="Times New Roman" panose="02020603050405020304" pitchFamily="18" charset="0"/>
              </a:rPr>
              <a:t>Figure 6</a:t>
            </a:r>
            <a:r>
              <a:rPr lang="en-US" sz="2400" dirty="0">
                <a:latin typeface="Times New Roman" panose="02020603050405020304" pitchFamily="18" charset="0"/>
                <a:cs typeface="Times New Roman" panose="02020603050405020304" pitchFamily="18" charset="0"/>
              </a:rPr>
              <a:t>: A close-up of plants being infiltrated</a:t>
            </a:r>
            <a:endParaRPr lang="en-US" sz="2400" b="1" dirty="0">
              <a:latin typeface="Times New Roman" panose="02020603050405020304" pitchFamily="18" charset="0"/>
              <a:cs typeface="Times New Roman" panose="02020603050405020304" pitchFamily="18" charset="0"/>
            </a:endParaRPr>
          </a:p>
        </p:txBody>
      </p:sp>
      <p:sp>
        <p:nvSpPr>
          <p:cNvPr id="65" name="TextBox 64"/>
          <p:cNvSpPr txBox="1"/>
          <p:nvPr/>
        </p:nvSpPr>
        <p:spPr>
          <a:xfrm>
            <a:off x="12223474" y="18723153"/>
            <a:ext cx="3705895" cy="1200329"/>
          </a:xfrm>
          <a:prstGeom prst="rect">
            <a:avLst/>
          </a:prstGeom>
          <a:solidFill>
            <a:schemeClr val="bg2">
              <a:lumMod val="90000"/>
            </a:schemeClr>
          </a:solidFill>
        </p:spPr>
        <p:txBody>
          <a:bodyPr wrap="square" rtlCol="0">
            <a:spAutoFit/>
          </a:bodyPr>
          <a:lstStyle/>
          <a:p>
            <a:r>
              <a:rPr lang="en-US" sz="2400" b="1" dirty="0">
                <a:latin typeface="Times New Roman" panose="02020603050405020304" pitchFamily="18" charset="0"/>
                <a:cs typeface="Times New Roman" panose="02020603050405020304" pitchFamily="18" charset="0"/>
              </a:rPr>
              <a:t>Figure 8</a:t>
            </a:r>
            <a:r>
              <a:rPr lang="en-US" sz="2400" dirty="0">
                <a:latin typeface="Times New Roman" panose="02020603050405020304" pitchFamily="18" charset="0"/>
                <a:cs typeface="Times New Roman" panose="02020603050405020304" pitchFamily="18" charset="0"/>
              </a:rPr>
              <a:t>: One plant being infiltrated, the vacuum has just been turned on</a:t>
            </a:r>
            <a:endParaRPr lang="en-US" sz="2400" b="1" dirty="0">
              <a:latin typeface="Times New Roman" panose="02020603050405020304" pitchFamily="18" charset="0"/>
              <a:cs typeface="Times New Roman" panose="02020603050405020304" pitchFamily="18" charset="0"/>
            </a:endParaRPr>
          </a:p>
        </p:txBody>
      </p:sp>
      <p:sp>
        <p:nvSpPr>
          <p:cNvPr id="66" name="TextBox 65"/>
          <p:cNvSpPr txBox="1"/>
          <p:nvPr/>
        </p:nvSpPr>
        <p:spPr>
          <a:xfrm>
            <a:off x="16959544" y="18728979"/>
            <a:ext cx="3745139" cy="1200329"/>
          </a:xfrm>
          <a:prstGeom prst="rect">
            <a:avLst/>
          </a:prstGeom>
          <a:solidFill>
            <a:schemeClr val="bg2">
              <a:lumMod val="90000"/>
            </a:schemeClr>
          </a:solidFill>
        </p:spPr>
        <p:txBody>
          <a:bodyPr wrap="square" rtlCol="0">
            <a:spAutoFit/>
          </a:bodyPr>
          <a:lstStyle/>
          <a:p>
            <a:r>
              <a:rPr lang="en-US" sz="2400" b="1" dirty="0">
                <a:latin typeface="Times New Roman" panose="02020603050405020304" pitchFamily="18" charset="0"/>
                <a:cs typeface="Times New Roman" panose="02020603050405020304" pitchFamily="18" charset="0"/>
              </a:rPr>
              <a:t>Figure 9</a:t>
            </a:r>
            <a:r>
              <a:rPr lang="en-US" sz="2400" dirty="0">
                <a:latin typeface="Times New Roman" panose="02020603050405020304" pitchFamily="18" charset="0"/>
                <a:cs typeface="Times New Roman" panose="02020603050405020304" pitchFamily="18" charset="0"/>
              </a:rPr>
              <a:t>: The same plant from figure 8, once the pressure has reached 3 </a:t>
            </a:r>
            <a:r>
              <a:rPr lang="en-US" sz="2400" dirty="0" err="1">
                <a:latin typeface="Times New Roman" panose="02020603050405020304" pitchFamily="18" charset="0"/>
                <a:cs typeface="Times New Roman" panose="02020603050405020304" pitchFamily="18" charset="0"/>
              </a:rPr>
              <a:t>Torr</a:t>
            </a:r>
            <a:endParaRPr lang="en-US" sz="2400" b="1" dirty="0">
              <a:latin typeface="Times New Roman" panose="02020603050405020304" pitchFamily="18" charset="0"/>
              <a:cs typeface="Times New Roman" panose="02020603050405020304" pitchFamily="18" charset="0"/>
            </a:endParaRPr>
          </a:p>
        </p:txBody>
      </p:sp>
      <p:sp>
        <p:nvSpPr>
          <p:cNvPr id="67" name="TextBox 66"/>
          <p:cNvSpPr txBox="1"/>
          <p:nvPr/>
        </p:nvSpPr>
        <p:spPr>
          <a:xfrm>
            <a:off x="11996092" y="24511496"/>
            <a:ext cx="3852868" cy="830997"/>
          </a:xfrm>
          <a:prstGeom prst="rect">
            <a:avLst/>
          </a:prstGeom>
          <a:solidFill>
            <a:schemeClr val="bg1">
              <a:lumMod val="75000"/>
            </a:schemeClr>
          </a:solidFill>
        </p:spPr>
        <p:txBody>
          <a:bodyPr wrap="square" rtlCol="0">
            <a:spAutoFit/>
          </a:bodyPr>
          <a:lstStyle/>
          <a:p>
            <a:r>
              <a:rPr lang="en-US" sz="2400" b="1" dirty="0">
                <a:latin typeface="Times New Roman" panose="02020603050405020304" pitchFamily="18" charset="0"/>
                <a:cs typeface="Times New Roman" panose="02020603050405020304" pitchFamily="18" charset="0"/>
              </a:rPr>
              <a:t>Figure 10</a:t>
            </a:r>
            <a:r>
              <a:rPr lang="en-US" sz="2400" dirty="0">
                <a:latin typeface="Times New Roman" panose="02020603050405020304" pitchFamily="18" charset="0"/>
                <a:cs typeface="Times New Roman" panose="02020603050405020304" pitchFamily="18" charset="0"/>
              </a:rPr>
              <a:t>: Infiltrated leaves are cut for sampling</a:t>
            </a:r>
            <a:endParaRPr lang="en-US" sz="2400" b="1" dirty="0">
              <a:latin typeface="Times New Roman" panose="02020603050405020304" pitchFamily="18" charset="0"/>
              <a:cs typeface="Times New Roman" panose="02020603050405020304" pitchFamily="18" charset="0"/>
            </a:endParaRPr>
          </a:p>
        </p:txBody>
      </p:sp>
      <p:sp>
        <p:nvSpPr>
          <p:cNvPr id="68" name="TextBox 67"/>
          <p:cNvSpPr txBox="1"/>
          <p:nvPr/>
        </p:nvSpPr>
        <p:spPr>
          <a:xfrm>
            <a:off x="16609381" y="24511902"/>
            <a:ext cx="4060226" cy="830997"/>
          </a:xfrm>
          <a:prstGeom prst="rect">
            <a:avLst/>
          </a:prstGeom>
          <a:solidFill>
            <a:schemeClr val="bg1">
              <a:lumMod val="75000"/>
            </a:schemeClr>
          </a:solidFill>
        </p:spPr>
        <p:txBody>
          <a:bodyPr wrap="square" rtlCol="0">
            <a:spAutoFit/>
          </a:bodyPr>
          <a:lstStyle/>
          <a:p>
            <a:r>
              <a:rPr lang="en-US" sz="2400" b="1" dirty="0">
                <a:latin typeface="Times New Roman" panose="02020603050405020304" pitchFamily="18" charset="0"/>
                <a:cs typeface="Times New Roman" panose="02020603050405020304" pitchFamily="18" charset="0"/>
              </a:rPr>
              <a:t>Figure 11</a:t>
            </a:r>
            <a:r>
              <a:rPr lang="en-US" sz="2400" dirty="0">
                <a:latin typeface="Times New Roman" panose="02020603050405020304" pitchFamily="18" charset="0"/>
                <a:cs typeface="Times New Roman" panose="02020603050405020304" pitchFamily="18" charset="0"/>
              </a:rPr>
              <a:t>: Infiltrated leaf samples are plated on NYGA</a:t>
            </a:r>
            <a:endParaRPr lang="en-US" sz="2400" b="1" dirty="0">
              <a:latin typeface="Times New Roman" panose="02020603050405020304" pitchFamily="18" charset="0"/>
              <a:cs typeface="Times New Roman" panose="02020603050405020304" pitchFamily="18" charset="0"/>
            </a:endParaRPr>
          </a:p>
        </p:txBody>
      </p:sp>
      <p:sp>
        <p:nvSpPr>
          <p:cNvPr id="69" name="TextBox 68"/>
          <p:cNvSpPr txBox="1"/>
          <p:nvPr/>
        </p:nvSpPr>
        <p:spPr>
          <a:xfrm>
            <a:off x="12448342" y="30426260"/>
            <a:ext cx="8326517" cy="830997"/>
          </a:xfrm>
          <a:prstGeom prst="rect">
            <a:avLst/>
          </a:prstGeom>
          <a:solidFill>
            <a:schemeClr val="accent6">
              <a:lumMod val="40000"/>
              <a:lumOff val="60000"/>
            </a:schemeClr>
          </a:solidFill>
        </p:spPr>
        <p:txBody>
          <a:bodyPr wrap="square" rtlCol="0">
            <a:spAutoFit/>
          </a:bodyPr>
          <a:lstStyle/>
          <a:p>
            <a:r>
              <a:rPr lang="en-US" sz="2400" b="1" dirty="0">
                <a:latin typeface="Times New Roman" panose="02020603050405020304" pitchFamily="18" charset="0"/>
                <a:cs typeface="Times New Roman" panose="02020603050405020304" pitchFamily="18" charset="0"/>
              </a:rPr>
              <a:t>Figure 12</a:t>
            </a:r>
            <a:r>
              <a:rPr lang="en-US" sz="2400" dirty="0">
                <a:latin typeface="Times New Roman" panose="02020603050405020304" pitchFamily="18" charset="0"/>
                <a:cs typeface="Times New Roman" panose="02020603050405020304" pitchFamily="18" charset="0"/>
              </a:rPr>
              <a:t>: Colonies of </a:t>
            </a:r>
            <a:r>
              <a:rPr lang="en-US" sz="2400" i="1" dirty="0">
                <a:latin typeface="Times New Roman" panose="02020603050405020304" pitchFamily="18" charset="0"/>
                <a:cs typeface="Times New Roman" panose="02020603050405020304" pitchFamily="18" charset="0"/>
              </a:rPr>
              <a:t>P. syringae </a:t>
            </a:r>
            <a:r>
              <a:rPr lang="en-US" sz="2400" dirty="0">
                <a:latin typeface="Times New Roman" panose="02020603050405020304" pitchFamily="18" charset="0"/>
                <a:cs typeface="Times New Roman" panose="02020603050405020304" pitchFamily="18" charset="0"/>
              </a:rPr>
              <a:t>from infiltrated </a:t>
            </a:r>
            <a:r>
              <a:rPr lang="en-US" sz="2400" i="1" dirty="0">
                <a:latin typeface="Times New Roman" panose="02020603050405020304" pitchFamily="18" charset="0"/>
                <a:cs typeface="Times New Roman" panose="02020603050405020304" pitchFamily="18" charset="0"/>
              </a:rPr>
              <a:t>A. thaliana </a:t>
            </a:r>
            <a:r>
              <a:rPr lang="en-US" sz="2400" dirty="0">
                <a:latin typeface="Times New Roman" panose="02020603050405020304" pitchFamily="18" charset="0"/>
                <a:cs typeface="Times New Roman" panose="02020603050405020304" pitchFamily="18" charset="0"/>
              </a:rPr>
              <a:t>leaves after being incubated in 28°C for 48 hours</a:t>
            </a:r>
            <a:endParaRPr lang="en-US" sz="2400" b="1" dirty="0">
              <a:latin typeface="Times New Roman" panose="02020603050405020304" pitchFamily="18" charset="0"/>
              <a:cs typeface="Times New Roman" panose="02020603050405020304" pitchFamily="18" charset="0"/>
            </a:endParaRPr>
          </a:p>
        </p:txBody>
      </p:sp>
      <p:sp>
        <p:nvSpPr>
          <p:cNvPr id="71" name="TextBox 70">
            <a:extLst>
              <a:ext uri="{FF2B5EF4-FFF2-40B4-BE49-F238E27FC236}">
                <a16:creationId xmlns:a16="http://schemas.microsoft.com/office/drawing/2014/main" id="{90C3C400-6BB5-47EC-A2CE-05FD0E39B744}"/>
              </a:ext>
            </a:extLst>
          </p:cNvPr>
          <p:cNvSpPr txBox="1"/>
          <p:nvPr/>
        </p:nvSpPr>
        <p:spPr>
          <a:xfrm>
            <a:off x="10649829" y="5399255"/>
            <a:ext cx="23234806" cy="830997"/>
          </a:xfrm>
          <a:prstGeom prst="rect">
            <a:avLst/>
          </a:prstGeom>
          <a:noFill/>
        </p:spPr>
        <p:txBody>
          <a:bodyPr wrap="square" rtlCol="0">
            <a:spAutoFit/>
          </a:bodyPr>
          <a:lstStyle/>
          <a:p>
            <a:pPr algn="ctr"/>
            <a:r>
              <a:rPr lang="en-US" sz="4800" i="1" baseline="30000" dirty="0">
                <a:latin typeface="Times New Roman" panose="02020603050405020304" pitchFamily="18" charset="0"/>
                <a:cs typeface="Times New Roman" panose="02020603050405020304" pitchFamily="18" charset="0"/>
              </a:rPr>
              <a:t>2</a:t>
            </a:r>
            <a:r>
              <a:rPr lang="en-US" sz="4800" i="1" dirty="0">
                <a:latin typeface="Times New Roman" panose="02020603050405020304" pitchFamily="18" charset="0"/>
                <a:cs typeface="Times New Roman" panose="02020603050405020304" pitchFamily="18" charset="0"/>
              </a:rPr>
              <a:t>Department of Biochemistry, University of New Hampshire , Durham, NH 03824</a:t>
            </a:r>
          </a:p>
        </p:txBody>
      </p:sp>
      <p:sp>
        <p:nvSpPr>
          <p:cNvPr id="31" name="TextBox 30"/>
          <p:cNvSpPr txBox="1"/>
          <p:nvPr/>
        </p:nvSpPr>
        <p:spPr>
          <a:xfrm>
            <a:off x="22248813" y="8043142"/>
            <a:ext cx="10058400" cy="461665"/>
          </a:xfrm>
          <a:prstGeom prst="rect">
            <a:avLst/>
          </a:prstGeom>
          <a:noFill/>
        </p:spPr>
        <p:txBody>
          <a:bodyPr wrap="square" rtlCol="0">
            <a:spAutoFit/>
          </a:bodyPr>
          <a:lstStyle/>
          <a:p>
            <a:pPr algn="ctr"/>
            <a:r>
              <a:rPr lang="en-US" sz="2400" b="1" dirty="0">
                <a:latin typeface="Times New Roman" panose="02020603050405020304" pitchFamily="18" charset="0"/>
                <a:cs typeface="Times New Roman" panose="02020603050405020304" pitchFamily="18" charset="0"/>
              </a:rPr>
              <a:t>Table 1</a:t>
            </a:r>
            <a:r>
              <a:rPr lang="en-US" sz="2400" dirty="0">
                <a:latin typeface="Times New Roman" panose="02020603050405020304" pitchFamily="18" charset="0"/>
                <a:cs typeface="Times New Roman" panose="02020603050405020304" pitchFamily="18" charset="0"/>
              </a:rPr>
              <a:t>: Survival rate of </a:t>
            </a:r>
            <a:r>
              <a:rPr lang="en-US" sz="2400" i="1" dirty="0">
                <a:latin typeface="Times New Roman" panose="02020603050405020304" pitchFamily="18" charset="0"/>
                <a:cs typeface="Times New Roman" panose="02020603050405020304" pitchFamily="18" charset="0"/>
              </a:rPr>
              <a:t>A. thaliana </a:t>
            </a:r>
            <a:r>
              <a:rPr lang="en-US" sz="2400" dirty="0">
                <a:latin typeface="Times New Roman" panose="02020603050405020304" pitchFamily="18" charset="0"/>
                <a:cs typeface="Times New Roman" panose="02020603050405020304" pitchFamily="18" charset="0"/>
              </a:rPr>
              <a:t>leaf tissue after exposure to MgCl</a:t>
            </a:r>
            <a:r>
              <a:rPr lang="en-US" sz="2400" baseline="-25000" dirty="0">
                <a:latin typeface="Times New Roman" panose="02020603050405020304" pitchFamily="18" charset="0"/>
                <a:cs typeface="Times New Roman" panose="02020603050405020304" pitchFamily="18" charset="0"/>
              </a:rPr>
              <a:t>2</a:t>
            </a:r>
            <a:endParaRPr lang="en-US" sz="2400" dirty="0">
              <a:latin typeface="Times New Roman" panose="02020603050405020304" pitchFamily="18" charset="0"/>
              <a:cs typeface="Times New Roman" panose="02020603050405020304" pitchFamily="18" charset="0"/>
            </a:endParaRPr>
          </a:p>
        </p:txBody>
      </p:sp>
      <p:pic>
        <p:nvPicPr>
          <p:cNvPr id="5138" name="Picture 18" descr="https://lh3.googleusercontent.com/SBHdU8TIDNFY1_cixHyrOD8Lf7denzISfte3T6VvOZ82bufb7DxvnWuXQtVT6JzS1WcvqzfV-oGmqbNPvXwFZHQeITLhWv4JqL99E0MvnUkHG5IbLxrdCJYbjt_M41J2wVXTB5NkGaHboS0RshhXoHIxtmoPI9StqTFaF3rvR0Mmah6_hI5QBFCtcR3zzLVPfGbb7k78a_rRCWLWjbCxo7TnMpUomb5jYP3WpgUni0vWxxzR9D-nXxsm7rR8gAQPnXl3yKg8eOuM-a263voV96x0xW8noO4YFeQbKGrTcS7Grxnr9wLzsEUIzRn8K4RO5c4LrunJD2otWkz3nBO0xNgqB1tEHTsnnd4wI7_Ntx3kLAirJewTP1W1M5oE2nSgDIeV6830nbkUNHR8XPhcxdE48fxclr_n6arLd6jZ0GLrytJ96yyA4vy27lSVQ4o5LmZKu911MrHUXca7GP1-2LhldFU0rNzqNKujPXiMYThaYBqUeVNNPDSGkg8qoyrcaXYMOffVB4tEy8hy_871AJFE33HJPxDXTpIi2WvVWOWKg4TLsh5DlEWexsB_ozgA1z8LBzetCuqh9xcjl6IhYj0gx_xcZJZBWi0W19yvHoy6Lh4g95AcoD4=w480-h360-no">
            <a:extLst>
              <a:ext uri="{FF2B5EF4-FFF2-40B4-BE49-F238E27FC236}">
                <a16:creationId xmlns:a16="http://schemas.microsoft.com/office/drawing/2014/main" id="{4458DF3F-D431-4F87-98A7-E514CC4FC6A8}"/>
              </a:ext>
            </a:extLst>
          </p:cNvPr>
          <p:cNvPicPr>
            <a:picLocks noChangeAspect="1" noChangeArrowheads="1"/>
          </p:cNvPicPr>
          <p:nvPr/>
        </p:nvPicPr>
        <p:blipFill rotWithShape="1">
          <a:blip r:embed="rId19">
            <a:extLst>
              <a:ext uri="{28A0092B-C50C-407E-A947-70E740481C1C}">
                <a14:useLocalDpi xmlns:a14="http://schemas.microsoft.com/office/drawing/2010/main" val="0"/>
              </a:ext>
            </a:extLst>
          </a:blip>
          <a:srcRect l="31449" t="11417" r="28271" b="24811"/>
          <a:stretch/>
        </p:blipFill>
        <p:spPr bwMode="auto">
          <a:xfrm>
            <a:off x="12223474" y="14335290"/>
            <a:ext cx="3705895" cy="4387863"/>
          </a:xfrm>
          <a:prstGeom prst="rect">
            <a:avLst/>
          </a:prstGeom>
          <a:noFill/>
          <a:extLst>
            <a:ext uri="{909E8E84-426E-40DD-AFC4-6F175D3DCCD1}">
              <a14:hiddenFill xmlns:a14="http://schemas.microsoft.com/office/drawing/2010/main">
                <a:solidFill>
                  <a:srgbClr val="FFFFFF"/>
                </a:solidFill>
              </a14:hiddenFill>
            </a:ext>
          </a:extLst>
        </p:spPr>
      </p:pic>
      <p:graphicFrame>
        <p:nvGraphicFramePr>
          <p:cNvPr id="70" name="Chart 69">
            <a:extLst>
              <a:ext uri="{FF2B5EF4-FFF2-40B4-BE49-F238E27FC236}">
                <a16:creationId xmlns:a16="http://schemas.microsoft.com/office/drawing/2014/main" id="{C05C843B-5D3A-40F7-9C64-2620B12A2DF3}"/>
              </a:ext>
            </a:extLst>
          </p:cNvPr>
          <p:cNvGraphicFramePr>
            <a:graphicFrameLocks/>
          </p:cNvGraphicFramePr>
          <p:nvPr>
            <p:extLst>
              <p:ext uri="{D42A27DB-BD31-4B8C-83A1-F6EECF244321}">
                <p14:modId xmlns:p14="http://schemas.microsoft.com/office/powerpoint/2010/main" val="2332287390"/>
              </p:ext>
            </p:extLst>
          </p:nvPr>
        </p:nvGraphicFramePr>
        <p:xfrm>
          <a:off x="22250400" y="15258013"/>
          <a:ext cx="10058400" cy="5758461"/>
        </p:xfrm>
        <a:graphic>
          <a:graphicData uri="http://schemas.openxmlformats.org/drawingml/2006/chart">
            <c:chart xmlns:c="http://schemas.openxmlformats.org/drawingml/2006/chart" xmlns:r="http://schemas.openxmlformats.org/officeDocument/2006/relationships" r:id="rId20"/>
          </a:graphicData>
        </a:graphic>
      </p:graphicFrame>
    </p:spTree>
    <p:extLst>
      <p:ext uri="{BB962C8B-B14F-4D97-AF65-F5344CB8AC3E}">
        <p14:creationId xmlns:p14="http://schemas.microsoft.com/office/powerpoint/2010/main" val="3425218134"/>
      </p:ext>
    </p:extLst>
  </p:cSld>
  <p:clrMapOvr>
    <a:masterClrMapping/>
  </p:clrMapOvr>
</p:sld>
</file>

<file path=ppt/theme/theme1.xml><?xml version="1.0" encoding="utf-8"?>
<a:theme xmlns:a="http://schemas.openxmlformats.org/drawingml/2006/main" name="36x48-Template-V2b">
  <a:themeElements>
    <a:clrScheme name="Paper">
      <a:dk1>
        <a:sysClr val="windowText" lastClr="000000"/>
      </a:dk1>
      <a:lt1>
        <a:sysClr val="window" lastClr="FFFFFF"/>
      </a:lt1>
      <a:dk2>
        <a:srgbClr val="444D26"/>
      </a:dk2>
      <a:lt2>
        <a:srgbClr val="FEFAC9"/>
      </a:lt2>
      <a:accent1>
        <a:srgbClr val="A5B592"/>
      </a:accent1>
      <a:accent2>
        <a:srgbClr val="F3A447"/>
      </a:accent2>
      <a:accent3>
        <a:srgbClr val="E7BC29"/>
      </a:accent3>
      <a:accent4>
        <a:srgbClr val="D092A7"/>
      </a:accent4>
      <a:accent5>
        <a:srgbClr val="9C85C0"/>
      </a:accent5>
      <a:accent6>
        <a:srgbClr val="809EC2"/>
      </a:accent6>
      <a:hlink>
        <a:srgbClr val="8E58B6"/>
      </a:hlink>
      <a:folHlink>
        <a:srgbClr val="7F6F6F"/>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txDef>
      <a:spPr>
        <a:noFill/>
      </a:spPr>
      <a:bodyPr wrap="square" rtlCol="0">
        <a:spAutoFit/>
      </a:bodyPr>
      <a:lstStyle>
        <a:defPPr>
          <a:defRPr sz="2500" dirty="0">
            <a:latin typeface="Times New Roman" panose="02020603050405020304" pitchFamily="18" charset="0"/>
            <a:cs typeface="Times New Roman" panose="02020603050405020304" pitchFamily="18" charset="0"/>
          </a:defRPr>
        </a:defPPr>
      </a:lstStyle>
    </a:txDef>
  </a:objectDefaults>
  <a:extraClrSchemeLst/>
</a:theme>
</file>

<file path=ppt/theme/theme2.xml><?xml version="1.0" encoding="utf-8"?>
<a:theme xmlns:a="http://schemas.openxmlformats.org/drawingml/2006/main" name="1_Classic 3 Columns">
  <a:themeElements>
    <a:clrScheme name="Paper">
      <a:dk1>
        <a:sysClr val="windowText" lastClr="000000"/>
      </a:dk1>
      <a:lt1>
        <a:sysClr val="window" lastClr="FFFFFF"/>
      </a:lt1>
      <a:dk2>
        <a:srgbClr val="444D26"/>
      </a:dk2>
      <a:lt2>
        <a:srgbClr val="FEFAC9"/>
      </a:lt2>
      <a:accent1>
        <a:srgbClr val="A5B592"/>
      </a:accent1>
      <a:accent2>
        <a:srgbClr val="F3A447"/>
      </a:accent2>
      <a:accent3>
        <a:srgbClr val="E7BC29"/>
      </a:accent3>
      <a:accent4>
        <a:srgbClr val="D092A7"/>
      </a:accent4>
      <a:accent5>
        <a:srgbClr val="9C85C0"/>
      </a:accent5>
      <a:accent6>
        <a:srgbClr val="809EC2"/>
      </a:accent6>
      <a:hlink>
        <a:srgbClr val="8E58B6"/>
      </a:hlink>
      <a:folHlink>
        <a:srgbClr val="7F6F6F"/>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txDef>
      <a:spPr>
        <a:noFill/>
      </a:spPr>
      <a:bodyPr wrap="square" rtlCol="0">
        <a:spAutoFit/>
      </a:bodyPr>
      <a:lstStyle>
        <a:defPPr>
          <a:defRPr sz="2500" dirty="0">
            <a:latin typeface="Times New Roman" panose="02020603050405020304" pitchFamily="18" charset="0"/>
            <a:cs typeface="Times New Roman" panose="02020603050405020304" pitchFamily="18" charset="0"/>
          </a:defRPr>
        </a:defPPr>
      </a:lstStyle>
    </a:txDef>
  </a:objectDefaults>
  <a:extraClrSchemeLst/>
</a:theme>
</file>

<file path=ppt/theme/theme3.xml><?xml version="1.0" encoding="utf-8"?>
<a:theme xmlns:a="http://schemas.openxmlformats.org/drawingml/2006/main" name="Classic - Wide Center">
  <a:themeElements>
    <a:clrScheme name="Paper">
      <a:dk1>
        <a:sysClr val="windowText" lastClr="000000"/>
      </a:dk1>
      <a:lt1>
        <a:sysClr val="window" lastClr="FFFFFF"/>
      </a:lt1>
      <a:dk2>
        <a:srgbClr val="444D26"/>
      </a:dk2>
      <a:lt2>
        <a:srgbClr val="FEFAC9"/>
      </a:lt2>
      <a:accent1>
        <a:srgbClr val="A5B592"/>
      </a:accent1>
      <a:accent2>
        <a:srgbClr val="F3A447"/>
      </a:accent2>
      <a:accent3>
        <a:srgbClr val="E7BC29"/>
      </a:accent3>
      <a:accent4>
        <a:srgbClr val="D092A7"/>
      </a:accent4>
      <a:accent5>
        <a:srgbClr val="9C85C0"/>
      </a:accent5>
      <a:accent6>
        <a:srgbClr val="809EC2"/>
      </a:accent6>
      <a:hlink>
        <a:srgbClr val="8E58B6"/>
      </a:hlink>
      <a:folHlink>
        <a:srgbClr val="7F6F6F"/>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txDef>
      <a:spPr>
        <a:noFill/>
      </a:spPr>
      <a:bodyPr wrap="square" rtlCol="0">
        <a:spAutoFit/>
      </a:bodyPr>
      <a:lstStyle>
        <a:defPPr>
          <a:defRPr sz="2500" dirty="0">
            <a:latin typeface="Times New Roman" panose="02020603050405020304" pitchFamily="18" charset="0"/>
            <a:cs typeface="Times New Roman" panose="02020603050405020304" pitchFamily="18" charset="0"/>
          </a:defRPr>
        </a:defPPr>
      </a:lstStyle>
    </a:txDef>
  </a:objectDefaults>
  <a:extraClrSchemeLst/>
</a:theme>
</file>

<file path=ppt/theme/theme4.xml><?xml version="1.0" encoding="utf-8"?>
<a:theme xmlns:a="http://schemas.openxmlformats.org/drawingml/2006/main" name="Facet">
  <a:themeElements>
    <a:clrScheme name="Facet">
      <a:dk1>
        <a:sysClr val="windowText" lastClr="000000"/>
      </a:dk1>
      <a:lt1>
        <a:sysClr val="window" lastClr="FFFFFF"/>
      </a:lt1>
      <a:dk2>
        <a:srgbClr val="2C3C43"/>
      </a:dk2>
      <a:lt2>
        <a:srgbClr val="EBEBEB"/>
      </a:lt2>
      <a:accent1>
        <a:srgbClr val="90C226"/>
      </a:accent1>
      <a:accent2>
        <a:srgbClr val="54A021"/>
      </a:accent2>
      <a:accent3>
        <a:srgbClr val="E6B91E"/>
      </a:accent3>
      <a:accent4>
        <a:srgbClr val="E76618"/>
      </a:accent4>
      <a:accent5>
        <a:srgbClr val="C42F1A"/>
      </a:accent5>
      <a:accent6>
        <a:srgbClr val="918655"/>
      </a:accent6>
      <a:hlink>
        <a:srgbClr val="99CA3C"/>
      </a:hlink>
      <a:folHlink>
        <a:srgbClr val="B9D181"/>
      </a:folHlink>
    </a:clrScheme>
    <a:fontScheme name="Facet">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CFBC31BA-B70F-4F30-BCAA-4F3011E16C4D}"/>
    </a:ext>
  </a:extLst>
</a:theme>
</file>

<file path=ppt/theme/theme5.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6.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36x48-Template-V2b</Template>
  <TotalTime>1130</TotalTime>
  <Words>771</Words>
  <Application>Microsoft Office PowerPoint</Application>
  <PresentationFormat>Custom</PresentationFormat>
  <Paragraphs>69</Paragraphs>
  <Slides>1</Slides>
  <Notes>1</Notes>
  <HiddenSlides>0</HiddenSlides>
  <MMClips>0</MMClips>
  <ScaleCrop>false</ScaleCrop>
  <HeadingPairs>
    <vt:vector size="8" baseType="variant">
      <vt:variant>
        <vt:lpstr>Fonts Used</vt:lpstr>
      </vt:variant>
      <vt:variant>
        <vt:i4>5</vt:i4>
      </vt:variant>
      <vt:variant>
        <vt:lpstr>Theme</vt:lpstr>
      </vt:variant>
      <vt:variant>
        <vt:i4>4</vt:i4>
      </vt:variant>
      <vt:variant>
        <vt:lpstr>Embedded OLE Servers</vt:lpstr>
      </vt:variant>
      <vt:variant>
        <vt:i4>1</vt:i4>
      </vt:variant>
      <vt:variant>
        <vt:lpstr>Slide Titles</vt:lpstr>
      </vt:variant>
      <vt:variant>
        <vt:i4>1</vt:i4>
      </vt:variant>
    </vt:vector>
  </HeadingPairs>
  <TitlesOfParts>
    <vt:vector size="11" baseType="lpstr">
      <vt:lpstr>Arial</vt:lpstr>
      <vt:lpstr>Calibri</vt:lpstr>
      <vt:lpstr>Times New Roman</vt:lpstr>
      <vt:lpstr>Trebuchet MS</vt:lpstr>
      <vt:lpstr>Wingdings 3</vt:lpstr>
      <vt:lpstr>36x48-Template-V2b</vt:lpstr>
      <vt:lpstr>1_Classic 3 Columns</vt:lpstr>
      <vt:lpstr>Classic - Wide Center</vt:lpstr>
      <vt:lpstr>Facet</vt:lpstr>
      <vt:lpstr>Image</vt:lpstr>
      <vt:lpstr>PowerPoint Presentation</vt:lpstr>
    </vt:vector>
  </TitlesOfParts>
  <Company>Hewlett-Packard Company</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CanterburyMedia</dc:creator>
  <dc:description>This template is the property of PosterPresentations.com. Call us if you need help with this poster template._x000d_
1-866-649-3004           _x000d_
 (c)PosterPresentations.com</dc:description>
  <cp:lastModifiedBy>Emily Berry</cp:lastModifiedBy>
  <cp:revision>262</cp:revision>
  <dcterms:created xsi:type="dcterms:W3CDTF">2012-02-03T19:11:35Z</dcterms:created>
  <dcterms:modified xsi:type="dcterms:W3CDTF">2017-07-20T17:38:39Z</dcterms:modified>
</cp:coreProperties>
</file>