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431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7023100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1pPr>
    <a:lvl2pPr marL="400050" indent="5715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2pPr>
    <a:lvl3pPr marL="800100" indent="1143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3pPr>
    <a:lvl4pPr marL="1200150" indent="17145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4pPr>
    <a:lvl5pPr marL="1600200" indent="228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5pPr>
    <a:lvl6pPr marL="2286000" algn="l" defTabSz="457200" rtl="0" eaLnBrk="1" latinLnBrk="0" hangingPunct="1"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6pPr>
    <a:lvl7pPr marL="2743200" algn="l" defTabSz="457200" rtl="0" eaLnBrk="1" latinLnBrk="0" hangingPunct="1"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7pPr>
    <a:lvl8pPr marL="3200400" algn="l" defTabSz="457200" rtl="0" eaLnBrk="1" latinLnBrk="0" hangingPunct="1"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8pPr>
    <a:lvl9pPr marL="3657600" algn="l" defTabSz="457200" rtl="0" eaLnBrk="1" latinLnBrk="0" hangingPunct="1">
      <a:defRPr sz="2800" b="1" kern="1200">
        <a:solidFill>
          <a:schemeClr val="tx1"/>
        </a:solidFill>
        <a:latin typeface="Arial" charset="0"/>
        <a:ea typeface="MS PGothic" charset="0"/>
        <a:cs typeface="MS PGothic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8C9"/>
    <a:srgbClr val="F78DC2"/>
    <a:srgbClr val="FF0080"/>
    <a:srgbClr val="FF8AD8"/>
    <a:srgbClr val="FF6FCF"/>
    <a:srgbClr val="66FFFF"/>
    <a:srgbClr val="BBDEEF"/>
    <a:srgbClr val="8AC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5" d="100"/>
          <a:sy n="85" d="100"/>
        </p:scale>
        <p:origin x="12616" y="12376"/>
      </p:cViewPr>
      <p:guideLst>
        <p:guide orient="horz" pos="864"/>
        <p:guide orient="horz" pos="19570"/>
        <p:guide orient="horz" pos="14818"/>
        <p:guide orient="horz" pos="2435"/>
        <p:guide orient="horz" pos="908"/>
        <p:guide pos="1109"/>
        <p:guide pos="1450"/>
        <p:guide pos="26837"/>
        <p:guide pos="8789"/>
        <p:guide pos="8534"/>
        <p:guide pos="18432"/>
        <p:guide pos="9686"/>
        <p:guide pos="1928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0416" tIns="45208" rIns="90416" bIns="45208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wrap="square" lIns="90416" tIns="45208" rIns="90416" bIns="4520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E482619-36C5-4744-8AAE-AC974BA75E87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0416" tIns="45208" rIns="90416" bIns="45208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wrap="square" lIns="90416" tIns="45208" rIns="90416" bIns="4520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45C24E5-6D97-B94E-B518-049B1839BF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482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8" tIns="46659" rIns="93318" bIns="46659" numCol="1" anchor="t" anchorCtr="0" compatLnSpc="1">
            <a:prstTxWarp prst="textNoShape">
              <a:avLst/>
            </a:prstTxWarp>
          </a:bodyPr>
          <a:lstStyle>
            <a:lvl1pPr defTabSz="932414" eaLnBrk="1" hangingPunct="1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8" tIns="46659" rIns="93318" bIns="46659" numCol="1" anchor="t" anchorCtr="0" compatLnSpc="1">
            <a:prstTxWarp prst="textNoShape">
              <a:avLst/>
            </a:prstTxWarp>
          </a:bodyPr>
          <a:lstStyle>
            <a:lvl1pPr algn="r" defTabSz="932414" eaLnBrk="1" hangingPunct="1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22775"/>
            <a:ext cx="5619750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8" tIns="46659" rIns="93318" bIns="466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8" tIns="46659" rIns="93318" bIns="46659" numCol="1" anchor="b" anchorCtr="0" compatLnSpc="1">
            <a:prstTxWarp prst="textNoShape">
              <a:avLst/>
            </a:prstTxWarp>
          </a:bodyPr>
          <a:lstStyle>
            <a:lvl1pPr defTabSz="932414" eaLnBrk="1" hangingPunct="1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42375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8" tIns="46659" rIns="93318" bIns="4665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 b="0"/>
            </a:lvl1pPr>
          </a:lstStyle>
          <a:p>
            <a:fld id="{8E969EDA-EF6C-0741-B286-DBA704C64A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543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anose="020B0600070205080204" pitchFamily="34" charset="-128"/>
        <a:cs typeface="MS PGothic" charset="0"/>
      </a:defRPr>
    </a:lvl1pPr>
    <a:lvl2pPr marL="40005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anose="020B0600070205080204" pitchFamily="34" charset="-128"/>
        <a:cs typeface="MS PGothic" charset="0"/>
      </a:defRPr>
    </a:lvl2pPr>
    <a:lvl3pPr marL="8001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anose="020B0600070205080204" pitchFamily="34" charset="-128"/>
        <a:cs typeface="MS PGothic" charset="0"/>
      </a:defRPr>
    </a:lvl3pPr>
    <a:lvl4pPr marL="120015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anose="020B0600070205080204" pitchFamily="34" charset="-128"/>
        <a:cs typeface="MS PGothic" charset="0"/>
      </a:defRPr>
    </a:lvl4pPr>
    <a:lvl5pPr marL="1600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anose="020B0600070205080204" pitchFamily="34" charset="-128"/>
        <a:cs typeface="MS PGothic" charset="0"/>
      </a:defRPr>
    </a:lvl5pPr>
    <a:lvl6pPr marL="20002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6pPr>
    <a:lvl7pPr marL="24003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7pPr>
    <a:lvl8pPr marL="28003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8pPr>
    <a:lvl9pPr marL="32004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33425" indent="-280988" defTabSz="931863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28713" indent="-225425" defTabSz="931863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581150" indent="-225425" defTabSz="931863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33588" indent="-225425" defTabSz="931863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490788" indent="-225425" defTabSz="931863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47988" indent="-225425" defTabSz="931863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05188" indent="-225425" defTabSz="931863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62388" indent="-225425" defTabSz="931863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E1DEBC0C-D156-FD48-95A5-F14BCCCFEFAE}" type="slidenum">
              <a:rPr lang="en-US" sz="1200" b="0"/>
              <a:pPr/>
              <a:t>1</a:t>
            </a:fld>
            <a:endParaRPr lang="en-US" sz="1200" b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 eaLnBrk="1" hangingPunct="1">
              <a:defRPr/>
            </a:pPr>
            <a:endParaRPr lang="x-none" altLang="x-none">
              <a:ea typeface="ＭＳ Ｐゴシック" charset="-128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126" y="10225565"/>
            <a:ext cx="37306954" cy="7056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4249" y="18653760"/>
            <a:ext cx="30722710" cy="84124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91878" indent="0" algn="ctr">
              <a:buNone/>
              <a:defRPr/>
            </a:lvl2pPr>
            <a:lvl3pPr marL="783756" indent="0" algn="ctr">
              <a:buNone/>
              <a:defRPr/>
            </a:lvl3pPr>
            <a:lvl4pPr marL="1175634" indent="0" algn="ctr">
              <a:buNone/>
              <a:defRPr/>
            </a:lvl4pPr>
            <a:lvl5pPr marL="1567512" indent="0" algn="ctr">
              <a:buNone/>
              <a:defRPr/>
            </a:lvl5pPr>
            <a:lvl6pPr marL="1959389" indent="0" algn="ctr">
              <a:buNone/>
              <a:defRPr/>
            </a:lvl6pPr>
            <a:lvl7pPr marL="2351268" indent="0" algn="ctr">
              <a:buNone/>
              <a:defRPr/>
            </a:lvl7pPr>
            <a:lvl8pPr marL="2743146" indent="0" algn="ctr">
              <a:buNone/>
              <a:defRPr/>
            </a:lvl8pPr>
            <a:lvl9pPr marL="3135023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91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0" y="1318737"/>
            <a:ext cx="39502646" cy="5486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4280" y="7680961"/>
            <a:ext cx="39502646" cy="2172414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794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2645"/>
            <a:ext cx="37306954" cy="6537960"/>
          </a:xfrm>
          <a:prstGeom prst="rect">
            <a:avLst/>
          </a:prstGeom>
        </p:spPr>
        <p:txBody>
          <a:bodyPr anchor="t"/>
          <a:lstStyle>
            <a:lvl1pPr algn="l">
              <a:defRPr sz="342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1745"/>
            <a:ext cx="37306954" cy="72009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715"/>
            </a:lvl1pPr>
            <a:lvl2pPr marL="391878" indent="0">
              <a:buNone/>
              <a:defRPr sz="1543"/>
            </a:lvl2pPr>
            <a:lvl3pPr marL="783756" indent="0">
              <a:buNone/>
              <a:defRPr sz="1372"/>
            </a:lvl3pPr>
            <a:lvl4pPr marL="1175634" indent="0">
              <a:buNone/>
              <a:defRPr sz="1200"/>
            </a:lvl4pPr>
            <a:lvl5pPr marL="1567512" indent="0">
              <a:buNone/>
              <a:defRPr sz="1200"/>
            </a:lvl5pPr>
            <a:lvl6pPr marL="1959389" indent="0">
              <a:buNone/>
              <a:defRPr sz="1200"/>
            </a:lvl6pPr>
            <a:lvl7pPr marL="2351268" indent="0">
              <a:buNone/>
              <a:defRPr sz="1200"/>
            </a:lvl7pPr>
            <a:lvl8pPr marL="2743146" indent="0">
              <a:buNone/>
              <a:defRPr sz="1200"/>
            </a:lvl8pPr>
            <a:lvl9pPr marL="3135023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0805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0" y="1318737"/>
            <a:ext cx="39502646" cy="5486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280" y="7680961"/>
            <a:ext cx="19683590" cy="2172414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57"/>
            </a:lvl2pPr>
            <a:lvl3pPr>
              <a:defRPr sz="1715"/>
            </a:lvl3pPr>
            <a:lvl4pPr>
              <a:defRPr sz="1543"/>
            </a:lvl4pPr>
            <a:lvl5pPr>
              <a:defRPr sz="1543"/>
            </a:lvl5pPr>
            <a:lvl6pPr>
              <a:defRPr sz="1543"/>
            </a:lvl6pPr>
            <a:lvl7pPr>
              <a:defRPr sz="1543"/>
            </a:lvl7pPr>
            <a:lvl8pPr>
              <a:defRPr sz="1543"/>
            </a:lvl8pPr>
            <a:lvl9pPr>
              <a:defRPr sz="154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13335" y="7680961"/>
            <a:ext cx="19683590" cy="2172414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57"/>
            </a:lvl2pPr>
            <a:lvl3pPr>
              <a:defRPr sz="1715"/>
            </a:lvl3pPr>
            <a:lvl4pPr>
              <a:defRPr sz="1543"/>
            </a:lvl4pPr>
            <a:lvl5pPr>
              <a:defRPr sz="1543"/>
            </a:lvl5pPr>
            <a:lvl6pPr>
              <a:defRPr sz="1543"/>
            </a:lvl6pPr>
            <a:lvl7pPr>
              <a:defRPr sz="1543"/>
            </a:lvl7pPr>
            <a:lvl8pPr>
              <a:defRPr sz="1543"/>
            </a:lvl8pPr>
            <a:lvl9pPr>
              <a:defRPr sz="154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27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0" y="1318737"/>
            <a:ext cx="39502646" cy="5486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279" y="7368066"/>
            <a:ext cx="19392898" cy="307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57" b="1"/>
            </a:lvl1pPr>
            <a:lvl2pPr marL="391878" indent="0">
              <a:buNone/>
              <a:defRPr sz="1715" b="1"/>
            </a:lvl2pPr>
            <a:lvl3pPr marL="783756" indent="0">
              <a:buNone/>
              <a:defRPr sz="1543" b="1"/>
            </a:lvl3pPr>
            <a:lvl4pPr marL="1175634" indent="0">
              <a:buNone/>
              <a:defRPr sz="1372" b="1"/>
            </a:lvl4pPr>
            <a:lvl5pPr marL="1567512" indent="0">
              <a:buNone/>
              <a:defRPr sz="1372" b="1"/>
            </a:lvl5pPr>
            <a:lvl6pPr marL="1959389" indent="0">
              <a:buNone/>
              <a:defRPr sz="1372" b="1"/>
            </a:lvl6pPr>
            <a:lvl7pPr marL="2351268" indent="0">
              <a:buNone/>
              <a:defRPr sz="1372" b="1"/>
            </a:lvl7pPr>
            <a:lvl8pPr marL="2743146" indent="0">
              <a:buNone/>
              <a:defRPr sz="1372" b="1"/>
            </a:lvl8pPr>
            <a:lvl9pPr marL="3135023" indent="0">
              <a:buNone/>
              <a:defRPr sz="137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279" y="10439879"/>
            <a:ext cx="19392898" cy="18965228"/>
          </a:xfrm>
          <a:prstGeom prst="rect">
            <a:avLst/>
          </a:prstGeom>
        </p:spPr>
        <p:txBody>
          <a:bodyPr/>
          <a:lstStyle>
            <a:lvl1pPr>
              <a:defRPr sz="2057"/>
            </a:lvl1pPr>
            <a:lvl2pPr>
              <a:defRPr sz="1715"/>
            </a:lvl2pPr>
            <a:lvl3pPr>
              <a:defRPr sz="1543"/>
            </a:lvl3pPr>
            <a:lvl4pPr>
              <a:defRPr sz="1372"/>
            </a:lvl4pPr>
            <a:lvl5pPr>
              <a:defRPr sz="1372"/>
            </a:lvl5pPr>
            <a:lvl6pPr>
              <a:defRPr sz="1372"/>
            </a:lvl6pPr>
            <a:lvl7pPr>
              <a:defRPr sz="1372"/>
            </a:lvl7pPr>
            <a:lvl8pPr>
              <a:defRPr sz="1372"/>
            </a:lvl8pPr>
            <a:lvl9pPr>
              <a:defRPr sz="137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5559" y="7368066"/>
            <a:ext cx="19401367" cy="307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57" b="1"/>
            </a:lvl1pPr>
            <a:lvl2pPr marL="391878" indent="0">
              <a:buNone/>
              <a:defRPr sz="1715" b="1"/>
            </a:lvl2pPr>
            <a:lvl3pPr marL="783756" indent="0">
              <a:buNone/>
              <a:defRPr sz="1543" b="1"/>
            </a:lvl3pPr>
            <a:lvl4pPr marL="1175634" indent="0">
              <a:buNone/>
              <a:defRPr sz="1372" b="1"/>
            </a:lvl4pPr>
            <a:lvl5pPr marL="1567512" indent="0">
              <a:buNone/>
              <a:defRPr sz="1372" b="1"/>
            </a:lvl5pPr>
            <a:lvl6pPr marL="1959389" indent="0">
              <a:buNone/>
              <a:defRPr sz="1372" b="1"/>
            </a:lvl6pPr>
            <a:lvl7pPr marL="2351268" indent="0">
              <a:buNone/>
              <a:defRPr sz="1372" b="1"/>
            </a:lvl7pPr>
            <a:lvl8pPr marL="2743146" indent="0">
              <a:buNone/>
              <a:defRPr sz="1372" b="1"/>
            </a:lvl8pPr>
            <a:lvl9pPr marL="3135023" indent="0">
              <a:buNone/>
              <a:defRPr sz="137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5559" y="10439879"/>
            <a:ext cx="19401367" cy="18965228"/>
          </a:xfrm>
          <a:prstGeom prst="rect">
            <a:avLst/>
          </a:prstGeom>
        </p:spPr>
        <p:txBody>
          <a:bodyPr/>
          <a:lstStyle>
            <a:lvl1pPr>
              <a:defRPr sz="2057"/>
            </a:lvl1pPr>
            <a:lvl2pPr>
              <a:defRPr sz="1715"/>
            </a:lvl2pPr>
            <a:lvl3pPr>
              <a:defRPr sz="1543"/>
            </a:lvl3pPr>
            <a:lvl4pPr>
              <a:defRPr sz="1372"/>
            </a:lvl4pPr>
            <a:lvl5pPr>
              <a:defRPr sz="1372"/>
            </a:lvl5pPr>
            <a:lvl6pPr>
              <a:defRPr sz="1372"/>
            </a:lvl6pPr>
            <a:lvl7pPr>
              <a:defRPr sz="1372"/>
            </a:lvl7pPr>
            <a:lvl8pPr>
              <a:defRPr sz="1372"/>
            </a:lvl8pPr>
            <a:lvl9pPr>
              <a:defRPr sz="137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979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0" y="1318737"/>
            <a:ext cx="39502646" cy="5486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44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3928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2" y="1310165"/>
            <a:ext cx="14439898" cy="5577840"/>
          </a:xfrm>
          <a:prstGeom prst="rect">
            <a:avLst/>
          </a:prstGeom>
        </p:spPr>
        <p:txBody>
          <a:bodyPr anchor="b"/>
          <a:lstStyle>
            <a:lvl1pPr algn="l">
              <a:defRPr sz="171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523" y="1310165"/>
            <a:ext cx="24536400" cy="28094940"/>
          </a:xfrm>
          <a:prstGeom prst="rect">
            <a:avLst/>
          </a:prstGeom>
        </p:spPr>
        <p:txBody>
          <a:bodyPr/>
          <a:lstStyle>
            <a:lvl1pPr>
              <a:defRPr sz="2743"/>
            </a:lvl1pPr>
            <a:lvl2pPr>
              <a:defRPr sz="2400"/>
            </a:lvl2pPr>
            <a:lvl3pPr>
              <a:defRPr sz="2057"/>
            </a:lvl3pPr>
            <a:lvl4pPr>
              <a:defRPr sz="1715"/>
            </a:lvl4pPr>
            <a:lvl5pPr>
              <a:defRPr sz="1715"/>
            </a:lvl5pPr>
            <a:lvl6pPr>
              <a:defRPr sz="1715"/>
            </a:lvl6pPr>
            <a:lvl7pPr>
              <a:defRPr sz="1715"/>
            </a:lvl7pPr>
            <a:lvl8pPr>
              <a:defRPr sz="1715"/>
            </a:lvl8pPr>
            <a:lvl9pPr>
              <a:defRPr sz="171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282" y="6888005"/>
            <a:ext cx="14439898" cy="22517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91878" indent="0">
              <a:buNone/>
              <a:defRPr sz="1028"/>
            </a:lvl2pPr>
            <a:lvl3pPr marL="783756" indent="0">
              <a:buNone/>
              <a:defRPr sz="857"/>
            </a:lvl3pPr>
            <a:lvl4pPr marL="1175634" indent="0">
              <a:buNone/>
              <a:defRPr sz="772"/>
            </a:lvl4pPr>
            <a:lvl5pPr marL="1567512" indent="0">
              <a:buNone/>
              <a:defRPr sz="772"/>
            </a:lvl5pPr>
            <a:lvl6pPr marL="1959389" indent="0">
              <a:buNone/>
              <a:defRPr sz="772"/>
            </a:lvl6pPr>
            <a:lvl7pPr marL="2351268" indent="0">
              <a:buNone/>
              <a:defRPr sz="772"/>
            </a:lvl7pPr>
            <a:lvl8pPr marL="2743146" indent="0">
              <a:buNone/>
              <a:defRPr sz="772"/>
            </a:lvl8pPr>
            <a:lvl9pPr marL="3135023" indent="0">
              <a:buNone/>
              <a:defRPr sz="77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982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3548" y="23042880"/>
            <a:ext cx="26334154" cy="2720340"/>
          </a:xfrm>
          <a:prstGeom prst="rect">
            <a:avLst/>
          </a:prstGeom>
        </p:spPr>
        <p:txBody>
          <a:bodyPr anchor="b"/>
          <a:lstStyle>
            <a:lvl1pPr algn="l">
              <a:defRPr sz="171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3548" y="2941797"/>
            <a:ext cx="26334154" cy="197510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743"/>
            </a:lvl1pPr>
            <a:lvl2pPr marL="391878" indent="0">
              <a:buNone/>
              <a:defRPr sz="2400"/>
            </a:lvl2pPr>
            <a:lvl3pPr marL="783756" indent="0">
              <a:buNone/>
              <a:defRPr sz="2057"/>
            </a:lvl3pPr>
            <a:lvl4pPr marL="1175634" indent="0">
              <a:buNone/>
              <a:defRPr sz="1715"/>
            </a:lvl4pPr>
            <a:lvl5pPr marL="1567512" indent="0">
              <a:buNone/>
              <a:defRPr sz="1715"/>
            </a:lvl5pPr>
            <a:lvl6pPr marL="1959389" indent="0">
              <a:buNone/>
              <a:defRPr sz="1715"/>
            </a:lvl6pPr>
            <a:lvl7pPr marL="2351268" indent="0">
              <a:buNone/>
              <a:defRPr sz="1715"/>
            </a:lvl7pPr>
            <a:lvl8pPr marL="2743146" indent="0">
              <a:buNone/>
              <a:defRPr sz="1715"/>
            </a:lvl8pPr>
            <a:lvl9pPr marL="3135023" indent="0">
              <a:buNone/>
              <a:defRPr sz="1715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3548" y="25763220"/>
            <a:ext cx="26334154" cy="38633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91878" indent="0">
              <a:buNone/>
              <a:defRPr sz="1028"/>
            </a:lvl2pPr>
            <a:lvl3pPr marL="783756" indent="0">
              <a:buNone/>
              <a:defRPr sz="857"/>
            </a:lvl3pPr>
            <a:lvl4pPr marL="1175634" indent="0">
              <a:buNone/>
              <a:defRPr sz="772"/>
            </a:lvl4pPr>
            <a:lvl5pPr marL="1567512" indent="0">
              <a:buNone/>
              <a:defRPr sz="772"/>
            </a:lvl5pPr>
            <a:lvl6pPr marL="1959389" indent="0">
              <a:buNone/>
              <a:defRPr sz="772"/>
            </a:lvl6pPr>
            <a:lvl7pPr marL="2351268" indent="0">
              <a:buNone/>
              <a:defRPr sz="772"/>
            </a:lvl7pPr>
            <a:lvl8pPr marL="2743146" indent="0">
              <a:buNone/>
              <a:defRPr sz="772"/>
            </a:lvl8pPr>
            <a:lvl9pPr marL="3135023" indent="0">
              <a:buNone/>
              <a:defRPr sz="77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367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280" y="1318737"/>
            <a:ext cx="39502646" cy="5486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280" y="7680961"/>
            <a:ext cx="39502646" cy="217241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73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970" y="1318738"/>
            <a:ext cx="9874954" cy="2808636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283" y="1318738"/>
            <a:ext cx="29492223" cy="2808636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978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41275" y="-41275"/>
            <a:ext cx="44022963" cy="33000950"/>
            <a:chOff x="-8466" y="-8468"/>
            <a:chExt cx="9171316" cy="6874935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5130990" y="4175757"/>
              <a:ext cx="4022269" cy="2682111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042576" y="131"/>
              <a:ext cx="1219381" cy="685773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6"/>
            <p:cNvSpPr/>
            <p:nvPr/>
          </p:nvSpPr>
          <p:spPr>
            <a:xfrm>
              <a:off x="6891766" y="131"/>
              <a:ext cx="2269430" cy="686633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7205293" y="-8468"/>
              <a:ext cx="1947966" cy="686633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6637770" y="3920114"/>
              <a:ext cx="2513836" cy="293775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010496" y="-8468"/>
              <a:ext cx="2142763" cy="686633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8295691" y="-8468"/>
              <a:ext cx="857568" cy="686633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8094280" y="-8468"/>
              <a:ext cx="1066586" cy="686633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068814" y="4893743"/>
              <a:ext cx="1094036" cy="1964125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-8466" y="-8468"/>
              <a:ext cx="863521" cy="5697915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6859" y="11541763"/>
            <a:ext cx="27968251" cy="7902250"/>
          </a:xfrm>
        </p:spPr>
        <p:txBody>
          <a:bodyPr anchor="b">
            <a:noAutofit/>
          </a:bodyPr>
          <a:lstStyle>
            <a:lvl1pPr algn="r">
              <a:defRPr sz="2592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6859" y="19444006"/>
            <a:ext cx="27968251" cy="5265115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E6A164-4A98-2647-A91B-63F310AB3901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3FD4E-CF28-1B4A-B772-3A69E6D317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0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72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CA0FE7-682E-7543-A839-FBAE456F91D6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C46E0-9B5B-9F42-821D-2F467F6B4E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2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3" y="12964169"/>
            <a:ext cx="30469032" cy="8767589"/>
          </a:xfrm>
        </p:spPr>
        <p:txBody>
          <a:bodyPr anchor="b"/>
          <a:lstStyle>
            <a:lvl1pPr algn="l">
              <a:defRPr sz="19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0"/>
            <a:ext cx="30469032" cy="4129920"/>
          </a:xfrm>
        </p:spPr>
        <p:txBody>
          <a:bodyPr/>
          <a:lstStyle>
            <a:lvl1pPr marL="0" indent="0" algn="l">
              <a:buNone/>
              <a:defRPr sz="9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2A26D4-28FB-2C43-B312-2025A239DE47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DF6BB-661E-8F4F-BD32-73D2EA0B75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781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0" y="2926080"/>
            <a:ext cx="30469027" cy="63398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6083" y="10370827"/>
            <a:ext cx="14822923" cy="18627706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72179" y="10370835"/>
            <a:ext cx="14822928" cy="18627710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FB797-FA28-9249-B50C-25D388648E48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29F64-DD0B-E64E-9654-616E95364A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327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8" y="2926080"/>
            <a:ext cx="30469022" cy="633984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5" y="10372718"/>
            <a:ext cx="14835226" cy="2766058"/>
          </a:xfrm>
        </p:spPr>
        <p:txBody>
          <a:bodyPr anchor="b">
            <a:noAutofit/>
          </a:bodyPr>
          <a:lstStyle>
            <a:lvl1pPr marL="0" indent="0">
              <a:buNone/>
              <a:defRPr sz="1152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26075" y="13138783"/>
            <a:ext cx="14835226" cy="158597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59872" y="10372718"/>
            <a:ext cx="14835226" cy="2766058"/>
          </a:xfrm>
        </p:spPr>
        <p:txBody>
          <a:bodyPr anchor="b">
            <a:noAutofit/>
          </a:bodyPr>
          <a:lstStyle>
            <a:lvl1pPr marL="0" indent="0">
              <a:buNone/>
              <a:defRPr sz="1152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59872" y="13138783"/>
            <a:ext cx="14835226" cy="158597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1453AC-A855-E448-BD9A-9A03EEE46C65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BEAAB-A7BF-024E-8453-CD1C86B5EBB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3541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2926080"/>
            <a:ext cx="30469027" cy="63398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01A784-369D-3A43-A7A3-C03EB90BC0DF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B9BBA-D929-2A46-BA63-A78AA41F24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3357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015C3-639A-D544-99EB-26074A39B655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2794F-38AA-DA48-81A9-EA7E2E1AA1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9746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7193299"/>
            <a:ext cx="13392874" cy="6136637"/>
          </a:xfrm>
        </p:spPr>
        <p:txBody>
          <a:bodyPr anchor="b"/>
          <a:lstStyle>
            <a:lvl1pPr>
              <a:defRPr sz="9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2122" y="2471642"/>
            <a:ext cx="16252978" cy="265268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26075" y="13329934"/>
            <a:ext cx="13392874" cy="12405355"/>
          </a:xfrm>
        </p:spPr>
        <p:txBody>
          <a:bodyPr/>
          <a:lstStyle>
            <a:lvl1pPr marL="0" indent="0">
              <a:buNone/>
              <a:defRPr sz="672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55D151-1B5D-D249-BA86-8AB701A25F23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A3C87-98F8-9849-A858-0FE56105FE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0996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23042880"/>
            <a:ext cx="30469027" cy="2720342"/>
          </a:xfrm>
        </p:spPr>
        <p:txBody>
          <a:bodyPr anchor="b"/>
          <a:lstStyle>
            <a:lvl1pPr algn="l"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26075" y="2926080"/>
            <a:ext cx="30469027" cy="18459446"/>
          </a:xfrm>
        </p:spPr>
        <p:txBody>
          <a:bodyPr rtlCol="0">
            <a:normAutofit/>
          </a:bodyPr>
          <a:lstStyle>
            <a:lvl1pPr marL="0" indent="0" algn="ctr">
              <a:buNone/>
              <a:defRPr sz="7680"/>
            </a:lvl1pPr>
            <a:lvl2pPr marL="2194560" indent="0">
              <a:buNone/>
              <a:defRPr sz="7680"/>
            </a:lvl2pPr>
            <a:lvl3pPr marL="4389120" indent="0">
              <a:buNone/>
              <a:defRPr sz="7680"/>
            </a:lvl3pPr>
            <a:lvl4pPr marL="6583680" indent="0">
              <a:buNone/>
              <a:defRPr sz="7680"/>
            </a:lvl4pPr>
            <a:lvl5pPr marL="8778240" indent="0">
              <a:buNone/>
              <a:defRPr sz="7680"/>
            </a:lvl5pPr>
            <a:lvl6pPr marL="10972800" indent="0">
              <a:buNone/>
              <a:defRPr sz="7680"/>
            </a:lvl6pPr>
            <a:lvl7pPr marL="13167360" indent="0">
              <a:buNone/>
              <a:defRPr sz="7680"/>
            </a:lvl7pPr>
            <a:lvl8pPr marL="15361920" indent="0">
              <a:buNone/>
              <a:defRPr sz="7680"/>
            </a:lvl8pPr>
            <a:lvl9pPr marL="17556480" indent="0">
              <a:buNone/>
              <a:defRPr sz="768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26075" y="25763223"/>
            <a:ext cx="30469027" cy="3235315"/>
          </a:xfrm>
        </p:spPr>
        <p:txBody>
          <a:bodyPr/>
          <a:lstStyle>
            <a:lvl1pPr marL="0" indent="0">
              <a:buNone/>
              <a:defRPr sz="576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4A937B-75D9-6741-9287-3610045E5998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E8D85-9DED-CC48-B8CF-23B95D0E658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822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0" y="2926080"/>
            <a:ext cx="30469027" cy="16337280"/>
          </a:xfrm>
        </p:spPr>
        <p:txBody>
          <a:bodyPr anchor="ctr"/>
          <a:lstStyle>
            <a:lvl1pPr algn="l">
              <a:defRPr sz="2112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80" y="21457920"/>
            <a:ext cx="30469027" cy="7540618"/>
          </a:xfrm>
        </p:spPr>
        <p:txBody>
          <a:bodyPr anchor="ctr"/>
          <a:lstStyle>
            <a:lvl1pPr marL="0" indent="0" algn="l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B54DE-F7D6-264B-AB9B-8885931F1FD2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BB84A-B933-3641-845A-46FED55D6E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3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17750" y="3794125"/>
            <a:ext cx="2193925" cy="2806700"/>
          </a:xfrm>
          <a:prstGeom prst="rect">
            <a:avLst/>
          </a:prstGeom>
          <a:noFill/>
          <a:ln>
            <a:noFill/>
          </a:ln>
          <a:extLst/>
        </p:spPr>
        <p:txBody>
          <a:bodyPr lIns="438912" tIns="219456" rIns="438912" bIns="219456" anchor="ctr"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ja-JP" altLang="en-US" sz="38400">
                <a:solidFill>
                  <a:schemeClr val="accent1"/>
                </a:solidFill>
              </a:rPr>
              <a:t>“</a:t>
            </a:r>
            <a:endParaRPr lang="en-US" sz="3840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388175" y="13855700"/>
            <a:ext cx="2195513" cy="2806700"/>
          </a:xfrm>
          <a:prstGeom prst="rect">
            <a:avLst/>
          </a:prstGeom>
          <a:noFill/>
          <a:ln>
            <a:noFill/>
          </a:ln>
          <a:extLst/>
        </p:spPr>
        <p:txBody>
          <a:bodyPr lIns="438912" tIns="219456" rIns="438912" bIns="219456" anchor="ctr"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ja-JP" altLang="en-US" sz="38400">
                <a:solidFill>
                  <a:schemeClr val="accent1"/>
                </a:solidFill>
              </a:rPr>
              <a:t>”</a:t>
            </a:r>
            <a:endParaRPr lang="en-US" sz="3840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448" y="2926080"/>
            <a:ext cx="29146474" cy="14508480"/>
          </a:xfrm>
        </p:spPr>
        <p:txBody>
          <a:bodyPr anchor="ctr"/>
          <a:lstStyle>
            <a:lvl1pPr algn="l">
              <a:defRPr sz="2112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285155" y="17434560"/>
            <a:ext cx="26015059" cy="18288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768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457920"/>
            <a:ext cx="30469032" cy="7540618"/>
          </a:xfrm>
        </p:spPr>
        <p:txBody>
          <a:bodyPr anchor="ctr"/>
          <a:lstStyle>
            <a:lvl1pPr marL="0" indent="0" algn="l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C5B976CD-D519-0244-94D5-D2581BB6E23C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BE86F5E-2317-DA4C-BDB5-83EF2398F3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193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3" y="9273542"/>
            <a:ext cx="30469032" cy="12458208"/>
          </a:xfrm>
        </p:spPr>
        <p:txBody>
          <a:bodyPr anchor="b"/>
          <a:lstStyle>
            <a:lvl1pPr algn="l">
              <a:defRPr sz="2112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/>
          <a:lstStyle>
            <a:lvl1pPr marL="0" indent="0" algn="l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9D9E34-563F-9E41-9B68-FB547A284A30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0E6EE-3F59-5541-BAB4-3C65B9AAD8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8776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17750" y="3794125"/>
            <a:ext cx="2193925" cy="2806700"/>
          </a:xfrm>
          <a:prstGeom prst="rect">
            <a:avLst/>
          </a:prstGeom>
          <a:noFill/>
          <a:ln>
            <a:noFill/>
          </a:ln>
          <a:extLst/>
        </p:spPr>
        <p:txBody>
          <a:bodyPr lIns="438912" tIns="219456" rIns="438912" bIns="219456" anchor="ctr"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ja-JP" altLang="en-US" sz="38400">
                <a:solidFill>
                  <a:schemeClr val="accent1"/>
                </a:solidFill>
              </a:rPr>
              <a:t>“</a:t>
            </a:r>
            <a:endParaRPr lang="en-US" sz="3840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388175" y="13855700"/>
            <a:ext cx="2195513" cy="2806700"/>
          </a:xfrm>
          <a:prstGeom prst="rect">
            <a:avLst/>
          </a:prstGeom>
          <a:noFill/>
          <a:ln>
            <a:noFill/>
          </a:ln>
          <a:extLst/>
        </p:spPr>
        <p:txBody>
          <a:bodyPr lIns="438912" tIns="219456" rIns="438912" bIns="219456" anchor="ctr"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ja-JP" altLang="en-US" sz="38400">
                <a:solidFill>
                  <a:schemeClr val="accent1"/>
                </a:solidFill>
              </a:rPr>
              <a:t>”</a:t>
            </a:r>
            <a:endParaRPr lang="en-US" sz="3840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448" y="2926080"/>
            <a:ext cx="29146474" cy="14508480"/>
          </a:xfrm>
        </p:spPr>
        <p:txBody>
          <a:bodyPr anchor="ctr"/>
          <a:lstStyle>
            <a:lvl1pPr algn="l">
              <a:defRPr sz="2112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926066" y="19263360"/>
            <a:ext cx="30469037" cy="246839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15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/>
          <a:lstStyle>
            <a:lvl1pPr marL="0" indent="0" algn="l">
              <a:buNone/>
              <a:defRPr sz="864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68E343AC-2031-A24C-9D05-49EB160139C5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4C3F993-B81B-5841-80A3-AEEE9CDDA4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696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6073" y="2926080"/>
            <a:ext cx="30439032" cy="14508480"/>
          </a:xfrm>
        </p:spPr>
        <p:txBody>
          <a:bodyPr anchor="ctr"/>
          <a:lstStyle>
            <a:lvl1pPr algn="l">
              <a:defRPr sz="2112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926066" y="19263360"/>
            <a:ext cx="30469037" cy="246839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1520">
                <a:solidFill>
                  <a:schemeClr val="accent1"/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/>
          <a:lstStyle>
            <a:lvl1pPr marL="0" indent="0" algn="l">
              <a:buNone/>
              <a:defRPr sz="864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DE75EF8B-5A56-0C41-ABFE-191E879C8856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8C7F76C-CF74-CA4E-96E1-4648E4F8EA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2430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F3D439-C79F-E049-ABCE-51AB0E533E27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31ECF-F02F-2941-AD98-8CDAF79702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7367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691097" y="2926082"/>
            <a:ext cx="4698298" cy="25206965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26075" y="2926082"/>
            <a:ext cx="24936125" cy="2520696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74291E-4931-2A42-8770-97D2C6E9588D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76E4C-D116-2A41-849B-43B1287E42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37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27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BBDEEF"/>
            </a:gs>
            <a:gs pos="100000">
              <a:srgbClr val="F8F8F8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2"/>
          <p:cNvSpPr>
            <a:spLocks noChangeArrowheads="1"/>
          </p:cNvSpPr>
          <p:nvPr/>
        </p:nvSpPr>
        <p:spPr bwMode="auto">
          <a:xfrm>
            <a:off x="1743075" y="0"/>
            <a:ext cx="12209463" cy="32918400"/>
          </a:xfrm>
          <a:prstGeom prst="rect">
            <a:avLst/>
          </a:prstGeom>
          <a:solidFill>
            <a:srgbClr val="FFFFFF"/>
          </a:solidFill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smtClean="0">
              <a:cs typeface="+mn-cs"/>
            </a:endParaRPr>
          </a:p>
        </p:txBody>
      </p:sp>
      <p:pic>
        <p:nvPicPr>
          <p:cNvPr id="1027" name="Picture 23" descr="home_ar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38"/>
          <a:stretch>
            <a:fillRect/>
          </a:stretch>
        </p:blipFill>
        <p:spPr bwMode="auto">
          <a:xfrm>
            <a:off x="5708650" y="1371600"/>
            <a:ext cx="8243888" cy="905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4"/>
          <p:cNvSpPr>
            <a:spLocks noChangeArrowheads="1"/>
          </p:cNvSpPr>
          <p:nvPr/>
        </p:nvSpPr>
        <p:spPr bwMode="auto">
          <a:xfrm>
            <a:off x="1743075" y="0"/>
            <a:ext cx="12209463" cy="32918400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smtClean="0">
              <a:cs typeface="+mn-cs"/>
            </a:endParaRPr>
          </a:p>
        </p:txBody>
      </p:sp>
      <p:sp>
        <p:nvSpPr>
          <p:cNvPr id="1029" name="Line 26"/>
          <p:cNvSpPr>
            <a:spLocks noChangeShapeType="1"/>
          </p:cNvSpPr>
          <p:nvPr/>
        </p:nvSpPr>
        <p:spPr bwMode="auto">
          <a:xfrm>
            <a:off x="5699125" y="1371600"/>
            <a:ext cx="0" cy="5761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/>
        </p:spPr>
        <p:txBody>
          <a:bodyPr/>
          <a:lstStyle/>
          <a:p>
            <a:pPr eaLnBrk="1" hangingPunct="1">
              <a:defRPr/>
            </a:pPr>
            <a:endParaRPr lang="en-US" sz="2743">
              <a:ea typeface="ＭＳ Ｐゴシック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4" r:id="rId1"/>
    <p:sldLayoutId id="2147484645" r:id="rId2"/>
    <p:sldLayoutId id="2147484646" r:id="rId3"/>
    <p:sldLayoutId id="2147484647" r:id="rId4"/>
    <p:sldLayoutId id="2147484648" r:id="rId5"/>
    <p:sldLayoutId id="2147484649" r:id="rId6"/>
    <p:sldLayoutId id="2147484650" r:id="rId7"/>
    <p:sldLayoutId id="2147484651" r:id="rId8"/>
    <p:sldLayoutId id="2147484652" r:id="rId9"/>
    <p:sldLayoutId id="2147484653" r:id="rId10"/>
    <p:sldLayoutId id="2147484654" r:id="rId11"/>
  </p:sldLayoutIdLst>
  <p:txStyles>
    <p:titleStyle>
      <a:lvl1pPr algn="ctr" defTabSz="4029075" rtl="0" eaLnBrk="0" fontAlgn="base" hangingPunct="0">
        <a:spcBef>
          <a:spcPct val="0"/>
        </a:spcBef>
        <a:spcAft>
          <a:spcPct val="0"/>
        </a:spcAft>
        <a:defRPr sz="19300">
          <a:solidFill>
            <a:schemeClr val="tx2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defTabSz="4029075" rtl="0" eaLnBrk="0" fontAlgn="base" hangingPunct="0">
        <a:spcBef>
          <a:spcPct val="0"/>
        </a:spcBef>
        <a:spcAft>
          <a:spcPct val="0"/>
        </a:spcAft>
        <a:defRPr sz="193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2pPr>
      <a:lvl3pPr algn="ctr" defTabSz="4029075" rtl="0" eaLnBrk="0" fontAlgn="base" hangingPunct="0">
        <a:spcBef>
          <a:spcPct val="0"/>
        </a:spcBef>
        <a:spcAft>
          <a:spcPct val="0"/>
        </a:spcAft>
        <a:defRPr sz="193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3pPr>
      <a:lvl4pPr algn="ctr" defTabSz="4029075" rtl="0" eaLnBrk="0" fontAlgn="base" hangingPunct="0">
        <a:spcBef>
          <a:spcPct val="0"/>
        </a:spcBef>
        <a:spcAft>
          <a:spcPct val="0"/>
        </a:spcAft>
        <a:defRPr sz="193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4pPr>
      <a:lvl5pPr algn="ctr" defTabSz="4029075" rtl="0" eaLnBrk="0" fontAlgn="base" hangingPunct="0">
        <a:spcBef>
          <a:spcPct val="0"/>
        </a:spcBef>
        <a:spcAft>
          <a:spcPct val="0"/>
        </a:spcAft>
        <a:defRPr sz="193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5pPr>
      <a:lvl6pPr marL="391878" algn="ctr" defTabSz="4030355" rtl="0" fontAlgn="base">
        <a:spcBef>
          <a:spcPct val="0"/>
        </a:spcBef>
        <a:spcAft>
          <a:spcPct val="0"/>
        </a:spcAft>
        <a:defRPr sz="19372">
          <a:solidFill>
            <a:schemeClr val="tx2"/>
          </a:solidFill>
          <a:latin typeface="Arial" charset="0"/>
        </a:defRPr>
      </a:lvl6pPr>
      <a:lvl7pPr marL="783756" algn="ctr" defTabSz="4030355" rtl="0" fontAlgn="base">
        <a:spcBef>
          <a:spcPct val="0"/>
        </a:spcBef>
        <a:spcAft>
          <a:spcPct val="0"/>
        </a:spcAft>
        <a:defRPr sz="19372">
          <a:solidFill>
            <a:schemeClr val="tx2"/>
          </a:solidFill>
          <a:latin typeface="Arial" charset="0"/>
        </a:defRPr>
      </a:lvl7pPr>
      <a:lvl8pPr marL="1175634" algn="ctr" defTabSz="4030355" rtl="0" fontAlgn="base">
        <a:spcBef>
          <a:spcPct val="0"/>
        </a:spcBef>
        <a:spcAft>
          <a:spcPct val="0"/>
        </a:spcAft>
        <a:defRPr sz="19372">
          <a:solidFill>
            <a:schemeClr val="tx2"/>
          </a:solidFill>
          <a:latin typeface="Arial" charset="0"/>
        </a:defRPr>
      </a:lvl8pPr>
      <a:lvl9pPr marL="1567512" algn="ctr" defTabSz="4030355" rtl="0" fontAlgn="base">
        <a:spcBef>
          <a:spcPct val="0"/>
        </a:spcBef>
        <a:spcAft>
          <a:spcPct val="0"/>
        </a:spcAft>
        <a:defRPr sz="19372">
          <a:solidFill>
            <a:schemeClr val="tx2"/>
          </a:solidFill>
          <a:latin typeface="Arial" charset="0"/>
        </a:defRPr>
      </a:lvl9pPr>
    </p:titleStyle>
    <p:bodyStyle>
      <a:lvl1pPr marL="1511300" indent="-1511300" algn="l" defTabSz="4029075" rtl="0" eaLnBrk="0" fontAlgn="base" hangingPunct="0">
        <a:spcBef>
          <a:spcPct val="20000"/>
        </a:spcBef>
        <a:spcAft>
          <a:spcPct val="0"/>
        </a:spcAft>
        <a:buChar char="•"/>
        <a:defRPr sz="141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3275013" indent="-1258888" algn="l" defTabSz="4029075" rtl="0" eaLnBrk="0" fontAlgn="base" hangingPunct="0">
        <a:spcBef>
          <a:spcPct val="20000"/>
        </a:spcBef>
        <a:spcAft>
          <a:spcPct val="0"/>
        </a:spcAft>
        <a:buChar char="–"/>
        <a:defRPr sz="123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5037138" indent="-1008063" algn="l" defTabSz="4029075" rtl="0" eaLnBrk="0" fontAlgn="base" hangingPunct="0">
        <a:spcBef>
          <a:spcPct val="20000"/>
        </a:spcBef>
        <a:spcAft>
          <a:spcPct val="0"/>
        </a:spcAft>
        <a:buChar char="•"/>
        <a:defRPr sz="105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7053263" indent="-1008063" algn="l" defTabSz="4029075" rtl="0" eaLnBrk="0" fontAlgn="base" hangingPunct="0">
        <a:spcBef>
          <a:spcPct val="20000"/>
        </a:spcBef>
        <a:spcAft>
          <a:spcPct val="0"/>
        </a:spcAft>
        <a:buChar char="–"/>
        <a:defRPr sz="88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9067800" indent="-1006475" algn="l" defTabSz="4029075" rtl="0" eaLnBrk="0" fontAlgn="base" hangingPunct="0">
        <a:spcBef>
          <a:spcPct val="20000"/>
        </a:spcBef>
        <a:spcAft>
          <a:spcPct val="0"/>
        </a:spcAft>
        <a:buChar char="»"/>
        <a:defRPr sz="88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9460860" indent="-1006909" algn="l" defTabSz="4030355" rtl="0" fontAlgn="base">
        <a:spcBef>
          <a:spcPct val="20000"/>
        </a:spcBef>
        <a:spcAft>
          <a:spcPct val="0"/>
        </a:spcAft>
        <a:buChar char="»"/>
        <a:defRPr sz="8828">
          <a:solidFill>
            <a:schemeClr val="tx1"/>
          </a:solidFill>
          <a:latin typeface="+mn-lt"/>
        </a:defRPr>
      </a:lvl6pPr>
      <a:lvl7pPr marL="9852738" indent="-1006909" algn="l" defTabSz="4030355" rtl="0" fontAlgn="base">
        <a:spcBef>
          <a:spcPct val="20000"/>
        </a:spcBef>
        <a:spcAft>
          <a:spcPct val="0"/>
        </a:spcAft>
        <a:buChar char="»"/>
        <a:defRPr sz="8828">
          <a:solidFill>
            <a:schemeClr val="tx1"/>
          </a:solidFill>
          <a:latin typeface="+mn-lt"/>
        </a:defRPr>
      </a:lvl7pPr>
      <a:lvl8pPr marL="10244615" indent="-1006909" algn="l" defTabSz="4030355" rtl="0" fontAlgn="base">
        <a:spcBef>
          <a:spcPct val="20000"/>
        </a:spcBef>
        <a:spcAft>
          <a:spcPct val="0"/>
        </a:spcAft>
        <a:buChar char="»"/>
        <a:defRPr sz="8828">
          <a:solidFill>
            <a:schemeClr val="tx1"/>
          </a:solidFill>
          <a:latin typeface="+mn-lt"/>
        </a:defRPr>
      </a:lvl8pPr>
      <a:lvl9pPr marL="10636494" indent="-1006909" algn="l" defTabSz="4030355" rtl="0" fontAlgn="base">
        <a:spcBef>
          <a:spcPct val="20000"/>
        </a:spcBef>
        <a:spcAft>
          <a:spcPct val="0"/>
        </a:spcAft>
        <a:buChar char="»"/>
        <a:defRPr sz="8828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1pPr>
      <a:lvl2pPr marL="391878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2pPr>
      <a:lvl3pPr marL="783756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3pPr>
      <a:lvl4pPr marL="1175634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4pPr>
      <a:lvl5pPr marL="1567512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5pPr>
      <a:lvl6pPr marL="1959389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6pPr>
      <a:lvl7pPr marL="2351268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7pPr>
      <a:lvl8pPr marL="2743146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8pPr>
      <a:lvl9pPr marL="3135023" algn="l" defTabSz="783756" rtl="0" eaLnBrk="1" latinLnBrk="0" hangingPunct="1">
        <a:defRPr sz="15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/>
          <p:cNvGrpSpPr>
            <a:grpSpLocks/>
          </p:cNvGrpSpPr>
          <p:nvPr/>
        </p:nvGrpSpPr>
        <p:grpSpPr bwMode="auto">
          <a:xfrm>
            <a:off x="-41275" y="-41275"/>
            <a:ext cx="44022963" cy="33000950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989" y="4175757"/>
              <a:ext cx="4022270" cy="2682111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576" y="131"/>
              <a:ext cx="1219381" cy="685773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766" y="131"/>
              <a:ext cx="2269430" cy="686633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292" y="-8468"/>
              <a:ext cx="1947966" cy="686633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769" y="3920114"/>
              <a:ext cx="2513836" cy="293775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96" y="-8468"/>
              <a:ext cx="2142763" cy="686633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691" y="-8468"/>
              <a:ext cx="857568" cy="686633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280" y="-8468"/>
              <a:ext cx="1066586" cy="686633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814" y="4893743"/>
              <a:ext cx="1094036" cy="1964125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045"/>
              <a:ext cx="457061" cy="2853422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2925763" y="2925763"/>
            <a:ext cx="30468887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925763" y="10371138"/>
            <a:ext cx="30468887" cy="186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944513" y="28998863"/>
            <a:ext cx="3284537" cy="17526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300">
                <a:solidFill>
                  <a:srgbClr val="898989"/>
                </a:solidFill>
              </a:defRPr>
            </a:lvl1pPr>
          </a:lstStyle>
          <a:p>
            <a:fld id="{7F0EF898-AB9F-8B43-8214-355D14EDA0F9}" type="datetimeFigureOut">
              <a:rPr lang="en-US"/>
              <a:pPr/>
              <a:t>7/22/17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5763" y="28998863"/>
            <a:ext cx="22190075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34025" y="28998863"/>
            <a:ext cx="2460625" cy="17526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300">
                <a:solidFill>
                  <a:srgbClr val="EB3D9F"/>
                </a:solidFill>
              </a:defRPr>
            </a:lvl1pPr>
          </a:lstStyle>
          <a:p>
            <a:fld id="{3F309E81-E110-BC43-BFE5-BB640C35110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8" r:id="rId1"/>
    <p:sldLayoutId id="2147484655" r:id="rId2"/>
    <p:sldLayoutId id="2147484656" r:id="rId3"/>
    <p:sldLayoutId id="2147484657" r:id="rId4"/>
    <p:sldLayoutId id="2147484658" r:id="rId5"/>
    <p:sldLayoutId id="2147484659" r:id="rId6"/>
    <p:sldLayoutId id="2147484660" r:id="rId7"/>
    <p:sldLayoutId id="2147484661" r:id="rId8"/>
    <p:sldLayoutId id="2147484662" r:id="rId9"/>
    <p:sldLayoutId id="2147484663" r:id="rId10"/>
    <p:sldLayoutId id="2147484669" r:id="rId11"/>
    <p:sldLayoutId id="2147484664" r:id="rId12"/>
    <p:sldLayoutId id="2147484670" r:id="rId13"/>
    <p:sldLayoutId id="2147484665" r:id="rId14"/>
    <p:sldLayoutId id="2147484666" r:id="rId15"/>
    <p:sldLayoutId id="2147484667" r:id="rId16"/>
  </p:sldLayoutIdLst>
  <p:txStyles>
    <p:titleStyle>
      <a:lvl1pPr algn="l" defTabSz="2193925" rtl="0" eaLnBrk="0" fontAlgn="base" hangingPunct="0">
        <a:spcBef>
          <a:spcPct val="0"/>
        </a:spcBef>
        <a:spcAft>
          <a:spcPct val="0"/>
        </a:spcAft>
        <a:defRPr sz="17200" kern="1200">
          <a:solidFill>
            <a:srgbClr val="EB3D9F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l" defTabSz="2193925" rtl="0" eaLnBrk="0" fontAlgn="base" hangingPunct="0">
        <a:spcBef>
          <a:spcPct val="0"/>
        </a:spcBef>
        <a:spcAft>
          <a:spcPct val="0"/>
        </a:spcAft>
        <a:defRPr sz="17200">
          <a:solidFill>
            <a:srgbClr val="EB3D9F"/>
          </a:solidFill>
          <a:latin typeface="Trebuchet MS" charset="0"/>
          <a:ea typeface="MS PGothic" panose="020B0600070205080204" pitchFamily="34" charset="-128"/>
          <a:cs typeface="MS PGothic" charset="0"/>
        </a:defRPr>
      </a:lvl2pPr>
      <a:lvl3pPr algn="l" defTabSz="2193925" rtl="0" eaLnBrk="0" fontAlgn="base" hangingPunct="0">
        <a:spcBef>
          <a:spcPct val="0"/>
        </a:spcBef>
        <a:spcAft>
          <a:spcPct val="0"/>
        </a:spcAft>
        <a:defRPr sz="17200">
          <a:solidFill>
            <a:srgbClr val="EB3D9F"/>
          </a:solidFill>
          <a:latin typeface="Trebuchet MS" charset="0"/>
          <a:ea typeface="MS PGothic" panose="020B0600070205080204" pitchFamily="34" charset="-128"/>
          <a:cs typeface="MS PGothic" charset="0"/>
        </a:defRPr>
      </a:lvl3pPr>
      <a:lvl4pPr algn="l" defTabSz="2193925" rtl="0" eaLnBrk="0" fontAlgn="base" hangingPunct="0">
        <a:spcBef>
          <a:spcPct val="0"/>
        </a:spcBef>
        <a:spcAft>
          <a:spcPct val="0"/>
        </a:spcAft>
        <a:defRPr sz="17200">
          <a:solidFill>
            <a:srgbClr val="EB3D9F"/>
          </a:solidFill>
          <a:latin typeface="Trebuchet MS" charset="0"/>
          <a:ea typeface="MS PGothic" panose="020B0600070205080204" pitchFamily="34" charset="-128"/>
          <a:cs typeface="MS PGothic" charset="0"/>
        </a:defRPr>
      </a:lvl4pPr>
      <a:lvl5pPr algn="l" defTabSz="2193925" rtl="0" eaLnBrk="0" fontAlgn="base" hangingPunct="0">
        <a:spcBef>
          <a:spcPct val="0"/>
        </a:spcBef>
        <a:spcAft>
          <a:spcPct val="0"/>
        </a:spcAft>
        <a:defRPr sz="17200">
          <a:solidFill>
            <a:srgbClr val="EB3D9F"/>
          </a:solidFill>
          <a:latin typeface="Trebuchet MS" charset="0"/>
          <a:ea typeface="MS PGothic" panose="020B0600070205080204" pitchFamily="34" charset="-128"/>
          <a:cs typeface="MS PGothic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644650" indent="-1644650" algn="l" defTabSz="2193925" rtl="0" eaLnBrk="0" fontAlgn="base" hangingPunct="0">
        <a:spcBef>
          <a:spcPts val="4800"/>
        </a:spcBef>
        <a:spcAft>
          <a:spcPct val="0"/>
        </a:spcAft>
        <a:buClr>
          <a:srgbClr val="EB3D9F"/>
        </a:buClr>
        <a:buSzPct val="80000"/>
        <a:buFont typeface="Wingdings 3" charset="0"/>
        <a:buChar char=""/>
        <a:defRPr sz="8600" kern="1200">
          <a:solidFill>
            <a:srgbClr val="404040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3565525" indent="-1371600" algn="l" defTabSz="2193925" rtl="0" eaLnBrk="0" fontAlgn="base" hangingPunct="0">
        <a:spcBef>
          <a:spcPts val="4800"/>
        </a:spcBef>
        <a:spcAft>
          <a:spcPct val="0"/>
        </a:spcAft>
        <a:buClr>
          <a:srgbClr val="EB3D9F"/>
        </a:buClr>
        <a:buSzPct val="80000"/>
        <a:buFont typeface="Wingdings 3" charset="0"/>
        <a:buChar char=""/>
        <a:defRPr sz="7600" kern="1200">
          <a:solidFill>
            <a:srgbClr val="404040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5486400" indent="-1096963" algn="l" defTabSz="2193925" rtl="0" eaLnBrk="0" fontAlgn="base" hangingPunct="0">
        <a:spcBef>
          <a:spcPts val="4800"/>
        </a:spcBef>
        <a:spcAft>
          <a:spcPct val="0"/>
        </a:spcAft>
        <a:buClr>
          <a:srgbClr val="EB3D9F"/>
        </a:buClr>
        <a:buSzPct val="80000"/>
        <a:buFont typeface="Wingdings 3" charset="0"/>
        <a:buChar char=""/>
        <a:defRPr sz="6700" kern="1200">
          <a:solidFill>
            <a:srgbClr val="404040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7680325" indent="-1096963" algn="l" defTabSz="2193925" rtl="0" eaLnBrk="0" fontAlgn="base" hangingPunct="0">
        <a:spcBef>
          <a:spcPts val="4800"/>
        </a:spcBef>
        <a:spcAft>
          <a:spcPct val="0"/>
        </a:spcAft>
        <a:buClr>
          <a:srgbClr val="EB3D9F"/>
        </a:buClr>
        <a:buSzPct val="80000"/>
        <a:buFont typeface="Wingdings 3" charset="0"/>
        <a:buChar char=""/>
        <a:defRPr sz="5700" kern="1200">
          <a:solidFill>
            <a:srgbClr val="404040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9874250" indent="-1096963" algn="l" defTabSz="2193925" rtl="0" eaLnBrk="0" fontAlgn="base" hangingPunct="0">
        <a:spcBef>
          <a:spcPts val="4800"/>
        </a:spcBef>
        <a:spcAft>
          <a:spcPct val="0"/>
        </a:spcAft>
        <a:buClr>
          <a:srgbClr val="EB3D9F"/>
        </a:buClr>
        <a:buSzPct val="80000"/>
        <a:buFont typeface="Wingdings 3" charset="0"/>
        <a:buChar char=""/>
        <a:defRPr sz="5700" kern="1200">
          <a:solidFill>
            <a:srgbClr val="404040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1207008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jpeg"/><Relationship Id="rId12" Type="http://schemas.openxmlformats.org/officeDocument/2006/relationships/image" Target="../media/image11.jpeg"/><Relationship Id="rId13" Type="http://schemas.openxmlformats.org/officeDocument/2006/relationships/image" Target="../media/image12.jpe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eg"/><Relationship Id="rId7" Type="http://schemas.openxmlformats.org/officeDocument/2006/relationships/image" Target="../media/image6.jpeg"/><Relationship Id="rId8" Type="http://schemas.openxmlformats.org/officeDocument/2006/relationships/image" Target="../media/image7.jpeg"/><Relationship Id="rId9" Type="http://schemas.openxmlformats.org/officeDocument/2006/relationships/image" Target="../media/image8.jpeg"/><Relationship Id="rId1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5" descr="Teen Vogue September 2016 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14"/>
          <a:stretch>
            <a:fillRect/>
          </a:stretch>
        </p:blipFill>
        <p:spPr bwMode="auto">
          <a:xfrm>
            <a:off x="21786850" y="12015788"/>
            <a:ext cx="6573838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255"/>
          <p:cNvSpPr txBox="1">
            <a:spLocks noChangeArrowheads="1"/>
          </p:cNvSpPr>
          <p:nvPr/>
        </p:nvSpPr>
        <p:spPr bwMode="auto">
          <a:xfrm>
            <a:off x="609600" y="2209800"/>
            <a:ext cx="8763000" cy="792163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x-none" sz="2572" dirty="0" smtClean="0">
                <a:solidFill>
                  <a:srgbClr val="001230"/>
                </a:solidFill>
                <a:latin typeface="+mn-lt"/>
                <a:cs typeface="Times New Roman" panose="02020603050405020304" pitchFamily="18" charset="0"/>
              </a:rPr>
              <a:t>Sala Risby, Undergraduate, Department of Journalism</a:t>
            </a:r>
          </a:p>
          <a:p>
            <a:pPr eaLnBrk="1" hangingPunct="1">
              <a:defRPr/>
            </a:pPr>
            <a:endParaRPr lang="en-US" altLang="x-none" sz="2572" b="0" dirty="0" smtClean="0">
              <a:solidFill>
                <a:srgbClr val="001230"/>
              </a:solidFill>
              <a:latin typeface="Maiandra GD" charset="0"/>
              <a:cs typeface="+mn-cs"/>
            </a:endParaRPr>
          </a:p>
        </p:txBody>
      </p:sp>
      <p:sp>
        <p:nvSpPr>
          <p:cNvPr id="8196" name="Line 1377"/>
          <p:cNvSpPr>
            <a:spLocks noChangeShapeType="1"/>
          </p:cNvSpPr>
          <p:nvPr/>
        </p:nvSpPr>
        <p:spPr bwMode="auto">
          <a:xfrm>
            <a:off x="195263" y="5886450"/>
            <a:ext cx="13820775" cy="74613"/>
          </a:xfrm>
          <a:prstGeom prst="line">
            <a:avLst/>
          </a:prstGeom>
          <a:noFill/>
          <a:ln w="25400">
            <a:solidFill>
              <a:srgbClr val="00123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4" name="Rectangle 1638"/>
          <p:cNvSpPr>
            <a:spLocks noChangeArrowheads="1"/>
          </p:cNvSpPr>
          <p:nvPr/>
        </p:nvSpPr>
        <p:spPr bwMode="auto">
          <a:xfrm>
            <a:off x="13911263" y="9536113"/>
            <a:ext cx="20320000" cy="12996862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b="0" smtClean="0">
              <a:cs typeface="+mn-cs"/>
            </a:endParaRPr>
          </a:p>
        </p:txBody>
      </p:sp>
      <p:sp>
        <p:nvSpPr>
          <p:cNvPr id="3085" name="Rectangle 1367"/>
          <p:cNvSpPr>
            <a:spLocks noChangeArrowheads="1"/>
          </p:cNvSpPr>
          <p:nvPr/>
        </p:nvSpPr>
        <p:spPr bwMode="auto">
          <a:xfrm>
            <a:off x="13844588" y="19202400"/>
            <a:ext cx="20386675" cy="12931775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b="0" dirty="0" smtClean="0">
              <a:cs typeface="+mn-cs"/>
            </a:endParaRPr>
          </a:p>
        </p:txBody>
      </p:sp>
      <p:sp>
        <p:nvSpPr>
          <p:cNvPr id="8199" name="Text Box 1342"/>
          <p:cNvSpPr txBox="1">
            <a:spLocks noChangeArrowheads="1"/>
          </p:cNvSpPr>
          <p:nvPr/>
        </p:nvSpPr>
        <p:spPr bwMode="auto">
          <a:xfrm>
            <a:off x="2166938" y="28576588"/>
            <a:ext cx="11650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endParaRPr lang="en-US" sz="2400" b="0">
              <a:latin typeface="Book Antiqua" charset="0"/>
            </a:endParaRPr>
          </a:p>
        </p:txBody>
      </p:sp>
      <p:sp>
        <p:nvSpPr>
          <p:cNvPr id="3087" name="Text Box 183"/>
          <p:cNvSpPr txBox="1">
            <a:spLocks noChangeArrowheads="1"/>
          </p:cNvSpPr>
          <p:nvPr/>
        </p:nvSpPr>
        <p:spPr bwMode="auto">
          <a:xfrm>
            <a:off x="166688" y="6934200"/>
            <a:ext cx="13396912" cy="1108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x-none" sz="7200" b="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Arial" charset="0"/>
                <a:cs typeface="Arial" charset="0"/>
              </a:rPr>
              <a:t>B</a:t>
            </a:r>
            <a:r>
              <a:rPr lang="en-US" altLang="x-none" sz="5400" b="0" dirty="0" smtClean="0">
                <a:solidFill>
                  <a:srgbClr val="000000"/>
                </a:solidFill>
                <a:latin typeface="+mj-lt"/>
                <a:ea typeface="Arial" charset="0"/>
                <a:cs typeface="Arial" charset="0"/>
              </a:rPr>
              <a:t>ackground and </a:t>
            </a:r>
            <a:r>
              <a:rPr lang="en-US" altLang="x-none" sz="7200" b="0" dirty="0" smtClean="0">
                <a:solidFill>
                  <a:schemeClr val="accent1">
                    <a:lumMod val="75000"/>
                  </a:schemeClr>
                </a:solidFill>
                <a:ea typeface="Arial" charset="0"/>
                <a:cs typeface="Arial" charset="0"/>
              </a:rPr>
              <a:t>P</a:t>
            </a:r>
            <a:r>
              <a:rPr lang="en-US" altLang="x-none" sz="5400" b="0" dirty="0" smtClean="0">
                <a:solidFill>
                  <a:srgbClr val="000000"/>
                </a:solidFill>
                <a:ea typeface="Arial" charset="0"/>
                <a:cs typeface="Arial" charset="0"/>
              </a:rPr>
              <a:t>urpose</a:t>
            </a:r>
            <a:r>
              <a:rPr lang="en-US" altLang="x-none" sz="5400" b="0" dirty="0" smtClean="0">
                <a:latin typeface="+mj-lt"/>
                <a:cs typeface="+mn-cs"/>
              </a:rPr>
              <a:t>:</a:t>
            </a:r>
          </a:p>
        </p:txBody>
      </p:sp>
      <p:sp>
        <p:nvSpPr>
          <p:cNvPr id="8201" name="Text Box 247"/>
          <p:cNvSpPr txBox="1">
            <a:spLocks noChangeArrowheads="1"/>
          </p:cNvSpPr>
          <p:nvPr/>
        </p:nvSpPr>
        <p:spPr bwMode="auto">
          <a:xfrm>
            <a:off x="493713" y="20345400"/>
            <a:ext cx="128492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endParaRPr lang="en-US" sz="2400">
              <a:latin typeface="Times New Roman" charset="0"/>
            </a:endParaRPr>
          </a:p>
          <a:p>
            <a:pPr eaLnBrk="1" hangingPunct="1"/>
            <a:endParaRPr lang="en-US" sz="2400" b="0">
              <a:latin typeface="Cambria" charset="0"/>
            </a:endParaRPr>
          </a:p>
          <a:p>
            <a:pPr eaLnBrk="1" hangingPunct="1"/>
            <a:endParaRPr lang="en-US" sz="2400" b="0">
              <a:latin typeface="Cambria" charset="0"/>
            </a:endParaRPr>
          </a:p>
        </p:txBody>
      </p:sp>
      <p:sp>
        <p:nvSpPr>
          <p:cNvPr id="6154" name="Text Box 244"/>
          <p:cNvSpPr txBox="1">
            <a:spLocks noChangeArrowheads="1"/>
          </p:cNvSpPr>
          <p:nvPr/>
        </p:nvSpPr>
        <p:spPr bwMode="auto">
          <a:xfrm>
            <a:off x="381000" y="8305800"/>
            <a:ext cx="7010400" cy="1874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b="0" dirty="0">
                <a:latin typeface="Trebuchet MS" charset="0"/>
                <a:cs typeface="Times New Roman" charset="0"/>
              </a:rPr>
              <a:t>Studies show fashion as </a:t>
            </a:r>
            <a:r>
              <a:rPr lang="en-US" b="0" i="1" dirty="0">
                <a:latin typeface="Trebuchet MS" charset="0"/>
                <a:cs typeface="Times New Roman" charset="0"/>
              </a:rPr>
              <a:t>political</a:t>
            </a:r>
            <a:r>
              <a:rPr lang="en-US" b="0" dirty="0">
                <a:latin typeface="Trebuchet MS" charset="0"/>
                <a:cs typeface="Times New Roman" charset="0"/>
              </a:rPr>
              <a:t>. </a:t>
            </a:r>
          </a:p>
          <a:p>
            <a:endParaRPr lang="en-US" sz="1100" b="0" dirty="0">
              <a:latin typeface="Trebuchet MS" charset="0"/>
              <a:cs typeface="Times New Roman" charset="0"/>
            </a:endParaRPr>
          </a:p>
          <a:p>
            <a:pPr lvl="1"/>
            <a:r>
              <a:rPr lang="en-US" sz="2400" dirty="0">
                <a:latin typeface="Trebuchet MS" charset="0"/>
                <a:cs typeface="Times New Roman" charset="0"/>
                <a:sym typeface="Wingdings" charset="0"/>
              </a:rPr>
              <a:t> </a:t>
            </a:r>
            <a:r>
              <a:rPr lang="en-US" sz="2400" b="0" dirty="0">
                <a:latin typeface="Trebuchet MS" charset="0"/>
                <a:cs typeface="Times New Roman" charset="0"/>
              </a:rPr>
              <a:t>During the WWII era, black and Latino men (and women) wore Zoot Suits as a political statement.  At the same time, they and their outfits were criminalized. (Alvarez, 2008).</a:t>
            </a:r>
          </a:p>
          <a:p>
            <a:endParaRPr lang="en-US" sz="2400" b="0" dirty="0">
              <a:latin typeface="Trebuchet MS" charset="0"/>
              <a:cs typeface="Times New Roman" charset="0"/>
            </a:endParaRPr>
          </a:p>
          <a:p>
            <a:r>
              <a:rPr lang="en-US" b="0" dirty="0">
                <a:latin typeface="Trebuchet MS" charset="0"/>
                <a:cs typeface="Times New Roman" charset="0"/>
              </a:rPr>
              <a:t>Studies of magazines, specifically advertisements, analyze </a:t>
            </a:r>
            <a:r>
              <a:rPr lang="en-US" b="0" i="1" dirty="0">
                <a:latin typeface="Trebuchet MS" charset="0"/>
                <a:cs typeface="Times New Roman" charset="0"/>
              </a:rPr>
              <a:t>identity politics </a:t>
            </a:r>
            <a:r>
              <a:rPr lang="en-US" b="0" dirty="0">
                <a:latin typeface="Trebuchet MS" charset="0"/>
                <a:cs typeface="Times New Roman" charset="0"/>
              </a:rPr>
              <a:t>and the construction of meaning.</a:t>
            </a:r>
          </a:p>
          <a:p>
            <a:endParaRPr lang="en-US" sz="1100" b="0" dirty="0">
              <a:latin typeface="Trebuchet MS" charset="0"/>
              <a:cs typeface="Times New Roman" charset="0"/>
            </a:endParaRPr>
          </a:p>
          <a:p>
            <a:pPr lvl="1"/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 Advertisements enforce traditional gender norms, depicting women as submissive and men as dominant (</a:t>
            </a:r>
            <a:r>
              <a:rPr lang="en-US" sz="2400" b="0" dirty="0" smtClean="0">
                <a:latin typeface="Trebuchet MS" charset="0"/>
                <a:cs typeface="Times New Roman" charset="0"/>
                <a:sym typeface="Wingdings" charset="0"/>
              </a:rPr>
              <a:t>Conley</a:t>
            </a:r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, 2011; </a:t>
            </a:r>
            <a:r>
              <a:rPr lang="en-US" sz="2400" b="0" dirty="0" err="1">
                <a:latin typeface="Trebuchet MS" charset="0"/>
                <a:cs typeface="Times New Roman" charset="0"/>
              </a:rPr>
              <a:t>Jhally</a:t>
            </a:r>
            <a:r>
              <a:rPr lang="en-US" sz="2400" b="0" dirty="0">
                <a:latin typeface="Trebuchet MS" charset="0"/>
                <a:cs typeface="Times New Roman" charset="0"/>
              </a:rPr>
              <a:t> &amp; </a:t>
            </a:r>
            <a:r>
              <a:rPr lang="en-US" sz="2400" b="0" dirty="0" err="1">
                <a:latin typeface="Trebuchet MS" charset="0"/>
                <a:cs typeface="Times New Roman" charset="0"/>
                <a:sym typeface="Wingdings" charset="0"/>
              </a:rPr>
              <a:t>Kilbourne</a:t>
            </a:r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, 1999). </a:t>
            </a:r>
          </a:p>
          <a:p>
            <a:endParaRPr lang="en-US" sz="2400" b="0" dirty="0">
              <a:latin typeface="Trebuchet MS" charset="0"/>
              <a:cs typeface="Times New Roman" charset="0"/>
              <a:sym typeface="Wingdings" charset="0"/>
            </a:endParaRPr>
          </a:p>
          <a:p>
            <a:r>
              <a:rPr lang="en-US" b="0" dirty="0">
                <a:latin typeface="Trebuchet MS" charset="0"/>
                <a:cs typeface="Times New Roman" charset="0"/>
                <a:sym typeface="Wingdings" charset="0"/>
              </a:rPr>
              <a:t>Studies show impact of the </a:t>
            </a:r>
            <a:r>
              <a:rPr lang="en-US" b="0" i="1" dirty="0">
                <a:latin typeface="Trebuchet MS" charset="0"/>
                <a:cs typeface="Times New Roman" charset="0"/>
                <a:sym typeface="Wingdings" charset="0"/>
              </a:rPr>
              <a:t>messages</a:t>
            </a:r>
            <a:r>
              <a:rPr lang="en-US" b="0" dirty="0">
                <a:latin typeface="Trebuchet MS" charset="0"/>
                <a:cs typeface="Times New Roman" charset="0"/>
                <a:sym typeface="Wingdings" charset="0"/>
              </a:rPr>
              <a:t> in magazines and advertisements.</a:t>
            </a:r>
          </a:p>
          <a:p>
            <a:endParaRPr lang="en-US" sz="1100" b="0" dirty="0">
              <a:latin typeface="Trebuchet MS" charset="0"/>
              <a:cs typeface="Times New Roman" charset="0"/>
              <a:sym typeface="Wingdings" charset="0"/>
            </a:endParaRPr>
          </a:p>
          <a:p>
            <a:pPr lvl="1">
              <a:buFont typeface="Wingdings" charset="0"/>
              <a:buChar char="à"/>
            </a:pPr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Lower self-esteem rates in black teens due to under-representation within magazines and advertisements </a:t>
            </a:r>
            <a:r>
              <a:rPr lang="en-US" sz="2400" b="0" dirty="0">
                <a:latin typeface="Trebuchet MS" charset="0"/>
              </a:rPr>
              <a:t>(Duke, 2000). </a:t>
            </a:r>
          </a:p>
          <a:p>
            <a:pPr>
              <a:buFont typeface="Wingdings" charset="0"/>
              <a:buChar char="à"/>
            </a:pPr>
            <a:endParaRPr lang="en-US" sz="2400" b="0" dirty="0">
              <a:latin typeface="Trebuchet MS" charset="0"/>
            </a:endParaRPr>
          </a:p>
          <a:p>
            <a:r>
              <a:rPr lang="en-US" b="0" dirty="0">
                <a:latin typeface="Trebuchet MS" charset="0"/>
              </a:rPr>
              <a:t>Magazines are </a:t>
            </a:r>
            <a:r>
              <a:rPr lang="en-US" b="0" i="1" dirty="0">
                <a:latin typeface="Trebuchet MS" charset="0"/>
              </a:rPr>
              <a:t>evolving</a:t>
            </a:r>
            <a:r>
              <a:rPr lang="en-US" b="0" dirty="0">
                <a:latin typeface="Trebuchet MS" charset="0"/>
              </a:rPr>
              <a:t>. </a:t>
            </a:r>
          </a:p>
          <a:p>
            <a:endParaRPr lang="en-US" sz="1100" b="0" dirty="0">
              <a:latin typeface="Trebuchet MS" charset="0"/>
            </a:endParaRPr>
          </a:p>
          <a:p>
            <a:pPr lvl="1">
              <a:buFont typeface="Wingdings" charset="0"/>
              <a:buChar char="à"/>
            </a:pPr>
            <a:r>
              <a:rPr lang="en-US" sz="2400" b="0" dirty="0">
                <a:latin typeface="Trebuchet MS" charset="0"/>
                <a:cs typeface="Times New Roman" charset="0"/>
              </a:rPr>
              <a:t>Black fashion magazines purposefully diversifying models and their standards of beauty due to hyper</a:t>
            </a:r>
            <a:r>
              <a:rPr lang="en-US" sz="2400" b="0" dirty="0" smtClean="0">
                <a:latin typeface="Trebuchet MS" charset="0"/>
                <a:cs typeface="Times New Roman" charset="0"/>
              </a:rPr>
              <a:t>-euro centrism </a:t>
            </a:r>
            <a:r>
              <a:rPr lang="en-US" sz="2400" b="0" dirty="0">
                <a:latin typeface="Trebuchet MS" charset="0"/>
                <a:cs typeface="Times New Roman" charset="0"/>
              </a:rPr>
              <a:t>in magazines (Lyden,2014).</a:t>
            </a:r>
          </a:p>
          <a:p>
            <a:endParaRPr lang="en-US" sz="2400" b="0" dirty="0">
              <a:latin typeface="Trebuchet MS" charset="0"/>
              <a:cs typeface="Times New Roman" charset="0"/>
            </a:endParaRPr>
          </a:p>
          <a:p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.</a:t>
            </a:r>
          </a:p>
          <a:p>
            <a:pPr lvl="1"/>
            <a:endParaRPr lang="en-US" sz="2400" b="0" dirty="0">
              <a:latin typeface="Trebuchet MS" charset="0"/>
            </a:endParaRPr>
          </a:p>
          <a:p>
            <a:endParaRPr lang="en-US" sz="2400" b="0" dirty="0">
              <a:latin typeface="Trebuchet MS" charset="0"/>
              <a:cs typeface="Times New Roman" charset="0"/>
            </a:endParaRPr>
          </a:p>
          <a:p>
            <a:endParaRPr lang="en-US" sz="2400" b="0" dirty="0">
              <a:latin typeface="Trebuchet MS" charset="0"/>
            </a:endParaRPr>
          </a:p>
          <a:p>
            <a:endParaRPr lang="en-US" sz="2400" b="0" dirty="0">
              <a:latin typeface="Trebuchet MS" charset="0"/>
            </a:endParaRPr>
          </a:p>
          <a:p>
            <a:pPr>
              <a:buFont typeface="Wingdings" charset="0"/>
              <a:buChar char="à"/>
            </a:pPr>
            <a:endParaRPr lang="en-US" sz="2400" b="0" dirty="0">
              <a:latin typeface="Trebuchet MS" charset="0"/>
            </a:endParaRPr>
          </a:p>
          <a:p>
            <a:pPr>
              <a:buFont typeface="Wingdings" charset="0"/>
              <a:buChar char="à"/>
            </a:pPr>
            <a:endParaRPr lang="en-US" sz="2400" b="0" dirty="0">
              <a:latin typeface="Trebuchet MS" charset="0"/>
            </a:endParaRPr>
          </a:p>
          <a:p>
            <a:r>
              <a:rPr lang="en-US" sz="2400" b="0" dirty="0">
                <a:latin typeface="Trebuchet MS" charset="0"/>
              </a:rPr>
              <a:t> </a:t>
            </a:r>
          </a:p>
          <a:p>
            <a:endParaRPr lang="en-US" sz="2700" b="0" dirty="0">
              <a:latin typeface="Trebuchet MS" charset="0"/>
              <a:cs typeface="Times New Roman" charset="0"/>
              <a:sym typeface="Wingdings" charset="0"/>
            </a:endParaRPr>
          </a:p>
          <a:p>
            <a:endParaRPr lang="en-US" sz="2700" b="0" dirty="0">
              <a:latin typeface="Trebuchet MS" charset="0"/>
              <a:cs typeface="Times New Roman" charset="0"/>
            </a:endParaRPr>
          </a:p>
          <a:p>
            <a:endParaRPr lang="en-US" sz="2700" b="0" dirty="0">
              <a:latin typeface="Trebuchet MS" charset="0"/>
              <a:cs typeface="Times New Roman" charset="0"/>
            </a:endParaRPr>
          </a:p>
          <a:p>
            <a:endParaRPr lang="en-US" sz="2700" b="0" dirty="0">
              <a:latin typeface="Trebuchet MS" charset="0"/>
              <a:cs typeface="Times New Roman" charset="0"/>
            </a:endParaRPr>
          </a:p>
          <a:p>
            <a:endParaRPr lang="en-US" sz="2700" b="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rebuchet MS" charset="0"/>
              <a:cs typeface="Times New Roman" charset="0"/>
            </a:endParaRPr>
          </a:p>
          <a:p>
            <a:endParaRPr lang="en-US" sz="2700" dirty="0">
              <a:latin typeface="Times New Roman" charset="0"/>
              <a:cs typeface="Times New Roman" charset="0"/>
            </a:endParaRPr>
          </a:p>
          <a:p>
            <a:endParaRPr lang="en-US" sz="2700" dirty="0">
              <a:latin typeface="Times New Roman" charset="0"/>
              <a:cs typeface="Times New Roman" charset="0"/>
            </a:endParaRPr>
          </a:p>
        </p:txBody>
      </p:sp>
      <p:sp>
        <p:nvSpPr>
          <p:cNvPr id="3092" name="Text Box 153"/>
          <p:cNvSpPr txBox="1">
            <a:spLocks noChangeArrowheads="1"/>
          </p:cNvSpPr>
          <p:nvPr/>
        </p:nvSpPr>
        <p:spPr bwMode="auto">
          <a:xfrm>
            <a:off x="14944725" y="19654838"/>
            <a:ext cx="9686925" cy="7254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4115" smtClean="0">
              <a:solidFill>
                <a:srgbClr val="165BAB"/>
              </a:solidFill>
              <a:latin typeface="Maiandra GD" charset="0"/>
              <a:cs typeface="+mn-cs"/>
            </a:endParaRPr>
          </a:p>
        </p:txBody>
      </p:sp>
      <p:sp>
        <p:nvSpPr>
          <p:cNvPr id="3093" name="Rectangle 252"/>
          <p:cNvSpPr>
            <a:spLocks noChangeArrowheads="1"/>
          </p:cNvSpPr>
          <p:nvPr/>
        </p:nvSpPr>
        <p:spPr bwMode="auto">
          <a:xfrm>
            <a:off x="0" y="14311313"/>
            <a:ext cx="184150" cy="5143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b="0" smtClean="0">
              <a:cs typeface="+mn-cs"/>
            </a:endParaRPr>
          </a:p>
        </p:txBody>
      </p:sp>
      <p:sp>
        <p:nvSpPr>
          <p:cNvPr id="3094" name="Rectangle 254"/>
          <p:cNvSpPr>
            <a:spLocks noChangeArrowheads="1"/>
          </p:cNvSpPr>
          <p:nvPr/>
        </p:nvSpPr>
        <p:spPr bwMode="auto">
          <a:xfrm>
            <a:off x="0" y="14274800"/>
            <a:ext cx="184150" cy="5143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b="0" smtClean="0">
              <a:cs typeface="+mn-cs"/>
            </a:endParaRPr>
          </a:p>
        </p:txBody>
      </p:sp>
      <p:sp>
        <p:nvSpPr>
          <p:cNvPr id="3095" name="Rectangle 256"/>
          <p:cNvSpPr>
            <a:spLocks noChangeArrowheads="1"/>
          </p:cNvSpPr>
          <p:nvPr/>
        </p:nvSpPr>
        <p:spPr bwMode="auto">
          <a:xfrm>
            <a:off x="0" y="14274800"/>
            <a:ext cx="184150" cy="5143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2743" b="0" smtClean="0">
              <a:cs typeface="+mn-cs"/>
            </a:endParaRPr>
          </a:p>
        </p:txBody>
      </p:sp>
      <p:sp>
        <p:nvSpPr>
          <p:cNvPr id="10" name="Rectangle 230"/>
          <p:cNvSpPr>
            <a:spLocks noChangeArrowheads="1"/>
          </p:cNvSpPr>
          <p:nvPr/>
        </p:nvSpPr>
        <p:spPr bwMode="auto">
          <a:xfrm>
            <a:off x="34391600" y="9515475"/>
            <a:ext cx="8602663" cy="258763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x-none" altLang="x-none" sz="1715" b="0" smtClean="0">
              <a:latin typeface="Cambria" charset="0"/>
              <a:cs typeface="+mn-cs"/>
            </a:endParaRPr>
          </a:p>
        </p:txBody>
      </p:sp>
      <p:pic>
        <p:nvPicPr>
          <p:cNvPr id="820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863" y="31369000"/>
            <a:ext cx="37560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" y="30886400"/>
            <a:ext cx="79597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-76200"/>
            <a:ext cx="43967400" cy="40005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3800" dirty="0">
                <a:solidFill>
                  <a:schemeClr val="accent1">
                    <a:lumMod val="75000"/>
                  </a:schemeClr>
                </a:solidFill>
                <a:latin typeface="+mj-lt"/>
                <a:ea typeface="ＭＳ Ｐゴシック" charset="0"/>
                <a:cs typeface="ＭＳ Ｐゴシック" charset="0"/>
              </a:rPr>
              <a:t>P</a:t>
            </a:r>
            <a:r>
              <a:rPr lang="en-US" sz="9600" dirty="0">
                <a:latin typeface="+mj-lt"/>
                <a:ea typeface="ＭＳ Ｐゴシック" charset="0"/>
                <a:cs typeface="ＭＳ Ｐゴシック" charset="0"/>
              </a:rPr>
              <a:t>oliticizing </a:t>
            </a:r>
            <a:r>
              <a:rPr lang="en-US" sz="16600" dirty="0">
                <a:solidFill>
                  <a:schemeClr val="accent1">
                    <a:lumMod val="75000"/>
                  </a:schemeClr>
                </a:solidFill>
                <a:latin typeface="+mj-lt"/>
                <a:ea typeface="ＭＳ Ｐゴシック" charset="0"/>
                <a:cs typeface="ＭＳ Ｐゴシック" charset="0"/>
              </a:rPr>
              <a:t>F</a:t>
            </a:r>
            <a:r>
              <a:rPr lang="en-US" sz="9600" dirty="0">
                <a:latin typeface="+mj-lt"/>
                <a:ea typeface="ＭＳ Ｐゴシック" charset="0"/>
                <a:cs typeface="ＭＳ Ｐゴシック" charset="0"/>
              </a:rPr>
              <a:t>ashion: </a:t>
            </a:r>
          </a:p>
          <a:p>
            <a:pPr>
              <a:defRPr/>
            </a:pPr>
            <a:r>
              <a:rPr lang="en-US" sz="8800" dirty="0">
                <a:latin typeface="+mj-lt"/>
                <a:ea typeface="ＭＳ Ｐゴシック" charset="0"/>
                <a:cs typeface="ＭＳ Ｐゴシック" charset="0"/>
              </a:rPr>
              <a:t>Identifying Themes in Popular Fashion Magazines</a:t>
            </a:r>
          </a:p>
        </p:txBody>
      </p:sp>
      <p:sp>
        <p:nvSpPr>
          <p:cNvPr id="21523" name="TextBox 3"/>
          <p:cNvSpPr txBox="1">
            <a:spLocks noChangeArrowheads="1"/>
          </p:cNvSpPr>
          <p:nvPr/>
        </p:nvSpPr>
        <p:spPr bwMode="auto">
          <a:xfrm>
            <a:off x="182563" y="4651375"/>
            <a:ext cx="13471525" cy="15700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r>
              <a:rPr lang="en-US" altLang="en-US" sz="2400" dirty="0" smtClean="0">
                <a:latin typeface="+mj-lt"/>
                <a:cs typeface="Arial" panose="020B0604020202020204" pitchFamily="34" charset="0"/>
              </a:rPr>
              <a:t>Sala Risby, Journalism </a:t>
            </a:r>
          </a:p>
          <a:p>
            <a:pPr>
              <a:defRPr/>
            </a:pPr>
            <a:r>
              <a:rPr lang="en-US" altLang="en-US" sz="2400" dirty="0" smtClean="0">
                <a:latin typeface="+mj-lt"/>
                <a:cs typeface="Arial" panose="020B0604020202020204" pitchFamily="34" charset="0"/>
              </a:rPr>
              <a:t>Mentor: Katherine R. Abbott, Ph. D, Department of Sociology/Justice Studies</a:t>
            </a:r>
          </a:p>
          <a:p>
            <a:pPr>
              <a:defRPr/>
            </a:pPr>
            <a:r>
              <a:rPr lang="en-US" altLang="x-none" sz="2400" dirty="0" smtClean="0">
                <a:solidFill>
                  <a:srgbClr val="001230"/>
                </a:solidFill>
                <a:latin typeface="+mj-lt"/>
                <a:cs typeface="Arial" panose="020B0604020202020204" pitchFamily="34" charset="0"/>
              </a:rPr>
              <a:t>University of New Hampshire, Durham, NH</a:t>
            </a:r>
          </a:p>
          <a:p>
            <a:pPr>
              <a:defRPr/>
            </a:pPr>
            <a:endParaRPr lang="en-US" altLang="en-US" sz="2400" dirty="0" smtClean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8212" name="Picture 4" descr="zoot suits 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8288338"/>
            <a:ext cx="5486400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10" descr="jean ad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3104813"/>
            <a:ext cx="54864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848600" y="16925925"/>
            <a:ext cx="5487988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0" dirty="0">
                <a:latin typeface="+mn-lt"/>
                <a:ea typeface="ＭＳ Ｐゴシック" charset="0"/>
                <a:cs typeface="ＭＳ Ｐゴシック" charset="0"/>
              </a:rPr>
              <a:t>Image 2. BMW Car Advertisement. From Jean Kilbourne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0188" y="12120563"/>
            <a:ext cx="47894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" lvl="1" indent="0">
              <a:defRPr/>
            </a:pPr>
            <a:r>
              <a:rPr lang="en-US" sz="2400" b="0" dirty="0">
                <a:latin typeface="+mn-lt"/>
                <a:ea typeface="ＭＳ Ｐゴシック" charset="0"/>
                <a:cs typeface="ＭＳ Ｐゴシック" charset="0"/>
              </a:rPr>
              <a:t>Image 1. Zoot Suits. From the Los Angeles Public Library</a:t>
            </a:r>
          </a:p>
        </p:txBody>
      </p:sp>
      <p:pic>
        <p:nvPicPr>
          <p:cNvPr id="8216" name="Picture 14" descr="Ebony social justive 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20740688"/>
            <a:ext cx="5454650" cy="705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57200" y="27889200"/>
            <a:ext cx="541813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0" dirty="0" smtClean="0">
                <a:latin typeface="+mn-lt"/>
                <a:ea typeface="ＭＳ Ｐゴシック" charset="0"/>
                <a:cs typeface="ＭＳ Ｐゴシック" charset="0"/>
              </a:rPr>
              <a:t>Image 3. Ebony Magazine </a:t>
            </a:r>
            <a:r>
              <a:rPr lang="en-US" sz="2400" b="0" dirty="0" err="1" smtClean="0">
                <a:latin typeface="+mn-lt"/>
                <a:ea typeface="ＭＳ Ｐゴシック" charset="0"/>
                <a:cs typeface="ＭＳ Ｐゴシック" charset="0"/>
              </a:rPr>
              <a:t>Coverpage</a:t>
            </a:r>
            <a:r>
              <a:rPr lang="en-US" sz="2400" b="0" dirty="0" smtClean="0">
                <a:latin typeface="+mn-lt"/>
                <a:ea typeface="ＭＳ Ｐゴシック" charset="0"/>
                <a:cs typeface="ＭＳ Ｐゴシック" charset="0"/>
              </a:rPr>
              <a:t>. From </a:t>
            </a:r>
            <a:r>
              <a:rPr lang="en-US" sz="2400" b="0" dirty="0" err="1" smtClean="0">
                <a:latin typeface="+mn-lt"/>
                <a:ea typeface="ＭＳ Ｐゴシック" charset="0"/>
                <a:cs typeface="ＭＳ Ｐゴシック" charset="0"/>
              </a:rPr>
              <a:t>Wordpress</a:t>
            </a:r>
            <a:r>
              <a:rPr lang="en-US" sz="2400" b="0" dirty="0" smtClean="0">
                <a:latin typeface="+mn-lt"/>
                <a:ea typeface="ＭＳ Ｐゴシック" charset="0"/>
                <a:cs typeface="ＭＳ Ｐゴシック" charset="0"/>
              </a:rPr>
              <a:t>. </a:t>
            </a:r>
            <a:endParaRPr lang="en-US" sz="2400" b="0" dirty="0">
              <a:latin typeface="+mn-lt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8218" name="Group 29"/>
          <p:cNvGrpSpPr>
            <a:grpSpLocks/>
          </p:cNvGrpSpPr>
          <p:nvPr/>
        </p:nvGrpSpPr>
        <p:grpSpPr bwMode="auto">
          <a:xfrm>
            <a:off x="29608462" y="27279600"/>
            <a:ext cx="14282738" cy="5532537"/>
            <a:chOff x="29168614" y="23800018"/>
            <a:chExt cx="10932206" cy="6528217"/>
          </a:xfrm>
        </p:grpSpPr>
        <p:sp>
          <p:nvSpPr>
            <p:cNvPr id="78" name="Text Box 1379"/>
            <p:cNvSpPr txBox="1">
              <a:spLocks noChangeArrowheads="1"/>
            </p:cNvSpPr>
            <p:nvPr/>
          </p:nvSpPr>
          <p:spPr bwMode="auto">
            <a:xfrm>
              <a:off x="30216026" y="27102470"/>
              <a:ext cx="8000182" cy="10115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 marL="609600" indent="-609600" defTabSz="4702175" eaLnBrk="0" hangingPunct="0"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defTabSz="4702175" eaLnBrk="0" hangingPunct="0"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defTabSz="4702175" eaLnBrk="0" hangingPunct="0"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defTabSz="4702175" eaLnBrk="0" hangingPunct="0"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defTabSz="4702175" eaLnBrk="0" hangingPunct="0"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defTabSz="47021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defTabSz="47021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defTabSz="47021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defTabSz="47021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85750" algn="l"/>
                </a:tabLst>
                <a:defRPr sz="3200" b="1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endParaRPr lang="x-none" altLang="x-none" sz="1715" b="0" smtClean="0">
                <a:latin typeface="Cambria" charset="0"/>
                <a:cs typeface="+mn-cs"/>
              </a:endParaRPr>
            </a:p>
          </p:txBody>
        </p:sp>
        <p:sp>
          <p:nvSpPr>
            <p:cNvPr id="8257" name="Rectangle 2"/>
            <p:cNvSpPr>
              <a:spLocks noChangeArrowheads="1"/>
            </p:cNvSpPr>
            <p:nvPr/>
          </p:nvSpPr>
          <p:spPr bwMode="auto">
            <a:xfrm>
              <a:off x="29247553" y="24699154"/>
              <a:ext cx="10834687" cy="56290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838200" indent="-838200" eaLnBrk="1" hangingPunct="1"/>
              <a:r>
                <a:rPr lang="en-US" sz="1600" dirty="0">
                  <a:latin typeface="Times New Roman" charset="0"/>
                  <a:cs typeface="Times New Roman" charset="0"/>
                </a:rPr>
                <a:t>References</a:t>
              </a:r>
            </a:p>
            <a:p>
              <a:pPr marL="838200" indent="-838200" eaLnBrk="1" hangingPunct="1"/>
              <a:r>
                <a:rPr lang="en-US" sz="1600" b="0" dirty="0" err="1">
                  <a:latin typeface="Times New Roman" charset="0"/>
                  <a:cs typeface="Times New Roman" charset="0"/>
                </a:rPr>
                <a:t>Altheide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D.L (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1987).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"Ethnographic Content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Analysis”.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Qualitative Sociology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Retrieved from: http://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www.theculturelab.umd.edu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/uploads/1/4/2/2/14225661/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ethnographiccontentanalysis.pdf</a:t>
              </a:r>
              <a:endParaRPr lang="en-US" sz="1600" b="0" dirty="0" smtClean="0">
                <a:latin typeface="Times New Roman" charset="0"/>
                <a:cs typeface="Times New Roman" charset="0"/>
              </a:endParaRPr>
            </a:p>
            <a:p>
              <a:pPr marL="838200" indent="-838200" eaLnBrk="1" hangingPunct="1"/>
              <a:r>
                <a:rPr lang="en-US" sz="1600" b="0" dirty="0" smtClean="0">
                  <a:latin typeface="Times New Roman" charset="0"/>
                  <a:cs typeface="Times New Roman" charset="0"/>
                </a:rPr>
                <a:t>Alvarez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L (2009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). 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The Power of the Zoot: Youth Culture and Resistance during World War II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.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Berkeley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Calif.: U of California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Book. </a:t>
              </a:r>
            </a:p>
            <a:p>
              <a:pPr marL="838200" indent="-838200"/>
              <a:r>
                <a:rPr lang="en-US" sz="1600" b="0" dirty="0" err="1" smtClean="0">
                  <a:latin typeface="Times New Roman" charset="0"/>
                  <a:cs typeface="Times New Roman" charset="0"/>
                </a:rPr>
                <a:t>Blumer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H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(1969).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Symbolic interactionism: Perspective and method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. Englewood Cliffs, </a:t>
              </a:r>
              <a:r>
                <a:rPr lang="en-US" sz="1600" b="0" dirty="0" err="1" smtClean="0">
                  <a:latin typeface="Times New Roman" charset="0"/>
                  <a:cs typeface="Times New Roman" charset="0"/>
                </a:rPr>
                <a:t>N.J:Prentice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-Hall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Retrieved from: University of New Hampshire Library Database</a:t>
              </a:r>
              <a:endParaRPr lang="en-US" sz="1600" b="0" dirty="0">
                <a:latin typeface="Times New Roman" charset="0"/>
                <a:cs typeface="Times New Roman" charset="0"/>
              </a:endParaRPr>
            </a:p>
            <a:p>
              <a:pPr marL="838200" indent="-838200" eaLnBrk="1" hangingPunct="1"/>
              <a:r>
                <a:rPr lang="en-US" sz="1600" b="0" dirty="0" smtClean="0">
                  <a:latin typeface="Times New Roman" charset="0"/>
                  <a:cs typeface="Times New Roman" charset="0"/>
                </a:rPr>
                <a:t>Chilton,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S.A (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1988). Defining Political Culture. 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The Western Political Quarterly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, 3, (419). Doi10:2307/448596</a:t>
              </a:r>
            </a:p>
            <a:p>
              <a:pPr marL="838200" indent="-838200" eaLnBrk="1" hangingPunct="1"/>
              <a:r>
                <a:rPr lang="en-US" sz="1600" b="0" dirty="0" smtClean="0">
                  <a:latin typeface="Times New Roman" charset="0"/>
                  <a:cs typeface="Times New Roman" charset="0"/>
                </a:rPr>
                <a:t>Conley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T. D., &amp; Ramsey,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L.R (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2011).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Killing Us Softly? Investigating Portrayals of Women and Men in Contemporary Magazine Advertisements.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Psychology of Women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Quarterly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Retrieved from: 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http://</a:t>
              </a:r>
              <a:r>
                <a:rPr lang="fr-FR" sz="1600" b="0" dirty="0" err="1">
                  <a:latin typeface="Times New Roman" charset="0"/>
                  <a:cs typeface="Times New Roman" charset="0"/>
                </a:rPr>
                <a:t>journals.sagepub.com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/</a:t>
              </a:r>
              <a:r>
                <a:rPr lang="fr-FR" sz="1600" b="0" dirty="0" err="1">
                  <a:latin typeface="Times New Roman" charset="0"/>
                  <a:cs typeface="Times New Roman" charset="0"/>
                </a:rPr>
                <a:t>doi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/abs/10.1177/0361684311413383</a:t>
              </a:r>
              <a:endParaRPr lang="en-US" sz="1600" b="0" dirty="0">
                <a:latin typeface="Times New Roman" charset="0"/>
                <a:cs typeface="Times New Roman" charset="0"/>
              </a:endParaRPr>
            </a:p>
            <a:p>
              <a:pPr marL="838200" indent="-838200" eaLnBrk="1" hangingPunct="1"/>
              <a:r>
                <a:rPr lang="en-US" sz="1600" b="0" dirty="0">
                  <a:latin typeface="Times New Roman" charset="0"/>
                  <a:cs typeface="Times New Roman" charset="0"/>
                </a:rPr>
                <a:t>Duke,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L (2000).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Black in a Blonde World: Race and Girls' Interpretations of the Feminine Ideal in Teen Magazines.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Journalism &amp; Mass Communication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Quarterly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Retrieved from: 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http://</a:t>
              </a:r>
              <a:r>
                <a:rPr lang="fr-FR" sz="1600" b="0" dirty="0" err="1">
                  <a:latin typeface="Times New Roman" charset="0"/>
                  <a:cs typeface="Times New Roman" charset="0"/>
                </a:rPr>
                <a:t>journals.sagepub.com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/</a:t>
              </a:r>
              <a:r>
                <a:rPr lang="fr-FR" sz="1600" b="0" dirty="0" err="1">
                  <a:latin typeface="Times New Roman" charset="0"/>
                  <a:cs typeface="Times New Roman" charset="0"/>
                </a:rPr>
                <a:t>doi</a:t>
              </a:r>
              <a:r>
                <a:rPr lang="fr-FR" sz="1600" b="0" dirty="0">
                  <a:latin typeface="Times New Roman" charset="0"/>
                  <a:cs typeface="Times New Roman" charset="0"/>
                </a:rPr>
                <a:t>/abs/10.1177/107769900007700210</a:t>
              </a:r>
              <a:endParaRPr lang="en-US" sz="1600" b="0" dirty="0" smtClean="0">
                <a:latin typeface="Times New Roman" charset="0"/>
                <a:cs typeface="Times New Roman" charset="0"/>
              </a:endParaRPr>
            </a:p>
            <a:p>
              <a:pPr marL="838200" indent="-838200" eaLnBrk="1" hangingPunct="1"/>
              <a:r>
                <a:rPr lang="en-US" sz="1600" b="0" dirty="0" err="1" smtClean="0">
                  <a:latin typeface="Times New Roman" charset="0"/>
                  <a:cs typeface="Times New Roman" charset="0"/>
                </a:rPr>
                <a:t>Gergen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, K.J (1999).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An invitation to social constructionism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London: Sage. Book. </a:t>
              </a:r>
            </a:p>
            <a:p>
              <a:pPr marL="838200" indent="-838200" eaLnBrk="1" hangingPunct="1"/>
              <a:r>
                <a:rPr lang="en-US" sz="1600" b="0" dirty="0" smtClean="0">
                  <a:latin typeface="Times New Roman" charset="0"/>
                  <a:cs typeface="Times New Roman" charset="0"/>
                </a:rPr>
                <a:t>Hall</a:t>
              </a:r>
              <a:r>
                <a:rPr lang="en-US" sz="1600" b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smtClean="0">
                  <a:latin typeface="Times New Roman" charset="0"/>
                  <a:cs typeface="Times New Roman" charset="0"/>
                </a:rPr>
                <a:t>S (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1997).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Introduction. In Stuart Hall (Ed.),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Representation: Cultural Representations and Signifying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Practices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London: Sage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Retrieved from: https://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faculty.washington.edu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pembina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all_articles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/Hall1997.pdf</a:t>
              </a:r>
            </a:p>
            <a:p>
              <a:pPr marL="838200" indent="-838200"/>
              <a:r>
                <a:rPr lang="en-US" sz="1600" b="0" dirty="0" err="1">
                  <a:latin typeface="Times New Roman" charset="0"/>
                  <a:cs typeface="Times New Roman" charset="0"/>
                </a:rPr>
                <a:t>Jhally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S., &amp; 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Kilbourne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J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(2010).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Killing us softly 4: Advertising's image of women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. Northampton, MA: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Media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Education Foundation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</a:t>
              </a:r>
            </a:p>
            <a:p>
              <a:pPr marL="838200" indent="-838200"/>
              <a:r>
                <a:rPr lang="en-US" sz="1600" b="0" dirty="0" smtClean="0">
                  <a:latin typeface="Times New Roman" charset="0"/>
                  <a:cs typeface="Times New Roman" charset="0"/>
                </a:rPr>
                <a:t>Little (2015). 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L View Good Reads: Harry Belafonte, Jesse Williams and </a:t>
              </a:r>
              <a:r>
                <a:rPr lang="en-US" sz="1600" b="0" i="1" dirty="0" err="1" smtClean="0">
                  <a:latin typeface="Times New Roman" charset="0"/>
                  <a:cs typeface="Times New Roman" charset="0"/>
                </a:rPr>
                <a:t>Zendya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 covers “Ebony” Magazine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L view. </a:t>
              </a:r>
              <a:r>
                <a:rPr lang="en-US" sz="1600" b="0" dirty="0" err="1" smtClean="0">
                  <a:latin typeface="Times New Roman" charset="0"/>
                  <a:cs typeface="Times New Roman" charset="0"/>
                </a:rPr>
                <a:t>Wordpress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.</a:t>
              </a:r>
              <a:r>
                <a:rPr lang="en-US" sz="1600" b="0" i="1" dirty="0" smtClean="0">
                  <a:latin typeface="Times New Roman" charset="0"/>
                  <a:cs typeface="Times New Roman" charset="0"/>
                </a:rPr>
                <a:t> 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Retrieved 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from:https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://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littlesview.wordpress.com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/2015/11/23/l-view-good-reads-harry-belafonte-jesse-williams-and-zendaya-covers-ebony-magazine/</a:t>
              </a:r>
            </a:p>
            <a:p>
              <a:pPr marL="838200" indent="-838200"/>
              <a:r>
                <a:rPr lang="en-US" sz="1600" b="0" dirty="0" err="1">
                  <a:latin typeface="Times New Roman" charset="0"/>
                  <a:cs typeface="Times New Roman" charset="0"/>
                </a:rPr>
                <a:t>Lyden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,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J (2014). "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The Ebony Fashion Fair: Changing History On The Catwalk." </a:t>
              </a:r>
              <a:r>
                <a:rPr lang="en-US" sz="1600" b="0" i="1" dirty="0">
                  <a:latin typeface="Times New Roman" charset="0"/>
                  <a:cs typeface="Times New Roman" charset="0"/>
                </a:rPr>
                <a:t>NPR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. </a:t>
              </a:r>
              <a:r>
                <a:rPr lang="en-US" sz="1600" b="0" dirty="0" smtClean="0">
                  <a:latin typeface="Times New Roman" charset="0"/>
                  <a:cs typeface="Times New Roman" charset="0"/>
                </a:rPr>
                <a:t>Retrieved from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: http://</a:t>
              </a:r>
              <a:r>
                <a:rPr lang="en-US" sz="1600" b="0" dirty="0" err="1">
                  <a:latin typeface="Times New Roman" charset="0"/>
                  <a:cs typeface="Times New Roman" charset="0"/>
                </a:rPr>
                <a:t>www.npr.org</a:t>
              </a:r>
              <a:r>
                <a:rPr lang="en-US" sz="1600" b="0" dirty="0">
                  <a:latin typeface="Times New Roman" charset="0"/>
                  <a:cs typeface="Times New Roman" charset="0"/>
                </a:rPr>
                <a:t>/2014/02/15/276987206/the-ebony-fashion-fair-changing-history-on-the-catwalk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9168614" y="23800018"/>
              <a:ext cx="10932206" cy="6893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en-US" sz="3200" b="0" dirty="0">
                  <a:latin typeface="Trebuchet MS" charset="0"/>
                  <a:sym typeface="Wingdings" charset="0"/>
                </a:rPr>
                <a:t>Phase two – focus group - in Fall 2017.</a:t>
              </a:r>
              <a:endParaRPr lang="en-US" sz="3200" b="0" dirty="0">
                <a:latin typeface="Trebuchet MS" charset="0"/>
              </a:endParaRPr>
            </a:p>
          </p:txBody>
        </p:sp>
      </p:grpSp>
      <p:grpSp>
        <p:nvGrpSpPr>
          <p:cNvPr id="8219" name="Group 21503"/>
          <p:cNvGrpSpPr>
            <a:grpSpLocks/>
          </p:cNvGrpSpPr>
          <p:nvPr/>
        </p:nvGrpSpPr>
        <p:grpSpPr bwMode="auto">
          <a:xfrm>
            <a:off x="27127200" y="685800"/>
            <a:ext cx="16230600" cy="25323800"/>
            <a:chOff x="27766884" y="258471"/>
            <a:chExt cx="16230600" cy="25718177"/>
          </a:xfrm>
        </p:grpSpPr>
        <p:pic>
          <p:nvPicPr>
            <p:cNvPr id="8246" name="Picture 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19248" y="10277479"/>
              <a:ext cx="5631725" cy="7507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47" name="Picture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436" t="2776"/>
            <a:stretch>
              <a:fillRect/>
            </a:stretch>
          </p:blipFill>
          <p:spPr bwMode="auto">
            <a:xfrm>
              <a:off x="36828010" y="18371617"/>
              <a:ext cx="5641875" cy="7544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36953747" y="17222279"/>
              <a:ext cx="5641975" cy="954436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b="0" dirty="0">
                  <a:latin typeface="+mn-lt"/>
                  <a:ea typeface="ＭＳ Ｐゴシック" panose="020B0600070205080204" pitchFamily="34" charset="-128"/>
                  <a:cs typeface="+mn-cs"/>
                </a:rPr>
                <a:t>America, Representation, Citizenship</a:t>
              </a: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766884" y="258471"/>
              <a:ext cx="16230600" cy="5410503"/>
            </a:xfrm>
            <a:prstGeom prst="ellipse">
              <a:avLst/>
            </a:prstGeom>
            <a:gradFill rotWithShape="1">
              <a:gsLst>
                <a:gs pos="0">
                  <a:srgbClr val="F49CCD"/>
                </a:gs>
                <a:gs pos="78000">
                  <a:srgbClr val="EA7EBB"/>
                </a:gs>
                <a:gs pos="100000">
                  <a:srgbClr val="EA7EBB"/>
                </a:gs>
              </a:gsLst>
              <a:lin ang="5400000"/>
            </a:gradFill>
            <a:ln w="12700" cap="rnd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6940" dir="5400000" rotWithShape="0">
                <a:srgbClr val="000000">
                  <a:alpha val="34998"/>
                </a:srgbClr>
              </a:outerShdw>
            </a:effectLst>
          </p:spPr>
          <p:txBody>
            <a:bodyPr anchor="ctr"/>
            <a:lstStyle/>
            <a:p>
              <a:pPr eaLnBrk="1" hangingPunct="1"/>
              <a:r>
                <a:rPr lang="en-US" sz="3200" b="0" dirty="0" smtClean="0">
                  <a:latin typeface="Lucida Calligraphy" charset="0"/>
                </a:rPr>
                <a:t>“Fashion </a:t>
              </a:r>
              <a:r>
                <a:rPr lang="en-US" sz="3200" b="0" dirty="0">
                  <a:latin typeface="Lucida Calligraphy" charset="0"/>
                </a:rPr>
                <a:t>is not something that exists in dresses only. Fashion is in the sky, in the street, fashion has to do with ideas, the way we live, what is </a:t>
              </a:r>
              <a:r>
                <a:rPr lang="en-US" sz="3200" b="0" dirty="0" smtClean="0">
                  <a:latin typeface="Lucida Calligraphy" charset="0"/>
                </a:rPr>
                <a:t>happening“</a:t>
              </a:r>
              <a:endParaRPr lang="en-US" sz="3200" b="0" dirty="0">
                <a:latin typeface="Lucida Calligraphy" charset="0"/>
              </a:endParaRPr>
            </a:p>
            <a:p>
              <a:pPr eaLnBrk="1" hangingPunct="1"/>
              <a:endParaRPr lang="en-US" sz="1800" b="0" dirty="0">
                <a:solidFill>
                  <a:schemeClr val="bg1"/>
                </a:solidFill>
                <a:latin typeface="Lucida Calligraphy" charset="0"/>
              </a:endParaRPr>
            </a:p>
            <a:p>
              <a:pPr eaLnBrk="1" hangingPunct="1"/>
              <a:r>
                <a:rPr lang="en-US" b="0" dirty="0">
                  <a:solidFill>
                    <a:schemeClr val="bg1"/>
                  </a:solidFill>
                  <a:latin typeface="Lucida Calligraphy" charset="0"/>
                </a:rPr>
                <a:t>								-COCO Chanel </a:t>
              </a:r>
            </a:p>
            <a:p>
              <a:pPr algn="ctr"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8251" name="Picture 9" descr="vogue september 2016 2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38011" y="18432942"/>
              <a:ext cx="5631381" cy="7507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52" name="Picture 8" descr="November 2016 vogue 1.jpe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5264" y="10214605"/>
              <a:ext cx="5638800" cy="7510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31086347" y="17225503"/>
              <a:ext cx="5641975" cy="954436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b="0" dirty="0">
                  <a:latin typeface="+mn-lt"/>
                  <a:ea typeface="ＭＳ Ｐゴシック" panose="020B0600070205080204" pitchFamily="34" charset="-128"/>
                  <a:cs typeface="+mn-cs"/>
                </a:rPr>
                <a:t>Voting, Millennial Voting, 2016 Election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1119684" y="25022212"/>
              <a:ext cx="5741987" cy="954436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b="0" dirty="0">
                  <a:latin typeface="+mn-lt"/>
                  <a:ea typeface="ＭＳ Ｐゴシック" panose="020B0600070205080204" pitchFamily="34" charset="-128"/>
                  <a:cs typeface="+mn-cs"/>
                </a:rPr>
                <a:t>Feminism, Women empowerment, Black Feminism, Activism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910884" y="25022212"/>
              <a:ext cx="5641975" cy="954436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b="0" dirty="0">
                  <a:latin typeface="+mn-lt"/>
                  <a:ea typeface="ＭＳ Ｐゴシック" panose="020B0600070205080204" pitchFamily="34" charset="-128"/>
                  <a:cs typeface="+mn-cs"/>
                </a:rPr>
                <a:t>Student loans, Federal Government, College Tuition</a:t>
              </a:r>
            </a:p>
          </p:txBody>
        </p:sp>
      </p:grpSp>
      <p:sp>
        <p:nvSpPr>
          <p:cNvPr id="92" name="Text Box 216"/>
          <p:cNvSpPr txBox="1">
            <a:spLocks noChangeArrowheads="1"/>
          </p:cNvSpPr>
          <p:nvPr/>
        </p:nvSpPr>
        <p:spPr bwMode="auto">
          <a:xfrm>
            <a:off x="13855700" y="8486775"/>
            <a:ext cx="15478125" cy="554038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3600" b="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Arial" charset="0"/>
                <a:cs typeface="Arial" charset="0"/>
              </a:rPr>
              <a:t>Phase One: </a:t>
            </a:r>
            <a:r>
              <a:rPr lang="en-US" altLang="x-none" sz="3600" b="0" dirty="0" smtClean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rPr>
              <a:t>Do fashion magazines frame fashion as political? If so, how?</a:t>
            </a:r>
          </a:p>
        </p:txBody>
      </p:sp>
      <p:sp>
        <p:nvSpPr>
          <p:cNvPr id="8221" name="Text Box 148"/>
          <p:cNvSpPr txBox="1">
            <a:spLocks noChangeArrowheads="1"/>
          </p:cNvSpPr>
          <p:nvPr/>
        </p:nvSpPr>
        <p:spPr bwMode="auto">
          <a:xfrm>
            <a:off x="13768388" y="28608338"/>
            <a:ext cx="15565437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defTabSz="4702175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dirty="0">
                <a:latin typeface="Trebuchet MS" charset="0"/>
              </a:rPr>
              <a:t>Data collection, Sample: </a:t>
            </a:r>
            <a:r>
              <a:rPr lang="en-US" b="0" dirty="0">
                <a:latin typeface="Trebuchet MS" charset="0"/>
              </a:rPr>
              <a:t>Focus group of 10 college students (University of New Hampshire)</a:t>
            </a:r>
          </a:p>
          <a:p>
            <a:pPr>
              <a:buFont typeface="Wingdings" charset="0"/>
              <a:buChar char="à"/>
            </a:pPr>
            <a:endParaRPr lang="en-US" b="0" dirty="0">
              <a:latin typeface="Trebuchet MS" charset="0"/>
              <a:cs typeface="Times New Roman" charset="0"/>
              <a:sym typeface="Wingdings" charset="0"/>
            </a:endParaRPr>
          </a:p>
          <a:p>
            <a:pPr>
              <a:buFont typeface="Wingdings" charset="0"/>
              <a:buChar char="à"/>
            </a:pPr>
            <a:r>
              <a:rPr lang="en-US" b="0" dirty="0">
                <a:latin typeface="Trebuchet MS" charset="0"/>
                <a:cs typeface="Times New Roman" charset="0"/>
                <a:sym typeface="Wingdings" charset="0"/>
              </a:rPr>
              <a:t>Students will discuss </a:t>
            </a:r>
            <a:r>
              <a:rPr lang="en-US" b="0" dirty="0">
                <a:latin typeface="Trebuchet MS" charset="0"/>
              </a:rPr>
              <a:t>2 non-political images 2 political images from each magazine that were identified in phase one (and selected using random number generator)</a:t>
            </a:r>
          </a:p>
          <a:p>
            <a:pPr>
              <a:buFont typeface="Wingdings" charset="0"/>
              <a:buChar char="à"/>
            </a:pPr>
            <a:endParaRPr lang="en-US" b="0" dirty="0">
              <a:latin typeface="Trebuchet MS" charset="0"/>
            </a:endParaRPr>
          </a:p>
          <a:p>
            <a:r>
              <a:rPr lang="en-US" dirty="0">
                <a:latin typeface="Trebuchet MS" charset="0"/>
              </a:rPr>
              <a:t>Data analysis, Coding: </a:t>
            </a:r>
            <a:r>
              <a:rPr lang="en-US" b="0" dirty="0">
                <a:latin typeface="Trebuchet MS" charset="0"/>
              </a:rPr>
              <a:t>Transcript of focus group will be coded for themes</a:t>
            </a:r>
          </a:p>
          <a:p>
            <a:pPr eaLnBrk="1" hangingPunct="1">
              <a:spcBef>
                <a:spcPct val="50000"/>
              </a:spcBef>
            </a:pPr>
            <a:endParaRPr lang="en-US" dirty="0">
              <a:solidFill>
                <a:srgbClr val="001230"/>
              </a:solidFill>
              <a:latin typeface="Trebuchet MS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3606463" y="27719338"/>
            <a:ext cx="15670212" cy="646112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en-US" sz="3600" b="0" dirty="0">
                <a:solidFill>
                  <a:srgbClr val="FF0080"/>
                </a:solidFill>
                <a:latin typeface="+mn-lt"/>
                <a:ea typeface="ＭＳ Ｐゴシック" panose="020B0600070205080204" pitchFamily="34" charset="-128"/>
                <a:cs typeface="Arial" panose="020B0604020202020204" pitchFamily="34" charset="0"/>
              </a:rPr>
              <a:t>Phase Two</a:t>
            </a:r>
            <a:r>
              <a:rPr lang="en-US" altLang="en-US" sz="3600" b="0" dirty="0">
                <a:solidFill>
                  <a:srgbClr val="001230"/>
                </a:solidFill>
                <a:latin typeface="+mn-lt"/>
                <a:ea typeface="ＭＳ Ｐゴシック" panose="020B0600070205080204" pitchFamily="34" charset="-128"/>
                <a:cs typeface="Arial" panose="020B0604020202020204" pitchFamily="34" charset="0"/>
              </a:rPr>
              <a:t>: How do college students interpret this magazine content?</a:t>
            </a:r>
          </a:p>
        </p:txBody>
      </p:sp>
      <p:pic>
        <p:nvPicPr>
          <p:cNvPr id="8223" name="Picture 94" descr="Michelle obama coding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7013" y="19462750"/>
            <a:ext cx="5578475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4" name="TextBox 98"/>
          <p:cNvSpPr txBox="1">
            <a:spLocks noChangeArrowheads="1"/>
          </p:cNvSpPr>
          <p:nvPr/>
        </p:nvSpPr>
        <p:spPr bwMode="auto">
          <a:xfrm>
            <a:off x="13854113" y="9132888"/>
            <a:ext cx="15511462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dirty="0">
                <a:latin typeface="Trebuchet MS" charset="0"/>
                <a:cs typeface="Times New Roman" charset="0"/>
              </a:rPr>
              <a:t>Data collection, Sample: </a:t>
            </a:r>
            <a:r>
              <a:rPr lang="en-US" b="0" dirty="0">
                <a:latin typeface="Trebuchet MS" charset="0"/>
                <a:cs typeface="Times New Roman" charset="0"/>
              </a:rPr>
              <a:t>Every 4 months of Vogue, Glamour, Vanity Fair, and Teen Vogue from January 2015 - January 2017​</a:t>
            </a: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r>
              <a:rPr lang="en-US" dirty="0">
                <a:latin typeface="Trebuchet MS" charset="0"/>
                <a:cs typeface="Times New Roman" charset="0"/>
              </a:rPr>
              <a:t>Data analysis, Ethnographic content analysis:</a:t>
            </a:r>
            <a:r>
              <a:rPr lang="en-US" b="0" dirty="0">
                <a:latin typeface="Trebuchet MS" charset="0"/>
                <a:cs typeface="Times New Roman" charset="0"/>
              </a:rPr>
              <a:t> refers to an integrated method, procedure, and technique for locating, identifying, retrieving, and analyzing documents for their relevance, significance, and meaning (</a:t>
            </a:r>
            <a:r>
              <a:rPr lang="en-US" b="0" dirty="0" err="1">
                <a:latin typeface="Trebuchet MS" charset="0"/>
                <a:cs typeface="Times New Roman" charset="0"/>
              </a:rPr>
              <a:t>Altheide</a:t>
            </a:r>
            <a:r>
              <a:rPr lang="en-US" b="0" dirty="0">
                <a:latin typeface="Trebuchet MS" charset="0"/>
                <a:cs typeface="Times New Roman" charset="0"/>
              </a:rPr>
              <a:t>, 1987). </a:t>
            </a:r>
          </a:p>
          <a:p>
            <a:pPr eaLnBrk="1" hangingPunct="1"/>
            <a:r>
              <a:rPr lang="en-US" b="0" dirty="0">
                <a:latin typeface="Trebuchet MS" charset="0"/>
                <a:cs typeface="Times New Roman" charset="0"/>
              </a:rPr>
              <a:t>		</a:t>
            </a:r>
          </a:p>
          <a:p>
            <a:pPr eaLnBrk="1" hangingPunct="1"/>
            <a:r>
              <a:rPr lang="en-US" b="0" dirty="0">
                <a:latin typeface="Trebuchet MS" charset="0"/>
                <a:cs typeface="Times New Roman" charset="0"/>
              </a:rPr>
              <a:t>			</a:t>
            </a: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endParaRPr lang="en-US" b="0" dirty="0">
              <a:latin typeface="Trebuchet MS" charset="0"/>
              <a:cs typeface="Times New Roman" charset="0"/>
            </a:endParaRPr>
          </a:p>
          <a:p>
            <a:pPr eaLnBrk="1" hangingPunct="1"/>
            <a:r>
              <a:rPr lang="en-US" b="0" dirty="0">
                <a:latin typeface="Trebuchet MS" charset="0"/>
                <a:cs typeface="Times New Roman" charset="0"/>
              </a:rPr>
              <a:t>								</a:t>
            </a:r>
          </a:p>
        </p:txBody>
      </p:sp>
      <p:sp>
        <p:nvSpPr>
          <p:cNvPr id="8226" name="Rectangle 3"/>
          <p:cNvSpPr>
            <a:spLocks noChangeArrowheads="1"/>
          </p:cNvSpPr>
          <p:nvPr/>
        </p:nvSpPr>
        <p:spPr bwMode="auto">
          <a:xfrm>
            <a:off x="6386513" y="19958050"/>
            <a:ext cx="6559550" cy="1020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0" dirty="0">
                <a:latin typeface="Trebuchet MS" charset="0"/>
                <a:cs typeface="Times New Roman" charset="0"/>
              </a:rPr>
              <a:t>Studies have not examined if and how magazines </a:t>
            </a:r>
            <a:r>
              <a:rPr lang="en-US" b="0" i="1" dirty="0">
                <a:latin typeface="Trebuchet MS" charset="0"/>
                <a:cs typeface="Times New Roman" charset="0"/>
              </a:rPr>
              <a:t>frame</a:t>
            </a:r>
            <a:r>
              <a:rPr lang="en-US" b="0" dirty="0">
                <a:latin typeface="Trebuchet MS" charset="0"/>
                <a:cs typeface="Times New Roman" charset="0"/>
              </a:rPr>
              <a:t> (</a:t>
            </a:r>
            <a:r>
              <a:rPr lang="en-US" b="0" dirty="0" err="1">
                <a:latin typeface="Trebuchet MS" charset="0"/>
                <a:cs typeface="Times New Roman" charset="0"/>
              </a:rPr>
              <a:t>Altheide</a:t>
            </a:r>
            <a:r>
              <a:rPr lang="en-US" b="0" dirty="0">
                <a:latin typeface="Trebuchet MS" charset="0"/>
                <a:cs typeface="Times New Roman" charset="0"/>
              </a:rPr>
              <a:t>, 1987) fashion as political today.</a:t>
            </a:r>
          </a:p>
          <a:p>
            <a:endParaRPr lang="en-US" sz="1100" b="0" dirty="0">
              <a:latin typeface="Trebuchet MS" charset="0"/>
              <a:cs typeface="Times New Roman" charset="0"/>
            </a:endParaRPr>
          </a:p>
          <a:p>
            <a:pPr lvl="1">
              <a:buFont typeface="Wingdings" charset="0"/>
              <a:buChar char="à"/>
            </a:pPr>
            <a:r>
              <a:rPr lang="en-US" sz="2400" b="0" dirty="0">
                <a:latin typeface="Trebuchet MS" charset="0"/>
              </a:rPr>
              <a:t>Social construction theory – knowledge/meaning is found, organized, and changed/adapted in a society </a:t>
            </a:r>
            <a:r>
              <a:rPr lang="en-US" sz="2400" b="0" dirty="0" smtClean="0">
                <a:latin typeface="Trebuchet MS" charset="0"/>
              </a:rPr>
              <a:t>(</a:t>
            </a:r>
            <a:r>
              <a:rPr lang="en-US" sz="2400" b="0" dirty="0" err="1" smtClean="0">
                <a:latin typeface="Trebuchet MS" charset="0"/>
              </a:rPr>
              <a:t>Gergen</a:t>
            </a:r>
            <a:r>
              <a:rPr lang="en-US" sz="2400" b="0" dirty="0" smtClean="0">
                <a:latin typeface="Trebuchet MS" charset="0"/>
              </a:rPr>
              <a:t>, 1999)</a:t>
            </a:r>
            <a:r>
              <a:rPr lang="en-US" sz="2400" b="0" dirty="0">
                <a:latin typeface="Trebuchet MS" charset="0"/>
              </a:rPr>
              <a:t>. </a:t>
            </a:r>
          </a:p>
          <a:p>
            <a:endParaRPr lang="en-US" sz="2400" b="0" dirty="0">
              <a:latin typeface="Trebuchet MS" charset="0"/>
              <a:cs typeface="Times New Roman" charset="0"/>
              <a:sym typeface="Wingdings" charset="0"/>
            </a:endParaRPr>
          </a:p>
          <a:p>
            <a:r>
              <a:rPr lang="en-US" b="0" dirty="0">
                <a:latin typeface="Trebuchet MS" charset="0"/>
                <a:cs typeface="Times New Roman" charset="0"/>
                <a:sym typeface="Wingdings" charset="0"/>
              </a:rPr>
              <a:t>Nor have they looked at how we </a:t>
            </a:r>
            <a:r>
              <a:rPr lang="en-US" b="0" i="1" dirty="0">
                <a:latin typeface="Trebuchet MS" charset="0"/>
                <a:cs typeface="Times New Roman" charset="0"/>
                <a:sym typeface="Wingdings" charset="0"/>
              </a:rPr>
              <a:t>interpret</a:t>
            </a:r>
            <a:r>
              <a:rPr lang="en-US" b="0" dirty="0">
                <a:latin typeface="Trebuchet MS" charset="0"/>
                <a:cs typeface="Times New Roman" charset="0"/>
                <a:sym typeface="Wingdings" charset="0"/>
              </a:rPr>
              <a:t> this magazine content.</a:t>
            </a:r>
          </a:p>
          <a:p>
            <a:endParaRPr lang="en-US" sz="1100" b="0" dirty="0">
              <a:latin typeface="Trebuchet MS" charset="0"/>
              <a:cs typeface="Times New Roman" charset="0"/>
              <a:sym typeface="Wingdings" charset="0"/>
            </a:endParaRPr>
          </a:p>
          <a:p>
            <a:pPr lvl="1">
              <a:buFont typeface="Wingdings" charset="0"/>
              <a:buChar char="à"/>
            </a:pPr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Symbolic interactionism - h</a:t>
            </a:r>
            <a:r>
              <a:rPr lang="en-US" sz="2400" b="0" dirty="0">
                <a:latin typeface="Trebuchet MS" charset="0"/>
              </a:rPr>
              <a:t>umans have specific actions towards items or events based on their meaning in society (Blumer,1969)​.</a:t>
            </a:r>
          </a:p>
          <a:p>
            <a:pPr lvl="1"/>
            <a:endParaRPr lang="en-US" sz="2400" b="0" dirty="0">
              <a:latin typeface="Trebuchet MS" charset="0"/>
            </a:endParaRPr>
          </a:p>
          <a:p>
            <a:r>
              <a:rPr lang="en-US" b="0" dirty="0">
                <a:latin typeface="Trebuchet MS" charset="0"/>
              </a:rPr>
              <a:t>Thus, by conducting my study, I will…</a:t>
            </a:r>
          </a:p>
          <a:p>
            <a:pPr lvl="1"/>
            <a:endParaRPr lang="en-US" sz="1100" b="0" dirty="0">
              <a:latin typeface="Trebuchet MS" charset="0"/>
            </a:endParaRPr>
          </a:p>
          <a:p>
            <a:pPr lvl="1"/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Document if fashion is framed as political in fashion magazines</a:t>
            </a:r>
          </a:p>
          <a:p>
            <a:pPr lvl="1"/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Identify how fashion is constructed as political in fashion magazines</a:t>
            </a:r>
          </a:p>
          <a:p>
            <a:pPr lvl="1"/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Describe how consumers interpret these messages</a:t>
            </a:r>
          </a:p>
          <a:p>
            <a:pPr lvl="1"/>
            <a:r>
              <a:rPr lang="en-US" sz="2400" b="0" dirty="0">
                <a:latin typeface="Trebuchet MS" charset="0"/>
                <a:cs typeface="Times New Roman" charset="0"/>
                <a:sym typeface="Wingdings" charset="0"/>
              </a:rPr>
              <a:t>And thus contribute to the literature and our understandings of media’s role in our lives</a:t>
            </a:r>
            <a:endParaRPr lang="en-US" sz="2400" dirty="0"/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4198938" y="18226088"/>
            <a:ext cx="386080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13800">
                <a:solidFill>
                  <a:srgbClr val="EB3D9F"/>
                </a:solidFill>
                <a:latin typeface="Edwardian Script ITC" charset="0"/>
              </a:rPr>
              <a:t>But…</a:t>
            </a:r>
          </a:p>
        </p:txBody>
      </p:sp>
      <p:sp>
        <p:nvSpPr>
          <p:cNvPr id="61" name="Text Box 183"/>
          <p:cNvSpPr txBox="1">
            <a:spLocks noChangeArrowheads="1"/>
          </p:cNvSpPr>
          <p:nvPr/>
        </p:nvSpPr>
        <p:spPr bwMode="auto">
          <a:xfrm>
            <a:off x="13827125" y="6934200"/>
            <a:ext cx="15509875" cy="1108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x-none" sz="7200" b="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Arial" charset="0"/>
                <a:cs typeface="Arial" charset="0"/>
              </a:rPr>
              <a:t>R</a:t>
            </a:r>
            <a:r>
              <a:rPr lang="en-US" altLang="x-none" sz="5400" b="0" dirty="0" smtClean="0">
                <a:solidFill>
                  <a:srgbClr val="000000"/>
                </a:solidFill>
                <a:latin typeface="+mj-lt"/>
                <a:ea typeface="Arial" charset="0"/>
                <a:cs typeface="Arial" charset="0"/>
              </a:rPr>
              <a:t>esearch Questions and </a:t>
            </a:r>
            <a:r>
              <a:rPr lang="en-US" altLang="x-none" sz="7200" b="0" dirty="0" smtClean="0">
                <a:solidFill>
                  <a:schemeClr val="accent1">
                    <a:lumMod val="75000"/>
                  </a:schemeClr>
                </a:solidFill>
                <a:ea typeface="Arial" charset="0"/>
                <a:cs typeface="Arial" charset="0"/>
              </a:rPr>
              <a:t>M</a:t>
            </a:r>
            <a:r>
              <a:rPr lang="en-US" altLang="x-none" sz="5400" b="0" dirty="0" smtClean="0">
                <a:solidFill>
                  <a:srgbClr val="000000"/>
                </a:solidFill>
                <a:ea typeface="Arial" charset="0"/>
                <a:cs typeface="Arial" charset="0"/>
              </a:rPr>
              <a:t>ethods</a:t>
            </a:r>
            <a:r>
              <a:rPr lang="en-US" altLang="x-none" sz="5400" b="0" dirty="0" smtClean="0">
                <a:latin typeface="+mj-lt"/>
                <a:cs typeface="+mn-cs"/>
              </a:rPr>
              <a:t>:</a:t>
            </a:r>
          </a:p>
        </p:txBody>
      </p:sp>
      <p:sp>
        <p:nvSpPr>
          <p:cNvPr id="62" name="Line 1377"/>
          <p:cNvSpPr>
            <a:spLocks noChangeShapeType="1"/>
          </p:cNvSpPr>
          <p:nvPr/>
        </p:nvSpPr>
        <p:spPr bwMode="auto">
          <a:xfrm flipH="1">
            <a:off x="13606463" y="7059613"/>
            <a:ext cx="60325" cy="2463800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3" name="Line 1377"/>
          <p:cNvSpPr>
            <a:spLocks noChangeShapeType="1"/>
          </p:cNvSpPr>
          <p:nvPr/>
        </p:nvSpPr>
        <p:spPr bwMode="auto">
          <a:xfrm flipH="1">
            <a:off x="29475113" y="7059613"/>
            <a:ext cx="61912" cy="2463800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230" name="TextBox 63"/>
          <p:cNvSpPr txBox="1">
            <a:spLocks noChangeArrowheads="1"/>
          </p:cNvSpPr>
          <p:nvPr/>
        </p:nvSpPr>
        <p:spPr bwMode="auto">
          <a:xfrm>
            <a:off x="19623088" y="18580100"/>
            <a:ext cx="46037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11500">
                <a:solidFill>
                  <a:srgbClr val="EB3D9F"/>
                </a:solidFill>
                <a:latin typeface="Edwardian Script ITC" charset="0"/>
              </a:rPr>
              <a:t>Coding…</a:t>
            </a:r>
          </a:p>
        </p:txBody>
      </p:sp>
      <p:sp>
        <p:nvSpPr>
          <p:cNvPr id="8231" name="TextBox 64"/>
          <p:cNvSpPr txBox="1">
            <a:spLocks noChangeArrowheads="1"/>
          </p:cNvSpPr>
          <p:nvPr/>
        </p:nvSpPr>
        <p:spPr bwMode="auto">
          <a:xfrm>
            <a:off x="15011400" y="12192000"/>
            <a:ext cx="48387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11500" dirty="0">
                <a:solidFill>
                  <a:srgbClr val="EB3D9F"/>
                </a:solidFill>
                <a:latin typeface="Edwardian Script ITC" charset="0"/>
              </a:rPr>
              <a:t>Protocol…</a:t>
            </a:r>
          </a:p>
        </p:txBody>
      </p:sp>
      <p:sp>
        <p:nvSpPr>
          <p:cNvPr id="8232" name="TextBox 65"/>
          <p:cNvSpPr txBox="1">
            <a:spLocks noChangeArrowheads="1"/>
          </p:cNvSpPr>
          <p:nvPr/>
        </p:nvSpPr>
        <p:spPr bwMode="auto">
          <a:xfrm>
            <a:off x="22555200" y="21183600"/>
            <a:ext cx="449738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11500" dirty="0">
                <a:solidFill>
                  <a:srgbClr val="EB3D9F"/>
                </a:solidFill>
                <a:latin typeface="Edwardian Script ITC" charset="0"/>
              </a:rPr>
              <a:t>Memos…</a:t>
            </a:r>
          </a:p>
        </p:txBody>
      </p:sp>
      <p:pic>
        <p:nvPicPr>
          <p:cNvPr id="8233" name="Picture 21504" descr="Screen Shot 2017-07-18 at 11.10.18 PM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4963" y="23495000"/>
            <a:ext cx="7986712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4" name="Rectangle 6"/>
          <p:cNvSpPr>
            <a:spLocks noChangeArrowheads="1"/>
          </p:cNvSpPr>
          <p:nvPr/>
        </p:nvSpPr>
        <p:spPr bwMode="auto">
          <a:xfrm>
            <a:off x="15093950" y="14030325"/>
            <a:ext cx="6278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b="0">
                <a:cs typeface="Times New Roman" charset="0"/>
              </a:rPr>
              <a:t>Step 1: Identifying if content is political</a:t>
            </a:r>
          </a:p>
        </p:txBody>
      </p:sp>
      <p:sp>
        <p:nvSpPr>
          <p:cNvPr id="8235" name="Rectangle 7"/>
          <p:cNvSpPr>
            <a:spLocks noChangeArrowheads="1"/>
          </p:cNvSpPr>
          <p:nvPr/>
        </p:nvSpPr>
        <p:spPr bwMode="auto">
          <a:xfrm>
            <a:off x="20040600" y="20345400"/>
            <a:ext cx="6580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0" dirty="0">
                <a:cs typeface="Times New Roman" charset="0"/>
              </a:rPr>
              <a:t> Step 2: Documenting themes in content</a:t>
            </a:r>
            <a:endParaRPr lang="en-US" dirty="0"/>
          </a:p>
        </p:txBody>
      </p:sp>
      <p:sp>
        <p:nvSpPr>
          <p:cNvPr id="8236" name="Rectangle 8"/>
          <p:cNvSpPr>
            <a:spLocks noChangeArrowheads="1"/>
          </p:cNvSpPr>
          <p:nvPr/>
        </p:nvSpPr>
        <p:spPr bwMode="auto">
          <a:xfrm>
            <a:off x="22531388" y="22869525"/>
            <a:ext cx="6464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b="0">
                <a:cs typeface="Times New Roman" charset="0"/>
              </a:rPr>
              <a:t>Step 3: Summarizing emerging findings</a:t>
            </a:r>
          </a:p>
        </p:txBody>
      </p:sp>
      <p:sp>
        <p:nvSpPr>
          <p:cNvPr id="72" name="Text Box 183"/>
          <p:cNvSpPr txBox="1">
            <a:spLocks noChangeArrowheads="1"/>
          </p:cNvSpPr>
          <p:nvPr/>
        </p:nvSpPr>
        <p:spPr bwMode="auto">
          <a:xfrm>
            <a:off x="29671963" y="6969125"/>
            <a:ext cx="14184312" cy="1108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x-none" sz="7200" b="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Arial" charset="0"/>
                <a:cs typeface="Arial" charset="0"/>
              </a:rPr>
              <a:t>R</a:t>
            </a:r>
            <a:r>
              <a:rPr lang="en-US" altLang="x-none" sz="5400" b="0" dirty="0" smtClean="0">
                <a:solidFill>
                  <a:srgbClr val="000000"/>
                </a:solidFill>
                <a:latin typeface="+mj-lt"/>
                <a:ea typeface="Arial" charset="0"/>
                <a:cs typeface="Arial" charset="0"/>
              </a:rPr>
              <a:t>esults</a:t>
            </a:r>
            <a:r>
              <a:rPr lang="en-US" altLang="x-none" sz="5400" b="0" dirty="0" smtClean="0">
                <a:latin typeface="+mj-lt"/>
                <a:cs typeface="+mn-cs"/>
              </a:rPr>
              <a:t>:</a:t>
            </a:r>
          </a:p>
        </p:txBody>
      </p:sp>
      <p:sp>
        <p:nvSpPr>
          <p:cNvPr id="73" name="Text Box 183"/>
          <p:cNvSpPr txBox="1">
            <a:spLocks noChangeArrowheads="1"/>
          </p:cNvSpPr>
          <p:nvPr/>
        </p:nvSpPr>
        <p:spPr bwMode="auto">
          <a:xfrm>
            <a:off x="29708475" y="26441400"/>
            <a:ext cx="14182725" cy="8318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0" tIns="0" rIns="0" bIns="0">
            <a:spAutoFit/>
          </a:bodyPr>
          <a:lstStyle>
            <a:lvl1pPr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702175" eaLnBrk="0" hangingPunct="0"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702175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x-none" sz="5400" b="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Arial" charset="0"/>
                <a:cs typeface="Arial" charset="0"/>
              </a:rPr>
              <a:t>N</a:t>
            </a:r>
            <a:r>
              <a:rPr lang="en-US" altLang="x-none" sz="5400" b="0" dirty="0" smtClean="0">
                <a:solidFill>
                  <a:srgbClr val="000000"/>
                </a:solidFill>
                <a:latin typeface="+mj-lt"/>
                <a:ea typeface="Arial" charset="0"/>
                <a:cs typeface="Arial" charset="0"/>
              </a:rPr>
              <a:t>ext Steps:</a:t>
            </a:r>
            <a:endParaRPr lang="en-US" altLang="x-none" sz="5400" b="0" dirty="0" smtClean="0">
              <a:latin typeface="+mj-lt"/>
              <a:cs typeface="+mn-cs"/>
            </a:endParaRPr>
          </a:p>
        </p:txBody>
      </p:sp>
      <p:sp>
        <p:nvSpPr>
          <p:cNvPr id="8239" name="TextBox 73"/>
          <p:cNvSpPr txBox="1">
            <a:spLocks noChangeArrowheads="1"/>
          </p:cNvSpPr>
          <p:nvPr/>
        </p:nvSpPr>
        <p:spPr bwMode="auto">
          <a:xfrm>
            <a:off x="29979938" y="8305800"/>
            <a:ext cx="4318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11500">
                <a:solidFill>
                  <a:srgbClr val="EB3D9F"/>
                </a:solidFill>
                <a:latin typeface="Edwardian Script ITC" charset="0"/>
              </a:rPr>
              <a:t>Themes…</a:t>
            </a:r>
          </a:p>
        </p:txBody>
      </p:sp>
      <p:sp>
        <p:nvSpPr>
          <p:cNvPr id="8240" name="Rectangle 74"/>
          <p:cNvSpPr>
            <a:spLocks noChangeArrowheads="1"/>
          </p:cNvSpPr>
          <p:nvPr/>
        </p:nvSpPr>
        <p:spPr bwMode="auto">
          <a:xfrm>
            <a:off x="29979938" y="9774238"/>
            <a:ext cx="56657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b="0">
                <a:cs typeface="Times New Roman" charset="0"/>
              </a:rPr>
              <a:t>Emerging findings from phase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702125" y="13750925"/>
            <a:ext cx="4411663" cy="523875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+mn-lt"/>
                <a:ea typeface="MS PGothic" panose="020B0600070205080204" pitchFamily="34" charset="-128"/>
                <a:cs typeface="+mn-cs"/>
              </a:rPr>
              <a:t>Vogue, December 2016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009763" y="13744575"/>
            <a:ext cx="3729037" cy="523875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+mn-lt"/>
                <a:ea typeface="MS PGothic" panose="020B0600070205080204" pitchFamily="34" charset="-128"/>
                <a:cs typeface="+mn-cs"/>
              </a:rPr>
              <a:t>Vogue, August 2016</a:t>
            </a:r>
          </a:p>
        </p:txBody>
      </p:sp>
      <p:sp>
        <p:nvSpPr>
          <p:cNvPr id="8244" name="TextBox 14"/>
          <p:cNvSpPr txBox="1">
            <a:spLocks noChangeArrowheads="1"/>
          </p:cNvSpPr>
          <p:nvPr/>
        </p:nvSpPr>
        <p:spPr bwMode="auto">
          <a:xfrm>
            <a:off x="29787850" y="21270913"/>
            <a:ext cx="5264150" cy="5222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Teen Vogue, September 2016</a:t>
            </a:r>
          </a:p>
        </p:txBody>
      </p:sp>
      <p:sp>
        <p:nvSpPr>
          <p:cNvPr id="8245" name="TextBox 20"/>
          <p:cNvSpPr txBox="1">
            <a:spLocks noChangeArrowheads="1"/>
          </p:cNvSpPr>
          <p:nvPr/>
        </p:nvSpPr>
        <p:spPr bwMode="auto">
          <a:xfrm>
            <a:off x="38989000" y="21194713"/>
            <a:ext cx="4772025" cy="5222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Glamour, August 2016</a:t>
            </a:r>
          </a:p>
        </p:txBody>
      </p:sp>
      <p:pic>
        <p:nvPicPr>
          <p:cNvPr id="4" name="Picture 3" descr="Screen Shot 2017-07-23 at 10.15.15 AM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800" y="15773400"/>
            <a:ext cx="12496800" cy="2619874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6">
      <a:dk1>
        <a:srgbClr val="000000"/>
      </a:dk1>
      <a:lt1>
        <a:srgbClr val="C0EB79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DCF3BE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D1DE8E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DC980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4D97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6E9B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AE96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F2B8"/>
        </a:accent5>
        <a:accent6>
          <a:srgbClr val="2D2D8A"/>
        </a:accent6>
        <a:hlink>
          <a:srgbClr val="DAF86E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000000"/>
        </a:dk1>
        <a:lt1>
          <a:srgbClr val="C0EB7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DCF3BE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8777</TotalTime>
  <Words>532</Words>
  <Application>Microsoft Macintosh PowerPoint</Application>
  <PresentationFormat>Custom</PresentationFormat>
  <Paragraphs>114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Facet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R-WARNER</dc:creator>
  <cp:lastModifiedBy>Sonya Wells/Risby</cp:lastModifiedBy>
  <cp:revision>343</cp:revision>
  <cp:lastPrinted>2017-07-21T13:38:54Z</cp:lastPrinted>
  <dcterms:created xsi:type="dcterms:W3CDTF">2007-03-29T15:21:55Z</dcterms:created>
  <dcterms:modified xsi:type="dcterms:W3CDTF">2017-07-23T14:25:28Z</dcterms:modified>
</cp:coreProperties>
</file>