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
  </p:notesMasterIdLst>
  <p:sldIdLst>
    <p:sldId id="256" r:id="rId2"/>
  </p:sldIdLst>
  <p:sldSz cx="43891200" cy="32918400"/>
  <p:notesSz cx="7023100" cy="9309100"/>
  <p:defaultTextStyle>
    <a:defPPr>
      <a:defRPr lang="en-US"/>
    </a:defPPr>
    <a:lvl1pPr marL="0" algn="l" defTabSz="3870983" rtl="0" eaLnBrk="1" latinLnBrk="0" hangingPunct="1">
      <a:defRPr sz="7600" kern="1200">
        <a:solidFill>
          <a:schemeClr val="tx1"/>
        </a:solidFill>
        <a:latin typeface="+mn-lt"/>
        <a:ea typeface="+mn-ea"/>
        <a:cs typeface="+mn-cs"/>
      </a:defRPr>
    </a:lvl1pPr>
    <a:lvl2pPr marL="1935491" algn="l" defTabSz="3870983" rtl="0" eaLnBrk="1" latinLnBrk="0" hangingPunct="1">
      <a:defRPr sz="7600" kern="1200">
        <a:solidFill>
          <a:schemeClr val="tx1"/>
        </a:solidFill>
        <a:latin typeface="+mn-lt"/>
        <a:ea typeface="+mn-ea"/>
        <a:cs typeface="+mn-cs"/>
      </a:defRPr>
    </a:lvl2pPr>
    <a:lvl3pPr marL="3870983" algn="l" defTabSz="3870983" rtl="0" eaLnBrk="1" latinLnBrk="0" hangingPunct="1">
      <a:defRPr sz="7600" kern="1200">
        <a:solidFill>
          <a:schemeClr val="tx1"/>
        </a:solidFill>
        <a:latin typeface="+mn-lt"/>
        <a:ea typeface="+mn-ea"/>
        <a:cs typeface="+mn-cs"/>
      </a:defRPr>
    </a:lvl3pPr>
    <a:lvl4pPr marL="5806474" algn="l" defTabSz="3870983" rtl="0" eaLnBrk="1" latinLnBrk="0" hangingPunct="1">
      <a:defRPr sz="7600" kern="1200">
        <a:solidFill>
          <a:schemeClr val="tx1"/>
        </a:solidFill>
        <a:latin typeface="+mn-lt"/>
        <a:ea typeface="+mn-ea"/>
        <a:cs typeface="+mn-cs"/>
      </a:defRPr>
    </a:lvl4pPr>
    <a:lvl5pPr marL="7741966" algn="l" defTabSz="3870983" rtl="0" eaLnBrk="1" latinLnBrk="0" hangingPunct="1">
      <a:defRPr sz="7600" kern="1200">
        <a:solidFill>
          <a:schemeClr val="tx1"/>
        </a:solidFill>
        <a:latin typeface="+mn-lt"/>
        <a:ea typeface="+mn-ea"/>
        <a:cs typeface="+mn-cs"/>
      </a:defRPr>
    </a:lvl5pPr>
    <a:lvl6pPr marL="9677457" algn="l" defTabSz="3870983" rtl="0" eaLnBrk="1" latinLnBrk="0" hangingPunct="1">
      <a:defRPr sz="7600" kern="1200">
        <a:solidFill>
          <a:schemeClr val="tx1"/>
        </a:solidFill>
        <a:latin typeface="+mn-lt"/>
        <a:ea typeface="+mn-ea"/>
        <a:cs typeface="+mn-cs"/>
      </a:defRPr>
    </a:lvl6pPr>
    <a:lvl7pPr marL="11612948" algn="l" defTabSz="3870983" rtl="0" eaLnBrk="1" latinLnBrk="0" hangingPunct="1">
      <a:defRPr sz="7600" kern="1200">
        <a:solidFill>
          <a:schemeClr val="tx1"/>
        </a:solidFill>
        <a:latin typeface="+mn-lt"/>
        <a:ea typeface="+mn-ea"/>
        <a:cs typeface="+mn-cs"/>
      </a:defRPr>
    </a:lvl7pPr>
    <a:lvl8pPr marL="13548440" algn="l" defTabSz="3870983" rtl="0" eaLnBrk="1" latinLnBrk="0" hangingPunct="1">
      <a:defRPr sz="7600" kern="1200">
        <a:solidFill>
          <a:schemeClr val="tx1"/>
        </a:solidFill>
        <a:latin typeface="+mn-lt"/>
        <a:ea typeface="+mn-ea"/>
        <a:cs typeface="+mn-cs"/>
      </a:defRPr>
    </a:lvl8pPr>
    <a:lvl9pPr marL="15483931" algn="l" defTabSz="3870983" rtl="0" eaLnBrk="1" latinLnBrk="0" hangingPunct="1">
      <a:defRPr sz="76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9216">
          <p15:clr>
            <a:srgbClr val="A4A3A4"/>
          </p15:clr>
        </p15:guide>
        <p15:guide id="2" pos="115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53611" autoAdjust="0"/>
    <p:restoredTop sz="94057" autoAdjust="0"/>
  </p:normalViewPr>
  <p:slideViewPr>
    <p:cSldViewPr snapToGrid="0">
      <p:cViewPr>
        <p:scale>
          <a:sx n="32" d="100"/>
          <a:sy n="32" d="100"/>
        </p:scale>
        <p:origin x="248" y="2224"/>
      </p:cViewPr>
      <p:guideLst>
        <p:guide orient="horz" pos="10368"/>
        <p:guide pos="13824"/>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iagrams/_rels/data3.xml.rels><?xml version="1.0" encoding="UTF-8" standalone="yes"?>
<Relationships xmlns="http://schemas.openxmlformats.org/package/2006/relationships"><Relationship Id="rId1" Type="http://schemas.openxmlformats.org/officeDocument/2006/relationships/image" Target="../media/image8.jpg"/><Relationship Id="rId2" Type="http://schemas.openxmlformats.org/officeDocument/2006/relationships/image" Target="../media/image9.jpg"/><Relationship Id="rId3" Type="http://schemas.openxmlformats.org/officeDocument/2006/relationships/image" Target="../media/image10.jpg"/></Relationships>
</file>

<file path=ppt/diagrams/_rels/data4.xml.rels><?xml version="1.0" encoding="UTF-8" standalone="yes"?>
<Relationships xmlns="http://schemas.openxmlformats.org/package/2006/relationships"><Relationship Id="rId1" Type="http://schemas.openxmlformats.org/officeDocument/2006/relationships/image" Target="../media/image11.jpg"/><Relationship Id="rId2" Type="http://schemas.openxmlformats.org/officeDocument/2006/relationships/image" Target="../media/image12.jpg"/><Relationship Id="rId3" Type="http://schemas.openxmlformats.org/officeDocument/2006/relationships/image" Target="../media/image13.jpg"/></Relationships>
</file>

<file path=ppt/diagrams/_rels/drawing3.xml.rels><?xml version="1.0" encoding="UTF-8" standalone="yes"?>
<Relationships xmlns="http://schemas.openxmlformats.org/package/2006/relationships"><Relationship Id="rId1" Type="http://schemas.openxmlformats.org/officeDocument/2006/relationships/image" Target="../media/image8.jpg"/><Relationship Id="rId2" Type="http://schemas.openxmlformats.org/officeDocument/2006/relationships/image" Target="../media/image9.jpg"/><Relationship Id="rId3" Type="http://schemas.openxmlformats.org/officeDocument/2006/relationships/image" Target="../media/image10.jpg"/></Relationships>
</file>

<file path=ppt/diagrams/_rels/drawing4.xml.rels><?xml version="1.0" encoding="UTF-8" standalone="yes"?>
<Relationships xmlns="http://schemas.openxmlformats.org/package/2006/relationships"><Relationship Id="rId1" Type="http://schemas.openxmlformats.org/officeDocument/2006/relationships/image" Target="../media/image11.jpg"/><Relationship Id="rId2" Type="http://schemas.openxmlformats.org/officeDocument/2006/relationships/image" Target="../media/image12.jpg"/><Relationship Id="rId3" Type="http://schemas.openxmlformats.org/officeDocument/2006/relationships/image" Target="../media/image13.jpg"/></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DCD65A6-100A-0B47-B9A3-10F822BAF08F}" type="doc">
      <dgm:prSet loTypeId="urn:microsoft.com/office/officeart/2005/8/layout/funnel1" loCatId="" qsTypeId="urn:microsoft.com/office/officeart/2005/8/quickstyle/simple4" qsCatId="simple" csTypeId="urn:microsoft.com/office/officeart/2005/8/colors/accent3_2" csCatId="accent3" phldr="1"/>
      <dgm:spPr/>
      <dgm:t>
        <a:bodyPr/>
        <a:lstStyle/>
        <a:p>
          <a:endParaRPr lang="en-US"/>
        </a:p>
      </dgm:t>
    </dgm:pt>
    <dgm:pt modelId="{B8053691-625F-844D-A269-D3CDA5D7824F}">
      <dgm:prSet phldrT="[Text]"/>
      <dgm:spPr/>
      <dgm:t>
        <a:bodyPr/>
        <a:lstStyle/>
        <a:p>
          <a:r>
            <a:rPr lang="en-US" dirty="0" smtClean="0"/>
            <a:t>  </a:t>
          </a:r>
        </a:p>
        <a:p>
          <a:endParaRPr lang="en-US" dirty="0"/>
        </a:p>
      </dgm:t>
    </dgm:pt>
    <dgm:pt modelId="{926DEF5A-039D-1A4F-9EAB-490B725F7595}" type="parTrans" cxnId="{17789212-5BD3-2D47-A12A-7CD3ECCECF6F}">
      <dgm:prSet/>
      <dgm:spPr/>
      <dgm:t>
        <a:bodyPr/>
        <a:lstStyle/>
        <a:p>
          <a:endParaRPr lang="en-US"/>
        </a:p>
      </dgm:t>
    </dgm:pt>
    <dgm:pt modelId="{72406F7E-DCCB-DF4F-A823-B8F8D1915369}" type="sibTrans" cxnId="{17789212-5BD3-2D47-A12A-7CD3ECCECF6F}">
      <dgm:prSet/>
      <dgm:spPr/>
      <dgm:t>
        <a:bodyPr/>
        <a:lstStyle/>
        <a:p>
          <a:endParaRPr lang="en-US"/>
        </a:p>
      </dgm:t>
    </dgm:pt>
    <dgm:pt modelId="{F10C4BE1-88D8-E34F-B280-1D2D7F25A853}">
      <dgm:prSet phldrT="[Text]"/>
      <dgm:spPr/>
      <dgm:t>
        <a:bodyPr/>
        <a:lstStyle/>
        <a:p>
          <a:r>
            <a:rPr lang="en-US" dirty="0" smtClean="0"/>
            <a:t>   </a:t>
          </a:r>
        </a:p>
        <a:p>
          <a:endParaRPr lang="en-US" dirty="0"/>
        </a:p>
      </dgm:t>
    </dgm:pt>
    <dgm:pt modelId="{FD23ACA3-46D5-6F45-9A14-ABBA23F62941}" type="parTrans" cxnId="{19983B02-5B80-6540-88A9-5EAF292B5969}">
      <dgm:prSet/>
      <dgm:spPr/>
      <dgm:t>
        <a:bodyPr/>
        <a:lstStyle/>
        <a:p>
          <a:endParaRPr lang="en-US"/>
        </a:p>
      </dgm:t>
    </dgm:pt>
    <dgm:pt modelId="{B82F02F1-6F99-1A44-98EE-BB146208F63F}" type="sibTrans" cxnId="{19983B02-5B80-6540-88A9-5EAF292B5969}">
      <dgm:prSet/>
      <dgm:spPr/>
      <dgm:t>
        <a:bodyPr/>
        <a:lstStyle/>
        <a:p>
          <a:endParaRPr lang="en-US"/>
        </a:p>
      </dgm:t>
    </dgm:pt>
    <dgm:pt modelId="{5A85E7CA-83D7-6545-B88E-64DF521DF5D2}">
      <dgm:prSet phldrT="[Text]"/>
      <dgm:spPr/>
      <dgm:t>
        <a:bodyPr/>
        <a:lstStyle/>
        <a:p>
          <a:r>
            <a:rPr lang="en-US" dirty="0" smtClean="0"/>
            <a:t>African Interconnectivity</a:t>
          </a:r>
          <a:endParaRPr lang="en-US" dirty="0"/>
        </a:p>
      </dgm:t>
    </dgm:pt>
    <dgm:pt modelId="{7B9AD7AD-FEA4-1B41-B7B2-A133F27179B6}" type="parTrans" cxnId="{5FE890DD-D301-6041-BC98-FA52C436D83B}">
      <dgm:prSet/>
      <dgm:spPr/>
      <dgm:t>
        <a:bodyPr/>
        <a:lstStyle/>
        <a:p>
          <a:endParaRPr lang="en-US"/>
        </a:p>
      </dgm:t>
    </dgm:pt>
    <dgm:pt modelId="{4E78EB63-FD23-8A42-990C-9A9C841D97E3}" type="sibTrans" cxnId="{5FE890DD-D301-6041-BC98-FA52C436D83B}">
      <dgm:prSet/>
      <dgm:spPr/>
      <dgm:t>
        <a:bodyPr/>
        <a:lstStyle/>
        <a:p>
          <a:endParaRPr lang="en-US"/>
        </a:p>
      </dgm:t>
    </dgm:pt>
    <dgm:pt modelId="{1D89338D-D156-9948-B826-0F2820074D3F}" type="pres">
      <dgm:prSet presAssocID="{7DCD65A6-100A-0B47-B9A3-10F822BAF08F}" presName="Name0" presStyleCnt="0">
        <dgm:presLayoutVars>
          <dgm:chMax val="4"/>
          <dgm:resizeHandles val="exact"/>
        </dgm:presLayoutVars>
      </dgm:prSet>
      <dgm:spPr/>
      <dgm:t>
        <a:bodyPr/>
        <a:lstStyle/>
        <a:p>
          <a:endParaRPr lang="en-US"/>
        </a:p>
      </dgm:t>
    </dgm:pt>
    <dgm:pt modelId="{D59F6D05-2441-1347-815A-6B437BB16DD9}" type="pres">
      <dgm:prSet presAssocID="{7DCD65A6-100A-0B47-B9A3-10F822BAF08F}" presName="ellipse" presStyleLbl="trBgShp" presStyleIdx="0" presStyleCnt="1" custScaleX="131500" custScaleY="143431" custLinFactNeighborX="-1413" custLinFactNeighborY="-53933"/>
      <dgm:spPr/>
      <dgm:t>
        <a:bodyPr/>
        <a:lstStyle/>
        <a:p>
          <a:endParaRPr lang="en-US"/>
        </a:p>
      </dgm:t>
    </dgm:pt>
    <dgm:pt modelId="{4EC8C764-FA5D-E847-B4D6-4827BE79A450}" type="pres">
      <dgm:prSet presAssocID="{7DCD65A6-100A-0B47-B9A3-10F822BAF08F}" presName="arrow1" presStyleLbl="fgShp" presStyleIdx="0" presStyleCnt="1" custLinFactNeighborX="0" custLinFactNeighborY="74882"/>
      <dgm:spPr/>
      <dgm:t>
        <a:bodyPr/>
        <a:lstStyle/>
        <a:p>
          <a:endParaRPr lang="en-US"/>
        </a:p>
      </dgm:t>
    </dgm:pt>
    <dgm:pt modelId="{B37B618B-B8E8-6945-AED6-264B39E9BA04}" type="pres">
      <dgm:prSet presAssocID="{7DCD65A6-100A-0B47-B9A3-10F822BAF08F}" presName="rectangle" presStyleLbl="revTx" presStyleIdx="0" presStyleCnt="1" custLinFactNeighborX="-2447" custLinFactNeighborY="57100">
        <dgm:presLayoutVars>
          <dgm:bulletEnabled val="1"/>
        </dgm:presLayoutVars>
      </dgm:prSet>
      <dgm:spPr/>
      <dgm:t>
        <a:bodyPr/>
        <a:lstStyle/>
        <a:p>
          <a:endParaRPr lang="en-US"/>
        </a:p>
      </dgm:t>
    </dgm:pt>
    <dgm:pt modelId="{BD646E4A-7F21-C64B-8531-1BFCDF77E26D}" type="pres">
      <dgm:prSet presAssocID="{F10C4BE1-88D8-E34F-B280-1D2D7F25A853}" presName="item1" presStyleLbl="node1" presStyleIdx="0" presStyleCnt="2" custScaleX="114887" custScaleY="115213">
        <dgm:presLayoutVars>
          <dgm:bulletEnabled val="1"/>
        </dgm:presLayoutVars>
      </dgm:prSet>
      <dgm:spPr/>
      <dgm:t>
        <a:bodyPr/>
        <a:lstStyle/>
        <a:p>
          <a:endParaRPr lang="en-US"/>
        </a:p>
      </dgm:t>
    </dgm:pt>
    <dgm:pt modelId="{3D74420A-1D1F-3A43-B107-29ADFC6DA5B4}" type="pres">
      <dgm:prSet presAssocID="{5A85E7CA-83D7-6545-B88E-64DF521DF5D2}" presName="item2" presStyleLbl="node1" presStyleIdx="1" presStyleCnt="2" custScaleX="115307" custScaleY="114882" custLinFactNeighborX="-10963" custLinFactNeighborY="-4699">
        <dgm:presLayoutVars>
          <dgm:bulletEnabled val="1"/>
        </dgm:presLayoutVars>
      </dgm:prSet>
      <dgm:spPr/>
      <dgm:t>
        <a:bodyPr/>
        <a:lstStyle/>
        <a:p>
          <a:endParaRPr lang="en-US"/>
        </a:p>
      </dgm:t>
    </dgm:pt>
    <dgm:pt modelId="{0C2AC16A-744B-C748-AE77-EE6E8B742655}" type="pres">
      <dgm:prSet presAssocID="{7DCD65A6-100A-0B47-B9A3-10F822BAF08F}" presName="funnel" presStyleLbl="trAlignAcc1" presStyleIdx="0" presStyleCnt="1" custScaleX="129886" custScaleY="142575" custLinFactNeighborX="-2126" custLinFactNeighborY="-11163"/>
      <dgm:spPr/>
      <dgm:t>
        <a:bodyPr/>
        <a:lstStyle/>
        <a:p>
          <a:endParaRPr lang="en-US"/>
        </a:p>
      </dgm:t>
    </dgm:pt>
  </dgm:ptLst>
  <dgm:cxnLst>
    <dgm:cxn modelId="{19983B02-5B80-6540-88A9-5EAF292B5969}" srcId="{7DCD65A6-100A-0B47-B9A3-10F822BAF08F}" destId="{F10C4BE1-88D8-E34F-B280-1D2D7F25A853}" srcOrd="1" destOrd="0" parTransId="{FD23ACA3-46D5-6F45-9A14-ABBA23F62941}" sibTransId="{B82F02F1-6F99-1A44-98EE-BB146208F63F}"/>
    <dgm:cxn modelId="{79B1E7CB-6B2A-9342-BD98-992CC8D049FF}" type="presOf" srcId="{5A85E7CA-83D7-6545-B88E-64DF521DF5D2}" destId="{B37B618B-B8E8-6945-AED6-264B39E9BA04}" srcOrd="0" destOrd="0" presId="urn:microsoft.com/office/officeart/2005/8/layout/funnel1"/>
    <dgm:cxn modelId="{5FE890DD-D301-6041-BC98-FA52C436D83B}" srcId="{7DCD65A6-100A-0B47-B9A3-10F822BAF08F}" destId="{5A85E7CA-83D7-6545-B88E-64DF521DF5D2}" srcOrd="2" destOrd="0" parTransId="{7B9AD7AD-FEA4-1B41-B7B2-A133F27179B6}" sibTransId="{4E78EB63-FD23-8A42-990C-9A9C841D97E3}"/>
    <dgm:cxn modelId="{AA24F421-076F-704A-9E84-560423E50678}" type="presOf" srcId="{B8053691-625F-844D-A269-D3CDA5D7824F}" destId="{3D74420A-1D1F-3A43-B107-29ADFC6DA5B4}" srcOrd="0" destOrd="0" presId="urn:microsoft.com/office/officeart/2005/8/layout/funnel1"/>
    <dgm:cxn modelId="{5CCE97DB-F0C1-D04C-9BB7-14E633A81D01}" type="presOf" srcId="{F10C4BE1-88D8-E34F-B280-1D2D7F25A853}" destId="{BD646E4A-7F21-C64B-8531-1BFCDF77E26D}" srcOrd="0" destOrd="0" presId="urn:microsoft.com/office/officeart/2005/8/layout/funnel1"/>
    <dgm:cxn modelId="{B7C763AD-FAE9-FF49-8E80-E921E9DD906E}" type="presOf" srcId="{7DCD65A6-100A-0B47-B9A3-10F822BAF08F}" destId="{1D89338D-D156-9948-B826-0F2820074D3F}" srcOrd="0" destOrd="0" presId="urn:microsoft.com/office/officeart/2005/8/layout/funnel1"/>
    <dgm:cxn modelId="{17789212-5BD3-2D47-A12A-7CD3ECCECF6F}" srcId="{7DCD65A6-100A-0B47-B9A3-10F822BAF08F}" destId="{B8053691-625F-844D-A269-D3CDA5D7824F}" srcOrd="0" destOrd="0" parTransId="{926DEF5A-039D-1A4F-9EAB-490B725F7595}" sibTransId="{72406F7E-DCCB-DF4F-A823-B8F8D1915369}"/>
    <dgm:cxn modelId="{AC04B802-F3F1-CF41-8D6C-7817734107FD}" type="presParOf" srcId="{1D89338D-D156-9948-B826-0F2820074D3F}" destId="{D59F6D05-2441-1347-815A-6B437BB16DD9}" srcOrd="0" destOrd="0" presId="urn:microsoft.com/office/officeart/2005/8/layout/funnel1"/>
    <dgm:cxn modelId="{99E6A8D2-3226-014E-9ECC-A86ED393390F}" type="presParOf" srcId="{1D89338D-D156-9948-B826-0F2820074D3F}" destId="{4EC8C764-FA5D-E847-B4D6-4827BE79A450}" srcOrd="1" destOrd="0" presId="urn:microsoft.com/office/officeart/2005/8/layout/funnel1"/>
    <dgm:cxn modelId="{1AEDDFF0-833F-D245-8146-4DFB27E15DBB}" type="presParOf" srcId="{1D89338D-D156-9948-B826-0F2820074D3F}" destId="{B37B618B-B8E8-6945-AED6-264B39E9BA04}" srcOrd="2" destOrd="0" presId="urn:microsoft.com/office/officeart/2005/8/layout/funnel1"/>
    <dgm:cxn modelId="{ECBA0CB1-0B85-E545-9D7A-9F4918F96751}" type="presParOf" srcId="{1D89338D-D156-9948-B826-0F2820074D3F}" destId="{BD646E4A-7F21-C64B-8531-1BFCDF77E26D}" srcOrd="3" destOrd="0" presId="urn:microsoft.com/office/officeart/2005/8/layout/funnel1"/>
    <dgm:cxn modelId="{5B6F2ECB-AE16-024F-BA17-7459DD05F619}" type="presParOf" srcId="{1D89338D-D156-9948-B826-0F2820074D3F}" destId="{3D74420A-1D1F-3A43-B107-29ADFC6DA5B4}" srcOrd="4" destOrd="0" presId="urn:microsoft.com/office/officeart/2005/8/layout/funnel1"/>
    <dgm:cxn modelId="{BE9A451D-2F20-484E-95DE-2824F57A943C}" type="presParOf" srcId="{1D89338D-D156-9948-B826-0F2820074D3F}" destId="{0C2AC16A-744B-C748-AE77-EE6E8B742655}" srcOrd="5" destOrd="0" presId="urn:microsoft.com/office/officeart/2005/8/layout/funne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EE79E0D-35D7-D54B-99A8-D032408E034B}" type="doc">
      <dgm:prSet loTypeId="urn:microsoft.com/office/officeart/2005/8/layout/venn1" loCatId="" qsTypeId="urn:microsoft.com/office/officeart/2005/8/quickstyle/3D4" qsCatId="3D" csTypeId="urn:microsoft.com/office/officeart/2005/8/colors/colorful1" csCatId="colorful" phldr="1"/>
      <dgm:spPr/>
    </dgm:pt>
    <dgm:pt modelId="{92A61E9C-8573-9C43-A677-67692AD40E87}">
      <dgm:prSet/>
      <dgm:spPr/>
      <dgm:t>
        <a:bodyPr/>
        <a:lstStyle/>
        <a:p>
          <a:endParaRPr lang="en-US" dirty="0"/>
        </a:p>
      </dgm:t>
    </dgm:pt>
    <dgm:pt modelId="{0D7D8F31-8102-DD41-BFBF-32AC0A196EE0}" type="parTrans" cxnId="{525853AB-1FAB-A740-A8B4-3E11549CFE41}">
      <dgm:prSet/>
      <dgm:spPr/>
      <dgm:t>
        <a:bodyPr/>
        <a:lstStyle/>
        <a:p>
          <a:endParaRPr lang="en-US"/>
        </a:p>
      </dgm:t>
    </dgm:pt>
    <dgm:pt modelId="{944636EF-AE1C-DB43-A44E-A244AA932C96}" type="sibTrans" cxnId="{525853AB-1FAB-A740-A8B4-3E11549CFE41}">
      <dgm:prSet/>
      <dgm:spPr/>
      <dgm:t>
        <a:bodyPr/>
        <a:lstStyle/>
        <a:p>
          <a:endParaRPr lang="en-US"/>
        </a:p>
      </dgm:t>
    </dgm:pt>
    <dgm:pt modelId="{44AA3A94-577E-EA47-A938-CA5C8267F597}">
      <dgm:prSet phldrT="[Text]"/>
      <dgm:spPr/>
      <dgm:t>
        <a:bodyPr/>
        <a:lstStyle/>
        <a:p>
          <a:endParaRPr lang="en-US" baseline="-20000" dirty="0" smtClean="0"/>
        </a:p>
        <a:p>
          <a:endParaRPr lang="en-US" baseline="-20000" dirty="0"/>
        </a:p>
      </dgm:t>
    </dgm:pt>
    <dgm:pt modelId="{10E08FAD-3157-7140-9D06-F3DFB794574A}" type="sibTrans" cxnId="{0CB6FD80-14AD-D340-B2B3-877A0981E31D}">
      <dgm:prSet/>
      <dgm:spPr/>
      <dgm:t>
        <a:bodyPr/>
        <a:lstStyle/>
        <a:p>
          <a:endParaRPr lang="en-US"/>
        </a:p>
      </dgm:t>
    </dgm:pt>
    <dgm:pt modelId="{3B07C695-E3CC-2C4A-B4DC-911C3DBEBA14}" type="parTrans" cxnId="{0CB6FD80-14AD-D340-B2B3-877A0981E31D}">
      <dgm:prSet/>
      <dgm:spPr/>
      <dgm:t>
        <a:bodyPr/>
        <a:lstStyle/>
        <a:p>
          <a:endParaRPr lang="en-US"/>
        </a:p>
      </dgm:t>
    </dgm:pt>
    <dgm:pt modelId="{6ED9CE79-1D38-8140-9035-F254021CA8DB}" type="pres">
      <dgm:prSet presAssocID="{BEE79E0D-35D7-D54B-99A8-D032408E034B}" presName="compositeShape" presStyleCnt="0">
        <dgm:presLayoutVars>
          <dgm:chMax val="7"/>
          <dgm:dir/>
          <dgm:resizeHandles val="exact"/>
        </dgm:presLayoutVars>
      </dgm:prSet>
      <dgm:spPr/>
    </dgm:pt>
    <dgm:pt modelId="{278831E2-6506-5042-ABC5-6189743A1D28}" type="pres">
      <dgm:prSet presAssocID="{92A61E9C-8573-9C43-A677-67692AD40E87}" presName="circ1" presStyleLbl="vennNode1" presStyleIdx="0" presStyleCnt="2" custScaleX="125968" custScaleY="120120" custLinFactNeighborX="-2640" custLinFactNeighborY="2681"/>
      <dgm:spPr/>
      <dgm:t>
        <a:bodyPr/>
        <a:lstStyle/>
        <a:p>
          <a:endParaRPr lang="en-US"/>
        </a:p>
      </dgm:t>
    </dgm:pt>
    <dgm:pt modelId="{D7A9D7E0-071B-7D41-9518-C0110D62369A}" type="pres">
      <dgm:prSet presAssocID="{92A61E9C-8573-9C43-A677-67692AD40E87}" presName="circ1Tx" presStyleLbl="revTx" presStyleIdx="0" presStyleCnt="0">
        <dgm:presLayoutVars>
          <dgm:chMax val="0"/>
          <dgm:chPref val="0"/>
          <dgm:bulletEnabled val="1"/>
        </dgm:presLayoutVars>
      </dgm:prSet>
      <dgm:spPr/>
      <dgm:t>
        <a:bodyPr/>
        <a:lstStyle/>
        <a:p>
          <a:endParaRPr lang="en-US"/>
        </a:p>
      </dgm:t>
    </dgm:pt>
    <dgm:pt modelId="{6CB7AA34-88C4-D745-955A-EE8B034CB831}" type="pres">
      <dgm:prSet presAssocID="{44AA3A94-577E-EA47-A938-CA5C8267F597}" presName="circ2" presStyleLbl="vennNode1" presStyleIdx="1" presStyleCnt="2" custScaleX="74324" custScaleY="74324" custLinFactNeighborX="-73406" custLinFactNeighborY="1668"/>
      <dgm:spPr/>
      <dgm:t>
        <a:bodyPr/>
        <a:lstStyle/>
        <a:p>
          <a:endParaRPr lang="en-US"/>
        </a:p>
      </dgm:t>
    </dgm:pt>
    <dgm:pt modelId="{2E8857B4-624B-444B-8BF3-B5D5D7C9B300}" type="pres">
      <dgm:prSet presAssocID="{44AA3A94-577E-EA47-A938-CA5C8267F597}" presName="circ2Tx" presStyleLbl="revTx" presStyleIdx="0" presStyleCnt="0">
        <dgm:presLayoutVars>
          <dgm:chMax val="0"/>
          <dgm:chPref val="0"/>
          <dgm:bulletEnabled val="1"/>
        </dgm:presLayoutVars>
      </dgm:prSet>
      <dgm:spPr/>
      <dgm:t>
        <a:bodyPr/>
        <a:lstStyle/>
        <a:p>
          <a:endParaRPr lang="en-US"/>
        </a:p>
      </dgm:t>
    </dgm:pt>
  </dgm:ptLst>
  <dgm:cxnLst>
    <dgm:cxn modelId="{ED98DBC3-0CDF-4543-90E8-6D79CA5301FC}" type="presOf" srcId="{44AA3A94-577E-EA47-A938-CA5C8267F597}" destId="{6CB7AA34-88C4-D745-955A-EE8B034CB831}" srcOrd="0" destOrd="0" presId="urn:microsoft.com/office/officeart/2005/8/layout/venn1"/>
    <dgm:cxn modelId="{D204334E-F719-B848-BFFD-EA7EB1F20C6B}" type="presOf" srcId="{92A61E9C-8573-9C43-A677-67692AD40E87}" destId="{D7A9D7E0-071B-7D41-9518-C0110D62369A}" srcOrd="1" destOrd="0" presId="urn:microsoft.com/office/officeart/2005/8/layout/venn1"/>
    <dgm:cxn modelId="{93451B09-69A9-9241-A496-A8810D014E66}" type="presOf" srcId="{92A61E9C-8573-9C43-A677-67692AD40E87}" destId="{278831E2-6506-5042-ABC5-6189743A1D28}" srcOrd="0" destOrd="0" presId="urn:microsoft.com/office/officeart/2005/8/layout/venn1"/>
    <dgm:cxn modelId="{0CB6FD80-14AD-D340-B2B3-877A0981E31D}" srcId="{BEE79E0D-35D7-D54B-99A8-D032408E034B}" destId="{44AA3A94-577E-EA47-A938-CA5C8267F597}" srcOrd="1" destOrd="0" parTransId="{3B07C695-E3CC-2C4A-B4DC-911C3DBEBA14}" sibTransId="{10E08FAD-3157-7140-9D06-F3DFB794574A}"/>
    <dgm:cxn modelId="{525853AB-1FAB-A740-A8B4-3E11549CFE41}" srcId="{BEE79E0D-35D7-D54B-99A8-D032408E034B}" destId="{92A61E9C-8573-9C43-A677-67692AD40E87}" srcOrd="0" destOrd="0" parTransId="{0D7D8F31-8102-DD41-BFBF-32AC0A196EE0}" sibTransId="{944636EF-AE1C-DB43-A44E-A244AA932C96}"/>
    <dgm:cxn modelId="{A20F33F7-5F24-B647-9082-70D6898A79E9}" type="presOf" srcId="{BEE79E0D-35D7-D54B-99A8-D032408E034B}" destId="{6ED9CE79-1D38-8140-9035-F254021CA8DB}" srcOrd="0" destOrd="0" presId="urn:microsoft.com/office/officeart/2005/8/layout/venn1"/>
    <dgm:cxn modelId="{E5A6D39B-E6DC-7944-9CE5-F9707B3A6824}" type="presOf" srcId="{44AA3A94-577E-EA47-A938-CA5C8267F597}" destId="{2E8857B4-624B-444B-8BF3-B5D5D7C9B300}" srcOrd="1" destOrd="0" presId="urn:microsoft.com/office/officeart/2005/8/layout/venn1"/>
    <dgm:cxn modelId="{DE7ED515-43E4-9544-910E-073FA952326D}" type="presParOf" srcId="{6ED9CE79-1D38-8140-9035-F254021CA8DB}" destId="{278831E2-6506-5042-ABC5-6189743A1D28}" srcOrd="0" destOrd="0" presId="urn:microsoft.com/office/officeart/2005/8/layout/venn1"/>
    <dgm:cxn modelId="{1D3B5311-0F0B-EF49-9FDD-3A907A78C083}" type="presParOf" srcId="{6ED9CE79-1D38-8140-9035-F254021CA8DB}" destId="{D7A9D7E0-071B-7D41-9518-C0110D62369A}" srcOrd="1" destOrd="0" presId="urn:microsoft.com/office/officeart/2005/8/layout/venn1"/>
    <dgm:cxn modelId="{CCFBC66A-B438-2044-A50C-632071522026}" type="presParOf" srcId="{6ED9CE79-1D38-8140-9035-F254021CA8DB}" destId="{6CB7AA34-88C4-D745-955A-EE8B034CB831}" srcOrd="2" destOrd="0" presId="urn:microsoft.com/office/officeart/2005/8/layout/venn1"/>
    <dgm:cxn modelId="{78FF87A5-05E8-7647-B077-6F91CD2BC98E}" type="presParOf" srcId="{6ED9CE79-1D38-8140-9035-F254021CA8DB}" destId="{2E8857B4-624B-444B-8BF3-B5D5D7C9B300}" srcOrd="3"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D9AC126-203A-E845-BA9D-B7C65F431CF9}" type="doc">
      <dgm:prSet loTypeId="urn:microsoft.com/office/officeart/2008/layout/CaptionedPictures" loCatId="" qsTypeId="urn:microsoft.com/office/officeart/2005/8/quickstyle/simple5" qsCatId="simple" csTypeId="urn:microsoft.com/office/officeart/2005/8/colors/accent1_2" csCatId="accent1" phldr="1"/>
      <dgm:spPr/>
      <dgm:t>
        <a:bodyPr/>
        <a:lstStyle/>
        <a:p>
          <a:endParaRPr lang="en-US"/>
        </a:p>
      </dgm:t>
    </dgm:pt>
    <dgm:pt modelId="{DFDEE89C-FADA-5F43-8C4A-8F7144921151}">
      <dgm:prSet phldrT="[Text]" custT="1"/>
      <dgm:spPr/>
      <dgm:t>
        <a:bodyPr/>
        <a:lstStyle/>
        <a:p>
          <a:r>
            <a:rPr lang="en-US" sz="1700" dirty="0" smtClean="0"/>
            <a:t> </a:t>
          </a:r>
          <a:r>
            <a:rPr lang="en-US" sz="1000" dirty="0" err="1" smtClean="0"/>
            <a:t>enterstageright.com</a:t>
          </a:r>
          <a:endParaRPr lang="en-US" sz="1000" dirty="0"/>
        </a:p>
      </dgm:t>
    </dgm:pt>
    <dgm:pt modelId="{A0D54381-E81A-8942-8995-89D017BB338F}" type="parTrans" cxnId="{5BFC5E0D-DABA-144B-BE8C-294A8BD237FA}">
      <dgm:prSet/>
      <dgm:spPr/>
      <dgm:t>
        <a:bodyPr/>
        <a:lstStyle/>
        <a:p>
          <a:endParaRPr lang="en-US"/>
        </a:p>
      </dgm:t>
    </dgm:pt>
    <dgm:pt modelId="{EA13FD2B-9DB0-9C49-A02D-3C5DF7D8DBB0}" type="sibTrans" cxnId="{5BFC5E0D-DABA-144B-BE8C-294A8BD237FA}">
      <dgm:prSet/>
      <dgm:spPr/>
      <dgm:t>
        <a:bodyPr/>
        <a:lstStyle/>
        <a:p>
          <a:endParaRPr lang="en-US"/>
        </a:p>
      </dgm:t>
    </dgm:pt>
    <dgm:pt modelId="{A7016DDD-EEC8-664C-8EDC-8A8B61AF85D2}">
      <dgm:prSet phldrT="[Text]"/>
      <dgm:spPr/>
      <dgm:t>
        <a:bodyPr/>
        <a:lstStyle/>
        <a:p>
          <a:r>
            <a:rPr lang="en-US" dirty="0" smtClean="0"/>
            <a:t>Stella Adler</a:t>
          </a:r>
          <a:endParaRPr lang="en-US" dirty="0"/>
        </a:p>
      </dgm:t>
    </dgm:pt>
    <dgm:pt modelId="{8CAA9FBE-44CC-ED42-8F61-1C18C0AD9FE3}" type="parTrans" cxnId="{CF19F328-06FA-DD4D-ADB7-C2C7CCD8B276}">
      <dgm:prSet/>
      <dgm:spPr/>
      <dgm:t>
        <a:bodyPr/>
        <a:lstStyle/>
        <a:p>
          <a:endParaRPr lang="en-US"/>
        </a:p>
      </dgm:t>
    </dgm:pt>
    <dgm:pt modelId="{2FEA0F08-FE96-3D46-A37B-397B4786DB4A}" type="sibTrans" cxnId="{CF19F328-06FA-DD4D-ADB7-C2C7CCD8B276}">
      <dgm:prSet/>
      <dgm:spPr/>
      <dgm:t>
        <a:bodyPr/>
        <a:lstStyle/>
        <a:p>
          <a:endParaRPr lang="en-US"/>
        </a:p>
      </dgm:t>
    </dgm:pt>
    <dgm:pt modelId="{0240F5FD-24FB-CD45-AC5F-482D8F0EA042}">
      <dgm:prSet phldrT="[Text]" custT="1"/>
      <dgm:spPr/>
      <dgm:t>
        <a:bodyPr/>
        <a:lstStyle/>
        <a:p>
          <a:r>
            <a:rPr lang="en-US" sz="1700" dirty="0" smtClean="0"/>
            <a:t>  </a:t>
          </a:r>
          <a:r>
            <a:rPr lang="en-US" sz="1000" dirty="0" err="1" smtClean="0"/>
            <a:t>en.wikipedia.com</a:t>
          </a:r>
          <a:endParaRPr lang="en-US" sz="1000" dirty="0"/>
        </a:p>
      </dgm:t>
    </dgm:pt>
    <dgm:pt modelId="{440E5493-3DD3-2D45-8CB9-A39C1AF35873}" type="parTrans" cxnId="{856C9A0F-E71B-5946-AD72-E88B7D108C2A}">
      <dgm:prSet/>
      <dgm:spPr/>
      <dgm:t>
        <a:bodyPr/>
        <a:lstStyle/>
        <a:p>
          <a:endParaRPr lang="en-US"/>
        </a:p>
      </dgm:t>
    </dgm:pt>
    <dgm:pt modelId="{34AC263F-CEA6-054E-B2C9-CB705F740347}" type="sibTrans" cxnId="{856C9A0F-E71B-5946-AD72-E88B7D108C2A}">
      <dgm:prSet/>
      <dgm:spPr/>
      <dgm:t>
        <a:bodyPr/>
        <a:lstStyle/>
        <a:p>
          <a:endParaRPr lang="en-US"/>
        </a:p>
      </dgm:t>
    </dgm:pt>
    <dgm:pt modelId="{7AC7E91D-8400-D241-BD88-CB441AB5C3FD}">
      <dgm:prSet phldrT="[Text]"/>
      <dgm:spPr/>
      <dgm:t>
        <a:bodyPr/>
        <a:lstStyle/>
        <a:p>
          <a:r>
            <a:rPr lang="en-US" dirty="0" smtClean="0"/>
            <a:t>Sanford </a:t>
          </a:r>
          <a:r>
            <a:rPr lang="en-US" dirty="0" err="1" smtClean="0"/>
            <a:t>Meisner</a:t>
          </a:r>
          <a:endParaRPr lang="en-US" dirty="0"/>
        </a:p>
      </dgm:t>
    </dgm:pt>
    <dgm:pt modelId="{BF21B44D-27E9-E846-A253-B2AF1BA621B4}" type="parTrans" cxnId="{3C72CFC8-7F57-A644-87D1-8ED8FD129DB4}">
      <dgm:prSet/>
      <dgm:spPr/>
      <dgm:t>
        <a:bodyPr/>
        <a:lstStyle/>
        <a:p>
          <a:endParaRPr lang="en-US"/>
        </a:p>
      </dgm:t>
    </dgm:pt>
    <dgm:pt modelId="{E696150F-2E70-D045-8697-FE08F8BAB117}" type="sibTrans" cxnId="{3C72CFC8-7F57-A644-87D1-8ED8FD129DB4}">
      <dgm:prSet/>
      <dgm:spPr/>
      <dgm:t>
        <a:bodyPr/>
        <a:lstStyle/>
        <a:p>
          <a:endParaRPr lang="en-US"/>
        </a:p>
      </dgm:t>
    </dgm:pt>
    <dgm:pt modelId="{099A5231-27DD-1C46-A3A7-7DD060D137A4}">
      <dgm:prSet phldrT="[Text]" custT="1"/>
      <dgm:spPr/>
      <dgm:t>
        <a:bodyPr/>
        <a:lstStyle/>
        <a:p>
          <a:r>
            <a:rPr lang="en-US" sz="1700" dirty="0" smtClean="0"/>
            <a:t>  </a:t>
          </a:r>
          <a:r>
            <a:rPr lang="en-US" sz="1000" dirty="0" err="1" smtClean="0"/>
            <a:t>azquotes.com</a:t>
          </a:r>
          <a:endParaRPr lang="en-US" sz="1000" dirty="0"/>
        </a:p>
      </dgm:t>
    </dgm:pt>
    <dgm:pt modelId="{18DC4337-7E17-DF47-B8B1-18822FECCA0D}" type="parTrans" cxnId="{9AFAD87D-D971-8246-8EB7-199FF02F531E}">
      <dgm:prSet/>
      <dgm:spPr/>
      <dgm:t>
        <a:bodyPr/>
        <a:lstStyle/>
        <a:p>
          <a:endParaRPr lang="en-US"/>
        </a:p>
      </dgm:t>
    </dgm:pt>
    <dgm:pt modelId="{AFD14F15-CBA3-924E-A641-B0DDEDAEE6E0}" type="sibTrans" cxnId="{9AFAD87D-D971-8246-8EB7-199FF02F531E}">
      <dgm:prSet/>
      <dgm:spPr/>
      <dgm:t>
        <a:bodyPr/>
        <a:lstStyle/>
        <a:p>
          <a:endParaRPr lang="en-US"/>
        </a:p>
      </dgm:t>
    </dgm:pt>
    <dgm:pt modelId="{6421F07F-F5C8-BB45-BCD2-50A75AED0495}">
      <dgm:prSet phldrT="[Text]"/>
      <dgm:spPr/>
      <dgm:t>
        <a:bodyPr/>
        <a:lstStyle/>
        <a:p>
          <a:r>
            <a:rPr lang="en-US" dirty="0" smtClean="0"/>
            <a:t>Lee Strasberg</a:t>
          </a:r>
        </a:p>
      </dgm:t>
    </dgm:pt>
    <dgm:pt modelId="{7AE34874-2B03-1C48-96F8-6289394C90B2}" type="parTrans" cxnId="{20BE8F7C-46A9-BD4D-A78A-130E25E1219D}">
      <dgm:prSet/>
      <dgm:spPr/>
      <dgm:t>
        <a:bodyPr/>
        <a:lstStyle/>
        <a:p>
          <a:endParaRPr lang="en-US"/>
        </a:p>
      </dgm:t>
    </dgm:pt>
    <dgm:pt modelId="{B7DD2BA0-B878-6646-AD2E-AC7AFE1166DD}" type="sibTrans" cxnId="{20BE8F7C-46A9-BD4D-A78A-130E25E1219D}">
      <dgm:prSet/>
      <dgm:spPr/>
      <dgm:t>
        <a:bodyPr/>
        <a:lstStyle/>
        <a:p>
          <a:endParaRPr lang="en-US"/>
        </a:p>
      </dgm:t>
    </dgm:pt>
    <dgm:pt modelId="{1027C432-B250-674E-9A97-6EFDCB7630F8}" type="pres">
      <dgm:prSet presAssocID="{5D9AC126-203A-E845-BA9D-B7C65F431CF9}" presName="Name0" presStyleCnt="0">
        <dgm:presLayoutVars>
          <dgm:chMax/>
          <dgm:chPref/>
          <dgm:dir/>
        </dgm:presLayoutVars>
      </dgm:prSet>
      <dgm:spPr/>
      <dgm:t>
        <a:bodyPr/>
        <a:lstStyle/>
        <a:p>
          <a:endParaRPr lang="en-US"/>
        </a:p>
      </dgm:t>
    </dgm:pt>
    <dgm:pt modelId="{E1C39379-1229-9644-A3C2-E17510F8021A}" type="pres">
      <dgm:prSet presAssocID="{DFDEE89C-FADA-5F43-8C4A-8F7144921151}" presName="composite" presStyleCnt="0">
        <dgm:presLayoutVars>
          <dgm:chMax val="1"/>
          <dgm:chPref val="1"/>
        </dgm:presLayoutVars>
      </dgm:prSet>
      <dgm:spPr/>
      <dgm:t>
        <a:bodyPr/>
        <a:lstStyle/>
        <a:p>
          <a:endParaRPr lang="en-US"/>
        </a:p>
      </dgm:t>
    </dgm:pt>
    <dgm:pt modelId="{E8996B98-8C86-CC48-BBAC-551E07E4FBA4}" type="pres">
      <dgm:prSet presAssocID="{DFDEE89C-FADA-5F43-8C4A-8F7144921151}" presName="Accent" presStyleLbl="trAlignAcc1" presStyleIdx="0" presStyleCnt="3">
        <dgm:presLayoutVars>
          <dgm:chMax val="0"/>
          <dgm:chPref val="0"/>
        </dgm:presLayoutVars>
      </dgm:prSet>
      <dgm:spPr>
        <a:ln>
          <a:noFill/>
        </a:ln>
      </dgm:spPr>
      <dgm:t>
        <a:bodyPr/>
        <a:lstStyle/>
        <a:p>
          <a:endParaRPr lang="en-US"/>
        </a:p>
      </dgm:t>
    </dgm:pt>
    <dgm:pt modelId="{823C1BB6-5CA9-C349-80C4-23AE2ED4846D}" type="pres">
      <dgm:prSet presAssocID="{DFDEE89C-FADA-5F43-8C4A-8F7144921151}" presName="Image" presStyleLbl="alignImgPlace1" presStyleIdx="0" presStyleCnt="3">
        <dgm:presLayoutVars>
          <dgm:chMax val="0"/>
          <dgm:chPref val="0"/>
        </dgm:presLayoutVars>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t="-27000" b="-27000"/>
          </a:stretch>
        </a:blipFill>
      </dgm:spPr>
      <dgm:t>
        <a:bodyPr/>
        <a:lstStyle/>
        <a:p>
          <a:endParaRPr lang="en-US"/>
        </a:p>
      </dgm:t>
    </dgm:pt>
    <dgm:pt modelId="{48050387-A4C2-5D48-82ED-F28238DFD493}" type="pres">
      <dgm:prSet presAssocID="{DFDEE89C-FADA-5F43-8C4A-8F7144921151}" presName="ChildComposite" presStyleCnt="0"/>
      <dgm:spPr/>
      <dgm:t>
        <a:bodyPr/>
        <a:lstStyle/>
        <a:p>
          <a:endParaRPr lang="en-US"/>
        </a:p>
      </dgm:t>
    </dgm:pt>
    <dgm:pt modelId="{D9844C24-97C0-6F4D-B275-06C1658F7568}" type="pres">
      <dgm:prSet presAssocID="{DFDEE89C-FADA-5F43-8C4A-8F7144921151}" presName="Child" presStyleLbl="node1" presStyleIdx="0" presStyleCnt="3">
        <dgm:presLayoutVars>
          <dgm:chMax val="0"/>
          <dgm:chPref val="0"/>
          <dgm:bulletEnabled val="1"/>
        </dgm:presLayoutVars>
      </dgm:prSet>
      <dgm:spPr/>
      <dgm:t>
        <a:bodyPr/>
        <a:lstStyle/>
        <a:p>
          <a:endParaRPr lang="en-US"/>
        </a:p>
      </dgm:t>
    </dgm:pt>
    <dgm:pt modelId="{DBCB0E70-D157-AF4B-90CB-7668A46DE5D7}" type="pres">
      <dgm:prSet presAssocID="{DFDEE89C-FADA-5F43-8C4A-8F7144921151}" presName="Parent" presStyleLbl="revTx" presStyleIdx="0" presStyleCnt="3">
        <dgm:presLayoutVars>
          <dgm:chMax val="1"/>
          <dgm:chPref val="0"/>
          <dgm:bulletEnabled val="1"/>
        </dgm:presLayoutVars>
      </dgm:prSet>
      <dgm:spPr/>
      <dgm:t>
        <a:bodyPr/>
        <a:lstStyle/>
        <a:p>
          <a:endParaRPr lang="en-US"/>
        </a:p>
      </dgm:t>
    </dgm:pt>
    <dgm:pt modelId="{5381D1EF-6449-204A-B63B-9C3F72FEA6B1}" type="pres">
      <dgm:prSet presAssocID="{EA13FD2B-9DB0-9C49-A02D-3C5DF7D8DBB0}" presName="sibTrans" presStyleCnt="0"/>
      <dgm:spPr/>
      <dgm:t>
        <a:bodyPr/>
        <a:lstStyle/>
        <a:p>
          <a:endParaRPr lang="en-US"/>
        </a:p>
      </dgm:t>
    </dgm:pt>
    <dgm:pt modelId="{C6165393-912F-9141-B14C-C58A18658335}" type="pres">
      <dgm:prSet presAssocID="{0240F5FD-24FB-CD45-AC5F-482D8F0EA042}" presName="composite" presStyleCnt="0">
        <dgm:presLayoutVars>
          <dgm:chMax val="1"/>
          <dgm:chPref val="1"/>
        </dgm:presLayoutVars>
      </dgm:prSet>
      <dgm:spPr/>
      <dgm:t>
        <a:bodyPr/>
        <a:lstStyle/>
        <a:p>
          <a:endParaRPr lang="en-US"/>
        </a:p>
      </dgm:t>
    </dgm:pt>
    <dgm:pt modelId="{EEC00DD5-FC58-0140-9423-CEE5A9488153}" type="pres">
      <dgm:prSet presAssocID="{0240F5FD-24FB-CD45-AC5F-482D8F0EA042}" presName="Accent" presStyleLbl="trAlignAcc1" presStyleIdx="1" presStyleCnt="3">
        <dgm:presLayoutVars>
          <dgm:chMax val="0"/>
          <dgm:chPref val="0"/>
        </dgm:presLayoutVars>
      </dgm:prSet>
      <dgm:spPr>
        <a:ln>
          <a:noFill/>
        </a:ln>
      </dgm:spPr>
      <dgm:t>
        <a:bodyPr/>
        <a:lstStyle/>
        <a:p>
          <a:endParaRPr lang="en-US"/>
        </a:p>
      </dgm:t>
    </dgm:pt>
    <dgm:pt modelId="{0CA84AA8-10F1-8542-9253-EC83573D4F5A}" type="pres">
      <dgm:prSet presAssocID="{0240F5FD-24FB-CD45-AC5F-482D8F0EA042}" presName="Image" presStyleLbl="alignImgPlace1" presStyleIdx="1" presStyleCnt="3" custLinFactNeighborX="-360" custLinFactNeighborY="-2118">
        <dgm:presLayoutVars>
          <dgm:chMax val="0"/>
          <dgm:chPref val="0"/>
        </dgm:presLayoutVars>
      </dgm:prSet>
      <dgm:spPr>
        <a:blipFill>
          <a:blip xmlns:r="http://schemas.openxmlformats.org/officeDocument/2006/relationships" r:embed="rId2">
            <a:extLst>
              <a:ext uri="{28A0092B-C50C-407E-A947-70E740481C1C}">
                <a14:useLocalDpi xmlns:a14="http://schemas.microsoft.com/office/drawing/2010/main" val="0"/>
              </a:ext>
            </a:extLst>
          </a:blip>
          <a:srcRect/>
          <a:stretch>
            <a:fillRect t="-9000" b="-9000"/>
          </a:stretch>
        </a:blipFill>
      </dgm:spPr>
      <dgm:t>
        <a:bodyPr/>
        <a:lstStyle/>
        <a:p>
          <a:endParaRPr lang="en-US"/>
        </a:p>
      </dgm:t>
    </dgm:pt>
    <dgm:pt modelId="{2832CFD0-EB91-2F4E-864A-E6FA2F51B6DA}" type="pres">
      <dgm:prSet presAssocID="{0240F5FD-24FB-CD45-AC5F-482D8F0EA042}" presName="ChildComposite" presStyleCnt="0"/>
      <dgm:spPr/>
      <dgm:t>
        <a:bodyPr/>
        <a:lstStyle/>
        <a:p>
          <a:endParaRPr lang="en-US"/>
        </a:p>
      </dgm:t>
    </dgm:pt>
    <dgm:pt modelId="{E35D05A0-9CA0-BD4A-9FD0-9A0B2131F7F2}" type="pres">
      <dgm:prSet presAssocID="{0240F5FD-24FB-CD45-AC5F-482D8F0EA042}" presName="Child" presStyleLbl="node1" presStyleIdx="1" presStyleCnt="3">
        <dgm:presLayoutVars>
          <dgm:chMax val="0"/>
          <dgm:chPref val="0"/>
          <dgm:bulletEnabled val="1"/>
        </dgm:presLayoutVars>
      </dgm:prSet>
      <dgm:spPr/>
      <dgm:t>
        <a:bodyPr/>
        <a:lstStyle/>
        <a:p>
          <a:endParaRPr lang="en-US"/>
        </a:p>
      </dgm:t>
    </dgm:pt>
    <dgm:pt modelId="{34BB3F85-C21E-754B-B278-5E9C8DFB7B30}" type="pres">
      <dgm:prSet presAssocID="{0240F5FD-24FB-CD45-AC5F-482D8F0EA042}" presName="Parent" presStyleLbl="revTx" presStyleIdx="1" presStyleCnt="3">
        <dgm:presLayoutVars>
          <dgm:chMax val="1"/>
          <dgm:chPref val="0"/>
          <dgm:bulletEnabled val="1"/>
        </dgm:presLayoutVars>
      </dgm:prSet>
      <dgm:spPr/>
      <dgm:t>
        <a:bodyPr/>
        <a:lstStyle/>
        <a:p>
          <a:endParaRPr lang="en-US"/>
        </a:p>
      </dgm:t>
    </dgm:pt>
    <dgm:pt modelId="{BD3348CD-B50C-2246-AF44-D3A20404E7F2}" type="pres">
      <dgm:prSet presAssocID="{34AC263F-CEA6-054E-B2C9-CB705F740347}" presName="sibTrans" presStyleCnt="0"/>
      <dgm:spPr/>
      <dgm:t>
        <a:bodyPr/>
        <a:lstStyle/>
        <a:p>
          <a:endParaRPr lang="en-US"/>
        </a:p>
      </dgm:t>
    </dgm:pt>
    <dgm:pt modelId="{AAAE0816-E30B-CC4C-9670-22D0EE47CA62}" type="pres">
      <dgm:prSet presAssocID="{099A5231-27DD-1C46-A3A7-7DD060D137A4}" presName="composite" presStyleCnt="0">
        <dgm:presLayoutVars>
          <dgm:chMax val="1"/>
          <dgm:chPref val="1"/>
        </dgm:presLayoutVars>
      </dgm:prSet>
      <dgm:spPr/>
      <dgm:t>
        <a:bodyPr/>
        <a:lstStyle/>
        <a:p>
          <a:endParaRPr lang="en-US"/>
        </a:p>
      </dgm:t>
    </dgm:pt>
    <dgm:pt modelId="{3BB99CEF-190F-BE4D-8D20-6579AD2D4CB5}" type="pres">
      <dgm:prSet presAssocID="{099A5231-27DD-1C46-A3A7-7DD060D137A4}" presName="Accent" presStyleLbl="trAlignAcc1" presStyleIdx="2" presStyleCnt="3">
        <dgm:presLayoutVars>
          <dgm:chMax val="0"/>
          <dgm:chPref val="0"/>
        </dgm:presLayoutVars>
      </dgm:prSet>
      <dgm:spPr>
        <a:ln>
          <a:noFill/>
        </a:ln>
      </dgm:spPr>
      <dgm:t>
        <a:bodyPr/>
        <a:lstStyle/>
        <a:p>
          <a:endParaRPr lang="en-US"/>
        </a:p>
      </dgm:t>
    </dgm:pt>
    <dgm:pt modelId="{565B80A6-2AB6-BB48-A9AF-4A188D6C71F2}" type="pres">
      <dgm:prSet presAssocID="{099A5231-27DD-1C46-A3A7-7DD060D137A4}" presName="Image" presStyleLbl="alignImgPlace1" presStyleIdx="2" presStyleCnt="3">
        <dgm:presLayoutVars>
          <dgm:chMax val="0"/>
          <dgm:chPref val="0"/>
        </dgm:presLayoutVars>
      </dgm:prSet>
      <dgm:spPr>
        <a:blipFill>
          <a:blip xmlns:r="http://schemas.openxmlformats.org/officeDocument/2006/relationships" r:embed="rId3">
            <a:extLst>
              <a:ext uri="{28A0092B-C50C-407E-A947-70E740481C1C}">
                <a14:useLocalDpi xmlns:a14="http://schemas.microsoft.com/office/drawing/2010/main" val="0"/>
              </a:ext>
            </a:extLst>
          </a:blip>
          <a:srcRect/>
          <a:stretch>
            <a:fillRect t="-9000" b="-9000"/>
          </a:stretch>
        </a:blipFill>
      </dgm:spPr>
      <dgm:t>
        <a:bodyPr/>
        <a:lstStyle/>
        <a:p>
          <a:endParaRPr lang="en-US"/>
        </a:p>
      </dgm:t>
    </dgm:pt>
    <dgm:pt modelId="{8701EEC6-1F9B-C848-859E-50584AA8DC0A}" type="pres">
      <dgm:prSet presAssocID="{099A5231-27DD-1C46-A3A7-7DD060D137A4}" presName="ChildComposite" presStyleCnt="0"/>
      <dgm:spPr/>
      <dgm:t>
        <a:bodyPr/>
        <a:lstStyle/>
        <a:p>
          <a:endParaRPr lang="en-US"/>
        </a:p>
      </dgm:t>
    </dgm:pt>
    <dgm:pt modelId="{7E7BD30B-CCCB-7C40-B833-076CDA05FD4F}" type="pres">
      <dgm:prSet presAssocID="{099A5231-27DD-1C46-A3A7-7DD060D137A4}" presName="Child" presStyleLbl="node1" presStyleIdx="2" presStyleCnt="3">
        <dgm:presLayoutVars>
          <dgm:chMax val="0"/>
          <dgm:chPref val="0"/>
          <dgm:bulletEnabled val="1"/>
        </dgm:presLayoutVars>
      </dgm:prSet>
      <dgm:spPr/>
      <dgm:t>
        <a:bodyPr/>
        <a:lstStyle/>
        <a:p>
          <a:endParaRPr lang="en-US"/>
        </a:p>
      </dgm:t>
    </dgm:pt>
    <dgm:pt modelId="{C2B479AC-4AED-EE40-9F52-5A194D9B23BD}" type="pres">
      <dgm:prSet presAssocID="{099A5231-27DD-1C46-A3A7-7DD060D137A4}" presName="Parent" presStyleLbl="revTx" presStyleIdx="2" presStyleCnt="3">
        <dgm:presLayoutVars>
          <dgm:chMax val="1"/>
          <dgm:chPref val="0"/>
          <dgm:bulletEnabled val="1"/>
        </dgm:presLayoutVars>
      </dgm:prSet>
      <dgm:spPr/>
      <dgm:t>
        <a:bodyPr/>
        <a:lstStyle/>
        <a:p>
          <a:endParaRPr lang="en-US"/>
        </a:p>
      </dgm:t>
    </dgm:pt>
  </dgm:ptLst>
  <dgm:cxnLst>
    <dgm:cxn modelId="{3C2A9A12-B350-D244-A55A-8AE251625A54}" type="presOf" srcId="{5D9AC126-203A-E845-BA9D-B7C65F431CF9}" destId="{1027C432-B250-674E-9A97-6EFDCB7630F8}" srcOrd="0" destOrd="0" presId="urn:microsoft.com/office/officeart/2008/layout/CaptionedPictures"/>
    <dgm:cxn modelId="{AEB951BE-E658-7F4E-B9C5-025F99EC5A2E}" type="presOf" srcId="{6421F07F-F5C8-BB45-BCD2-50A75AED0495}" destId="{7E7BD30B-CCCB-7C40-B833-076CDA05FD4F}" srcOrd="0" destOrd="0" presId="urn:microsoft.com/office/officeart/2008/layout/CaptionedPictures"/>
    <dgm:cxn modelId="{24572E44-5792-3B43-B833-1A4A9803061F}" type="presOf" srcId="{DFDEE89C-FADA-5F43-8C4A-8F7144921151}" destId="{DBCB0E70-D157-AF4B-90CB-7668A46DE5D7}" srcOrd="0" destOrd="0" presId="urn:microsoft.com/office/officeart/2008/layout/CaptionedPictures"/>
    <dgm:cxn modelId="{20BE8F7C-46A9-BD4D-A78A-130E25E1219D}" srcId="{099A5231-27DD-1C46-A3A7-7DD060D137A4}" destId="{6421F07F-F5C8-BB45-BCD2-50A75AED0495}" srcOrd="0" destOrd="0" parTransId="{7AE34874-2B03-1C48-96F8-6289394C90B2}" sibTransId="{B7DD2BA0-B878-6646-AD2E-AC7AFE1166DD}"/>
    <dgm:cxn modelId="{AE373D03-C46A-8842-A6BA-64331C795EB1}" type="presOf" srcId="{A7016DDD-EEC8-664C-8EDC-8A8B61AF85D2}" destId="{D9844C24-97C0-6F4D-B275-06C1658F7568}" srcOrd="0" destOrd="0" presId="urn:microsoft.com/office/officeart/2008/layout/CaptionedPictures"/>
    <dgm:cxn modelId="{CF19F328-06FA-DD4D-ADB7-C2C7CCD8B276}" srcId="{DFDEE89C-FADA-5F43-8C4A-8F7144921151}" destId="{A7016DDD-EEC8-664C-8EDC-8A8B61AF85D2}" srcOrd="0" destOrd="0" parTransId="{8CAA9FBE-44CC-ED42-8F61-1C18C0AD9FE3}" sibTransId="{2FEA0F08-FE96-3D46-A37B-397B4786DB4A}"/>
    <dgm:cxn modelId="{9AFAD87D-D971-8246-8EB7-199FF02F531E}" srcId="{5D9AC126-203A-E845-BA9D-B7C65F431CF9}" destId="{099A5231-27DD-1C46-A3A7-7DD060D137A4}" srcOrd="2" destOrd="0" parTransId="{18DC4337-7E17-DF47-B8B1-18822FECCA0D}" sibTransId="{AFD14F15-CBA3-924E-A641-B0DDEDAEE6E0}"/>
    <dgm:cxn modelId="{3C72CFC8-7F57-A644-87D1-8ED8FD129DB4}" srcId="{0240F5FD-24FB-CD45-AC5F-482D8F0EA042}" destId="{7AC7E91D-8400-D241-BD88-CB441AB5C3FD}" srcOrd="0" destOrd="0" parTransId="{BF21B44D-27E9-E846-A253-B2AF1BA621B4}" sibTransId="{E696150F-2E70-D045-8697-FE08F8BAB117}"/>
    <dgm:cxn modelId="{904F0AAC-B18E-B64F-96E6-234621554EF8}" type="presOf" srcId="{7AC7E91D-8400-D241-BD88-CB441AB5C3FD}" destId="{E35D05A0-9CA0-BD4A-9FD0-9A0B2131F7F2}" srcOrd="0" destOrd="0" presId="urn:microsoft.com/office/officeart/2008/layout/CaptionedPictures"/>
    <dgm:cxn modelId="{5BFC5E0D-DABA-144B-BE8C-294A8BD237FA}" srcId="{5D9AC126-203A-E845-BA9D-B7C65F431CF9}" destId="{DFDEE89C-FADA-5F43-8C4A-8F7144921151}" srcOrd="0" destOrd="0" parTransId="{A0D54381-E81A-8942-8995-89D017BB338F}" sibTransId="{EA13FD2B-9DB0-9C49-A02D-3C5DF7D8DBB0}"/>
    <dgm:cxn modelId="{856C9A0F-E71B-5946-AD72-E88B7D108C2A}" srcId="{5D9AC126-203A-E845-BA9D-B7C65F431CF9}" destId="{0240F5FD-24FB-CD45-AC5F-482D8F0EA042}" srcOrd="1" destOrd="0" parTransId="{440E5493-3DD3-2D45-8CB9-A39C1AF35873}" sibTransId="{34AC263F-CEA6-054E-B2C9-CB705F740347}"/>
    <dgm:cxn modelId="{0A6E55C3-C0D6-5B46-A623-6FDA521D5AFA}" type="presOf" srcId="{0240F5FD-24FB-CD45-AC5F-482D8F0EA042}" destId="{34BB3F85-C21E-754B-B278-5E9C8DFB7B30}" srcOrd="0" destOrd="0" presId="urn:microsoft.com/office/officeart/2008/layout/CaptionedPictures"/>
    <dgm:cxn modelId="{BD747360-2C19-0C42-B901-15E5749CB7B9}" type="presOf" srcId="{099A5231-27DD-1C46-A3A7-7DD060D137A4}" destId="{C2B479AC-4AED-EE40-9F52-5A194D9B23BD}" srcOrd="0" destOrd="0" presId="urn:microsoft.com/office/officeart/2008/layout/CaptionedPictures"/>
    <dgm:cxn modelId="{E3560CF1-9E3A-B440-9376-F7EDB7E9FCE0}" type="presParOf" srcId="{1027C432-B250-674E-9A97-6EFDCB7630F8}" destId="{E1C39379-1229-9644-A3C2-E17510F8021A}" srcOrd="0" destOrd="0" presId="urn:microsoft.com/office/officeart/2008/layout/CaptionedPictures"/>
    <dgm:cxn modelId="{71D698C8-7DD6-FD47-9354-29D2BEC1B080}" type="presParOf" srcId="{E1C39379-1229-9644-A3C2-E17510F8021A}" destId="{E8996B98-8C86-CC48-BBAC-551E07E4FBA4}" srcOrd="0" destOrd="0" presId="urn:microsoft.com/office/officeart/2008/layout/CaptionedPictures"/>
    <dgm:cxn modelId="{9E878F7E-48D4-604B-9EDC-A13D18A71960}" type="presParOf" srcId="{E1C39379-1229-9644-A3C2-E17510F8021A}" destId="{823C1BB6-5CA9-C349-80C4-23AE2ED4846D}" srcOrd="1" destOrd="0" presId="urn:microsoft.com/office/officeart/2008/layout/CaptionedPictures"/>
    <dgm:cxn modelId="{CF85DB06-881F-6149-9695-B55BC6502E6F}" type="presParOf" srcId="{E1C39379-1229-9644-A3C2-E17510F8021A}" destId="{48050387-A4C2-5D48-82ED-F28238DFD493}" srcOrd="2" destOrd="0" presId="urn:microsoft.com/office/officeart/2008/layout/CaptionedPictures"/>
    <dgm:cxn modelId="{34D98222-CCE3-3541-9C0E-114B986FD3F5}" type="presParOf" srcId="{48050387-A4C2-5D48-82ED-F28238DFD493}" destId="{D9844C24-97C0-6F4D-B275-06C1658F7568}" srcOrd="0" destOrd="0" presId="urn:microsoft.com/office/officeart/2008/layout/CaptionedPictures"/>
    <dgm:cxn modelId="{6E07A683-0B42-114E-A41E-B993D789DC90}" type="presParOf" srcId="{48050387-A4C2-5D48-82ED-F28238DFD493}" destId="{DBCB0E70-D157-AF4B-90CB-7668A46DE5D7}" srcOrd="1" destOrd="0" presId="urn:microsoft.com/office/officeart/2008/layout/CaptionedPictures"/>
    <dgm:cxn modelId="{192E03C3-CE07-FD4B-A92A-9290973855CD}" type="presParOf" srcId="{1027C432-B250-674E-9A97-6EFDCB7630F8}" destId="{5381D1EF-6449-204A-B63B-9C3F72FEA6B1}" srcOrd="1" destOrd="0" presId="urn:microsoft.com/office/officeart/2008/layout/CaptionedPictures"/>
    <dgm:cxn modelId="{BA512DA9-1C97-E842-A56A-D287A1AA0082}" type="presParOf" srcId="{1027C432-B250-674E-9A97-6EFDCB7630F8}" destId="{C6165393-912F-9141-B14C-C58A18658335}" srcOrd="2" destOrd="0" presId="urn:microsoft.com/office/officeart/2008/layout/CaptionedPictures"/>
    <dgm:cxn modelId="{447EC621-BB00-FF4B-9B05-39B18FABF92E}" type="presParOf" srcId="{C6165393-912F-9141-B14C-C58A18658335}" destId="{EEC00DD5-FC58-0140-9423-CEE5A9488153}" srcOrd="0" destOrd="0" presId="urn:microsoft.com/office/officeart/2008/layout/CaptionedPictures"/>
    <dgm:cxn modelId="{B2E7C134-80C6-4945-97B5-5E9D244F3703}" type="presParOf" srcId="{C6165393-912F-9141-B14C-C58A18658335}" destId="{0CA84AA8-10F1-8542-9253-EC83573D4F5A}" srcOrd="1" destOrd="0" presId="urn:microsoft.com/office/officeart/2008/layout/CaptionedPictures"/>
    <dgm:cxn modelId="{B99B4FBB-A9D0-E841-8B26-412C1FA67B5C}" type="presParOf" srcId="{C6165393-912F-9141-B14C-C58A18658335}" destId="{2832CFD0-EB91-2F4E-864A-E6FA2F51B6DA}" srcOrd="2" destOrd="0" presId="urn:microsoft.com/office/officeart/2008/layout/CaptionedPictures"/>
    <dgm:cxn modelId="{4B0C6CEA-9364-B74C-9E41-3D8C81C32F1B}" type="presParOf" srcId="{2832CFD0-EB91-2F4E-864A-E6FA2F51B6DA}" destId="{E35D05A0-9CA0-BD4A-9FD0-9A0B2131F7F2}" srcOrd="0" destOrd="0" presId="urn:microsoft.com/office/officeart/2008/layout/CaptionedPictures"/>
    <dgm:cxn modelId="{F37069E0-829E-2946-B5EB-A4B5B9C3F700}" type="presParOf" srcId="{2832CFD0-EB91-2F4E-864A-E6FA2F51B6DA}" destId="{34BB3F85-C21E-754B-B278-5E9C8DFB7B30}" srcOrd="1" destOrd="0" presId="urn:microsoft.com/office/officeart/2008/layout/CaptionedPictures"/>
    <dgm:cxn modelId="{FE25EF50-EBE2-9149-8940-9A851CEC4B94}" type="presParOf" srcId="{1027C432-B250-674E-9A97-6EFDCB7630F8}" destId="{BD3348CD-B50C-2246-AF44-D3A20404E7F2}" srcOrd="3" destOrd="0" presId="urn:microsoft.com/office/officeart/2008/layout/CaptionedPictures"/>
    <dgm:cxn modelId="{A855F19B-136E-814D-A148-3C3B04E8F609}" type="presParOf" srcId="{1027C432-B250-674E-9A97-6EFDCB7630F8}" destId="{AAAE0816-E30B-CC4C-9670-22D0EE47CA62}" srcOrd="4" destOrd="0" presId="urn:microsoft.com/office/officeart/2008/layout/CaptionedPictures"/>
    <dgm:cxn modelId="{7B4DB483-139D-6448-AC08-B5EC80FAEAFE}" type="presParOf" srcId="{AAAE0816-E30B-CC4C-9670-22D0EE47CA62}" destId="{3BB99CEF-190F-BE4D-8D20-6579AD2D4CB5}" srcOrd="0" destOrd="0" presId="urn:microsoft.com/office/officeart/2008/layout/CaptionedPictures"/>
    <dgm:cxn modelId="{1DFA098A-5D09-B640-BBE2-B72D3C07781F}" type="presParOf" srcId="{AAAE0816-E30B-CC4C-9670-22D0EE47CA62}" destId="{565B80A6-2AB6-BB48-A9AF-4A188D6C71F2}" srcOrd="1" destOrd="0" presId="urn:microsoft.com/office/officeart/2008/layout/CaptionedPictures"/>
    <dgm:cxn modelId="{396181C4-D883-ED41-8282-BC4067863503}" type="presParOf" srcId="{AAAE0816-E30B-CC4C-9670-22D0EE47CA62}" destId="{8701EEC6-1F9B-C848-859E-50584AA8DC0A}" srcOrd="2" destOrd="0" presId="urn:microsoft.com/office/officeart/2008/layout/CaptionedPictures"/>
    <dgm:cxn modelId="{CFA390DA-69E1-C04C-B561-C935D3ABC6FE}" type="presParOf" srcId="{8701EEC6-1F9B-C848-859E-50584AA8DC0A}" destId="{7E7BD30B-CCCB-7C40-B833-076CDA05FD4F}" srcOrd="0" destOrd="0" presId="urn:microsoft.com/office/officeart/2008/layout/CaptionedPictures"/>
    <dgm:cxn modelId="{66BD0C8E-2764-B24E-AB50-D5304423F063}" type="presParOf" srcId="{8701EEC6-1F9B-C848-859E-50584AA8DC0A}" destId="{C2B479AC-4AED-EE40-9F52-5A194D9B23BD}" srcOrd="1" destOrd="0" presId="urn:microsoft.com/office/officeart/2008/layout/CaptionedPictures"/>
  </dgm:cxnLst>
  <dgm:bg/>
  <dgm:whole/>
  <dgm:extLst>
    <a:ext uri="http://schemas.microsoft.com/office/drawing/2008/diagram">
      <dsp:dataModelExt xmlns:dsp="http://schemas.microsoft.com/office/drawing/2008/diagram" relId="rId24"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8A1F16C-9F70-AB48-ABC8-B61CEED6E5A1}" type="doc">
      <dgm:prSet loTypeId="urn:microsoft.com/office/officeart/2008/layout/CaptionedPictures" loCatId="" qsTypeId="urn:microsoft.com/office/officeart/2005/8/quickstyle/simple5" qsCatId="simple" csTypeId="urn:microsoft.com/office/officeart/2005/8/colors/accent1_2" csCatId="accent1" phldr="1"/>
      <dgm:spPr/>
      <dgm:t>
        <a:bodyPr/>
        <a:lstStyle/>
        <a:p>
          <a:endParaRPr lang="en-US"/>
        </a:p>
      </dgm:t>
    </dgm:pt>
    <dgm:pt modelId="{B5CF0642-5630-3746-AA74-0129D4D4BB78}">
      <dgm:prSet phldrT="[Text]"/>
      <dgm:spPr/>
      <dgm:t>
        <a:bodyPr/>
        <a:lstStyle/>
        <a:p>
          <a:r>
            <a:rPr lang="en-US" dirty="0" smtClean="0"/>
            <a:t>progress </a:t>
          </a:r>
          <a:r>
            <a:rPr lang="en-US" dirty="0" err="1" smtClean="0"/>
            <a:t>theatre.com</a:t>
          </a:r>
          <a:r>
            <a:rPr lang="en-US" dirty="0" smtClean="0"/>
            <a:t>    </a:t>
          </a:r>
        </a:p>
        <a:p>
          <a:endParaRPr lang="en-US" dirty="0"/>
        </a:p>
      </dgm:t>
    </dgm:pt>
    <dgm:pt modelId="{29371DB9-C4A9-3244-84A7-A8FE12EDA7B4}" type="parTrans" cxnId="{826E6904-68A3-AF45-888E-54A5BC895F04}">
      <dgm:prSet/>
      <dgm:spPr/>
      <dgm:t>
        <a:bodyPr/>
        <a:lstStyle/>
        <a:p>
          <a:endParaRPr lang="en-US"/>
        </a:p>
      </dgm:t>
    </dgm:pt>
    <dgm:pt modelId="{6FED4DC6-CBEE-9844-8110-817C36C3006E}" type="sibTrans" cxnId="{826E6904-68A3-AF45-888E-54A5BC895F04}">
      <dgm:prSet/>
      <dgm:spPr/>
      <dgm:t>
        <a:bodyPr/>
        <a:lstStyle/>
        <a:p>
          <a:endParaRPr lang="en-US"/>
        </a:p>
      </dgm:t>
    </dgm:pt>
    <dgm:pt modelId="{6C95DB30-A25E-4E4A-A5D1-319C83EF2942}">
      <dgm:prSet phldrT="[Text]" custT="1"/>
      <dgm:spPr/>
      <dgm:t>
        <a:bodyPr/>
        <a:lstStyle/>
        <a:p>
          <a:r>
            <a:rPr lang="en-US" sz="3000" dirty="0" smtClean="0"/>
            <a:t>Cristal </a:t>
          </a:r>
          <a:r>
            <a:rPr lang="en-US" sz="3000" dirty="0" err="1" smtClean="0"/>
            <a:t>Chanelle</a:t>
          </a:r>
          <a:r>
            <a:rPr lang="en-US" sz="3000" dirty="0" smtClean="0"/>
            <a:t> Truscott</a:t>
          </a:r>
          <a:endParaRPr lang="en-US" sz="3000" dirty="0"/>
        </a:p>
      </dgm:t>
    </dgm:pt>
    <dgm:pt modelId="{8A4E8025-3138-2D43-A449-5D4906566889}" type="parTrans" cxnId="{6431FD0A-192F-8D45-931F-80652BE21393}">
      <dgm:prSet/>
      <dgm:spPr/>
      <dgm:t>
        <a:bodyPr/>
        <a:lstStyle/>
        <a:p>
          <a:endParaRPr lang="en-US"/>
        </a:p>
      </dgm:t>
    </dgm:pt>
    <dgm:pt modelId="{E1BF924F-0CF5-F748-A042-AD1D7D958FD3}" type="sibTrans" cxnId="{6431FD0A-192F-8D45-931F-80652BE21393}">
      <dgm:prSet/>
      <dgm:spPr/>
      <dgm:t>
        <a:bodyPr/>
        <a:lstStyle/>
        <a:p>
          <a:endParaRPr lang="en-US"/>
        </a:p>
      </dgm:t>
    </dgm:pt>
    <dgm:pt modelId="{B2B8376C-8CD7-8144-9842-07FDA507AEFE}">
      <dgm:prSet phldrT="[Text]" custT="1"/>
      <dgm:spPr/>
      <dgm:t>
        <a:bodyPr/>
        <a:lstStyle/>
        <a:p>
          <a:r>
            <a:rPr lang="en-US" sz="3000" dirty="0" err="1" smtClean="0"/>
            <a:t>Tawnya</a:t>
          </a:r>
          <a:r>
            <a:rPr lang="en-US" sz="3000" dirty="0" smtClean="0"/>
            <a:t> </a:t>
          </a:r>
          <a:r>
            <a:rPr lang="en-US" sz="3000" dirty="0" err="1" smtClean="0"/>
            <a:t>Pettiford-Wates</a:t>
          </a:r>
          <a:endParaRPr lang="en-US" sz="3000" dirty="0"/>
        </a:p>
      </dgm:t>
    </dgm:pt>
    <dgm:pt modelId="{D6A65EBF-4CB0-1C4E-92D1-C92E7938447B}" type="parTrans" cxnId="{1AEAA705-A54C-FF4D-823A-E613DC2BA37F}">
      <dgm:prSet/>
      <dgm:spPr/>
      <dgm:t>
        <a:bodyPr/>
        <a:lstStyle/>
        <a:p>
          <a:endParaRPr lang="en-US"/>
        </a:p>
      </dgm:t>
    </dgm:pt>
    <dgm:pt modelId="{F19A41B8-0523-FA4C-99FA-8E64C06FAFAA}" type="sibTrans" cxnId="{1AEAA705-A54C-FF4D-823A-E613DC2BA37F}">
      <dgm:prSet/>
      <dgm:spPr/>
      <dgm:t>
        <a:bodyPr/>
        <a:lstStyle/>
        <a:p>
          <a:endParaRPr lang="en-US"/>
        </a:p>
      </dgm:t>
    </dgm:pt>
    <dgm:pt modelId="{240A4F6D-8D08-AB47-BF07-8C7EF2132FCF}">
      <dgm:prSet phldrT="[Text]"/>
      <dgm:spPr/>
      <dgm:t>
        <a:bodyPr/>
        <a:lstStyle/>
        <a:p>
          <a:r>
            <a:rPr lang="en-US" dirty="0" smtClean="0"/>
            <a:t>    </a:t>
          </a:r>
          <a:r>
            <a:rPr lang="en-US" dirty="0" err="1" smtClean="0"/>
            <a:t>Oberlin.edu</a:t>
          </a:r>
          <a:endParaRPr lang="en-US" dirty="0" smtClean="0"/>
        </a:p>
        <a:p>
          <a:endParaRPr lang="en-US" dirty="0"/>
        </a:p>
      </dgm:t>
    </dgm:pt>
    <dgm:pt modelId="{981EDA27-4058-6A40-A78C-AD131925D961}" type="parTrans" cxnId="{D694D342-9FB6-0346-9F17-D6841E4790E4}">
      <dgm:prSet/>
      <dgm:spPr/>
      <dgm:t>
        <a:bodyPr/>
        <a:lstStyle/>
        <a:p>
          <a:endParaRPr lang="en-US"/>
        </a:p>
      </dgm:t>
    </dgm:pt>
    <dgm:pt modelId="{727D8DF5-FCF7-E343-AD41-F3A5491A807B}" type="sibTrans" cxnId="{D694D342-9FB6-0346-9F17-D6841E4790E4}">
      <dgm:prSet/>
      <dgm:spPr/>
      <dgm:t>
        <a:bodyPr/>
        <a:lstStyle/>
        <a:p>
          <a:endParaRPr lang="en-US"/>
        </a:p>
      </dgm:t>
    </dgm:pt>
    <dgm:pt modelId="{2BBED835-F135-C94E-8249-275AB3C9B554}">
      <dgm:prSet phldrT="[Text]" custT="1"/>
      <dgm:spPr/>
      <dgm:t>
        <a:bodyPr/>
        <a:lstStyle/>
        <a:p>
          <a:r>
            <a:rPr lang="en-US" sz="3000" dirty="0" smtClean="0"/>
            <a:t>Justin </a:t>
          </a:r>
          <a:r>
            <a:rPr lang="en-US" sz="3000" dirty="0" err="1" smtClean="0"/>
            <a:t>Emeka</a:t>
          </a:r>
          <a:endParaRPr lang="en-US" sz="3000" dirty="0"/>
        </a:p>
      </dgm:t>
    </dgm:pt>
    <dgm:pt modelId="{E6BFF5A0-400D-6749-8EA4-8CC2830D2D61}" type="parTrans" cxnId="{237F6EE3-9354-5845-AF1F-BFE936AD7731}">
      <dgm:prSet/>
      <dgm:spPr/>
      <dgm:t>
        <a:bodyPr/>
        <a:lstStyle/>
        <a:p>
          <a:endParaRPr lang="en-US"/>
        </a:p>
      </dgm:t>
    </dgm:pt>
    <dgm:pt modelId="{FCA7D5D7-A5E0-E14B-9732-3DD554E3169C}" type="sibTrans" cxnId="{237F6EE3-9354-5845-AF1F-BFE936AD7731}">
      <dgm:prSet/>
      <dgm:spPr/>
      <dgm:t>
        <a:bodyPr/>
        <a:lstStyle/>
        <a:p>
          <a:endParaRPr lang="en-US"/>
        </a:p>
      </dgm:t>
    </dgm:pt>
    <dgm:pt modelId="{55C542D1-947D-5E4F-80F6-56874E6DCF1A}">
      <dgm:prSet phldrT="[Text]"/>
      <dgm:spPr/>
      <dgm:t>
        <a:bodyPr/>
        <a:lstStyle/>
        <a:p>
          <a:r>
            <a:rPr lang="en-US" dirty="0" smtClean="0"/>
            <a:t>    </a:t>
          </a:r>
          <a:r>
            <a:rPr lang="en-US" i="1" dirty="0" err="1" smtClean="0"/>
            <a:t>Ndabaonline.ukzn.ac.za</a:t>
          </a:r>
          <a:r>
            <a:rPr lang="en-US" i="1" dirty="0" smtClean="0"/>
            <a:t>.</a:t>
          </a:r>
          <a:endParaRPr lang="en-US" dirty="0" smtClean="0"/>
        </a:p>
        <a:p>
          <a:endParaRPr lang="en-US" dirty="0"/>
        </a:p>
      </dgm:t>
    </dgm:pt>
    <dgm:pt modelId="{55B5221E-1AD5-1942-9074-D2BBBD79677B}" type="sibTrans" cxnId="{62441429-B056-0B4F-AF85-2BF2A2288EDB}">
      <dgm:prSet/>
      <dgm:spPr/>
      <dgm:t>
        <a:bodyPr/>
        <a:lstStyle/>
        <a:p>
          <a:endParaRPr lang="en-US"/>
        </a:p>
      </dgm:t>
    </dgm:pt>
    <dgm:pt modelId="{50E83601-266A-3045-8A1F-B7B3B6383E3F}" type="parTrans" cxnId="{62441429-B056-0B4F-AF85-2BF2A2288EDB}">
      <dgm:prSet/>
      <dgm:spPr/>
      <dgm:t>
        <a:bodyPr/>
        <a:lstStyle/>
        <a:p>
          <a:endParaRPr lang="en-US"/>
        </a:p>
      </dgm:t>
    </dgm:pt>
    <dgm:pt modelId="{7ABB324B-DA88-6C4C-8219-A0488EC93921}" type="pres">
      <dgm:prSet presAssocID="{18A1F16C-9F70-AB48-ABC8-B61CEED6E5A1}" presName="Name0" presStyleCnt="0">
        <dgm:presLayoutVars>
          <dgm:chMax/>
          <dgm:chPref/>
          <dgm:dir/>
        </dgm:presLayoutVars>
      </dgm:prSet>
      <dgm:spPr/>
      <dgm:t>
        <a:bodyPr/>
        <a:lstStyle/>
        <a:p>
          <a:endParaRPr lang="en-US"/>
        </a:p>
      </dgm:t>
    </dgm:pt>
    <dgm:pt modelId="{32F19792-DD22-D642-8447-B0824E29F684}" type="pres">
      <dgm:prSet presAssocID="{B5CF0642-5630-3746-AA74-0129D4D4BB78}" presName="composite" presStyleCnt="0">
        <dgm:presLayoutVars>
          <dgm:chMax val="1"/>
          <dgm:chPref val="1"/>
        </dgm:presLayoutVars>
      </dgm:prSet>
      <dgm:spPr/>
      <dgm:t>
        <a:bodyPr/>
        <a:lstStyle/>
        <a:p>
          <a:endParaRPr lang="en-US"/>
        </a:p>
      </dgm:t>
    </dgm:pt>
    <dgm:pt modelId="{9660A808-5873-0042-8646-73946453EE6A}" type="pres">
      <dgm:prSet presAssocID="{B5CF0642-5630-3746-AA74-0129D4D4BB78}" presName="Accent" presStyleLbl="trAlignAcc1" presStyleIdx="0" presStyleCnt="3">
        <dgm:presLayoutVars>
          <dgm:chMax val="0"/>
          <dgm:chPref val="0"/>
        </dgm:presLayoutVars>
      </dgm:prSet>
      <dgm:spPr>
        <a:ln>
          <a:noFill/>
        </a:ln>
      </dgm:spPr>
      <dgm:t>
        <a:bodyPr/>
        <a:lstStyle/>
        <a:p>
          <a:endParaRPr lang="en-US"/>
        </a:p>
      </dgm:t>
    </dgm:pt>
    <dgm:pt modelId="{A94D3329-18B8-374C-A92E-3D9222039190}" type="pres">
      <dgm:prSet presAssocID="{B5CF0642-5630-3746-AA74-0129D4D4BB78}" presName="Image" presStyleLbl="alignImgPlace1" presStyleIdx="0" presStyleCnt="3" custScaleX="88742" custLinFactNeighborX="-5062" custLinFactNeighborY="2979">
        <dgm:presLayoutVars>
          <dgm:chMax val="0"/>
          <dgm:chPref val="0"/>
        </dgm:presLayoutVars>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t="-32000" b="-32000"/>
          </a:stretch>
        </a:blipFill>
      </dgm:spPr>
      <dgm:t>
        <a:bodyPr/>
        <a:lstStyle/>
        <a:p>
          <a:endParaRPr lang="en-US"/>
        </a:p>
      </dgm:t>
    </dgm:pt>
    <dgm:pt modelId="{660B43B0-EF4F-744B-B5A7-CBF1317D1D5F}" type="pres">
      <dgm:prSet presAssocID="{B5CF0642-5630-3746-AA74-0129D4D4BB78}" presName="ChildComposite" presStyleCnt="0"/>
      <dgm:spPr/>
      <dgm:t>
        <a:bodyPr/>
        <a:lstStyle/>
        <a:p>
          <a:endParaRPr lang="en-US"/>
        </a:p>
      </dgm:t>
    </dgm:pt>
    <dgm:pt modelId="{DD0BB869-8B2D-0C46-8538-0659420BC6DB}" type="pres">
      <dgm:prSet presAssocID="{B5CF0642-5630-3746-AA74-0129D4D4BB78}" presName="Child" presStyleLbl="node1" presStyleIdx="0" presStyleCnt="3">
        <dgm:presLayoutVars>
          <dgm:chMax val="0"/>
          <dgm:chPref val="0"/>
          <dgm:bulletEnabled val="1"/>
        </dgm:presLayoutVars>
      </dgm:prSet>
      <dgm:spPr/>
      <dgm:t>
        <a:bodyPr/>
        <a:lstStyle/>
        <a:p>
          <a:endParaRPr lang="en-US"/>
        </a:p>
      </dgm:t>
    </dgm:pt>
    <dgm:pt modelId="{39FBE6E0-05E7-3D4A-9DB2-87A9D61C0009}" type="pres">
      <dgm:prSet presAssocID="{B5CF0642-5630-3746-AA74-0129D4D4BB78}" presName="Parent" presStyleLbl="revTx" presStyleIdx="0" presStyleCnt="3">
        <dgm:presLayoutVars>
          <dgm:chMax val="1"/>
          <dgm:chPref val="0"/>
          <dgm:bulletEnabled val="1"/>
        </dgm:presLayoutVars>
      </dgm:prSet>
      <dgm:spPr/>
      <dgm:t>
        <a:bodyPr/>
        <a:lstStyle/>
        <a:p>
          <a:endParaRPr lang="en-US"/>
        </a:p>
      </dgm:t>
    </dgm:pt>
    <dgm:pt modelId="{4008D628-9388-FD49-BB93-71B9C727DE3D}" type="pres">
      <dgm:prSet presAssocID="{6FED4DC6-CBEE-9844-8110-817C36C3006E}" presName="sibTrans" presStyleCnt="0"/>
      <dgm:spPr/>
      <dgm:t>
        <a:bodyPr/>
        <a:lstStyle/>
        <a:p>
          <a:endParaRPr lang="en-US"/>
        </a:p>
      </dgm:t>
    </dgm:pt>
    <dgm:pt modelId="{BB39DEA1-82F9-624D-8789-51E36DED94C3}" type="pres">
      <dgm:prSet presAssocID="{55C542D1-947D-5E4F-80F6-56874E6DCF1A}" presName="composite" presStyleCnt="0">
        <dgm:presLayoutVars>
          <dgm:chMax val="1"/>
          <dgm:chPref val="1"/>
        </dgm:presLayoutVars>
      </dgm:prSet>
      <dgm:spPr/>
      <dgm:t>
        <a:bodyPr/>
        <a:lstStyle/>
        <a:p>
          <a:endParaRPr lang="en-US"/>
        </a:p>
      </dgm:t>
    </dgm:pt>
    <dgm:pt modelId="{8B455C75-8DAA-6C41-84A9-759109B92910}" type="pres">
      <dgm:prSet presAssocID="{55C542D1-947D-5E4F-80F6-56874E6DCF1A}" presName="Accent" presStyleLbl="trAlignAcc1" presStyleIdx="1" presStyleCnt="3" custScaleX="86455" custLinFactNeighborX="-9193">
        <dgm:presLayoutVars>
          <dgm:chMax val="0"/>
          <dgm:chPref val="0"/>
        </dgm:presLayoutVars>
      </dgm:prSet>
      <dgm:spPr>
        <a:ln>
          <a:noFill/>
        </a:ln>
      </dgm:spPr>
      <dgm:t>
        <a:bodyPr/>
        <a:lstStyle/>
        <a:p>
          <a:endParaRPr lang="en-US"/>
        </a:p>
      </dgm:t>
    </dgm:pt>
    <dgm:pt modelId="{3B550557-59C2-C94B-BEF8-E31FD23DDFAF}" type="pres">
      <dgm:prSet presAssocID="{55C542D1-947D-5E4F-80F6-56874E6DCF1A}" presName="Image" presStyleLbl="alignImgPlace1" presStyleIdx="1" presStyleCnt="3" custScaleX="94172" custLinFactNeighborX="-10310">
        <dgm:presLayoutVars>
          <dgm:chMax val="0"/>
          <dgm:chPref val="0"/>
        </dgm:presLayoutVars>
      </dgm:prSet>
      <dgm:spPr>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dgm:spPr>
      <dgm:t>
        <a:bodyPr/>
        <a:lstStyle/>
        <a:p>
          <a:endParaRPr lang="en-US"/>
        </a:p>
      </dgm:t>
    </dgm:pt>
    <dgm:pt modelId="{5FE4617E-4C22-C34B-885B-6DB1A4DEC35C}" type="pres">
      <dgm:prSet presAssocID="{55C542D1-947D-5E4F-80F6-56874E6DCF1A}" presName="ChildComposite" presStyleCnt="0"/>
      <dgm:spPr/>
      <dgm:t>
        <a:bodyPr/>
        <a:lstStyle/>
        <a:p>
          <a:endParaRPr lang="en-US"/>
        </a:p>
      </dgm:t>
    </dgm:pt>
    <dgm:pt modelId="{76D29AA1-7219-7E45-96A8-4CA1ED9537D5}" type="pres">
      <dgm:prSet presAssocID="{55C542D1-947D-5E4F-80F6-56874E6DCF1A}" presName="Child" presStyleLbl="node1" presStyleIdx="1" presStyleCnt="3" custLinFactNeighborX="-8412" custLinFactNeighborY="5408">
        <dgm:presLayoutVars>
          <dgm:chMax val="0"/>
          <dgm:chPref val="0"/>
          <dgm:bulletEnabled val="1"/>
        </dgm:presLayoutVars>
      </dgm:prSet>
      <dgm:spPr/>
      <dgm:t>
        <a:bodyPr/>
        <a:lstStyle/>
        <a:p>
          <a:endParaRPr lang="en-US"/>
        </a:p>
      </dgm:t>
    </dgm:pt>
    <dgm:pt modelId="{4B695D0D-14AD-AC48-BD88-A976742C09E3}" type="pres">
      <dgm:prSet presAssocID="{55C542D1-947D-5E4F-80F6-56874E6DCF1A}" presName="Parent" presStyleLbl="revTx" presStyleIdx="1" presStyleCnt="3" custLinFactNeighborX="-10815" custLinFactNeighborY="22980">
        <dgm:presLayoutVars>
          <dgm:chMax val="1"/>
          <dgm:chPref val="0"/>
          <dgm:bulletEnabled val="1"/>
        </dgm:presLayoutVars>
      </dgm:prSet>
      <dgm:spPr/>
      <dgm:t>
        <a:bodyPr/>
        <a:lstStyle/>
        <a:p>
          <a:endParaRPr lang="en-US"/>
        </a:p>
      </dgm:t>
    </dgm:pt>
    <dgm:pt modelId="{A4C176DB-03F8-514C-A3B9-633E8F1B29FC}" type="pres">
      <dgm:prSet presAssocID="{55B5221E-1AD5-1942-9074-D2BBBD79677B}" presName="sibTrans" presStyleCnt="0"/>
      <dgm:spPr/>
      <dgm:t>
        <a:bodyPr/>
        <a:lstStyle/>
        <a:p>
          <a:endParaRPr lang="en-US"/>
        </a:p>
      </dgm:t>
    </dgm:pt>
    <dgm:pt modelId="{FFBD4C42-C976-2D4E-B5D8-6309E60D492C}" type="pres">
      <dgm:prSet presAssocID="{240A4F6D-8D08-AB47-BF07-8C7EF2132FCF}" presName="composite" presStyleCnt="0">
        <dgm:presLayoutVars>
          <dgm:chMax val="1"/>
          <dgm:chPref val="1"/>
        </dgm:presLayoutVars>
      </dgm:prSet>
      <dgm:spPr/>
      <dgm:t>
        <a:bodyPr/>
        <a:lstStyle/>
        <a:p>
          <a:endParaRPr lang="en-US"/>
        </a:p>
      </dgm:t>
    </dgm:pt>
    <dgm:pt modelId="{7C4DF306-2B75-CE45-97A3-061EC4E4B1E7}" type="pres">
      <dgm:prSet presAssocID="{240A4F6D-8D08-AB47-BF07-8C7EF2132FCF}" presName="Accent" presStyleLbl="trAlignAcc1" presStyleIdx="2" presStyleCnt="3" custScaleX="87206">
        <dgm:presLayoutVars>
          <dgm:chMax val="0"/>
          <dgm:chPref val="0"/>
        </dgm:presLayoutVars>
      </dgm:prSet>
      <dgm:spPr>
        <a:ln>
          <a:noFill/>
        </a:ln>
      </dgm:spPr>
      <dgm:t>
        <a:bodyPr/>
        <a:lstStyle/>
        <a:p>
          <a:endParaRPr lang="en-US"/>
        </a:p>
      </dgm:t>
    </dgm:pt>
    <dgm:pt modelId="{24C739E8-9FFF-EA4B-9937-8D634507E60C}" type="pres">
      <dgm:prSet presAssocID="{240A4F6D-8D08-AB47-BF07-8C7EF2132FCF}" presName="Image" presStyleLbl="alignImgPlace1" presStyleIdx="2" presStyleCnt="3" custScaleX="90797" custLinFactNeighborX="-5463" custLinFactNeighborY="244">
        <dgm:presLayoutVars>
          <dgm:chMax val="0"/>
          <dgm:chPref val="0"/>
        </dgm:presLayoutVars>
      </dgm:prSet>
      <dgm:spPr>
        <a:blipFill>
          <a:blip xmlns:r="http://schemas.openxmlformats.org/officeDocument/2006/relationships" r:embed="rId3">
            <a:extLst>
              <a:ext uri="{28A0092B-C50C-407E-A947-70E740481C1C}">
                <a14:useLocalDpi xmlns:a14="http://schemas.microsoft.com/office/drawing/2010/main" val="0"/>
              </a:ext>
            </a:extLst>
          </a:blip>
          <a:srcRect/>
          <a:stretch>
            <a:fillRect t="-29000" b="-29000"/>
          </a:stretch>
        </a:blipFill>
      </dgm:spPr>
      <dgm:t>
        <a:bodyPr/>
        <a:lstStyle/>
        <a:p>
          <a:endParaRPr lang="en-US"/>
        </a:p>
      </dgm:t>
    </dgm:pt>
    <dgm:pt modelId="{FE174584-97F6-7742-8753-11DB9A6EA7E9}" type="pres">
      <dgm:prSet presAssocID="{240A4F6D-8D08-AB47-BF07-8C7EF2132FCF}" presName="ChildComposite" presStyleCnt="0"/>
      <dgm:spPr/>
      <dgm:t>
        <a:bodyPr/>
        <a:lstStyle/>
        <a:p>
          <a:endParaRPr lang="en-US"/>
        </a:p>
      </dgm:t>
    </dgm:pt>
    <dgm:pt modelId="{2A68DEFB-36C7-484B-85F0-DB974A225F90}" type="pres">
      <dgm:prSet presAssocID="{240A4F6D-8D08-AB47-BF07-8C7EF2132FCF}" presName="Child" presStyleLbl="node1" presStyleIdx="2" presStyleCnt="3" custScaleX="90071" custLinFactNeighborX="-5887">
        <dgm:presLayoutVars>
          <dgm:chMax val="0"/>
          <dgm:chPref val="0"/>
          <dgm:bulletEnabled val="1"/>
        </dgm:presLayoutVars>
      </dgm:prSet>
      <dgm:spPr/>
      <dgm:t>
        <a:bodyPr/>
        <a:lstStyle/>
        <a:p>
          <a:endParaRPr lang="en-US"/>
        </a:p>
      </dgm:t>
    </dgm:pt>
    <dgm:pt modelId="{B7ADDD38-7EBD-B948-A64F-B3A852E03477}" type="pres">
      <dgm:prSet presAssocID="{240A4F6D-8D08-AB47-BF07-8C7EF2132FCF}" presName="Parent" presStyleLbl="revTx" presStyleIdx="2" presStyleCnt="3">
        <dgm:presLayoutVars>
          <dgm:chMax val="1"/>
          <dgm:chPref val="0"/>
          <dgm:bulletEnabled val="1"/>
        </dgm:presLayoutVars>
      </dgm:prSet>
      <dgm:spPr/>
      <dgm:t>
        <a:bodyPr/>
        <a:lstStyle/>
        <a:p>
          <a:endParaRPr lang="en-US"/>
        </a:p>
      </dgm:t>
    </dgm:pt>
  </dgm:ptLst>
  <dgm:cxnLst>
    <dgm:cxn modelId="{CCD8C65B-F8E8-AE45-A263-C1ABCA843872}" type="presOf" srcId="{240A4F6D-8D08-AB47-BF07-8C7EF2132FCF}" destId="{B7ADDD38-7EBD-B948-A64F-B3A852E03477}" srcOrd="0" destOrd="0" presId="urn:microsoft.com/office/officeart/2008/layout/CaptionedPictures"/>
    <dgm:cxn modelId="{62441429-B056-0B4F-AF85-2BF2A2288EDB}" srcId="{18A1F16C-9F70-AB48-ABC8-B61CEED6E5A1}" destId="{55C542D1-947D-5E4F-80F6-56874E6DCF1A}" srcOrd="1" destOrd="0" parTransId="{50E83601-266A-3045-8A1F-B7B3B6383E3F}" sibTransId="{55B5221E-1AD5-1942-9074-D2BBBD79677B}"/>
    <dgm:cxn modelId="{826E6904-68A3-AF45-888E-54A5BC895F04}" srcId="{18A1F16C-9F70-AB48-ABC8-B61CEED6E5A1}" destId="{B5CF0642-5630-3746-AA74-0129D4D4BB78}" srcOrd="0" destOrd="0" parTransId="{29371DB9-C4A9-3244-84A7-A8FE12EDA7B4}" sibTransId="{6FED4DC6-CBEE-9844-8110-817C36C3006E}"/>
    <dgm:cxn modelId="{1AEAA705-A54C-FF4D-823A-E613DC2BA37F}" srcId="{55C542D1-947D-5E4F-80F6-56874E6DCF1A}" destId="{B2B8376C-8CD7-8144-9842-07FDA507AEFE}" srcOrd="0" destOrd="0" parTransId="{D6A65EBF-4CB0-1C4E-92D1-C92E7938447B}" sibTransId="{F19A41B8-0523-FA4C-99FA-8E64C06FAFAA}"/>
    <dgm:cxn modelId="{95AB8996-5E81-E64F-A557-3019BF0A896F}" type="presOf" srcId="{55C542D1-947D-5E4F-80F6-56874E6DCF1A}" destId="{4B695D0D-14AD-AC48-BD88-A976742C09E3}" srcOrd="0" destOrd="0" presId="urn:microsoft.com/office/officeart/2008/layout/CaptionedPictures"/>
    <dgm:cxn modelId="{237095E5-D063-0A47-A284-137658427A00}" type="presOf" srcId="{6C95DB30-A25E-4E4A-A5D1-319C83EF2942}" destId="{DD0BB869-8B2D-0C46-8538-0659420BC6DB}" srcOrd="0" destOrd="0" presId="urn:microsoft.com/office/officeart/2008/layout/CaptionedPictures"/>
    <dgm:cxn modelId="{558BD5DE-E9F4-6D49-A55D-F53D9EDE9100}" type="presOf" srcId="{B5CF0642-5630-3746-AA74-0129D4D4BB78}" destId="{39FBE6E0-05E7-3D4A-9DB2-87A9D61C0009}" srcOrd="0" destOrd="0" presId="urn:microsoft.com/office/officeart/2008/layout/CaptionedPictures"/>
    <dgm:cxn modelId="{6431FD0A-192F-8D45-931F-80652BE21393}" srcId="{B5CF0642-5630-3746-AA74-0129D4D4BB78}" destId="{6C95DB30-A25E-4E4A-A5D1-319C83EF2942}" srcOrd="0" destOrd="0" parTransId="{8A4E8025-3138-2D43-A449-5D4906566889}" sibTransId="{E1BF924F-0CF5-F748-A042-AD1D7D958FD3}"/>
    <dgm:cxn modelId="{64417972-CB55-CE42-934D-BB4E71F5344A}" type="presOf" srcId="{2BBED835-F135-C94E-8249-275AB3C9B554}" destId="{2A68DEFB-36C7-484B-85F0-DB974A225F90}" srcOrd="0" destOrd="0" presId="urn:microsoft.com/office/officeart/2008/layout/CaptionedPictures"/>
    <dgm:cxn modelId="{237F6EE3-9354-5845-AF1F-BFE936AD7731}" srcId="{240A4F6D-8D08-AB47-BF07-8C7EF2132FCF}" destId="{2BBED835-F135-C94E-8249-275AB3C9B554}" srcOrd="0" destOrd="0" parTransId="{E6BFF5A0-400D-6749-8EA4-8CC2830D2D61}" sibTransId="{FCA7D5D7-A5E0-E14B-9732-3DD554E3169C}"/>
    <dgm:cxn modelId="{7F88E90F-2A9B-F046-B6F3-7166F9E8908D}" type="presOf" srcId="{18A1F16C-9F70-AB48-ABC8-B61CEED6E5A1}" destId="{7ABB324B-DA88-6C4C-8219-A0488EC93921}" srcOrd="0" destOrd="0" presId="urn:microsoft.com/office/officeart/2008/layout/CaptionedPictures"/>
    <dgm:cxn modelId="{D694D342-9FB6-0346-9F17-D6841E4790E4}" srcId="{18A1F16C-9F70-AB48-ABC8-B61CEED6E5A1}" destId="{240A4F6D-8D08-AB47-BF07-8C7EF2132FCF}" srcOrd="2" destOrd="0" parTransId="{981EDA27-4058-6A40-A78C-AD131925D961}" sibTransId="{727D8DF5-FCF7-E343-AD41-F3A5491A807B}"/>
    <dgm:cxn modelId="{85B1B493-6B83-AE42-B4F5-A1D4064D64DE}" type="presOf" srcId="{B2B8376C-8CD7-8144-9842-07FDA507AEFE}" destId="{76D29AA1-7219-7E45-96A8-4CA1ED9537D5}" srcOrd="0" destOrd="0" presId="urn:microsoft.com/office/officeart/2008/layout/CaptionedPictures"/>
    <dgm:cxn modelId="{12B81782-06D6-DD43-90E5-4F19DCD1D72B}" type="presParOf" srcId="{7ABB324B-DA88-6C4C-8219-A0488EC93921}" destId="{32F19792-DD22-D642-8447-B0824E29F684}" srcOrd="0" destOrd="0" presId="urn:microsoft.com/office/officeart/2008/layout/CaptionedPictures"/>
    <dgm:cxn modelId="{5F0CDD94-25F4-164F-AEAD-22D9F0FFFC8A}" type="presParOf" srcId="{32F19792-DD22-D642-8447-B0824E29F684}" destId="{9660A808-5873-0042-8646-73946453EE6A}" srcOrd="0" destOrd="0" presId="urn:microsoft.com/office/officeart/2008/layout/CaptionedPictures"/>
    <dgm:cxn modelId="{B2D197F3-0A5A-2C43-9CF3-7BA5F259D993}" type="presParOf" srcId="{32F19792-DD22-D642-8447-B0824E29F684}" destId="{A94D3329-18B8-374C-A92E-3D9222039190}" srcOrd="1" destOrd="0" presId="urn:microsoft.com/office/officeart/2008/layout/CaptionedPictures"/>
    <dgm:cxn modelId="{16626B9D-B908-5A45-A831-E44336CA0EA3}" type="presParOf" srcId="{32F19792-DD22-D642-8447-B0824E29F684}" destId="{660B43B0-EF4F-744B-B5A7-CBF1317D1D5F}" srcOrd="2" destOrd="0" presId="urn:microsoft.com/office/officeart/2008/layout/CaptionedPictures"/>
    <dgm:cxn modelId="{B891FE45-86F3-C443-B949-22572FC9C95B}" type="presParOf" srcId="{660B43B0-EF4F-744B-B5A7-CBF1317D1D5F}" destId="{DD0BB869-8B2D-0C46-8538-0659420BC6DB}" srcOrd="0" destOrd="0" presId="urn:microsoft.com/office/officeart/2008/layout/CaptionedPictures"/>
    <dgm:cxn modelId="{6DB8F0B0-A263-FC41-802C-7174BE6F2DDB}" type="presParOf" srcId="{660B43B0-EF4F-744B-B5A7-CBF1317D1D5F}" destId="{39FBE6E0-05E7-3D4A-9DB2-87A9D61C0009}" srcOrd="1" destOrd="0" presId="urn:microsoft.com/office/officeart/2008/layout/CaptionedPictures"/>
    <dgm:cxn modelId="{B7A3101E-1126-B447-A71B-A590F74327EB}" type="presParOf" srcId="{7ABB324B-DA88-6C4C-8219-A0488EC93921}" destId="{4008D628-9388-FD49-BB93-71B9C727DE3D}" srcOrd="1" destOrd="0" presId="urn:microsoft.com/office/officeart/2008/layout/CaptionedPictures"/>
    <dgm:cxn modelId="{FBD3D01F-CE0F-DA43-A4E3-D925A175F720}" type="presParOf" srcId="{7ABB324B-DA88-6C4C-8219-A0488EC93921}" destId="{BB39DEA1-82F9-624D-8789-51E36DED94C3}" srcOrd="2" destOrd="0" presId="urn:microsoft.com/office/officeart/2008/layout/CaptionedPictures"/>
    <dgm:cxn modelId="{FE19AD57-03A9-484A-9FB7-8009B38DE101}" type="presParOf" srcId="{BB39DEA1-82F9-624D-8789-51E36DED94C3}" destId="{8B455C75-8DAA-6C41-84A9-759109B92910}" srcOrd="0" destOrd="0" presId="urn:microsoft.com/office/officeart/2008/layout/CaptionedPictures"/>
    <dgm:cxn modelId="{69E439AF-72E1-B549-9444-AADC2BBE5F74}" type="presParOf" srcId="{BB39DEA1-82F9-624D-8789-51E36DED94C3}" destId="{3B550557-59C2-C94B-BEF8-E31FD23DDFAF}" srcOrd="1" destOrd="0" presId="urn:microsoft.com/office/officeart/2008/layout/CaptionedPictures"/>
    <dgm:cxn modelId="{F5037617-5AA8-BA49-B7CA-EC12E08726A0}" type="presParOf" srcId="{BB39DEA1-82F9-624D-8789-51E36DED94C3}" destId="{5FE4617E-4C22-C34B-885B-6DB1A4DEC35C}" srcOrd="2" destOrd="0" presId="urn:microsoft.com/office/officeart/2008/layout/CaptionedPictures"/>
    <dgm:cxn modelId="{3D74BD16-E698-E746-B2A8-221BF6229564}" type="presParOf" srcId="{5FE4617E-4C22-C34B-885B-6DB1A4DEC35C}" destId="{76D29AA1-7219-7E45-96A8-4CA1ED9537D5}" srcOrd="0" destOrd="0" presId="urn:microsoft.com/office/officeart/2008/layout/CaptionedPictures"/>
    <dgm:cxn modelId="{84D18560-271E-5F49-B053-810EFC902CEF}" type="presParOf" srcId="{5FE4617E-4C22-C34B-885B-6DB1A4DEC35C}" destId="{4B695D0D-14AD-AC48-BD88-A976742C09E3}" srcOrd="1" destOrd="0" presId="urn:microsoft.com/office/officeart/2008/layout/CaptionedPictures"/>
    <dgm:cxn modelId="{7C0DDA58-C107-6B42-884B-3B97ECA0FE35}" type="presParOf" srcId="{7ABB324B-DA88-6C4C-8219-A0488EC93921}" destId="{A4C176DB-03F8-514C-A3B9-633E8F1B29FC}" srcOrd="3" destOrd="0" presId="urn:microsoft.com/office/officeart/2008/layout/CaptionedPictures"/>
    <dgm:cxn modelId="{D4FB5F2C-011C-0B4E-838E-3A582156B2CA}" type="presParOf" srcId="{7ABB324B-DA88-6C4C-8219-A0488EC93921}" destId="{FFBD4C42-C976-2D4E-B5D8-6309E60D492C}" srcOrd="4" destOrd="0" presId="urn:microsoft.com/office/officeart/2008/layout/CaptionedPictures"/>
    <dgm:cxn modelId="{81C3F3B3-6A2B-6E4C-AFA0-CDF4B866DF56}" type="presParOf" srcId="{FFBD4C42-C976-2D4E-B5D8-6309E60D492C}" destId="{7C4DF306-2B75-CE45-97A3-061EC4E4B1E7}" srcOrd="0" destOrd="0" presId="urn:microsoft.com/office/officeart/2008/layout/CaptionedPictures"/>
    <dgm:cxn modelId="{0ECED1B3-425E-5F4C-8E5C-6F4DD5764083}" type="presParOf" srcId="{FFBD4C42-C976-2D4E-B5D8-6309E60D492C}" destId="{24C739E8-9FFF-EA4B-9937-8D634507E60C}" srcOrd="1" destOrd="0" presId="urn:microsoft.com/office/officeart/2008/layout/CaptionedPictures"/>
    <dgm:cxn modelId="{D4C10CBA-B4C2-6D4D-A307-0A31568DFAB9}" type="presParOf" srcId="{FFBD4C42-C976-2D4E-B5D8-6309E60D492C}" destId="{FE174584-97F6-7742-8753-11DB9A6EA7E9}" srcOrd="2" destOrd="0" presId="urn:microsoft.com/office/officeart/2008/layout/CaptionedPictures"/>
    <dgm:cxn modelId="{B99142A8-F945-AF4C-9F88-C40275BC5B50}" type="presParOf" srcId="{FE174584-97F6-7742-8753-11DB9A6EA7E9}" destId="{2A68DEFB-36C7-484B-85F0-DB974A225F90}" srcOrd="0" destOrd="0" presId="urn:microsoft.com/office/officeart/2008/layout/CaptionedPictures"/>
    <dgm:cxn modelId="{EDCB8F78-5DA8-8F42-8136-C621979A1209}" type="presParOf" srcId="{FE174584-97F6-7742-8753-11DB9A6EA7E9}" destId="{B7ADDD38-7EBD-B948-A64F-B3A852E03477}" srcOrd="1" destOrd="0" presId="urn:microsoft.com/office/officeart/2008/layout/CaptionedPictures"/>
  </dgm:cxnLst>
  <dgm:bg/>
  <dgm:whole/>
  <dgm:extLst>
    <a:ext uri="http://schemas.microsoft.com/office/drawing/2008/diagram">
      <dsp:dataModelExt xmlns:dsp="http://schemas.microsoft.com/office/drawing/2008/diagram" relId="rId2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9F6D05-2441-1347-815A-6B437BB16DD9}">
      <dsp:nvSpPr>
        <dsp:cNvPr id="0" name=""/>
        <dsp:cNvSpPr/>
      </dsp:nvSpPr>
      <dsp:spPr>
        <a:xfrm>
          <a:off x="474273" y="708406"/>
          <a:ext cx="6113600" cy="2315808"/>
        </a:xfrm>
        <a:prstGeom prst="ellipse">
          <a:avLst/>
        </a:prstGeom>
        <a:solidFill>
          <a:schemeClr val="accent3">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C8C764-FA5D-E847-B4D6-4827BE79A450}">
      <dsp:nvSpPr>
        <dsp:cNvPr id="0" name=""/>
        <dsp:cNvSpPr/>
      </dsp:nvSpPr>
      <dsp:spPr>
        <a:xfrm>
          <a:off x="3153476" y="6315166"/>
          <a:ext cx="900993" cy="576635"/>
        </a:xfrm>
        <a:prstGeom prst="downArrow">
          <a:avLst/>
        </a:prstGeom>
        <a:gradFill rotWithShape="0">
          <a:gsLst>
            <a:gs pos="0">
              <a:schemeClr val="accent3">
                <a:tint val="60000"/>
                <a:hueOff val="0"/>
                <a:satOff val="0"/>
                <a:lumOff val="0"/>
                <a:alphaOff val="0"/>
                <a:satMod val="103000"/>
                <a:lumMod val="102000"/>
                <a:tint val="94000"/>
              </a:schemeClr>
            </a:gs>
            <a:gs pos="50000">
              <a:schemeClr val="accent3">
                <a:tint val="60000"/>
                <a:hueOff val="0"/>
                <a:satOff val="0"/>
                <a:lumOff val="0"/>
                <a:alphaOff val="0"/>
                <a:satMod val="110000"/>
                <a:lumMod val="100000"/>
                <a:shade val="100000"/>
              </a:schemeClr>
            </a:gs>
            <a:gs pos="100000">
              <a:schemeClr val="accent3">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dsp:style>
    </dsp:sp>
    <dsp:sp modelId="{B37B618B-B8E8-6945-AED6-264B39E9BA04}">
      <dsp:nvSpPr>
        <dsp:cNvPr id="0" name=""/>
        <dsp:cNvSpPr/>
      </dsp:nvSpPr>
      <dsp:spPr>
        <a:xfrm>
          <a:off x="1335762" y="6962039"/>
          <a:ext cx="4324768" cy="10811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en-US" sz="3000" kern="1200" dirty="0" smtClean="0"/>
            <a:t>African Interconnectivity</a:t>
          </a:r>
          <a:endParaRPr lang="en-US" sz="3000" kern="1200" dirty="0"/>
        </a:p>
      </dsp:txBody>
      <dsp:txXfrm>
        <a:off x="1335762" y="6962039"/>
        <a:ext cx="4324768" cy="1081192"/>
      </dsp:txXfrm>
    </dsp:sp>
    <dsp:sp modelId="{BD646E4A-7F21-C64B-8531-1BFCDF77E26D}">
      <dsp:nvSpPr>
        <dsp:cNvPr id="0" name=""/>
        <dsp:cNvSpPr/>
      </dsp:nvSpPr>
      <dsp:spPr>
        <a:xfrm>
          <a:off x="2841748" y="3545727"/>
          <a:ext cx="1863223" cy="1868510"/>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4450" tIns="44450" rIns="44450" bIns="44450" numCol="1" spcCol="1270" anchor="ctr" anchorCtr="0">
          <a:noAutofit/>
        </a:bodyPr>
        <a:lstStyle/>
        <a:p>
          <a:pPr lvl="0" algn="ctr" defTabSz="1555750">
            <a:lnSpc>
              <a:spcPct val="90000"/>
            </a:lnSpc>
            <a:spcBef>
              <a:spcPct val="0"/>
            </a:spcBef>
            <a:spcAft>
              <a:spcPct val="35000"/>
            </a:spcAft>
          </a:pPr>
          <a:r>
            <a:rPr lang="en-US" sz="3500" kern="1200" dirty="0" smtClean="0"/>
            <a:t>   </a:t>
          </a:r>
        </a:p>
        <a:p>
          <a:pPr lvl="0" algn="ctr" defTabSz="1555750">
            <a:lnSpc>
              <a:spcPct val="90000"/>
            </a:lnSpc>
            <a:spcBef>
              <a:spcPct val="0"/>
            </a:spcBef>
            <a:spcAft>
              <a:spcPct val="35000"/>
            </a:spcAft>
          </a:pPr>
          <a:endParaRPr lang="en-US" sz="3500" kern="1200" dirty="0"/>
        </a:p>
      </dsp:txBody>
      <dsp:txXfrm>
        <a:off x="3114611" y="3819364"/>
        <a:ext cx="1317497" cy="1321236"/>
      </dsp:txXfrm>
    </dsp:sp>
    <dsp:sp modelId="{3D74420A-1D1F-3A43-B107-29ADFC6DA5B4}">
      <dsp:nvSpPr>
        <dsp:cNvPr id="0" name=""/>
        <dsp:cNvSpPr/>
      </dsp:nvSpPr>
      <dsp:spPr>
        <a:xfrm>
          <a:off x="1500066" y="2255502"/>
          <a:ext cx="1870035" cy="1863142"/>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3180" tIns="43180" rIns="43180" bIns="43180" numCol="1" spcCol="1270" anchor="ctr" anchorCtr="0">
          <a:noAutofit/>
        </a:bodyPr>
        <a:lstStyle/>
        <a:p>
          <a:pPr lvl="0" algn="ctr" defTabSz="1511300">
            <a:lnSpc>
              <a:spcPct val="90000"/>
            </a:lnSpc>
            <a:spcBef>
              <a:spcPct val="0"/>
            </a:spcBef>
            <a:spcAft>
              <a:spcPct val="35000"/>
            </a:spcAft>
          </a:pPr>
          <a:r>
            <a:rPr lang="en-US" sz="3400" kern="1200" dirty="0" smtClean="0"/>
            <a:t>  </a:t>
          </a:r>
        </a:p>
        <a:p>
          <a:pPr lvl="0" algn="ctr" defTabSz="1511300">
            <a:lnSpc>
              <a:spcPct val="90000"/>
            </a:lnSpc>
            <a:spcBef>
              <a:spcPct val="0"/>
            </a:spcBef>
            <a:spcAft>
              <a:spcPct val="35000"/>
            </a:spcAft>
          </a:pPr>
          <a:endParaRPr lang="en-US" sz="3400" kern="1200" dirty="0"/>
        </a:p>
      </dsp:txBody>
      <dsp:txXfrm>
        <a:off x="1773926" y="2528353"/>
        <a:ext cx="1322315" cy="1317440"/>
      </dsp:txXfrm>
    </dsp:sp>
    <dsp:sp modelId="{0C2AC16A-744B-C748-AE77-EE6E8B742655}">
      <dsp:nvSpPr>
        <dsp:cNvPr id="0" name=""/>
        <dsp:cNvSpPr/>
      </dsp:nvSpPr>
      <dsp:spPr>
        <a:xfrm>
          <a:off x="219964" y="421744"/>
          <a:ext cx="6553479" cy="5754969"/>
        </a:xfrm>
        <a:prstGeom prst="funnel">
          <a:avLst/>
        </a:prstGeom>
        <a:solidFill>
          <a:schemeClr val="lt1">
            <a:alpha val="40000"/>
            <a:hueOff val="0"/>
            <a:satOff val="0"/>
            <a:lumOff val="0"/>
            <a:alphaOff val="0"/>
          </a:schemeClr>
        </a:solidFill>
        <a:ln w="6350" cap="flat" cmpd="sng" algn="ctr">
          <a:solidFill>
            <a:schemeClr val="accent3">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8831E2-6506-5042-ABC5-6189743A1D28}">
      <dsp:nvSpPr>
        <dsp:cNvPr id="0" name=""/>
        <dsp:cNvSpPr/>
      </dsp:nvSpPr>
      <dsp:spPr>
        <a:xfrm>
          <a:off x="45371" y="4"/>
          <a:ext cx="4261850" cy="4063995"/>
        </a:xfrm>
        <a:prstGeom prst="ellipse">
          <a:avLst/>
        </a:prstGeom>
        <a:solidFill>
          <a:schemeClr val="accent2">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2889250">
            <a:lnSpc>
              <a:spcPct val="90000"/>
            </a:lnSpc>
            <a:spcBef>
              <a:spcPct val="0"/>
            </a:spcBef>
            <a:spcAft>
              <a:spcPct val="35000"/>
            </a:spcAft>
          </a:pPr>
          <a:endParaRPr lang="en-US" sz="6500" kern="1200" dirty="0"/>
        </a:p>
      </dsp:txBody>
      <dsp:txXfrm>
        <a:off x="640494" y="479236"/>
        <a:ext cx="2457282" cy="3105531"/>
      </dsp:txXfrm>
    </dsp:sp>
    <dsp:sp modelId="{6CB7AA34-88C4-D745-955A-EE8B034CB831}">
      <dsp:nvSpPr>
        <dsp:cNvPr id="0" name=""/>
        <dsp:cNvSpPr/>
      </dsp:nvSpPr>
      <dsp:spPr>
        <a:xfrm>
          <a:off x="963190" y="831138"/>
          <a:ext cx="2514589" cy="2514589"/>
        </a:xfrm>
        <a:prstGeom prst="ellipse">
          <a:avLst/>
        </a:prstGeom>
        <a:solidFill>
          <a:schemeClr val="accent3">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2889250">
            <a:lnSpc>
              <a:spcPct val="90000"/>
            </a:lnSpc>
            <a:spcBef>
              <a:spcPct val="0"/>
            </a:spcBef>
            <a:spcAft>
              <a:spcPct val="35000"/>
            </a:spcAft>
          </a:pPr>
          <a:endParaRPr lang="en-US" sz="6500" kern="1200" baseline="-20000" dirty="0" smtClean="0"/>
        </a:p>
        <a:p>
          <a:pPr lvl="0" algn="ctr" defTabSz="2889250">
            <a:lnSpc>
              <a:spcPct val="90000"/>
            </a:lnSpc>
            <a:spcBef>
              <a:spcPct val="0"/>
            </a:spcBef>
            <a:spcAft>
              <a:spcPct val="35000"/>
            </a:spcAft>
          </a:pPr>
          <a:endParaRPr lang="en-US" sz="6500" kern="1200" baseline="-20000" dirty="0"/>
        </a:p>
      </dsp:txBody>
      <dsp:txXfrm>
        <a:off x="1676789" y="1127662"/>
        <a:ext cx="1449853" cy="19215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996B98-8C86-CC48-BBAC-551E07E4FBA4}">
      <dsp:nvSpPr>
        <dsp:cNvPr id="0" name=""/>
        <dsp:cNvSpPr/>
      </dsp:nvSpPr>
      <dsp:spPr>
        <a:xfrm>
          <a:off x="402888" y="0"/>
          <a:ext cx="3252387" cy="3826338"/>
        </a:xfrm>
        <a:prstGeom prst="rect">
          <a:avLst/>
        </a:prstGeom>
        <a:solidFill>
          <a:schemeClr val="lt1">
            <a:alpha val="40000"/>
            <a:hueOff val="0"/>
            <a:satOff val="0"/>
            <a:lumOff val="0"/>
            <a:alphaOff val="0"/>
          </a:schemeClr>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823C1BB6-5CA9-C349-80C4-23AE2ED4846D}">
      <dsp:nvSpPr>
        <dsp:cNvPr id="0" name=""/>
        <dsp:cNvSpPr/>
      </dsp:nvSpPr>
      <dsp:spPr>
        <a:xfrm>
          <a:off x="565507" y="153053"/>
          <a:ext cx="2927148" cy="2487119"/>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27000" b="-27000"/>
          </a:stretch>
        </a:blip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D9844C24-97C0-6F4D-B275-06C1658F7568}">
      <dsp:nvSpPr>
        <dsp:cNvPr id="0" name=""/>
        <dsp:cNvSpPr/>
      </dsp:nvSpPr>
      <dsp:spPr>
        <a:xfrm>
          <a:off x="565507" y="3022837"/>
          <a:ext cx="2927148" cy="650446"/>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smtClean="0"/>
            <a:t>Stella Adler</a:t>
          </a:r>
          <a:endParaRPr lang="en-US" sz="3000" kern="1200" dirty="0"/>
        </a:p>
      </dsp:txBody>
      <dsp:txXfrm>
        <a:off x="565507" y="3022837"/>
        <a:ext cx="2927148" cy="650446"/>
      </dsp:txXfrm>
    </dsp:sp>
    <dsp:sp modelId="{DBCB0E70-D157-AF4B-90CB-7668A46DE5D7}">
      <dsp:nvSpPr>
        <dsp:cNvPr id="0" name=""/>
        <dsp:cNvSpPr/>
      </dsp:nvSpPr>
      <dsp:spPr>
        <a:xfrm>
          <a:off x="565507" y="2640173"/>
          <a:ext cx="2927148" cy="3826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kern="1200" dirty="0" smtClean="0"/>
            <a:t> </a:t>
          </a:r>
          <a:r>
            <a:rPr lang="en-US" sz="1000" kern="1200" dirty="0" err="1" smtClean="0"/>
            <a:t>enterstageright.com</a:t>
          </a:r>
          <a:endParaRPr lang="en-US" sz="1000" kern="1200" dirty="0"/>
        </a:p>
      </dsp:txBody>
      <dsp:txXfrm>
        <a:off x="565507" y="2640173"/>
        <a:ext cx="2927148" cy="382664"/>
      </dsp:txXfrm>
    </dsp:sp>
    <dsp:sp modelId="{EEC00DD5-FC58-0140-9423-CEE5A9488153}">
      <dsp:nvSpPr>
        <dsp:cNvPr id="0" name=""/>
        <dsp:cNvSpPr/>
      </dsp:nvSpPr>
      <dsp:spPr>
        <a:xfrm>
          <a:off x="4975642" y="0"/>
          <a:ext cx="3252387" cy="3826338"/>
        </a:xfrm>
        <a:prstGeom prst="rect">
          <a:avLst/>
        </a:prstGeom>
        <a:solidFill>
          <a:schemeClr val="lt1">
            <a:alpha val="40000"/>
            <a:hueOff val="0"/>
            <a:satOff val="0"/>
            <a:lumOff val="0"/>
            <a:alphaOff val="0"/>
          </a:schemeClr>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0CA84AA8-10F1-8542-9253-EC83573D4F5A}">
      <dsp:nvSpPr>
        <dsp:cNvPr id="0" name=""/>
        <dsp:cNvSpPr/>
      </dsp:nvSpPr>
      <dsp:spPr>
        <a:xfrm>
          <a:off x="5127724" y="100376"/>
          <a:ext cx="2927148" cy="2487119"/>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9000" b="-9000"/>
          </a:stretch>
        </a:blip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E35D05A0-9CA0-BD4A-9FD0-9A0B2131F7F2}">
      <dsp:nvSpPr>
        <dsp:cNvPr id="0" name=""/>
        <dsp:cNvSpPr/>
      </dsp:nvSpPr>
      <dsp:spPr>
        <a:xfrm>
          <a:off x="5138262" y="3022837"/>
          <a:ext cx="2927148" cy="650446"/>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smtClean="0"/>
            <a:t>Sanford </a:t>
          </a:r>
          <a:r>
            <a:rPr lang="en-US" sz="3000" kern="1200" dirty="0" err="1" smtClean="0"/>
            <a:t>Meisner</a:t>
          </a:r>
          <a:endParaRPr lang="en-US" sz="3000" kern="1200" dirty="0"/>
        </a:p>
      </dsp:txBody>
      <dsp:txXfrm>
        <a:off x="5138262" y="3022837"/>
        <a:ext cx="2927148" cy="650446"/>
      </dsp:txXfrm>
    </dsp:sp>
    <dsp:sp modelId="{34BB3F85-C21E-754B-B278-5E9C8DFB7B30}">
      <dsp:nvSpPr>
        <dsp:cNvPr id="0" name=""/>
        <dsp:cNvSpPr/>
      </dsp:nvSpPr>
      <dsp:spPr>
        <a:xfrm>
          <a:off x="5138262" y="2640173"/>
          <a:ext cx="2927148" cy="3826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kern="1200" dirty="0" smtClean="0"/>
            <a:t>  </a:t>
          </a:r>
          <a:r>
            <a:rPr lang="en-US" sz="1000" kern="1200" dirty="0" err="1" smtClean="0"/>
            <a:t>en.wikipedia.com</a:t>
          </a:r>
          <a:endParaRPr lang="en-US" sz="1000" kern="1200" dirty="0"/>
        </a:p>
      </dsp:txBody>
      <dsp:txXfrm>
        <a:off x="5138262" y="2640173"/>
        <a:ext cx="2927148" cy="382664"/>
      </dsp:txXfrm>
    </dsp:sp>
    <dsp:sp modelId="{3BB99CEF-190F-BE4D-8D20-6579AD2D4CB5}">
      <dsp:nvSpPr>
        <dsp:cNvPr id="0" name=""/>
        <dsp:cNvSpPr/>
      </dsp:nvSpPr>
      <dsp:spPr>
        <a:xfrm>
          <a:off x="9548397" y="0"/>
          <a:ext cx="3252387" cy="3826338"/>
        </a:xfrm>
        <a:prstGeom prst="rect">
          <a:avLst/>
        </a:prstGeom>
        <a:solidFill>
          <a:schemeClr val="lt1">
            <a:alpha val="40000"/>
            <a:hueOff val="0"/>
            <a:satOff val="0"/>
            <a:lumOff val="0"/>
            <a:alphaOff val="0"/>
          </a:schemeClr>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565B80A6-2AB6-BB48-A9AF-4A188D6C71F2}">
      <dsp:nvSpPr>
        <dsp:cNvPr id="0" name=""/>
        <dsp:cNvSpPr/>
      </dsp:nvSpPr>
      <dsp:spPr>
        <a:xfrm>
          <a:off x="9711016" y="153053"/>
          <a:ext cx="2927148" cy="2487119"/>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t="-9000" b="-9000"/>
          </a:stretch>
        </a:blip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7E7BD30B-CCCB-7C40-B833-076CDA05FD4F}">
      <dsp:nvSpPr>
        <dsp:cNvPr id="0" name=""/>
        <dsp:cNvSpPr/>
      </dsp:nvSpPr>
      <dsp:spPr>
        <a:xfrm>
          <a:off x="9711016" y="3022837"/>
          <a:ext cx="2927148" cy="650446"/>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smtClean="0"/>
            <a:t>Lee Strasberg</a:t>
          </a:r>
        </a:p>
      </dsp:txBody>
      <dsp:txXfrm>
        <a:off x="9711016" y="3022837"/>
        <a:ext cx="2927148" cy="650446"/>
      </dsp:txXfrm>
    </dsp:sp>
    <dsp:sp modelId="{C2B479AC-4AED-EE40-9F52-5A194D9B23BD}">
      <dsp:nvSpPr>
        <dsp:cNvPr id="0" name=""/>
        <dsp:cNvSpPr/>
      </dsp:nvSpPr>
      <dsp:spPr>
        <a:xfrm>
          <a:off x="9711016" y="2640173"/>
          <a:ext cx="2927148" cy="3826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kern="1200" dirty="0" smtClean="0"/>
            <a:t>  </a:t>
          </a:r>
          <a:r>
            <a:rPr lang="en-US" sz="1000" kern="1200" dirty="0" err="1" smtClean="0"/>
            <a:t>azquotes.com</a:t>
          </a:r>
          <a:endParaRPr lang="en-US" sz="1000" kern="1200" dirty="0"/>
        </a:p>
      </dsp:txBody>
      <dsp:txXfrm>
        <a:off x="9711016" y="2640173"/>
        <a:ext cx="2927148" cy="38266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60A808-5873-0042-8646-73946453EE6A}">
      <dsp:nvSpPr>
        <dsp:cNvPr id="0" name=""/>
        <dsp:cNvSpPr/>
      </dsp:nvSpPr>
      <dsp:spPr>
        <a:xfrm>
          <a:off x="1212" y="324502"/>
          <a:ext cx="3727850" cy="4385707"/>
        </a:xfrm>
        <a:prstGeom prst="rect">
          <a:avLst/>
        </a:prstGeom>
        <a:solidFill>
          <a:schemeClr val="lt1">
            <a:alpha val="40000"/>
            <a:hueOff val="0"/>
            <a:satOff val="0"/>
            <a:lumOff val="0"/>
            <a:alphaOff val="0"/>
          </a:schemeClr>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A94D3329-18B8-374C-A92E-3D9222039190}">
      <dsp:nvSpPr>
        <dsp:cNvPr id="0" name=""/>
        <dsp:cNvSpPr/>
      </dsp:nvSpPr>
      <dsp:spPr>
        <a:xfrm>
          <a:off x="206628" y="584853"/>
          <a:ext cx="2977352" cy="2850709"/>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32000" b="-32000"/>
          </a:stretch>
        </a:blip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DD0BB869-8B2D-0C46-8538-0659420BC6DB}">
      <dsp:nvSpPr>
        <dsp:cNvPr id="0" name=""/>
        <dsp:cNvSpPr/>
      </dsp:nvSpPr>
      <dsp:spPr>
        <a:xfrm>
          <a:off x="187605" y="3789246"/>
          <a:ext cx="3355065" cy="74553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smtClean="0"/>
            <a:t>Cristal </a:t>
          </a:r>
          <a:r>
            <a:rPr lang="en-US" sz="3000" kern="1200" dirty="0" err="1" smtClean="0"/>
            <a:t>Chanelle</a:t>
          </a:r>
          <a:r>
            <a:rPr lang="en-US" sz="3000" kern="1200" dirty="0" smtClean="0"/>
            <a:t> Truscott</a:t>
          </a:r>
          <a:endParaRPr lang="en-US" sz="3000" kern="1200" dirty="0"/>
        </a:p>
      </dsp:txBody>
      <dsp:txXfrm>
        <a:off x="187605" y="3789246"/>
        <a:ext cx="3355065" cy="745535"/>
      </dsp:txXfrm>
    </dsp:sp>
    <dsp:sp modelId="{39FBE6E0-05E7-3D4A-9DB2-87A9D61C0009}">
      <dsp:nvSpPr>
        <dsp:cNvPr id="0" name=""/>
        <dsp:cNvSpPr/>
      </dsp:nvSpPr>
      <dsp:spPr>
        <a:xfrm>
          <a:off x="187605" y="3350640"/>
          <a:ext cx="3355065" cy="4386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progress </a:t>
          </a:r>
          <a:r>
            <a:rPr lang="en-US" sz="1000" kern="1200" dirty="0" err="1" smtClean="0"/>
            <a:t>theatre.com</a:t>
          </a:r>
          <a:r>
            <a:rPr lang="en-US" sz="1000" kern="1200" dirty="0" smtClean="0"/>
            <a:t>    </a:t>
          </a:r>
        </a:p>
        <a:p>
          <a:pPr lvl="0" algn="ctr" defTabSz="444500">
            <a:lnSpc>
              <a:spcPct val="90000"/>
            </a:lnSpc>
            <a:spcBef>
              <a:spcPct val="0"/>
            </a:spcBef>
            <a:spcAft>
              <a:spcPct val="35000"/>
            </a:spcAft>
          </a:pPr>
          <a:endParaRPr lang="en-US" sz="1000" kern="1200" dirty="0"/>
        </a:p>
      </dsp:txBody>
      <dsp:txXfrm>
        <a:off x="187605" y="3350640"/>
        <a:ext cx="3355065" cy="438605"/>
      </dsp:txXfrm>
    </dsp:sp>
    <dsp:sp modelId="{8B455C75-8DAA-6C41-84A9-759109B92910}">
      <dsp:nvSpPr>
        <dsp:cNvPr id="0" name=""/>
        <dsp:cNvSpPr/>
      </dsp:nvSpPr>
      <dsp:spPr>
        <a:xfrm>
          <a:off x="4553768" y="324502"/>
          <a:ext cx="3222913" cy="4385707"/>
        </a:xfrm>
        <a:prstGeom prst="rect">
          <a:avLst/>
        </a:prstGeom>
        <a:solidFill>
          <a:schemeClr val="lt1">
            <a:alpha val="40000"/>
            <a:hueOff val="0"/>
            <a:satOff val="0"/>
            <a:lumOff val="0"/>
            <a:alphaOff val="0"/>
          </a:schemeClr>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3B550557-59C2-C94B-BEF8-E31FD23DDFAF}">
      <dsp:nvSpPr>
        <dsp:cNvPr id="0" name=""/>
        <dsp:cNvSpPr/>
      </dsp:nvSpPr>
      <dsp:spPr>
        <a:xfrm>
          <a:off x="4582252" y="499931"/>
          <a:ext cx="3159532" cy="2850709"/>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76D29AA1-7219-7E45-96A8-4CA1ED9537D5}">
      <dsp:nvSpPr>
        <dsp:cNvPr id="0" name=""/>
        <dsp:cNvSpPr/>
      </dsp:nvSpPr>
      <dsp:spPr>
        <a:xfrm>
          <a:off x="4548165" y="3829565"/>
          <a:ext cx="3355065" cy="74553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err="1" smtClean="0"/>
            <a:t>Tawnya</a:t>
          </a:r>
          <a:r>
            <a:rPr lang="en-US" sz="3000" kern="1200" dirty="0" smtClean="0"/>
            <a:t> </a:t>
          </a:r>
          <a:r>
            <a:rPr lang="en-US" sz="3000" kern="1200" dirty="0" err="1" smtClean="0"/>
            <a:t>Pettiford-Wates</a:t>
          </a:r>
          <a:endParaRPr lang="en-US" sz="3000" kern="1200" dirty="0"/>
        </a:p>
      </dsp:txBody>
      <dsp:txXfrm>
        <a:off x="4548165" y="3829565"/>
        <a:ext cx="3355065" cy="745535"/>
      </dsp:txXfrm>
    </dsp:sp>
    <dsp:sp modelId="{4B695D0D-14AD-AC48-BD88-A976742C09E3}">
      <dsp:nvSpPr>
        <dsp:cNvPr id="0" name=""/>
        <dsp:cNvSpPr/>
      </dsp:nvSpPr>
      <dsp:spPr>
        <a:xfrm>
          <a:off x="4467543" y="3451432"/>
          <a:ext cx="3355065" cy="4386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    </a:t>
          </a:r>
          <a:r>
            <a:rPr lang="en-US" sz="1000" i="1" kern="1200" dirty="0" err="1" smtClean="0"/>
            <a:t>Ndabaonline.ukzn.ac.za</a:t>
          </a:r>
          <a:r>
            <a:rPr lang="en-US" sz="1000" i="1" kern="1200" dirty="0" smtClean="0"/>
            <a:t>.</a:t>
          </a:r>
          <a:endParaRPr lang="en-US" sz="1000" kern="1200" dirty="0" smtClean="0"/>
        </a:p>
        <a:p>
          <a:pPr lvl="0" algn="ctr" defTabSz="444500">
            <a:lnSpc>
              <a:spcPct val="90000"/>
            </a:lnSpc>
            <a:spcBef>
              <a:spcPct val="0"/>
            </a:spcBef>
            <a:spcAft>
              <a:spcPct val="35000"/>
            </a:spcAft>
          </a:pPr>
          <a:endParaRPr lang="en-US" sz="1000" kern="1200" dirty="0"/>
        </a:p>
      </dsp:txBody>
      <dsp:txXfrm>
        <a:off x="4467543" y="3451432"/>
        <a:ext cx="3355065" cy="438605"/>
      </dsp:txXfrm>
    </dsp:sp>
    <dsp:sp modelId="{7C4DF306-2B75-CE45-97A3-061EC4E4B1E7}">
      <dsp:nvSpPr>
        <dsp:cNvPr id="0" name=""/>
        <dsp:cNvSpPr/>
      </dsp:nvSpPr>
      <dsp:spPr>
        <a:xfrm>
          <a:off x="9338867" y="324502"/>
          <a:ext cx="3250909" cy="4385707"/>
        </a:xfrm>
        <a:prstGeom prst="rect">
          <a:avLst/>
        </a:prstGeom>
        <a:solidFill>
          <a:schemeClr val="lt1">
            <a:alpha val="40000"/>
            <a:hueOff val="0"/>
            <a:satOff val="0"/>
            <a:lumOff val="0"/>
            <a:alphaOff val="0"/>
          </a:schemeClr>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24C739E8-9FFF-EA4B-9937-8D634507E60C}">
      <dsp:nvSpPr>
        <dsp:cNvPr id="0" name=""/>
        <dsp:cNvSpPr/>
      </dsp:nvSpPr>
      <dsp:spPr>
        <a:xfrm>
          <a:off x="9257885" y="506886"/>
          <a:ext cx="3046299" cy="2850709"/>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t="-29000" b="-29000"/>
          </a:stretch>
        </a:blip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2A68DEFB-36C7-484B-85F0-DB974A225F90}">
      <dsp:nvSpPr>
        <dsp:cNvPr id="0" name=""/>
        <dsp:cNvSpPr/>
      </dsp:nvSpPr>
      <dsp:spPr>
        <a:xfrm>
          <a:off x="9255838" y="3789246"/>
          <a:ext cx="3021941" cy="74553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smtClean="0"/>
            <a:t>Justin </a:t>
          </a:r>
          <a:r>
            <a:rPr lang="en-US" sz="3000" kern="1200" dirty="0" err="1" smtClean="0"/>
            <a:t>Emeka</a:t>
          </a:r>
          <a:endParaRPr lang="en-US" sz="3000" kern="1200" dirty="0"/>
        </a:p>
      </dsp:txBody>
      <dsp:txXfrm>
        <a:off x="9255838" y="3789246"/>
        <a:ext cx="3021941" cy="745535"/>
      </dsp:txXfrm>
    </dsp:sp>
    <dsp:sp modelId="{B7ADDD38-7EBD-B948-A64F-B3A852E03477}">
      <dsp:nvSpPr>
        <dsp:cNvPr id="0" name=""/>
        <dsp:cNvSpPr/>
      </dsp:nvSpPr>
      <dsp:spPr>
        <a:xfrm>
          <a:off x="9286789" y="3350640"/>
          <a:ext cx="3355065" cy="4386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    </a:t>
          </a:r>
          <a:r>
            <a:rPr lang="en-US" sz="1000" kern="1200" dirty="0" err="1" smtClean="0"/>
            <a:t>Oberlin.edu</a:t>
          </a:r>
          <a:endParaRPr lang="en-US" sz="1000" kern="1200" dirty="0" smtClean="0"/>
        </a:p>
        <a:p>
          <a:pPr lvl="0" algn="ctr" defTabSz="444500">
            <a:lnSpc>
              <a:spcPct val="90000"/>
            </a:lnSpc>
            <a:spcBef>
              <a:spcPct val="0"/>
            </a:spcBef>
            <a:spcAft>
              <a:spcPct val="35000"/>
            </a:spcAft>
          </a:pPr>
          <a:endParaRPr lang="en-US" sz="1000" kern="1200" dirty="0"/>
        </a:p>
      </dsp:txBody>
      <dsp:txXfrm>
        <a:off x="9286789" y="3350640"/>
        <a:ext cx="3355065" cy="438605"/>
      </dsp:txXfrm>
    </dsp:sp>
  </dsp:spTree>
</dsp:drawing>
</file>

<file path=ppt/diagrams/layout1.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CaptionedPictures">
  <dgm:title val=""/>
  <dgm:desc val=""/>
  <dgm:catLst>
    <dgm:cat type="picture" pri="5000"/>
    <dgm:cat type="pictureconvert" pri="50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60" srcId="0" destId="10" srcOrd="0" destOrd="0"/>
        <dgm:cxn modelId="12" srcId="10" destId="11" srcOrd="0" destOrd="0"/>
        <dgm:cxn modelId="7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 modelId="90" srcId="0" destId="40" srcOrd="3" destOrd="0"/>
        <dgm:cxn modelId="42" srcId="40" destId="41" srcOrd="0" destOrd="0"/>
      </dgm:cxnLst>
      <dgm:bg/>
      <dgm:whole/>
    </dgm:dataModel>
  </dgm:clrData>
  <dgm:layoutNode name="Name0">
    <dgm:varLst>
      <dgm:chMax/>
      <dgm:chPref/>
      <dgm:dir/>
    </dgm:varLst>
    <dgm:choose name="Name1">
      <dgm:if name="Name2" func="var" arg="dir" op="equ" val="norm">
        <dgm:alg type="snake">
          <dgm:param type="off" val="ctr"/>
        </dgm:alg>
      </dgm:if>
      <dgm:else name="Name3">
        <dgm:alg type="snake">
          <dgm:param type="grDir" val="tR"/>
          <dgm:param type="off" val="ctr"/>
        </dgm:alg>
      </dgm:else>
    </dgm:choose>
    <dgm:shape xmlns:r="http://schemas.openxmlformats.org/officeDocument/2006/relationships" r:blip="">
      <dgm:adjLst/>
    </dgm:shape>
    <dgm:constrLst>
      <dgm:constr type="primFontSz" for="des" forName="Parent" op="equ"/>
      <dgm:constr type="primFontSz" for="des" forName="Child" refType="primFontSz" refFor="des" refForName="Parent" op="lte"/>
      <dgm:constr type="w" for="ch" forName="composite" refType="w"/>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varLst>
          <dgm:chMax val="1"/>
          <dgm:chPref val="1"/>
        </dgm:varLst>
        <dgm:alg type="composite">
          <dgm:param type="ar" val="0.85"/>
        </dgm:alg>
        <dgm:shape xmlns:r="http://schemas.openxmlformats.org/officeDocument/2006/relationships" r:blip="">
          <dgm:adjLst/>
        </dgm:shape>
        <dgm:constrLst>
          <dgm:constr type="l" for="ch" forName="Accent" refType="w" fact="0"/>
          <dgm:constr type="t" for="ch" forName="Accent" refType="h" fact="0"/>
          <dgm:constr type="w" for="ch" forName="Accent" refType="w"/>
          <dgm:constr type="h" for="ch" forName="Accent" refType="h"/>
          <dgm:constr type="l" for="ch" forName="Image" refType="w" fact="0.05"/>
          <dgm:constr type="t" for="ch" forName="Image" refType="h" fact="0.04"/>
          <dgm:constr type="w" for="ch" forName="Image" refType="w" fact="0.9"/>
          <dgm:constr type="h" for="ch" forName="Image" refType="h" fact="0.65"/>
          <dgm:constr type="l" for="ch" forName="ChildComposite" refType="w" fact="0.05"/>
          <dgm:constr type="t" for="ch" forName="ChildComposite" refType="h" fact="0.69"/>
          <dgm:constr type="w" for="ch" forName="ChildComposite" refType="w" fact="0.9"/>
          <dgm:constr type="h" for="ch" forName="ChildComposite" refType="h" fact="0.27"/>
        </dgm:constrLst>
        <dgm:layoutNode name="Accent" styleLbl="trAlignAcc1">
          <dgm:varLst>
            <dgm:chMax val="0"/>
            <dgm:chPref val="0"/>
          </dgm:varLst>
          <dgm:alg type="sp"/>
          <dgm:shape xmlns:r="http://schemas.openxmlformats.org/officeDocument/2006/relationships" type="rect" r:blip="">
            <dgm:adjLst/>
          </dgm:shape>
          <dgm:presOf/>
        </dgm:layoutNode>
        <dgm:layoutNode name="Image" styleLbl="alignImgPlace1">
          <dgm:varLst>
            <dgm:chMax val="0"/>
            <dgm:chPref val="0"/>
          </dgm:varLst>
          <dgm:alg type="sp"/>
          <dgm:shape xmlns:r="http://schemas.openxmlformats.org/officeDocument/2006/relationships" type="rect" r:blip="" blipPhldr="1">
            <dgm:adjLst/>
          </dgm:shape>
          <dgm:presOf/>
        </dgm:layoutNode>
        <dgm:layoutNode name="ChildComposite">
          <dgm:alg type="composite"/>
          <dgm:shape xmlns:r="http://schemas.openxmlformats.org/officeDocument/2006/relationships" r:blip="">
            <dgm:adjLst/>
          </dgm:shape>
          <dgm:choose name="Name4">
            <dgm:if name="Name5" axis="ch" ptType="node" func="cnt" op="gte" val="1">
              <dgm:constrLst>
                <dgm:constr type="l" for="ch" forName="Parent" refType="w" fact="0"/>
                <dgm:constr type="t" for="ch" forName="Parent" refType="h" fact="0"/>
                <dgm:constr type="w" for="ch" forName="Parent" refType="w"/>
                <dgm:constr type="h" for="ch" forName="Parent" refType="h" fact="0.3704"/>
                <dgm:constr type="l" for="ch" forName="Child" refType="w" fact="0"/>
                <dgm:constr type="t" for="ch" forName="Child" refType="h" fact="0.3704"/>
                <dgm:constr type="w" for="ch" forName="Child" refType="w"/>
                <dgm:constr type="h" for="ch" forName="Child" refType="h" fact="0.6296"/>
              </dgm:constrLst>
            </dgm:if>
            <dgm:else name="Name6">
              <dgm:constrLst>
                <dgm:constr type="l" for="ch" forName="Parent" refType="w" fact="0"/>
                <dgm:constr type="t" for="ch" forName="Parent" refType="h" fact="0"/>
                <dgm:constr type="w" for="ch" forName="Parent" refType="w"/>
                <dgm:constr type="h" for="ch" forName="Parent" refType="h"/>
                <dgm:constr type="l" for="ch" forName="Child" refType="w" fact="0"/>
                <dgm:constr type="t" for="ch" forName="Child" refType="h" fact="0"/>
                <dgm:constr type="w" for="ch" forName="Child" refType="w" fact="0"/>
                <dgm:constr type="h" for="ch" forName="Child" refType="h" fact="0"/>
              </dgm:constrLst>
            </dgm:else>
          </dgm:choose>
          <dgm:layoutNode name="Child" styleLbl="node1">
            <dgm:varLst>
              <dgm:chMax val="0"/>
              <dgm:chPref val="0"/>
              <dgm:bulletEnabled val="1"/>
            </dgm:varLst>
            <dgm:choose name="Name7">
              <dgm:if name="Name8" axis="ch" ptType="node" func="cnt" op="gt" val="1">
                <dgm:alg type="tx">
                  <dgm:param type="parTxLTRAlign" val="l"/>
                  <dgm:param type="parTxRTLAlign" val="r"/>
                  <dgm:param type="txAnchorVert" val="mid"/>
                  <dgm:param type="txAnchorVertCh" val="mid"/>
                </dgm:alg>
              </dgm:if>
              <dgm:else name="Name9">
                <dgm:alg type="tx">
                  <dgm:param type="parTxLTRAlign" val="ctr"/>
                  <dgm:param type="parTxRTLAlign" val="ctr"/>
                  <dgm:param type="shpTxLTRAlignCh" val="l"/>
                  <dgm:param type="shpTxRTLAlignCh" val="r"/>
                  <dgm:param type="txAnchorVert" val="mid"/>
                  <dgm:param type="txAnchorVertCh" val="mid"/>
                </dgm:alg>
              </dgm:else>
            </dgm:choose>
            <dgm:choose name="Name10">
              <dgm:if name="Name11" axis="ch" ptType="node" func="cnt" op="gte" val="1">
                <dgm:shape xmlns:r="http://schemas.openxmlformats.org/officeDocument/2006/relationships" type="rect" r:blip="">
                  <dgm:adjLst/>
                </dgm:shape>
              </dgm:if>
              <dgm:else name="Name12">
                <dgm:shape xmlns:r="http://schemas.openxmlformats.org/officeDocument/2006/relationships" type="rect" r:blip="" hideGeom="1">
                  <dgm:adjLst/>
                </dgm:shape>
              </dgm:else>
            </dgm:choose>
            <dgm:choose name="Name13">
              <dgm:if name="Name14" axis="ch" ptType="node" func="cnt" op="gte" val="1">
                <dgm:presOf axis="des" ptType="node"/>
              </dgm:if>
              <dgm:else name="Name15">
                <dgm:presOf/>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 styleLbl="revTx">
            <dgm:varLst>
              <dgm:chMax val="1"/>
              <dgm:chPref val="0"/>
              <dgm:bulletEnabled val="1"/>
            </dgm:varLst>
            <dgm:alg type="tx">
              <dgm:param type="shpTxLTRAlignCh" val="ctr"/>
              <dgm:param type="txAnchorVert" val="mid"/>
            </dgm:alg>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CaptionedPictures">
  <dgm:title val=""/>
  <dgm:desc val=""/>
  <dgm:catLst>
    <dgm:cat type="picture" pri="5000"/>
    <dgm:cat type="pictureconvert" pri="50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60" srcId="0" destId="10" srcOrd="0" destOrd="0"/>
        <dgm:cxn modelId="12" srcId="10" destId="11" srcOrd="0" destOrd="0"/>
        <dgm:cxn modelId="7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 modelId="90" srcId="0" destId="40" srcOrd="3" destOrd="0"/>
        <dgm:cxn modelId="42" srcId="40" destId="41" srcOrd="0" destOrd="0"/>
      </dgm:cxnLst>
      <dgm:bg/>
      <dgm:whole/>
    </dgm:dataModel>
  </dgm:clrData>
  <dgm:layoutNode name="Name0">
    <dgm:varLst>
      <dgm:chMax/>
      <dgm:chPref/>
      <dgm:dir/>
    </dgm:varLst>
    <dgm:choose name="Name1">
      <dgm:if name="Name2" func="var" arg="dir" op="equ" val="norm">
        <dgm:alg type="snake">
          <dgm:param type="off" val="ctr"/>
        </dgm:alg>
      </dgm:if>
      <dgm:else name="Name3">
        <dgm:alg type="snake">
          <dgm:param type="grDir" val="tR"/>
          <dgm:param type="off" val="ctr"/>
        </dgm:alg>
      </dgm:else>
    </dgm:choose>
    <dgm:shape xmlns:r="http://schemas.openxmlformats.org/officeDocument/2006/relationships" r:blip="">
      <dgm:adjLst/>
    </dgm:shape>
    <dgm:constrLst>
      <dgm:constr type="primFontSz" for="des" forName="Parent" op="equ"/>
      <dgm:constr type="primFontSz" for="des" forName="Child" refType="primFontSz" refFor="des" refForName="Parent" op="lte"/>
      <dgm:constr type="w" for="ch" forName="composite" refType="w"/>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varLst>
          <dgm:chMax val="1"/>
          <dgm:chPref val="1"/>
        </dgm:varLst>
        <dgm:alg type="composite">
          <dgm:param type="ar" val="0.85"/>
        </dgm:alg>
        <dgm:shape xmlns:r="http://schemas.openxmlformats.org/officeDocument/2006/relationships" r:blip="">
          <dgm:adjLst/>
        </dgm:shape>
        <dgm:constrLst>
          <dgm:constr type="l" for="ch" forName="Accent" refType="w" fact="0"/>
          <dgm:constr type="t" for="ch" forName="Accent" refType="h" fact="0"/>
          <dgm:constr type="w" for="ch" forName="Accent" refType="w"/>
          <dgm:constr type="h" for="ch" forName="Accent" refType="h"/>
          <dgm:constr type="l" for="ch" forName="Image" refType="w" fact="0.05"/>
          <dgm:constr type="t" for="ch" forName="Image" refType="h" fact="0.04"/>
          <dgm:constr type="w" for="ch" forName="Image" refType="w" fact="0.9"/>
          <dgm:constr type="h" for="ch" forName="Image" refType="h" fact="0.65"/>
          <dgm:constr type="l" for="ch" forName="ChildComposite" refType="w" fact="0.05"/>
          <dgm:constr type="t" for="ch" forName="ChildComposite" refType="h" fact="0.69"/>
          <dgm:constr type="w" for="ch" forName="ChildComposite" refType="w" fact="0.9"/>
          <dgm:constr type="h" for="ch" forName="ChildComposite" refType="h" fact="0.27"/>
        </dgm:constrLst>
        <dgm:layoutNode name="Accent" styleLbl="trAlignAcc1">
          <dgm:varLst>
            <dgm:chMax val="0"/>
            <dgm:chPref val="0"/>
          </dgm:varLst>
          <dgm:alg type="sp"/>
          <dgm:shape xmlns:r="http://schemas.openxmlformats.org/officeDocument/2006/relationships" type="rect" r:blip="">
            <dgm:adjLst/>
          </dgm:shape>
          <dgm:presOf/>
        </dgm:layoutNode>
        <dgm:layoutNode name="Image" styleLbl="alignImgPlace1">
          <dgm:varLst>
            <dgm:chMax val="0"/>
            <dgm:chPref val="0"/>
          </dgm:varLst>
          <dgm:alg type="sp"/>
          <dgm:shape xmlns:r="http://schemas.openxmlformats.org/officeDocument/2006/relationships" type="rect" r:blip="" blipPhldr="1">
            <dgm:adjLst/>
          </dgm:shape>
          <dgm:presOf/>
        </dgm:layoutNode>
        <dgm:layoutNode name="ChildComposite">
          <dgm:alg type="composite"/>
          <dgm:shape xmlns:r="http://schemas.openxmlformats.org/officeDocument/2006/relationships" r:blip="">
            <dgm:adjLst/>
          </dgm:shape>
          <dgm:choose name="Name4">
            <dgm:if name="Name5" axis="ch" ptType="node" func="cnt" op="gte" val="1">
              <dgm:constrLst>
                <dgm:constr type="l" for="ch" forName="Parent" refType="w" fact="0"/>
                <dgm:constr type="t" for="ch" forName="Parent" refType="h" fact="0"/>
                <dgm:constr type="w" for="ch" forName="Parent" refType="w"/>
                <dgm:constr type="h" for="ch" forName="Parent" refType="h" fact="0.3704"/>
                <dgm:constr type="l" for="ch" forName="Child" refType="w" fact="0"/>
                <dgm:constr type="t" for="ch" forName="Child" refType="h" fact="0.3704"/>
                <dgm:constr type="w" for="ch" forName="Child" refType="w"/>
                <dgm:constr type="h" for="ch" forName="Child" refType="h" fact="0.6296"/>
              </dgm:constrLst>
            </dgm:if>
            <dgm:else name="Name6">
              <dgm:constrLst>
                <dgm:constr type="l" for="ch" forName="Parent" refType="w" fact="0"/>
                <dgm:constr type="t" for="ch" forName="Parent" refType="h" fact="0"/>
                <dgm:constr type="w" for="ch" forName="Parent" refType="w"/>
                <dgm:constr type="h" for="ch" forName="Parent" refType="h"/>
                <dgm:constr type="l" for="ch" forName="Child" refType="w" fact="0"/>
                <dgm:constr type="t" for="ch" forName="Child" refType="h" fact="0"/>
                <dgm:constr type="w" for="ch" forName="Child" refType="w" fact="0"/>
                <dgm:constr type="h" for="ch" forName="Child" refType="h" fact="0"/>
              </dgm:constrLst>
            </dgm:else>
          </dgm:choose>
          <dgm:layoutNode name="Child" styleLbl="node1">
            <dgm:varLst>
              <dgm:chMax val="0"/>
              <dgm:chPref val="0"/>
              <dgm:bulletEnabled val="1"/>
            </dgm:varLst>
            <dgm:choose name="Name7">
              <dgm:if name="Name8" axis="ch" ptType="node" func="cnt" op="gt" val="1">
                <dgm:alg type="tx">
                  <dgm:param type="parTxLTRAlign" val="l"/>
                  <dgm:param type="parTxRTLAlign" val="r"/>
                  <dgm:param type="txAnchorVert" val="mid"/>
                  <dgm:param type="txAnchorVertCh" val="mid"/>
                </dgm:alg>
              </dgm:if>
              <dgm:else name="Name9">
                <dgm:alg type="tx">
                  <dgm:param type="parTxLTRAlign" val="ctr"/>
                  <dgm:param type="parTxRTLAlign" val="ctr"/>
                  <dgm:param type="shpTxLTRAlignCh" val="l"/>
                  <dgm:param type="shpTxRTLAlignCh" val="r"/>
                  <dgm:param type="txAnchorVert" val="mid"/>
                  <dgm:param type="txAnchorVertCh" val="mid"/>
                </dgm:alg>
              </dgm:else>
            </dgm:choose>
            <dgm:choose name="Name10">
              <dgm:if name="Name11" axis="ch" ptType="node" func="cnt" op="gte" val="1">
                <dgm:shape xmlns:r="http://schemas.openxmlformats.org/officeDocument/2006/relationships" type="rect" r:blip="">
                  <dgm:adjLst/>
                </dgm:shape>
              </dgm:if>
              <dgm:else name="Name12">
                <dgm:shape xmlns:r="http://schemas.openxmlformats.org/officeDocument/2006/relationships" type="rect" r:blip="" hideGeom="1">
                  <dgm:adjLst/>
                </dgm:shape>
              </dgm:else>
            </dgm:choose>
            <dgm:choose name="Name13">
              <dgm:if name="Name14" axis="ch" ptType="node" func="cnt" op="gte" val="1">
                <dgm:presOf axis="des" ptType="node"/>
              </dgm:if>
              <dgm:else name="Name15">
                <dgm:presOf/>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 styleLbl="revTx">
            <dgm:varLst>
              <dgm:chMax val="1"/>
              <dgm:chPref val="0"/>
              <dgm:bulletEnabled val="1"/>
            </dgm:varLst>
            <dgm:alg type="tx">
              <dgm:param type="shpTxLTRAlignCh" val="ctr"/>
              <dgm:param type="txAnchorVert" val="mid"/>
            </dgm:alg>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621A108D-D617-8A4B-8CE3-7B8DF02FFEE0}" type="datetimeFigureOut">
              <a:rPr lang="en-US" smtClean="0"/>
              <a:t>7/21/17</a:t>
            </a:fld>
            <a:endParaRPr lang="en-US"/>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EBC262D-39E4-EB43-AAE5-FBDCA689BD39}" type="slidenum">
              <a:rPr lang="en-US" smtClean="0"/>
              <a:t>‹#›</a:t>
            </a:fld>
            <a:endParaRPr lang="en-US"/>
          </a:p>
        </p:txBody>
      </p:sp>
    </p:spTree>
    <p:extLst>
      <p:ext uri="{BB962C8B-B14F-4D97-AF65-F5344CB8AC3E}">
        <p14:creationId xmlns:p14="http://schemas.microsoft.com/office/powerpoint/2010/main" val="395311773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BC262D-39E4-EB43-AAE5-FBDCA689BD39}" type="slidenum">
              <a:rPr lang="en-US" smtClean="0"/>
              <a:t>1</a:t>
            </a:fld>
            <a:endParaRPr lang="en-US"/>
          </a:p>
        </p:txBody>
      </p:sp>
    </p:spTree>
    <p:extLst>
      <p:ext uri="{BB962C8B-B14F-4D97-AF65-F5344CB8AC3E}">
        <p14:creationId xmlns:p14="http://schemas.microsoft.com/office/powerpoint/2010/main" val="15156397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3"/>
            <a:ext cx="37307520" cy="11460480"/>
          </a:xfrm>
        </p:spPr>
        <p:txBody>
          <a:bodyPr anchor="b"/>
          <a:lstStyle>
            <a:lvl1pPr algn="ctr">
              <a:defRPr sz="28000"/>
            </a:lvl1pPr>
          </a:lstStyle>
          <a:p>
            <a:r>
              <a:rPr lang="en-US" smtClean="0"/>
              <a:t>Click to edit Master title style</a:t>
            </a:r>
            <a:endParaRPr lang="en-US" dirty="0"/>
          </a:p>
        </p:txBody>
      </p:sp>
      <p:sp>
        <p:nvSpPr>
          <p:cNvPr id="3" name="Subtitle 2"/>
          <p:cNvSpPr>
            <a:spLocks noGrp="1"/>
          </p:cNvSpPr>
          <p:nvPr>
            <p:ph type="subTitle" idx="1"/>
          </p:nvPr>
        </p:nvSpPr>
        <p:spPr>
          <a:xfrm>
            <a:off x="5486400" y="17289783"/>
            <a:ext cx="32918400" cy="7947658"/>
          </a:xfrm>
        </p:spPr>
        <p:txBody>
          <a:bodyPr/>
          <a:lstStyle>
            <a:lvl1pPr marL="0" indent="0" algn="ctr">
              <a:buNone/>
              <a:defRPr sz="11200"/>
            </a:lvl1pPr>
            <a:lvl2pPr marL="2133478" indent="0" algn="ctr">
              <a:buNone/>
              <a:defRPr sz="9300"/>
            </a:lvl2pPr>
            <a:lvl3pPr marL="4266956" indent="0" algn="ctr">
              <a:buNone/>
              <a:defRPr sz="8400"/>
            </a:lvl3pPr>
            <a:lvl4pPr marL="6400434" indent="0" algn="ctr">
              <a:buNone/>
              <a:defRPr sz="7500"/>
            </a:lvl4pPr>
            <a:lvl5pPr marL="8533912" indent="0" algn="ctr">
              <a:buNone/>
              <a:defRPr sz="7500"/>
            </a:lvl5pPr>
            <a:lvl6pPr marL="10667390" indent="0" algn="ctr">
              <a:buNone/>
              <a:defRPr sz="7500"/>
            </a:lvl6pPr>
            <a:lvl7pPr marL="12800868" indent="0" algn="ctr">
              <a:buNone/>
              <a:defRPr sz="7500"/>
            </a:lvl7pPr>
            <a:lvl8pPr marL="14934347" indent="0" algn="ctr">
              <a:buNone/>
              <a:defRPr sz="7500"/>
            </a:lvl8pPr>
            <a:lvl9pPr marL="17067825" indent="0" algn="ctr">
              <a:buNone/>
              <a:defRPr sz="75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C6FB2A3-5D2A-4800-BDD6-A639736406AC}" type="datetimeFigureOut">
              <a:rPr lang="en-US" smtClean="0"/>
              <a:t>7/21/17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1301581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C6FB2A3-5D2A-4800-BDD6-A639736406AC}" type="datetimeFigureOut">
              <a:rPr lang="en-US" smtClean="0"/>
              <a:t>7/21/17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13620896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000"/>
            </a:lvl1pPr>
          </a:lstStyle>
          <a:p>
            <a:r>
              <a:rPr lang="en-US" smtClean="0"/>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200">
                <a:solidFill>
                  <a:schemeClr val="tx1"/>
                </a:solidFill>
              </a:defRPr>
            </a:lvl1pPr>
            <a:lvl2pPr marL="2133478" indent="0">
              <a:buNone/>
              <a:defRPr sz="9300">
                <a:solidFill>
                  <a:schemeClr val="tx1">
                    <a:tint val="75000"/>
                  </a:schemeClr>
                </a:solidFill>
              </a:defRPr>
            </a:lvl2pPr>
            <a:lvl3pPr marL="4266956" indent="0">
              <a:buNone/>
              <a:defRPr sz="8400">
                <a:solidFill>
                  <a:schemeClr val="tx1">
                    <a:tint val="75000"/>
                  </a:schemeClr>
                </a:solidFill>
              </a:defRPr>
            </a:lvl3pPr>
            <a:lvl4pPr marL="6400434" indent="0">
              <a:buNone/>
              <a:defRPr sz="7500">
                <a:solidFill>
                  <a:schemeClr val="tx1">
                    <a:tint val="75000"/>
                  </a:schemeClr>
                </a:solidFill>
              </a:defRPr>
            </a:lvl4pPr>
            <a:lvl5pPr marL="8533912" indent="0">
              <a:buNone/>
              <a:defRPr sz="7500">
                <a:solidFill>
                  <a:schemeClr val="tx1">
                    <a:tint val="75000"/>
                  </a:schemeClr>
                </a:solidFill>
              </a:defRPr>
            </a:lvl5pPr>
            <a:lvl6pPr marL="10667390" indent="0">
              <a:buNone/>
              <a:defRPr sz="7500">
                <a:solidFill>
                  <a:schemeClr val="tx1">
                    <a:tint val="75000"/>
                  </a:schemeClr>
                </a:solidFill>
              </a:defRPr>
            </a:lvl6pPr>
            <a:lvl7pPr marL="12800868" indent="0">
              <a:buNone/>
              <a:defRPr sz="7500">
                <a:solidFill>
                  <a:schemeClr val="tx1">
                    <a:tint val="75000"/>
                  </a:schemeClr>
                </a:solidFill>
              </a:defRPr>
            </a:lvl7pPr>
            <a:lvl8pPr marL="14934347" indent="0">
              <a:buNone/>
              <a:defRPr sz="7500">
                <a:solidFill>
                  <a:schemeClr val="tx1">
                    <a:tint val="75000"/>
                  </a:schemeClr>
                </a:solidFill>
              </a:defRPr>
            </a:lvl8pPr>
            <a:lvl9pPr marL="17067825" indent="0">
              <a:buNone/>
              <a:defRPr sz="75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C6FB2A3-5D2A-4800-BDD6-A639736406AC}" type="datetimeFigureOut">
              <a:rPr lang="en-US" smtClean="0"/>
              <a:t>7/21/17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2654971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017520" y="8763000"/>
            <a:ext cx="18653760" cy="20886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2219920" y="8763000"/>
            <a:ext cx="18653760" cy="20886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C6FB2A3-5D2A-4800-BDD6-A639736406AC}" type="datetimeFigureOut">
              <a:rPr lang="en-US" smtClean="0"/>
              <a:t>7/21/17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383684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8"/>
            <a:ext cx="3785616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200" b="1"/>
            </a:lvl1pPr>
            <a:lvl2pPr marL="2133478" indent="0">
              <a:buNone/>
              <a:defRPr sz="9300" b="1"/>
            </a:lvl2pPr>
            <a:lvl3pPr marL="4266956" indent="0">
              <a:buNone/>
              <a:defRPr sz="8400" b="1"/>
            </a:lvl3pPr>
            <a:lvl4pPr marL="6400434" indent="0">
              <a:buNone/>
              <a:defRPr sz="7500" b="1"/>
            </a:lvl4pPr>
            <a:lvl5pPr marL="8533912" indent="0">
              <a:buNone/>
              <a:defRPr sz="7500" b="1"/>
            </a:lvl5pPr>
            <a:lvl6pPr marL="10667390" indent="0">
              <a:buNone/>
              <a:defRPr sz="7500" b="1"/>
            </a:lvl6pPr>
            <a:lvl7pPr marL="12800868" indent="0">
              <a:buNone/>
              <a:defRPr sz="7500" b="1"/>
            </a:lvl7pPr>
            <a:lvl8pPr marL="14934347" indent="0">
              <a:buNone/>
              <a:defRPr sz="7500" b="1"/>
            </a:lvl8pPr>
            <a:lvl9pPr marL="17067825" indent="0">
              <a:buNone/>
              <a:defRPr sz="7500" b="1"/>
            </a:lvl9pPr>
          </a:lstStyle>
          <a:p>
            <a:pPr lvl="0"/>
            <a:r>
              <a:rPr lang="en-US" smtClean="0"/>
              <a:t>Click to edit Master text styles</a:t>
            </a:r>
          </a:p>
        </p:txBody>
      </p:sp>
      <p:sp>
        <p:nvSpPr>
          <p:cNvPr id="4" name="Content Placeholder 3"/>
          <p:cNvSpPr>
            <a:spLocks noGrp="1"/>
          </p:cNvSpPr>
          <p:nvPr>
            <p:ph sz="half" idx="2"/>
          </p:nvPr>
        </p:nvSpPr>
        <p:spPr>
          <a:xfrm>
            <a:off x="3023242" y="12024360"/>
            <a:ext cx="18568032" cy="176860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200" b="1"/>
            </a:lvl1pPr>
            <a:lvl2pPr marL="2133478" indent="0">
              <a:buNone/>
              <a:defRPr sz="9300" b="1"/>
            </a:lvl2pPr>
            <a:lvl3pPr marL="4266956" indent="0">
              <a:buNone/>
              <a:defRPr sz="8400" b="1"/>
            </a:lvl3pPr>
            <a:lvl4pPr marL="6400434" indent="0">
              <a:buNone/>
              <a:defRPr sz="7500" b="1"/>
            </a:lvl4pPr>
            <a:lvl5pPr marL="8533912" indent="0">
              <a:buNone/>
              <a:defRPr sz="7500" b="1"/>
            </a:lvl5pPr>
            <a:lvl6pPr marL="10667390" indent="0">
              <a:buNone/>
              <a:defRPr sz="7500" b="1"/>
            </a:lvl6pPr>
            <a:lvl7pPr marL="12800868" indent="0">
              <a:buNone/>
              <a:defRPr sz="7500" b="1"/>
            </a:lvl7pPr>
            <a:lvl8pPr marL="14934347" indent="0">
              <a:buNone/>
              <a:defRPr sz="7500" b="1"/>
            </a:lvl8pPr>
            <a:lvl9pPr marL="17067825" indent="0">
              <a:buNone/>
              <a:defRPr sz="7500" b="1"/>
            </a:lvl9pPr>
          </a:lstStyle>
          <a:p>
            <a:pPr lvl="0"/>
            <a:r>
              <a:rPr lang="en-US" smtClean="0"/>
              <a:t>Click to edit Master text styles</a:t>
            </a:r>
          </a:p>
        </p:txBody>
      </p:sp>
      <p:sp>
        <p:nvSpPr>
          <p:cNvPr id="6" name="Content Placeholder 5"/>
          <p:cNvSpPr>
            <a:spLocks noGrp="1"/>
          </p:cNvSpPr>
          <p:nvPr>
            <p:ph sz="quarter" idx="4"/>
          </p:nvPr>
        </p:nvSpPr>
        <p:spPr>
          <a:xfrm>
            <a:off x="22219922" y="12024360"/>
            <a:ext cx="18659477" cy="176860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C6FB2A3-5D2A-4800-BDD6-A639736406AC}" type="datetimeFigureOut">
              <a:rPr lang="en-US" smtClean="0"/>
              <a:t>7/21/17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1282319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C6FB2A3-5D2A-4800-BDD6-A639736406AC}" type="datetimeFigureOut">
              <a:rPr lang="en-US" smtClean="0"/>
              <a:t>7/21/17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3342584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6FB2A3-5D2A-4800-BDD6-A639736406AC}" type="datetimeFigureOut">
              <a:rPr lang="en-US" smtClean="0"/>
              <a:t>7/21/17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905634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4900"/>
            </a:lvl1pPr>
          </a:lstStyle>
          <a:p>
            <a:r>
              <a:rPr lang="en-US" smtClean="0"/>
              <a:t>Click to edit Master title style</a:t>
            </a:r>
            <a:endParaRPr lang="en-US" dirty="0"/>
          </a:p>
        </p:txBody>
      </p:sp>
      <p:sp>
        <p:nvSpPr>
          <p:cNvPr id="3" name="Content Placeholder 2"/>
          <p:cNvSpPr>
            <a:spLocks noGrp="1"/>
          </p:cNvSpPr>
          <p:nvPr>
            <p:ph idx="1"/>
          </p:nvPr>
        </p:nvSpPr>
        <p:spPr>
          <a:xfrm>
            <a:off x="18659477" y="4739648"/>
            <a:ext cx="22219920" cy="23393400"/>
          </a:xfrm>
        </p:spPr>
        <p:txBody>
          <a:bodyPr/>
          <a:lstStyle>
            <a:lvl1pPr>
              <a:defRPr sz="14900"/>
            </a:lvl1pPr>
            <a:lvl2pPr>
              <a:defRPr sz="13100"/>
            </a:lvl2pPr>
            <a:lvl3pPr>
              <a:defRPr sz="11200"/>
            </a:lvl3pPr>
            <a:lvl4pPr>
              <a:defRPr sz="9300"/>
            </a:lvl4pPr>
            <a:lvl5pPr>
              <a:defRPr sz="9300"/>
            </a:lvl5pPr>
            <a:lvl6pPr>
              <a:defRPr sz="9300"/>
            </a:lvl6pPr>
            <a:lvl7pPr>
              <a:defRPr sz="9300"/>
            </a:lvl7pPr>
            <a:lvl8pPr>
              <a:defRPr sz="9300"/>
            </a:lvl8pPr>
            <a:lvl9pPr>
              <a:defRPr sz="9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023237" y="9875521"/>
            <a:ext cx="14156054" cy="18295622"/>
          </a:xfrm>
        </p:spPr>
        <p:txBody>
          <a:bodyPr/>
          <a:lstStyle>
            <a:lvl1pPr marL="0" indent="0">
              <a:buNone/>
              <a:defRPr sz="7500"/>
            </a:lvl1pPr>
            <a:lvl2pPr marL="2133478" indent="0">
              <a:buNone/>
              <a:defRPr sz="6500"/>
            </a:lvl2pPr>
            <a:lvl3pPr marL="4266956" indent="0">
              <a:buNone/>
              <a:defRPr sz="5600"/>
            </a:lvl3pPr>
            <a:lvl4pPr marL="6400434" indent="0">
              <a:buNone/>
              <a:defRPr sz="4700"/>
            </a:lvl4pPr>
            <a:lvl5pPr marL="8533912" indent="0">
              <a:buNone/>
              <a:defRPr sz="4700"/>
            </a:lvl5pPr>
            <a:lvl6pPr marL="10667390" indent="0">
              <a:buNone/>
              <a:defRPr sz="4700"/>
            </a:lvl6pPr>
            <a:lvl7pPr marL="12800868" indent="0">
              <a:buNone/>
              <a:defRPr sz="4700"/>
            </a:lvl7pPr>
            <a:lvl8pPr marL="14934347" indent="0">
              <a:buNone/>
              <a:defRPr sz="4700"/>
            </a:lvl8pPr>
            <a:lvl9pPr marL="17067825"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6FB2A3-5D2A-4800-BDD6-A639736406AC}" type="datetimeFigureOut">
              <a:rPr lang="en-US" smtClean="0"/>
              <a:t>7/21/17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1479558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49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8659477" y="4739648"/>
            <a:ext cx="22219920" cy="23393400"/>
          </a:xfrm>
        </p:spPr>
        <p:txBody>
          <a:bodyPr anchor="t"/>
          <a:lstStyle>
            <a:lvl1pPr marL="0" indent="0">
              <a:buNone/>
              <a:defRPr sz="14900"/>
            </a:lvl1pPr>
            <a:lvl2pPr marL="2133478" indent="0">
              <a:buNone/>
              <a:defRPr sz="13100"/>
            </a:lvl2pPr>
            <a:lvl3pPr marL="4266956" indent="0">
              <a:buNone/>
              <a:defRPr sz="11200"/>
            </a:lvl3pPr>
            <a:lvl4pPr marL="6400434" indent="0">
              <a:buNone/>
              <a:defRPr sz="9300"/>
            </a:lvl4pPr>
            <a:lvl5pPr marL="8533912" indent="0">
              <a:buNone/>
              <a:defRPr sz="9300"/>
            </a:lvl5pPr>
            <a:lvl6pPr marL="10667390" indent="0">
              <a:buNone/>
              <a:defRPr sz="9300"/>
            </a:lvl6pPr>
            <a:lvl7pPr marL="12800868" indent="0">
              <a:buNone/>
              <a:defRPr sz="9300"/>
            </a:lvl7pPr>
            <a:lvl8pPr marL="14934347" indent="0">
              <a:buNone/>
              <a:defRPr sz="9300"/>
            </a:lvl8pPr>
            <a:lvl9pPr marL="17067825" indent="0">
              <a:buNone/>
              <a:defRPr sz="9300"/>
            </a:lvl9pPr>
          </a:lstStyle>
          <a:p>
            <a:r>
              <a:rPr lang="en-US" smtClean="0"/>
              <a:t>Click icon to add picture</a:t>
            </a:r>
            <a:endParaRPr lang="en-US" dirty="0"/>
          </a:p>
        </p:txBody>
      </p:sp>
      <p:sp>
        <p:nvSpPr>
          <p:cNvPr id="4" name="Text Placeholder 3"/>
          <p:cNvSpPr>
            <a:spLocks noGrp="1"/>
          </p:cNvSpPr>
          <p:nvPr>
            <p:ph type="body" sz="half" idx="2"/>
          </p:nvPr>
        </p:nvSpPr>
        <p:spPr>
          <a:xfrm>
            <a:off x="3023237" y="9875521"/>
            <a:ext cx="14156054" cy="18295622"/>
          </a:xfrm>
        </p:spPr>
        <p:txBody>
          <a:bodyPr/>
          <a:lstStyle>
            <a:lvl1pPr marL="0" indent="0">
              <a:buNone/>
              <a:defRPr sz="7500"/>
            </a:lvl1pPr>
            <a:lvl2pPr marL="2133478" indent="0">
              <a:buNone/>
              <a:defRPr sz="6500"/>
            </a:lvl2pPr>
            <a:lvl3pPr marL="4266956" indent="0">
              <a:buNone/>
              <a:defRPr sz="5600"/>
            </a:lvl3pPr>
            <a:lvl4pPr marL="6400434" indent="0">
              <a:buNone/>
              <a:defRPr sz="4700"/>
            </a:lvl4pPr>
            <a:lvl5pPr marL="8533912" indent="0">
              <a:buNone/>
              <a:defRPr sz="4700"/>
            </a:lvl5pPr>
            <a:lvl6pPr marL="10667390" indent="0">
              <a:buNone/>
              <a:defRPr sz="4700"/>
            </a:lvl6pPr>
            <a:lvl7pPr marL="12800868" indent="0">
              <a:buNone/>
              <a:defRPr sz="4700"/>
            </a:lvl7pPr>
            <a:lvl8pPr marL="14934347" indent="0">
              <a:buNone/>
              <a:defRPr sz="4700"/>
            </a:lvl8pPr>
            <a:lvl9pPr marL="17067825"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6FB2A3-5D2A-4800-BDD6-A639736406AC}" type="datetimeFigureOut">
              <a:rPr lang="en-US" smtClean="0"/>
              <a:t>7/21/17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40123605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C6FB2A3-5D2A-4800-BDD6-A639736406AC}" type="datetimeFigureOut">
              <a:rPr lang="en-US" smtClean="0"/>
              <a:t>7/21/17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36821172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1"/>
            <a:ext cx="946404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017522" y="1752601"/>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C6FB2A3-5D2A-4800-BDD6-A639736406AC}" type="datetimeFigureOut">
              <a:rPr lang="en-US" smtClean="0"/>
              <a:t>7/21/17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298800254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8"/>
            <a:ext cx="37856160" cy="6362702"/>
          </a:xfrm>
          <a:prstGeom prst="rect">
            <a:avLst/>
          </a:prstGeom>
        </p:spPr>
        <p:txBody>
          <a:bodyPr vert="horz" lIns="106674" tIns="53337" rIns="106674" bIns="53337"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017520" y="8763000"/>
            <a:ext cx="37856160" cy="20886423"/>
          </a:xfrm>
          <a:prstGeom prst="rect">
            <a:avLst/>
          </a:prstGeom>
        </p:spPr>
        <p:txBody>
          <a:bodyPr vert="horz" lIns="106674" tIns="53337" rIns="106674" bIns="53337"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017520" y="30510488"/>
            <a:ext cx="9875520" cy="1752600"/>
          </a:xfrm>
          <a:prstGeom prst="rect">
            <a:avLst/>
          </a:prstGeom>
        </p:spPr>
        <p:txBody>
          <a:bodyPr vert="horz" lIns="106674" tIns="53337" rIns="106674" bIns="53337" rtlCol="0" anchor="ctr"/>
          <a:lstStyle>
            <a:lvl1pPr algn="l">
              <a:defRPr sz="5600">
                <a:solidFill>
                  <a:schemeClr val="tx1">
                    <a:tint val="75000"/>
                  </a:schemeClr>
                </a:solidFill>
              </a:defRPr>
            </a:lvl1pPr>
          </a:lstStyle>
          <a:p>
            <a:fld id="{6C6FB2A3-5D2A-4800-BDD6-A639736406AC}" type="datetimeFigureOut">
              <a:rPr lang="en-US" smtClean="0"/>
              <a:t>7/21/17</a:t>
            </a:fld>
            <a:endParaRPr lang="en-US"/>
          </a:p>
        </p:txBody>
      </p:sp>
      <p:sp>
        <p:nvSpPr>
          <p:cNvPr id="5" name="Footer Placeholder 4"/>
          <p:cNvSpPr>
            <a:spLocks noGrp="1"/>
          </p:cNvSpPr>
          <p:nvPr>
            <p:ph type="ftr" sz="quarter" idx="3"/>
          </p:nvPr>
        </p:nvSpPr>
        <p:spPr>
          <a:xfrm>
            <a:off x="14538960" y="30510488"/>
            <a:ext cx="14813280" cy="1752600"/>
          </a:xfrm>
          <a:prstGeom prst="rect">
            <a:avLst/>
          </a:prstGeom>
        </p:spPr>
        <p:txBody>
          <a:bodyPr vert="horz" lIns="106674" tIns="53337" rIns="106674" bIns="53337" rtlCol="0" anchor="ctr"/>
          <a:lstStyle>
            <a:lvl1pPr algn="ctr">
              <a:defRPr sz="5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8"/>
            <a:ext cx="9875520" cy="1752600"/>
          </a:xfrm>
          <a:prstGeom prst="rect">
            <a:avLst/>
          </a:prstGeom>
        </p:spPr>
        <p:txBody>
          <a:bodyPr vert="horz" lIns="106674" tIns="53337" rIns="106674" bIns="53337" rtlCol="0" anchor="ctr"/>
          <a:lstStyle>
            <a:lvl1pPr algn="r">
              <a:defRPr sz="5600">
                <a:solidFill>
                  <a:schemeClr val="tx1">
                    <a:tint val="75000"/>
                  </a:schemeClr>
                </a:solidFill>
              </a:defRPr>
            </a:lvl1pPr>
          </a:lstStyle>
          <a:p>
            <a:fld id="{2D672557-EAF0-449A-8FF7-1E7C79DDBF61}" type="slidenum">
              <a:rPr lang="en-US" smtClean="0"/>
              <a:t>‹#›</a:t>
            </a:fld>
            <a:endParaRPr lang="en-US"/>
          </a:p>
        </p:txBody>
      </p:sp>
    </p:spTree>
    <p:extLst>
      <p:ext uri="{BB962C8B-B14F-4D97-AF65-F5344CB8AC3E}">
        <p14:creationId xmlns:p14="http://schemas.microsoft.com/office/powerpoint/2010/main" val="365614063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4266956" rtl="0" eaLnBrk="1" latinLnBrk="0" hangingPunct="1">
        <a:lnSpc>
          <a:spcPct val="90000"/>
        </a:lnSpc>
        <a:spcBef>
          <a:spcPct val="0"/>
        </a:spcBef>
        <a:buNone/>
        <a:defRPr sz="20500" kern="1200">
          <a:solidFill>
            <a:schemeClr val="tx1"/>
          </a:solidFill>
          <a:latin typeface="+mj-lt"/>
          <a:ea typeface="+mj-ea"/>
          <a:cs typeface="+mj-cs"/>
        </a:defRPr>
      </a:lvl1pPr>
    </p:titleStyle>
    <p:bodyStyle>
      <a:lvl1pPr marL="1066739" indent="-1066739" algn="l" defTabSz="4266956" rtl="0" eaLnBrk="1" latinLnBrk="0" hangingPunct="1">
        <a:lnSpc>
          <a:spcPct val="90000"/>
        </a:lnSpc>
        <a:spcBef>
          <a:spcPts val="4666"/>
        </a:spcBef>
        <a:buFont typeface="Arial" panose="020B0604020202020204" pitchFamily="34" charset="0"/>
        <a:buChar char="•"/>
        <a:defRPr sz="13100" kern="1200">
          <a:solidFill>
            <a:schemeClr val="tx1"/>
          </a:solidFill>
          <a:latin typeface="+mn-lt"/>
          <a:ea typeface="+mn-ea"/>
          <a:cs typeface="+mn-cs"/>
        </a:defRPr>
      </a:lvl1pPr>
      <a:lvl2pPr marL="3200217" indent="-1066739" algn="l" defTabSz="4266956" rtl="0" eaLnBrk="1" latinLnBrk="0" hangingPunct="1">
        <a:lnSpc>
          <a:spcPct val="90000"/>
        </a:lnSpc>
        <a:spcBef>
          <a:spcPts val="2333"/>
        </a:spcBef>
        <a:buFont typeface="Arial" panose="020B0604020202020204" pitchFamily="34" charset="0"/>
        <a:buChar char="•"/>
        <a:defRPr sz="11200" kern="1200">
          <a:solidFill>
            <a:schemeClr val="tx1"/>
          </a:solidFill>
          <a:latin typeface="+mn-lt"/>
          <a:ea typeface="+mn-ea"/>
          <a:cs typeface="+mn-cs"/>
        </a:defRPr>
      </a:lvl2pPr>
      <a:lvl3pPr marL="5333695" indent="-1066739" algn="l" defTabSz="4266956" rtl="0" eaLnBrk="1" latinLnBrk="0" hangingPunct="1">
        <a:lnSpc>
          <a:spcPct val="90000"/>
        </a:lnSpc>
        <a:spcBef>
          <a:spcPts val="2333"/>
        </a:spcBef>
        <a:buFont typeface="Arial" panose="020B0604020202020204" pitchFamily="34" charset="0"/>
        <a:buChar char="•"/>
        <a:defRPr sz="9300" kern="1200">
          <a:solidFill>
            <a:schemeClr val="tx1"/>
          </a:solidFill>
          <a:latin typeface="+mn-lt"/>
          <a:ea typeface="+mn-ea"/>
          <a:cs typeface="+mn-cs"/>
        </a:defRPr>
      </a:lvl3pPr>
      <a:lvl4pPr marL="7467173" indent="-1066739" algn="l" defTabSz="4266956" rtl="0" eaLnBrk="1" latinLnBrk="0" hangingPunct="1">
        <a:lnSpc>
          <a:spcPct val="90000"/>
        </a:lnSpc>
        <a:spcBef>
          <a:spcPts val="2333"/>
        </a:spcBef>
        <a:buFont typeface="Arial" panose="020B0604020202020204" pitchFamily="34" charset="0"/>
        <a:buChar char="•"/>
        <a:defRPr sz="8400" kern="1200">
          <a:solidFill>
            <a:schemeClr val="tx1"/>
          </a:solidFill>
          <a:latin typeface="+mn-lt"/>
          <a:ea typeface="+mn-ea"/>
          <a:cs typeface="+mn-cs"/>
        </a:defRPr>
      </a:lvl4pPr>
      <a:lvl5pPr marL="9600651" indent="-1066739" algn="l" defTabSz="4266956" rtl="0" eaLnBrk="1" latinLnBrk="0" hangingPunct="1">
        <a:lnSpc>
          <a:spcPct val="90000"/>
        </a:lnSpc>
        <a:spcBef>
          <a:spcPts val="2333"/>
        </a:spcBef>
        <a:buFont typeface="Arial" panose="020B0604020202020204" pitchFamily="34" charset="0"/>
        <a:buChar char="•"/>
        <a:defRPr sz="8400" kern="1200">
          <a:solidFill>
            <a:schemeClr val="tx1"/>
          </a:solidFill>
          <a:latin typeface="+mn-lt"/>
          <a:ea typeface="+mn-ea"/>
          <a:cs typeface="+mn-cs"/>
        </a:defRPr>
      </a:lvl5pPr>
      <a:lvl6pPr marL="11734129" indent="-1066739" algn="l" defTabSz="4266956" rtl="0" eaLnBrk="1" latinLnBrk="0" hangingPunct="1">
        <a:lnSpc>
          <a:spcPct val="90000"/>
        </a:lnSpc>
        <a:spcBef>
          <a:spcPts val="2333"/>
        </a:spcBef>
        <a:buFont typeface="Arial" panose="020B0604020202020204" pitchFamily="34" charset="0"/>
        <a:buChar char="•"/>
        <a:defRPr sz="8400" kern="1200">
          <a:solidFill>
            <a:schemeClr val="tx1"/>
          </a:solidFill>
          <a:latin typeface="+mn-lt"/>
          <a:ea typeface="+mn-ea"/>
          <a:cs typeface="+mn-cs"/>
        </a:defRPr>
      </a:lvl6pPr>
      <a:lvl7pPr marL="13867608" indent="-1066739" algn="l" defTabSz="4266956" rtl="0" eaLnBrk="1" latinLnBrk="0" hangingPunct="1">
        <a:lnSpc>
          <a:spcPct val="90000"/>
        </a:lnSpc>
        <a:spcBef>
          <a:spcPts val="2333"/>
        </a:spcBef>
        <a:buFont typeface="Arial" panose="020B0604020202020204" pitchFamily="34" charset="0"/>
        <a:buChar char="•"/>
        <a:defRPr sz="8400" kern="1200">
          <a:solidFill>
            <a:schemeClr val="tx1"/>
          </a:solidFill>
          <a:latin typeface="+mn-lt"/>
          <a:ea typeface="+mn-ea"/>
          <a:cs typeface="+mn-cs"/>
        </a:defRPr>
      </a:lvl7pPr>
      <a:lvl8pPr marL="16001086" indent="-1066739" algn="l" defTabSz="4266956" rtl="0" eaLnBrk="1" latinLnBrk="0" hangingPunct="1">
        <a:lnSpc>
          <a:spcPct val="90000"/>
        </a:lnSpc>
        <a:spcBef>
          <a:spcPts val="2333"/>
        </a:spcBef>
        <a:buFont typeface="Arial" panose="020B0604020202020204" pitchFamily="34" charset="0"/>
        <a:buChar char="•"/>
        <a:defRPr sz="8400" kern="1200">
          <a:solidFill>
            <a:schemeClr val="tx1"/>
          </a:solidFill>
          <a:latin typeface="+mn-lt"/>
          <a:ea typeface="+mn-ea"/>
          <a:cs typeface="+mn-cs"/>
        </a:defRPr>
      </a:lvl8pPr>
      <a:lvl9pPr marL="18134564" indent="-1066739" algn="l" defTabSz="4266956" rtl="0" eaLnBrk="1" latinLnBrk="0" hangingPunct="1">
        <a:lnSpc>
          <a:spcPct val="90000"/>
        </a:lnSpc>
        <a:spcBef>
          <a:spcPts val="2333"/>
        </a:spcBef>
        <a:buFont typeface="Arial" panose="020B0604020202020204" pitchFamily="34" charset="0"/>
        <a:buChar char="•"/>
        <a:defRPr sz="8400" kern="1200">
          <a:solidFill>
            <a:schemeClr val="tx1"/>
          </a:solidFill>
          <a:latin typeface="+mn-lt"/>
          <a:ea typeface="+mn-ea"/>
          <a:cs typeface="+mn-cs"/>
        </a:defRPr>
      </a:lvl9pPr>
    </p:bodyStyle>
    <p:otherStyle>
      <a:defPPr>
        <a:defRPr lang="en-US"/>
      </a:defPPr>
      <a:lvl1pPr marL="0" algn="l" defTabSz="4266956" rtl="0" eaLnBrk="1" latinLnBrk="0" hangingPunct="1">
        <a:defRPr sz="8400" kern="1200">
          <a:solidFill>
            <a:schemeClr val="tx1"/>
          </a:solidFill>
          <a:latin typeface="+mn-lt"/>
          <a:ea typeface="+mn-ea"/>
          <a:cs typeface="+mn-cs"/>
        </a:defRPr>
      </a:lvl1pPr>
      <a:lvl2pPr marL="2133478" algn="l" defTabSz="4266956" rtl="0" eaLnBrk="1" latinLnBrk="0" hangingPunct="1">
        <a:defRPr sz="8400" kern="1200">
          <a:solidFill>
            <a:schemeClr val="tx1"/>
          </a:solidFill>
          <a:latin typeface="+mn-lt"/>
          <a:ea typeface="+mn-ea"/>
          <a:cs typeface="+mn-cs"/>
        </a:defRPr>
      </a:lvl2pPr>
      <a:lvl3pPr marL="4266956" algn="l" defTabSz="4266956" rtl="0" eaLnBrk="1" latinLnBrk="0" hangingPunct="1">
        <a:defRPr sz="8400" kern="1200">
          <a:solidFill>
            <a:schemeClr val="tx1"/>
          </a:solidFill>
          <a:latin typeface="+mn-lt"/>
          <a:ea typeface="+mn-ea"/>
          <a:cs typeface="+mn-cs"/>
        </a:defRPr>
      </a:lvl3pPr>
      <a:lvl4pPr marL="6400434" algn="l" defTabSz="4266956" rtl="0" eaLnBrk="1" latinLnBrk="0" hangingPunct="1">
        <a:defRPr sz="8400" kern="1200">
          <a:solidFill>
            <a:schemeClr val="tx1"/>
          </a:solidFill>
          <a:latin typeface="+mn-lt"/>
          <a:ea typeface="+mn-ea"/>
          <a:cs typeface="+mn-cs"/>
        </a:defRPr>
      </a:lvl4pPr>
      <a:lvl5pPr marL="8533912" algn="l" defTabSz="4266956" rtl="0" eaLnBrk="1" latinLnBrk="0" hangingPunct="1">
        <a:defRPr sz="8400" kern="1200">
          <a:solidFill>
            <a:schemeClr val="tx1"/>
          </a:solidFill>
          <a:latin typeface="+mn-lt"/>
          <a:ea typeface="+mn-ea"/>
          <a:cs typeface="+mn-cs"/>
        </a:defRPr>
      </a:lvl5pPr>
      <a:lvl6pPr marL="10667390" algn="l" defTabSz="4266956" rtl="0" eaLnBrk="1" latinLnBrk="0" hangingPunct="1">
        <a:defRPr sz="8400" kern="1200">
          <a:solidFill>
            <a:schemeClr val="tx1"/>
          </a:solidFill>
          <a:latin typeface="+mn-lt"/>
          <a:ea typeface="+mn-ea"/>
          <a:cs typeface="+mn-cs"/>
        </a:defRPr>
      </a:lvl6pPr>
      <a:lvl7pPr marL="12800868" algn="l" defTabSz="4266956" rtl="0" eaLnBrk="1" latinLnBrk="0" hangingPunct="1">
        <a:defRPr sz="8400" kern="1200">
          <a:solidFill>
            <a:schemeClr val="tx1"/>
          </a:solidFill>
          <a:latin typeface="+mn-lt"/>
          <a:ea typeface="+mn-ea"/>
          <a:cs typeface="+mn-cs"/>
        </a:defRPr>
      </a:lvl7pPr>
      <a:lvl8pPr marL="14934347" algn="l" defTabSz="4266956" rtl="0" eaLnBrk="1" latinLnBrk="0" hangingPunct="1">
        <a:defRPr sz="8400" kern="1200">
          <a:solidFill>
            <a:schemeClr val="tx1"/>
          </a:solidFill>
          <a:latin typeface="+mn-lt"/>
          <a:ea typeface="+mn-ea"/>
          <a:cs typeface="+mn-cs"/>
        </a:defRPr>
      </a:lvl8pPr>
      <a:lvl9pPr marL="17067825" algn="l" defTabSz="4266956" rtl="0" eaLnBrk="1" latinLnBrk="0" hangingPunct="1">
        <a:defRPr sz="8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2.gif"/><Relationship Id="rId20" Type="http://schemas.openxmlformats.org/officeDocument/2006/relationships/diagramData" Target="../diagrams/data3.xml"/><Relationship Id="rId21" Type="http://schemas.openxmlformats.org/officeDocument/2006/relationships/diagramLayout" Target="../diagrams/layout3.xml"/><Relationship Id="rId22" Type="http://schemas.openxmlformats.org/officeDocument/2006/relationships/diagramQuickStyle" Target="../diagrams/quickStyle3.xml"/><Relationship Id="rId23" Type="http://schemas.openxmlformats.org/officeDocument/2006/relationships/diagramColors" Target="../diagrams/colors3.xml"/><Relationship Id="rId24" Type="http://schemas.microsoft.com/office/2007/relationships/diagramDrawing" Target="../diagrams/drawing3.xml"/><Relationship Id="rId25" Type="http://schemas.openxmlformats.org/officeDocument/2006/relationships/diagramData" Target="../diagrams/data4.xml"/><Relationship Id="rId26" Type="http://schemas.openxmlformats.org/officeDocument/2006/relationships/diagramLayout" Target="../diagrams/layout4.xml"/><Relationship Id="rId27" Type="http://schemas.openxmlformats.org/officeDocument/2006/relationships/diagramQuickStyle" Target="../diagrams/quickStyle4.xml"/><Relationship Id="rId28" Type="http://schemas.openxmlformats.org/officeDocument/2006/relationships/diagramColors" Target="../diagrams/colors4.xml"/><Relationship Id="rId29" Type="http://schemas.microsoft.com/office/2007/relationships/diagramDrawing" Target="../diagrams/drawing4.xml"/><Relationship Id="rId30" Type="http://schemas.openxmlformats.org/officeDocument/2006/relationships/image" Target="../media/image9.jpg"/><Relationship Id="rId10" Type="http://schemas.openxmlformats.org/officeDocument/2006/relationships/image" Target="../media/image3.jpg"/><Relationship Id="rId11" Type="http://schemas.openxmlformats.org/officeDocument/2006/relationships/image" Target="../media/image4.jpg"/><Relationship Id="rId12" Type="http://schemas.openxmlformats.org/officeDocument/2006/relationships/diagramData" Target="../diagrams/data2.xml"/><Relationship Id="rId13" Type="http://schemas.openxmlformats.org/officeDocument/2006/relationships/diagramLayout" Target="../diagrams/layout2.xml"/><Relationship Id="rId14" Type="http://schemas.openxmlformats.org/officeDocument/2006/relationships/diagramQuickStyle" Target="../diagrams/quickStyle2.xml"/><Relationship Id="rId15" Type="http://schemas.openxmlformats.org/officeDocument/2006/relationships/diagramColors" Target="../diagrams/colors2.xml"/><Relationship Id="rId16" Type="http://schemas.microsoft.com/office/2007/relationships/diagramDrawing" Target="../diagrams/drawing2.xml"/><Relationship Id="rId17" Type="http://schemas.openxmlformats.org/officeDocument/2006/relationships/image" Target="../media/image5.jpg"/><Relationship Id="rId18" Type="http://schemas.openxmlformats.org/officeDocument/2006/relationships/image" Target="../media/image6.jpg"/><Relationship Id="rId19" Type="http://schemas.openxmlformats.org/officeDocument/2006/relationships/image" Target="../media/image7.jpeg"/><Relationship Id="rId1" Type="http://schemas.openxmlformats.org/officeDocument/2006/relationships/slideLayout" Target="../slideLayouts/slideLayout7.xml"/><Relationship Id="rId2" Type="http://schemas.openxmlformats.org/officeDocument/2006/relationships/notesSlide" Target="../notesSlides/notesSlide1.xml"/><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8"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8" name="Diagram 97"/>
          <p:cNvGraphicFramePr/>
          <p:nvPr>
            <p:extLst>
              <p:ext uri="{D42A27DB-BD31-4B8C-83A1-F6EECF244321}">
                <p14:modId xmlns:p14="http://schemas.microsoft.com/office/powerpoint/2010/main" val="301146376"/>
              </p:ext>
            </p:extLst>
          </p:nvPr>
        </p:nvGraphicFramePr>
        <p:xfrm>
          <a:off x="35923923" y="11632001"/>
          <a:ext cx="7207947" cy="82982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p:cNvSpPr txBox="1"/>
          <p:nvPr/>
        </p:nvSpPr>
        <p:spPr>
          <a:xfrm>
            <a:off x="1173561" y="573190"/>
            <a:ext cx="30228443" cy="1277267"/>
          </a:xfrm>
          <a:prstGeom prst="rect">
            <a:avLst/>
          </a:prstGeom>
          <a:noFill/>
        </p:spPr>
        <p:txBody>
          <a:bodyPr wrap="square" lIns="106674" tIns="53337" rIns="106674" bIns="53337" rtlCol="0">
            <a:spAutoFit/>
          </a:bodyPr>
          <a:lstStyle/>
          <a:p>
            <a:r>
              <a:rPr lang="en-US" b="1" dirty="0" smtClean="0">
                <a:effectLst>
                  <a:outerShdw blurRad="50800" dist="38100" dir="2700000" algn="tl" rotWithShape="0">
                    <a:prstClr val="black">
                      <a:alpha val="40000"/>
                    </a:prstClr>
                  </a:outerShdw>
                </a:effectLst>
                <a:latin typeface="+mj-lt"/>
              </a:rPr>
              <a:t>Testing the Uniqueness of Black Acting Methods</a:t>
            </a:r>
            <a:endParaRPr lang="en-US" b="1" dirty="0">
              <a:effectLst>
                <a:outerShdw blurRad="50800" dist="38100" dir="2700000" algn="tl" rotWithShape="0">
                  <a:prstClr val="black">
                    <a:alpha val="40000"/>
                  </a:prstClr>
                </a:outerShdw>
              </a:effectLst>
              <a:latin typeface="+mj-lt"/>
            </a:endParaRPr>
          </a:p>
        </p:txBody>
      </p:sp>
      <p:sp>
        <p:nvSpPr>
          <p:cNvPr id="3" name="TextBox 2"/>
          <p:cNvSpPr txBox="1"/>
          <p:nvPr/>
        </p:nvSpPr>
        <p:spPr>
          <a:xfrm>
            <a:off x="1310266" y="4332073"/>
            <a:ext cx="13054310" cy="754047"/>
          </a:xfrm>
          <a:prstGeom prst="rect">
            <a:avLst/>
          </a:prstGeom>
          <a:solidFill>
            <a:schemeClr val="accent1">
              <a:lumMod val="75000"/>
            </a:schemeClr>
          </a:solidFill>
        </p:spPr>
        <p:txBody>
          <a:bodyPr wrap="square" lIns="106674" tIns="53337" rIns="106674" bIns="53337" rtlCol="0">
            <a:spAutoFit/>
          </a:bodyPr>
          <a:lstStyle/>
          <a:p>
            <a:r>
              <a:rPr lang="en-US" sz="4200" b="1" dirty="0">
                <a:solidFill>
                  <a:schemeClr val="bg1"/>
                </a:solidFill>
              </a:rPr>
              <a:t>Background</a:t>
            </a:r>
          </a:p>
        </p:txBody>
      </p:sp>
      <p:sp>
        <p:nvSpPr>
          <p:cNvPr id="22" name="TextBox 21"/>
          <p:cNvSpPr txBox="1"/>
          <p:nvPr/>
        </p:nvSpPr>
        <p:spPr>
          <a:xfrm>
            <a:off x="15592656" y="18081165"/>
            <a:ext cx="13177422" cy="754047"/>
          </a:xfrm>
          <a:prstGeom prst="rect">
            <a:avLst/>
          </a:prstGeom>
          <a:solidFill>
            <a:schemeClr val="accent1">
              <a:lumMod val="75000"/>
            </a:schemeClr>
          </a:solidFill>
        </p:spPr>
        <p:txBody>
          <a:bodyPr wrap="square" lIns="106674" tIns="53337" rIns="106674" bIns="53337" rtlCol="0">
            <a:spAutoFit/>
          </a:bodyPr>
          <a:lstStyle/>
          <a:p>
            <a:r>
              <a:rPr lang="en-US" sz="4200" b="1" dirty="0" smtClean="0">
                <a:solidFill>
                  <a:schemeClr val="bg1"/>
                </a:solidFill>
              </a:rPr>
              <a:t>Themes</a:t>
            </a:r>
            <a:endParaRPr lang="en-US" sz="4200" b="1" dirty="0">
              <a:solidFill>
                <a:schemeClr val="bg1"/>
              </a:solidFill>
            </a:endParaRPr>
          </a:p>
        </p:txBody>
      </p:sp>
      <p:sp>
        <p:nvSpPr>
          <p:cNvPr id="30" name="TextBox 29"/>
          <p:cNvSpPr txBox="1"/>
          <p:nvPr/>
        </p:nvSpPr>
        <p:spPr>
          <a:xfrm>
            <a:off x="30427745" y="4332154"/>
            <a:ext cx="12992147" cy="754047"/>
          </a:xfrm>
          <a:prstGeom prst="rect">
            <a:avLst/>
          </a:prstGeom>
          <a:solidFill>
            <a:schemeClr val="accent1">
              <a:lumMod val="75000"/>
            </a:schemeClr>
          </a:solidFill>
        </p:spPr>
        <p:txBody>
          <a:bodyPr wrap="square" lIns="106674" tIns="53337" rIns="106674" bIns="53337" rtlCol="0">
            <a:spAutoFit/>
          </a:bodyPr>
          <a:lstStyle/>
          <a:p>
            <a:r>
              <a:rPr lang="en-US" sz="4200" b="1" dirty="0" smtClean="0">
                <a:solidFill>
                  <a:schemeClr val="bg1"/>
                </a:solidFill>
              </a:rPr>
              <a:t>Featured Acting Teacher</a:t>
            </a:r>
            <a:endParaRPr lang="en-US" sz="4200" b="1" dirty="0">
              <a:solidFill>
                <a:schemeClr val="bg1"/>
              </a:solidFill>
            </a:endParaRPr>
          </a:p>
        </p:txBody>
      </p:sp>
      <p:sp>
        <p:nvSpPr>
          <p:cNvPr id="34" name="TextBox 33"/>
          <p:cNvSpPr txBox="1"/>
          <p:nvPr/>
        </p:nvSpPr>
        <p:spPr>
          <a:xfrm>
            <a:off x="30238344" y="20085119"/>
            <a:ext cx="13167360" cy="754047"/>
          </a:xfrm>
          <a:prstGeom prst="rect">
            <a:avLst/>
          </a:prstGeom>
          <a:solidFill>
            <a:schemeClr val="accent1">
              <a:lumMod val="75000"/>
            </a:schemeClr>
          </a:solidFill>
        </p:spPr>
        <p:txBody>
          <a:bodyPr wrap="square" lIns="106674" tIns="53337" rIns="106674" bIns="53337" rtlCol="0">
            <a:spAutoFit/>
          </a:bodyPr>
          <a:lstStyle/>
          <a:p>
            <a:r>
              <a:rPr lang="en-US" sz="4200" b="1" dirty="0">
                <a:solidFill>
                  <a:schemeClr val="bg1"/>
                </a:solidFill>
              </a:rPr>
              <a:t>References</a:t>
            </a:r>
          </a:p>
        </p:txBody>
      </p:sp>
      <p:sp>
        <p:nvSpPr>
          <p:cNvPr id="49" name="TextBox 48"/>
          <p:cNvSpPr txBox="1"/>
          <p:nvPr/>
        </p:nvSpPr>
        <p:spPr>
          <a:xfrm>
            <a:off x="30238344" y="27846520"/>
            <a:ext cx="13167360" cy="754047"/>
          </a:xfrm>
          <a:prstGeom prst="rect">
            <a:avLst/>
          </a:prstGeom>
          <a:solidFill>
            <a:schemeClr val="bg1">
              <a:lumMod val="65000"/>
            </a:schemeClr>
          </a:solidFill>
          <a:ln>
            <a:solidFill>
              <a:schemeClr val="accent1">
                <a:shade val="50000"/>
              </a:schemeClr>
            </a:solidFill>
          </a:ln>
        </p:spPr>
        <p:txBody>
          <a:bodyPr wrap="square" lIns="106674" tIns="53337" rIns="106674" bIns="53337" rtlCol="0">
            <a:spAutoFit/>
          </a:bodyPr>
          <a:lstStyle/>
          <a:p>
            <a:r>
              <a:rPr lang="en-US" sz="4200" b="1" dirty="0">
                <a:solidFill>
                  <a:schemeClr val="bg1"/>
                </a:solidFill>
              </a:rPr>
              <a:t>Acknowledgements</a:t>
            </a:r>
          </a:p>
        </p:txBody>
      </p:sp>
      <p:sp>
        <p:nvSpPr>
          <p:cNvPr id="51" name="TextBox 50"/>
          <p:cNvSpPr txBox="1"/>
          <p:nvPr/>
        </p:nvSpPr>
        <p:spPr>
          <a:xfrm>
            <a:off x="30238344" y="28543016"/>
            <a:ext cx="13167360" cy="1454238"/>
          </a:xfrm>
          <a:prstGeom prst="rect">
            <a:avLst/>
          </a:prstGeom>
          <a:noFill/>
        </p:spPr>
        <p:txBody>
          <a:bodyPr wrap="square" lIns="106674" tIns="53337" rIns="106674" bIns="53337" rtlCol="0">
            <a:spAutoFit/>
          </a:bodyPr>
          <a:lstStyle/>
          <a:p>
            <a:pPr marL="685800" indent="-685800">
              <a:lnSpc>
                <a:spcPct val="150000"/>
              </a:lnSpc>
              <a:buFont typeface="Wingdings" charset="2"/>
              <a:buChar char="Ø"/>
            </a:pPr>
            <a:r>
              <a:rPr lang="en-US" sz="3000" dirty="0" smtClean="0"/>
              <a:t>Deborah </a:t>
            </a:r>
            <a:r>
              <a:rPr lang="en-US" sz="3000" dirty="0" err="1" smtClean="0"/>
              <a:t>Kinghorn</a:t>
            </a:r>
            <a:r>
              <a:rPr lang="en-US" sz="3000" dirty="0" smtClean="0"/>
              <a:t> &amp; Dr. David Richman</a:t>
            </a:r>
          </a:p>
          <a:p>
            <a:pPr marL="685800" indent="-685800">
              <a:lnSpc>
                <a:spcPct val="150000"/>
              </a:lnSpc>
              <a:buFont typeface="Wingdings" charset="2"/>
              <a:buChar char="Ø"/>
            </a:pPr>
            <a:r>
              <a:rPr lang="en-US" sz="3000" dirty="0" smtClean="0"/>
              <a:t>The UNH McNair Scholars Program</a:t>
            </a:r>
            <a:endParaRPr lang="en-US" sz="3000" dirty="0"/>
          </a:p>
        </p:txBody>
      </p:sp>
      <p:sp>
        <p:nvSpPr>
          <p:cNvPr id="52" name="TextBox 51"/>
          <p:cNvSpPr txBox="1"/>
          <p:nvPr/>
        </p:nvSpPr>
        <p:spPr>
          <a:xfrm>
            <a:off x="30238344" y="30242445"/>
            <a:ext cx="13167360" cy="754047"/>
          </a:xfrm>
          <a:prstGeom prst="rect">
            <a:avLst/>
          </a:prstGeom>
          <a:solidFill>
            <a:schemeClr val="bg1">
              <a:lumMod val="65000"/>
            </a:schemeClr>
          </a:solidFill>
        </p:spPr>
        <p:txBody>
          <a:bodyPr wrap="square" lIns="106674" tIns="53337" rIns="106674" bIns="53337" rtlCol="0">
            <a:spAutoFit/>
          </a:bodyPr>
          <a:lstStyle/>
          <a:p>
            <a:r>
              <a:rPr lang="en-US" sz="4200" b="1" dirty="0">
                <a:solidFill>
                  <a:schemeClr val="bg1"/>
                </a:solidFill>
              </a:rPr>
              <a:t>Contact Information</a:t>
            </a:r>
          </a:p>
        </p:txBody>
      </p:sp>
      <p:sp>
        <p:nvSpPr>
          <p:cNvPr id="53" name="TextBox 52"/>
          <p:cNvSpPr txBox="1"/>
          <p:nvPr/>
        </p:nvSpPr>
        <p:spPr>
          <a:xfrm>
            <a:off x="30470363" y="20786005"/>
            <a:ext cx="11197406" cy="6755690"/>
          </a:xfrm>
          <a:prstGeom prst="rect">
            <a:avLst/>
          </a:prstGeom>
          <a:noFill/>
        </p:spPr>
        <p:txBody>
          <a:bodyPr wrap="square" lIns="106674" tIns="53337" rIns="106674" bIns="53337" rtlCol="0">
            <a:spAutoFit/>
          </a:bodyPr>
          <a:lstStyle/>
          <a:p>
            <a:r>
              <a:rPr lang="en-US" sz="1800" dirty="0"/>
              <a:t>Adler, Stella. </a:t>
            </a:r>
            <a:r>
              <a:rPr lang="en-US" sz="1800" i="1" dirty="0"/>
              <a:t>Stella Adler: The Art of Acting. </a:t>
            </a:r>
            <a:r>
              <a:rPr lang="en-US" sz="1800" dirty="0"/>
              <a:t>Ed. Howard </a:t>
            </a:r>
            <a:r>
              <a:rPr lang="en-US" sz="1800" dirty="0" err="1"/>
              <a:t>Kissel</a:t>
            </a:r>
            <a:r>
              <a:rPr lang="en-US" sz="1800" dirty="0"/>
              <a:t>. New York: Applause Books, 2000. Print</a:t>
            </a:r>
            <a:r>
              <a:rPr lang="en-US" sz="1800" dirty="0" smtClean="0"/>
              <a:t>.</a:t>
            </a:r>
          </a:p>
          <a:p>
            <a:endParaRPr lang="en-US" sz="1800" dirty="0"/>
          </a:p>
          <a:p>
            <a:r>
              <a:rPr lang="en-US" sz="1800" dirty="0"/>
              <a:t>Devine-Sullivan, Maggie. “Meet Our New Associate Professor of Theater! </a:t>
            </a:r>
            <a:r>
              <a:rPr lang="en-US" sz="1800" i="1" dirty="0" err="1"/>
              <a:t>Theater.dartmouth.edu</a:t>
            </a:r>
            <a:r>
              <a:rPr lang="en-US" sz="1800" i="1" dirty="0"/>
              <a:t>. </a:t>
            </a:r>
            <a:r>
              <a:rPr lang="en-US" sz="1800" dirty="0"/>
              <a:t>Trustees of Dartmouth College, 19 Jun. 2017. Web. 21 Jul. 2017</a:t>
            </a:r>
            <a:r>
              <a:rPr lang="en-US" sz="1800" dirty="0" smtClean="0"/>
              <a:t>.</a:t>
            </a:r>
            <a:endParaRPr lang="en-US" sz="1800" dirty="0"/>
          </a:p>
          <a:p>
            <a:r>
              <a:rPr lang="en-US" sz="1800" dirty="0"/>
              <a:t> </a:t>
            </a:r>
          </a:p>
          <a:p>
            <a:r>
              <a:rPr lang="en-US" sz="1800" dirty="0" err="1"/>
              <a:t>Luckett</a:t>
            </a:r>
            <a:r>
              <a:rPr lang="en-US" sz="1800" dirty="0"/>
              <a:t>, </a:t>
            </a:r>
            <a:r>
              <a:rPr lang="en-US" sz="1800" dirty="0" err="1"/>
              <a:t>Sharrell</a:t>
            </a:r>
            <a:r>
              <a:rPr lang="en-US" sz="1800" dirty="0"/>
              <a:t> D., and Tia M. Shaffer. </a:t>
            </a:r>
            <a:r>
              <a:rPr lang="en-US" sz="1800" i="1" dirty="0"/>
              <a:t>Black Acting Methods: Critical Approaches. </a:t>
            </a:r>
            <a:r>
              <a:rPr lang="en-US" sz="1800" dirty="0"/>
              <a:t>London: </a:t>
            </a:r>
            <a:r>
              <a:rPr lang="en-US" sz="1800" dirty="0" err="1"/>
              <a:t>Routledge</a:t>
            </a:r>
            <a:r>
              <a:rPr lang="en-US" sz="1800" dirty="0"/>
              <a:t>, 2017. Print</a:t>
            </a:r>
            <a:r>
              <a:rPr lang="en-US" sz="1800" dirty="0" smtClean="0"/>
              <a:t>.</a:t>
            </a:r>
          </a:p>
          <a:p>
            <a:endParaRPr lang="en-US" sz="1800" dirty="0"/>
          </a:p>
          <a:p>
            <a:r>
              <a:rPr lang="en-US" sz="1800" dirty="0" err="1" smtClean="0"/>
              <a:t>Magershack</a:t>
            </a:r>
            <a:r>
              <a:rPr lang="en-US" sz="1800" dirty="0"/>
              <a:t>, David. “Stanislavsky.” </a:t>
            </a:r>
            <a:r>
              <a:rPr lang="en-US" sz="1800" i="1" dirty="0"/>
              <a:t>The Theory of the Modern Stage. </a:t>
            </a:r>
            <a:r>
              <a:rPr lang="en-US" sz="1800" dirty="0"/>
              <a:t>Ed. Eric Bentley. Milwaukee, WI: Applause Theater Book Publishers, 1968,</a:t>
            </a:r>
            <a:r>
              <a:rPr lang="en-US" sz="1800" i="1" dirty="0"/>
              <a:t> </a:t>
            </a:r>
            <a:r>
              <a:rPr lang="en-US" sz="1800" dirty="0"/>
              <a:t>pp. 219-274.</a:t>
            </a:r>
          </a:p>
          <a:p>
            <a:r>
              <a:rPr lang="en-US" sz="1800" dirty="0"/>
              <a:t> </a:t>
            </a:r>
          </a:p>
          <a:p>
            <a:r>
              <a:rPr lang="en-US" sz="1800" dirty="0" err="1"/>
              <a:t>Meisner</a:t>
            </a:r>
            <a:r>
              <a:rPr lang="en-US" sz="1800" dirty="0"/>
              <a:t>, Sanford, and Dennis </a:t>
            </a:r>
            <a:r>
              <a:rPr lang="en-US" sz="1800" dirty="0" err="1"/>
              <a:t>Longwell</a:t>
            </a:r>
            <a:r>
              <a:rPr lang="en-US" sz="1800" dirty="0"/>
              <a:t>. </a:t>
            </a:r>
            <a:r>
              <a:rPr lang="en-US" sz="1800" i="1" dirty="0"/>
              <a:t>Sanford </a:t>
            </a:r>
            <a:r>
              <a:rPr lang="en-US" sz="1800" i="1" dirty="0" err="1"/>
              <a:t>Meisner</a:t>
            </a:r>
            <a:r>
              <a:rPr lang="en-US" sz="1800" i="1" dirty="0"/>
              <a:t> on Acting. </a:t>
            </a:r>
            <a:r>
              <a:rPr lang="en-US" sz="1800" dirty="0"/>
              <a:t>New York: Random House, Inc., 1987</a:t>
            </a:r>
            <a:r>
              <a:rPr lang="en-US" sz="1800" dirty="0" smtClean="0"/>
              <a:t>.</a:t>
            </a:r>
          </a:p>
          <a:p>
            <a:endParaRPr lang="en-US" sz="1800" dirty="0"/>
          </a:p>
          <a:p>
            <a:r>
              <a:rPr lang="en-US" sz="1800" dirty="0" err="1"/>
              <a:t>N.a</a:t>
            </a:r>
            <a:r>
              <a:rPr lang="en-US" sz="1800" dirty="0"/>
              <a:t>. “Monica White </a:t>
            </a:r>
            <a:r>
              <a:rPr lang="en-US" sz="1800" dirty="0" err="1"/>
              <a:t>Ndounou</a:t>
            </a:r>
            <a:r>
              <a:rPr lang="en-US" sz="1800" dirty="0"/>
              <a:t>” </a:t>
            </a:r>
            <a:r>
              <a:rPr lang="en-US" sz="1800" i="1" dirty="0" err="1"/>
              <a:t>Dramadance.tufts.edu</a:t>
            </a:r>
            <a:r>
              <a:rPr lang="en-US" sz="1800" i="1" dirty="0"/>
              <a:t>. </a:t>
            </a:r>
            <a:r>
              <a:rPr lang="en-US" sz="1800" dirty="0"/>
              <a:t>Tufts University, 2017. Web. 21 Jul. 2017</a:t>
            </a:r>
            <a:r>
              <a:rPr lang="en-US" sz="1800" dirty="0" smtClean="0"/>
              <a:t>.</a:t>
            </a:r>
          </a:p>
          <a:p>
            <a:endParaRPr lang="en-US" sz="1800" dirty="0"/>
          </a:p>
          <a:p>
            <a:r>
              <a:rPr lang="en-US" sz="1800" dirty="0" err="1"/>
              <a:t>Ndounou</a:t>
            </a:r>
            <a:r>
              <a:rPr lang="en-US" sz="1800" dirty="0"/>
              <a:t>, Monica White. "Encountering Black Culture in Acting Classrooms and beyond." </a:t>
            </a:r>
            <a:r>
              <a:rPr lang="en-US" sz="1800" i="1" dirty="0"/>
              <a:t>Theatre Topics</a:t>
            </a:r>
            <a:r>
              <a:rPr lang="en-US" sz="1800" dirty="0"/>
              <a:t>, vol. 19, no. 1, Mar. 2009, pp. 95-102. </a:t>
            </a:r>
            <a:r>
              <a:rPr lang="en-US" sz="1800" dirty="0" err="1"/>
              <a:t>EBSCO</a:t>
            </a:r>
            <a:r>
              <a:rPr lang="en-US" sz="1800" i="1" dirty="0" err="1"/>
              <a:t>host</a:t>
            </a:r>
            <a:r>
              <a:rPr lang="en-US" sz="1800" dirty="0"/>
              <a:t>, </a:t>
            </a:r>
            <a:r>
              <a:rPr lang="en-US" sz="1800" dirty="0" err="1"/>
              <a:t>search.ebscohost.com</a:t>
            </a:r>
            <a:r>
              <a:rPr lang="en-US" sz="1800" dirty="0"/>
              <a:t>/</a:t>
            </a:r>
            <a:r>
              <a:rPr lang="en-US" sz="1800" dirty="0" err="1"/>
              <a:t>login.aspx?direct</a:t>
            </a:r>
            <a:r>
              <a:rPr lang="en-US" sz="1800" dirty="0"/>
              <a:t>=</a:t>
            </a:r>
            <a:r>
              <a:rPr lang="en-US" sz="1800" dirty="0" err="1"/>
              <a:t>true&amp;db</a:t>
            </a:r>
            <a:r>
              <a:rPr lang="en-US" sz="1800" dirty="0"/>
              <a:t>=a9h&amp;AN=37012006&amp;site=</a:t>
            </a:r>
            <a:r>
              <a:rPr lang="en-US" sz="1800" dirty="0" err="1"/>
              <a:t>ehost</a:t>
            </a:r>
            <a:r>
              <a:rPr lang="en-US" sz="1800" dirty="0"/>
              <a:t>-live</a:t>
            </a:r>
            <a:r>
              <a:rPr lang="en-US" sz="1800" dirty="0" smtClean="0"/>
              <a:t>.</a:t>
            </a:r>
            <a:endParaRPr lang="en-US" sz="1800" dirty="0"/>
          </a:p>
          <a:p>
            <a:r>
              <a:rPr lang="en-US" sz="1800" dirty="0"/>
              <a:t> </a:t>
            </a:r>
          </a:p>
          <a:p>
            <a:r>
              <a:rPr lang="en-US" sz="1800" dirty="0" err="1"/>
              <a:t>Pettiford-Wates</a:t>
            </a:r>
            <a:r>
              <a:rPr lang="en-US" sz="1800" dirty="0"/>
              <a:t>, </a:t>
            </a:r>
            <a:r>
              <a:rPr lang="en-US" sz="1800" dirty="0" err="1"/>
              <a:t>Tawnya</a:t>
            </a:r>
            <a:r>
              <a:rPr lang="en-US" sz="1800" dirty="0"/>
              <a:t>. “Ritual Poetic Drama Within the African Continuum.” </a:t>
            </a:r>
            <a:r>
              <a:rPr lang="en-US" sz="1800" i="1" dirty="0"/>
              <a:t>Black Acting Methods: Critical Approaches</a:t>
            </a:r>
            <a:r>
              <a:rPr lang="en-US" sz="1800" dirty="0"/>
              <a:t>, edited by </a:t>
            </a:r>
            <a:r>
              <a:rPr lang="en-US" sz="1800" dirty="0" err="1"/>
              <a:t>Sharrell</a:t>
            </a:r>
            <a:r>
              <a:rPr lang="en-US" sz="1800" dirty="0"/>
              <a:t> D. </a:t>
            </a:r>
            <a:r>
              <a:rPr lang="en-US" sz="1800" dirty="0" err="1"/>
              <a:t>Luckett</a:t>
            </a:r>
            <a:r>
              <a:rPr lang="en-US" sz="1800" dirty="0"/>
              <a:t> and Tia M. Shaffer. London: </a:t>
            </a:r>
            <a:r>
              <a:rPr lang="en-US" sz="1800" dirty="0" err="1"/>
              <a:t>Routledge</a:t>
            </a:r>
            <a:r>
              <a:rPr lang="en-US" sz="1800" dirty="0"/>
              <a:t>, 2017, pp. 106-122</a:t>
            </a:r>
            <a:r>
              <a:rPr lang="en-US" sz="1800" dirty="0" smtClean="0"/>
              <a:t>.</a:t>
            </a:r>
          </a:p>
          <a:p>
            <a:endParaRPr lang="en-US" sz="1800" dirty="0"/>
          </a:p>
          <a:p>
            <a:r>
              <a:rPr lang="en-US" sz="1800" dirty="0" smtClean="0"/>
              <a:t>Strasberg</a:t>
            </a:r>
            <a:r>
              <a:rPr lang="en-US" sz="1800" dirty="0"/>
              <a:t>, Lee. </a:t>
            </a:r>
            <a:r>
              <a:rPr lang="en-US" sz="1800" i="1" dirty="0"/>
              <a:t>A Dream of Passion: The Development of the Method. </a:t>
            </a:r>
            <a:r>
              <a:rPr lang="en-US" sz="1800" dirty="0"/>
              <a:t>Boston, </a:t>
            </a:r>
            <a:r>
              <a:rPr lang="en-US" sz="1800" dirty="0" err="1"/>
              <a:t>Davada</a:t>
            </a:r>
            <a:r>
              <a:rPr lang="en-US" sz="1800" dirty="0"/>
              <a:t> Enterprises, LTD., 1987.</a:t>
            </a:r>
          </a:p>
          <a:p>
            <a:r>
              <a:rPr lang="en-US" sz="1800" dirty="0"/>
              <a:t>  </a:t>
            </a:r>
          </a:p>
          <a:p>
            <a:r>
              <a:rPr lang="en-US" sz="1800" dirty="0" err="1"/>
              <a:t>N.a</a:t>
            </a:r>
            <a:r>
              <a:rPr lang="en-US" sz="1800" dirty="0"/>
              <a:t>. “Venn Diagram.” </a:t>
            </a:r>
            <a:r>
              <a:rPr lang="en-US" sz="1800" dirty="0" err="1"/>
              <a:t>N.d.</a:t>
            </a:r>
            <a:r>
              <a:rPr lang="en-US" sz="1800" dirty="0"/>
              <a:t>, image. 2424mypicsain.blogspot.com. Blogger, 24 Mar. 2012. Web 12 Jul. 2017.</a:t>
            </a:r>
          </a:p>
        </p:txBody>
      </p:sp>
      <p:sp>
        <p:nvSpPr>
          <p:cNvPr id="65" name="TextBox 64"/>
          <p:cNvSpPr txBox="1"/>
          <p:nvPr/>
        </p:nvSpPr>
        <p:spPr>
          <a:xfrm>
            <a:off x="30223889" y="30929447"/>
            <a:ext cx="7221359" cy="1454238"/>
          </a:xfrm>
          <a:prstGeom prst="rect">
            <a:avLst/>
          </a:prstGeom>
          <a:noFill/>
        </p:spPr>
        <p:txBody>
          <a:bodyPr wrap="square" lIns="106674" tIns="53337" rIns="106674" bIns="53337" rtlCol="0">
            <a:spAutoFit/>
          </a:bodyPr>
          <a:lstStyle/>
          <a:p>
            <a:pPr>
              <a:lnSpc>
                <a:spcPct val="150000"/>
              </a:lnSpc>
            </a:pPr>
            <a:r>
              <a:rPr lang="en-US" sz="3000" dirty="0" smtClean="0"/>
              <a:t>Bethany D. Cooper</a:t>
            </a:r>
            <a:endParaRPr lang="en-US" sz="3000" dirty="0"/>
          </a:p>
          <a:p>
            <a:pPr>
              <a:lnSpc>
                <a:spcPct val="150000"/>
              </a:lnSpc>
            </a:pPr>
            <a:r>
              <a:rPr lang="en-US" sz="3000" dirty="0" smtClean="0"/>
              <a:t>Bc2012@wildcats.unh.edu</a:t>
            </a:r>
            <a:endParaRPr lang="en-US" sz="3000" dirty="0"/>
          </a:p>
        </p:txBody>
      </p:sp>
      <p:sp>
        <p:nvSpPr>
          <p:cNvPr id="43" name="TextBox 42"/>
          <p:cNvSpPr txBox="1"/>
          <p:nvPr/>
        </p:nvSpPr>
        <p:spPr>
          <a:xfrm>
            <a:off x="35703687" y="17753909"/>
            <a:ext cx="140483" cy="501128"/>
          </a:xfrm>
          <a:prstGeom prst="rect">
            <a:avLst/>
          </a:prstGeom>
          <a:noFill/>
        </p:spPr>
        <p:txBody>
          <a:bodyPr wrap="none" lIns="69562" tIns="34781" rIns="69562" bIns="34781" rtlCol="0">
            <a:spAutoFit/>
          </a:bodyPr>
          <a:lstStyle/>
          <a:p>
            <a:endParaRPr lang="en-US" sz="2800" dirty="0"/>
          </a:p>
        </p:txBody>
      </p:sp>
      <p:pic>
        <p:nvPicPr>
          <p:cNvPr id="5" name="Picture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1103202" y="580768"/>
            <a:ext cx="1837777" cy="2213017"/>
          </a:xfrm>
          <a:prstGeom prst="rect">
            <a:avLst/>
          </a:prstGeom>
        </p:spPr>
      </p:pic>
      <p:sp>
        <p:nvSpPr>
          <p:cNvPr id="6" name="TextBox 5"/>
          <p:cNvSpPr txBox="1"/>
          <p:nvPr/>
        </p:nvSpPr>
        <p:spPr>
          <a:xfrm>
            <a:off x="1460394" y="6731323"/>
            <a:ext cx="12191118" cy="553998"/>
          </a:xfrm>
          <a:prstGeom prst="rect">
            <a:avLst/>
          </a:prstGeom>
          <a:noFill/>
        </p:spPr>
        <p:txBody>
          <a:bodyPr wrap="square" rtlCol="0">
            <a:spAutoFit/>
          </a:bodyPr>
          <a:lstStyle/>
          <a:p>
            <a:endParaRPr lang="en-US" sz="3000" dirty="0"/>
          </a:p>
        </p:txBody>
      </p:sp>
      <p:sp>
        <p:nvSpPr>
          <p:cNvPr id="4" name="Rectangle 3"/>
          <p:cNvSpPr/>
          <p:nvPr/>
        </p:nvSpPr>
        <p:spPr>
          <a:xfrm>
            <a:off x="1363667" y="5360973"/>
            <a:ext cx="8701407" cy="10005303"/>
          </a:xfrm>
          <a:prstGeom prst="rect">
            <a:avLst/>
          </a:prstGeom>
        </p:spPr>
        <p:txBody>
          <a:bodyPr wrap="square">
            <a:spAutoFit/>
          </a:bodyPr>
          <a:lstStyle/>
          <a:p>
            <a:pPr marL="457200" indent="-457200">
              <a:spcAft>
                <a:spcPts val="100"/>
              </a:spcAft>
              <a:buFont typeface="Arial"/>
              <a:buChar char="•"/>
            </a:pPr>
            <a:r>
              <a:rPr lang="en-US" sz="4000" dirty="0" smtClean="0"/>
              <a:t>Acting in </a:t>
            </a:r>
            <a:r>
              <a:rPr lang="en-US" sz="4000" dirty="0"/>
              <a:t>the USA has been dominated by methods of </a:t>
            </a:r>
            <a:r>
              <a:rPr lang="en-US" sz="4000" dirty="0" err="1" smtClean="0"/>
              <a:t>Constantin</a:t>
            </a:r>
            <a:r>
              <a:rPr lang="en-US" sz="4000" dirty="0" smtClean="0"/>
              <a:t> Stanislavsky, a Russian acting teacher</a:t>
            </a:r>
            <a:r>
              <a:rPr lang="en-US" sz="4000" smtClean="0"/>
              <a:t>, and of </a:t>
            </a:r>
            <a:r>
              <a:rPr lang="en-US" sz="4000" dirty="0" smtClean="0"/>
              <a:t>other Europeans </a:t>
            </a:r>
            <a:r>
              <a:rPr lang="en-US" sz="4000" dirty="0"/>
              <a:t>and white Americans. </a:t>
            </a:r>
            <a:endParaRPr lang="en-US" sz="4000" dirty="0" smtClean="0"/>
          </a:p>
          <a:p>
            <a:pPr marL="457200" indent="-457200">
              <a:spcAft>
                <a:spcPts val="100"/>
              </a:spcAft>
              <a:buFont typeface="Arial"/>
              <a:buChar char="•"/>
            </a:pPr>
            <a:r>
              <a:rPr lang="en-US" sz="4000" i="1" dirty="0"/>
              <a:t>Black Acting Methods: Critical </a:t>
            </a:r>
            <a:r>
              <a:rPr lang="en-US" sz="4000" i="1" dirty="0" smtClean="0"/>
              <a:t>Approaches, </a:t>
            </a:r>
            <a:r>
              <a:rPr lang="en-US" sz="4000" dirty="0" smtClean="0"/>
              <a:t>2017 (</a:t>
            </a:r>
            <a:r>
              <a:rPr lang="en-US" sz="4000" dirty="0"/>
              <a:t>BAM)</a:t>
            </a:r>
            <a:r>
              <a:rPr lang="en-US" sz="4000" dirty="0" smtClean="0"/>
              <a:t>,  compiles methods of a variety of black acting teachers and theatre directors. </a:t>
            </a:r>
          </a:p>
          <a:p>
            <a:pPr marL="457200" indent="-457200">
              <a:spcAft>
                <a:spcPts val="100"/>
              </a:spcAft>
              <a:buFont typeface="Arial"/>
              <a:buChar char="•"/>
            </a:pPr>
            <a:r>
              <a:rPr lang="en-US" sz="4000" dirty="0" smtClean="0"/>
              <a:t>BAM revolutionizes </a:t>
            </a:r>
            <a:r>
              <a:rPr lang="en-US" sz="4000" dirty="0"/>
              <a:t>acting </a:t>
            </a:r>
            <a:r>
              <a:rPr lang="en-US" sz="4000" dirty="0" smtClean="0"/>
              <a:t>training by </a:t>
            </a:r>
            <a:r>
              <a:rPr lang="en-US" sz="4000" dirty="0"/>
              <a:t>presenting </a:t>
            </a:r>
            <a:r>
              <a:rPr lang="en-US" sz="4000" dirty="0" smtClean="0"/>
              <a:t>Afrocentric techniques </a:t>
            </a:r>
            <a:r>
              <a:rPr lang="en-US" sz="4000" dirty="0"/>
              <a:t>as viable additions to the traditional acting </a:t>
            </a:r>
            <a:r>
              <a:rPr lang="en-US" sz="4000" dirty="0" smtClean="0"/>
              <a:t>classroom.</a:t>
            </a:r>
          </a:p>
          <a:p>
            <a:pPr marL="457200" indent="-457200">
              <a:spcBef>
                <a:spcPts val="500"/>
              </a:spcBef>
              <a:spcAft>
                <a:spcPts val="100"/>
              </a:spcAft>
              <a:buFont typeface="Arial"/>
              <a:buChar char="•"/>
            </a:pPr>
            <a:r>
              <a:rPr lang="en-US" sz="4000" dirty="0" smtClean="0"/>
              <a:t>This research tests BAM’s claim that Afrocentric </a:t>
            </a:r>
            <a:r>
              <a:rPr lang="en-US" sz="4000" dirty="0"/>
              <a:t>acting methods are unique from those of traditional theatre. </a:t>
            </a:r>
            <a:endParaRPr lang="en-US" sz="4000" dirty="0" smtClean="0"/>
          </a:p>
          <a:p>
            <a:pPr>
              <a:lnSpc>
                <a:spcPct val="90000"/>
              </a:lnSpc>
            </a:pPr>
            <a:endParaRPr lang="en-US" sz="4000" dirty="0" smtClean="0"/>
          </a:p>
        </p:txBody>
      </p:sp>
      <p:grpSp>
        <p:nvGrpSpPr>
          <p:cNvPr id="15" name="Group 14"/>
          <p:cNvGrpSpPr/>
          <p:nvPr/>
        </p:nvGrpSpPr>
        <p:grpSpPr>
          <a:xfrm>
            <a:off x="1459125" y="25583928"/>
            <a:ext cx="13228307" cy="5937692"/>
            <a:chOff x="1191751" y="25517089"/>
            <a:chExt cx="13228307" cy="5937692"/>
          </a:xfrm>
        </p:grpSpPr>
        <p:sp>
          <p:nvSpPr>
            <p:cNvPr id="9" name="TextBox 8"/>
            <p:cNvSpPr txBox="1"/>
            <p:nvPr/>
          </p:nvSpPr>
          <p:spPr>
            <a:xfrm>
              <a:off x="1250269" y="25517089"/>
              <a:ext cx="13169789" cy="754047"/>
            </a:xfrm>
            <a:prstGeom prst="rect">
              <a:avLst/>
            </a:prstGeom>
            <a:solidFill>
              <a:schemeClr val="accent1">
                <a:lumMod val="75000"/>
              </a:schemeClr>
            </a:solidFill>
          </p:spPr>
          <p:txBody>
            <a:bodyPr wrap="square" lIns="106674" tIns="53337" rIns="106674" bIns="53337" rtlCol="0">
              <a:spAutoFit/>
            </a:bodyPr>
            <a:lstStyle/>
            <a:p>
              <a:r>
                <a:rPr lang="en-US" sz="4200" b="1" dirty="0">
                  <a:solidFill>
                    <a:schemeClr val="bg1"/>
                  </a:solidFill>
                </a:rPr>
                <a:t>Research Objectives</a:t>
              </a:r>
            </a:p>
          </p:txBody>
        </p:sp>
        <p:sp>
          <p:nvSpPr>
            <p:cNvPr id="11" name="TextBox 10"/>
            <p:cNvSpPr txBox="1"/>
            <p:nvPr/>
          </p:nvSpPr>
          <p:spPr>
            <a:xfrm>
              <a:off x="1191751" y="26655586"/>
              <a:ext cx="13167360" cy="2323707"/>
            </a:xfrm>
            <a:prstGeom prst="rect">
              <a:avLst/>
            </a:prstGeom>
            <a:noFill/>
          </p:spPr>
          <p:txBody>
            <a:bodyPr wrap="square" lIns="106674" tIns="53337" rIns="106674" bIns="53337" rtlCol="0">
              <a:spAutoFit/>
            </a:bodyPr>
            <a:lstStyle/>
            <a:p>
              <a:pPr marL="685800" indent="-685800">
                <a:buFont typeface="Wingdings" charset="2"/>
                <a:buChar char="Ø"/>
              </a:pPr>
              <a:r>
                <a:rPr lang="en-US" sz="4800" dirty="0" smtClean="0"/>
                <a:t>Find whether or not there are fundamental differences between black and white acting methods.</a:t>
              </a:r>
              <a:endParaRPr lang="en-US" sz="4800" dirty="0"/>
            </a:p>
          </p:txBody>
        </p:sp>
        <p:sp>
          <p:nvSpPr>
            <p:cNvPr id="41" name="TextBox 40"/>
            <p:cNvSpPr txBox="1"/>
            <p:nvPr/>
          </p:nvSpPr>
          <p:spPr>
            <a:xfrm>
              <a:off x="1191751" y="28407793"/>
              <a:ext cx="13164861" cy="3046988"/>
            </a:xfrm>
            <a:prstGeom prst="rect">
              <a:avLst/>
            </a:prstGeom>
            <a:noFill/>
          </p:spPr>
          <p:txBody>
            <a:bodyPr wrap="square" rtlCol="0">
              <a:spAutoFit/>
            </a:bodyPr>
            <a:lstStyle/>
            <a:p>
              <a:pPr marL="457200" indent="-457200">
                <a:buFont typeface="Wingdings" charset="2"/>
                <a:buChar char="Ø"/>
              </a:pPr>
              <a:endParaRPr lang="en-US" sz="4800" dirty="0" smtClean="0"/>
            </a:p>
            <a:p>
              <a:pPr marL="457200" indent="-457200">
                <a:buFont typeface="Wingdings" charset="2"/>
                <a:buChar char="Ø"/>
              </a:pPr>
              <a:r>
                <a:rPr lang="en-US" sz="4800" dirty="0" smtClean="0"/>
                <a:t>  </a:t>
              </a:r>
              <a:r>
                <a:rPr lang="en-US" sz="4800" dirty="0" smtClean="0">
                  <a:solidFill>
                    <a:srgbClr val="292934"/>
                  </a:solidFill>
                </a:rPr>
                <a:t>Identify emphases from black acting methods that would benefit current, accepted acting pedagogy.</a:t>
              </a:r>
              <a:endParaRPr lang="en-US" sz="4800" dirty="0">
                <a:solidFill>
                  <a:srgbClr val="292934"/>
                </a:solidFill>
              </a:endParaRPr>
            </a:p>
          </p:txBody>
        </p:sp>
      </p:grpSp>
      <p:grpSp>
        <p:nvGrpSpPr>
          <p:cNvPr id="77" name="Group 76"/>
          <p:cNvGrpSpPr/>
          <p:nvPr/>
        </p:nvGrpSpPr>
        <p:grpSpPr>
          <a:xfrm>
            <a:off x="1201783" y="2148292"/>
            <a:ext cx="34657152" cy="1855873"/>
            <a:chOff x="1201783" y="2684526"/>
            <a:chExt cx="34657152" cy="1855873"/>
          </a:xfrm>
        </p:grpSpPr>
        <p:sp>
          <p:nvSpPr>
            <p:cNvPr id="1033" name="TextBox 1032"/>
            <p:cNvSpPr txBox="1"/>
            <p:nvPr/>
          </p:nvSpPr>
          <p:spPr>
            <a:xfrm>
              <a:off x="1258225" y="2684526"/>
              <a:ext cx="19396463" cy="907935"/>
            </a:xfrm>
            <a:prstGeom prst="rect">
              <a:avLst/>
            </a:prstGeom>
            <a:noFill/>
          </p:spPr>
          <p:txBody>
            <a:bodyPr wrap="none" lIns="106674" tIns="53337" rIns="106674" bIns="53337" rtlCol="0">
              <a:spAutoFit/>
            </a:bodyPr>
            <a:lstStyle/>
            <a:p>
              <a:r>
                <a:rPr lang="en-US" sz="5200" dirty="0" smtClean="0">
                  <a:latin typeface="+mj-lt"/>
                </a:rPr>
                <a:t>Bethany D. Cooper, Department of English, </a:t>
              </a:r>
              <a:r>
                <a:rPr lang="en-US" sz="5200" dirty="0">
                  <a:latin typeface="+mj-lt"/>
                </a:rPr>
                <a:t>University of New Hampshire</a:t>
              </a:r>
            </a:p>
          </p:txBody>
        </p:sp>
        <p:sp>
          <p:nvSpPr>
            <p:cNvPr id="44" name="TextBox 43"/>
            <p:cNvSpPr txBox="1"/>
            <p:nvPr/>
          </p:nvSpPr>
          <p:spPr>
            <a:xfrm>
              <a:off x="1201783" y="3332625"/>
              <a:ext cx="34657152" cy="907935"/>
            </a:xfrm>
            <a:prstGeom prst="rect">
              <a:avLst/>
            </a:prstGeom>
            <a:noFill/>
          </p:spPr>
          <p:txBody>
            <a:bodyPr wrap="none" lIns="106674" tIns="53337" rIns="106674" bIns="53337" rtlCol="0">
              <a:spAutoFit/>
            </a:bodyPr>
            <a:lstStyle/>
            <a:p>
              <a:r>
                <a:rPr lang="en-US" sz="5200" dirty="0" smtClean="0">
                  <a:latin typeface="+mj-lt"/>
                </a:rPr>
                <a:t>Mentors: Deborah </a:t>
              </a:r>
              <a:r>
                <a:rPr lang="en-US" sz="5200" dirty="0" err="1" smtClean="0">
                  <a:latin typeface="+mj-lt"/>
                </a:rPr>
                <a:t>Kinghorn</a:t>
              </a:r>
              <a:r>
                <a:rPr lang="en-US" sz="5200" dirty="0" smtClean="0">
                  <a:latin typeface="+mj-lt"/>
                </a:rPr>
                <a:t>, MFA, and</a:t>
              </a:r>
              <a:r>
                <a:rPr lang="en-US" sz="5200" dirty="0" smtClean="0"/>
                <a:t> </a:t>
              </a:r>
              <a:r>
                <a:rPr lang="en-US" sz="5200" dirty="0"/>
                <a:t>David Richman, </a:t>
              </a:r>
              <a:r>
                <a:rPr lang="en-US" sz="5200" dirty="0" err="1"/>
                <a:t>Ph.D</a:t>
              </a:r>
              <a:r>
                <a:rPr lang="en-US" sz="5200" dirty="0"/>
                <a:t>, </a:t>
              </a:r>
              <a:r>
                <a:rPr lang="en-US" sz="5200" dirty="0" smtClean="0"/>
                <a:t>Department of Theatre and Dance, </a:t>
              </a:r>
              <a:r>
                <a:rPr lang="en-US" sz="5200" dirty="0" smtClean="0">
                  <a:latin typeface="+mj-lt"/>
                </a:rPr>
                <a:t>University </a:t>
              </a:r>
              <a:r>
                <a:rPr lang="en-US" sz="5200" dirty="0">
                  <a:latin typeface="+mj-lt"/>
                </a:rPr>
                <a:t>of New </a:t>
              </a:r>
              <a:r>
                <a:rPr lang="en-US" sz="5200" dirty="0" smtClean="0">
                  <a:latin typeface="+mj-lt"/>
                </a:rPr>
                <a:t>Hampshire</a:t>
              </a:r>
              <a:endParaRPr lang="en-US" sz="5200" dirty="0">
                <a:latin typeface="+mj-lt"/>
              </a:endParaRPr>
            </a:p>
          </p:txBody>
        </p:sp>
        <p:sp>
          <p:nvSpPr>
            <p:cNvPr id="79" name="TextBox 78"/>
            <p:cNvSpPr txBox="1"/>
            <p:nvPr/>
          </p:nvSpPr>
          <p:spPr>
            <a:xfrm>
              <a:off x="1854211" y="3278515"/>
              <a:ext cx="1303981" cy="1261884"/>
            </a:xfrm>
            <a:prstGeom prst="rect">
              <a:avLst/>
            </a:prstGeom>
            <a:noFill/>
          </p:spPr>
          <p:txBody>
            <a:bodyPr wrap="square" rtlCol="0">
              <a:spAutoFit/>
            </a:bodyPr>
            <a:lstStyle/>
            <a:p>
              <a:r>
                <a:rPr lang="en-US" kern="1200" dirty="0" smtClean="0">
                  <a:solidFill>
                    <a:srgbClr val="000000"/>
                  </a:solidFill>
                </a:rPr>
                <a:t> </a:t>
              </a:r>
              <a:endParaRPr lang="en-US" kern="1200" dirty="0">
                <a:solidFill>
                  <a:srgbClr val="000000"/>
                </a:solidFill>
              </a:endParaRPr>
            </a:p>
          </p:txBody>
        </p:sp>
      </p:grpSp>
      <p:sp>
        <p:nvSpPr>
          <p:cNvPr id="12" name="TextBox 11"/>
          <p:cNvSpPr txBox="1"/>
          <p:nvPr/>
        </p:nvSpPr>
        <p:spPr>
          <a:xfrm>
            <a:off x="15580244" y="4318352"/>
            <a:ext cx="13233400" cy="754047"/>
          </a:xfrm>
          <a:prstGeom prst="rect">
            <a:avLst/>
          </a:prstGeom>
          <a:solidFill>
            <a:schemeClr val="accent1">
              <a:lumMod val="75000"/>
            </a:schemeClr>
          </a:solidFill>
        </p:spPr>
        <p:txBody>
          <a:bodyPr wrap="square" lIns="106674" tIns="53337" rIns="106674" bIns="53337" rtlCol="0">
            <a:spAutoFit/>
          </a:bodyPr>
          <a:lstStyle/>
          <a:p>
            <a:r>
              <a:rPr lang="en-US" sz="4200" b="1" dirty="0">
                <a:solidFill>
                  <a:schemeClr val="bg1"/>
                </a:solidFill>
              </a:rPr>
              <a:t>Results</a:t>
            </a:r>
          </a:p>
        </p:txBody>
      </p:sp>
      <p:sp>
        <p:nvSpPr>
          <p:cNvPr id="13" name="TextBox 12"/>
          <p:cNvSpPr txBox="1"/>
          <p:nvPr/>
        </p:nvSpPr>
        <p:spPr>
          <a:xfrm>
            <a:off x="15042336" y="5117154"/>
            <a:ext cx="13177422" cy="1328563"/>
          </a:xfrm>
          <a:prstGeom prst="rect">
            <a:avLst/>
          </a:prstGeom>
          <a:noFill/>
        </p:spPr>
        <p:txBody>
          <a:bodyPr wrap="square" lIns="106674" tIns="53337" rIns="106674" bIns="53337" rtlCol="0">
            <a:spAutoFit/>
          </a:bodyPr>
          <a:lstStyle/>
          <a:p>
            <a:pPr algn="ctr">
              <a:lnSpc>
                <a:spcPct val="150000"/>
              </a:lnSpc>
            </a:pPr>
            <a:endParaRPr lang="en-US" sz="5600" i="1" dirty="0"/>
          </a:p>
        </p:txBody>
      </p:sp>
      <p:pic>
        <p:nvPicPr>
          <p:cNvPr id="14" name="Picture 13" descr="serveimage.gif"/>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4944702" y="7150157"/>
            <a:ext cx="14642644" cy="10006511"/>
          </a:xfrm>
          <a:prstGeom prst="rect">
            <a:avLst/>
          </a:prstGeom>
        </p:spPr>
      </p:pic>
      <p:pic>
        <p:nvPicPr>
          <p:cNvPr id="81" name="Picture 80" descr="serveimage-1.jp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603079" y="5290875"/>
            <a:ext cx="3703542" cy="3840483"/>
          </a:xfrm>
          <a:prstGeom prst="rect">
            <a:avLst/>
          </a:prstGeom>
        </p:spPr>
      </p:pic>
      <p:pic>
        <p:nvPicPr>
          <p:cNvPr id="56" name="Picture 55" descr="9781138907621.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508117" y="9410493"/>
            <a:ext cx="3710657" cy="5797569"/>
          </a:xfrm>
          <a:prstGeom prst="rect">
            <a:avLst/>
          </a:prstGeom>
        </p:spPr>
      </p:pic>
      <p:graphicFrame>
        <p:nvGraphicFramePr>
          <p:cNvPr id="92" name="Diagram 91"/>
          <p:cNvGraphicFramePr/>
          <p:nvPr>
            <p:extLst>
              <p:ext uri="{D42A27DB-BD31-4B8C-83A1-F6EECF244321}">
                <p14:modId xmlns:p14="http://schemas.microsoft.com/office/powerpoint/2010/main" val="853862543"/>
              </p:ext>
            </p:extLst>
          </p:nvPr>
        </p:nvGraphicFramePr>
        <p:xfrm>
          <a:off x="22508714" y="28129092"/>
          <a:ext cx="6096000" cy="406400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pSp>
        <p:nvGrpSpPr>
          <p:cNvPr id="83" name="Group 82"/>
          <p:cNvGrpSpPr/>
          <p:nvPr/>
        </p:nvGrpSpPr>
        <p:grpSpPr>
          <a:xfrm>
            <a:off x="17019318" y="22133287"/>
            <a:ext cx="3834105" cy="4205238"/>
            <a:chOff x="17406592" y="23082225"/>
            <a:chExt cx="4017889" cy="4585651"/>
          </a:xfrm>
        </p:grpSpPr>
        <p:sp>
          <p:nvSpPr>
            <p:cNvPr id="90" name="Can 89"/>
            <p:cNvSpPr/>
            <p:nvPr/>
          </p:nvSpPr>
          <p:spPr>
            <a:xfrm>
              <a:off x="17406592" y="23082225"/>
              <a:ext cx="4017889" cy="4585651"/>
            </a:xfrm>
            <a:prstGeom prst="can">
              <a:avLst>
                <a:gd name="adj" fmla="val 46990"/>
              </a:avLst>
            </a:prstGeom>
            <a:ln/>
          </p:spPr>
          <p:style>
            <a:lnRef idx="3">
              <a:schemeClr val="lt1"/>
            </a:lnRef>
            <a:fillRef idx="1">
              <a:schemeClr val="accent5"/>
            </a:fillRef>
            <a:effectRef idx="1">
              <a:schemeClr val="accent5"/>
            </a:effectRef>
            <a:fontRef idx="minor">
              <a:schemeClr val="lt1"/>
            </a:fontRef>
          </p:style>
          <p:txBody>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endParaRPr lang="en-US" kern="1200" dirty="0">
                <a:ln w="76200" cmpd="sng">
                  <a:noFill/>
                </a:ln>
              </a:endParaRPr>
            </a:p>
          </p:txBody>
        </p:sp>
        <p:sp>
          <p:nvSpPr>
            <p:cNvPr id="63" name="TextBox 62"/>
            <p:cNvSpPr txBox="1"/>
            <p:nvPr/>
          </p:nvSpPr>
          <p:spPr>
            <a:xfrm>
              <a:off x="18891742" y="25874817"/>
              <a:ext cx="1147970" cy="553998"/>
            </a:xfrm>
            <a:prstGeom prst="rect">
              <a:avLst/>
            </a:prstGeom>
            <a:noFill/>
          </p:spPr>
          <p:txBody>
            <a:bodyPr wrap="none" rtlCol="0">
              <a:spAutoFit/>
            </a:bodyPr>
            <a:lstStyle/>
            <a:p>
              <a:r>
                <a:rPr lang="en-US" sz="3000" kern="1200" dirty="0" smtClean="0">
                  <a:solidFill>
                    <a:srgbClr val="000000"/>
                  </a:solidFill>
                </a:rPr>
                <a:t>actors</a:t>
              </a:r>
            </a:p>
          </p:txBody>
        </p:sp>
      </p:grpSp>
      <p:grpSp>
        <p:nvGrpSpPr>
          <p:cNvPr id="84" name="Group 83"/>
          <p:cNvGrpSpPr/>
          <p:nvPr/>
        </p:nvGrpSpPr>
        <p:grpSpPr>
          <a:xfrm>
            <a:off x="22411356" y="21482466"/>
            <a:ext cx="6222621" cy="4808937"/>
            <a:chOff x="22746808" y="23000480"/>
            <a:chExt cx="6222621" cy="4808937"/>
          </a:xfrm>
        </p:grpSpPr>
        <p:sp>
          <p:nvSpPr>
            <p:cNvPr id="91" name="Can 90"/>
            <p:cNvSpPr/>
            <p:nvPr/>
          </p:nvSpPr>
          <p:spPr>
            <a:xfrm>
              <a:off x="22746808" y="23000480"/>
              <a:ext cx="5163549" cy="4808937"/>
            </a:xfrm>
            <a:prstGeom prst="can">
              <a:avLst>
                <a:gd name="adj" fmla="val 38595"/>
              </a:avLst>
            </a:prstGeom>
            <a:ln/>
          </p:spPr>
          <p:style>
            <a:lnRef idx="3">
              <a:schemeClr val="lt1"/>
            </a:lnRef>
            <a:fillRef idx="1">
              <a:schemeClr val="accent4"/>
            </a:fillRef>
            <a:effectRef idx="1">
              <a:schemeClr val="accent4"/>
            </a:effectRef>
            <a:fontRef idx="minor">
              <a:schemeClr val="lt1"/>
            </a:fontRef>
          </p:style>
          <p:txBody>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endParaRPr lang="en-US" kern="1200" dirty="0"/>
            </a:p>
          </p:txBody>
        </p:sp>
        <p:sp>
          <p:nvSpPr>
            <p:cNvPr id="74" name="TextBox 73"/>
            <p:cNvSpPr txBox="1"/>
            <p:nvPr/>
          </p:nvSpPr>
          <p:spPr>
            <a:xfrm>
              <a:off x="23561577" y="25019219"/>
              <a:ext cx="5407852" cy="2400657"/>
            </a:xfrm>
            <a:prstGeom prst="rect">
              <a:avLst/>
            </a:prstGeom>
            <a:noFill/>
          </p:spPr>
          <p:txBody>
            <a:bodyPr wrap="square" rtlCol="0">
              <a:spAutoFit/>
            </a:bodyPr>
            <a:lstStyle/>
            <a:p>
              <a:r>
                <a:rPr lang="en-US" sz="3000" kern="1200" dirty="0" smtClean="0">
                  <a:solidFill>
                    <a:srgbClr val="000000"/>
                  </a:solidFill>
                </a:rPr>
                <a:t>            ancestors</a:t>
              </a:r>
            </a:p>
            <a:p>
              <a:endParaRPr lang="en-US" sz="3000" kern="1200" dirty="0" smtClean="0">
                <a:solidFill>
                  <a:srgbClr val="000000"/>
                </a:solidFill>
              </a:endParaRPr>
            </a:p>
            <a:p>
              <a:r>
                <a:rPr lang="en-US" sz="3000" dirty="0" smtClean="0">
                  <a:solidFill>
                    <a:srgbClr val="000000"/>
                  </a:solidFill>
                </a:rPr>
                <a:t>friends   </a:t>
              </a:r>
              <a:r>
                <a:rPr lang="en-US" sz="3000" kern="1200" dirty="0" smtClean="0">
                  <a:solidFill>
                    <a:srgbClr val="000000"/>
                  </a:solidFill>
                </a:rPr>
                <a:t>actors     family</a:t>
              </a:r>
            </a:p>
            <a:p>
              <a:r>
                <a:rPr lang="en-US" sz="3000" dirty="0">
                  <a:solidFill>
                    <a:srgbClr val="000000"/>
                  </a:solidFill>
                </a:rPr>
                <a:t> </a:t>
              </a:r>
              <a:r>
                <a:rPr lang="en-US" sz="3000" dirty="0" smtClean="0">
                  <a:solidFill>
                    <a:srgbClr val="000000"/>
                  </a:solidFill>
                </a:rPr>
                <a:t>             </a:t>
              </a:r>
            </a:p>
            <a:p>
              <a:r>
                <a:rPr lang="en-US" sz="3000" kern="1200" dirty="0">
                  <a:solidFill>
                    <a:srgbClr val="000000"/>
                  </a:solidFill>
                </a:rPr>
                <a:t> </a:t>
              </a:r>
              <a:r>
                <a:rPr lang="en-US" sz="3000" kern="1200" dirty="0" smtClean="0">
                  <a:solidFill>
                    <a:srgbClr val="000000"/>
                  </a:solidFill>
                </a:rPr>
                <a:t>              unborn  </a:t>
              </a:r>
            </a:p>
          </p:txBody>
        </p:sp>
      </p:grpSp>
      <p:grpSp>
        <p:nvGrpSpPr>
          <p:cNvPr id="16" name="Group 15"/>
          <p:cNvGrpSpPr/>
          <p:nvPr/>
        </p:nvGrpSpPr>
        <p:grpSpPr>
          <a:xfrm>
            <a:off x="23966761" y="28337103"/>
            <a:ext cx="1611589" cy="2152675"/>
            <a:chOff x="23261808" y="29048132"/>
            <a:chExt cx="1611589" cy="2152675"/>
          </a:xfrm>
        </p:grpSpPr>
        <p:sp>
          <p:nvSpPr>
            <p:cNvPr id="75" name="TextBox 74"/>
            <p:cNvSpPr txBox="1"/>
            <p:nvPr/>
          </p:nvSpPr>
          <p:spPr>
            <a:xfrm>
              <a:off x="23261808" y="30646809"/>
              <a:ext cx="1611589" cy="553998"/>
            </a:xfrm>
            <a:prstGeom prst="rect">
              <a:avLst/>
            </a:prstGeom>
            <a:noFill/>
          </p:spPr>
          <p:txBody>
            <a:bodyPr wrap="none" rtlCol="0">
              <a:spAutoFit/>
            </a:bodyPr>
            <a:lstStyle/>
            <a:p>
              <a:r>
                <a:rPr lang="en-US" sz="3000" kern="1200" dirty="0" smtClean="0">
                  <a:solidFill>
                    <a:srgbClr val="000000"/>
                  </a:solidFill>
                </a:rPr>
                <a:t>exercises</a:t>
              </a:r>
            </a:p>
          </p:txBody>
        </p:sp>
        <p:sp>
          <p:nvSpPr>
            <p:cNvPr id="93" name="TextBox 92"/>
            <p:cNvSpPr txBox="1"/>
            <p:nvPr/>
          </p:nvSpPr>
          <p:spPr>
            <a:xfrm>
              <a:off x="23264182" y="29048132"/>
              <a:ext cx="1455296" cy="553998"/>
            </a:xfrm>
            <a:prstGeom prst="rect">
              <a:avLst/>
            </a:prstGeom>
            <a:noFill/>
          </p:spPr>
          <p:txBody>
            <a:bodyPr wrap="none" rtlCol="0">
              <a:spAutoFit/>
            </a:bodyPr>
            <a:lstStyle/>
            <a:p>
              <a:r>
                <a:rPr lang="en-US" sz="3000" kern="1200" dirty="0" smtClean="0">
                  <a:solidFill>
                    <a:srgbClr val="000000"/>
                  </a:solidFill>
                </a:rPr>
                <a:t>mindset</a:t>
              </a:r>
            </a:p>
          </p:txBody>
        </p:sp>
      </p:grpSp>
      <p:pic>
        <p:nvPicPr>
          <p:cNvPr id="96" name="Content Placeholder 5" descr="now.tufts.edu.jpg"/>
          <p:cNvPicPr>
            <a:picLocks noGrp="1" noChangeAspect="1"/>
          </p:cNvPicPr>
          <p:nvPr/>
        </p:nvPicPr>
        <p:blipFill rotWithShape="1">
          <a:blip r:embed="rId17">
            <a:extLst>
              <a:ext uri="{28A0092B-C50C-407E-A947-70E740481C1C}">
                <a14:useLocalDpi xmlns:a14="http://schemas.microsoft.com/office/drawing/2010/main" val="0"/>
              </a:ext>
            </a:extLst>
          </a:blip>
          <a:srcRect l="11067" r="3496"/>
          <a:stretch/>
        </p:blipFill>
        <p:spPr>
          <a:xfrm>
            <a:off x="30628810" y="6872904"/>
            <a:ext cx="6520202" cy="4915110"/>
          </a:xfrm>
          <a:prstGeom prst="rect">
            <a:avLst/>
          </a:prstGeom>
        </p:spPr>
      </p:pic>
      <p:sp>
        <p:nvSpPr>
          <p:cNvPr id="95" name="TextBox 94"/>
          <p:cNvSpPr txBox="1"/>
          <p:nvPr/>
        </p:nvSpPr>
        <p:spPr>
          <a:xfrm>
            <a:off x="17889728" y="19423780"/>
            <a:ext cx="7696200" cy="954107"/>
          </a:xfrm>
          <a:prstGeom prst="rect">
            <a:avLst/>
          </a:prstGeom>
          <a:noFill/>
        </p:spPr>
        <p:txBody>
          <a:bodyPr wrap="square" rtlCol="0">
            <a:spAutoFit/>
          </a:bodyPr>
          <a:lstStyle/>
          <a:p>
            <a:r>
              <a:rPr lang="en-US" sz="5600" kern="1200" dirty="0" smtClean="0">
                <a:solidFill>
                  <a:srgbClr val="000000"/>
                </a:solidFill>
              </a:rPr>
              <a:t>Ensemble vs. Community</a:t>
            </a:r>
          </a:p>
        </p:txBody>
      </p:sp>
      <p:sp>
        <p:nvSpPr>
          <p:cNvPr id="101" name="Trapezoid 100"/>
          <p:cNvSpPr/>
          <p:nvPr/>
        </p:nvSpPr>
        <p:spPr>
          <a:xfrm>
            <a:off x="36402693" y="18610723"/>
            <a:ext cx="5985722" cy="1062995"/>
          </a:xfrm>
          <a:prstGeom prst="trapezoid">
            <a:avLst>
              <a:gd name="adj" fmla="val 67017"/>
            </a:avLst>
          </a:prstGeom>
          <a:solidFill>
            <a:schemeClr val="accent1">
              <a:lumMod val="75000"/>
              <a:alpha val="49000"/>
            </a:schemeClr>
          </a:solidFill>
          <a:ln/>
          <a:effectLst>
            <a:glow rad="63500">
              <a:schemeClr val="accent4">
                <a:satMod val="175000"/>
                <a:alpha val="40000"/>
              </a:schemeClr>
            </a:glow>
            <a:outerShdw blurRad="50800" dist="41909" dir="5400000" rotWithShape="0">
              <a:srgbClr val="000000">
                <a:alpha val="40000"/>
              </a:srgbClr>
            </a:outerShdw>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9" name="Picture 98" descr="Arthur Lessac.jpg"/>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37775373" y="14261355"/>
            <a:ext cx="1129330" cy="1344746"/>
          </a:xfrm>
          <a:prstGeom prst="rect">
            <a:avLst/>
          </a:prstGeom>
          <a:effectLst>
            <a:softEdge rad="50800"/>
          </a:effectLst>
        </p:spPr>
      </p:pic>
      <p:sp>
        <p:nvSpPr>
          <p:cNvPr id="97" name="TextBox 96"/>
          <p:cNvSpPr txBox="1"/>
          <p:nvPr/>
        </p:nvSpPr>
        <p:spPr>
          <a:xfrm>
            <a:off x="18639265" y="26879846"/>
            <a:ext cx="6364993" cy="954107"/>
          </a:xfrm>
          <a:prstGeom prst="rect">
            <a:avLst/>
          </a:prstGeom>
          <a:noFill/>
        </p:spPr>
        <p:txBody>
          <a:bodyPr wrap="none" rtlCol="0">
            <a:spAutoFit/>
          </a:bodyPr>
          <a:lstStyle/>
          <a:p>
            <a:r>
              <a:rPr lang="en-US" sz="5600" kern="1200" dirty="0" smtClean="0">
                <a:solidFill>
                  <a:srgbClr val="000000"/>
                </a:solidFill>
              </a:rPr>
              <a:t>Exercises vs. Mindset</a:t>
            </a:r>
          </a:p>
        </p:txBody>
      </p:sp>
      <p:grpSp>
        <p:nvGrpSpPr>
          <p:cNvPr id="85" name="Group 84"/>
          <p:cNvGrpSpPr/>
          <p:nvPr/>
        </p:nvGrpSpPr>
        <p:grpSpPr>
          <a:xfrm>
            <a:off x="17783955" y="29240039"/>
            <a:ext cx="2514599" cy="2511795"/>
            <a:chOff x="1790700" y="776102"/>
            <a:chExt cx="2514599" cy="2511795"/>
          </a:xfrm>
          <a:scene3d>
            <a:camera prst="orthographicFront"/>
            <a:lightRig rig="chilly" dir="t"/>
          </a:scene3d>
        </p:grpSpPr>
        <p:sp>
          <p:nvSpPr>
            <p:cNvPr id="86" name="Oval 85"/>
            <p:cNvSpPr/>
            <p:nvPr/>
          </p:nvSpPr>
          <p:spPr>
            <a:xfrm>
              <a:off x="1790700" y="776102"/>
              <a:ext cx="2514599" cy="2511795"/>
            </a:xfrm>
            <a:prstGeom prst="ellipse">
              <a:avLst/>
            </a:prstGeom>
            <a:sp3d prstMaterial="translucentPowder">
              <a:bevelT w="127000" h="25400" prst="softRound"/>
            </a:sp3d>
          </p:spPr>
          <p:style>
            <a:lnRef idx="0">
              <a:schemeClr val="lt1">
                <a:hueOff val="0"/>
                <a:satOff val="0"/>
                <a:lumOff val="0"/>
                <a:alphaOff val="0"/>
              </a:schemeClr>
            </a:lnRef>
            <a:fillRef idx="1">
              <a:schemeClr val="accent4">
                <a:alpha val="50000"/>
                <a:hueOff val="0"/>
                <a:satOff val="0"/>
                <a:lumOff val="0"/>
                <a:alphaOff val="0"/>
              </a:schemeClr>
            </a:fillRef>
            <a:effectRef idx="0">
              <a:schemeClr val="accent4">
                <a:alpha val="50000"/>
                <a:hueOff val="0"/>
                <a:satOff val="0"/>
                <a:lumOff val="0"/>
                <a:alphaOff val="0"/>
              </a:schemeClr>
            </a:effectRef>
            <a:fontRef idx="minor">
              <a:schemeClr val="tx1"/>
            </a:fontRef>
          </p:style>
        </p:sp>
        <p:sp>
          <p:nvSpPr>
            <p:cNvPr id="87" name="Oval 4"/>
            <p:cNvSpPr/>
            <p:nvPr/>
          </p:nvSpPr>
          <p:spPr>
            <a:xfrm>
              <a:off x="2158954" y="1143946"/>
              <a:ext cx="1778091" cy="1776107"/>
            </a:xfrm>
            <a:prstGeom prst="rect">
              <a:avLst/>
            </a:prstGeom>
            <a:sp3d/>
          </p:spPr>
          <p:style>
            <a:lnRef idx="0">
              <a:scrgbClr r="0" g="0" b="0"/>
            </a:lnRef>
            <a:fillRef idx="0">
              <a:scrgbClr r="0" g="0" b="0"/>
            </a:fillRef>
            <a:effectRef idx="0">
              <a:scrgbClr r="0" g="0" b="0"/>
            </a:effectRef>
            <a:fontRef idx="minor">
              <a:schemeClr val="tx1"/>
            </a:fontRef>
          </p:style>
          <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r>
                <a:rPr lang="en-US" sz="2700" kern="1200" dirty="0" smtClean="0"/>
                <a:t>exercises</a:t>
              </a:r>
              <a:endParaRPr lang="en-US" sz="2700" kern="1200" dirty="0"/>
            </a:p>
          </p:txBody>
        </p:sp>
      </p:grpSp>
      <p:pic>
        <p:nvPicPr>
          <p:cNvPr id="50" name="Picture 49" descr="url.jpg"/>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35497685" y="738389"/>
            <a:ext cx="4931422" cy="1999225"/>
          </a:xfrm>
          <a:prstGeom prst="rect">
            <a:avLst/>
          </a:prstGeom>
        </p:spPr>
      </p:pic>
      <p:sp>
        <p:nvSpPr>
          <p:cNvPr id="58" name="TextBox 57"/>
          <p:cNvSpPr txBox="1"/>
          <p:nvPr/>
        </p:nvSpPr>
        <p:spPr>
          <a:xfrm>
            <a:off x="30637559" y="5820200"/>
            <a:ext cx="6511343" cy="769441"/>
          </a:xfrm>
          <a:prstGeom prst="rect">
            <a:avLst/>
          </a:prstGeom>
          <a:noFill/>
        </p:spPr>
        <p:txBody>
          <a:bodyPr wrap="none" rtlCol="0">
            <a:spAutoFit/>
          </a:bodyPr>
          <a:lstStyle/>
          <a:p>
            <a:r>
              <a:rPr lang="en-US" sz="4400" dirty="0" smtClean="0">
                <a:solidFill>
                  <a:srgbClr val="000000"/>
                </a:solidFill>
              </a:rPr>
              <a:t>Dr. Monica White </a:t>
            </a:r>
            <a:r>
              <a:rPr lang="en-US" sz="4400" dirty="0" err="1" smtClean="0">
                <a:solidFill>
                  <a:srgbClr val="000000"/>
                </a:solidFill>
              </a:rPr>
              <a:t>Ndounou</a:t>
            </a:r>
            <a:endParaRPr lang="en-US" sz="4400" kern="1200" dirty="0" smtClean="0">
              <a:solidFill>
                <a:srgbClr val="000000"/>
              </a:solidFill>
            </a:endParaRPr>
          </a:p>
        </p:txBody>
      </p:sp>
      <p:sp>
        <p:nvSpPr>
          <p:cNvPr id="60" name="TextBox 59"/>
          <p:cNvSpPr txBox="1"/>
          <p:nvPr/>
        </p:nvSpPr>
        <p:spPr>
          <a:xfrm>
            <a:off x="10543162" y="8285034"/>
            <a:ext cx="3840640" cy="553998"/>
          </a:xfrm>
          <a:prstGeom prst="rect">
            <a:avLst/>
          </a:prstGeom>
          <a:noFill/>
        </p:spPr>
        <p:txBody>
          <a:bodyPr wrap="none" rtlCol="0">
            <a:spAutoFit/>
          </a:bodyPr>
          <a:lstStyle/>
          <a:p>
            <a:r>
              <a:rPr lang="en-US" sz="3000" kern="1200" dirty="0" err="1" smtClean="0">
                <a:solidFill>
                  <a:schemeClr val="bg1"/>
                </a:solidFill>
              </a:rPr>
              <a:t>Constantin</a:t>
            </a:r>
            <a:r>
              <a:rPr lang="en-US" sz="3000" kern="1200" dirty="0" smtClean="0">
                <a:solidFill>
                  <a:schemeClr val="bg1"/>
                </a:solidFill>
              </a:rPr>
              <a:t> Stanislavsky</a:t>
            </a:r>
          </a:p>
        </p:txBody>
      </p:sp>
      <p:grpSp>
        <p:nvGrpSpPr>
          <p:cNvPr id="21" name="Group 20"/>
          <p:cNvGrpSpPr/>
          <p:nvPr/>
        </p:nvGrpSpPr>
        <p:grpSpPr>
          <a:xfrm>
            <a:off x="1488093" y="15656747"/>
            <a:ext cx="13203673" cy="8814967"/>
            <a:chOff x="1220718" y="15723586"/>
            <a:chExt cx="13203673" cy="8814967"/>
          </a:xfrm>
        </p:grpSpPr>
        <p:graphicFrame>
          <p:nvGraphicFramePr>
            <p:cNvPr id="71" name="Diagram 70"/>
            <p:cNvGraphicFramePr/>
            <p:nvPr>
              <p:extLst>
                <p:ext uri="{D42A27DB-BD31-4B8C-83A1-F6EECF244321}">
                  <p14:modId xmlns:p14="http://schemas.microsoft.com/office/powerpoint/2010/main" val="190278382"/>
                </p:ext>
              </p:extLst>
            </p:nvPr>
          </p:nvGraphicFramePr>
          <p:xfrm>
            <a:off x="1220718" y="15723586"/>
            <a:ext cx="13203673" cy="3826338"/>
          </p:xfrm>
          <a:graphic>
            <a:graphicData uri="http://schemas.openxmlformats.org/drawingml/2006/diagram">
              <dgm:relIds xmlns:dgm="http://schemas.openxmlformats.org/drawingml/2006/diagram" xmlns:r="http://schemas.openxmlformats.org/officeDocument/2006/relationships" r:dm="rId20" r:lo="rId21" r:qs="rId22" r:cs="rId23"/>
            </a:graphicData>
          </a:graphic>
        </p:graphicFrame>
        <p:graphicFrame>
          <p:nvGraphicFramePr>
            <p:cNvPr id="62" name="Diagram 61"/>
            <p:cNvGraphicFramePr/>
            <p:nvPr>
              <p:extLst>
                <p:ext uri="{D42A27DB-BD31-4B8C-83A1-F6EECF244321}">
                  <p14:modId xmlns:p14="http://schemas.microsoft.com/office/powerpoint/2010/main" val="978544069"/>
                </p:ext>
              </p:extLst>
            </p:nvPr>
          </p:nvGraphicFramePr>
          <p:xfrm>
            <a:off x="1609351" y="19503840"/>
            <a:ext cx="12643068" cy="5034713"/>
          </p:xfrm>
          <a:graphic>
            <a:graphicData uri="http://schemas.openxmlformats.org/drawingml/2006/diagram">
              <dgm:relIds xmlns:dgm="http://schemas.openxmlformats.org/drawingml/2006/diagram" xmlns:r="http://schemas.openxmlformats.org/officeDocument/2006/relationships" r:dm="rId25" r:lo="rId26" r:qs="rId27" r:cs="rId28"/>
            </a:graphicData>
          </a:graphic>
        </p:graphicFrame>
      </p:grpSp>
      <p:sp>
        <p:nvSpPr>
          <p:cNvPr id="109" name="TextBox 108"/>
          <p:cNvSpPr txBox="1"/>
          <p:nvPr/>
        </p:nvSpPr>
        <p:spPr>
          <a:xfrm>
            <a:off x="18882169" y="22372876"/>
            <a:ext cx="215431" cy="569381"/>
          </a:xfrm>
          <a:prstGeom prst="rect">
            <a:avLst/>
          </a:prstGeom>
          <a:noFill/>
        </p:spPr>
        <p:txBody>
          <a:bodyPr wrap="none" lIns="106674" tIns="53337" rIns="106674" bIns="53337" rtlCol="0">
            <a:spAutoFit/>
          </a:bodyPr>
          <a:lstStyle/>
          <a:p>
            <a:endParaRPr lang="en-US" sz="3000" dirty="0" smtClean="0">
              <a:solidFill>
                <a:srgbClr val="000000"/>
              </a:solidFill>
            </a:endParaRPr>
          </a:p>
        </p:txBody>
      </p:sp>
      <p:sp>
        <p:nvSpPr>
          <p:cNvPr id="113" name="TextBox 112"/>
          <p:cNvSpPr txBox="1"/>
          <p:nvPr/>
        </p:nvSpPr>
        <p:spPr>
          <a:xfrm>
            <a:off x="24224938" y="22725861"/>
            <a:ext cx="215431" cy="569381"/>
          </a:xfrm>
          <a:prstGeom prst="rect">
            <a:avLst/>
          </a:prstGeom>
          <a:noFill/>
        </p:spPr>
        <p:txBody>
          <a:bodyPr wrap="none" lIns="106674" tIns="53337" rIns="106674" bIns="53337" rtlCol="0">
            <a:spAutoFit/>
          </a:bodyPr>
          <a:lstStyle/>
          <a:p>
            <a:endParaRPr lang="en-US" sz="3000" dirty="0" smtClean="0">
              <a:solidFill>
                <a:srgbClr val="000000"/>
              </a:solidFill>
            </a:endParaRPr>
          </a:p>
        </p:txBody>
      </p:sp>
      <p:grpSp>
        <p:nvGrpSpPr>
          <p:cNvPr id="8" name="Group 7"/>
          <p:cNvGrpSpPr/>
          <p:nvPr/>
        </p:nvGrpSpPr>
        <p:grpSpPr>
          <a:xfrm>
            <a:off x="15667688" y="8449427"/>
            <a:ext cx="12714229" cy="8139420"/>
            <a:chOff x="15341588" y="8587431"/>
            <a:chExt cx="13272454" cy="7667279"/>
          </a:xfrm>
        </p:grpSpPr>
        <p:sp>
          <p:nvSpPr>
            <p:cNvPr id="17" name="TextBox 16"/>
            <p:cNvSpPr txBox="1"/>
            <p:nvPr/>
          </p:nvSpPr>
          <p:spPr>
            <a:xfrm>
              <a:off x="21105981" y="10044569"/>
              <a:ext cx="2357616" cy="569381"/>
            </a:xfrm>
            <a:prstGeom prst="rect">
              <a:avLst/>
            </a:prstGeom>
            <a:noFill/>
          </p:spPr>
          <p:txBody>
            <a:bodyPr wrap="square" lIns="106674" tIns="53337" rIns="106674" bIns="53337" rtlCol="0">
              <a:spAutoFit/>
            </a:bodyPr>
            <a:lstStyle/>
            <a:p>
              <a:r>
                <a:rPr lang="en-US" sz="3000" dirty="0" smtClean="0">
                  <a:solidFill>
                    <a:srgbClr val="000000"/>
                  </a:solidFill>
                </a:rPr>
                <a:t>imagination</a:t>
              </a:r>
            </a:p>
          </p:txBody>
        </p:sp>
        <p:sp>
          <p:nvSpPr>
            <p:cNvPr id="19" name="TextBox 18"/>
            <p:cNvSpPr txBox="1"/>
            <p:nvPr/>
          </p:nvSpPr>
          <p:spPr>
            <a:xfrm>
              <a:off x="21270150" y="14194817"/>
              <a:ext cx="1886384" cy="569381"/>
            </a:xfrm>
            <a:prstGeom prst="rect">
              <a:avLst/>
            </a:prstGeom>
            <a:noFill/>
          </p:spPr>
          <p:txBody>
            <a:bodyPr wrap="square" lIns="106674" tIns="53337" rIns="106674" bIns="53337" rtlCol="0">
              <a:spAutoFit/>
            </a:bodyPr>
            <a:lstStyle/>
            <a:p>
              <a:r>
                <a:rPr lang="en-US" sz="3000" dirty="0" smtClean="0">
                  <a:solidFill>
                    <a:srgbClr val="000000"/>
                  </a:solidFill>
                </a:rPr>
                <a:t>attention</a:t>
              </a:r>
            </a:p>
          </p:txBody>
        </p:sp>
        <p:sp>
          <p:nvSpPr>
            <p:cNvPr id="24" name="TextBox 23"/>
            <p:cNvSpPr txBox="1"/>
            <p:nvPr/>
          </p:nvSpPr>
          <p:spPr>
            <a:xfrm>
              <a:off x="20913591" y="11016815"/>
              <a:ext cx="3022646" cy="569381"/>
            </a:xfrm>
            <a:prstGeom prst="rect">
              <a:avLst/>
            </a:prstGeom>
            <a:noFill/>
          </p:spPr>
          <p:txBody>
            <a:bodyPr wrap="square" lIns="106674" tIns="53337" rIns="106674" bIns="53337" rtlCol="0">
              <a:spAutoFit/>
            </a:bodyPr>
            <a:lstStyle/>
            <a:p>
              <a:r>
                <a:rPr lang="en-US" sz="3000" dirty="0" smtClean="0">
                  <a:solidFill>
                    <a:srgbClr val="000000"/>
                  </a:solidFill>
                </a:rPr>
                <a:t>communication</a:t>
              </a:r>
            </a:p>
          </p:txBody>
        </p:sp>
        <p:sp>
          <p:nvSpPr>
            <p:cNvPr id="25" name="TextBox 24"/>
            <p:cNvSpPr txBox="1"/>
            <p:nvPr/>
          </p:nvSpPr>
          <p:spPr>
            <a:xfrm>
              <a:off x="15510274" y="12797583"/>
              <a:ext cx="3053875" cy="569381"/>
            </a:xfrm>
            <a:prstGeom prst="rect">
              <a:avLst/>
            </a:prstGeom>
            <a:noFill/>
          </p:spPr>
          <p:txBody>
            <a:bodyPr wrap="square" lIns="106674" tIns="53337" rIns="106674" bIns="53337" rtlCol="0">
              <a:spAutoFit/>
            </a:bodyPr>
            <a:lstStyle/>
            <a:p>
              <a:r>
                <a:rPr lang="en-US" sz="3000" dirty="0" smtClean="0">
                  <a:solidFill>
                    <a:srgbClr val="000000"/>
                  </a:solidFill>
                </a:rPr>
                <a:t>extraneous aids</a:t>
              </a:r>
            </a:p>
          </p:txBody>
        </p:sp>
        <p:sp>
          <p:nvSpPr>
            <p:cNvPr id="33" name="TextBox 32"/>
            <p:cNvSpPr txBox="1"/>
            <p:nvPr/>
          </p:nvSpPr>
          <p:spPr>
            <a:xfrm>
              <a:off x="22801085" y="8804877"/>
              <a:ext cx="245309" cy="900519"/>
            </a:xfrm>
            <a:prstGeom prst="rect">
              <a:avLst/>
            </a:prstGeom>
            <a:noFill/>
          </p:spPr>
          <p:txBody>
            <a:bodyPr wrap="square" lIns="106674" tIns="53337" rIns="106674" bIns="53337" rtlCol="0">
              <a:spAutoFit/>
            </a:bodyPr>
            <a:lstStyle/>
            <a:p>
              <a:endParaRPr lang="en-US" sz="3000" dirty="0" smtClean="0">
                <a:solidFill>
                  <a:srgbClr val="000000"/>
                </a:solidFill>
              </a:endParaRPr>
            </a:p>
          </p:txBody>
        </p:sp>
        <p:sp>
          <p:nvSpPr>
            <p:cNvPr id="67" name="TextBox 66"/>
            <p:cNvSpPr txBox="1"/>
            <p:nvPr/>
          </p:nvSpPr>
          <p:spPr>
            <a:xfrm>
              <a:off x="16151627" y="13689195"/>
              <a:ext cx="2263525" cy="553998"/>
            </a:xfrm>
            <a:prstGeom prst="rect">
              <a:avLst/>
            </a:prstGeom>
            <a:noFill/>
          </p:spPr>
          <p:txBody>
            <a:bodyPr wrap="square" rtlCol="0">
              <a:spAutoFit/>
            </a:bodyPr>
            <a:lstStyle/>
            <a:p>
              <a:r>
                <a:rPr lang="en-US" sz="3000" dirty="0" smtClean="0"/>
                <a:t>discipline</a:t>
              </a:r>
              <a:endParaRPr lang="en-US" sz="3000" dirty="0"/>
            </a:p>
          </p:txBody>
        </p:sp>
        <p:sp>
          <p:nvSpPr>
            <p:cNvPr id="70" name="TextBox 69"/>
            <p:cNvSpPr txBox="1"/>
            <p:nvPr/>
          </p:nvSpPr>
          <p:spPr>
            <a:xfrm>
              <a:off x="17930026" y="15655023"/>
              <a:ext cx="2963655" cy="553998"/>
            </a:xfrm>
            <a:prstGeom prst="rect">
              <a:avLst/>
            </a:prstGeom>
            <a:noFill/>
          </p:spPr>
          <p:txBody>
            <a:bodyPr wrap="square" rtlCol="0">
              <a:spAutoFit/>
            </a:bodyPr>
            <a:lstStyle/>
            <a:p>
              <a:r>
                <a:rPr lang="en-US" sz="3000" dirty="0"/>
                <a:t>a</a:t>
              </a:r>
              <a:r>
                <a:rPr lang="en-US" sz="3000" dirty="0" smtClean="0"/>
                <a:t>nimal exercise</a:t>
              </a:r>
              <a:endParaRPr lang="en-US" sz="3000" dirty="0"/>
            </a:p>
          </p:txBody>
        </p:sp>
        <p:sp>
          <p:nvSpPr>
            <p:cNvPr id="72" name="TextBox 71"/>
            <p:cNvSpPr txBox="1"/>
            <p:nvPr/>
          </p:nvSpPr>
          <p:spPr>
            <a:xfrm>
              <a:off x="16680865" y="14692035"/>
              <a:ext cx="3285581" cy="553998"/>
            </a:xfrm>
            <a:prstGeom prst="rect">
              <a:avLst/>
            </a:prstGeom>
            <a:noFill/>
          </p:spPr>
          <p:txBody>
            <a:bodyPr wrap="square" rtlCol="0">
              <a:spAutoFit/>
            </a:bodyPr>
            <a:lstStyle/>
            <a:p>
              <a:r>
                <a:rPr lang="en-US" sz="3000" dirty="0" smtClean="0"/>
                <a:t>particularizations</a:t>
              </a:r>
              <a:endParaRPr lang="en-US" sz="3000" dirty="0"/>
            </a:p>
          </p:txBody>
        </p:sp>
        <p:sp>
          <p:nvSpPr>
            <p:cNvPr id="76" name="TextBox 75"/>
            <p:cNvSpPr txBox="1"/>
            <p:nvPr/>
          </p:nvSpPr>
          <p:spPr>
            <a:xfrm>
              <a:off x="16896548" y="8587431"/>
              <a:ext cx="3921901" cy="553998"/>
            </a:xfrm>
            <a:prstGeom prst="rect">
              <a:avLst/>
            </a:prstGeom>
            <a:noFill/>
          </p:spPr>
          <p:txBody>
            <a:bodyPr wrap="square" rtlCol="0">
              <a:spAutoFit/>
            </a:bodyPr>
            <a:lstStyle/>
            <a:p>
              <a:r>
                <a:rPr lang="en-US" sz="3000" kern="1200" dirty="0">
                  <a:solidFill>
                    <a:srgbClr val="000000"/>
                  </a:solidFill>
                </a:rPr>
                <a:t>a</a:t>
              </a:r>
              <a:r>
                <a:rPr lang="en-US" sz="3000" kern="1200" dirty="0" smtClean="0">
                  <a:solidFill>
                    <a:srgbClr val="000000"/>
                  </a:solidFill>
                </a:rPr>
                <a:t>we of acting</a:t>
              </a:r>
              <a:endParaRPr lang="en-US" sz="3000" kern="1200" dirty="0">
                <a:solidFill>
                  <a:srgbClr val="000000"/>
                </a:solidFill>
              </a:endParaRPr>
            </a:p>
          </p:txBody>
        </p:sp>
        <p:sp>
          <p:nvSpPr>
            <p:cNvPr id="78" name="TextBox 77"/>
            <p:cNvSpPr txBox="1"/>
            <p:nvPr/>
          </p:nvSpPr>
          <p:spPr>
            <a:xfrm>
              <a:off x="15800680" y="9656040"/>
              <a:ext cx="3625057" cy="553998"/>
            </a:xfrm>
            <a:prstGeom prst="rect">
              <a:avLst/>
            </a:prstGeom>
            <a:noFill/>
          </p:spPr>
          <p:txBody>
            <a:bodyPr wrap="square" rtlCol="0">
              <a:spAutoFit/>
            </a:bodyPr>
            <a:lstStyle/>
            <a:p>
              <a:r>
                <a:rPr lang="en-US" sz="3000" kern="1200" dirty="0" smtClean="0">
                  <a:solidFill>
                    <a:srgbClr val="000000"/>
                  </a:solidFill>
                </a:rPr>
                <a:t>word repetition </a:t>
              </a:r>
              <a:endParaRPr lang="en-US" sz="3000" kern="1200" dirty="0">
                <a:solidFill>
                  <a:srgbClr val="000000"/>
                </a:solidFill>
              </a:endParaRPr>
            </a:p>
          </p:txBody>
        </p:sp>
        <p:sp>
          <p:nvSpPr>
            <p:cNvPr id="40" name="TextBox 39"/>
            <p:cNvSpPr txBox="1"/>
            <p:nvPr/>
          </p:nvSpPr>
          <p:spPr>
            <a:xfrm>
              <a:off x="15358450" y="10757105"/>
              <a:ext cx="3054779" cy="553998"/>
            </a:xfrm>
            <a:prstGeom prst="rect">
              <a:avLst/>
            </a:prstGeom>
            <a:noFill/>
          </p:spPr>
          <p:txBody>
            <a:bodyPr wrap="square" rtlCol="0">
              <a:spAutoFit/>
            </a:bodyPr>
            <a:lstStyle/>
            <a:p>
              <a:r>
                <a:rPr lang="en-US" sz="3000" kern="1200" dirty="0" smtClean="0">
                  <a:solidFill>
                    <a:srgbClr val="000000"/>
                  </a:solidFill>
                </a:rPr>
                <a:t>relaxed muscles</a:t>
              </a:r>
            </a:p>
          </p:txBody>
        </p:sp>
        <p:sp>
          <p:nvSpPr>
            <p:cNvPr id="47" name="TextBox 46"/>
            <p:cNvSpPr txBox="1"/>
            <p:nvPr/>
          </p:nvSpPr>
          <p:spPr>
            <a:xfrm>
              <a:off x="15341588" y="11729635"/>
              <a:ext cx="3182053" cy="553998"/>
            </a:xfrm>
            <a:prstGeom prst="rect">
              <a:avLst/>
            </a:prstGeom>
            <a:noFill/>
          </p:spPr>
          <p:txBody>
            <a:bodyPr wrap="square" rtlCol="0">
              <a:spAutoFit/>
            </a:bodyPr>
            <a:lstStyle/>
            <a:p>
              <a:r>
                <a:rPr lang="en-US" sz="3000" kern="1200" dirty="0" smtClean="0">
                  <a:solidFill>
                    <a:srgbClr val="000000"/>
                  </a:solidFill>
                </a:rPr>
                <a:t>sensory memory</a:t>
              </a:r>
            </a:p>
          </p:txBody>
        </p:sp>
        <p:sp>
          <p:nvSpPr>
            <p:cNvPr id="64" name="TextBox 63"/>
            <p:cNvSpPr txBox="1"/>
            <p:nvPr/>
          </p:nvSpPr>
          <p:spPr>
            <a:xfrm>
              <a:off x="17735651" y="13199110"/>
              <a:ext cx="184666" cy="954107"/>
            </a:xfrm>
            <a:prstGeom prst="rect">
              <a:avLst/>
            </a:prstGeom>
            <a:noFill/>
          </p:spPr>
          <p:txBody>
            <a:bodyPr wrap="none" rtlCol="0">
              <a:spAutoFit/>
            </a:bodyPr>
            <a:lstStyle/>
            <a:p>
              <a:endParaRPr lang="en-US" sz="5600" kern="1200" dirty="0" smtClean="0">
                <a:solidFill>
                  <a:srgbClr val="000000"/>
                </a:solidFill>
              </a:endParaRPr>
            </a:p>
          </p:txBody>
        </p:sp>
        <p:sp>
          <p:nvSpPr>
            <p:cNvPr id="102" name="TextBox 101"/>
            <p:cNvSpPr txBox="1"/>
            <p:nvPr/>
          </p:nvSpPr>
          <p:spPr>
            <a:xfrm>
              <a:off x="26249882" y="11406113"/>
              <a:ext cx="2364160" cy="540717"/>
            </a:xfrm>
            <a:prstGeom prst="rect">
              <a:avLst/>
            </a:prstGeom>
            <a:noFill/>
          </p:spPr>
          <p:txBody>
            <a:bodyPr wrap="none" lIns="106674" tIns="53337" rIns="106674" bIns="53337" rtlCol="0">
              <a:spAutoFit/>
            </a:bodyPr>
            <a:lstStyle/>
            <a:p>
              <a:r>
                <a:rPr lang="en-US" sz="3000" dirty="0" smtClean="0">
                  <a:solidFill>
                    <a:srgbClr val="000000"/>
                  </a:solidFill>
                </a:rPr>
                <a:t>devised work</a:t>
              </a:r>
            </a:p>
          </p:txBody>
        </p:sp>
        <p:sp>
          <p:nvSpPr>
            <p:cNvPr id="103" name="TextBox 102"/>
            <p:cNvSpPr txBox="1"/>
            <p:nvPr/>
          </p:nvSpPr>
          <p:spPr>
            <a:xfrm>
              <a:off x="25396850" y="9813964"/>
              <a:ext cx="2192385" cy="569381"/>
            </a:xfrm>
            <a:prstGeom prst="rect">
              <a:avLst/>
            </a:prstGeom>
            <a:noFill/>
          </p:spPr>
          <p:txBody>
            <a:bodyPr wrap="none" lIns="106674" tIns="53337" rIns="106674" bIns="53337" rtlCol="0">
              <a:spAutoFit/>
            </a:bodyPr>
            <a:lstStyle/>
            <a:p>
              <a:r>
                <a:rPr lang="en-US" sz="3000" dirty="0" smtClean="0">
                  <a:solidFill>
                    <a:srgbClr val="000000"/>
                  </a:solidFill>
                </a:rPr>
                <a:t>social justice</a:t>
              </a:r>
            </a:p>
          </p:txBody>
        </p:sp>
        <p:sp>
          <p:nvSpPr>
            <p:cNvPr id="104" name="TextBox 103"/>
            <p:cNvSpPr txBox="1"/>
            <p:nvPr/>
          </p:nvSpPr>
          <p:spPr>
            <a:xfrm>
              <a:off x="26047466" y="13406697"/>
              <a:ext cx="2000751" cy="540717"/>
            </a:xfrm>
            <a:prstGeom prst="rect">
              <a:avLst/>
            </a:prstGeom>
            <a:noFill/>
          </p:spPr>
          <p:txBody>
            <a:bodyPr wrap="none" lIns="106674" tIns="53337" rIns="106674" bIns="53337" rtlCol="0">
              <a:spAutoFit/>
            </a:bodyPr>
            <a:lstStyle/>
            <a:p>
              <a:r>
                <a:rPr lang="en-US" sz="3000" dirty="0" smtClean="0">
                  <a:solidFill>
                    <a:srgbClr val="000000"/>
                  </a:solidFill>
                </a:rPr>
                <a:t>meditation</a:t>
              </a:r>
            </a:p>
          </p:txBody>
        </p:sp>
        <p:sp>
          <p:nvSpPr>
            <p:cNvPr id="105" name="TextBox 104"/>
            <p:cNvSpPr txBox="1"/>
            <p:nvPr/>
          </p:nvSpPr>
          <p:spPr>
            <a:xfrm>
              <a:off x="23985666" y="15713993"/>
              <a:ext cx="2583990" cy="540717"/>
            </a:xfrm>
            <a:prstGeom prst="rect">
              <a:avLst/>
            </a:prstGeom>
            <a:noFill/>
          </p:spPr>
          <p:txBody>
            <a:bodyPr wrap="none" lIns="106674" tIns="53337" rIns="106674" bIns="53337" rtlCol="0">
              <a:spAutoFit/>
            </a:bodyPr>
            <a:lstStyle/>
            <a:p>
              <a:r>
                <a:rPr lang="en-US" sz="3000" dirty="0" smtClean="0">
                  <a:solidFill>
                    <a:srgbClr val="000000"/>
                  </a:solidFill>
                </a:rPr>
                <a:t>cyclic storyline</a:t>
              </a:r>
            </a:p>
          </p:txBody>
        </p:sp>
        <p:sp>
          <p:nvSpPr>
            <p:cNvPr id="106" name="TextBox 105"/>
            <p:cNvSpPr txBox="1"/>
            <p:nvPr/>
          </p:nvSpPr>
          <p:spPr>
            <a:xfrm>
              <a:off x="24294024" y="8674863"/>
              <a:ext cx="2839521" cy="540717"/>
            </a:xfrm>
            <a:prstGeom prst="rect">
              <a:avLst/>
            </a:prstGeom>
            <a:noFill/>
          </p:spPr>
          <p:txBody>
            <a:bodyPr wrap="none" lIns="106674" tIns="53337" rIns="106674" bIns="53337" rtlCol="0">
              <a:spAutoFit/>
            </a:bodyPr>
            <a:lstStyle/>
            <a:p>
              <a:r>
                <a:rPr lang="en-US" sz="3000" dirty="0" smtClean="0">
                  <a:solidFill>
                    <a:srgbClr val="000000"/>
                  </a:solidFill>
                </a:rPr>
                <a:t>ancestral prayer</a:t>
              </a:r>
            </a:p>
          </p:txBody>
        </p:sp>
        <p:sp>
          <p:nvSpPr>
            <p:cNvPr id="107" name="TextBox 106"/>
            <p:cNvSpPr txBox="1"/>
            <p:nvPr/>
          </p:nvSpPr>
          <p:spPr>
            <a:xfrm>
              <a:off x="25803621" y="14190133"/>
              <a:ext cx="1851740" cy="540717"/>
            </a:xfrm>
            <a:prstGeom prst="rect">
              <a:avLst/>
            </a:prstGeom>
            <a:noFill/>
          </p:spPr>
          <p:txBody>
            <a:bodyPr wrap="none" lIns="106674" tIns="53337" rIns="106674" bIns="53337" rtlCol="0">
              <a:spAutoFit/>
            </a:bodyPr>
            <a:lstStyle/>
            <a:p>
              <a:r>
                <a:rPr lang="en-US" sz="3000" dirty="0" smtClean="0">
                  <a:solidFill>
                    <a:srgbClr val="000000"/>
                  </a:solidFill>
                </a:rPr>
                <a:t>journaling</a:t>
              </a:r>
            </a:p>
          </p:txBody>
        </p:sp>
        <p:sp>
          <p:nvSpPr>
            <p:cNvPr id="108" name="TextBox 107"/>
            <p:cNvSpPr txBox="1"/>
            <p:nvPr/>
          </p:nvSpPr>
          <p:spPr>
            <a:xfrm>
              <a:off x="20614679" y="12119385"/>
              <a:ext cx="3477282" cy="540717"/>
            </a:xfrm>
            <a:prstGeom prst="rect">
              <a:avLst/>
            </a:prstGeom>
            <a:noFill/>
          </p:spPr>
          <p:txBody>
            <a:bodyPr wrap="none" lIns="106674" tIns="53337" rIns="106674" bIns="53337" rtlCol="0">
              <a:spAutoFit/>
            </a:bodyPr>
            <a:lstStyle/>
            <a:p>
              <a:r>
                <a:rPr lang="en-US" sz="3000" dirty="0" smtClean="0">
                  <a:solidFill>
                    <a:srgbClr val="000000"/>
                  </a:solidFill>
                </a:rPr>
                <a:t>given circumstances</a:t>
              </a:r>
            </a:p>
          </p:txBody>
        </p:sp>
        <p:sp>
          <p:nvSpPr>
            <p:cNvPr id="110" name="TextBox 109"/>
            <p:cNvSpPr txBox="1"/>
            <p:nvPr/>
          </p:nvSpPr>
          <p:spPr>
            <a:xfrm>
              <a:off x="21315683" y="13171831"/>
              <a:ext cx="1804397" cy="540717"/>
            </a:xfrm>
            <a:prstGeom prst="rect">
              <a:avLst/>
            </a:prstGeom>
            <a:noFill/>
          </p:spPr>
          <p:txBody>
            <a:bodyPr wrap="none" lIns="106674" tIns="53337" rIns="106674" bIns="53337" rtlCol="0">
              <a:spAutoFit/>
            </a:bodyPr>
            <a:lstStyle/>
            <a:p>
              <a:r>
                <a:rPr lang="en-US" sz="3000" dirty="0" smtClean="0">
                  <a:solidFill>
                    <a:srgbClr val="000000"/>
                  </a:solidFill>
                </a:rPr>
                <a:t>magic “if”</a:t>
              </a:r>
            </a:p>
          </p:txBody>
        </p:sp>
        <p:sp>
          <p:nvSpPr>
            <p:cNvPr id="111" name="TextBox 110"/>
            <p:cNvSpPr txBox="1"/>
            <p:nvPr/>
          </p:nvSpPr>
          <p:spPr>
            <a:xfrm>
              <a:off x="25821806" y="10695392"/>
              <a:ext cx="2589423" cy="540717"/>
            </a:xfrm>
            <a:prstGeom prst="rect">
              <a:avLst/>
            </a:prstGeom>
            <a:noFill/>
          </p:spPr>
          <p:txBody>
            <a:bodyPr wrap="none" lIns="106674" tIns="53337" rIns="106674" bIns="53337" rtlCol="0">
              <a:spAutoFit/>
            </a:bodyPr>
            <a:lstStyle/>
            <a:p>
              <a:r>
                <a:rPr lang="en-US" sz="3000" dirty="0">
                  <a:solidFill>
                    <a:srgbClr val="000000"/>
                  </a:solidFill>
                </a:rPr>
                <a:t>A</a:t>
              </a:r>
              <a:r>
                <a:rPr lang="en-US" sz="3000" dirty="0" smtClean="0">
                  <a:solidFill>
                    <a:srgbClr val="000000"/>
                  </a:solidFill>
                </a:rPr>
                <a:t>frican dances</a:t>
              </a:r>
            </a:p>
          </p:txBody>
        </p:sp>
        <p:sp>
          <p:nvSpPr>
            <p:cNvPr id="114" name="TextBox 113"/>
            <p:cNvSpPr txBox="1"/>
            <p:nvPr/>
          </p:nvSpPr>
          <p:spPr>
            <a:xfrm>
              <a:off x="25765927" y="12490326"/>
              <a:ext cx="2789657" cy="540717"/>
            </a:xfrm>
            <a:prstGeom prst="rect">
              <a:avLst/>
            </a:prstGeom>
            <a:noFill/>
          </p:spPr>
          <p:txBody>
            <a:bodyPr wrap="none" lIns="106674" tIns="53337" rIns="106674" bIns="53337" rtlCol="0">
              <a:spAutoFit/>
            </a:bodyPr>
            <a:lstStyle/>
            <a:p>
              <a:r>
                <a:rPr lang="en-US" sz="3000" dirty="0" smtClean="0">
                  <a:solidFill>
                    <a:srgbClr val="000000"/>
                  </a:solidFill>
                </a:rPr>
                <a:t>open discussion</a:t>
              </a:r>
            </a:p>
          </p:txBody>
        </p:sp>
        <p:sp>
          <p:nvSpPr>
            <p:cNvPr id="115" name="TextBox 114"/>
            <p:cNvSpPr txBox="1"/>
            <p:nvPr/>
          </p:nvSpPr>
          <p:spPr>
            <a:xfrm>
              <a:off x="25335564" y="14976045"/>
              <a:ext cx="1719311" cy="569381"/>
            </a:xfrm>
            <a:prstGeom prst="rect">
              <a:avLst/>
            </a:prstGeom>
            <a:noFill/>
          </p:spPr>
          <p:txBody>
            <a:bodyPr wrap="square" lIns="106674" tIns="53337" rIns="106674" bIns="53337" rtlCol="0">
              <a:spAutoFit/>
            </a:bodyPr>
            <a:lstStyle/>
            <a:p>
              <a:r>
                <a:rPr lang="en-US" sz="3000" dirty="0" smtClean="0">
                  <a:solidFill>
                    <a:srgbClr val="000000"/>
                  </a:solidFill>
                </a:rPr>
                <a:t>catharsis</a:t>
              </a:r>
            </a:p>
          </p:txBody>
        </p:sp>
      </p:grpSp>
      <p:sp>
        <p:nvSpPr>
          <p:cNvPr id="20" name="Rectangle 19"/>
          <p:cNvSpPr/>
          <p:nvPr/>
        </p:nvSpPr>
        <p:spPr>
          <a:xfrm>
            <a:off x="37723263" y="6734567"/>
            <a:ext cx="5379115" cy="5170646"/>
          </a:xfrm>
          <a:prstGeom prst="rect">
            <a:avLst/>
          </a:prstGeom>
        </p:spPr>
        <p:txBody>
          <a:bodyPr wrap="square">
            <a:spAutoFit/>
          </a:bodyPr>
          <a:lstStyle/>
          <a:p>
            <a:r>
              <a:rPr lang="en-US" sz="3000" dirty="0"/>
              <a:t>Dr. Monica White </a:t>
            </a:r>
            <a:r>
              <a:rPr lang="en-US" sz="3000" dirty="0" err="1"/>
              <a:t>Ndounou</a:t>
            </a:r>
            <a:r>
              <a:rPr lang="en-US" sz="3000" dirty="0"/>
              <a:t> has been an assistant professor at Tufts University and is transitioning to Dartmouth College in the fall. She specializes in the intersection of African American culture and the performing arts.  This research addresses her essay, “Exploring Black Culture in the Acting Classroom” (2009).</a:t>
            </a:r>
          </a:p>
        </p:txBody>
      </p:sp>
      <p:sp>
        <p:nvSpPr>
          <p:cNvPr id="48" name="Rectangle 47"/>
          <p:cNvSpPr/>
          <p:nvPr/>
        </p:nvSpPr>
        <p:spPr>
          <a:xfrm>
            <a:off x="30575098" y="12806673"/>
            <a:ext cx="4764256" cy="6494085"/>
          </a:xfrm>
          <a:prstGeom prst="rect">
            <a:avLst/>
          </a:prstGeom>
        </p:spPr>
        <p:txBody>
          <a:bodyPr wrap="square">
            <a:spAutoFit/>
          </a:bodyPr>
          <a:lstStyle/>
          <a:p>
            <a:r>
              <a:rPr lang="en-US" sz="3200" dirty="0"/>
              <a:t>Dr. </a:t>
            </a:r>
            <a:r>
              <a:rPr lang="en-US" sz="3200" dirty="0" err="1"/>
              <a:t>Ndounou</a:t>
            </a:r>
            <a:r>
              <a:rPr lang="en-US" sz="3200" dirty="0"/>
              <a:t> teaches the methods of Arthur </a:t>
            </a:r>
            <a:r>
              <a:rPr lang="en-US" sz="3200" dirty="0" err="1"/>
              <a:t>Lessac</a:t>
            </a:r>
            <a:r>
              <a:rPr lang="en-US" sz="3200" dirty="0"/>
              <a:t>, a </a:t>
            </a:r>
            <a:r>
              <a:rPr lang="en-US" sz="3200" dirty="0" smtClean="0"/>
              <a:t>Palestinian American teacher</a:t>
            </a:r>
            <a:r>
              <a:rPr lang="en-US" sz="3200" dirty="0"/>
              <a:t>, and </a:t>
            </a:r>
            <a:r>
              <a:rPr lang="en-US" sz="3200" dirty="0" smtClean="0"/>
              <a:t>of Sanford </a:t>
            </a:r>
            <a:r>
              <a:rPr lang="en-US" sz="3200" dirty="0" err="1"/>
              <a:t>Meisner</a:t>
            </a:r>
            <a:r>
              <a:rPr lang="en-US" sz="3200" dirty="0"/>
              <a:t> in her Afrocentric acting class. She finds that </a:t>
            </a:r>
            <a:r>
              <a:rPr lang="en-US" sz="3200" dirty="0" err="1"/>
              <a:t>Lessac</a:t>
            </a:r>
            <a:r>
              <a:rPr lang="en-US" sz="3200" dirty="0"/>
              <a:t> and </a:t>
            </a:r>
            <a:r>
              <a:rPr lang="en-US" sz="3200" dirty="0" err="1"/>
              <a:t>Meisner’s</a:t>
            </a:r>
            <a:r>
              <a:rPr lang="en-US" sz="3200" dirty="0"/>
              <a:t> methods have a spiritual component that complements the interconnectivity of Afrocentric </a:t>
            </a:r>
            <a:r>
              <a:rPr lang="en-US" sz="3200" dirty="0" smtClean="0"/>
              <a:t>community (</a:t>
            </a:r>
            <a:r>
              <a:rPr lang="en-US" sz="3200" dirty="0" err="1"/>
              <a:t>Ndounou</a:t>
            </a:r>
            <a:r>
              <a:rPr lang="en-US" sz="3200" dirty="0"/>
              <a:t> 96). </a:t>
            </a:r>
            <a:endParaRPr lang="en-US" sz="3000" dirty="0"/>
          </a:p>
        </p:txBody>
      </p:sp>
      <p:sp>
        <p:nvSpPr>
          <p:cNvPr id="116" name="Rectangle 115"/>
          <p:cNvSpPr/>
          <p:nvPr/>
        </p:nvSpPr>
        <p:spPr>
          <a:xfrm>
            <a:off x="39141400" y="15570200"/>
            <a:ext cx="1168400" cy="1171587"/>
          </a:xfrm>
          <a:prstGeom prst="rect">
            <a:avLst/>
          </a:prstGeom>
          <a:blipFill>
            <a:blip r:embed="rId30">
              <a:extLst>
                <a:ext uri="{28A0092B-C50C-407E-A947-70E740481C1C}">
                  <a14:useLocalDpi xmlns:a14="http://schemas.microsoft.com/office/drawing/2010/main" val="0"/>
                </a:ext>
              </a:extLst>
            </a:blip>
            <a:srcRect/>
            <a:stretch>
              <a:fillRect t="-9000" b="-9000"/>
            </a:stretch>
          </a:blipFill>
          <a:effectLst>
            <a:softEdge rad="63500"/>
          </a:effectLst>
          <a:scene3d>
            <a:camera prst="orthographicFront"/>
            <a:lightRig rig="flat" dir="t"/>
          </a:scene3d>
          <a:sp3d prstMaterial="plastic">
            <a:bevelT w="88900" h="88900"/>
            <a:bevelB w="88900" h="31750" prst="angle"/>
          </a:sp3d>
        </p:spPr>
        <p:style>
          <a:lnRef idx="0">
            <a:schemeClr val="lt1">
              <a:hueOff val="0"/>
              <a:satOff val="0"/>
              <a:lumOff val="0"/>
              <a:alphaOff val="0"/>
            </a:schemeClr>
          </a:lnRef>
          <a:fillRef idx="3">
            <a:scrgbClr r="0" g="0" b="0"/>
          </a:fillRef>
          <a:effectRef idx="2">
            <a:schemeClr val="accent1">
              <a:tint val="50000"/>
              <a:hueOff val="0"/>
              <a:satOff val="0"/>
              <a:lumOff val="0"/>
              <a:alphaOff val="0"/>
            </a:schemeClr>
          </a:effectRef>
          <a:fontRef idx="minor">
            <a:schemeClr val="lt1">
              <a:hueOff val="0"/>
              <a:satOff val="0"/>
              <a:lumOff val="0"/>
              <a:alphaOff val="0"/>
            </a:schemeClr>
          </a:fontRef>
        </p:style>
      </p:sp>
      <p:sp>
        <p:nvSpPr>
          <p:cNvPr id="54" name="TextBox 53"/>
          <p:cNvSpPr txBox="1"/>
          <p:nvPr/>
        </p:nvSpPr>
        <p:spPr>
          <a:xfrm>
            <a:off x="33387954" y="11842616"/>
            <a:ext cx="1935295" cy="461665"/>
          </a:xfrm>
          <a:prstGeom prst="rect">
            <a:avLst/>
          </a:prstGeom>
          <a:noFill/>
        </p:spPr>
        <p:txBody>
          <a:bodyPr wrap="none" rtlCol="0">
            <a:spAutoFit/>
          </a:bodyPr>
          <a:lstStyle/>
          <a:p>
            <a:r>
              <a:rPr lang="en-US" sz="2400" kern="1200" dirty="0" err="1" smtClean="0">
                <a:solidFill>
                  <a:srgbClr val="000000"/>
                </a:solidFill>
              </a:rPr>
              <a:t>now.tufts.edu</a:t>
            </a:r>
            <a:endParaRPr lang="en-US" sz="2400" kern="1200" dirty="0" smtClean="0">
              <a:solidFill>
                <a:srgbClr val="000000"/>
              </a:solidFill>
            </a:endParaRPr>
          </a:p>
        </p:txBody>
      </p:sp>
      <p:sp>
        <p:nvSpPr>
          <p:cNvPr id="61" name="TextBox 60"/>
          <p:cNvSpPr txBox="1"/>
          <p:nvPr/>
        </p:nvSpPr>
        <p:spPr>
          <a:xfrm>
            <a:off x="16474816" y="5976673"/>
            <a:ext cx="5752243" cy="769441"/>
          </a:xfrm>
          <a:prstGeom prst="rect">
            <a:avLst/>
          </a:prstGeom>
          <a:noFill/>
        </p:spPr>
        <p:txBody>
          <a:bodyPr wrap="square" rtlCol="0">
            <a:spAutoFit/>
          </a:bodyPr>
          <a:lstStyle/>
          <a:p>
            <a:r>
              <a:rPr lang="en-US" sz="4400" dirty="0" smtClean="0">
                <a:solidFill>
                  <a:srgbClr val="000000"/>
                </a:solidFill>
              </a:rPr>
              <a:t>Eurocentric Methods</a:t>
            </a:r>
            <a:endParaRPr lang="en-US" sz="4400" kern="1200" dirty="0" smtClean="0">
              <a:solidFill>
                <a:srgbClr val="000000"/>
              </a:solidFill>
            </a:endParaRPr>
          </a:p>
        </p:txBody>
      </p:sp>
      <p:sp>
        <p:nvSpPr>
          <p:cNvPr id="66" name="TextBox 65"/>
          <p:cNvSpPr txBox="1"/>
          <p:nvPr/>
        </p:nvSpPr>
        <p:spPr>
          <a:xfrm>
            <a:off x="23043836" y="6051795"/>
            <a:ext cx="4938146" cy="769441"/>
          </a:xfrm>
          <a:prstGeom prst="rect">
            <a:avLst/>
          </a:prstGeom>
          <a:noFill/>
        </p:spPr>
        <p:txBody>
          <a:bodyPr wrap="none" rtlCol="0">
            <a:spAutoFit/>
          </a:bodyPr>
          <a:lstStyle/>
          <a:p>
            <a:r>
              <a:rPr lang="en-US" sz="4400" kern="1200" dirty="0" smtClean="0">
                <a:solidFill>
                  <a:srgbClr val="000000"/>
                </a:solidFill>
              </a:rPr>
              <a:t>Afrocentric Methods</a:t>
            </a:r>
          </a:p>
        </p:txBody>
      </p:sp>
      <p:sp>
        <p:nvSpPr>
          <p:cNvPr id="7" name="TextBox 6"/>
          <p:cNvSpPr txBox="1"/>
          <p:nvPr/>
        </p:nvSpPr>
        <p:spPr>
          <a:xfrm>
            <a:off x="11709400" y="8813800"/>
            <a:ext cx="2057400" cy="338554"/>
          </a:xfrm>
          <a:prstGeom prst="rect">
            <a:avLst/>
          </a:prstGeom>
          <a:noFill/>
        </p:spPr>
        <p:txBody>
          <a:bodyPr wrap="square" rtlCol="0">
            <a:spAutoFit/>
          </a:bodyPr>
          <a:lstStyle/>
          <a:p>
            <a:r>
              <a:rPr lang="en-US" sz="1600" kern="1200" dirty="0" err="1" smtClean="0">
                <a:solidFill>
                  <a:srgbClr val="000000"/>
                </a:solidFill>
              </a:rPr>
              <a:t>biography.com</a:t>
            </a:r>
            <a:endParaRPr lang="en-US" sz="1600" kern="1200" dirty="0" smtClean="0">
              <a:solidFill>
                <a:srgbClr val="000000"/>
              </a:solidFill>
            </a:endParaRPr>
          </a:p>
        </p:txBody>
      </p:sp>
      <p:sp>
        <p:nvSpPr>
          <p:cNvPr id="10" name="TextBox 9"/>
          <p:cNvSpPr txBox="1"/>
          <p:nvPr/>
        </p:nvSpPr>
        <p:spPr>
          <a:xfrm>
            <a:off x="11938000" y="15214600"/>
            <a:ext cx="1407256" cy="338554"/>
          </a:xfrm>
          <a:prstGeom prst="rect">
            <a:avLst/>
          </a:prstGeom>
          <a:noFill/>
        </p:spPr>
        <p:txBody>
          <a:bodyPr wrap="none" rtlCol="0">
            <a:spAutoFit/>
          </a:bodyPr>
          <a:lstStyle/>
          <a:p>
            <a:r>
              <a:rPr lang="en-US" sz="1600" kern="1200" dirty="0" err="1" smtClean="0">
                <a:solidFill>
                  <a:srgbClr val="000000"/>
                </a:solidFill>
              </a:rPr>
              <a:t>routledge.com</a:t>
            </a:r>
            <a:endParaRPr lang="en-US" sz="1600" kern="1200" dirty="0" smtClean="0">
              <a:solidFill>
                <a:srgbClr val="000000"/>
              </a:solidFill>
            </a:endParaRPr>
          </a:p>
        </p:txBody>
      </p:sp>
    </p:spTree>
    <p:extLst>
      <p:ext uri="{BB962C8B-B14F-4D97-AF65-F5344CB8AC3E}">
        <p14:creationId xmlns:p14="http://schemas.microsoft.com/office/powerpoint/2010/main" val="893167083"/>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defRPr sz="3000" kern="1200" dirty="0" smtClean="0">
            <a:solidFill>
              <a:srgbClr val="000000"/>
            </a:solidFill>
          </a:defRPr>
        </a:defPPr>
      </a:lstStyle>
    </a:tx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2628</TotalTime>
  <Words>462</Words>
  <Application>Microsoft Macintosh PowerPoint</Application>
  <PresentationFormat>Custom</PresentationFormat>
  <Paragraphs>100</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Greg Taylor-Power</dc:creator>
  <cp:lastModifiedBy>Bethany Cooper</cp:lastModifiedBy>
  <cp:revision>186</cp:revision>
  <cp:lastPrinted>2015-11-20T18:54:22Z</cp:lastPrinted>
  <dcterms:created xsi:type="dcterms:W3CDTF">2015-11-17T19:25:36Z</dcterms:created>
  <dcterms:modified xsi:type="dcterms:W3CDTF">2017-07-21T18:54:52Z</dcterms:modified>
</cp:coreProperties>
</file>