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comments+xml" PartName="/ppt/comments/comment1.xml"/>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commentAuthors+xml" PartName="/ppt/commentAuthors.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5"/>
  </p:sldMasterIdLst>
  <p:notesMasterIdLst>
    <p:notesMasterId r:id="rId6"/>
  </p:notesMasterIdLst>
  <p:sldIdLst>
    <p:sldId id="256" r:id="rId7"/>
  </p:sldIdLst>
  <p:sldSz cy="32918400" cx="438912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mAuthor clrIdx="0" id="0" initials="" lastIdx="1" name="Eliott Wallace **"/>
  <p:cmAuthor clrIdx="1" id="1" initials="" lastIdx="1" name="Shreya"/>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4B410B85-77E9-4EAA-8FDD-FE989FEDF969}">
  <a:tblStyle styleId="{4B410B85-77E9-4EAA-8FDD-FE989FEDF969}" styleName="Table_0"/>
</a:tblStyleLst>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commentAuthors" Target="commentAuthor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m authorId="0" idx="1" dt="2017-07-26T16:51:20.795">
    <p:pos x="6000" y="0"/>
    <p:text>Use this one</p:text>
  </p:cm>
  <p:cm authorId="1" idx="1" dt="2017-07-26T16:51:20.795">
    <p:pos x="6000" y="100"/>
    <p:text>im in the hospital but i'll see if i can put it in the dropbox</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Shape 3"/>
          <p:cNvSpPr/>
          <p:nvPr>
            <p:ph idx="2" type="sldImg"/>
          </p:nvPr>
        </p:nvSpPr>
        <p:spPr>
          <a:xfrm>
            <a:off x="1143309" y="685800"/>
            <a:ext cx="4572000"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4" name="Shape 4"/>
          <p:cNvSpPr txBox="1"/>
          <p:nvPr>
            <p:ph idx="1" type="body"/>
          </p:nvPr>
        </p:nvSpPr>
        <p:spPr>
          <a:xfrm>
            <a:off x="685800" y="4343400"/>
            <a:ext cx="5486400" cy="4114800"/>
          </a:xfrm>
          <a:prstGeom prst="rect">
            <a:avLst/>
          </a:prstGeom>
          <a:noFill/>
          <a:ln>
            <a:noFill/>
          </a:ln>
        </p:spPr>
        <p:txBody>
          <a:bodyPr anchorCtr="0" anchor="t" bIns="91425" lIns="91425" rIns="91425" tIns="91425"/>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Shape 51"/>
          <p:cNvSpPr/>
          <p:nvPr>
            <p:ph idx="2" type="sldImg"/>
          </p:nvPr>
        </p:nvSpPr>
        <p:spPr>
          <a:xfrm>
            <a:off x="1143309" y="685800"/>
            <a:ext cx="4572000" cy="3429000"/>
          </a:xfrm>
          <a:custGeom>
            <a:pathLst>
              <a:path extrusionOk="0" h="120000" w="120000">
                <a:moveTo>
                  <a:pt x="0" y="0"/>
                </a:moveTo>
                <a:lnTo>
                  <a:pt x="120000" y="0"/>
                </a:lnTo>
                <a:lnTo>
                  <a:pt x="120000" y="120000"/>
                </a:lnTo>
                <a:lnTo>
                  <a:pt x="0" y="120000"/>
                </a:lnTo>
                <a:close/>
              </a:path>
            </a:pathLst>
          </a:custGeom>
        </p:spPr>
      </p:sp>
      <p:sp>
        <p:nvSpPr>
          <p:cNvPr id="52" name="Shape 5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itle">
  <p:cSld name="Title slide">
    <p:spTree>
      <p:nvGrpSpPr>
        <p:cNvPr id="9" name="Shape 9"/>
        <p:cNvGrpSpPr/>
        <p:nvPr/>
      </p:nvGrpSpPr>
      <p:grpSpPr>
        <a:xfrm>
          <a:off x="0" y="0"/>
          <a:ext cx="0" cy="0"/>
          <a:chOff x="0" y="0"/>
          <a:chExt cx="0" cy="0"/>
        </a:xfrm>
      </p:grpSpPr>
      <p:sp>
        <p:nvSpPr>
          <p:cNvPr id="10" name="Shape 10"/>
          <p:cNvSpPr txBox="1"/>
          <p:nvPr>
            <p:ph type="ctrTitle"/>
          </p:nvPr>
        </p:nvSpPr>
        <p:spPr>
          <a:xfrm>
            <a:off x="1496200" y="4765280"/>
            <a:ext cx="40899000" cy="13136700"/>
          </a:xfrm>
          <a:prstGeom prst="rect">
            <a:avLst/>
          </a:prstGeom>
        </p:spPr>
        <p:txBody>
          <a:bodyPr anchorCtr="0" anchor="b" bIns="487600" lIns="487600" rIns="487600" tIns="487600"/>
          <a:lstStyle>
            <a:lvl1pPr lvl="0" algn="ctr">
              <a:spcBef>
                <a:spcPts val="0"/>
              </a:spcBef>
              <a:buSzPct val="100000"/>
              <a:defRPr sz="27700"/>
            </a:lvl1pPr>
            <a:lvl2pPr lvl="1" algn="ctr">
              <a:spcBef>
                <a:spcPts val="0"/>
              </a:spcBef>
              <a:buSzPct val="100000"/>
              <a:defRPr sz="27700"/>
            </a:lvl2pPr>
            <a:lvl3pPr lvl="2" algn="ctr">
              <a:spcBef>
                <a:spcPts val="0"/>
              </a:spcBef>
              <a:buSzPct val="100000"/>
              <a:defRPr sz="27700"/>
            </a:lvl3pPr>
            <a:lvl4pPr lvl="3" algn="ctr">
              <a:spcBef>
                <a:spcPts val="0"/>
              </a:spcBef>
              <a:buSzPct val="100000"/>
              <a:defRPr sz="27700"/>
            </a:lvl4pPr>
            <a:lvl5pPr lvl="4" algn="ctr">
              <a:spcBef>
                <a:spcPts val="0"/>
              </a:spcBef>
              <a:buSzPct val="100000"/>
              <a:defRPr sz="27700"/>
            </a:lvl5pPr>
            <a:lvl6pPr lvl="5" algn="ctr">
              <a:spcBef>
                <a:spcPts val="0"/>
              </a:spcBef>
              <a:buSzPct val="100000"/>
              <a:defRPr sz="27700"/>
            </a:lvl6pPr>
            <a:lvl7pPr lvl="6" algn="ctr">
              <a:spcBef>
                <a:spcPts val="0"/>
              </a:spcBef>
              <a:buSzPct val="100000"/>
              <a:defRPr sz="27700"/>
            </a:lvl7pPr>
            <a:lvl8pPr lvl="7" algn="ctr">
              <a:spcBef>
                <a:spcPts val="0"/>
              </a:spcBef>
              <a:buSzPct val="100000"/>
              <a:defRPr sz="27700"/>
            </a:lvl8pPr>
            <a:lvl9pPr lvl="8" algn="ctr">
              <a:spcBef>
                <a:spcPts val="0"/>
              </a:spcBef>
              <a:buSzPct val="100000"/>
              <a:defRPr sz="27700"/>
            </a:lvl9pPr>
          </a:lstStyle>
          <a:p/>
        </p:txBody>
      </p:sp>
      <p:sp>
        <p:nvSpPr>
          <p:cNvPr id="11" name="Shape 11"/>
          <p:cNvSpPr txBox="1"/>
          <p:nvPr>
            <p:ph idx="1" type="subTitle"/>
          </p:nvPr>
        </p:nvSpPr>
        <p:spPr>
          <a:xfrm>
            <a:off x="1496160" y="18138400"/>
            <a:ext cx="40899000" cy="5072700"/>
          </a:xfrm>
          <a:prstGeom prst="rect">
            <a:avLst/>
          </a:prstGeom>
        </p:spPr>
        <p:txBody>
          <a:bodyPr anchorCtr="0" anchor="t" bIns="487600" lIns="487600" rIns="487600" tIns="487600"/>
          <a:lstStyle>
            <a:lvl1pPr lvl="0" algn="ctr">
              <a:lnSpc>
                <a:spcPct val="100000"/>
              </a:lnSpc>
              <a:spcBef>
                <a:spcPts val="0"/>
              </a:spcBef>
              <a:spcAft>
                <a:spcPts val="0"/>
              </a:spcAft>
              <a:buSzPct val="100000"/>
              <a:buNone/>
              <a:defRPr sz="14900"/>
            </a:lvl1pPr>
            <a:lvl2pPr lvl="1" algn="ctr">
              <a:lnSpc>
                <a:spcPct val="100000"/>
              </a:lnSpc>
              <a:spcBef>
                <a:spcPts val="0"/>
              </a:spcBef>
              <a:spcAft>
                <a:spcPts val="0"/>
              </a:spcAft>
              <a:buSzPct val="100000"/>
              <a:buNone/>
              <a:defRPr sz="14900"/>
            </a:lvl2pPr>
            <a:lvl3pPr lvl="2" algn="ctr">
              <a:lnSpc>
                <a:spcPct val="100000"/>
              </a:lnSpc>
              <a:spcBef>
                <a:spcPts val="0"/>
              </a:spcBef>
              <a:spcAft>
                <a:spcPts val="0"/>
              </a:spcAft>
              <a:buSzPct val="100000"/>
              <a:buNone/>
              <a:defRPr sz="14900"/>
            </a:lvl3pPr>
            <a:lvl4pPr lvl="3" algn="ctr">
              <a:lnSpc>
                <a:spcPct val="100000"/>
              </a:lnSpc>
              <a:spcBef>
                <a:spcPts val="0"/>
              </a:spcBef>
              <a:spcAft>
                <a:spcPts val="0"/>
              </a:spcAft>
              <a:buSzPct val="100000"/>
              <a:buNone/>
              <a:defRPr sz="14900"/>
            </a:lvl4pPr>
            <a:lvl5pPr lvl="4" algn="ctr">
              <a:lnSpc>
                <a:spcPct val="100000"/>
              </a:lnSpc>
              <a:spcBef>
                <a:spcPts val="0"/>
              </a:spcBef>
              <a:spcAft>
                <a:spcPts val="0"/>
              </a:spcAft>
              <a:buSzPct val="100000"/>
              <a:buNone/>
              <a:defRPr sz="14900"/>
            </a:lvl5pPr>
            <a:lvl6pPr lvl="5" algn="ctr">
              <a:lnSpc>
                <a:spcPct val="100000"/>
              </a:lnSpc>
              <a:spcBef>
                <a:spcPts val="0"/>
              </a:spcBef>
              <a:spcAft>
                <a:spcPts val="0"/>
              </a:spcAft>
              <a:buSzPct val="100000"/>
              <a:buNone/>
              <a:defRPr sz="14900"/>
            </a:lvl6pPr>
            <a:lvl7pPr lvl="6" algn="ctr">
              <a:lnSpc>
                <a:spcPct val="100000"/>
              </a:lnSpc>
              <a:spcBef>
                <a:spcPts val="0"/>
              </a:spcBef>
              <a:spcAft>
                <a:spcPts val="0"/>
              </a:spcAft>
              <a:buSzPct val="100000"/>
              <a:buNone/>
              <a:defRPr sz="14900"/>
            </a:lvl7pPr>
            <a:lvl8pPr lvl="7" algn="ctr">
              <a:lnSpc>
                <a:spcPct val="100000"/>
              </a:lnSpc>
              <a:spcBef>
                <a:spcPts val="0"/>
              </a:spcBef>
              <a:spcAft>
                <a:spcPts val="0"/>
              </a:spcAft>
              <a:buSzPct val="100000"/>
              <a:buNone/>
              <a:defRPr sz="14900"/>
            </a:lvl8pPr>
            <a:lvl9pPr lvl="8" algn="ctr">
              <a:lnSpc>
                <a:spcPct val="100000"/>
              </a:lnSpc>
              <a:spcBef>
                <a:spcPts val="0"/>
              </a:spcBef>
              <a:spcAft>
                <a:spcPts val="0"/>
              </a:spcAft>
              <a:buSzPct val="100000"/>
              <a:buNone/>
              <a:defRPr sz="14900"/>
            </a:lvl9pPr>
          </a:lstStyle>
          <a:p/>
        </p:txBody>
      </p:sp>
      <p:sp>
        <p:nvSpPr>
          <p:cNvPr id="12" name="Shape 12"/>
          <p:cNvSpPr txBox="1"/>
          <p:nvPr>
            <p:ph idx="12" type="sldNum"/>
          </p:nvPr>
        </p:nvSpPr>
        <p:spPr>
          <a:xfrm>
            <a:off x="40667797" y="29844587"/>
            <a:ext cx="2633700" cy="2519100"/>
          </a:xfrm>
          <a:prstGeom prst="rect">
            <a:avLst/>
          </a:prstGeom>
        </p:spPr>
        <p:txBody>
          <a:bodyPr anchorCtr="0" anchor="ctr" bIns="487600" lIns="487600" rIns="487600" tIns="487600">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secHead">
  <p:cSld name="Section header">
    <p:spTree>
      <p:nvGrpSpPr>
        <p:cNvPr id="13" name="Shape 13"/>
        <p:cNvGrpSpPr/>
        <p:nvPr/>
      </p:nvGrpSpPr>
      <p:grpSpPr>
        <a:xfrm>
          <a:off x="0" y="0"/>
          <a:ext cx="0" cy="0"/>
          <a:chOff x="0" y="0"/>
          <a:chExt cx="0" cy="0"/>
        </a:xfrm>
      </p:grpSpPr>
      <p:sp>
        <p:nvSpPr>
          <p:cNvPr id="14" name="Shape 14"/>
          <p:cNvSpPr txBox="1"/>
          <p:nvPr>
            <p:ph type="title"/>
          </p:nvPr>
        </p:nvSpPr>
        <p:spPr>
          <a:xfrm>
            <a:off x="1496160" y="13765440"/>
            <a:ext cx="40899000" cy="5387400"/>
          </a:xfrm>
          <a:prstGeom prst="rect">
            <a:avLst/>
          </a:prstGeom>
        </p:spPr>
        <p:txBody>
          <a:bodyPr anchorCtr="0" anchor="ctr" bIns="487600" lIns="487600" rIns="487600" tIns="487600"/>
          <a:lstStyle>
            <a:lvl1pPr lvl="0" algn="ctr">
              <a:spcBef>
                <a:spcPts val="0"/>
              </a:spcBef>
              <a:buSzPct val="100000"/>
              <a:defRPr sz="19200"/>
            </a:lvl1pPr>
            <a:lvl2pPr lvl="1" algn="ctr">
              <a:spcBef>
                <a:spcPts val="0"/>
              </a:spcBef>
              <a:buSzPct val="100000"/>
              <a:defRPr sz="19200"/>
            </a:lvl2pPr>
            <a:lvl3pPr lvl="2" algn="ctr">
              <a:spcBef>
                <a:spcPts val="0"/>
              </a:spcBef>
              <a:buSzPct val="100000"/>
              <a:defRPr sz="19200"/>
            </a:lvl3pPr>
            <a:lvl4pPr lvl="3" algn="ctr">
              <a:spcBef>
                <a:spcPts val="0"/>
              </a:spcBef>
              <a:buSzPct val="100000"/>
              <a:defRPr sz="19200"/>
            </a:lvl4pPr>
            <a:lvl5pPr lvl="4" algn="ctr">
              <a:spcBef>
                <a:spcPts val="0"/>
              </a:spcBef>
              <a:buSzPct val="100000"/>
              <a:defRPr sz="19200"/>
            </a:lvl5pPr>
            <a:lvl6pPr lvl="5" algn="ctr">
              <a:spcBef>
                <a:spcPts val="0"/>
              </a:spcBef>
              <a:buSzPct val="100000"/>
              <a:defRPr sz="19200"/>
            </a:lvl6pPr>
            <a:lvl7pPr lvl="6" algn="ctr">
              <a:spcBef>
                <a:spcPts val="0"/>
              </a:spcBef>
              <a:buSzPct val="100000"/>
              <a:defRPr sz="19200"/>
            </a:lvl7pPr>
            <a:lvl8pPr lvl="7" algn="ctr">
              <a:spcBef>
                <a:spcPts val="0"/>
              </a:spcBef>
              <a:buSzPct val="100000"/>
              <a:defRPr sz="19200"/>
            </a:lvl8pPr>
            <a:lvl9pPr lvl="8" algn="ctr">
              <a:spcBef>
                <a:spcPts val="0"/>
              </a:spcBef>
              <a:buSzPct val="100000"/>
              <a:defRPr sz="19200"/>
            </a:lvl9pPr>
          </a:lstStyle>
          <a:p/>
        </p:txBody>
      </p:sp>
      <p:sp>
        <p:nvSpPr>
          <p:cNvPr id="15" name="Shape 15"/>
          <p:cNvSpPr txBox="1"/>
          <p:nvPr>
            <p:ph idx="12" type="sldNum"/>
          </p:nvPr>
        </p:nvSpPr>
        <p:spPr>
          <a:xfrm>
            <a:off x="40667797" y="29844587"/>
            <a:ext cx="2633700" cy="2519100"/>
          </a:xfrm>
          <a:prstGeom prst="rect">
            <a:avLst/>
          </a:prstGeom>
        </p:spPr>
        <p:txBody>
          <a:bodyPr anchorCtr="0" anchor="ctr" bIns="487600" lIns="487600" rIns="487600" tIns="487600">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x">
  <p:cSld name="Title and body">
    <p:spTree>
      <p:nvGrpSpPr>
        <p:cNvPr id="16" name="Shape 16"/>
        <p:cNvGrpSpPr/>
        <p:nvPr/>
      </p:nvGrpSpPr>
      <p:grpSpPr>
        <a:xfrm>
          <a:off x="0" y="0"/>
          <a:ext cx="0" cy="0"/>
          <a:chOff x="0" y="0"/>
          <a:chExt cx="0" cy="0"/>
        </a:xfrm>
      </p:grpSpPr>
      <p:sp>
        <p:nvSpPr>
          <p:cNvPr id="17" name="Shape 17"/>
          <p:cNvSpPr txBox="1"/>
          <p:nvPr>
            <p:ph type="title"/>
          </p:nvPr>
        </p:nvSpPr>
        <p:spPr>
          <a:xfrm>
            <a:off x="1496160" y="2848160"/>
            <a:ext cx="40899000" cy="3665400"/>
          </a:xfrm>
          <a:prstGeom prst="rect">
            <a:avLst/>
          </a:prstGeom>
        </p:spPr>
        <p:txBody>
          <a:bodyPr anchorCtr="0" anchor="t" bIns="487600" lIns="487600" rIns="487600" tIns="48760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18" name="Shape 18"/>
          <p:cNvSpPr txBox="1"/>
          <p:nvPr>
            <p:ph idx="1" type="body"/>
          </p:nvPr>
        </p:nvSpPr>
        <p:spPr>
          <a:xfrm>
            <a:off x="1496160" y="7375839"/>
            <a:ext cx="40899000" cy="21864900"/>
          </a:xfrm>
          <a:prstGeom prst="rect">
            <a:avLst/>
          </a:prstGeom>
        </p:spPr>
        <p:txBody>
          <a:bodyPr anchorCtr="0" anchor="t" bIns="487600" lIns="487600" rIns="487600" tIns="48760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19" name="Shape 19"/>
          <p:cNvSpPr txBox="1"/>
          <p:nvPr>
            <p:ph idx="12" type="sldNum"/>
          </p:nvPr>
        </p:nvSpPr>
        <p:spPr>
          <a:xfrm>
            <a:off x="40667797" y="29844587"/>
            <a:ext cx="2633700" cy="2519100"/>
          </a:xfrm>
          <a:prstGeom prst="rect">
            <a:avLst/>
          </a:prstGeom>
        </p:spPr>
        <p:txBody>
          <a:bodyPr anchorCtr="0" anchor="ctr" bIns="487600" lIns="487600" rIns="487600" tIns="487600">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woColTx">
  <p:cSld name="Title and two columns">
    <p:spTree>
      <p:nvGrpSpPr>
        <p:cNvPr id="20" name="Shape 20"/>
        <p:cNvGrpSpPr/>
        <p:nvPr/>
      </p:nvGrpSpPr>
      <p:grpSpPr>
        <a:xfrm>
          <a:off x="0" y="0"/>
          <a:ext cx="0" cy="0"/>
          <a:chOff x="0" y="0"/>
          <a:chExt cx="0" cy="0"/>
        </a:xfrm>
      </p:grpSpPr>
      <p:sp>
        <p:nvSpPr>
          <p:cNvPr id="21" name="Shape 21"/>
          <p:cNvSpPr txBox="1"/>
          <p:nvPr>
            <p:ph type="title"/>
          </p:nvPr>
        </p:nvSpPr>
        <p:spPr>
          <a:xfrm>
            <a:off x="1496160" y="2848160"/>
            <a:ext cx="40899000" cy="3665400"/>
          </a:xfrm>
          <a:prstGeom prst="rect">
            <a:avLst/>
          </a:prstGeom>
        </p:spPr>
        <p:txBody>
          <a:bodyPr anchorCtr="0" anchor="t" bIns="487600" lIns="487600" rIns="487600" tIns="48760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2" name="Shape 22"/>
          <p:cNvSpPr txBox="1"/>
          <p:nvPr>
            <p:ph idx="1" type="body"/>
          </p:nvPr>
        </p:nvSpPr>
        <p:spPr>
          <a:xfrm>
            <a:off x="1496160" y="7375839"/>
            <a:ext cx="19199400" cy="21864900"/>
          </a:xfrm>
          <a:prstGeom prst="rect">
            <a:avLst/>
          </a:prstGeom>
        </p:spPr>
        <p:txBody>
          <a:bodyPr anchorCtr="0" anchor="t" bIns="487600" lIns="487600" rIns="487600" tIns="487600"/>
          <a:lstStyle>
            <a:lvl1pPr lvl="0">
              <a:spcBef>
                <a:spcPts val="0"/>
              </a:spcBef>
              <a:buSzPct val="100000"/>
              <a:defRPr sz="7500"/>
            </a:lvl1pPr>
            <a:lvl2pPr lvl="1">
              <a:spcBef>
                <a:spcPts val="0"/>
              </a:spcBef>
              <a:buSzPct val="100000"/>
              <a:defRPr sz="6400"/>
            </a:lvl2pPr>
            <a:lvl3pPr lvl="2">
              <a:spcBef>
                <a:spcPts val="0"/>
              </a:spcBef>
              <a:buSzPct val="100000"/>
              <a:defRPr sz="6400"/>
            </a:lvl3pPr>
            <a:lvl4pPr lvl="3">
              <a:spcBef>
                <a:spcPts val="0"/>
              </a:spcBef>
              <a:buSzPct val="100000"/>
              <a:defRPr sz="6400"/>
            </a:lvl4pPr>
            <a:lvl5pPr lvl="4">
              <a:spcBef>
                <a:spcPts val="0"/>
              </a:spcBef>
              <a:buSzPct val="100000"/>
              <a:defRPr sz="6400"/>
            </a:lvl5pPr>
            <a:lvl6pPr lvl="5">
              <a:spcBef>
                <a:spcPts val="0"/>
              </a:spcBef>
              <a:buSzPct val="100000"/>
              <a:defRPr sz="6400"/>
            </a:lvl6pPr>
            <a:lvl7pPr lvl="6">
              <a:spcBef>
                <a:spcPts val="0"/>
              </a:spcBef>
              <a:buSzPct val="100000"/>
              <a:defRPr sz="6400"/>
            </a:lvl7pPr>
            <a:lvl8pPr lvl="7">
              <a:spcBef>
                <a:spcPts val="0"/>
              </a:spcBef>
              <a:buSzPct val="100000"/>
              <a:defRPr sz="6400"/>
            </a:lvl8pPr>
            <a:lvl9pPr lvl="8">
              <a:spcBef>
                <a:spcPts val="0"/>
              </a:spcBef>
              <a:buSzPct val="100000"/>
              <a:defRPr sz="6400"/>
            </a:lvl9pPr>
          </a:lstStyle>
          <a:p/>
        </p:txBody>
      </p:sp>
      <p:sp>
        <p:nvSpPr>
          <p:cNvPr id="23" name="Shape 23"/>
          <p:cNvSpPr txBox="1"/>
          <p:nvPr>
            <p:ph idx="2" type="body"/>
          </p:nvPr>
        </p:nvSpPr>
        <p:spPr>
          <a:xfrm>
            <a:off x="23195520" y="7375839"/>
            <a:ext cx="19199400" cy="21864900"/>
          </a:xfrm>
          <a:prstGeom prst="rect">
            <a:avLst/>
          </a:prstGeom>
        </p:spPr>
        <p:txBody>
          <a:bodyPr anchorCtr="0" anchor="t" bIns="487600" lIns="487600" rIns="487600" tIns="487600"/>
          <a:lstStyle>
            <a:lvl1pPr lvl="0">
              <a:spcBef>
                <a:spcPts val="0"/>
              </a:spcBef>
              <a:buSzPct val="100000"/>
              <a:defRPr sz="7500"/>
            </a:lvl1pPr>
            <a:lvl2pPr lvl="1">
              <a:spcBef>
                <a:spcPts val="0"/>
              </a:spcBef>
              <a:buSzPct val="100000"/>
              <a:defRPr sz="6400"/>
            </a:lvl2pPr>
            <a:lvl3pPr lvl="2">
              <a:spcBef>
                <a:spcPts val="0"/>
              </a:spcBef>
              <a:buSzPct val="100000"/>
              <a:defRPr sz="6400"/>
            </a:lvl3pPr>
            <a:lvl4pPr lvl="3">
              <a:spcBef>
                <a:spcPts val="0"/>
              </a:spcBef>
              <a:buSzPct val="100000"/>
              <a:defRPr sz="6400"/>
            </a:lvl4pPr>
            <a:lvl5pPr lvl="4">
              <a:spcBef>
                <a:spcPts val="0"/>
              </a:spcBef>
              <a:buSzPct val="100000"/>
              <a:defRPr sz="6400"/>
            </a:lvl5pPr>
            <a:lvl6pPr lvl="5">
              <a:spcBef>
                <a:spcPts val="0"/>
              </a:spcBef>
              <a:buSzPct val="100000"/>
              <a:defRPr sz="6400"/>
            </a:lvl6pPr>
            <a:lvl7pPr lvl="6">
              <a:spcBef>
                <a:spcPts val="0"/>
              </a:spcBef>
              <a:buSzPct val="100000"/>
              <a:defRPr sz="6400"/>
            </a:lvl7pPr>
            <a:lvl8pPr lvl="7">
              <a:spcBef>
                <a:spcPts val="0"/>
              </a:spcBef>
              <a:buSzPct val="100000"/>
              <a:defRPr sz="6400"/>
            </a:lvl8pPr>
            <a:lvl9pPr lvl="8">
              <a:spcBef>
                <a:spcPts val="0"/>
              </a:spcBef>
              <a:buSzPct val="100000"/>
              <a:defRPr sz="6400"/>
            </a:lvl9pPr>
          </a:lstStyle>
          <a:p/>
        </p:txBody>
      </p:sp>
      <p:sp>
        <p:nvSpPr>
          <p:cNvPr id="24" name="Shape 24"/>
          <p:cNvSpPr txBox="1"/>
          <p:nvPr>
            <p:ph idx="12" type="sldNum"/>
          </p:nvPr>
        </p:nvSpPr>
        <p:spPr>
          <a:xfrm>
            <a:off x="40667797" y="29844587"/>
            <a:ext cx="2633700" cy="2519100"/>
          </a:xfrm>
          <a:prstGeom prst="rect">
            <a:avLst/>
          </a:prstGeom>
        </p:spPr>
        <p:txBody>
          <a:bodyPr anchorCtr="0" anchor="ctr" bIns="487600" lIns="487600" rIns="487600" tIns="487600">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titleOnly">
  <p:cSld name="Title only">
    <p:spTree>
      <p:nvGrpSpPr>
        <p:cNvPr id="25" name="Shape 25"/>
        <p:cNvGrpSpPr/>
        <p:nvPr/>
      </p:nvGrpSpPr>
      <p:grpSpPr>
        <a:xfrm>
          <a:off x="0" y="0"/>
          <a:ext cx="0" cy="0"/>
          <a:chOff x="0" y="0"/>
          <a:chExt cx="0" cy="0"/>
        </a:xfrm>
      </p:grpSpPr>
      <p:sp>
        <p:nvSpPr>
          <p:cNvPr id="26" name="Shape 26"/>
          <p:cNvSpPr txBox="1"/>
          <p:nvPr>
            <p:ph type="title"/>
          </p:nvPr>
        </p:nvSpPr>
        <p:spPr>
          <a:xfrm>
            <a:off x="1496160" y="2848160"/>
            <a:ext cx="40899000" cy="3665400"/>
          </a:xfrm>
          <a:prstGeom prst="rect">
            <a:avLst/>
          </a:prstGeom>
        </p:spPr>
        <p:txBody>
          <a:bodyPr anchorCtr="0" anchor="t" bIns="487600" lIns="487600" rIns="487600" tIns="48760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7" name="Shape 27"/>
          <p:cNvSpPr txBox="1"/>
          <p:nvPr>
            <p:ph idx="12" type="sldNum"/>
          </p:nvPr>
        </p:nvSpPr>
        <p:spPr>
          <a:xfrm>
            <a:off x="40667797" y="29844587"/>
            <a:ext cx="2633700" cy="2519100"/>
          </a:xfrm>
          <a:prstGeom prst="rect">
            <a:avLst/>
          </a:prstGeom>
        </p:spPr>
        <p:txBody>
          <a:bodyPr anchorCtr="0" anchor="ctr" bIns="487600" lIns="487600" rIns="487600" tIns="487600">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One column text">
    <p:spTree>
      <p:nvGrpSpPr>
        <p:cNvPr id="28" name="Shape 28"/>
        <p:cNvGrpSpPr/>
        <p:nvPr/>
      </p:nvGrpSpPr>
      <p:grpSpPr>
        <a:xfrm>
          <a:off x="0" y="0"/>
          <a:ext cx="0" cy="0"/>
          <a:chOff x="0" y="0"/>
          <a:chExt cx="0" cy="0"/>
        </a:xfrm>
      </p:grpSpPr>
      <p:sp>
        <p:nvSpPr>
          <p:cNvPr id="29" name="Shape 29"/>
          <p:cNvSpPr txBox="1"/>
          <p:nvPr>
            <p:ph type="title"/>
          </p:nvPr>
        </p:nvSpPr>
        <p:spPr>
          <a:xfrm>
            <a:off x="1496160" y="3555840"/>
            <a:ext cx="13478400" cy="4836599"/>
          </a:xfrm>
          <a:prstGeom prst="rect">
            <a:avLst/>
          </a:prstGeom>
        </p:spPr>
        <p:txBody>
          <a:bodyPr anchorCtr="0" anchor="b" bIns="487600" lIns="487600" rIns="487600" tIns="487600"/>
          <a:lstStyle>
            <a:lvl1pPr lvl="0">
              <a:spcBef>
                <a:spcPts val="0"/>
              </a:spcBef>
              <a:buSzPct val="100000"/>
              <a:defRPr sz="12800"/>
            </a:lvl1pPr>
            <a:lvl2pPr lvl="1">
              <a:spcBef>
                <a:spcPts val="0"/>
              </a:spcBef>
              <a:buSzPct val="100000"/>
              <a:defRPr sz="12800"/>
            </a:lvl2pPr>
            <a:lvl3pPr lvl="2">
              <a:spcBef>
                <a:spcPts val="0"/>
              </a:spcBef>
              <a:buSzPct val="100000"/>
              <a:defRPr sz="12800"/>
            </a:lvl3pPr>
            <a:lvl4pPr lvl="3">
              <a:spcBef>
                <a:spcPts val="0"/>
              </a:spcBef>
              <a:buSzPct val="100000"/>
              <a:defRPr sz="12800"/>
            </a:lvl4pPr>
            <a:lvl5pPr lvl="4">
              <a:spcBef>
                <a:spcPts val="0"/>
              </a:spcBef>
              <a:buSzPct val="100000"/>
              <a:defRPr sz="12800"/>
            </a:lvl5pPr>
            <a:lvl6pPr lvl="5">
              <a:spcBef>
                <a:spcPts val="0"/>
              </a:spcBef>
              <a:buSzPct val="100000"/>
              <a:defRPr sz="12800"/>
            </a:lvl6pPr>
            <a:lvl7pPr lvl="6">
              <a:spcBef>
                <a:spcPts val="0"/>
              </a:spcBef>
              <a:buSzPct val="100000"/>
              <a:defRPr sz="12800"/>
            </a:lvl7pPr>
            <a:lvl8pPr lvl="7">
              <a:spcBef>
                <a:spcPts val="0"/>
              </a:spcBef>
              <a:buSzPct val="100000"/>
              <a:defRPr sz="12800"/>
            </a:lvl8pPr>
            <a:lvl9pPr lvl="8">
              <a:spcBef>
                <a:spcPts val="0"/>
              </a:spcBef>
              <a:buSzPct val="100000"/>
              <a:defRPr sz="12800"/>
            </a:lvl9pPr>
          </a:lstStyle>
          <a:p/>
        </p:txBody>
      </p:sp>
      <p:sp>
        <p:nvSpPr>
          <p:cNvPr id="30" name="Shape 30"/>
          <p:cNvSpPr txBox="1"/>
          <p:nvPr>
            <p:ph idx="1" type="body"/>
          </p:nvPr>
        </p:nvSpPr>
        <p:spPr>
          <a:xfrm>
            <a:off x="1496160" y="8893439"/>
            <a:ext cx="13478400" cy="20348100"/>
          </a:xfrm>
          <a:prstGeom prst="rect">
            <a:avLst/>
          </a:prstGeom>
        </p:spPr>
        <p:txBody>
          <a:bodyPr anchorCtr="0" anchor="t" bIns="487600" lIns="487600" rIns="487600" tIns="487600"/>
          <a:lstStyle>
            <a:lvl1pPr lvl="0">
              <a:spcBef>
                <a:spcPts val="0"/>
              </a:spcBef>
              <a:buSzPct val="100000"/>
              <a:defRPr sz="6400"/>
            </a:lvl1pPr>
            <a:lvl2pPr lvl="1">
              <a:spcBef>
                <a:spcPts val="0"/>
              </a:spcBef>
              <a:buSzPct val="100000"/>
              <a:defRPr sz="6400"/>
            </a:lvl2pPr>
            <a:lvl3pPr lvl="2">
              <a:spcBef>
                <a:spcPts val="0"/>
              </a:spcBef>
              <a:buSzPct val="100000"/>
              <a:defRPr sz="6400"/>
            </a:lvl3pPr>
            <a:lvl4pPr lvl="3">
              <a:spcBef>
                <a:spcPts val="0"/>
              </a:spcBef>
              <a:buSzPct val="100000"/>
              <a:defRPr sz="6400"/>
            </a:lvl4pPr>
            <a:lvl5pPr lvl="4">
              <a:spcBef>
                <a:spcPts val="0"/>
              </a:spcBef>
              <a:buSzPct val="100000"/>
              <a:defRPr sz="6400"/>
            </a:lvl5pPr>
            <a:lvl6pPr lvl="5">
              <a:spcBef>
                <a:spcPts val="0"/>
              </a:spcBef>
              <a:buSzPct val="100000"/>
              <a:defRPr sz="6400"/>
            </a:lvl6pPr>
            <a:lvl7pPr lvl="6">
              <a:spcBef>
                <a:spcPts val="0"/>
              </a:spcBef>
              <a:buSzPct val="100000"/>
              <a:defRPr sz="6400"/>
            </a:lvl7pPr>
            <a:lvl8pPr lvl="7">
              <a:spcBef>
                <a:spcPts val="0"/>
              </a:spcBef>
              <a:buSzPct val="100000"/>
              <a:defRPr sz="6400"/>
            </a:lvl8pPr>
            <a:lvl9pPr lvl="8">
              <a:spcBef>
                <a:spcPts val="0"/>
              </a:spcBef>
              <a:buSzPct val="100000"/>
              <a:defRPr sz="6400"/>
            </a:lvl9pPr>
          </a:lstStyle>
          <a:p/>
        </p:txBody>
      </p:sp>
      <p:sp>
        <p:nvSpPr>
          <p:cNvPr id="31" name="Shape 31"/>
          <p:cNvSpPr txBox="1"/>
          <p:nvPr>
            <p:ph idx="12" type="sldNum"/>
          </p:nvPr>
        </p:nvSpPr>
        <p:spPr>
          <a:xfrm>
            <a:off x="40667797" y="29844587"/>
            <a:ext cx="2633700" cy="2519100"/>
          </a:xfrm>
          <a:prstGeom prst="rect">
            <a:avLst/>
          </a:prstGeom>
        </p:spPr>
        <p:txBody>
          <a:bodyPr anchorCtr="0" anchor="ctr" bIns="487600" lIns="487600" rIns="487600" tIns="487600">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Main point">
    <p:spTree>
      <p:nvGrpSpPr>
        <p:cNvPr id="32" name="Shape 32"/>
        <p:cNvGrpSpPr/>
        <p:nvPr/>
      </p:nvGrpSpPr>
      <p:grpSpPr>
        <a:xfrm>
          <a:off x="0" y="0"/>
          <a:ext cx="0" cy="0"/>
          <a:chOff x="0" y="0"/>
          <a:chExt cx="0" cy="0"/>
        </a:xfrm>
      </p:grpSpPr>
      <p:sp>
        <p:nvSpPr>
          <p:cNvPr id="33" name="Shape 33"/>
          <p:cNvSpPr txBox="1"/>
          <p:nvPr>
            <p:ph type="title"/>
          </p:nvPr>
        </p:nvSpPr>
        <p:spPr>
          <a:xfrm>
            <a:off x="2353200" y="2880960"/>
            <a:ext cx="30565500" cy="26180999"/>
          </a:xfrm>
          <a:prstGeom prst="rect">
            <a:avLst/>
          </a:prstGeom>
        </p:spPr>
        <p:txBody>
          <a:bodyPr anchorCtr="0" anchor="ctr" bIns="487600" lIns="487600" rIns="487600" tIns="487600"/>
          <a:lstStyle>
            <a:lvl1pPr lvl="0">
              <a:spcBef>
                <a:spcPts val="0"/>
              </a:spcBef>
              <a:buSzPct val="100000"/>
              <a:defRPr sz="25600"/>
            </a:lvl1pPr>
            <a:lvl2pPr lvl="1">
              <a:spcBef>
                <a:spcPts val="0"/>
              </a:spcBef>
              <a:buSzPct val="100000"/>
              <a:defRPr sz="25600"/>
            </a:lvl2pPr>
            <a:lvl3pPr lvl="2">
              <a:spcBef>
                <a:spcPts val="0"/>
              </a:spcBef>
              <a:buSzPct val="100000"/>
              <a:defRPr sz="25600"/>
            </a:lvl3pPr>
            <a:lvl4pPr lvl="3">
              <a:spcBef>
                <a:spcPts val="0"/>
              </a:spcBef>
              <a:buSzPct val="100000"/>
              <a:defRPr sz="25600"/>
            </a:lvl4pPr>
            <a:lvl5pPr lvl="4">
              <a:spcBef>
                <a:spcPts val="0"/>
              </a:spcBef>
              <a:buSzPct val="100000"/>
              <a:defRPr sz="25600"/>
            </a:lvl5pPr>
            <a:lvl6pPr lvl="5">
              <a:spcBef>
                <a:spcPts val="0"/>
              </a:spcBef>
              <a:buSzPct val="100000"/>
              <a:defRPr sz="25600"/>
            </a:lvl6pPr>
            <a:lvl7pPr lvl="6">
              <a:spcBef>
                <a:spcPts val="0"/>
              </a:spcBef>
              <a:buSzPct val="100000"/>
              <a:defRPr sz="25600"/>
            </a:lvl7pPr>
            <a:lvl8pPr lvl="7">
              <a:spcBef>
                <a:spcPts val="0"/>
              </a:spcBef>
              <a:buSzPct val="100000"/>
              <a:defRPr sz="25600"/>
            </a:lvl8pPr>
            <a:lvl9pPr lvl="8">
              <a:spcBef>
                <a:spcPts val="0"/>
              </a:spcBef>
              <a:buSzPct val="100000"/>
              <a:defRPr sz="25600"/>
            </a:lvl9pPr>
          </a:lstStyle>
          <a:p/>
        </p:txBody>
      </p:sp>
      <p:sp>
        <p:nvSpPr>
          <p:cNvPr id="34" name="Shape 34"/>
          <p:cNvSpPr txBox="1"/>
          <p:nvPr>
            <p:ph idx="12" type="sldNum"/>
          </p:nvPr>
        </p:nvSpPr>
        <p:spPr>
          <a:xfrm>
            <a:off x="40667797" y="29844587"/>
            <a:ext cx="2633700" cy="2519100"/>
          </a:xfrm>
          <a:prstGeom prst="rect">
            <a:avLst/>
          </a:prstGeom>
        </p:spPr>
        <p:txBody>
          <a:bodyPr anchorCtr="0" anchor="ctr" bIns="487600" lIns="487600" rIns="487600" tIns="487600">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ection title and description">
    <p:spTree>
      <p:nvGrpSpPr>
        <p:cNvPr id="35" name="Shape 35"/>
        <p:cNvGrpSpPr/>
        <p:nvPr/>
      </p:nvGrpSpPr>
      <p:grpSpPr>
        <a:xfrm>
          <a:off x="0" y="0"/>
          <a:ext cx="0" cy="0"/>
          <a:chOff x="0" y="0"/>
          <a:chExt cx="0" cy="0"/>
        </a:xfrm>
      </p:grpSpPr>
      <p:sp>
        <p:nvSpPr>
          <p:cNvPr id="36" name="Shape 36"/>
          <p:cNvSpPr/>
          <p:nvPr/>
        </p:nvSpPr>
        <p:spPr>
          <a:xfrm>
            <a:off x="21945600" y="-800"/>
            <a:ext cx="21945600" cy="32918400"/>
          </a:xfrm>
          <a:prstGeom prst="rect">
            <a:avLst/>
          </a:prstGeom>
          <a:solidFill>
            <a:schemeClr val="lt2"/>
          </a:solidFill>
          <a:ln>
            <a:noFill/>
          </a:ln>
        </p:spPr>
        <p:txBody>
          <a:bodyPr anchorCtr="0" anchor="ctr" bIns="487600" lIns="487600" rIns="487600" tIns="487600">
            <a:noAutofit/>
          </a:bodyPr>
          <a:lstStyle/>
          <a:p>
            <a:pPr lvl="0">
              <a:spcBef>
                <a:spcPts val="0"/>
              </a:spcBef>
              <a:buNone/>
            </a:pPr>
            <a:r>
              <a:t/>
            </a:r>
            <a:endParaRPr/>
          </a:p>
        </p:txBody>
      </p:sp>
      <p:sp>
        <p:nvSpPr>
          <p:cNvPr id="37" name="Shape 37"/>
          <p:cNvSpPr txBox="1"/>
          <p:nvPr>
            <p:ph type="title"/>
          </p:nvPr>
        </p:nvSpPr>
        <p:spPr>
          <a:xfrm>
            <a:off x="1274400" y="7892319"/>
            <a:ext cx="19416900" cy="9486600"/>
          </a:xfrm>
          <a:prstGeom prst="rect">
            <a:avLst/>
          </a:prstGeom>
        </p:spPr>
        <p:txBody>
          <a:bodyPr anchorCtr="0" anchor="b" bIns="487600" lIns="487600" rIns="487600" tIns="487600"/>
          <a:lstStyle>
            <a:lvl1pPr lvl="0" algn="ctr">
              <a:spcBef>
                <a:spcPts val="0"/>
              </a:spcBef>
              <a:buSzPct val="100000"/>
              <a:defRPr sz="22400"/>
            </a:lvl1pPr>
            <a:lvl2pPr lvl="1" algn="ctr">
              <a:spcBef>
                <a:spcPts val="0"/>
              </a:spcBef>
              <a:buSzPct val="100000"/>
              <a:defRPr sz="22400"/>
            </a:lvl2pPr>
            <a:lvl3pPr lvl="2" algn="ctr">
              <a:spcBef>
                <a:spcPts val="0"/>
              </a:spcBef>
              <a:buSzPct val="100000"/>
              <a:defRPr sz="22400"/>
            </a:lvl3pPr>
            <a:lvl4pPr lvl="3" algn="ctr">
              <a:spcBef>
                <a:spcPts val="0"/>
              </a:spcBef>
              <a:buSzPct val="100000"/>
              <a:defRPr sz="22400"/>
            </a:lvl4pPr>
            <a:lvl5pPr lvl="4" algn="ctr">
              <a:spcBef>
                <a:spcPts val="0"/>
              </a:spcBef>
              <a:buSzPct val="100000"/>
              <a:defRPr sz="22400"/>
            </a:lvl5pPr>
            <a:lvl6pPr lvl="5" algn="ctr">
              <a:spcBef>
                <a:spcPts val="0"/>
              </a:spcBef>
              <a:buSzPct val="100000"/>
              <a:defRPr sz="22400"/>
            </a:lvl6pPr>
            <a:lvl7pPr lvl="6" algn="ctr">
              <a:spcBef>
                <a:spcPts val="0"/>
              </a:spcBef>
              <a:buSzPct val="100000"/>
              <a:defRPr sz="22400"/>
            </a:lvl7pPr>
            <a:lvl8pPr lvl="7" algn="ctr">
              <a:spcBef>
                <a:spcPts val="0"/>
              </a:spcBef>
              <a:buSzPct val="100000"/>
              <a:defRPr sz="22400"/>
            </a:lvl8pPr>
            <a:lvl9pPr lvl="8" algn="ctr">
              <a:spcBef>
                <a:spcPts val="0"/>
              </a:spcBef>
              <a:buSzPct val="100000"/>
              <a:defRPr sz="22400"/>
            </a:lvl9pPr>
          </a:lstStyle>
          <a:p/>
        </p:txBody>
      </p:sp>
      <p:sp>
        <p:nvSpPr>
          <p:cNvPr id="38" name="Shape 38"/>
          <p:cNvSpPr txBox="1"/>
          <p:nvPr>
            <p:ph idx="1" type="subTitle"/>
          </p:nvPr>
        </p:nvSpPr>
        <p:spPr>
          <a:xfrm>
            <a:off x="1274400" y="17939680"/>
            <a:ext cx="19416900" cy="7904700"/>
          </a:xfrm>
          <a:prstGeom prst="rect">
            <a:avLst/>
          </a:prstGeom>
        </p:spPr>
        <p:txBody>
          <a:bodyPr anchorCtr="0" anchor="t" bIns="487600" lIns="487600" rIns="487600" tIns="487600"/>
          <a:lstStyle>
            <a:lvl1pPr lvl="0" algn="ctr">
              <a:lnSpc>
                <a:spcPct val="100000"/>
              </a:lnSpc>
              <a:spcBef>
                <a:spcPts val="0"/>
              </a:spcBef>
              <a:spcAft>
                <a:spcPts val="0"/>
              </a:spcAft>
              <a:buSzPct val="100000"/>
              <a:buNone/>
              <a:defRPr sz="11200"/>
            </a:lvl1pPr>
            <a:lvl2pPr lvl="1" algn="ctr">
              <a:lnSpc>
                <a:spcPct val="100000"/>
              </a:lnSpc>
              <a:spcBef>
                <a:spcPts val="0"/>
              </a:spcBef>
              <a:spcAft>
                <a:spcPts val="0"/>
              </a:spcAft>
              <a:buSzPct val="100000"/>
              <a:buNone/>
              <a:defRPr sz="11200"/>
            </a:lvl2pPr>
            <a:lvl3pPr lvl="2" algn="ctr">
              <a:lnSpc>
                <a:spcPct val="100000"/>
              </a:lnSpc>
              <a:spcBef>
                <a:spcPts val="0"/>
              </a:spcBef>
              <a:spcAft>
                <a:spcPts val="0"/>
              </a:spcAft>
              <a:buSzPct val="100000"/>
              <a:buNone/>
              <a:defRPr sz="11200"/>
            </a:lvl3pPr>
            <a:lvl4pPr lvl="3" algn="ctr">
              <a:lnSpc>
                <a:spcPct val="100000"/>
              </a:lnSpc>
              <a:spcBef>
                <a:spcPts val="0"/>
              </a:spcBef>
              <a:spcAft>
                <a:spcPts val="0"/>
              </a:spcAft>
              <a:buSzPct val="100000"/>
              <a:buNone/>
              <a:defRPr sz="11200"/>
            </a:lvl4pPr>
            <a:lvl5pPr lvl="4" algn="ctr">
              <a:lnSpc>
                <a:spcPct val="100000"/>
              </a:lnSpc>
              <a:spcBef>
                <a:spcPts val="0"/>
              </a:spcBef>
              <a:spcAft>
                <a:spcPts val="0"/>
              </a:spcAft>
              <a:buSzPct val="100000"/>
              <a:buNone/>
              <a:defRPr sz="11200"/>
            </a:lvl5pPr>
            <a:lvl6pPr lvl="5" algn="ctr">
              <a:lnSpc>
                <a:spcPct val="100000"/>
              </a:lnSpc>
              <a:spcBef>
                <a:spcPts val="0"/>
              </a:spcBef>
              <a:spcAft>
                <a:spcPts val="0"/>
              </a:spcAft>
              <a:buSzPct val="100000"/>
              <a:buNone/>
              <a:defRPr sz="11200"/>
            </a:lvl6pPr>
            <a:lvl7pPr lvl="6" algn="ctr">
              <a:lnSpc>
                <a:spcPct val="100000"/>
              </a:lnSpc>
              <a:spcBef>
                <a:spcPts val="0"/>
              </a:spcBef>
              <a:spcAft>
                <a:spcPts val="0"/>
              </a:spcAft>
              <a:buSzPct val="100000"/>
              <a:buNone/>
              <a:defRPr sz="11200"/>
            </a:lvl7pPr>
            <a:lvl8pPr lvl="7" algn="ctr">
              <a:lnSpc>
                <a:spcPct val="100000"/>
              </a:lnSpc>
              <a:spcBef>
                <a:spcPts val="0"/>
              </a:spcBef>
              <a:spcAft>
                <a:spcPts val="0"/>
              </a:spcAft>
              <a:buSzPct val="100000"/>
              <a:buNone/>
              <a:defRPr sz="11200"/>
            </a:lvl8pPr>
            <a:lvl9pPr lvl="8" algn="ctr">
              <a:lnSpc>
                <a:spcPct val="100000"/>
              </a:lnSpc>
              <a:spcBef>
                <a:spcPts val="0"/>
              </a:spcBef>
              <a:spcAft>
                <a:spcPts val="0"/>
              </a:spcAft>
              <a:buSzPct val="100000"/>
              <a:buNone/>
              <a:defRPr sz="11200"/>
            </a:lvl9pPr>
          </a:lstStyle>
          <a:p/>
        </p:txBody>
      </p:sp>
      <p:sp>
        <p:nvSpPr>
          <p:cNvPr id="39" name="Shape 39"/>
          <p:cNvSpPr txBox="1"/>
          <p:nvPr>
            <p:ph idx="2" type="body"/>
          </p:nvPr>
        </p:nvSpPr>
        <p:spPr>
          <a:xfrm>
            <a:off x="23709600" y="4634079"/>
            <a:ext cx="18417600" cy="23648700"/>
          </a:xfrm>
          <a:prstGeom prst="rect">
            <a:avLst/>
          </a:prstGeom>
        </p:spPr>
        <p:txBody>
          <a:bodyPr anchorCtr="0" anchor="ctr" bIns="487600" lIns="487600" rIns="487600" tIns="48760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40" name="Shape 40"/>
          <p:cNvSpPr txBox="1"/>
          <p:nvPr>
            <p:ph idx="12" type="sldNum"/>
          </p:nvPr>
        </p:nvSpPr>
        <p:spPr>
          <a:xfrm>
            <a:off x="40667797" y="29844587"/>
            <a:ext cx="2633700" cy="2519100"/>
          </a:xfrm>
          <a:prstGeom prst="rect">
            <a:avLst/>
          </a:prstGeom>
        </p:spPr>
        <p:txBody>
          <a:bodyPr anchorCtr="0" anchor="ctr" bIns="487600" lIns="487600" rIns="487600" tIns="487600">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Caption">
    <p:spTree>
      <p:nvGrpSpPr>
        <p:cNvPr id="41" name="Shape 41"/>
        <p:cNvGrpSpPr/>
        <p:nvPr/>
      </p:nvGrpSpPr>
      <p:grpSpPr>
        <a:xfrm>
          <a:off x="0" y="0"/>
          <a:ext cx="0" cy="0"/>
          <a:chOff x="0" y="0"/>
          <a:chExt cx="0" cy="0"/>
        </a:xfrm>
      </p:grpSpPr>
      <p:sp>
        <p:nvSpPr>
          <p:cNvPr id="42" name="Shape 42"/>
          <p:cNvSpPr txBox="1"/>
          <p:nvPr>
            <p:ph idx="1" type="body"/>
          </p:nvPr>
        </p:nvSpPr>
        <p:spPr>
          <a:xfrm>
            <a:off x="1496160" y="27075680"/>
            <a:ext cx="28794300" cy="3872700"/>
          </a:xfrm>
          <a:prstGeom prst="rect">
            <a:avLst/>
          </a:prstGeom>
        </p:spPr>
        <p:txBody>
          <a:bodyPr anchorCtr="0" anchor="ctr" bIns="487600" lIns="487600" rIns="487600" tIns="487600"/>
          <a:lstStyle>
            <a:lvl1pPr lvl="0">
              <a:lnSpc>
                <a:spcPct val="100000"/>
              </a:lnSpc>
              <a:spcBef>
                <a:spcPts val="0"/>
              </a:spcBef>
              <a:spcAft>
                <a:spcPts val="0"/>
              </a:spcAft>
              <a:buNone/>
              <a:defRPr/>
            </a:lvl1pPr>
          </a:lstStyle>
          <a:p/>
        </p:txBody>
      </p:sp>
      <p:sp>
        <p:nvSpPr>
          <p:cNvPr id="43" name="Shape 43"/>
          <p:cNvSpPr txBox="1"/>
          <p:nvPr>
            <p:ph idx="12" type="sldNum"/>
          </p:nvPr>
        </p:nvSpPr>
        <p:spPr>
          <a:xfrm>
            <a:off x="40667797" y="29844587"/>
            <a:ext cx="2633700" cy="2519100"/>
          </a:xfrm>
          <a:prstGeom prst="rect">
            <a:avLst/>
          </a:prstGeom>
        </p:spPr>
        <p:txBody>
          <a:bodyPr anchorCtr="0" anchor="ctr" bIns="487600" lIns="487600" rIns="487600" tIns="487600">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ig number">
    <p:spTree>
      <p:nvGrpSpPr>
        <p:cNvPr id="44" name="Shape 44"/>
        <p:cNvGrpSpPr/>
        <p:nvPr/>
      </p:nvGrpSpPr>
      <p:grpSpPr>
        <a:xfrm>
          <a:off x="0" y="0"/>
          <a:ext cx="0" cy="0"/>
          <a:chOff x="0" y="0"/>
          <a:chExt cx="0" cy="0"/>
        </a:xfrm>
      </p:grpSpPr>
      <p:sp>
        <p:nvSpPr>
          <p:cNvPr id="45" name="Shape 45"/>
          <p:cNvSpPr txBox="1"/>
          <p:nvPr>
            <p:ph type="title"/>
          </p:nvPr>
        </p:nvSpPr>
        <p:spPr>
          <a:xfrm>
            <a:off x="1496160" y="7079200"/>
            <a:ext cx="40899000" cy="12566400"/>
          </a:xfrm>
          <a:prstGeom prst="rect">
            <a:avLst/>
          </a:prstGeom>
        </p:spPr>
        <p:txBody>
          <a:bodyPr anchorCtr="0" anchor="b" bIns="487600" lIns="487600" rIns="487600" tIns="487600"/>
          <a:lstStyle>
            <a:lvl1pPr lvl="0" algn="ctr">
              <a:spcBef>
                <a:spcPts val="0"/>
              </a:spcBef>
              <a:buSzPct val="100000"/>
              <a:defRPr sz="64000"/>
            </a:lvl1pPr>
            <a:lvl2pPr lvl="1" algn="ctr">
              <a:spcBef>
                <a:spcPts val="0"/>
              </a:spcBef>
              <a:buSzPct val="100000"/>
              <a:defRPr sz="64000"/>
            </a:lvl2pPr>
            <a:lvl3pPr lvl="2" algn="ctr">
              <a:spcBef>
                <a:spcPts val="0"/>
              </a:spcBef>
              <a:buSzPct val="100000"/>
              <a:defRPr sz="64000"/>
            </a:lvl3pPr>
            <a:lvl4pPr lvl="3" algn="ctr">
              <a:spcBef>
                <a:spcPts val="0"/>
              </a:spcBef>
              <a:buSzPct val="100000"/>
              <a:defRPr sz="64000"/>
            </a:lvl4pPr>
            <a:lvl5pPr lvl="4" algn="ctr">
              <a:spcBef>
                <a:spcPts val="0"/>
              </a:spcBef>
              <a:buSzPct val="100000"/>
              <a:defRPr sz="64000"/>
            </a:lvl5pPr>
            <a:lvl6pPr lvl="5" algn="ctr">
              <a:spcBef>
                <a:spcPts val="0"/>
              </a:spcBef>
              <a:buSzPct val="100000"/>
              <a:defRPr sz="64000"/>
            </a:lvl6pPr>
            <a:lvl7pPr lvl="6" algn="ctr">
              <a:spcBef>
                <a:spcPts val="0"/>
              </a:spcBef>
              <a:buSzPct val="100000"/>
              <a:defRPr sz="64000"/>
            </a:lvl7pPr>
            <a:lvl8pPr lvl="7" algn="ctr">
              <a:spcBef>
                <a:spcPts val="0"/>
              </a:spcBef>
              <a:buSzPct val="100000"/>
              <a:defRPr sz="64000"/>
            </a:lvl8pPr>
            <a:lvl9pPr lvl="8" algn="ctr">
              <a:spcBef>
                <a:spcPts val="0"/>
              </a:spcBef>
              <a:buSzPct val="100000"/>
              <a:defRPr sz="64000"/>
            </a:lvl9pPr>
          </a:lstStyle>
          <a:p/>
        </p:txBody>
      </p:sp>
      <p:sp>
        <p:nvSpPr>
          <p:cNvPr id="46" name="Shape 46"/>
          <p:cNvSpPr txBox="1"/>
          <p:nvPr>
            <p:ph idx="1" type="body"/>
          </p:nvPr>
        </p:nvSpPr>
        <p:spPr>
          <a:xfrm>
            <a:off x="1496160" y="20174239"/>
            <a:ext cx="40899000" cy="8325000"/>
          </a:xfrm>
          <a:prstGeom prst="rect">
            <a:avLst/>
          </a:prstGeom>
        </p:spPr>
        <p:txBody>
          <a:bodyPr anchorCtr="0" anchor="t" bIns="487600" lIns="487600" rIns="487600" tIns="487600"/>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p:txBody>
      </p:sp>
      <p:sp>
        <p:nvSpPr>
          <p:cNvPr id="47" name="Shape 47"/>
          <p:cNvSpPr txBox="1"/>
          <p:nvPr>
            <p:ph idx="12" type="sldNum"/>
          </p:nvPr>
        </p:nvSpPr>
        <p:spPr>
          <a:xfrm>
            <a:off x="40667797" y="29844587"/>
            <a:ext cx="2633700" cy="2519100"/>
          </a:xfrm>
          <a:prstGeom prst="rect">
            <a:avLst/>
          </a:prstGeom>
        </p:spPr>
        <p:txBody>
          <a:bodyPr anchorCtr="0" anchor="ctr" bIns="487600" lIns="487600" rIns="487600" tIns="487600">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type="blank">
  <p:cSld name="Blank">
    <p:spTree>
      <p:nvGrpSpPr>
        <p:cNvPr id="48" name="Shape 48"/>
        <p:cNvGrpSpPr/>
        <p:nvPr/>
      </p:nvGrpSpPr>
      <p:grpSpPr>
        <a:xfrm>
          <a:off x="0" y="0"/>
          <a:ext cx="0" cy="0"/>
          <a:chOff x="0" y="0"/>
          <a:chExt cx="0" cy="0"/>
        </a:xfrm>
      </p:grpSpPr>
      <p:sp>
        <p:nvSpPr>
          <p:cNvPr id="49" name="Shape 49"/>
          <p:cNvSpPr txBox="1"/>
          <p:nvPr>
            <p:ph idx="12" type="sldNum"/>
          </p:nvPr>
        </p:nvSpPr>
        <p:spPr>
          <a:xfrm>
            <a:off x="40667797" y="29844587"/>
            <a:ext cx="2633700" cy="2519100"/>
          </a:xfrm>
          <a:prstGeom prst="rect">
            <a:avLst/>
          </a:prstGeom>
        </p:spPr>
        <p:txBody>
          <a:bodyPr anchorCtr="0" anchor="ctr" bIns="487600" lIns="487600" rIns="487600" tIns="487600">
            <a:noAutofit/>
          </a:bodyPr>
          <a:lstStyle/>
          <a:p>
            <a:pPr lvl="0">
              <a:spcBef>
                <a:spcPts val="0"/>
              </a:spcBef>
              <a:buNone/>
            </a:pPr>
            <a:fld id="{00000000-1234-1234-1234-123412341234}" type="slidenum">
              <a:rPr lang="en"/>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1496160" y="2848160"/>
            <a:ext cx="40899000" cy="3665400"/>
          </a:xfrm>
          <a:prstGeom prst="rect">
            <a:avLst/>
          </a:prstGeom>
          <a:noFill/>
          <a:ln>
            <a:noFill/>
          </a:ln>
        </p:spPr>
        <p:txBody>
          <a:bodyPr anchorCtr="0" anchor="t" bIns="487600" lIns="487600" rIns="487600" tIns="487600"/>
          <a:lstStyle>
            <a:lvl1pPr lvl="0">
              <a:spcBef>
                <a:spcPts val="0"/>
              </a:spcBef>
              <a:buClr>
                <a:schemeClr val="dk1"/>
              </a:buClr>
              <a:buSzPct val="100000"/>
              <a:buNone/>
              <a:defRPr sz="14900">
                <a:solidFill>
                  <a:schemeClr val="dk1"/>
                </a:solidFill>
              </a:defRPr>
            </a:lvl1pPr>
            <a:lvl2pPr lvl="1">
              <a:spcBef>
                <a:spcPts val="0"/>
              </a:spcBef>
              <a:buClr>
                <a:schemeClr val="dk1"/>
              </a:buClr>
              <a:buSzPct val="100000"/>
              <a:buNone/>
              <a:defRPr sz="14900">
                <a:solidFill>
                  <a:schemeClr val="dk1"/>
                </a:solidFill>
              </a:defRPr>
            </a:lvl2pPr>
            <a:lvl3pPr lvl="2">
              <a:spcBef>
                <a:spcPts val="0"/>
              </a:spcBef>
              <a:buClr>
                <a:schemeClr val="dk1"/>
              </a:buClr>
              <a:buSzPct val="100000"/>
              <a:buNone/>
              <a:defRPr sz="14900">
                <a:solidFill>
                  <a:schemeClr val="dk1"/>
                </a:solidFill>
              </a:defRPr>
            </a:lvl3pPr>
            <a:lvl4pPr lvl="3">
              <a:spcBef>
                <a:spcPts val="0"/>
              </a:spcBef>
              <a:buClr>
                <a:schemeClr val="dk1"/>
              </a:buClr>
              <a:buSzPct val="100000"/>
              <a:buNone/>
              <a:defRPr sz="14900">
                <a:solidFill>
                  <a:schemeClr val="dk1"/>
                </a:solidFill>
              </a:defRPr>
            </a:lvl4pPr>
            <a:lvl5pPr lvl="4">
              <a:spcBef>
                <a:spcPts val="0"/>
              </a:spcBef>
              <a:buClr>
                <a:schemeClr val="dk1"/>
              </a:buClr>
              <a:buSzPct val="100000"/>
              <a:buNone/>
              <a:defRPr sz="14900">
                <a:solidFill>
                  <a:schemeClr val="dk1"/>
                </a:solidFill>
              </a:defRPr>
            </a:lvl5pPr>
            <a:lvl6pPr lvl="5">
              <a:spcBef>
                <a:spcPts val="0"/>
              </a:spcBef>
              <a:buClr>
                <a:schemeClr val="dk1"/>
              </a:buClr>
              <a:buSzPct val="100000"/>
              <a:buNone/>
              <a:defRPr sz="14900">
                <a:solidFill>
                  <a:schemeClr val="dk1"/>
                </a:solidFill>
              </a:defRPr>
            </a:lvl6pPr>
            <a:lvl7pPr lvl="6">
              <a:spcBef>
                <a:spcPts val="0"/>
              </a:spcBef>
              <a:buClr>
                <a:schemeClr val="dk1"/>
              </a:buClr>
              <a:buSzPct val="100000"/>
              <a:buNone/>
              <a:defRPr sz="14900">
                <a:solidFill>
                  <a:schemeClr val="dk1"/>
                </a:solidFill>
              </a:defRPr>
            </a:lvl7pPr>
            <a:lvl8pPr lvl="7">
              <a:spcBef>
                <a:spcPts val="0"/>
              </a:spcBef>
              <a:buClr>
                <a:schemeClr val="dk1"/>
              </a:buClr>
              <a:buSzPct val="100000"/>
              <a:buNone/>
              <a:defRPr sz="14900">
                <a:solidFill>
                  <a:schemeClr val="dk1"/>
                </a:solidFill>
              </a:defRPr>
            </a:lvl8pPr>
            <a:lvl9pPr lvl="8">
              <a:spcBef>
                <a:spcPts val="0"/>
              </a:spcBef>
              <a:buClr>
                <a:schemeClr val="dk1"/>
              </a:buClr>
              <a:buSzPct val="100000"/>
              <a:buNone/>
              <a:defRPr sz="14900">
                <a:solidFill>
                  <a:schemeClr val="dk1"/>
                </a:solidFill>
              </a:defRPr>
            </a:lvl9pPr>
          </a:lstStyle>
          <a:p/>
        </p:txBody>
      </p:sp>
      <p:sp>
        <p:nvSpPr>
          <p:cNvPr id="7" name="Shape 7"/>
          <p:cNvSpPr txBox="1"/>
          <p:nvPr>
            <p:ph idx="1" type="body"/>
          </p:nvPr>
        </p:nvSpPr>
        <p:spPr>
          <a:xfrm>
            <a:off x="1496160" y="7375839"/>
            <a:ext cx="40899000" cy="21864900"/>
          </a:xfrm>
          <a:prstGeom prst="rect">
            <a:avLst/>
          </a:prstGeom>
          <a:noFill/>
          <a:ln>
            <a:noFill/>
          </a:ln>
        </p:spPr>
        <p:txBody>
          <a:bodyPr anchorCtr="0" anchor="t" bIns="487600" lIns="487600" rIns="487600" tIns="487600"/>
          <a:lstStyle>
            <a:lvl1pPr lvl="0">
              <a:lnSpc>
                <a:spcPct val="115000"/>
              </a:lnSpc>
              <a:spcBef>
                <a:spcPts val="0"/>
              </a:spcBef>
              <a:spcAft>
                <a:spcPts val="8500"/>
              </a:spcAft>
              <a:buClr>
                <a:schemeClr val="dk2"/>
              </a:buClr>
              <a:buSzPct val="100000"/>
              <a:defRPr sz="9600">
                <a:solidFill>
                  <a:schemeClr val="dk2"/>
                </a:solidFill>
              </a:defRPr>
            </a:lvl1pPr>
            <a:lvl2pPr lvl="1">
              <a:lnSpc>
                <a:spcPct val="115000"/>
              </a:lnSpc>
              <a:spcBef>
                <a:spcPts val="0"/>
              </a:spcBef>
              <a:spcAft>
                <a:spcPts val="8500"/>
              </a:spcAft>
              <a:buClr>
                <a:schemeClr val="dk2"/>
              </a:buClr>
              <a:buSzPct val="100000"/>
              <a:defRPr sz="7500">
                <a:solidFill>
                  <a:schemeClr val="dk2"/>
                </a:solidFill>
              </a:defRPr>
            </a:lvl2pPr>
            <a:lvl3pPr lvl="2">
              <a:lnSpc>
                <a:spcPct val="115000"/>
              </a:lnSpc>
              <a:spcBef>
                <a:spcPts val="0"/>
              </a:spcBef>
              <a:spcAft>
                <a:spcPts val="8500"/>
              </a:spcAft>
              <a:buClr>
                <a:schemeClr val="dk2"/>
              </a:buClr>
              <a:buSzPct val="100000"/>
              <a:defRPr sz="7500">
                <a:solidFill>
                  <a:schemeClr val="dk2"/>
                </a:solidFill>
              </a:defRPr>
            </a:lvl3pPr>
            <a:lvl4pPr lvl="3">
              <a:lnSpc>
                <a:spcPct val="115000"/>
              </a:lnSpc>
              <a:spcBef>
                <a:spcPts val="0"/>
              </a:spcBef>
              <a:spcAft>
                <a:spcPts val="8500"/>
              </a:spcAft>
              <a:buClr>
                <a:schemeClr val="dk2"/>
              </a:buClr>
              <a:buSzPct val="100000"/>
              <a:defRPr sz="7500">
                <a:solidFill>
                  <a:schemeClr val="dk2"/>
                </a:solidFill>
              </a:defRPr>
            </a:lvl4pPr>
            <a:lvl5pPr lvl="4">
              <a:lnSpc>
                <a:spcPct val="115000"/>
              </a:lnSpc>
              <a:spcBef>
                <a:spcPts val="0"/>
              </a:spcBef>
              <a:spcAft>
                <a:spcPts val="8500"/>
              </a:spcAft>
              <a:buClr>
                <a:schemeClr val="dk2"/>
              </a:buClr>
              <a:buSzPct val="100000"/>
              <a:defRPr sz="7500">
                <a:solidFill>
                  <a:schemeClr val="dk2"/>
                </a:solidFill>
              </a:defRPr>
            </a:lvl5pPr>
            <a:lvl6pPr lvl="5">
              <a:lnSpc>
                <a:spcPct val="115000"/>
              </a:lnSpc>
              <a:spcBef>
                <a:spcPts val="0"/>
              </a:spcBef>
              <a:spcAft>
                <a:spcPts val="8500"/>
              </a:spcAft>
              <a:buClr>
                <a:schemeClr val="dk2"/>
              </a:buClr>
              <a:buSzPct val="100000"/>
              <a:defRPr sz="7500">
                <a:solidFill>
                  <a:schemeClr val="dk2"/>
                </a:solidFill>
              </a:defRPr>
            </a:lvl6pPr>
            <a:lvl7pPr lvl="6">
              <a:lnSpc>
                <a:spcPct val="115000"/>
              </a:lnSpc>
              <a:spcBef>
                <a:spcPts val="0"/>
              </a:spcBef>
              <a:spcAft>
                <a:spcPts val="8500"/>
              </a:spcAft>
              <a:buClr>
                <a:schemeClr val="dk2"/>
              </a:buClr>
              <a:buSzPct val="100000"/>
              <a:defRPr sz="7500">
                <a:solidFill>
                  <a:schemeClr val="dk2"/>
                </a:solidFill>
              </a:defRPr>
            </a:lvl7pPr>
            <a:lvl8pPr lvl="7">
              <a:lnSpc>
                <a:spcPct val="115000"/>
              </a:lnSpc>
              <a:spcBef>
                <a:spcPts val="0"/>
              </a:spcBef>
              <a:spcAft>
                <a:spcPts val="8500"/>
              </a:spcAft>
              <a:buClr>
                <a:schemeClr val="dk2"/>
              </a:buClr>
              <a:buSzPct val="100000"/>
              <a:defRPr sz="7500">
                <a:solidFill>
                  <a:schemeClr val="dk2"/>
                </a:solidFill>
              </a:defRPr>
            </a:lvl8pPr>
            <a:lvl9pPr lvl="8">
              <a:lnSpc>
                <a:spcPct val="115000"/>
              </a:lnSpc>
              <a:spcBef>
                <a:spcPts val="0"/>
              </a:spcBef>
              <a:spcAft>
                <a:spcPts val="8500"/>
              </a:spcAft>
              <a:buClr>
                <a:schemeClr val="dk2"/>
              </a:buClr>
              <a:buSzPct val="100000"/>
              <a:defRPr sz="7500">
                <a:solidFill>
                  <a:schemeClr val="dk2"/>
                </a:solidFill>
              </a:defRPr>
            </a:lvl9pPr>
          </a:lstStyle>
          <a:p/>
        </p:txBody>
      </p:sp>
      <p:sp>
        <p:nvSpPr>
          <p:cNvPr id="8" name="Shape 8"/>
          <p:cNvSpPr txBox="1"/>
          <p:nvPr>
            <p:ph idx="12" type="sldNum"/>
          </p:nvPr>
        </p:nvSpPr>
        <p:spPr>
          <a:xfrm>
            <a:off x="40667797" y="29844587"/>
            <a:ext cx="2633700" cy="2519100"/>
          </a:xfrm>
          <a:prstGeom prst="rect">
            <a:avLst/>
          </a:prstGeom>
          <a:noFill/>
          <a:ln>
            <a:noFill/>
          </a:ln>
        </p:spPr>
        <p:txBody>
          <a:bodyPr anchorCtr="0" anchor="ctr" bIns="487600" lIns="487600" rIns="487600" tIns="487600">
            <a:noAutofit/>
          </a:bodyPr>
          <a:lstStyle/>
          <a:p>
            <a:pPr lvl="0" algn="r">
              <a:spcBef>
                <a:spcPts val="0"/>
              </a:spcBef>
              <a:buNone/>
            </a:pPr>
            <a:fld id="{00000000-1234-1234-1234-123412341234}" type="slidenum">
              <a:rPr lang="en" sz="5300">
                <a:solidFill>
                  <a:schemeClr val="dk2"/>
                </a:solidFill>
              </a:rPr>
              <a:t>‹#›</a:t>
            </a:fld>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6.png"/><Relationship Id="rId10" Type="http://schemas.openxmlformats.org/officeDocument/2006/relationships/image" Target="../media/image5.png"/><Relationship Id="rId13" Type="http://schemas.openxmlformats.org/officeDocument/2006/relationships/image" Target="../media/image10.png"/><Relationship Id="rId12" Type="http://schemas.openxmlformats.org/officeDocument/2006/relationships/image" Target="../media/image9.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comments" Target="../comments/comment1.xml"/><Relationship Id="rId4" Type="http://schemas.openxmlformats.org/officeDocument/2006/relationships/image" Target="../media/image3.jpg"/><Relationship Id="rId9" Type="http://schemas.openxmlformats.org/officeDocument/2006/relationships/image" Target="../media/image7.png"/><Relationship Id="rId5" Type="http://schemas.openxmlformats.org/officeDocument/2006/relationships/image" Target="../media/image1.png"/><Relationship Id="rId6" Type="http://schemas.openxmlformats.org/officeDocument/2006/relationships/image" Target="../media/image8.png"/><Relationship Id="rId7" Type="http://schemas.openxmlformats.org/officeDocument/2006/relationships/image" Target="../media/image4.png"/><Relationship Id="rId8"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4">
            <a:alphaModFix/>
          </a:blip>
          <a:stretch>
            <a:fillRect/>
          </a:stretch>
        </a:blipFill>
      </p:bgPr>
    </p:bg>
    <p:spTree>
      <p:nvGrpSpPr>
        <p:cNvPr id="53" name="Shape 53"/>
        <p:cNvGrpSpPr/>
        <p:nvPr/>
      </p:nvGrpSpPr>
      <p:grpSpPr>
        <a:xfrm>
          <a:off x="0" y="0"/>
          <a:ext cx="0" cy="0"/>
          <a:chOff x="0" y="0"/>
          <a:chExt cx="0" cy="0"/>
        </a:xfrm>
      </p:grpSpPr>
      <p:pic>
        <p:nvPicPr>
          <p:cNvPr id="54" name="Shape 54"/>
          <p:cNvPicPr preferRelativeResize="0"/>
          <p:nvPr/>
        </p:nvPicPr>
        <p:blipFill rotWithShape="1">
          <a:blip r:embed="rId5">
            <a:alphaModFix/>
          </a:blip>
          <a:srcRect b="16847" l="15986" r="12960" t="17006"/>
          <a:stretch/>
        </p:blipFill>
        <p:spPr>
          <a:xfrm>
            <a:off x="37720675" y="0"/>
            <a:ext cx="6170526" cy="5134025"/>
          </a:xfrm>
          <a:prstGeom prst="rect">
            <a:avLst/>
          </a:prstGeom>
          <a:noFill/>
          <a:ln>
            <a:noFill/>
          </a:ln>
        </p:spPr>
      </p:pic>
      <p:pic>
        <p:nvPicPr>
          <p:cNvPr id="55" name="Shape 55"/>
          <p:cNvPicPr preferRelativeResize="0"/>
          <p:nvPr/>
        </p:nvPicPr>
        <p:blipFill>
          <a:blip r:embed="rId6">
            <a:alphaModFix/>
          </a:blip>
          <a:stretch>
            <a:fillRect/>
          </a:stretch>
        </p:blipFill>
        <p:spPr>
          <a:xfrm>
            <a:off x="0" y="-1"/>
            <a:ext cx="4658201" cy="5314400"/>
          </a:xfrm>
          <a:prstGeom prst="rect">
            <a:avLst/>
          </a:prstGeom>
          <a:noFill/>
          <a:ln>
            <a:noFill/>
          </a:ln>
        </p:spPr>
      </p:pic>
      <p:sp>
        <p:nvSpPr>
          <p:cNvPr id="56" name="Shape 56"/>
          <p:cNvSpPr/>
          <p:nvPr/>
        </p:nvSpPr>
        <p:spPr>
          <a:xfrm>
            <a:off x="0" y="5134025"/>
            <a:ext cx="43891200" cy="1118100"/>
          </a:xfrm>
          <a:prstGeom prst="rect">
            <a:avLst/>
          </a:prstGeom>
          <a:solidFill>
            <a:srgbClr val="666666"/>
          </a:solidFill>
          <a:ln cap="flat" cmpd="sng" w="9525">
            <a:solidFill>
              <a:schemeClr val="dk2"/>
            </a:solidFill>
            <a:prstDash val="solid"/>
            <a:round/>
            <a:headEnd len="med" w="med" type="none"/>
            <a:tailEnd len="med" w="med" type="none"/>
          </a:ln>
        </p:spPr>
        <p:txBody>
          <a:bodyPr anchorCtr="0" anchor="ctr" bIns="91425" lIns="91425" rIns="91425" tIns="91425">
            <a:noAutofit/>
          </a:bodyPr>
          <a:lstStyle/>
          <a:p>
            <a:pPr lvl="0">
              <a:spcBef>
                <a:spcPts val="0"/>
              </a:spcBef>
              <a:buNone/>
            </a:pPr>
            <a:r>
              <a:t/>
            </a:r>
            <a:endParaRPr/>
          </a:p>
        </p:txBody>
      </p:sp>
      <p:sp>
        <p:nvSpPr>
          <p:cNvPr id="57" name="Shape 57"/>
          <p:cNvSpPr txBox="1"/>
          <p:nvPr/>
        </p:nvSpPr>
        <p:spPr>
          <a:xfrm>
            <a:off x="7267850" y="231750"/>
            <a:ext cx="29017800" cy="3000000"/>
          </a:xfrm>
          <a:prstGeom prst="rect">
            <a:avLst/>
          </a:prstGeom>
          <a:noFill/>
          <a:ln>
            <a:noFill/>
          </a:ln>
        </p:spPr>
        <p:txBody>
          <a:bodyPr anchorCtr="0" anchor="t" bIns="91425" lIns="91425" rIns="91425" tIns="91425">
            <a:noAutofit/>
          </a:bodyPr>
          <a:lstStyle/>
          <a:p>
            <a:pPr lvl="0" rtl="0" algn="ctr">
              <a:spcBef>
                <a:spcPts val="0"/>
              </a:spcBef>
              <a:buNone/>
            </a:pPr>
            <a:r>
              <a:rPr b="1" lang="en" sz="9600">
                <a:solidFill>
                  <a:srgbClr val="FFFFFF"/>
                </a:solidFill>
              </a:rPr>
              <a:t>Quantifying CMEs and CIRs to predict future events</a:t>
            </a:r>
          </a:p>
        </p:txBody>
      </p:sp>
      <p:sp>
        <p:nvSpPr>
          <p:cNvPr id="58" name="Shape 58"/>
          <p:cNvSpPr txBox="1"/>
          <p:nvPr/>
        </p:nvSpPr>
        <p:spPr>
          <a:xfrm>
            <a:off x="7267850" y="3309725"/>
            <a:ext cx="30452700" cy="1824300"/>
          </a:xfrm>
          <a:prstGeom prst="rect">
            <a:avLst/>
          </a:prstGeom>
          <a:noFill/>
          <a:ln>
            <a:noFill/>
          </a:ln>
        </p:spPr>
        <p:txBody>
          <a:bodyPr anchorCtr="0" anchor="t" bIns="91425" lIns="91425" rIns="91425" tIns="91425">
            <a:noAutofit/>
          </a:bodyPr>
          <a:lstStyle/>
          <a:p>
            <a:pPr lvl="0" rtl="0" algn="ctr">
              <a:spcBef>
                <a:spcPts val="0"/>
              </a:spcBef>
              <a:buClr>
                <a:schemeClr val="dk1"/>
              </a:buClr>
              <a:buSzPct val="25000"/>
              <a:buFont typeface="Arial"/>
              <a:buNone/>
            </a:pPr>
            <a:r>
              <a:rPr lang="en" sz="4800">
                <a:solidFill>
                  <a:srgbClr val="FFFFFF"/>
                </a:solidFill>
              </a:rPr>
              <a:t>By: Shreya Dua, Concord High School; Eliott Wallace, Buckingham Brown and Nichols</a:t>
            </a:r>
          </a:p>
          <a:p>
            <a:pPr lvl="0" rtl="0" algn="ctr">
              <a:spcBef>
                <a:spcPts val="0"/>
              </a:spcBef>
              <a:buClr>
                <a:schemeClr val="dk1"/>
              </a:buClr>
              <a:buSzPct val="25000"/>
              <a:buFont typeface="Arial"/>
              <a:buNone/>
            </a:pPr>
            <a:r>
              <a:rPr lang="en" sz="4800">
                <a:solidFill>
                  <a:srgbClr val="FFFFFF"/>
                </a:solidFill>
              </a:rPr>
              <a:t>Advised by: Noé Lugaz and Tarik Mohammad Salman</a:t>
            </a:r>
          </a:p>
          <a:p>
            <a:pPr lvl="0" rtl="0">
              <a:spcBef>
                <a:spcPts val="0"/>
              </a:spcBef>
              <a:buNone/>
            </a:pPr>
            <a:r>
              <a:t/>
            </a:r>
            <a:endParaRPr sz="4800">
              <a:solidFill>
                <a:srgbClr val="FFFFFF"/>
              </a:solidFill>
            </a:endParaRPr>
          </a:p>
        </p:txBody>
      </p:sp>
      <p:sp>
        <p:nvSpPr>
          <p:cNvPr id="59" name="Shape 59"/>
          <p:cNvSpPr txBox="1"/>
          <p:nvPr/>
        </p:nvSpPr>
        <p:spPr>
          <a:xfrm>
            <a:off x="359950" y="6624250"/>
            <a:ext cx="12811200" cy="10420800"/>
          </a:xfrm>
          <a:prstGeom prst="rect">
            <a:avLst/>
          </a:prstGeom>
          <a:noFill/>
          <a:ln>
            <a:noFill/>
          </a:ln>
        </p:spPr>
        <p:txBody>
          <a:bodyPr anchorCtr="0" anchor="t" bIns="91425" lIns="91425" rIns="91425" tIns="91425">
            <a:noAutofit/>
          </a:bodyPr>
          <a:lstStyle/>
          <a:p>
            <a:pPr lvl="0" rtl="0" algn="ctr">
              <a:lnSpc>
                <a:spcPct val="115000"/>
              </a:lnSpc>
              <a:spcBef>
                <a:spcPts val="0"/>
              </a:spcBef>
              <a:buClr>
                <a:schemeClr val="dk1"/>
              </a:buClr>
              <a:buFont typeface="Arial"/>
              <a:buNone/>
            </a:pPr>
            <a:r>
              <a:t/>
            </a:r>
            <a:endParaRPr sz="3600">
              <a:solidFill>
                <a:srgbClr val="FFFFFF"/>
              </a:solidFill>
            </a:endParaRPr>
          </a:p>
          <a:p>
            <a:pPr indent="387350" lvl="0" rtl="0">
              <a:lnSpc>
                <a:spcPct val="115000"/>
              </a:lnSpc>
              <a:spcBef>
                <a:spcPts val="0"/>
              </a:spcBef>
              <a:buClr>
                <a:schemeClr val="dk1"/>
              </a:buClr>
              <a:buSzPct val="30555"/>
              <a:buFont typeface="Arial"/>
              <a:buNone/>
            </a:pPr>
            <a:r>
              <a:rPr lang="en" sz="3600">
                <a:solidFill>
                  <a:srgbClr val="FFFFFF"/>
                </a:solidFill>
              </a:rPr>
              <a:t>The Sun constantly sends out streams of solar plasma, protons and electrons, also called Solar Wind. During Solar Maxima, period of high activity, the Sun sends out large bursts of plasma clouds drenched in magnetic fields called Coronal Mass Ejections (CME) for short, everyday. As they reach the Earth’s magnetic field, they deform it and if large enough, cause auroras to appear in the sky, damage satellites, endanger astronauts, and even overload power grids. Co-rotating Interaction Regions (CIR) are the areas in which a fast moving, low density solar wind is sandwiched between two slow moving, high density solar winds. These also cause disturbances in Earth’s magnetic field, but more gently. Through studying these events and the shocks preceding them, it might be possible to predict a major Bn event and protect vulnerable assets.</a:t>
            </a:r>
          </a:p>
          <a:p>
            <a:pPr lvl="0" rtl="0">
              <a:spcBef>
                <a:spcPts val="0"/>
              </a:spcBef>
              <a:buNone/>
            </a:pPr>
            <a:r>
              <a:t/>
            </a:r>
            <a:endParaRPr sz="3600"/>
          </a:p>
        </p:txBody>
      </p:sp>
      <p:sp>
        <p:nvSpPr>
          <p:cNvPr id="60" name="Shape 60"/>
          <p:cNvSpPr txBox="1"/>
          <p:nvPr/>
        </p:nvSpPr>
        <p:spPr>
          <a:xfrm>
            <a:off x="31956087" y="6525975"/>
            <a:ext cx="11694000" cy="1118100"/>
          </a:xfrm>
          <a:prstGeom prst="rect">
            <a:avLst/>
          </a:prstGeom>
          <a:noFill/>
          <a:ln>
            <a:noFill/>
          </a:ln>
        </p:spPr>
        <p:txBody>
          <a:bodyPr anchorCtr="0" anchor="t" bIns="91425" lIns="91425" rIns="91425" tIns="91425">
            <a:noAutofit/>
          </a:bodyPr>
          <a:lstStyle/>
          <a:p>
            <a:pPr lvl="0" rtl="0">
              <a:spcBef>
                <a:spcPts val="0"/>
              </a:spcBef>
              <a:buNone/>
            </a:pPr>
            <a:r>
              <a:rPr lang="en" sz="3600">
                <a:solidFill>
                  <a:srgbClr val="FFFFFF"/>
                </a:solidFill>
              </a:rPr>
              <a:t>STEREO A Event and Shock Classifications</a:t>
            </a:r>
          </a:p>
        </p:txBody>
      </p:sp>
      <p:pic>
        <p:nvPicPr>
          <p:cNvPr id="61" name="Shape 61"/>
          <p:cNvPicPr preferRelativeResize="0"/>
          <p:nvPr/>
        </p:nvPicPr>
        <p:blipFill>
          <a:blip r:embed="rId7">
            <a:alphaModFix/>
          </a:blip>
          <a:stretch>
            <a:fillRect/>
          </a:stretch>
        </p:blipFill>
        <p:spPr>
          <a:xfrm>
            <a:off x="13323499" y="6377826"/>
            <a:ext cx="9797349" cy="4710324"/>
          </a:xfrm>
          <a:prstGeom prst="rect">
            <a:avLst/>
          </a:prstGeom>
          <a:noFill/>
          <a:ln>
            <a:noFill/>
          </a:ln>
        </p:spPr>
      </p:pic>
      <p:pic>
        <p:nvPicPr>
          <p:cNvPr id="62" name="Shape 62"/>
          <p:cNvPicPr preferRelativeResize="0"/>
          <p:nvPr/>
        </p:nvPicPr>
        <p:blipFill>
          <a:blip r:embed="rId8">
            <a:alphaModFix/>
          </a:blip>
          <a:stretch>
            <a:fillRect/>
          </a:stretch>
        </p:blipFill>
        <p:spPr>
          <a:xfrm>
            <a:off x="1840550" y="25695008"/>
            <a:ext cx="8481325" cy="6782341"/>
          </a:xfrm>
          <a:prstGeom prst="rect">
            <a:avLst/>
          </a:prstGeom>
          <a:noFill/>
          <a:ln>
            <a:noFill/>
          </a:ln>
        </p:spPr>
      </p:pic>
      <p:sp>
        <p:nvSpPr>
          <p:cNvPr id="63" name="Shape 63"/>
          <p:cNvSpPr txBox="1"/>
          <p:nvPr/>
        </p:nvSpPr>
        <p:spPr>
          <a:xfrm>
            <a:off x="856225" y="6411562"/>
            <a:ext cx="10827600" cy="1118100"/>
          </a:xfrm>
          <a:prstGeom prst="rect">
            <a:avLst/>
          </a:prstGeom>
          <a:noFill/>
          <a:ln>
            <a:noFill/>
          </a:ln>
        </p:spPr>
        <p:txBody>
          <a:bodyPr anchorCtr="0" anchor="t" bIns="91425" lIns="91425" rIns="91425" tIns="91425">
            <a:noAutofit/>
          </a:bodyPr>
          <a:lstStyle/>
          <a:p>
            <a:pPr lvl="0" algn="ctr">
              <a:spcBef>
                <a:spcPts val="0"/>
              </a:spcBef>
              <a:buNone/>
            </a:pPr>
            <a:r>
              <a:rPr lang="en" sz="4800">
                <a:solidFill>
                  <a:srgbClr val="FFFFFF"/>
                </a:solidFill>
              </a:rPr>
              <a:t>The Solar Winds</a:t>
            </a:r>
          </a:p>
        </p:txBody>
      </p:sp>
      <p:graphicFrame>
        <p:nvGraphicFramePr>
          <p:cNvPr id="64" name="Shape 64"/>
          <p:cNvGraphicFramePr/>
          <p:nvPr/>
        </p:nvGraphicFramePr>
        <p:xfrm>
          <a:off x="31988587" y="7688575"/>
          <a:ext cx="3000000" cy="3000000"/>
        </p:xfrm>
        <a:graphic>
          <a:graphicData uri="http://schemas.openxmlformats.org/drawingml/2006/table">
            <a:tbl>
              <a:tblPr>
                <a:noFill/>
                <a:tableStyleId>{4B410B85-77E9-4EAA-8FDD-FE989FEDF969}</a:tableStyleId>
              </a:tblPr>
              <a:tblGrid>
                <a:gridCol w="3420425"/>
                <a:gridCol w="3212975"/>
                <a:gridCol w="2790375"/>
                <a:gridCol w="2270150"/>
              </a:tblGrid>
              <a:tr h="1431250">
                <a:tc>
                  <a:txBody>
                    <a:bodyPr>
                      <a:noAutofit/>
                    </a:bodyPr>
                    <a:lstStyle/>
                    <a:p>
                      <a:pPr lvl="0" rtl="0">
                        <a:lnSpc>
                          <a:spcPct val="115000"/>
                        </a:lnSpc>
                        <a:spcBef>
                          <a:spcPts val="0"/>
                        </a:spcBef>
                        <a:buNone/>
                      </a:pPr>
                      <a:r>
                        <a:rPr lang="en" sz="3600">
                          <a:solidFill>
                            <a:srgbClr val="FFFFFF"/>
                          </a:solidFill>
                        </a:rPr>
                        <a:t>Start time</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End time</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Min Bn</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Type of Event</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r>
              <a:tr h="1431250">
                <a:tc>
                  <a:txBody>
                    <a:bodyPr>
                      <a:noAutofit/>
                    </a:bodyPr>
                    <a:lstStyle/>
                    <a:p>
                      <a:pPr lvl="0" rtl="0" algn="r">
                        <a:lnSpc>
                          <a:spcPct val="115000"/>
                        </a:lnSpc>
                        <a:spcBef>
                          <a:spcPts val="0"/>
                        </a:spcBef>
                        <a:buNone/>
                      </a:pPr>
                      <a:r>
                        <a:rPr lang="en" sz="3600">
                          <a:solidFill>
                            <a:srgbClr val="FFFFFF"/>
                          </a:solidFill>
                        </a:rPr>
                        <a:t>21/11/07 0:00:00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21/11/07 2:00:00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-15.6800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CIR w/o Shock</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r>
              <a:tr h="1431250">
                <a:tc>
                  <a:txBody>
                    <a:bodyPr>
                      <a:noAutofit/>
                    </a:bodyPr>
                    <a:lstStyle/>
                    <a:p>
                      <a:pPr lvl="0" rtl="0" algn="r">
                        <a:lnSpc>
                          <a:spcPct val="115000"/>
                        </a:lnSpc>
                        <a:spcBef>
                          <a:spcPts val="0"/>
                        </a:spcBef>
                        <a:buNone/>
                      </a:pPr>
                      <a:r>
                        <a:rPr lang="en" sz="3600">
                          <a:solidFill>
                            <a:srgbClr val="FFFFFF"/>
                          </a:solidFill>
                        </a:rPr>
                        <a:t>5/2/10 21:00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6/2/10 1:00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-11.8100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CIR w/ Shock</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r>
              <a:tr h="1431250">
                <a:tc>
                  <a:txBody>
                    <a:bodyPr>
                      <a:noAutofit/>
                    </a:bodyPr>
                    <a:lstStyle/>
                    <a:p>
                      <a:pPr lvl="0" rtl="0" algn="r">
                        <a:lnSpc>
                          <a:spcPct val="115000"/>
                        </a:lnSpc>
                        <a:spcBef>
                          <a:spcPts val="0"/>
                        </a:spcBef>
                        <a:buNone/>
                      </a:pPr>
                      <a:r>
                        <a:rPr lang="en" sz="3600">
                          <a:solidFill>
                            <a:srgbClr val="FFFFFF"/>
                          </a:solidFill>
                        </a:rPr>
                        <a:t>3/6/10 21:00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3/6/10 23:00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-12.5300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CME w/ Shock</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r>
              <a:tr h="1431250">
                <a:tc>
                  <a:txBody>
                    <a:bodyPr>
                      <a:noAutofit/>
                    </a:bodyPr>
                    <a:lstStyle/>
                    <a:p>
                      <a:pPr lvl="0" rtl="0" algn="r">
                        <a:lnSpc>
                          <a:spcPct val="115000"/>
                        </a:lnSpc>
                        <a:spcBef>
                          <a:spcPts val="0"/>
                        </a:spcBef>
                        <a:buNone/>
                      </a:pPr>
                      <a:r>
                        <a:rPr lang="en" sz="3600">
                          <a:solidFill>
                            <a:srgbClr val="FFFFFF"/>
                          </a:solidFill>
                        </a:rPr>
                        <a:t>24/7/12 1:00:00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24/7/12 11:00:00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-46.7400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CME w/ Shock</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r>
            </a:tbl>
          </a:graphicData>
        </a:graphic>
      </p:graphicFrame>
      <p:pic>
        <p:nvPicPr>
          <p:cNvPr id="65" name="Shape 65"/>
          <p:cNvPicPr preferRelativeResize="0"/>
          <p:nvPr/>
        </p:nvPicPr>
        <p:blipFill>
          <a:blip r:embed="rId9">
            <a:alphaModFix/>
          </a:blip>
          <a:stretch>
            <a:fillRect/>
          </a:stretch>
        </p:blipFill>
        <p:spPr>
          <a:xfrm>
            <a:off x="13323499" y="11288575"/>
            <a:ext cx="9797350" cy="4781125"/>
          </a:xfrm>
          <a:prstGeom prst="rect">
            <a:avLst/>
          </a:prstGeom>
          <a:noFill/>
          <a:ln>
            <a:noFill/>
          </a:ln>
        </p:spPr>
      </p:pic>
      <p:graphicFrame>
        <p:nvGraphicFramePr>
          <p:cNvPr id="66" name="Shape 66"/>
          <p:cNvGraphicFramePr/>
          <p:nvPr/>
        </p:nvGraphicFramePr>
        <p:xfrm>
          <a:off x="31941337" y="16098825"/>
          <a:ext cx="3000000" cy="3000000"/>
        </p:xfrm>
        <a:graphic>
          <a:graphicData uri="http://schemas.openxmlformats.org/drawingml/2006/table">
            <a:tbl>
              <a:tblPr>
                <a:noFill/>
                <a:tableStyleId>{4B410B85-77E9-4EAA-8FDD-FE989FEDF969}</a:tableStyleId>
              </a:tblPr>
              <a:tblGrid>
                <a:gridCol w="3244200"/>
                <a:gridCol w="2984650"/>
                <a:gridCol w="3062525"/>
                <a:gridCol w="2491550"/>
              </a:tblGrid>
              <a:tr h="970525">
                <a:tc>
                  <a:txBody>
                    <a:bodyPr>
                      <a:noAutofit/>
                    </a:bodyPr>
                    <a:lstStyle/>
                    <a:p>
                      <a:pPr lvl="0" rtl="0">
                        <a:lnSpc>
                          <a:spcPct val="115000"/>
                        </a:lnSpc>
                        <a:spcBef>
                          <a:spcPts val="0"/>
                        </a:spcBef>
                        <a:buNone/>
                      </a:pPr>
                      <a:r>
                        <a:rPr lang="en" sz="3600">
                          <a:solidFill>
                            <a:srgbClr val="FFFFFF"/>
                          </a:solidFill>
                        </a:rPr>
                        <a:t>Start Time</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End Time</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Min Bn</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Event Type</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r>
              <a:tr h="1526950">
                <a:tc>
                  <a:txBody>
                    <a:bodyPr>
                      <a:noAutofit/>
                    </a:bodyPr>
                    <a:lstStyle/>
                    <a:p>
                      <a:pPr lvl="0" rtl="0" algn="r">
                        <a:lnSpc>
                          <a:spcPct val="115000"/>
                        </a:lnSpc>
                        <a:spcBef>
                          <a:spcPts val="0"/>
                        </a:spcBef>
                        <a:buNone/>
                      </a:pPr>
                      <a:r>
                        <a:rPr lang="en" sz="3600">
                          <a:solidFill>
                            <a:srgbClr val="FFFFFF"/>
                          </a:solidFill>
                        </a:rPr>
                        <a:t>7/5/07 15:00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7/5/07 17:00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-12.2500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CME w/ Shock</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r>
              <a:tr h="1526950">
                <a:tc>
                  <a:txBody>
                    <a:bodyPr>
                      <a:noAutofit/>
                    </a:bodyPr>
                    <a:lstStyle/>
                    <a:p>
                      <a:pPr lvl="0" rtl="0" algn="r">
                        <a:lnSpc>
                          <a:spcPct val="115000"/>
                        </a:lnSpc>
                        <a:spcBef>
                          <a:spcPts val="0"/>
                        </a:spcBef>
                        <a:buNone/>
                      </a:pPr>
                      <a:r>
                        <a:rPr lang="en" sz="3600">
                          <a:solidFill>
                            <a:srgbClr val="FFFFFF"/>
                          </a:solidFill>
                        </a:rPr>
                        <a:t>14/4/10 3:00:00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14/4/10 8:00:00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-12.6800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CIR w/ Shock</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r>
              <a:tr h="970525">
                <a:tc>
                  <a:txBody>
                    <a:bodyPr>
                      <a:noAutofit/>
                    </a:bodyPr>
                    <a:lstStyle/>
                    <a:p>
                      <a:pPr lvl="0" rtl="0" algn="r">
                        <a:lnSpc>
                          <a:spcPct val="115000"/>
                        </a:lnSpc>
                        <a:spcBef>
                          <a:spcPts val="0"/>
                        </a:spcBef>
                        <a:buNone/>
                      </a:pPr>
                      <a:r>
                        <a:rPr lang="en" sz="3600">
                          <a:solidFill>
                            <a:srgbClr val="FFFFFF"/>
                          </a:solidFill>
                        </a:rPr>
                        <a:t>3/8/10 6:00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3/8/10 9:00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-23.2400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Shock</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r>
              <a:tr h="1526950">
                <a:tc>
                  <a:txBody>
                    <a:bodyPr>
                      <a:noAutofit/>
                    </a:bodyPr>
                    <a:lstStyle/>
                    <a:p>
                      <a:pPr lvl="0" rtl="0" algn="r">
                        <a:lnSpc>
                          <a:spcPct val="115000"/>
                        </a:lnSpc>
                        <a:spcBef>
                          <a:spcPts val="0"/>
                        </a:spcBef>
                        <a:buNone/>
                      </a:pPr>
                      <a:r>
                        <a:rPr lang="en" sz="3600">
                          <a:solidFill>
                            <a:srgbClr val="FFFFFF"/>
                          </a:solidFill>
                        </a:rPr>
                        <a:t>25/9/14 19:00:00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25/9/14 23:00:00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gn="r">
                        <a:lnSpc>
                          <a:spcPct val="115000"/>
                        </a:lnSpc>
                        <a:spcBef>
                          <a:spcPts val="0"/>
                        </a:spcBef>
                        <a:buNone/>
                      </a:pPr>
                      <a:r>
                        <a:rPr lang="en" sz="3600">
                          <a:solidFill>
                            <a:srgbClr val="FFFFFF"/>
                          </a:solidFill>
                        </a:rPr>
                        <a:t>-53.9600</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c>
                  <a:txBody>
                    <a:bodyPr>
                      <a:noAutofit/>
                    </a:bodyPr>
                    <a:lstStyle/>
                    <a:p>
                      <a:pPr lvl="0" rtl="0">
                        <a:lnSpc>
                          <a:spcPct val="115000"/>
                        </a:lnSpc>
                        <a:spcBef>
                          <a:spcPts val="0"/>
                        </a:spcBef>
                        <a:buNone/>
                      </a:pPr>
                      <a:r>
                        <a:rPr lang="en" sz="3600">
                          <a:solidFill>
                            <a:srgbClr val="FFFFFF"/>
                          </a:solidFill>
                        </a:rPr>
                        <a:t>CIR w/ Shock</a:t>
                      </a:r>
                    </a:p>
                  </a:txBody>
                  <a:tcPr marT="91425" marB="91425" marR="28575" marL="28575" anchor="b">
                    <a:lnL cap="flat" cmpd="sng" w="28575">
                      <a:solidFill>
                        <a:srgbClr val="FFFFFF"/>
                      </a:solidFill>
                      <a:prstDash val="solid"/>
                      <a:round/>
                      <a:headEnd len="med" w="med" type="none"/>
                      <a:tailEnd len="med" w="med" type="none"/>
                    </a:lnL>
                    <a:lnR cap="flat" cmpd="sng" w="28575">
                      <a:solidFill>
                        <a:srgbClr val="FFFFFF"/>
                      </a:solidFill>
                      <a:prstDash val="solid"/>
                      <a:round/>
                      <a:headEnd len="med" w="med" type="none"/>
                      <a:tailEnd len="med" w="med" type="none"/>
                    </a:lnR>
                    <a:lnT cap="flat" cmpd="sng" w="28575">
                      <a:solidFill>
                        <a:srgbClr val="FFFFFF"/>
                      </a:solidFill>
                      <a:prstDash val="solid"/>
                      <a:round/>
                      <a:headEnd len="med" w="med" type="none"/>
                      <a:tailEnd len="med" w="med" type="none"/>
                    </a:lnT>
                    <a:lnB cap="flat" cmpd="sng" w="28575">
                      <a:solidFill>
                        <a:srgbClr val="FFFFFF"/>
                      </a:solidFill>
                      <a:prstDash val="solid"/>
                      <a:round/>
                      <a:headEnd len="med" w="med" type="none"/>
                      <a:tailEnd len="med" w="med" type="none"/>
                    </a:lnB>
                  </a:tcPr>
                </a:tc>
              </a:tr>
            </a:tbl>
          </a:graphicData>
        </a:graphic>
      </p:graphicFrame>
      <p:sp>
        <p:nvSpPr>
          <p:cNvPr id="67" name="Shape 67"/>
          <p:cNvSpPr txBox="1"/>
          <p:nvPr/>
        </p:nvSpPr>
        <p:spPr>
          <a:xfrm>
            <a:off x="31914250" y="15112175"/>
            <a:ext cx="11343900" cy="763800"/>
          </a:xfrm>
          <a:prstGeom prst="rect">
            <a:avLst/>
          </a:prstGeom>
          <a:noFill/>
          <a:ln>
            <a:noFill/>
          </a:ln>
        </p:spPr>
        <p:txBody>
          <a:bodyPr anchorCtr="0" anchor="t" bIns="91425" lIns="91425" rIns="91425" tIns="91425">
            <a:noAutofit/>
          </a:bodyPr>
          <a:lstStyle/>
          <a:p>
            <a:pPr lvl="0">
              <a:spcBef>
                <a:spcPts val="0"/>
              </a:spcBef>
              <a:buNone/>
            </a:pPr>
            <a:r>
              <a:rPr lang="en" sz="3600">
                <a:solidFill>
                  <a:srgbClr val="FFFFFF"/>
                </a:solidFill>
              </a:rPr>
              <a:t>STEREO B Events and Shocks Classifications</a:t>
            </a:r>
          </a:p>
        </p:txBody>
      </p:sp>
      <p:pic>
        <p:nvPicPr>
          <p:cNvPr id="68" name="Shape 68"/>
          <p:cNvPicPr preferRelativeResize="0"/>
          <p:nvPr/>
        </p:nvPicPr>
        <p:blipFill>
          <a:blip r:embed="rId10">
            <a:alphaModFix/>
          </a:blip>
          <a:stretch>
            <a:fillRect/>
          </a:stretch>
        </p:blipFill>
        <p:spPr>
          <a:xfrm>
            <a:off x="23273250" y="6404525"/>
            <a:ext cx="6765625" cy="10080509"/>
          </a:xfrm>
          <a:prstGeom prst="rect">
            <a:avLst/>
          </a:prstGeom>
          <a:noFill/>
          <a:ln>
            <a:noFill/>
          </a:ln>
        </p:spPr>
      </p:pic>
      <p:sp>
        <p:nvSpPr>
          <p:cNvPr id="69" name="Shape 69"/>
          <p:cNvSpPr txBox="1"/>
          <p:nvPr/>
        </p:nvSpPr>
        <p:spPr>
          <a:xfrm>
            <a:off x="359950" y="19085375"/>
            <a:ext cx="11710500" cy="6151200"/>
          </a:xfrm>
          <a:prstGeom prst="rect">
            <a:avLst/>
          </a:prstGeom>
          <a:noFill/>
          <a:ln>
            <a:noFill/>
          </a:ln>
        </p:spPr>
        <p:txBody>
          <a:bodyPr anchorCtr="0" anchor="t" bIns="91425" lIns="91425" rIns="91425" tIns="91425">
            <a:noAutofit/>
          </a:bodyPr>
          <a:lstStyle/>
          <a:p>
            <a:pPr indent="457200" lvl="0" marL="0" rtl="0">
              <a:spcBef>
                <a:spcPts val="0"/>
              </a:spcBef>
              <a:buNone/>
            </a:pPr>
            <a:r>
              <a:rPr lang="en" sz="3600">
                <a:solidFill>
                  <a:srgbClr val="FFFFFF"/>
                </a:solidFill>
              </a:rPr>
              <a:t>STEREO (Solar Terrestrial Relations Observatory)  A and B are two space probes in the same orbit as Earth around the Sun. Stereo A is placed ahead of Earth in the orbit while Stereo B is placed behind. </a:t>
            </a:r>
            <a:r>
              <a:rPr lang="en" sz="3600">
                <a:solidFill>
                  <a:srgbClr val="FFFFFF"/>
                </a:solidFill>
              </a:rPr>
              <a:t>These probes record data of shocks and Bn events coming from the Sun during their orbits. Through different graphs and measurements such as Solar Wind Proton Number Density, Proton Bulk Speed, Proton Temperature, Magnetic Field Vector in RTN Coordinates, and Total Magnetic Field, Shocks and and Bn events can be identified either as CMEs or CIRs.</a:t>
            </a:r>
          </a:p>
        </p:txBody>
      </p:sp>
      <p:sp>
        <p:nvSpPr>
          <p:cNvPr id="70" name="Shape 70"/>
          <p:cNvSpPr txBox="1"/>
          <p:nvPr/>
        </p:nvSpPr>
        <p:spPr>
          <a:xfrm>
            <a:off x="359950" y="17045125"/>
            <a:ext cx="11710500" cy="2040300"/>
          </a:xfrm>
          <a:prstGeom prst="rect">
            <a:avLst/>
          </a:prstGeom>
          <a:noFill/>
          <a:ln>
            <a:noFill/>
          </a:ln>
        </p:spPr>
        <p:txBody>
          <a:bodyPr anchorCtr="0" anchor="t" bIns="91425" lIns="91425" rIns="91425" tIns="91425">
            <a:noAutofit/>
          </a:bodyPr>
          <a:lstStyle/>
          <a:p>
            <a:pPr lvl="0" rtl="0" algn="ctr">
              <a:spcBef>
                <a:spcPts val="0"/>
              </a:spcBef>
              <a:buNone/>
            </a:pPr>
            <a:r>
              <a:rPr lang="en" sz="4800">
                <a:solidFill>
                  <a:srgbClr val="FFFFFF"/>
                </a:solidFill>
              </a:rPr>
              <a:t>Space Probe</a:t>
            </a:r>
            <a:r>
              <a:rPr lang="en" sz="4800">
                <a:solidFill>
                  <a:srgbClr val="FFFFFF"/>
                </a:solidFill>
              </a:rPr>
              <a:t> Positions and Data Collections</a:t>
            </a:r>
          </a:p>
        </p:txBody>
      </p:sp>
      <p:sp>
        <p:nvSpPr>
          <p:cNvPr id="71" name="Shape 71"/>
          <p:cNvSpPr txBox="1"/>
          <p:nvPr/>
        </p:nvSpPr>
        <p:spPr>
          <a:xfrm>
            <a:off x="31914250" y="25431793"/>
            <a:ext cx="11810100" cy="4082999"/>
          </a:xfrm>
          <a:prstGeom prst="rect">
            <a:avLst/>
          </a:prstGeom>
          <a:noFill/>
          <a:ln>
            <a:noFill/>
          </a:ln>
        </p:spPr>
        <p:txBody>
          <a:bodyPr anchorCtr="0" anchor="t" bIns="91425" lIns="91425" rIns="91425" tIns="91425">
            <a:noAutofit/>
          </a:bodyPr>
          <a:lstStyle/>
          <a:p>
            <a:pPr indent="457200" lvl="0" rtl="0">
              <a:spcBef>
                <a:spcPts val="0"/>
              </a:spcBef>
              <a:buNone/>
            </a:pPr>
            <a:r>
              <a:rPr lang="en" sz="3600">
                <a:solidFill>
                  <a:srgbClr val="FFFFFF"/>
                </a:solidFill>
              </a:rPr>
              <a:t>Only 58% of the events recorded had a shocks associated with them and thus, any prediction of a large event would be uncertain. Further reducing predictability rates, many of the events aren’t the powerful CME’s that cause the most damage. Those who had a match with a shock recorded on Earth were those that were CMEs or CIRs that were followed by a shock.</a:t>
            </a:r>
          </a:p>
        </p:txBody>
      </p:sp>
      <p:sp>
        <p:nvSpPr>
          <p:cNvPr id="72" name="Shape 72"/>
          <p:cNvSpPr txBox="1"/>
          <p:nvPr/>
        </p:nvSpPr>
        <p:spPr>
          <a:xfrm>
            <a:off x="31820700" y="24313687"/>
            <a:ext cx="11810100" cy="1118100"/>
          </a:xfrm>
          <a:prstGeom prst="rect">
            <a:avLst/>
          </a:prstGeom>
          <a:noFill/>
          <a:ln>
            <a:noFill/>
          </a:ln>
        </p:spPr>
        <p:txBody>
          <a:bodyPr anchorCtr="0" anchor="t" bIns="91425" lIns="91425" rIns="91425" tIns="91425">
            <a:noAutofit/>
          </a:bodyPr>
          <a:lstStyle/>
          <a:p>
            <a:pPr lvl="0" rtl="0">
              <a:spcBef>
                <a:spcPts val="0"/>
              </a:spcBef>
              <a:buNone/>
            </a:pPr>
            <a:r>
              <a:rPr lang="en" sz="4000">
                <a:solidFill>
                  <a:srgbClr val="FFFFFF"/>
                </a:solidFill>
              </a:rPr>
              <a:t>Percentages and Predictability ranges of Bn events</a:t>
            </a:r>
          </a:p>
        </p:txBody>
      </p:sp>
      <p:sp>
        <p:nvSpPr>
          <p:cNvPr id="73" name="Shape 73"/>
          <p:cNvSpPr txBox="1"/>
          <p:nvPr/>
        </p:nvSpPr>
        <p:spPr>
          <a:xfrm>
            <a:off x="32716062" y="29514800"/>
            <a:ext cx="10271400" cy="2279400"/>
          </a:xfrm>
          <a:prstGeom prst="rect">
            <a:avLst/>
          </a:prstGeom>
          <a:noFill/>
          <a:ln>
            <a:noFill/>
          </a:ln>
        </p:spPr>
        <p:txBody>
          <a:bodyPr anchorCtr="0" anchor="t" bIns="91425" lIns="91425" rIns="91425" tIns="91425">
            <a:noAutofit/>
          </a:bodyPr>
          <a:lstStyle/>
          <a:p>
            <a:pPr lvl="0">
              <a:spcBef>
                <a:spcPts val="0"/>
              </a:spcBef>
              <a:buNone/>
            </a:pPr>
            <a:r>
              <a:rPr lang="en" sz="3000">
                <a:solidFill>
                  <a:srgbClr val="FFFFFF"/>
                </a:solidFill>
              </a:rPr>
              <a:t>References:</a:t>
            </a:r>
          </a:p>
          <a:p>
            <a:pPr lvl="0">
              <a:spcBef>
                <a:spcPts val="0"/>
              </a:spcBef>
              <a:buNone/>
            </a:pPr>
            <a:r>
              <a:rPr lang="en" sz="3000">
                <a:solidFill>
                  <a:srgbClr val="FFFFFF"/>
                </a:solidFill>
              </a:rPr>
              <a:t>-</a:t>
            </a:r>
            <a:r>
              <a:rPr lang="en" sz="3000">
                <a:solidFill>
                  <a:srgbClr val="FFFFFF"/>
                </a:solidFill>
              </a:rPr>
              <a:t>CDAweb</a:t>
            </a:r>
          </a:p>
          <a:p>
            <a:pPr lvl="0" rtl="0">
              <a:lnSpc>
                <a:spcPct val="115000"/>
              </a:lnSpc>
              <a:spcBef>
                <a:spcPts val="0"/>
              </a:spcBef>
              <a:buClr>
                <a:schemeClr val="dk1"/>
              </a:buClr>
              <a:buSzPct val="36666"/>
              <a:buFont typeface="Arial"/>
              <a:buNone/>
            </a:pPr>
            <a:r>
              <a:rPr lang="en" sz="3000">
                <a:solidFill>
                  <a:srgbClr val="FFFFFF"/>
                </a:solidFill>
              </a:rPr>
              <a:t>-IP Shocks</a:t>
            </a:r>
          </a:p>
          <a:p>
            <a:pPr lvl="0" rtl="0">
              <a:lnSpc>
                <a:spcPct val="115000"/>
              </a:lnSpc>
              <a:spcBef>
                <a:spcPts val="0"/>
              </a:spcBef>
              <a:buClr>
                <a:schemeClr val="dk1"/>
              </a:buClr>
              <a:buSzPct val="36666"/>
              <a:buFont typeface="Arial"/>
              <a:buNone/>
            </a:pPr>
            <a:r>
              <a:rPr lang="en" sz="3000">
                <a:solidFill>
                  <a:srgbClr val="FFFFFF"/>
                </a:solidFill>
              </a:rPr>
              <a:t>-UCLA</a:t>
            </a:r>
          </a:p>
          <a:p>
            <a:pPr lvl="0" rtl="0">
              <a:spcBef>
                <a:spcPts val="0"/>
              </a:spcBef>
              <a:buNone/>
            </a:pPr>
            <a:r>
              <a:t/>
            </a:r>
            <a:endParaRPr sz="3000">
              <a:solidFill>
                <a:srgbClr val="FFFFFF"/>
              </a:solidFill>
            </a:endParaRPr>
          </a:p>
        </p:txBody>
      </p:sp>
      <p:pic>
        <p:nvPicPr>
          <p:cNvPr id="74" name="Shape 74"/>
          <p:cNvPicPr preferRelativeResize="0"/>
          <p:nvPr/>
        </p:nvPicPr>
        <p:blipFill>
          <a:blip r:embed="rId11">
            <a:alphaModFix/>
          </a:blip>
          <a:stretch>
            <a:fillRect/>
          </a:stretch>
        </p:blipFill>
        <p:spPr>
          <a:xfrm>
            <a:off x="13852312" y="16501449"/>
            <a:ext cx="16186570" cy="7985399"/>
          </a:xfrm>
          <a:prstGeom prst="rect">
            <a:avLst/>
          </a:prstGeom>
          <a:noFill/>
          <a:ln>
            <a:noFill/>
          </a:ln>
        </p:spPr>
      </p:pic>
      <p:sp>
        <p:nvSpPr>
          <p:cNvPr id="75" name="Shape 75"/>
          <p:cNvSpPr txBox="1"/>
          <p:nvPr/>
        </p:nvSpPr>
        <p:spPr>
          <a:xfrm flipH="1" rot="361">
            <a:off x="11683824" y="31692241"/>
            <a:ext cx="8571300" cy="565200"/>
          </a:xfrm>
          <a:prstGeom prst="rect">
            <a:avLst/>
          </a:prstGeom>
          <a:noFill/>
          <a:ln>
            <a:noFill/>
          </a:ln>
        </p:spPr>
        <p:txBody>
          <a:bodyPr anchorCtr="0" anchor="t" bIns="91425" lIns="91425" rIns="91425" tIns="91425">
            <a:noAutofit/>
          </a:bodyPr>
          <a:lstStyle/>
          <a:p>
            <a:pPr lvl="0" rtl="0">
              <a:spcBef>
                <a:spcPts val="0"/>
              </a:spcBef>
              <a:buNone/>
            </a:pPr>
            <a:r>
              <a:rPr lang="en" sz="3600">
                <a:solidFill>
                  <a:srgbClr val="FFFFFF"/>
                </a:solidFill>
              </a:rPr>
              <a:t>STEREO A Bn vs Time</a:t>
            </a:r>
          </a:p>
        </p:txBody>
      </p:sp>
      <p:sp>
        <p:nvSpPr>
          <p:cNvPr id="76" name="Shape 76"/>
          <p:cNvSpPr txBox="1"/>
          <p:nvPr/>
        </p:nvSpPr>
        <p:spPr>
          <a:xfrm>
            <a:off x="21130500" y="31472350"/>
            <a:ext cx="5838900" cy="1005000"/>
          </a:xfrm>
          <a:prstGeom prst="rect">
            <a:avLst/>
          </a:prstGeom>
          <a:noFill/>
          <a:ln>
            <a:noFill/>
          </a:ln>
        </p:spPr>
        <p:txBody>
          <a:bodyPr anchorCtr="0" anchor="ctr" bIns="91425" lIns="91425" rIns="91425" tIns="91425">
            <a:noAutofit/>
          </a:bodyPr>
          <a:lstStyle/>
          <a:p>
            <a:pPr lvl="0" rtl="0">
              <a:spcBef>
                <a:spcPts val="0"/>
              </a:spcBef>
              <a:buNone/>
            </a:pPr>
            <a:r>
              <a:rPr lang="en" sz="3600">
                <a:solidFill>
                  <a:srgbClr val="FFFFFF"/>
                </a:solidFill>
              </a:rPr>
              <a:t>STEREO B Bn vs Time</a:t>
            </a:r>
          </a:p>
        </p:txBody>
      </p:sp>
      <p:pic>
        <p:nvPicPr>
          <p:cNvPr descr="2017-07-24.png" id="77" name="Shape 77"/>
          <p:cNvPicPr preferRelativeResize="0"/>
          <p:nvPr/>
        </p:nvPicPr>
        <p:blipFill>
          <a:blip r:embed="rId12">
            <a:alphaModFix/>
          </a:blip>
          <a:stretch>
            <a:fillRect/>
          </a:stretch>
        </p:blipFill>
        <p:spPr>
          <a:xfrm>
            <a:off x="21130487" y="24819224"/>
            <a:ext cx="8906433" cy="6687466"/>
          </a:xfrm>
          <a:prstGeom prst="rect">
            <a:avLst/>
          </a:prstGeom>
          <a:noFill/>
          <a:ln>
            <a:noFill/>
          </a:ln>
        </p:spPr>
      </p:pic>
      <p:pic>
        <p:nvPicPr>
          <p:cNvPr descr="2017-07-24 (2).png" id="78" name="Shape 78"/>
          <p:cNvPicPr preferRelativeResize="0"/>
          <p:nvPr/>
        </p:nvPicPr>
        <p:blipFill>
          <a:blip r:embed="rId13">
            <a:alphaModFix/>
          </a:blip>
          <a:stretch>
            <a:fillRect/>
          </a:stretch>
        </p:blipFill>
        <p:spPr>
          <a:xfrm>
            <a:off x="11683836" y="24828675"/>
            <a:ext cx="8906424" cy="667538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light-2">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