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30275213" cy="21388388"/>
  <p:notesSz cx="6858000" cy="9144000"/>
  <p:defaultTextStyle>
    <a:defPPr>
      <a:defRPr lang="en-US"/>
    </a:defPPr>
    <a:lvl1pPr marL="0" algn="l" defTabSz="247985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1pPr>
    <a:lvl2pPr marL="1239926" algn="l" defTabSz="247985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2pPr>
    <a:lvl3pPr marL="2479853" algn="l" defTabSz="247985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3pPr>
    <a:lvl4pPr marL="3719779" algn="l" defTabSz="247985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4pPr>
    <a:lvl5pPr marL="4959706" algn="l" defTabSz="247985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5pPr>
    <a:lvl6pPr marL="6199632" algn="l" defTabSz="247985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6pPr>
    <a:lvl7pPr marL="7439558" algn="l" defTabSz="247985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7pPr>
    <a:lvl8pPr marL="8679485" algn="l" defTabSz="247985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8pPr>
    <a:lvl9pPr marL="9919411" algn="l" defTabSz="247985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20"/>
    <p:restoredTop sz="94575"/>
  </p:normalViewPr>
  <p:slideViewPr>
    <p:cSldViewPr snapToGrid="0" snapToObjects="1">
      <p:cViewPr>
        <p:scale>
          <a:sx n="50" d="100"/>
          <a:sy n="50" d="100"/>
        </p:scale>
        <p:origin x="144" y="-4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3500370"/>
            <a:ext cx="25733931" cy="7446328"/>
          </a:xfrm>
        </p:spPr>
        <p:txBody>
          <a:bodyPr anchor="b"/>
          <a:lstStyle>
            <a:lvl1pPr algn="ctr">
              <a:defRPr sz="18713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11233856"/>
            <a:ext cx="22706410" cy="5163908"/>
          </a:xfrm>
        </p:spPr>
        <p:txBody>
          <a:bodyPr/>
          <a:lstStyle>
            <a:lvl1pPr marL="0" indent="0" algn="ctr">
              <a:buNone/>
              <a:defRPr sz="7485"/>
            </a:lvl1pPr>
            <a:lvl2pPr marL="1425915" indent="0" algn="ctr">
              <a:buNone/>
              <a:defRPr sz="6238"/>
            </a:lvl2pPr>
            <a:lvl3pPr marL="2851831" indent="0" algn="ctr">
              <a:buNone/>
              <a:defRPr sz="5614"/>
            </a:lvl3pPr>
            <a:lvl4pPr marL="4277746" indent="0" algn="ctr">
              <a:buNone/>
              <a:defRPr sz="4990"/>
            </a:lvl4pPr>
            <a:lvl5pPr marL="5703661" indent="0" algn="ctr">
              <a:buNone/>
              <a:defRPr sz="4990"/>
            </a:lvl5pPr>
            <a:lvl6pPr marL="7129577" indent="0" algn="ctr">
              <a:buNone/>
              <a:defRPr sz="4990"/>
            </a:lvl6pPr>
            <a:lvl7pPr marL="8555492" indent="0" algn="ctr">
              <a:buNone/>
              <a:defRPr sz="4990"/>
            </a:lvl7pPr>
            <a:lvl8pPr marL="9981408" indent="0" algn="ctr">
              <a:buNone/>
              <a:defRPr sz="4990"/>
            </a:lvl8pPr>
            <a:lvl9pPr marL="11407323" indent="0" algn="ctr">
              <a:buNone/>
              <a:defRPr sz="499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D84B5-89D8-F441-B531-B04A67183577}" type="datetimeFigureOut">
              <a:rPr lang="en-US" smtClean="0"/>
              <a:t>8/25/17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FF47-F267-454B-B22E-2CDFA06771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D84B5-89D8-F441-B531-B04A67183577}" type="datetimeFigureOut">
              <a:rPr lang="en-US" smtClean="0"/>
              <a:t>8/25/17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FF47-F267-454B-B22E-2CDFA06771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4" y="5332250"/>
            <a:ext cx="26112371" cy="8896974"/>
          </a:xfrm>
        </p:spPr>
        <p:txBody>
          <a:bodyPr anchor="b"/>
          <a:lstStyle>
            <a:lvl1pPr>
              <a:defRPr sz="18713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4" y="14313393"/>
            <a:ext cx="26112371" cy="4678708"/>
          </a:xfrm>
        </p:spPr>
        <p:txBody>
          <a:bodyPr/>
          <a:lstStyle>
            <a:lvl1pPr marL="0" indent="0">
              <a:buNone/>
              <a:defRPr sz="7485">
                <a:solidFill>
                  <a:schemeClr val="tx1"/>
                </a:solidFill>
              </a:defRPr>
            </a:lvl1pPr>
            <a:lvl2pPr marL="1425915" indent="0">
              <a:buNone/>
              <a:defRPr sz="6238">
                <a:solidFill>
                  <a:schemeClr val="tx1">
                    <a:tint val="75000"/>
                  </a:schemeClr>
                </a:solidFill>
              </a:defRPr>
            </a:lvl2pPr>
            <a:lvl3pPr marL="2851831" indent="0">
              <a:buNone/>
              <a:defRPr sz="5614">
                <a:solidFill>
                  <a:schemeClr val="tx1">
                    <a:tint val="75000"/>
                  </a:schemeClr>
                </a:solidFill>
              </a:defRPr>
            </a:lvl3pPr>
            <a:lvl4pPr marL="4277746" indent="0">
              <a:buNone/>
              <a:defRPr sz="4990">
                <a:solidFill>
                  <a:schemeClr val="tx1">
                    <a:tint val="75000"/>
                  </a:schemeClr>
                </a:solidFill>
              </a:defRPr>
            </a:lvl4pPr>
            <a:lvl5pPr marL="5703661" indent="0">
              <a:buNone/>
              <a:defRPr sz="4990">
                <a:solidFill>
                  <a:schemeClr val="tx1">
                    <a:tint val="75000"/>
                  </a:schemeClr>
                </a:solidFill>
              </a:defRPr>
            </a:lvl5pPr>
            <a:lvl6pPr marL="7129577" indent="0">
              <a:buNone/>
              <a:defRPr sz="4990">
                <a:solidFill>
                  <a:schemeClr val="tx1">
                    <a:tint val="75000"/>
                  </a:schemeClr>
                </a:solidFill>
              </a:defRPr>
            </a:lvl6pPr>
            <a:lvl7pPr marL="8555492" indent="0">
              <a:buNone/>
              <a:defRPr sz="4990">
                <a:solidFill>
                  <a:schemeClr val="tx1">
                    <a:tint val="75000"/>
                  </a:schemeClr>
                </a:solidFill>
              </a:defRPr>
            </a:lvl7pPr>
            <a:lvl8pPr marL="9981408" indent="0">
              <a:buNone/>
              <a:defRPr sz="4990">
                <a:solidFill>
                  <a:schemeClr val="tx1">
                    <a:tint val="75000"/>
                  </a:schemeClr>
                </a:solidFill>
              </a:defRPr>
            </a:lvl8pPr>
            <a:lvl9pPr marL="11407323" indent="0">
              <a:buNone/>
              <a:defRPr sz="499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D84B5-89D8-F441-B531-B04A67183577}" type="datetimeFigureOut">
              <a:rPr lang="en-US" smtClean="0"/>
              <a:t>8/25/17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FF47-F267-454B-B22E-2CDFA06771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1" y="5693668"/>
            <a:ext cx="12866966" cy="135707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6" y="5693668"/>
            <a:ext cx="12866966" cy="135707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D84B5-89D8-F441-B531-B04A67183577}" type="datetimeFigureOut">
              <a:rPr lang="en-US" smtClean="0"/>
              <a:t>8/25/17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FF47-F267-454B-B22E-2CDFA06771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138738"/>
            <a:ext cx="26112371" cy="41341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68" y="5243127"/>
            <a:ext cx="12807832" cy="2569576"/>
          </a:xfrm>
        </p:spPr>
        <p:txBody>
          <a:bodyPr anchor="b"/>
          <a:lstStyle>
            <a:lvl1pPr marL="0" indent="0">
              <a:buNone/>
              <a:defRPr sz="7485" b="1"/>
            </a:lvl1pPr>
            <a:lvl2pPr marL="1425915" indent="0">
              <a:buNone/>
              <a:defRPr sz="6238" b="1"/>
            </a:lvl2pPr>
            <a:lvl3pPr marL="2851831" indent="0">
              <a:buNone/>
              <a:defRPr sz="5614" b="1"/>
            </a:lvl3pPr>
            <a:lvl4pPr marL="4277746" indent="0">
              <a:buNone/>
              <a:defRPr sz="4990" b="1"/>
            </a:lvl4pPr>
            <a:lvl5pPr marL="5703661" indent="0">
              <a:buNone/>
              <a:defRPr sz="4990" b="1"/>
            </a:lvl5pPr>
            <a:lvl6pPr marL="7129577" indent="0">
              <a:buNone/>
              <a:defRPr sz="4990" b="1"/>
            </a:lvl6pPr>
            <a:lvl7pPr marL="8555492" indent="0">
              <a:buNone/>
              <a:defRPr sz="4990" b="1"/>
            </a:lvl7pPr>
            <a:lvl8pPr marL="9981408" indent="0">
              <a:buNone/>
              <a:defRPr sz="4990" b="1"/>
            </a:lvl8pPr>
            <a:lvl9pPr marL="11407323" indent="0">
              <a:buNone/>
              <a:defRPr sz="499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68" y="7812703"/>
            <a:ext cx="12807832" cy="114913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28" y="5243127"/>
            <a:ext cx="12870909" cy="2569576"/>
          </a:xfrm>
        </p:spPr>
        <p:txBody>
          <a:bodyPr anchor="b"/>
          <a:lstStyle>
            <a:lvl1pPr marL="0" indent="0">
              <a:buNone/>
              <a:defRPr sz="7485" b="1"/>
            </a:lvl1pPr>
            <a:lvl2pPr marL="1425915" indent="0">
              <a:buNone/>
              <a:defRPr sz="6238" b="1"/>
            </a:lvl2pPr>
            <a:lvl3pPr marL="2851831" indent="0">
              <a:buNone/>
              <a:defRPr sz="5614" b="1"/>
            </a:lvl3pPr>
            <a:lvl4pPr marL="4277746" indent="0">
              <a:buNone/>
              <a:defRPr sz="4990" b="1"/>
            </a:lvl4pPr>
            <a:lvl5pPr marL="5703661" indent="0">
              <a:buNone/>
              <a:defRPr sz="4990" b="1"/>
            </a:lvl5pPr>
            <a:lvl6pPr marL="7129577" indent="0">
              <a:buNone/>
              <a:defRPr sz="4990" b="1"/>
            </a:lvl6pPr>
            <a:lvl7pPr marL="8555492" indent="0">
              <a:buNone/>
              <a:defRPr sz="4990" b="1"/>
            </a:lvl7pPr>
            <a:lvl8pPr marL="9981408" indent="0">
              <a:buNone/>
              <a:defRPr sz="4990" b="1"/>
            </a:lvl8pPr>
            <a:lvl9pPr marL="11407323" indent="0">
              <a:buNone/>
              <a:defRPr sz="499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28" y="7812703"/>
            <a:ext cx="12870909" cy="114913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D84B5-89D8-F441-B531-B04A67183577}" type="datetimeFigureOut">
              <a:rPr lang="en-US" smtClean="0"/>
              <a:t>8/25/17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FF47-F267-454B-B22E-2CDFA06771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D84B5-89D8-F441-B531-B04A67183577}" type="datetimeFigureOut">
              <a:rPr lang="en-US" smtClean="0"/>
              <a:t>8/25/17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FF47-F267-454B-B22E-2CDFA06771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D84B5-89D8-F441-B531-B04A67183577}" type="datetimeFigureOut">
              <a:rPr lang="en-US" smtClean="0"/>
              <a:t>8/25/17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FF47-F267-454B-B22E-2CDFA06771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425892"/>
            <a:ext cx="9764544" cy="4990624"/>
          </a:xfrm>
        </p:spPr>
        <p:txBody>
          <a:bodyPr anchor="b"/>
          <a:lstStyle>
            <a:lvl1pPr>
              <a:defRPr sz="99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09" y="3079537"/>
            <a:ext cx="15326827" cy="15199618"/>
          </a:xfrm>
        </p:spPr>
        <p:txBody>
          <a:bodyPr/>
          <a:lstStyle>
            <a:lvl1pPr>
              <a:defRPr sz="9980"/>
            </a:lvl1pPr>
            <a:lvl2pPr>
              <a:defRPr sz="8733"/>
            </a:lvl2pPr>
            <a:lvl3pPr>
              <a:defRPr sz="7485"/>
            </a:lvl3pPr>
            <a:lvl4pPr>
              <a:defRPr sz="6238"/>
            </a:lvl4pPr>
            <a:lvl5pPr>
              <a:defRPr sz="6238"/>
            </a:lvl5pPr>
            <a:lvl6pPr>
              <a:defRPr sz="6238"/>
            </a:lvl6pPr>
            <a:lvl7pPr>
              <a:defRPr sz="6238"/>
            </a:lvl7pPr>
            <a:lvl8pPr>
              <a:defRPr sz="6238"/>
            </a:lvl8pPr>
            <a:lvl9pPr>
              <a:defRPr sz="6238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6416517"/>
            <a:ext cx="9764544" cy="11887390"/>
          </a:xfrm>
        </p:spPr>
        <p:txBody>
          <a:bodyPr/>
          <a:lstStyle>
            <a:lvl1pPr marL="0" indent="0">
              <a:buNone/>
              <a:defRPr sz="4990"/>
            </a:lvl1pPr>
            <a:lvl2pPr marL="1425915" indent="0">
              <a:buNone/>
              <a:defRPr sz="4366"/>
            </a:lvl2pPr>
            <a:lvl3pPr marL="2851831" indent="0">
              <a:buNone/>
              <a:defRPr sz="3743"/>
            </a:lvl3pPr>
            <a:lvl4pPr marL="4277746" indent="0">
              <a:buNone/>
              <a:defRPr sz="3119"/>
            </a:lvl4pPr>
            <a:lvl5pPr marL="5703661" indent="0">
              <a:buNone/>
              <a:defRPr sz="3119"/>
            </a:lvl5pPr>
            <a:lvl6pPr marL="7129577" indent="0">
              <a:buNone/>
              <a:defRPr sz="3119"/>
            </a:lvl6pPr>
            <a:lvl7pPr marL="8555492" indent="0">
              <a:buNone/>
              <a:defRPr sz="3119"/>
            </a:lvl7pPr>
            <a:lvl8pPr marL="9981408" indent="0">
              <a:buNone/>
              <a:defRPr sz="3119"/>
            </a:lvl8pPr>
            <a:lvl9pPr marL="11407323" indent="0">
              <a:buNone/>
              <a:defRPr sz="3119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D84B5-89D8-F441-B531-B04A67183577}" type="datetimeFigureOut">
              <a:rPr lang="en-US" smtClean="0"/>
              <a:t>8/25/17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FF47-F267-454B-B22E-2CDFA06771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425892"/>
            <a:ext cx="9764544" cy="4990624"/>
          </a:xfrm>
        </p:spPr>
        <p:txBody>
          <a:bodyPr anchor="b"/>
          <a:lstStyle>
            <a:lvl1pPr>
              <a:defRPr sz="99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09" y="3079537"/>
            <a:ext cx="15326827" cy="15199618"/>
          </a:xfrm>
        </p:spPr>
        <p:txBody>
          <a:bodyPr anchor="t"/>
          <a:lstStyle>
            <a:lvl1pPr marL="0" indent="0">
              <a:buNone/>
              <a:defRPr sz="9980"/>
            </a:lvl1pPr>
            <a:lvl2pPr marL="1425915" indent="0">
              <a:buNone/>
              <a:defRPr sz="8733"/>
            </a:lvl2pPr>
            <a:lvl3pPr marL="2851831" indent="0">
              <a:buNone/>
              <a:defRPr sz="7485"/>
            </a:lvl3pPr>
            <a:lvl4pPr marL="4277746" indent="0">
              <a:buNone/>
              <a:defRPr sz="6238"/>
            </a:lvl4pPr>
            <a:lvl5pPr marL="5703661" indent="0">
              <a:buNone/>
              <a:defRPr sz="6238"/>
            </a:lvl5pPr>
            <a:lvl6pPr marL="7129577" indent="0">
              <a:buNone/>
              <a:defRPr sz="6238"/>
            </a:lvl6pPr>
            <a:lvl7pPr marL="8555492" indent="0">
              <a:buNone/>
              <a:defRPr sz="6238"/>
            </a:lvl7pPr>
            <a:lvl8pPr marL="9981408" indent="0">
              <a:buNone/>
              <a:defRPr sz="6238"/>
            </a:lvl8pPr>
            <a:lvl9pPr marL="11407323" indent="0">
              <a:buNone/>
              <a:defRPr sz="6238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6416517"/>
            <a:ext cx="9764544" cy="11887390"/>
          </a:xfrm>
        </p:spPr>
        <p:txBody>
          <a:bodyPr/>
          <a:lstStyle>
            <a:lvl1pPr marL="0" indent="0">
              <a:buNone/>
              <a:defRPr sz="4990"/>
            </a:lvl1pPr>
            <a:lvl2pPr marL="1425915" indent="0">
              <a:buNone/>
              <a:defRPr sz="4366"/>
            </a:lvl2pPr>
            <a:lvl3pPr marL="2851831" indent="0">
              <a:buNone/>
              <a:defRPr sz="3743"/>
            </a:lvl3pPr>
            <a:lvl4pPr marL="4277746" indent="0">
              <a:buNone/>
              <a:defRPr sz="3119"/>
            </a:lvl4pPr>
            <a:lvl5pPr marL="5703661" indent="0">
              <a:buNone/>
              <a:defRPr sz="3119"/>
            </a:lvl5pPr>
            <a:lvl6pPr marL="7129577" indent="0">
              <a:buNone/>
              <a:defRPr sz="3119"/>
            </a:lvl6pPr>
            <a:lvl7pPr marL="8555492" indent="0">
              <a:buNone/>
              <a:defRPr sz="3119"/>
            </a:lvl7pPr>
            <a:lvl8pPr marL="9981408" indent="0">
              <a:buNone/>
              <a:defRPr sz="3119"/>
            </a:lvl8pPr>
            <a:lvl9pPr marL="11407323" indent="0">
              <a:buNone/>
              <a:defRPr sz="3119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D84B5-89D8-F441-B531-B04A67183577}" type="datetimeFigureOut">
              <a:rPr lang="en-US" smtClean="0"/>
              <a:t>8/25/17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FF47-F267-454B-B22E-2CDFA06771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D84B5-89D8-F441-B531-B04A67183577}" type="datetimeFigureOut">
              <a:rPr lang="en-US" smtClean="0"/>
              <a:t>8/25/17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FF47-F267-454B-B22E-2CDFA06771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1138734"/>
            <a:ext cx="6528093" cy="1812567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3" y="1138734"/>
            <a:ext cx="19205838" cy="1812567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D84B5-89D8-F441-B531-B04A67183577}" type="datetimeFigureOut">
              <a:rPr lang="en-US" smtClean="0"/>
              <a:t>8/25/17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FF47-F267-454B-B22E-2CDFA06771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1138738"/>
            <a:ext cx="26112371" cy="4134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5693668"/>
            <a:ext cx="26112371" cy="135707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19823872"/>
            <a:ext cx="6811923" cy="11387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D84B5-89D8-F441-B531-B04A67183577}" type="datetimeFigureOut">
              <a:rPr lang="en-US" smtClean="0"/>
              <a:t>8/25/17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19823872"/>
            <a:ext cx="10217884" cy="11387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19823872"/>
            <a:ext cx="6811923" cy="11387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2FF47-F267-454B-B22E-2CDFA06771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387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851831" rtl="0" eaLnBrk="1" latinLnBrk="0" hangingPunct="1">
        <a:lnSpc>
          <a:spcPct val="90000"/>
        </a:lnSpc>
        <a:spcBef>
          <a:spcPct val="0"/>
        </a:spcBef>
        <a:buNone/>
        <a:defRPr sz="1372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12958" indent="-712958" algn="l" defTabSz="2851831" rtl="0" eaLnBrk="1" latinLnBrk="0" hangingPunct="1">
        <a:lnSpc>
          <a:spcPct val="90000"/>
        </a:lnSpc>
        <a:spcBef>
          <a:spcPts val="3119"/>
        </a:spcBef>
        <a:buFont typeface="Arial" panose="020B0604020202020204" pitchFamily="34" charset="0"/>
        <a:buChar char="•"/>
        <a:defRPr sz="8733" kern="1200">
          <a:solidFill>
            <a:schemeClr val="tx1"/>
          </a:solidFill>
          <a:latin typeface="+mn-lt"/>
          <a:ea typeface="+mn-ea"/>
          <a:cs typeface="+mn-cs"/>
        </a:defRPr>
      </a:lvl1pPr>
      <a:lvl2pPr marL="2138873" indent="-712958" algn="l" defTabSz="285183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7485" kern="1200">
          <a:solidFill>
            <a:schemeClr val="tx1"/>
          </a:solidFill>
          <a:latin typeface="+mn-lt"/>
          <a:ea typeface="+mn-ea"/>
          <a:cs typeface="+mn-cs"/>
        </a:defRPr>
      </a:lvl2pPr>
      <a:lvl3pPr marL="3564788" indent="-712958" algn="l" defTabSz="285183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6238" kern="1200">
          <a:solidFill>
            <a:schemeClr val="tx1"/>
          </a:solidFill>
          <a:latin typeface="+mn-lt"/>
          <a:ea typeface="+mn-ea"/>
          <a:cs typeface="+mn-cs"/>
        </a:defRPr>
      </a:lvl3pPr>
      <a:lvl4pPr marL="4990704" indent="-712958" algn="l" defTabSz="285183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4" kern="1200">
          <a:solidFill>
            <a:schemeClr val="tx1"/>
          </a:solidFill>
          <a:latin typeface="+mn-lt"/>
          <a:ea typeface="+mn-ea"/>
          <a:cs typeface="+mn-cs"/>
        </a:defRPr>
      </a:lvl4pPr>
      <a:lvl5pPr marL="6416619" indent="-712958" algn="l" defTabSz="285183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4" kern="1200">
          <a:solidFill>
            <a:schemeClr val="tx1"/>
          </a:solidFill>
          <a:latin typeface="+mn-lt"/>
          <a:ea typeface="+mn-ea"/>
          <a:cs typeface="+mn-cs"/>
        </a:defRPr>
      </a:lvl5pPr>
      <a:lvl6pPr marL="7842534" indent="-712958" algn="l" defTabSz="285183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4" kern="1200">
          <a:solidFill>
            <a:schemeClr val="tx1"/>
          </a:solidFill>
          <a:latin typeface="+mn-lt"/>
          <a:ea typeface="+mn-ea"/>
          <a:cs typeface="+mn-cs"/>
        </a:defRPr>
      </a:lvl6pPr>
      <a:lvl7pPr marL="9268450" indent="-712958" algn="l" defTabSz="285183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4" kern="1200">
          <a:solidFill>
            <a:schemeClr val="tx1"/>
          </a:solidFill>
          <a:latin typeface="+mn-lt"/>
          <a:ea typeface="+mn-ea"/>
          <a:cs typeface="+mn-cs"/>
        </a:defRPr>
      </a:lvl7pPr>
      <a:lvl8pPr marL="10694365" indent="-712958" algn="l" defTabSz="285183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4" kern="1200">
          <a:solidFill>
            <a:schemeClr val="tx1"/>
          </a:solidFill>
          <a:latin typeface="+mn-lt"/>
          <a:ea typeface="+mn-ea"/>
          <a:cs typeface="+mn-cs"/>
        </a:defRPr>
      </a:lvl8pPr>
      <a:lvl9pPr marL="12120281" indent="-712958" algn="l" defTabSz="285183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51831" rtl="0" eaLnBrk="1" latinLnBrk="0" hangingPunct="1">
        <a:defRPr sz="5614" kern="1200">
          <a:solidFill>
            <a:schemeClr val="tx1"/>
          </a:solidFill>
          <a:latin typeface="+mn-lt"/>
          <a:ea typeface="+mn-ea"/>
          <a:cs typeface="+mn-cs"/>
        </a:defRPr>
      </a:lvl1pPr>
      <a:lvl2pPr marL="1425915" algn="l" defTabSz="2851831" rtl="0" eaLnBrk="1" latinLnBrk="0" hangingPunct="1">
        <a:defRPr sz="5614" kern="1200">
          <a:solidFill>
            <a:schemeClr val="tx1"/>
          </a:solidFill>
          <a:latin typeface="+mn-lt"/>
          <a:ea typeface="+mn-ea"/>
          <a:cs typeface="+mn-cs"/>
        </a:defRPr>
      </a:lvl2pPr>
      <a:lvl3pPr marL="2851831" algn="l" defTabSz="2851831" rtl="0" eaLnBrk="1" latinLnBrk="0" hangingPunct="1">
        <a:defRPr sz="5614" kern="1200">
          <a:solidFill>
            <a:schemeClr val="tx1"/>
          </a:solidFill>
          <a:latin typeface="+mn-lt"/>
          <a:ea typeface="+mn-ea"/>
          <a:cs typeface="+mn-cs"/>
        </a:defRPr>
      </a:lvl3pPr>
      <a:lvl4pPr marL="4277746" algn="l" defTabSz="2851831" rtl="0" eaLnBrk="1" latinLnBrk="0" hangingPunct="1">
        <a:defRPr sz="5614" kern="1200">
          <a:solidFill>
            <a:schemeClr val="tx1"/>
          </a:solidFill>
          <a:latin typeface="+mn-lt"/>
          <a:ea typeface="+mn-ea"/>
          <a:cs typeface="+mn-cs"/>
        </a:defRPr>
      </a:lvl4pPr>
      <a:lvl5pPr marL="5703661" algn="l" defTabSz="2851831" rtl="0" eaLnBrk="1" latinLnBrk="0" hangingPunct="1">
        <a:defRPr sz="5614" kern="1200">
          <a:solidFill>
            <a:schemeClr val="tx1"/>
          </a:solidFill>
          <a:latin typeface="+mn-lt"/>
          <a:ea typeface="+mn-ea"/>
          <a:cs typeface="+mn-cs"/>
        </a:defRPr>
      </a:lvl5pPr>
      <a:lvl6pPr marL="7129577" algn="l" defTabSz="2851831" rtl="0" eaLnBrk="1" latinLnBrk="0" hangingPunct="1">
        <a:defRPr sz="5614" kern="1200">
          <a:solidFill>
            <a:schemeClr val="tx1"/>
          </a:solidFill>
          <a:latin typeface="+mn-lt"/>
          <a:ea typeface="+mn-ea"/>
          <a:cs typeface="+mn-cs"/>
        </a:defRPr>
      </a:lvl6pPr>
      <a:lvl7pPr marL="8555492" algn="l" defTabSz="2851831" rtl="0" eaLnBrk="1" latinLnBrk="0" hangingPunct="1">
        <a:defRPr sz="5614" kern="1200">
          <a:solidFill>
            <a:schemeClr val="tx1"/>
          </a:solidFill>
          <a:latin typeface="+mn-lt"/>
          <a:ea typeface="+mn-ea"/>
          <a:cs typeface="+mn-cs"/>
        </a:defRPr>
      </a:lvl7pPr>
      <a:lvl8pPr marL="9981408" algn="l" defTabSz="2851831" rtl="0" eaLnBrk="1" latinLnBrk="0" hangingPunct="1">
        <a:defRPr sz="5614" kern="1200">
          <a:solidFill>
            <a:schemeClr val="tx1"/>
          </a:solidFill>
          <a:latin typeface="+mn-lt"/>
          <a:ea typeface="+mn-ea"/>
          <a:cs typeface="+mn-cs"/>
        </a:defRPr>
      </a:lvl8pPr>
      <a:lvl9pPr marL="11407323" algn="l" defTabSz="2851831" rtl="0" eaLnBrk="1" latinLnBrk="0" hangingPunct="1">
        <a:defRPr sz="56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emf"/><Relationship Id="rId4" Type="http://schemas.openxmlformats.org/officeDocument/2006/relationships/image" Target="../media/image3.png"/><Relationship Id="rId5" Type="http://schemas.openxmlformats.org/officeDocument/2006/relationships/image" Target="../media/image4.tiff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9"/>
          <p:cNvSpPr>
            <a:spLocks noChangeArrowheads="1"/>
          </p:cNvSpPr>
          <p:nvPr/>
        </p:nvSpPr>
        <p:spPr bwMode="auto">
          <a:xfrm>
            <a:off x="22123401" y="10790758"/>
            <a:ext cx="7690978" cy="349361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51593" tIns="251593" rIns="251593" bIns="251593"/>
          <a:lstStyle>
            <a:lvl1pPr marL="263525" indent="-263525" defTabSz="636588">
              <a:spcBef>
                <a:spcPct val="20000"/>
              </a:spcBef>
              <a:buChar char="•"/>
              <a:defRPr sz="10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398463" defTabSz="636588">
              <a:spcBef>
                <a:spcPct val="20000"/>
              </a:spcBef>
              <a:buChar char="–"/>
              <a:defRPr sz="91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defTabSz="636588">
              <a:spcBef>
                <a:spcPct val="20000"/>
              </a:spcBef>
              <a:buChar char="•"/>
              <a:defRPr sz="78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defTabSz="636588">
              <a:spcBef>
                <a:spcPct val="20000"/>
              </a:spcBef>
              <a:buChar char="–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defTabSz="636588">
              <a:spcBef>
                <a:spcPct val="20000"/>
              </a:spcBef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defTabSz="6365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defTabSz="6365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defTabSz="6365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defTabSz="6365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endParaRPr lang="en-US" altLang="x-none" sz="2500" dirty="0" smtClean="0">
              <a:latin typeface="Arial" charset="0"/>
            </a:endParaRPr>
          </a:p>
          <a:p>
            <a:pPr>
              <a:spcBef>
                <a:spcPct val="0"/>
              </a:spcBef>
            </a:pPr>
            <a:endParaRPr lang="en-US" altLang="x-none" sz="2500" dirty="0">
              <a:latin typeface="Arial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x-none" sz="2000" dirty="0">
              <a:latin typeface="Arial" charset="0"/>
            </a:endParaRPr>
          </a:p>
        </p:txBody>
      </p:sp>
      <p:sp>
        <p:nvSpPr>
          <p:cNvPr id="26" name="Rectangle 59"/>
          <p:cNvSpPr>
            <a:spLocks noChangeArrowheads="1"/>
          </p:cNvSpPr>
          <p:nvPr/>
        </p:nvSpPr>
        <p:spPr bwMode="auto">
          <a:xfrm>
            <a:off x="6522222" y="10147232"/>
            <a:ext cx="8626099" cy="689037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251593" tIns="251593" rIns="251593" bIns="251593"/>
          <a:lstStyle>
            <a:lvl1pPr marL="263525" indent="-263525"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800100" indent="-342900"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1735138" indent="80963" defTabSz="63658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192338" indent="80963" defTabSz="63658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2649538" indent="80963" defTabSz="63658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106738" indent="80963" defTabSz="63658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x-none" sz="2500" dirty="0" smtClean="0">
              <a:latin typeface="Arial" charset="0"/>
            </a:endParaRPr>
          </a:p>
        </p:txBody>
      </p:sp>
      <p:sp>
        <p:nvSpPr>
          <p:cNvPr id="54" name="Rectangle 59"/>
          <p:cNvSpPr>
            <a:spLocks noChangeAspect="1" noChangeArrowheads="1"/>
          </p:cNvSpPr>
          <p:nvPr/>
        </p:nvSpPr>
        <p:spPr bwMode="auto">
          <a:xfrm>
            <a:off x="15431585" y="14548463"/>
            <a:ext cx="14382793" cy="35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251593" tIns="251593" rIns="251593" bIns="251593"/>
          <a:lstStyle/>
          <a:p>
            <a:pPr marL="264135" indent="-264135" defTabSz="638141" eaLnBrk="1" hangingPunct="1">
              <a:spcBef>
                <a:spcPct val="50000"/>
              </a:spcBef>
              <a:defRPr/>
            </a:pPr>
            <a:r>
              <a:rPr lang="en-GB" sz="4100" b="1" dirty="0">
                <a:solidFill>
                  <a:srgbClr val="006699"/>
                </a:solidFill>
                <a:latin typeface="Arial" charset="0"/>
                <a:ea typeface="ＭＳ Ｐゴシック" charset="-128"/>
              </a:rPr>
              <a:t>Conclusions</a:t>
            </a:r>
          </a:p>
          <a:p>
            <a:pPr marL="342900" indent="-342900" defTabSz="638141" eaLnBrk="1" hangingPunct="1">
              <a:spcBef>
                <a:spcPct val="50000"/>
              </a:spcBef>
              <a:buFont typeface="Arial" charset="0"/>
              <a:buChar char="•"/>
              <a:defRPr/>
            </a:pPr>
            <a:r>
              <a:rPr lang="en-GB" sz="2500" dirty="0" smtClean="0">
                <a:latin typeface="Arial" charset="0"/>
                <a:ea typeface="ＭＳ Ｐゴシック" charset="0"/>
              </a:rPr>
              <a:t>We presented a model for learning from demonstrations that uses a DRQN in order to identify important features relevant to action selection from </a:t>
            </a:r>
            <a:r>
              <a:rPr lang="en-GB" sz="2500" smtClean="0">
                <a:latin typeface="Arial" charset="0"/>
                <a:ea typeface="ＭＳ Ｐゴシック" charset="0"/>
              </a:rPr>
              <a:t>video data.</a:t>
            </a:r>
            <a:endParaRPr lang="en-GB" sz="2500" dirty="0" smtClean="0">
              <a:latin typeface="Arial" charset="0"/>
              <a:ea typeface="ＭＳ Ｐゴシック" charset="0"/>
            </a:endParaRPr>
          </a:p>
          <a:p>
            <a:pPr marL="342900" indent="-342900" defTabSz="638141" eaLnBrk="1" hangingPunct="1">
              <a:spcBef>
                <a:spcPct val="50000"/>
              </a:spcBef>
              <a:buFont typeface="Arial" charset="0"/>
              <a:buChar char="•"/>
              <a:defRPr/>
            </a:pPr>
            <a:r>
              <a:rPr lang="en-GB" sz="2500" dirty="0" smtClean="0">
                <a:latin typeface="Arial" charset="0"/>
                <a:ea typeface="ＭＳ Ｐゴシック" charset="0"/>
              </a:rPr>
              <a:t>We reinforce this claim by showing a use case that involved human participants and was able to obtain greater than 80% accuracy on a partial dataset.</a:t>
            </a:r>
          </a:p>
          <a:p>
            <a:pPr marL="342900" indent="-342900" defTabSz="638141" eaLnBrk="1" hangingPunct="1">
              <a:spcBef>
                <a:spcPct val="50000"/>
              </a:spcBef>
              <a:buFont typeface="Arial" charset="0"/>
              <a:buChar char="•"/>
              <a:defRPr/>
            </a:pPr>
            <a:r>
              <a:rPr lang="en-GB" sz="2500" b="1" dirty="0" smtClean="0">
                <a:latin typeface="Arial" charset="0"/>
                <a:ea typeface="ＭＳ Ｐゴシック" charset="0"/>
              </a:rPr>
              <a:t>Future Direction</a:t>
            </a:r>
            <a:r>
              <a:rPr lang="en-GB" sz="2500" dirty="0" smtClean="0">
                <a:latin typeface="Arial" charset="0"/>
                <a:ea typeface="ＭＳ Ｐゴシック" charset="0"/>
              </a:rPr>
              <a:t>: Testing on human subjects and improvements such as transfer learning</a:t>
            </a:r>
            <a:endParaRPr lang="en-GB" sz="2500" b="1" dirty="0">
              <a:latin typeface="Arial" charset="0"/>
              <a:ea typeface="ＭＳ Ｐゴシック" charset="0"/>
            </a:endParaRPr>
          </a:p>
          <a:p>
            <a:pPr marL="335804" indent="-254912" defTabSz="638141" eaLnBrk="1" hangingPunct="1">
              <a:spcBef>
                <a:spcPct val="20000"/>
              </a:spcBef>
              <a:buFont typeface="Arial"/>
              <a:buChar char="•"/>
              <a:defRPr/>
            </a:pPr>
            <a:endParaRPr lang="en-US" sz="2500" b="1" dirty="0">
              <a:latin typeface="Arial"/>
              <a:ea typeface="ＭＳ Ｐゴシック" charset="0"/>
              <a:cs typeface="Arial"/>
            </a:endParaRPr>
          </a:p>
        </p:txBody>
      </p:sp>
      <p:sp>
        <p:nvSpPr>
          <p:cNvPr id="55" name="Rectangle 59"/>
          <p:cNvSpPr>
            <a:spLocks noChangeArrowheads="1"/>
          </p:cNvSpPr>
          <p:nvPr/>
        </p:nvSpPr>
        <p:spPr bwMode="auto">
          <a:xfrm>
            <a:off x="328612" y="7584659"/>
            <a:ext cx="14819710" cy="231528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251593" tIns="251593" rIns="251593" bIns="251593"/>
          <a:lstStyle>
            <a:lvl1pPr marL="263525" indent="-263525"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800100" indent="-342900"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1735138" indent="80963" defTabSz="63658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192338" indent="80963" defTabSz="63658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2649538" indent="80963" defTabSz="63658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106738" indent="80963" defTabSz="63658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x-none" sz="4100" b="1" dirty="0" smtClean="0">
                <a:solidFill>
                  <a:srgbClr val="006699"/>
                </a:solidFill>
                <a:latin typeface="Arial" charset="0"/>
              </a:rPr>
              <a:t>Applied </a:t>
            </a:r>
            <a:r>
              <a:rPr lang="en-US" altLang="x-none" sz="4100" b="1" dirty="0" smtClean="0">
                <a:solidFill>
                  <a:srgbClr val="006699"/>
                </a:solidFill>
                <a:latin typeface="Arial" charset="0"/>
              </a:rPr>
              <a:t>Behavior Analysis</a:t>
            </a:r>
          </a:p>
          <a:p>
            <a:r>
              <a:rPr lang="en-US" sz="2500" dirty="0">
                <a:latin typeface="Arial" charset="0"/>
                <a:ea typeface="Arial" charset="0"/>
                <a:cs typeface="Arial" charset="0"/>
              </a:rPr>
              <a:t>Applied Behavior Analysis </a:t>
            </a:r>
            <a:r>
              <a:rPr lang="en-US" sz="2500" dirty="0" smtClean="0">
                <a:latin typeface="Arial" charset="0"/>
                <a:ea typeface="Arial" charset="0"/>
                <a:cs typeface="Arial" charset="0"/>
              </a:rPr>
              <a:t>has </a:t>
            </a:r>
            <a:r>
              <a:rPr lang="en-US" sz="2500" dirty="0">
                <a:latin typeface="Arial" charset="0"/>
                <a:ea typeface="Arial" charset="0"/>
                <a:cs typeface="Arial" charset="0"/>
              </a:rPr>
              <a:t>proven popular for designing BIs for </a:t>
            </a:r>
            <a:r>
              <a:rPr lang="en-US" sz="2500" dirty="0" err="1">
                <a:latin typeface="Arial" charset="0"/>
                <a:ea typeface="Arial" charset="0"/>
                <a:cs typeface="Arial" charset="0"/>
              </a:rPr>
              <a:t>IwASD</a:t>
            </a:r>
            <a:r>
              <a:rPr lang="en-US" sz="2500" dirty="0">
                <a:latin typeface="Arial" charset="0"/>
                <a:ea typeface="Arial" charset="0"/>
                <a:cs typeface="Arial" charset="0"/>
              </a:rPr>
              <a:t> to teach new skills such as social greetings. The intervention we investigated asked the participant to respond in a particular manner, rewarding them if they complied and prompting them further if they did not. </a:t>
            </a:r>
            <a:endParaRPr lang="en-US" sz="2500" dirty="0">
              <a:effectLst/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6" name="Text Box 6"/>
          <p:cNvSpPr txBox="1">
            <a:spLocks noChangeArrowheads="1"/>
          </p:cNvSpPr>
          <p:nvPr/>
        </p:nvSpPr>
        <p:spPr bwMode="auto">
          <a:xfrm>
            <a:off x="0" y="-1"/>
            <a:ext cx="30275213" cy="237656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77389" tIns="203929" rIns="377389" bIns="377389"/>
          <a:lstStyle>
            <a:lvl1pPr defTabSz="912813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460375" defTabSz="912813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912813" defTabSz="912813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defTabSz="912813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1831975" defTabSz="912813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289175" indent="80963" defTabSz="9128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746375" indent="80963" defTabSz="9128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203575" indent="80963" defTabSz="9128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660775" indent="80963" defTabSz="9128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GB" altLang="x-none" sz="5400" b="1" dirty="0" smtClean="0">
                <a:solidFill>
                  <a:srgbClr val="006699"/>
                </a:solidFill>
                <a:latin typeface="Arial" charset="0"/>
              </a:rPr>
              <a:t>Deep </a:t>
            </a:r>
            <a:r>
              <a:rPr lang="en-GB" altLang="x-none" sz="5400" b="1" dirty="0">
                <a:solidFill>
                  <a:srgbClr val="006699"/>
                </a:solidFill>
                <a:latin typeface="Arial" charset="0"/>
              </a:rPr>
              <a:t>Recurrent Q-Learning of </a:t>
            </a:r>
            <a:r>
              <a:rPr lang="en-GB" altLang="x-none" sz="5400" b="1" dirty="0" err="1" smtClean="0">
                <a:solidFill>
                  <a:srgbClr val="006699"/>
                </a:solidFill>
                <a:latin typeface="Arial" charset="0"/>
              </a:rPr>
              <a:t>Behavioral</a:t>
            </a:r>
            <a:r>
              <a:rPr lang="en-GB" altLang="x-none" sz="5400" b="1" dirty="0" smtClean="0">
                <a:solidFill>
                  <a:srgbClr val="006699"/>
                </a:solidFill>
                <a:latin typeface="Arial" charset="0"/>
              </a:rPr>
              <a:t> </a:t>
            </a:r>
            <a:r>
              <a:rPr lang="en-GB" altLang="x-none" sz="5400" b="1" dirty="0">
                <a:solidFill>
                  <a:srgbClr val="006699"/>
                </a:solidFill>
                <a:latin typeface="Arial" charset="0"/>
              </a:rPr>
              <a:t>Intervention </a:t>
            </a:r>
            <a:endParaRPr lang="en-GB" altLang="x-none" sz="5400" b="1" dirty="0" smtClean="0">
              <a:solidFill>
                <a:srgbClr val="006699"/>
              </a:solidFill>
              <a:latin typeface="Arial" charset="0"/>
            </a:endParaRPr>
          </a:p>
          <a:p>
            <a:pPr algn="ctr">
              <a:lnSpc>
                <a:spcPct val="90000"/>
              </a:lnSpc>
            </a:pPr>
            <a:r>
              <a:rPr lang="en-GB" altLang="x-none" sz="5400" b="1" dirty="0" smtClean="0">
                <a:solidFill>
                  <a:srgbClr val="006699"/>
                </a:solidFill>
                <a:latin typeface="Arial" charset="0"/>
              </a:rPr>
              <a:t>Delivery </a:t>
            </a:r>
            <a:r>
              <a:rPr lang="en-GB" altLang="x-none" sz="5400" b="1" dirty="0">
                <a:solidFill>
                  <a:srgbClr val="006699"/>
                </a:solidFill>
                <a:latin typeface="Arial" charset="0"/>
              </a:rPr>
              <a:t>by a Robot from Demonstration Data </a:t>
            </a:r>
          </a:p>
          <a:p>
            <a:pPr algn="ctr">
              <a:lnSpc>
                <a:spcPct val="90000"/>
              </a:lnSpc>
            </a:pPr>
            <a:endParaRPr lang="en-AU" altLang="x-none" sz="5400" b="1" dirty="0">
              <a:solidFill>
                <a:srgbClr val="003399"/>
              </a:solidFill>
              <a:latin typeface="Arial" charset="0"/>
            </a:endParaRPr>
          </a:p>
        </p:txBody>
      </p:sp>
      <p:sp>
        <p:nvSpPr>
          <p:cNvPr id="57" name="Text Box 8"/>
          <p:cNvSpPr txBox="1">
            <a:spLocks noChangeArrowheads="1"/>
          </p:cNvSpPr>
          <p:nvPr/>
        </p:nvSpPr>
        <p:spPr bwMode="auto">
          <a:xfrm>
            <a:off x="0" y="1901825"/>
            <a:ext cx="30275213" cy="16383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xtLst/>
        </p:spPr>
        <p:txBody>
          <a:bodyPr lIns="251593" tIns="251593" rIns="251593" bIns="251593"/>
          <a:lstStyle>
            <a:lvl1pPr defTabSz="912813">
              <a:spcBef>
                <a:spcPct val="20000"/>
              </a:spcBef>
              <a:buChar char="•"/>
              <a:defRPr sz="10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defTabSz="912813">
              <a:spcBef>
                <a:spcPct val="20000"/>
              </a:spcBef>
              <a:buChar char="–"/>
              <a:defRPr sz="91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defTabSz="912813">
              <a:spcBef>
                <a:spcPct val="20000"/>
              </a:spcBef>
              <a:buChar char="•"/>
              <a:defRPr sz="78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defTabSz="912813">
              <a:spcBef>
                <a:spcPct val="20000"/>
              </a:spcBef>
              <a:buChar char="–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defTabSz="912813">
              <a:spcBef>
                <a:spcPct val="20000"/>
              </a:spcBef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>
              <a:buFontTx/>
              <a:buNone/>
            </a:pPr>
            <a:r>
              <a:rPr lang="en-GB" altLang="x-none" sz="3700" b="1" dirty="0">
                <a:solidFill>
                  <a:schemeClr val="bg1"/>
                </a:solidFill>
                <a:latin typeface="Arial" charset="0"/>
              </a:rPr>
              <a:t>Madison </a:t>
            </a:r>
            <a:r>
              <a:rPr lang="en-GB" altLang="x-none" sz="3700" b="1" dirty="0" smtClean="0">
                <a:solidFill>
                  <a:schemeClr val="bg1"/>
                </a:solidFill>
                <a:latin typeface="Arial" charset="0"/>
              </a:rPr>
              <a:t>Clark-Turner </a:t>
            </a:r>
            <a:r>
              <a:rPr lang="en-GB" altLang="x-none" sz="3700" b="1" dirty="0">
                <a:solidFill>
                  <a:schemeClr val="bg1"/>
                </a:solidFill>
                <a:latin typeface="Arial" charset="0"/>
              </a:rPr>
              <a:t>and </a:t>
            </a:r>
            <a:r>
              <a:rPr lang="en-GB" altLang="x-none" sz="3700" b="1" dirty="0" err="1" smtClean="0">
                <a:solidFill>
                  <a:schemeClr val="bg1"/>
                </a:solidFill>
                <a:latin typeface="Arial" charset="0"/>
              </a:rPr>
              <a:t>Momotaz</a:t>
            </a:r>
            <a:r>
              <a:rPr lang="en-GB" altLang="x-none" sz="3700" b="1" dirty="0" smtClean="0">
                <a:solidFill>
                  <a:schemeClr val="bg1"/>
                </a:solidFill>
                <a:latin typeface="Arial" charset="0"/>
              </a:rPr>
              <a:t> Begum</a:t>
            </a:r>
            <a:endParaRPr lang="en-GB" altLang="x-none" sz="3700" b="1" dirty="0">
              <a:solidFill>
                <a:schemeClr val="bg1"/>
              </a:solidFill>
              <a:latin typeface="Arial" charset="0"/>
            </a:endParaRPr>
          </a:p>
          <a:p>
            <a:pPr algn="ctr">
              <a:buFontTx/>
              <a:buNone/>
            </a:pPr>
            <a:r>
              <a:rPr lang="en-GB" altLang="x-none" sz="3900" b="1" dirty="0">
                <a:solidFill>
                  <a:schemeClr val="bg1"/>
                </a:solidFill>
                <a:latin typeface="Arial" charset="0"/>
              </a:rPr>
              <a:t>@ </a:t>
            </a:r>
            <a:r>
              <a:rPr lang="en-GB" altLang="x-none" sz="3900" b="1" dirty="0" smtClean="0">
                <a:solidFill>
                  <a:schemeClr val="bg1"/>
                </a:solidFill>
                <a:latin typeface="Arial" charset="0"/>
              </a:rPr>
              <a:t>UNH</a:t>
            </a:r>
            <a:endParaRPr lang="en-GB" altLang="x-none" sz="39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8" name="Rectangle 29"/>
          <p:cNvSpPr>
            <a:spLocks noChangeArrowheads="1"/>
          </p:cNvSpPr>
          <p:nvPr/>
        </p:nvSpPr>
        <p:spPr bwMode="auto">
          <a:xfrm>
            <a:off x="0" y="1860550"/>
            <a:ext cx="30275213" cy="209550"/>
          </a:xfrm>
          <a:prstGeom prst="rect">
            <a:avLst/>
          </a:prstGeom>
          <a:gradFill rotWithShape="0">
            <a:gsLst>
              <a:gs pos="0">
                <a:srgbClr val="CC3300"/>
              </a:gs>
              <a:gs pos="50000">
                <a:srgbClr val="FF9900"/>
              </a:gs>
              <a:gs pos="100000">
                <a:srgbClr val="CC33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3925" tIns="31962" rIns="63925" bIns="31962" anchor="ctr"/>
          <a:lstStyle/>
          <a:p>
            <a:endParaRPr lang="x-none" altLang="x-none"/>
          </a:p>
        </p:txBody>
      </p:sp>
      <p:pic>
        <p:nvPicPr>
          <p:cNvPr id="60" name="Picture 6" descr="fma_three_quad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088" y="4645025"/>
            <a:ext cx="153352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Rectangle 59"/>
          <p:cNvSpPr>
            <a:spLocks noChangeAspect="1" noChangeArrowheads="1"/>
          </p:cNvSpPr>
          <p:nvPr/>
        </p:nvSpPr>
        <p:spPr bwMode="auto">
          <a:xfrm>
            <a:off x="328612" y="3793175"/>
            <a:ext cx="14819709" cy="354419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251593" tIns="251593" rIns="251593" bIns="251593"/>
          <a:lstStyle/>
          <a:p>
            <a:pPr marL="264135" indent="-264135" defTabSz="638141" eaLnBrk="1" hangingPunct="1">
              <a:lnSpc>
                <a:spcPct val="80000"/>
              </a:lnSpc>
              <a:spcBef>
                <a:spcPct val="50000"/>
              </a:spcBef>
              <a:defRPr/>
            </a:pPr>
            <a:r>
              <a:rPr lang="en-GB" sz="4100" b="1" dirty="0" smtClean="0">
                <a:latin typeface="Arial" charset="0"/>
                <a:ea typeface="ＭＳ Ｐゴシック" charset="0"/>
              </a:rPr>
              <a:t>Overview</a:t>
            </a:r>
          </a:p>
          <a:p>
            <a:pPr marL="139944" indent="-342900" defTabSz="638141" eaLnBrk="1" hangingPunct="1">
              <a:spcBef>
                <a:spcPct val="50000"/>
              </a:spcBef>
              <a:buFont typeface="Arial" charset="0"/>
              <a:buChar char="•"/>
              <a:defRPr/>
            </a:pPr>
            <a:r>
              <a:rPr lang="en-US" sz="2500" u="sng" dirty="0" smtClean="0">
                <a:latin typeface="Arial"/>
                <a:ea typeface="ＭＳ Ｐゴシック" charset="0"/>
                <a:cs typeface="Arial"/>
              </a:rPr>
              <a:t>We present a Deep Recurrent Q-Network (DRQN) model for learning behavioral interventions (BIs) from demonstrations</a:t>
            </a:r>
          </a:p>
          <a:p>
            <a:pPr marL="139944" indent="-342900" defTabSz="638141" eaLnBrk="1" hangingPunct="1">
              <a:spcBef>
                <a:spcPct val="50000"/>
              </a:spcBef>
              <a:buFont typeface="Arial" charset="0"/>
              <a:buChar char="•"/>
              <a:defRPr/>
            </a:pPr>
            <a:r>
              <a:rPr lang="en-US" sz="2500" dirty="0" smtClean="0">
                <a:latin typeface="Arial"/>
                <a:ea typeface="ＭＳ Ｐゴシック" charset="0"/>
                <a:cs typeface="Arial"/>
              </a:rPr>
              <a:t>By using the DRQN we are able to identify the features </a:t>
            </a:r>
            <a:r>
              <a:rPr lang="en-US" sz="2500" dirty="0">
                <a:latin typeface="Arial"/>
                <a:ea typeface="ＭＳ Ｐゴシック" charset="0"/>
                <a:cs typeface="Arial"/>
              </a:rPr>
              <a:t>n</a:t>
            </a:r>
            <a:r>
              <a:rPr lang="en-US" sz="2500" dirty="0" smtClean="0">
                <a:latin typeface="Arial"/>
                <a:ea typeface="ＭＳ Ｐゴシック" charset="0"/>
                <a:cs typeface="Arial"/>
              </a:rPr>
              <a:t>ecessary to understand how to perform the intervention autonomously without the use of hand-picked features.</a:t>
            </a:r>
          </a:p>
          <a:p>
            <a:pPr marL="139944" indent="-342900" defTabSz="638141" eaLnBrk="1" hangingPunct="1">
              <a:spcBef>
                <a:spcPct val="50000"/>
              </a:spcBef>
              <a:buFont typeface="Arial" charset="0"/>
              <a:buChar char="•"/>
              <a:defRPr/>
            </a:pPr>
            <a:r>
              <a:rPr lang="en-US" sz="2500" dirty="0" smtClean="0">
                <a:latin typeface="Arial"/>
                <a:ea typeface="ＭＳ Ｐゴシック" charset="0"/>
                <a:cs typeface="Arial"/>
              </a:rPr>
              <a:t>We evaluate our system in simulation with promising results.</a:t>
            </a:r>
            <a:endParaRPr lang="en-US" sz="2500" dirty="0" smtClean="0">
              <a:latin typeface="Arial"/>
              <a:ea typeface="ＭＳ Ｐゴシック" charset="0"/>
              <a:cs typeface="Arial"/>
            </a:endParaRPr>
          </a:p>
        </p:txBody>
      </p:sp>
      <p:pic>
        <p:nvPicPr>
          <p:cNvPr id="63" name="Picture 340" descr="1_unhlogo_print_cmyk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3" y="415925"/>
            <a:ext cx="4113212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Rectangle 61"/>
          <p:cNvSpPr>
            <a:spLocks noChangeArrowheads="1"/>
          </p:cNvSpPr>
          <p:nvPr/>
        </p:nvSpPr>
        <p:spPr bwMode="auto">
          <a:xfrm>
            <a:off x="328612" y="17314557"/>
            <a:ext cx="14819709" cy="3657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251593" tIns="251593" rIns="251593" bIns="251593"/>
          <a:lstStyle>
            <a:lvl1pPr defTabSz="636588">
              <a:spcBef>
                <a:spcPct val="20000"/>
              </a:spcBef>
              <a:buChar char="•"/>
              <a:defRPr sz="10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800100" indent="-342900" defTabSz="636588">
              <a:spcBef>
                <a:spcPct val="20000"/>
              </a:spcBef>
              <a:buChar char="–"/>
              <a:defRPr sz="91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defTabSz="636588">
              <a:spcBef>
                <a:spcPct val="20000"/>
              </a:spcBef>
              <a:buChar char="•"/>
              <a:defRPr sz="78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defTabSz="636588">
              <a:spcBef>
                <a:spcPct val="20000"/>
              </a:spcBef>
              <a:buChar char="–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defTabSz="636588">
              <a:spcBef>
                <a:spcPct val="20000"/>
              </a:spcBef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defTabSz="6365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defTabSz="6365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defTabSz="6365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defTabSz="6365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x-none" sz="4100" b="1" dirty="0" smtClean="0">
                <a:solidFill>
                  <a:srgbClr val="006699"/>
                </a:solidFill>
                <a:latin typeface="Arial" charset="0"/>
              </a:rPr>
              <a:t>Inputs</a:t>
            </a:r>
          </a:p>
          <a:p>
            <a:pPr marL="342900" indent="-342900">
              <a:spcBef>
                <a:spcPct val="50000"/>
              </a:spcBef>
            </a:pPr>
            <a:r>
              <a:rPr lang="en-GB" altLang="x-none" sz="2500" dirty="0" smtClean="0">
                <a:latin typeface="Arial" charset="0"/>
              </a:rPr>
              <a:t>RGB Image: cropped image of face</a:t>
            </a:r>
          </a:p>
          <a:p>
            <a:pPr marL="342900" indent="-342900">
              <a:spcBef>
                <a:spcPct val="50000"/>
              </a:spcBef>
            </a:pPr>
            <a:r>
              <a:rPr lang="en-GB" altLang="x-none" sz="2500" dirty="0" smtClean="0">
                <a:latin typeface="Arial" charset="0"/>
              </a:rPr>
              <a:t>Depth: greyscale image of full body</a:t>
            </a:r>
          </a:p>
          <a:p>
            <a:pPr marL="342900" indent="-342900">
              <a:spcBef>
                <a:spcPct val="50000"/>
              </a:spcBef>
            </a:pPr>
            <a:r>
              <a:rPr lang="en-GB" altLang="x-none" sz="2500" dirty="0" smtClean="0">
                <a:latin typeface="Arial" charset="0"/>
              </a:rPr>
              <a:t>Spectrogram: depiction of smoothed audio</a:t>
            </a:r>
          </a:p>
          <a:p>
            <a:pPr marL="342900" indent="-342900">
              <a:spcBef>
                <a:spcPct val="50000"/>
              </a:spcBef>
            </a:pPr>
            <a:r>
              <a:rPr lang="en-GB" altLang="x-none" sz="2500" dirty="0" smtClean="0">
                <a:latin typeface="Arial" charset="0"/>
              </a:rPr>
              <a:t>Number of Prompts: single </a:t>
            </a:r>
            <a:r>
              <a:rPr lang="en-GB" altLang="x-none" sz="2500" dirty="0" err="1" smtClean="0">
                <a:latin typeface="Arial" charset="0"/>
              </a:rPr>
              <a:t>boolean</a:t>
            </a:r>
            <a:endParaRPr lang="en-GB" altLang="x-none" sz="2500" dirty="0">
              <a:latin typeface="Arial" charset="0"/>
            </a:endParaRPr>
          </a:p>
        </p:txBody>
      </p:sp>
      <p:sp>
        <p:nvSpPr>
          <p:cNvPr id="82" name="Rectangle 59"/>
          <p:cNvSpPr>
            <a:spLocks noChangeArrowheads="1"/>
          </p:cNvSpPr>
          <p:nvPr/>
        </p:nvSpPr>
        <p:spPr bwMode="auto">
          <a:xfrm>
            <a:off x="15431585" y="10790758"/>
            <a:ext cx="7809415" cy="34724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51593" tIns="251593" rIns="251593" bIns="251593"/>
          <a:lstStyle>
            <a:lvl1pPr marL="263525" indent="-263525" defTabSz="636588">
              <a:spcBef>
                <a:spcPct val="20000"/>
              </a:spcBef>
              <a:buChar char="•"/>
              <a:defRPr sz="10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398463" defTabSz="636588">
              <a:spcBef>
                <a:spcPct val="20000"/>
              </a:spcBef>
              <a:buChar char="–"/>
              <a:defRPr sz="91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defTabSz="636588">
              <a:spcBef>
                <a:spcPct val="20000"/>
              </a:spcBef>
              <a:buChar char="•"/>
              <a:defRPr sz="78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defTabSz="636588">
              <a:spcBef>
                <a:spcPct val="20000"/>
              </a:spcBef>
              <a:buChar char="–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defTabSz="636588">
              <a:spcBef>
                <a:spcPct val="20000"/>
              </a:spcBef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defTabSz="6365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defTabSz="6365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defTabSz="6365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defTabSz="6365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65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x-none" sz="4100" b="1" dirty="0" smtClean="0">
                <a:solidFill>
                  <a:srgbClr val="006699"/>
                </a:solidFill>
                <a:latin typeface="Arial" charset="0"/>
              </a:rPr>
              <a:t>Cross-validation</a:t>
            </a:r>
          </a:p>
          <a:p>
            <a:pPr>
              <a:spcBef>
                <a:spcPct val="0"/>
              </a:spcBef>
            </a:pPr>
            <a:r>
              <a:rPr lang="en-US" altLang="x-none" sz="2500" dirty="0" smtClean="0">
                <a:latin typeface="Arial" charset="0"/>
              </a:rPr>
              <a:t>Performed leave-one-out cross-validation using all of the data from a single participant. Testing was performed on individual not in the trained set.</a:t>
            </a:r>
          </a:p>
          <a:p>
            <a:pPr>
              <a:spcBef>
                <a:spcPct val="0"/>
              </a:spcBef>
            </a:pPr>
            <a:r>
              <a:rPr lang="en-US" altLang="x-none" sz="2500" dirty="0" smtClean="0">
                <a:latin typeface="Arial" charset="0"/>
              </a:rPr>
              <a:t>Accuracy of random choice was 43.3%</a:t>
            </a:r>
          </a:p>
          <a:p>
            <a:pPr>
              <a:spcBef>
                <a:spcPct val="0"/>
              </a:spcBef>
            </a:pPr>
            <a:r>
              <a:rPr lang="en-US" altLang="x-none" sz="2500" dirty="0" smtClean="0">
                <a:latin typeface="Arial" charset="0"/>
              </a:rPr>
              <a:t>We obtained an average accuracy of 62.8%</a:t>
            </a:r>
          </a:p>
          <a:p>
            <a:pPr>
              <a:spcBef>
                <a:spcPct val="0"/>
              </a:spcBef>
            </a:pPr>
            <a:r>
              <a:rPr lang="en-US" altLang="x-none" sz="2500" dirty="0">
                <a:latin typeface="Arial" charset="0"/>
              </a:rPr>
              <a:t>Highest accuracy </a:t>
            </a:r>
            <a:r>
              <a:rPr lang="en-US" altLang="x-none" sz="2500" dirty="0" smtClean="0">
                <a:latin typeface="Arial" charset="0"/>
              </a:rPr>
              <a:t>(participant 7</a:t>
            </a:r>
            <a:r>
              <a:rPr lang="en-US" altLang="x-none" sz="2500" dirty="0">
                <a:latin typeface="Arial" charset="0"/>
              </a:rPr>
              <a:t>) was </a:t>
            </a:r>
            <a:r>
              <a:rPr lang="en-US" altLang="x-none" sz="2500" b="1" dirty="0" smtClean="0">
                <a:latin typeface="Arial" charset="0"/>
              </a:rPr>
              <a:t>83.3%</a:t>
            </a:r>
          </a:p>
          <a:p>
            <a:pPr>
              <a:spcBef>
                <a:spcPct val="0"/>
              </a:spcBef>
            </a:pPr>
            <a:endParaRPr lang="en-US" altLang="x-none" sz="2500" dirty="0" smtClean="0">
              <a:latin typeface="Arial" charset="0"/>
            </a:endParaRPr>
          </a:p>
          <a:p>
            <a:pPr>
              <a:spcBef>
                <a:spcPct val="0"/>
              </a:spcBef>
            </a:pPr>
            <a:endParaRPr lang="en-US" altLang="x-none" sz="2500" dirty="0">
              <a:latin typeface="Arial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x-none" sz="2000" dirty="0">
              <a:latin typeface="Arial" charset="0"/>
            </a:endParaRPr>
          </a:p>
        </p:txBody>
      </p:sp>
      <p:sp>
        <p:nvSpPr>
          <p:cNvPr id="91" name="Rectangle 57"/>
          <p:cNvSpPr>
            <a:spLocks noChangeAspect="1" noChangeArrowheads="1"/>
          </p:cNvSpPr>
          <p:nvPr/>
        </p:nvSpPr>
        <p:spPr bwMode="auto">
          <a:xfrm>
            <a:off x="15431585" y="3825342"/>
            <a:ext cx="14382793" cy="668019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51593" tIns="251593" rIns="251593" bIns="251593"/>
          <a:lstStyle>
            <a:lvl1pPr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1735138" indent="80963" defTabSz="63658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192338" indent="80963" defTabSz="63658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2649538" indent="80963" defTabSz="63658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106738" indent="80963" defTabSz="63658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x-none" sz="4100" b="1" dirty="0" smtClean="0">
                <a:solidFill>
                  <a:srgbClr val="006699"/>
                </a:solidFill>
                <a:latin typeface="Arial" charset="0"/>
              </a:rPr>
              <a:t>Deep Recurrent Q-Network</a:t>
            </a:r>
            <a:endParaRPr lang="en-GB" altLang="x-none" sz="4100" b="1" dirty="0">
              <a:solidFill>
                <a:srgbClr val="006699"/>
              </a:solidFill>
              <a:latin typeface="Arial" charset="0"/>
            </a:endParaRPr>
          </a:p>
        </p:txBody>
      </p:sp>
      <p:pic>
        <p:nvPicPr>
          <p:cNvPr id="102" name="Picture 10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5419" y="4876413"/>
            <a:ext cx="14302610" cy="5339640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316817" y="229696"/>
            <a:ext cx="1392767" cy="1401157"/>
          </a:xfrm>
          <a:prstGeom prst="rect">
            <a:avLst/>
          </a:prstGeom>
        </p:spPr>
      </p:pic>
      <p:pic>
        <p:nvPicPr>
          <p:cNvPr id="105" name="Content Placeholder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8802" y="10966630"/>
            <a:ext cx="6712857" cy="3207830"/>
          </a:xfrm>
          <a:prstGeom prst="rect">
            <a:avLst/>
          </a:prstGeom>
        </p:spPr>
      </p:pic>
      <p:pic>
        <p:nvPicPr>
          <p:cNvPr id="108" name="Content Placeholder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0435" y="17638233"/>
            <a:ext cx="2366782" cy="2366782"/>
          </a:xfrm>
          <a:prstGeom prst="rect">
            <a:avLst/>
          </a:prstGeom>
          <a:ln w="63500">
            <a:noFill/>
          </a:ln>
        </p:spPr>
      </p:pic>
      <p:pic>
        <p:nvPicPr>
          <p:cNvPr id="107" name="Content Placeholder 5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19" r="6906"/>
          <a:stretch/>
        </p:blipFill>
        <p:spPr>
          <a:xfrm>
            <a:off x="10033816" y="17602719"/>
            <a:ext cx="2295804" cy="2402297"/>
          </a:xfrm>
          <a:prstGeom prst="rect">
            <a:avLst/>
          </a:prstGeom>
        </p:spPr>
      </p:pic>
      <p:pic>
        <p:nvPicPr>
          <p:cNvPr id="106" name="Content Placeholder 5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0" r="13485"/>
          <a:stretch/>
        </p:blipFill>
        <p:spPr>
          <a:xfrm>
            <a:off x="12520613" y="17602718"/>
            <a:ext cx="2295804" cy="2402297"/>
          </a:xfrm>
          <a:prstGeom prst="rect">
            <a:avLst/>
          </a:prstGeom>
        </p:spPr>
      </p:pic>
      <p:sp>
        <p:nvSpPr>
          <p:cNvPr id="116" name="Rectangle 59"/>
          <p:cNvSpPr>
            <a:spLocks noChangeArrowheads="1"/>
          </p:cNvSpPr>
          <p:nvPr/>
        </p:nvSpPr>
        <p:spPr bwMode="auto">
          <a:xfrm>
            <a:off x="328612" y="10147233"/>
            <a:ext cx="8626099" cy="689037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251593" tIns="251593" rIns="251593" bIns="251593"/>
          <a:lstStyle>
            <a:lvl1pPr marL="263525" indent="-263525"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800100" indent="-342900"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defTabSz="636588"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1735138" indent="80963" defTabSz="63658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192338" indent="80963" defTabSz="63658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2649538" indent="80963" defTabSz="63658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106738" indent="80963" defTabSz="63658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x-none" sz="4100" b="1" dirty="0" smtClean="0">
                <a:solidFill>
                  <a:srgbClr val="006699"/>
                </a:solidFill>
                <a:latin typeface="Arial" charset="0"/>
              </a:rPr>
              <a:t>Data Collection</a:t>
            </a:r>
            <a:endParaRPr lang="en-US" altLang="x-none" sz="2800" dirty="0" smtClean="0">
              <a:latin typeface="Arial" charset="0"/>
            </a:endParaRPr>
          </a:p>
          <a:p>
            <a:pPr marL="342900" indent="-342900" eaLnBrk="1" hangingPunct="1">
              <a:spcBef>
                <a:spcPts val="888"/>
              </a:spcBef>
              <a:buFont typeface="Arial" charset="0"/>
              <a:buChar char="•"/>
            </a:pPr>
            <a:r>
              <a:rPr lang="en-US" altLang="x-none" sz="2500" dirty="0">
                <a:latin typeface="Arial" charset="0"/>
              </a:rPr>
              <a:t>W</a:t>
            </a:r>
            <a:r>
              <a:rPr lang="en-US" altLang="x-none" sz="2500" dirty="0" smtClean="0">
                <a:latin typeface="Arial" charset="0"/>
              </a:rPr>
              <a:t>e performed an IRB </a:t>
            </a:r>
            <a:r>
              <a:rPr lang="en-US" altLang="x-none" sz="2500" dirty="0">
                <a:latin typeface="Arial" charset="0"/>
              </a:rPr>
              <a:t>U</a:t>
            </a:r>
            <a:r>
              <a:rPr lang="en-US" altLang="x-none" sz="2500" dirty="0" smtClean="0">
                <a:latin typeface="Arial" charset="0"/>
              </a:rPr>
              <a:t>ser Study with 11 Participants without ASD</a:t>
            </a:r>
          </a:p>
          <a:p>
            <a:pPr marL="342900" indent="-342900" eaLnBrk="1" hangingPunct="1">
              <a:spcBef>
                <a:spcPts val="888"/>
              </a:spcBef>
              <a:buFont typeface="Arial" charset="0"/>
              <a:buChar char="•"/>
            </a:pPr>
            <a:r>
              <a:rPr lang="en-US" altLang="x-none" sz="2500" dirty="0" smtClean="0">
                <a:latin typeface="Arial" charset="0"/>
              </a:rPr>
              <a:t>Interactions in the study were tele-operated in order to show the desired function of the trained system.</a:t>
            </a:r>
          </a:p>
          <a:p>
            <a:pPr marL="342900" indent="-342900" eaLnBrk="1" hangingPunct="1">
              <a:spcBef>
                <a:spcPts val="888"/>
              </a:spcBef>
              <a:buFont typeface="Arial" charset="0"/>
              <a:buChar char="•"/>
            </a:pPr>
            <a:r>
              <a:rPr lang="en-US" altLang="x-none" sz="2500" dirty="0" smtClean="0">
                <a:latin typeface="Arial" charset="0"/>
              </a:rPr>
              <a:t>Participants performed in a combination of compliant and non-compliant sessions.</a:t>
            </a:r>
            <a:endParaRPr lang="en-US" altLang="x-none" sz="2500" dirty="0" smtClean="0">
              <a:latin typeface="Arial" charset="0"/>
            </a:endParaRPr>
          </a:p>
        </p:txBody>
      </p:sp>
      <p:pic>
        <p:nvPicPr>
          <p:cNvPr id="104" name="Content Placeholder 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17" y="10922300"/>
            <a:ext cx="5048998" cy="477149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002" y="13830455"/>
            <a:ext cx="3253212" cy="24892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813" y="13830455"/>
            <a:ext cx="3314700" cy="2489200"/>
          </a:xfrm>
          <a:prstGeom prst="rect">
            <a:avLst/>
          </a:prstGeom>
        </p:spPr>
      </p:pic>
      <p:sp>
        <p:nvSpPr>
          <p:cNvPr id="27" name="Rectangle 59"/>
          <p:cNvSpPr>
            <a:spLocks noChangeAspect="1" noChangeArrowheads="1"/>
          </p:cNvSpPr>
          <p:nvPr/>
        </p:nvSpPr>
        <p:spPr bwMode="auto">
          <a:xfrm>
            <a:off x="15465419" y="18371951"/>
            <a:ext cx="14382793" cy="260020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251593" tIns="251593" rIns="251593" bIns="251593"/>
          <a:lstStyle/>
          <a:p>
            <a:pPr marL="264135" indent="-264135" defTabSz="638141" eaLnBrk="1" hangingPunct="1">
              <a:spcBef>
                <a:spcPct val="50000"/>
              </a:spcBef>
              <a:defRPr/>
            </a:pPr>
            <a:r>
              <a:rPr lang="en-GB" sz="3000" b="1" dirty="0" smtClean="0">
                <a:solidFill>
                  <a:srgbClr val="C00000"/>
                </a:solidFill>
                <a:latin typeface="Arial" charset="0"/>
                <a:ea typeface="ＭＳ Ｐゴシック" charset="0"/>
              </a:rPr>
              <a:t>Contact Information</a:t>
            </a:r>
          </a:p>
          <a:p>
            <a:pPr marL="342900" indent="-342900" defTabSz="638141" eaLnBrk="1" hangingPunct="1">
              <a:spcBef>
                <a:spcPct val="50000"/>
              </a:spcBef>
              <a:buFont typeface="Arial" charset="0"/>
              <a:buChar char="•"/>
              <a:defRPr/>
            </a:pPr>
            <a:r>
              <a:rPr lang="en-GB" sz="2500" b="1" dirty="0" smtClean="0">
                <a:latin typeface="Arial" charset="0"/>
                <a:ea typeface="ＭＳ Ｐゴシック" charset="0"/>
              </a:rPr>
              <a:t>Email: </a:t>
            </a:r>
            <a:r>
              <a:rPr lang="en-GB" sz="2500" dirty="0" smtClean="0">
                <a:latin typeface="Arial" charset="0"/>
                <a:ea typeface="ＭＳ Ｐゴシック" charset="0"/>
              </a:rPr>
              <a:t>mbc2004@cs.unh.edu</a:t>
            </a:r>
          </a:p>
          <a:p>
            <a:pPr marL="342900" indent="-342900" defTabSz="638141">
              <a:spcBef>
                <a:spcPct val="50000"/>
              </a:spcBef>
              <a:buFont typeface="Arial" charset="0"/>
              <a:buChar char="•"/>
              <a:defRPr/>
            </a:pPr>
            <a:r>
              <a:rPr lang="en-GB" sz="2500" b="1" dirty="0" smtClean="0">
                <a:latin typeface="Arial" charset="0"/>
                <a:ea typeface="ＭＳ Ｐゴシック" charset="0"/>
              </a:rPr>
              <a:t>GitHub</a:t>
            </a:r>
            <a:r>
              <a:rPr lang="en-GB" sz="2500" b="1" dirty="0">
                <a:latin typeface="Arial" charset="0"/>
                <a:ea typeface="ＭＳ Ｐゴシック" charset="0"/>
              </a:rPr>
              <a:t>: </a:t>
            </a:r>
            <a:r>
              <a:rPr lang="en-GB" sz="2500" dirty="0" smtClean="0">
                <a:latin typeface="Arial" charset="0"/>
                <a:ea typeface="ＭＳ Ｐゴシック" charset="0"/>
              </a:rPr>
              <a:t>https://</a:t>
            </a:r>
            <a:r>
              <a:rPr lang="en-GB" sz="2500" dirty="0" err="1" smtClean="0">
                <a:latin typeface="Arial" charset="0"/>
                <a:ea typeface="ＭＳ Ｐゴシック" charset="0"/>
              </a:rPr>
              <a:t>github.com</a:t>
            </a:r>
            <a:r>
              <a:rPr lang="en-GB" sz="2500" dirty="0" smtClean="0">
                <a:latin typeface="Arial" charset="0"/>
                <a:ea typeface="ＭＳ Ｐゴシック" charset="0"/>
              </a:rPr>
              <a:t>/</a:t>
            </a:r>
            <a:r>
              <a:rPr lang="en-GB" sz="2500" dirty="0" err="1" smtClean="0">
                <a:latin typeface="Arial" charset="0"/>
                <a:ea typeface="ＭＳ Ｐゴシック" charset="0"/>
              </a:rPr>
              <a:t>AssistiveRoboticsUNH</a:t>
            </a:r>
            <a:r>
              <a:rPr lang="en-GB" sz="2500" dirty="0" smtClean="0">
                <a:latin typeface="Arial" charset="0"/>
                <a:ea typeface="ＭＳ Ｐゴシック" charset="0"/>
              </a:rPr>
              <a:t>/DQN-ASD </a:t>
            </a:r>
          </a:p>
          <a:p>
            <a:pPr marL="342900" indent="-342900" defTabSz="638141">
              <a:spcBef>
                <a:spcPct val="50000"/>
              </a:spcBef>
              <a:buFont typeface="Arial" charset="0"/>
              <a:buChar char="•"/>
              <a:defRPr/>
            </a:pPr>
            <a:r>
              <a:rPr lang="en-GB" sz="2500" b="1" dirty="0" smtClean="0">
                <a:latin typeface="Arial" charset="0"/>
                <a:ea typeface="ＭＳ Ｐゴシック" charset="0"/>
              </a:rPr>
              <a:t>Phone</a:t>
            </a:r>
            <a:r>
              <a:rPr lang="en-GB" sz="2500" dirty="0" smtClean="0">
                <a:latin typeface="Arial" charset="0"/>
                <a:ea typeface="ＭＳ Ｐゴシック" charset="0"/>
              </a:rPr>
              <a:t>: +1 (610) 563 5333</a:t>
            </a:r>
            <a:endParaRPr lang="en-GB" sz="2500" b="1" dirty="0">
              <a:latin typeface="Arial" charset="0"/>
              <a:ea typeface="ＭＳ Ｐゴシック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657117" y="15976103"/>
            <a:ext cx="47887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Participant interacting with the NAO robot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1447800" y="16347415"/>
            <a:ext cx="27688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Compliant</a:t>
            </a:r>
            <a:endParaRPr lang="en-US" sz="2000" dirty="0"/>
          </a:p>
        </p:txBody>
      </p:sp>
      <p:sp>
        <p:nvSpPr>
          <p:cNvPr id="31" name="TextBox 30"/>
          <p:cNvSpPr txBox="1"/>
          <p:nvPr/>
        </p:nvSpPr>
        <p:spPr>
          <a:xfrm>
            <a:off x="5464744" y="16347415"/>
            <a:ext cx="27688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Non-compliant</a:t>
            </a:r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7420435" y="20243800"/>
            <a:ext cx="73959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Image	    Depth                                Audio	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90745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</TotalTime>
  <Words>345</Words>
  <Application>Microsoft Macintosh PowerPoint</Application>
  <PresentationFormat>Custom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Calibri Light</vt:lpstr>
      <vt:lpstr>ＭＳ Ｐゴシック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Madison Clark-Turner</dc:creator>
  <cp:lastModifiedBy>Madison Clark-Turner</cp:lastModifiedBy>
  <cp:revision>13</cp:revision>
  <dcterms:created xsi:type="dcterms:W3CDTF">2017-08-25T02:57:26Z</dcterms:created>
  <dcterms:modified xsi:type="dcterms:W3CDTF">2017-08-25T13:27:51Z</dcterms:modified>
</cp:coreProperties>
</file>