
<file path=[Content_Types].xml><?xml version="1.0" encoding="utf-8"?>
<Types xmlns="http://schemas.openxmlformats.org/package/2006/content-types">
  <Default Extension="xml" ContentType="application/xml"/>
  <Default Extension="wmf" ContentType="image/x-wmf"/>
  <Default Extension="jpeg" ContentType="image/jpeg"/>
  <Default Extension="jpg" ContentType="image/jpeg"/>
  <Default Extension="rels" ContentType="application/vnd.openxmlformats-package.relationships+xml"/>
  <Default Extension="vml" ContentType="application/vnd.openxmlformats-officedocument.vmlDrawing"/>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embeddings/oleObject1.bin" ContentType="application/vnd.openxmlformats-officedocument.oleObject"/>
  <Override PartName="/ppt/embeddings/oleObject2.bin" ContentType="application/vnd.openxmlformats-officedocument.oleObject"/>
  <Override PartName="/ppt/embeddings/oleObject3.bin" ContentType="application/vnd.openxmlformats-officedocument.oleObject"/>
  <Override PartName="/ppt/embeddings/oleObject4.bin" ContentType="application/vnd.openxmlformats-officedocument.oleObject"/>
  <Override PartName="/ppt/slideLayouts/slideLayout2.xml" ContentType="application/vnd.openxmlformats-officedocument.presentationml.slideLayout+xml"/>
  <Override PartName="/ppt/theme/theme2.xml" ContentType="application/vnd.openxmlformats-officedocument.theme+xml"/>
  <Override PartName="/ppt/embeddings/oleObject5.bin" ContentType="application/vnd.openxmlformats-officedocument.oleObject"/>
  <Override PartName="/ppt/embeddings/oleObject6.bin" ContentType="application/vnd.openxmlformats-officedocument.oleObject"/>
  <Override PartName="/ppt/embeddings/oleObject7.bin" ContentType="application/vnd.openxmlformats-officedocument.oleObject"/>
  <Override PartName="/ppt/embeddings/oleObject8.bin" ContentType="application/vnd.openxmlformats-officedocument.oleObject"/>
  <Override PartName="/ppt/slideLayouts/slideLayout3.xml" ContentType="application/vnd.openxmlformats-officedocument.presentationml.slideLayout+xml"/>
  <Override PartName="/ppt/theme/theme3.xml" ContentType="application/vnd.openxmlformats-officedocument.theme+xml"/>
  <Override PartName="/ppt/embeddings/oleObject9.bin" ContentType="application/vnd.openxmlformats-officedocument.oleObject"/>
  <Override PartName="/ppt/embeddings/oleObject10.bin" ContentType="application/vnd.openxmlformats-officedocument.oleObject"/>
  <Override PartName="/ppt/embeddings/oleObject11.bin" ContentType="application/vnd.openxmlformats-officedocument.oleObject"/>
  <Override PartName="/ppt/embeddings/oleObject12.bin" ContentType="application/vnd.openxmlformats-officedocument.oleObject"/>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4.xml" ContentType="application/vnd.openxmlformats-officedocument.theme+xml"/>
  <Override PartName="/ppt/embeddings/oleObject13.bin" ContentType="application/vnd.openxmlformats-officedocument.oleObject"/>
  <Override PartName="/ppt/embeddings/oleObject14.bin" ContentType="application/vnd.openxmlformats-officedocument.oleObject"/>
  <Override PartName="/ppt/embeddings/oleObject15.bin" ContentType="application/vnd.openxmlformats-officedocument.oleObject"/>
  <Override PartName="/ppt/embeddings/oleObject16.bin" ContentType="application/vnd.openxmlformats-officedocument.oleObject"/>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 id="2147483659" r:id="rId4"/>
  </p:sldMasterIdLst>
  <p:notesMasterIdLst>
    <p:notesMasterId r:id="rId6"/>
  </p:notesMasterIdLst>
  <p:handoutMasterIdLst>
    <p:handoutMasterId r:id="rId7"/>
  </p:handoutMasterIdLst>
  <p:sldIdLst>
    <p:sldId id="256" r:id="rId5"/>
  </p:sldIdLst>
  <p:sldSz cx="32918400" cy="438912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6D66C03D-7810-4BCC-A0A9-629A72E74098}">
          <p14:sldIdLst>
            <p14:sldId id="256"/>
          </p14:sldIdLst>
        </p14:section>
      </p14:sectionLst>
    </p:ext>
    <p:ext uri="{EFAFB233-063F-42B5-8137-9DF3F51BA10A}">
      <p15:sldGuideLst xmlns:p15="http://schemas.microsoft.com/office/powerpoint/2012/main" xmlns="">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guide id="7" orient="horz" pos="4424">
          <p15:clr>
            <a:srgbClr val="A4A3A4"/>
          </p15:clr>
        </p15:guide>
        <p15:guide id="8" orient="horz" pos="384">
          <p15:clr>
            <a:srgbClr val="A4A3A4"/>
          </p15:clr>
        </p15:guide>
        <p15:guide id="9" orient="horz" pos="26880">
          <p15:clr>
            <a:srgbClr val="A4A3A4"/>
          </p15:clr>
        </p15:guide>
        <p15:guide id="10" pos="436">
          <p15:clr>
            <a:srgbClr val="A4A3A4"/>
          </p15:clr>
        </p15:guide>
        <p15:guide id="11" pos="20302">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3F5FA"/>
    <a:srgbClr val="CDD2DE"/>
    <a:srgbClr val="E3E9E5"/>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658" autoAdjust="0"/>
    <p:restoredTop sz="92326" autoAdjust="0"/>
  </p:normalViewPr>
  <p:slideViewPr>
    <p:cSldViewPr snapToGrid="0" snapToObjects="1" showGuides="1">
      <p:cViewPr>
        <p:scale>
          <a:sx n="33" d="100"/>
          <a:sy n="33" d="100"/>
        </p:scale>
        <p:origin x="-896" y="-112"/>
      </p:cViewPr>
      <p:guideLst>
        <p:guide orient="horz" pos="3318"/>
        <p:guide orient="horz" pos="288"/>
        <p:guide orient="horz" pos="20160"/>
        <p:guide orient="horz"/>
        <p:guide orient="horz" pos="4424"/>
        <p:guide orient="horz" pos="384"/>
        <p:guide orient="horz" pos="26880"/>
        <p:guide pos="581"/>
        <p:guide pos="27069"/>
        <p:guide pos="436"/>
        <p:guide pos="2030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viewProps" Target="viewProps.xml"/><Relationship Id="rId12" Type="http://schemas.openxmlformats.org/officeDocument/2006/relationships/theme" Target="theme/theme1.xml"/><Relationship Id="rId13"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 Target="slides/slide1.xml"/><Relationship Id="rId6" Type="http://schemas.openxmlformats.org/officeDocument/2006/relationships/notesMaster" Target="notesMasters/notesMaster1.xml"/><Relationship Id="rId7" Type="http://schemas.openxmlformats.org/officeDocument/2006/relationships/handoutMaster" Target="handoutMasters/handoutMaster1.xml"/><Relationship Id="rId8" Type="http://schemas.openxmlformats.org/officeDocument/2006/relationships/printerSettings" Target="printerSettings/printerSettings1.bin"/><Relationship Id="rId9" Type="http://schemas.openxmlformats.org/officeDocument/2006/relationships/commentAuthors" Target="commentAuthors.xml"/><Relationship Id="rId10"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wmf"/><Relationship Id="rId4" Type="http://schemas.openxmlformats.org/officeDocument/2006/relationships/image" Target="../media/image2.wmf"/><Relationship Id="rId1" Type="http://schemas.openxmlformats.org/officeDocument/2006/relationships/image" Target="../media/image3.wmf"/><Relationship Id="rId2" Type="http://schemas.openxmlformats.org/officeDocument/2006/relationships/image" Target="../media/image4.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wmf"/><Relationship Id="rId4" Type="http://schemas.openxmlformats.org/officeDocument/2006/relationships/image" Target="../media/image2.wmf"/><Relationship Id="rId1" Type="http://schemas.openxmlformats.org/officeDocument/2006/relationships/image" Target="../media/image3.wmf"/><Relationship Id="rId2" Type="http://schemas.openxmlformats.org/officeDocument/2006/relationships/image" Target="../media/image4.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7/24/17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r>
              <a:rPr lang="en-US"/>
              <a:t>Naval Engineering Education Consortium</a:t>
            </a: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7/24/17</a:t>
            </a:fld>
            <a:endParaRPr lang="en-US" dirty="0"/>
          </a:p>
        </p:txBody>
      </p:sp>
      <p:sp>
        <p:nvSpPr>
          <p:cNvPr id="4" name="Slide Image Placeholder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en-US"/>
              <a:t>Naval Engineering Education Consortium</a:t>
            </a:r>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hf sldNum="0" hdr="0" dt="0"/>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dirty="0"/>
          </a:p>
        </p:txBody>
      </p:sp>
      <p:sp>
        <p:nvSpPr>
          <p:cNvPr id="5" name="Footer Placeholder 4"/>
          <p:cNvSpPr>
            <a:spLocks noGrp="1"/>
          </p:cNvSpPr>
          <p:nvPr>
            <p:ph type="ftr" sz="quarter" idx="11"/>
          </p:nvPr>
        </p:nvSpPr>
        <p:spPr/>
        <p:txBody>
          <a:bodyPr/>
          <a:lstStyle/>
          <a:p>
            <a:r>
              <a:rPr lang="en-US"/>
              <a:t>Naval Engineering Education Consortium</a:t>
            </a:r>
            <a:endParaRPr lang="en-US" dirty="0"/>
          </a:p>
        </p:txBody>
      </p:sp>
    </p:spTree>
    <p:extLst>
      <p:ext uri="{BB962C8B-B14F-4D97-AF65-F5344CB8AC3E}">
        <p14:creationId xmlns:p14="http://schemas.microsoft.com/office/powerpoint/2010/main" val="2410307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1" y="8504642"/>
            <a:ext cx="754261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691756" y="7239314"/>
            <a:ext cx="7536656" cy="1323431"/>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691754" y="19075692"/>
            <a:ext cx="7537847"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8690374" y="8504642"/>
            <a:ext cx="7536656"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8690375" y="7239314"/>
            <a:ext cx="7536656" cy="1323431"/>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16693754" y="8504642"/>
            <a:ext cx="7536656"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6687800" y="7524007"/>
            <a:ext cx="75438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24685520" y="7524007"/>
            <a:ext cx="753526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24685520" y="8504642"/>
            <a:ext cx="753526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4685520" y="19155992"/>
            <a:ext cx="753526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24685520" y="20015203"/>
            <a:ext cx="753903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4685520" y="34080183"/>
            <a:ext cx="7535264" cy="1323431"/>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24685520" y="35244595"/>
            <a:ext cx="753903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678141" y="19935403"/>
            <a:ext cx="754261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4449445" y="4511929"/>
            <a:ext cx="23999226" cy="170688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4449445" y="2805049"/>
            <a:ext cx="23999226" cy="170688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4449445" y="621085"/>
            <a:ext cx="23999226" cy="2183964"/>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0" y="8393804"/>
            <a:ext cx="10193458"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691753" y="7368335"/>
            <a:ext cx="1017984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691754" y="24320637"/>
            <a:ext cx="10194648"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0" name="Text Placeholder 5"/>
          <p:cNvSpPr>
            <a:spLocks noGrp="1"/>
          </p:cNvSpPr>
          <p:nvPr>
            <p:ph type="body" sz="quarter" idx="20" hasCustomPrompt="1"/>
          </p:nvPr>
        </p:nvSpPr>
        <p:spPr>
          <a:xfrm>
            <a:off x="706560" y="23337980"/>
            <a:ext cx="1017984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365707" y="28793444"/>
            <a:ext cx="1017865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365707" y="27778559"/>
            <a:ext cx="10178651"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1371661" y="8393804"/>
            <a:ext cx="1017865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1365708" y="7368335"/>
            <a:ext cx="10184606"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2046806" y="7368335"/>
            <a:ext cx="1018202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2046806" y="8393804"/>
            <a:ext cx="10182022"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2046806" y="23295171"/>
            <a:ext cx="10182022" cy="754045"/>
          </a:xfrm>
          <a:prstGeom prst="rect">
            <a:avLst/>
          </a:prstGeom>
          <a:noFill/>
        </p:spPr>
        <p:txBody>
          <a:bodyPr wrap="square" lIns="91436" tIns="91436" rIns="91436" bIns="91436" anchor="ctr" anchorCtr="0">
            <a:spAutoFit/>
          </a:bodyPr>
          <a:lstStyle>
            <a:lvl1pPr marL="0" indent="0" algn="ctr">
              <a:buNone/>
              <a:tabLst/>
              <a:defRPr sz="3700" b="1" u="sng" baseline="0">
                <a:solidFill>
                  <a:schemeClr val="accent5">
                    <a:lumMod val="50000"/>
                  </a:schemeClr>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2043033" y="24209800"/>
            <a:ext cx="10185796"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2046806" y="34586551"/>
            <a:ext cx="1018202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2046807" y="35501183"/>
            <a:ext cx="10185796"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4" name="Text Placeholder 76"/>
          <p:cNvSpPr>
            <a:spLocks noGrp="1"/>
          </p:cNvSpPr>
          <p:nvPr>
            <p:ph type="body" sz="quarter" idx="150" hasCustomPrompt="1"/>
          </p:nvPr>
        </p:nvSpPr>
        <p:spPr>
          <a:xfrm>
            <a:off x="4449445" y="4511929"/>
            <a:ext cx="23999226" cy="170688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65" name="Text Placeholder 76"/>
          <p:cNvSpPr>
            <a:spLocks noGrp="1"/>
          </p:cNvSpPr>
          <p:nvPr>
            <p:ph type="body" sz="quarter" idx="151" hasCustomPrompt="1"/>
          </p:nvPr>
        </p:nvSpPr>
        <p:spPr>
          <a:xfrm>
            <a:off x="4449445" y="2805049"/>
            <a:ext cx="23999226" cy="170688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66" name="Text Placeholder 76"/>
          <p:cNvSpPr>
            <a:spLocks noGrp="1"/>
          </p:cNvSpPr>
          <p:nvPr>
            <p:ph type="body" sz="quarter" idx="153" hasCustomPrompt="1"/>
          </p:nvPr>
        </p:nvSpPr>
        <p:spPr>
          <a:xfrm>
            <a:off x="4449445" y="621085"/>
            <a:ext cx="23999226" cy="2183964"/>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1" y="8282967"/>
            <a:ext cx="754261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 name="Text Placeholder 5"/>
          <p:cNvSpPr>
            <a:spLocks noGrp="1"/>
          </p:cNvSpPr>
          <p:nvPr>
            <p:ph type="body" sz="quarter" idx="11" hasCustomPrompt="1"/>
          </p:nvPr>
        </p:nvSpPr>
        <p:spPr>
          <a:xfrm>
            <a:off x="691756" y="6972805"/>
            <a:ext cx="7536656" cy="1323431"/>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676949" y="20058350"/>
            <a:ext cx="754380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0" name="Text Placeholder 5"/>
          <p:cNvSpPr>
            <a:spLocks noGrp="1"/>
          </p:cNvSpPr>
          <p:nvPr>
            <p:ph type="body" sz="quarter" idx="20" hasCustomPrompt="1"/>
          </p:nvPr>
        </p:nvSpPr>
        <p:spPr>
          <a:xfrm>
            <a:off x="691754" y="19075692"/>
            <a:ext cx="7537847"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8690372" y="8272383"/>
            <a:ext cx="15540036"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2" name="Text Placeholder 5"/>
          <p:cNvSpPr>
            <a:spLocks noGrp="1"/>
          </p:cNvSpPr>
          <p:nvPr>
            <p:ph type="body" sz="quarter" idx="22" hasCustomPrompt="1"/>
          </p:nvPr>
        </p:nvSpPr>
        <p:spPr>
          <a:xfrm>
            <a:off x="8690373" y="7257498"/>
            <a:ext cx="1554003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(header)  MATERIALS &amp; METHODS</a:t>
            </a:r>
          </a:p>
        </p:txBody>
      </p:sp>
      <p:sp>
        <p:nvSpPr>
          <p:cNvPr id="23" name="Text Placeholder 3"/>
          <p:cNvSpPr>
            <a:spLocks noGrp="1"/>
          </p:cNvSpPr>
          <p:nvPr>
            <p:ph type="body" sz="quarter" idx="23" hasCustomPrompt="1"/>
          </p:nvPr>
        </p:nvSpPr>
        <p:spPr>
          <a:xfrm>
            <a:off x="8690373" y="29195385"/>
            <a:ext cx="1554003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4" name="Text Placeholder 5"/>
          <p:cNvSpPr>
            <a:spLocks noGrp="1"/>
          </p:cNvSpPr>
          <p:nvPr>
            <p:ph type="body" sz="quarter" idx="24" hasCustomPrompt="1"/>
          </p:nvPr>
        </p:nvSpPr>
        <p:spPr>
          <a:xfrm>
            <a:off x="8690371" y="28225336"/>
            <a:ext cx="1554003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4679152" y="7257498"/>
            <a:ext cx="753526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4679152" y="8282967"/>
            <a:ext cx="7535264"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7" name="Text Placeholder 5"/>
          <p:cNvSpPr>
            <a:spLocks noGrp="1"/>
          </p:cNvSpPr>
          <p:nvPr>
            <p:ph type="body" sz="quarter" idx="27" hasCustomPrompt="1"/>
          </p:nvPr>
        </p:nvSpPr>
        <p:spPr>
          <a:xfrm>
            <a:off x="24679152" y="19155992"/>
            <a:ext cx="753526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4679152" y="20015203"/>
            <a:ext cx="753903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9" name="Text Placeholder 5"/>
          <p:cNvSpPr>
            <a:spLocks noGrp="1"/>
          </p:cNvSpPr>
          <p:nvPr>
            <p:ph type="body" sz="quarter" idx="29" hasCustomPrompt="1"/>
          </p:nvPr>
        </p:nvSpPr>
        <p:spPr>
          <a:xfrm>
            <a:off x="24679152" y="34067483"/>
            <a:ext cx="7535264" cy="1323431"/>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4679152" y="35249033"/>
            <a:ext cx="753903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4" name="Text Placeholder 76"/>
          <p:cNvSpPr>
            <a:spLocks noGrp="1"/>
          </p:cNvSpPr>
          <p:nvPr>
            <p:ph type="body" sz="quarter" idx="150" hasCustomPrompt="1"/>
          </p:nvPr>
        </p:nvSpPr>
        <p:spPr>
          <a:xfrm>
            <a:off x="4449445" y="4511929"/>
            <a:ext cx="23999226" cy="170688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65" name="Text Placeholder 76"/>
          <p:cNvSpPr>
            <a:spLocks noGrp="1"/>
          </p:cNvSpPr>
          <p:nvPr>
            <p:ph type="body" sz="quarter" idx="151" hasCustomPrompt="1"/>
          </p:nvPr>
        </p:nvSpPr>
        <p:spPr>
          <a:xfrm>
            <a:off x="4449445" y="2805049"/>
            <a:ext cx="23999226" cy="170688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66" name="Text Placeholder 76"/>
          <p:cNvSpPr>
            <a:spLocks noGrp="1"/>
          </p:cNvSpPr>
          <p:nvPr>
            <p:ph type="body" sz="quarter" idx="153" hasCustomPrompt="1"/>
          </p:nvPr>
        </p:nvSpPr>
        <p:spPr>
          <a:xfrm>
            <a:off x="4449445" y="621085"/>
            <a:ext cx="23999226" cy="2183964"/>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389120" y="24871680"/>
            <a:ext cx="24688800" cy="6339840"/>
          </a:xfrm>
        </p:spPr>
        <p:txBody>
          <a:bodyPr anchor="t" anchorCtr="0"/>
          <a:lstStyle>
            <a:lvl1pPr algn="r">
              <a:defRPr sz="15400">
                <a:solidFill>
                  <a:schemeClr val="tx1"/>
                </a:solidFill>
              </a:defRPr>
            </a:lvl1pPr>
          </a:lstStyle>
          <a:p>
            <a:r>
              <a:rPr kumimoji="0" lang="en-US"/>
              <a:t>Click to edit Master title style</a:t>
            </a:r>
          </a:p>
        </p:txBody>
      </p:sp>
      <p:sp>
        <p:nvSpPr>
          <p:cNvPr id="9" name="Subtitle 8"/>
          <p:cNvSpPr>
            <a:spLocks noGrp="1"/>
          </p:cNvSpPr>
          <p:nvPr>
            <p:ph type="subTitle" idx="1"/>
          </p:nvPr>
        </p:nvSpPr>
        <p:spPr>
          <a:xfrm>
            <a:off x="4389120" y="32796480"/>
            <a:ext cx="24688800" cy="3413760"/>
          </a:xfrm>
        </p:spPr>
        <p:txBody>
          <a:bodyPr/>
          <a:lstStyle>
            <a:lvl1pPr marL="0" indent="0" algn="r">
              <a:buNone/>
              <a:defRPr sz="9600">
                <a:solidFill>
                  <a:schemeClr val="tx2"/>
                </a:solidFill>
                <a:latin typeface="+mj-lt"/>
                <a:ea typeface="+mj-ea"/>
                <a:cs typeface="+mj-cs"/>
              </a:defRPr>
            </a:lvl1pPr>
            <a:lvl2pPr marL="2194560" indent="0" algn="ctr">
              <a:buNone/>
            </a:lvl2pPr>
            <a:lvl3pPr marL="4389120" indent="0" algn="ctr">
              <a:buNone/>
            </a:lvl3pPr>
            <a:lvl4pPr marL="6583680" indent="0" algn="ctr">
              <a:buNone/>
            </a:lvl4pPr>
            <a:lvl5pPr marL="8778240" indent="0" algn="ctr">
              <a:buNone/>
            </a:lvl5pPr>
            <a:lvl6pPr marL="10972800" indent="0" algn="ctr">
              <a:buNone/>
            </a:lvl6pPr>
            <a:lvl7pPr marL="13167360" indent="0" algn="ctr">
              <a:buNone/>
            </a:lvl7pPr>
            <a:lvl8pPr marL="15361920" indent="0" algn="ctr">
              <a:buNone/>
            </a:lvl8pPr>
            <a:lvl9pPr marL="17556480" indent="0" algn="ctr">
              <a:buNone/>
            </a:lvl9pPr>
          </a:lstStyle>
          <a:p>
            <a:r>
              <a:rPr kumimoji="0" lang="en-US"/>
              <a:t>Click to edit Master subtitle style</a:t>
            </a:r>
          </a:p>
        </p:txBody>
      </p:sp>
      <p:sp>
        <p:nvSpPr>
          <p:cNvPr id="28" name="Date Placeholder 27"/>
          <p:cNvSpPr>
            <a:spLocks noGrp="1"/>
          </p:cNvSpPr>
          <p:nvPr>
            <p:ph type="dt" sz="half" idx="10"/>
          </p:nvPr>
        </p:nvSpPr>
        <p:spPr>
          <a:xfrm>
            <a:off x="23042880" y="40672512"/>
            <a:ext cx="8229600" cy="2340864"/>
          </a:xfrm>
        </p:spPr>
        <p:txBody>
          <a:bodyPr/>
          <a:lstStyle>
            <a:lvl1pPr>
              <a:defRPr sz="6700"/>
            </a:lvl1pPr>
          </a:lstStyle>
          <a:p>
            <a:pPr eaLnBrk="1" latinLnBrk="0" hangingPunct="1"/>
            <a:fld id="{ACDF6120-F1F0-4C60-9FE9-39AC71A9C79D}" type="datetimeFigureOut">
              <a:rPr lang="en-US" smtClean="0"/>
              <a:pPr eaLnBrk="1" latinLnBrk="0" hangingPunct="1"/>
              <a:t>7/24/17</a:t>
            </a:fld>
            <a:endParaRPr lang="en-US" sz="7700" dirty="0"/>
          </a:p>
        </p:txBody>
      </p:sp>
      <p:sp>
        <p:nvSpPr>
          <p:cNvPr id="17" name="Footer Placeholder 16"/>
          <p:cNvSpPr>
            <a:spLocks noGrp="1"/>
          </p:cNvSpPr>
          <p:nvPr>
            <p:ph type="ftr" sz="quarter" idx="11"/>
          </p:nvPr>
        </p:nvSpPr>
        <p:spPr>
          <a:xfrm>
            <a:off x="10435133" y="40672512"/>
            <a:ext cx="12508992" cy="2340864"/>
          </a:xfrm>
        </p:spPr>
        <p:txBody>
          <a:bodyPr/>
          <a:lstStyle/>
          <a:p>
            <a:endParaRPr kumimoji="0" lang="en-US" dirty="0"/>
          </a:p>
        </p:txBody>
      </p:sp>
      <p:sp>
        <p:nvSpPr>
          <p:cNvPr id="29" name="Slide Number Placeholder 28"/>
          <p:cNvSpPr>
            <a:spLocks noGrp="1"/>
          </p:cNvSpPr>
          <p:nvPr>
            <p:ph type="sldNum" sz="quarter" idx="12"/>
          </p:nvPr>
        </p:nvSpPr>
        <p:spPr>
          <a:xfrm>
            <a:off x="4378147" y="40672512"/>
            <a:ext cx="4389120" cy="2340864"/>
          </a:xfrm>
        </p:spPr>
        <p:txBody>
          <a:bodyPr/>
          <a:lstStyle/>
          <a:p>
            <a:fld id="{EA7C8D44-3667-46F6-9772-CC52308E2A7F}" type="slidenum">
              <a:rPr kumimoji="0" lang="en-US" smtClean="0"/>
              <a:pPr eaLnBrk="1" latinLnBrk="0" hangingPunct="1"/>
              <a:t>‹#›</a:t>
            </a:fld>
            <a:endParaRPr kumimoji="0" lang="en-US" dirty="0"/>
          </a:p>
        </p:txBody>
      </p:sp>
      <p:sp>
        <p:nvSpPr>
          <p:cNvPr id="21" name="Rectangle 20"/>
          <p:cNvSpPr/>
          <p:nvPr/>
        </p:nvSpPr>
        <p:spPr>
          <a:xfrm>
            <a:off x="3257550" y="23347680"/>
            <a:ext cx="26334720" cy="8193024"/>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
        <p:nvSpPr>
          <p:cNvPr id="33" name="Rectangle 32"/>
          <p:cNvSpPr/>
          <p:nvPr/>
        </p:nvSpPr>
        <p:spPr>
          <a:xfrm>
            <a:off x="3291840" y="32308800"/>
            <a:ext cx="26334720" cy="438912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
        <p:nvSpPr>
          <p:cNvPr id="22" name="Rectangle 21"/>
          <p:cNvSpPr/>
          <p:nvPr/>
        </p:nvSpPr>
        <p:spPr>
          <a:xfrm>
            <a:off x="3257550" y="23347680"/>
            <a:ext cx="822960" cy="8193024"/>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
        <p:nvSpPr>
          <p:cNvPr id="32" name="Rectangle 31"/>
          <p:cNvSpPr/>
          <p:nvPr/>
        </p:nvSpPr>
        <p:spPr>
          <a:xfrm>
            <a:off x="3291840" y="32308800"/>
            <a:ext cx="822960" cy="438912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dirty="0"/>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dirty="0"/>
          </a:p>
        </p:txBody>
      </p:sp>
      <p:sp>
        <p:nvSpPr>
          <p:cNvPr id="8" name="Content Placeholder 7"/>
          <p:cNvSpPr>
            <a:spLocks noGrp="1"/>
          </p:cNvSpPr>
          <p:nvPr>
            <p:ph sz="quarter" idx="1"/>
          </p:nvPr>
        </p:nvSpPr>
        <p:spPr>
          <a:xfrm>
            <a:off x="1645920" y="7802880"/>
            <a:ext cx="29626560" cy="31601664"/>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389120" y="19019520"/>
            <a:ext cx="24688800" cy="6827520"/>
          </a:xfrm>
        </p:spPr>
        <p:txBody>
          <a:bodyPr anchor="t" anchorCtr="0"/>
          <a:lstStyle>
            <a:lvl1pPr algn="r">
              <a:buNone/>
              <a:defRPr sz="15400" b="0" cap="none" baseline="0"/>
            </a:lvl1pPr>
          </a:lstStyle>
          <a:p>
            <a:r>
              <a:rPr kumimoji="0" lang="en-US"/>
              <a:t>Click to edit Master title style</a:t>
            </a:r>
          </a:p>
        </p:txBody>
      </p:sp>
      <p:sp>
        <p:nvSpPr>
          <p:cNvPr id="3" name="Text Placeholder 2"/>
          <p:cNvSpPr>
            <a:spLocks noGrp="1"/>
          </p:cNvSpPr>
          <p:nvPr>
            <p:ph type="body" idx="1"/>
          </p:nvPr>
        </p:nvSpPr>
        <p:spPr>
          <a:xfrm>
            <a:off x="4663440" y="27310080"/>
            <a:ext cx="24414480" cy="7315200"/>
          </a:xfrm>
        </p:spPr>
        <p:txBody>
          <a:bodyPr anchor="t" anchorCtr="0"/>
          <a:lstStyle>
            <a:lvl1pPr marL="0" indent="0" algn="r">
              <a:buNone/>
              <a:defRPr sz="9600">
                <a:solidFill>
                  <a:schemeClr val="tx1">
                    <a:tint val="75000"/>
                  </a:schemeClr>
                </a:solidFill>
              </a:defRPr>
            </a:lvl1pPr>
            <a:lvl2pPr>
              <a:buNone/>
              <a:defRPr sz="8600">
                <a:solidFill>
                  <a:schemeClr val="tx1">
                    <a:tint val="75000"/>
                  </a:schemeClr>
                </a:solidFill>
              </a:defRPr>
            </a:lvl2pPr>
            <a:lvl3pPr>
              <a:buNone/>
              <a:defRPr sz="7700">
                <a:solidFill>
                  <a:schemeClr val="tx1">
                    <a:tint val="75000"/>
                  </a:schemeClr>
                </a:solidFill>
              </a:defRPr>
            </a:lvl3pPr>
            <a:lvl4pPr>
              <a:buNone/>
              <a:defRPr sz="6700">
                <a:solidFill>
                  <a:schemeClr val="tx1">
                    <a:tint val="75000"/>
                  </a:schemeClr>
                </a:solidFill>
              </a:defRPr>
            </a:lvl4pPr>
            <a:lvl5pPr>
              <a:buNone/>
              <a:defRPr sz="67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23042880" y="40672512"/>
            <a:ext cx="8229600" cy="2340864"/>
          </a:xfrm>
        </p:spPr>
        <p:txBody>
          <a:bodyPr/>
          <a:lstStyle/>
          <a:p>
            <a:pPr eaLnBrk="1" latinLnBrk="0" hangingPunct="1"/>
            <a:fld id="{ACDF6120-F1F0-4C60-9FE9-39AC71A9C79D}" type="datetimeFigureOut">
              <a:rPr lang="en-US" smtClean="0"/>
              <a:pPr eaLnBrk="1" latinLnBrk="0" hangingPunct="1"/>
              <a:t>7/24/17</a:t>
            </a:fld>
            <a:endParaRPr lang="en-US" dirty="0"/>
          </a:p>
        </p:txBody>
      </p:sp>
      <p:sp>
        <p:nvSpPr>
          <p:cNvPr id="5" name="Footer Placeholder 4"/>
          <p:cNvSpPr>
            <a:spLocks noGrp="1"/>
          </p:cNvSpPr>
          <p:nvPr>
            <p:ph type="ftr" sz="quarter" idx="11"/>
          </p:nvPr>
        </p:nvSpPr>
        <p:spPr>
          <a:xfrm>
            <a:off x="10435133" y="40672512"/>
            <a:ext cx="12508992" cy="2340864"/>
          </a:xfrm>
        </p:spPr>
        <p:txBody>
          <a:bodyPr/>
          <a:lstStyle/>
          <a:p>
            <a:endParaRPr kumimoji="0" lang="en-US" dirty="0"/>
          </a:p>
        </p:txBody>
      </p:sp>
      <p:sp>
        <p:nvSpPr>
          <p:cNvPr id="6" name="Slide Number Placeholder 5"/>
          <p:cNvSpPr>
            <a:spLocks noGrp="1"/>
          </p:cNvSpPr>
          <p:nvPr>
            <p:ph type="sldNum" sz="quarter" idx="12"/>
          </p:nvPr>
        </p:nvSpPr>
        <p:spPr>
          <a:xfrm>
            <a:off x="3851453" y="40672512"/>
            <a:ext cx="5475427" cy="2340864"/>
          </a:xfrm>
        </p:spPr>
        <p:txBody>
          <a:bodyPr/>
          <a:lstStyle/>
          <a:p>
            <a:fld id="{EA7C8D44-3667-46F6-9772-CC52308E2A7F}" type="slidenum">
              <a:rPr kumimoji="0" lang="en-US" smtClean="0"/>
              <a:pPr eaLnBrk="1" latinLnBrk="0" hangingPunct="1"/>
              <a:t>‹#›</a:t>
            </a:fld>
            <a:endParaRPr kumimoji="0" lang="en-US" dirty="0"/>
          </a:p>
        </p:txBody>
      </p:sp>
      <p:sp>
        <p:nvSpPr>
          <p:cNvPr id="7" name="Rectangle 6"/>
          <p:cNvSpPr/>
          <p:nvPr/>
        </p:nvSpPr>
        <p:spPr>
          <a:xfrm>
            <a:off x="3291840" y="18044160"/>
            <a:ext cx="26334720" cy="8193024"/>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
        <p:nvSpPr>
          <p:cNvPr id="8" name="Rectangle 7"/>
          <p:cNvSpPr/>
          <p:nvPr/>
        </p:nvSpPr>
        <p:spPr>
          <a:xfrm>
            <a:off x="3291840" y="18044160"/>
            <a:ext cx="822960" cy="8193024"/>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645920" y="1463040"/>
            <a:ext cx="29626560" cy="5852160"/>
          </a:xfrm>
        </p:spPr>
        <p:txBody>
          <a:bodyPr/>
          <a:lstStyle/>
          <a:p>
            <a:r>
              <a:rPr kumimoji="0" lang="en-US"/>
              <a:t>Click to edit Master title style</a:t>
            </a:r>
          </a:p>
        </p:txBody>
      </p:sp>
      <p:sp>
        <p:nvSpPr>
          <p:cNvPr id="5" name="Date Placeholder 4"/>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a:p>
        </p:txBody>
      </p:sp>
      <p:sp>
        <p:nvSpPr>
          <p:cNvPr id="9" name="Content Placeholder 8"/>
          <p:cNvSpPr>
            <a:spLocks noGrp="1"/>
          </p:cNvSpPr>
          <p:nvPr>
            <p:ph sz="quarter" idx="1"/>
          </p:nvPr>
        </p:nvSpPr>
        <p:spPr>
          <a:xfrm>
            <a:off x="1645920" y="7802880"/>
            <a:ext cx="14549933" cy="31601664"/>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16675913" y="7783373"/>
            <a:ext cx="14549933" cy="31601664"/>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45920" y="1463040"/>
            <a:ext cx="29626560" cy="585216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1645920" y="8229600"/>
            <a:ext cx="14544677" cy="4389120"/>
          </a:xfrm>
          <a:noFill/>
          <a:ln>
            <a:noFill/>
          </a:ln>
        </p:spPr>
        <p:txBody>
          <a:bodyPr lIns="438912" anchor="b" anchorCtr="0">
            <a:noAutofit/>
          </a:bodyPr>
          <a:lstStyle>
            <a:lvl1pPr marL="0" indent="0">
              <a:buNone/>
              <a:defRPr sz="11500" b="1">
                <a:solidFill>
                  <a:schemeClr val="accent2"/>
                </a:solidFill>
              </a:defRPr>
            </a:lvl1pPr>
            <a:lvl2pPr>
              <a:buNone/>
              <a:defRPr sz="9600" b="1"/>
            </a:lvl2pPr>
            <a:lvl3pPr>
              <a:buNone/>
              <a:defRPr sz="8600" b="1"/>
            </a:lvl3pPr>
            <a:lvl4pPr>
              <a:buNone/>
              <a:defRPr sz="7700" b="1"/>
            </a:lvl4pPr>
            <a:lvl5pPr>
              <a:buNone/>
              <a:defRPr sz="77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16733522" y="8290560"/>
            <a:ext cx="14550390" cy="4389120"/>
          </a:xfrm>
          <a:noFill/>
          <a:ln>
            <a:noFill/>
          </a:ln>
        </p:spPr>
        <p:txBody>
          <a:bodyPr lIns="438912" anchor="b" anchorCtr="0"/>
          <a:lstStyle>
            <a:lvl1pPr marL="0" indent="0">
              <a:buNone/>
              <a:defRPr sz="11500" b="1">
                <a:solidFill>
                  <a:schemeClr val="accent2"/>
                </a:solidFill>
              </a:defRPr>
            </a:lvl1pPr>
            <a:lvl2pPr>
              <a:buNone/>
              <a:defRPr sz="9600" b="1"/>
            </a:lvl2pPr>
            <a:lvl3pPr>
              <a:buNone/>
              <a:defRPr sz="8600" b="1"/>
            </a:lvl3pPr>
            <a:lvl4pPr>
              <a:buNone/>
              <a:defRPr sz="7700" b="1"/>
            </a:lvl4pPr>
            <a:lvl5pPr>
              <a:buNone/>
              <a:defRPr sz="77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a:p>
        </p:txBody>
      </p:sp>
      <p:sp>
        <p:nvSpPr>
          <p:cNvPr id="11" name="Content Placeholder 10"/>
          <p:cNvSpPr>
            <a:spLocks noGrp="1"/>
          </p:cNvSpPr>
          <p:nvPr>
            <p:ph sz="quarter" idx="2"/>
          </p:nvPr>
        </p:nvSpPr>
        <p:spPr>
          <a:xfrm>
            <a:off x="1645920" y="13655040"/>
            <a:ext cx="14538960" cy="2584704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16733520" y="13655040"/>
            <a:ext cx="14538960" cy="2584704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645920" y="1463040"/>
            <a:ext cx="29626560" cy="585216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a:p>
        </p:txBody>
      </p:sp>
      <p:sp>
        <p:nvSpPr>
          <p:cNvPr id="6" name="Isosceles Triangle 5"/>
          <p:cNvSpPr>
            <a:spLocks noChangeAspect="1"/>
          </p:cNvSpPr>
          <p:nvPr/>
        </p:nvSpPr>
        <p:spPr>
          <a:xfrm rot="5400000">
            <a:off x="1241573" y="41560280"/>
            <a:ext cx="1221434" cy="43313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a:p>
        </p:txBody>
      </p:sp>
      <p:sp>
        <p:nvSpPr>
          <p:cNvPr id="5" name="Straight Connector 4"/>
          <p:cNvSpPr>
            <a:spLocks noChangeShapeType="1"/>
          </p:cNvSpPr>
          <p:nvPr/>
        </p:nvSpPr>
        <p:spPr bwMode="auto">
          <a:xfrm>
            <a:off x="1645920" y="40660320"/>
            <a:ext cx="296265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438912" tIns="219456" rIns="438912" bIns="219456" anchor="t" compatLnSpc="1"/>
          <a:lstStyle/>
          <a:p>
            <a:endParaRPr kumimoji="0" lang="en-US"/>
          </a:p>
        </p:txBody>
      </p:sp>
      <p:sp>
        <p:nvSpPr>
          <p:cNvPr id="6" name="Isosceles Triangle 5"/>
          <p:cNvSpPr>
            <a:spLocks noChangeAspect="1"/>
          </p:cNvSpPr>
          <p:nvPr/>
        </p:nvSpPr>
        <p:spPr>
          <a:xfrm rot="5400000">
            <a:off x="1241573" y="41560280"/>
            <a:ext cx="1221434" cy="43313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768560" y="1950720"/>
            <a:ext cx="9052560" cy="5364480"/>
          </a:xfrm>
        </p:spPr>
        <p:txBody>
          <a:bodyPr anchor="b" anchorCtr="0">
            <a:noAutofit/>
          </a:bodyPr>
          <a:lstStyle>
            <a:lvl1pPr algn="l">
              <a:buNone/>
              <a:defRPr sz="9600" b="1">
                <a:solidFill>
                  <a:schemeClr val="tx2"/>
                </a:solidFill>
                <a:latin typeface="+mn-lt"/>
                <a:ea typeface="+mn-ea"/>
                <a:cs typeface="+mn-cs"/>
              </a:defRPr>
            </a:lvl1pPr>
          </a:lstStyle>
          <a:p>
            <a:r>
              <a:rPr kumimoji="0" lang="en-US"/>
              <a:t>Click to edit Master title style</a:t>
            </a:r>
          </a:p>
        </p:txBody>
      </p:sp>
      <p:sp>
        <p:nvSpPr>
          <p:cNvPr id="3" name="Text Placeholder 2"/>
          <p:cNvSpPr>
            <a:spLocks noGrp="1"/>
          </p:cNvSpPr>
          <p:nvPr>
            <p:ph type="body" idx="2"/>
          </p:nvPr>
        </p:nvSpPr>
        <p:spPr>
          <a:xfrm>
            <a:off x="22768560" y="7802883"/>
            <a:ext cx="9052560" cy="30998163"/>
          </a:xfrm>
        </p:spPr>
        <p:txBody>
          <a:bodyPr/>
          <a:lstStyle>
            <a:lvl1pPr marL="0" indent="0">
              <a:lnSpc>
                <a:spcPts val="10560"/>
              </a:lnSpc>
              <a:spcAft>
                <a:spcPts val="4800"/>
              </a:spcAft>
              <a:buNone/>
              <a:defRPr sz="7700">
                <a:solidFill>
                  <a:schemeClr val="tx2"/>
                </a:solidFill>
              </a:defRPr>
            </a:lvl1pPr>
            <a:lvl2pPr>
              <a:buNone/>
              <a:defRPr sz="5800"/>
            </a:lvl2pPr>
            <a:lvl3pPr>
              <a:buNone/>
              <a:defRPr sz="4800"/>
            </a:lvl3pPr>
            <a:lvl4pPr>
              <a:buNone/>
              <a:defRPr sz="4300"/>
            </a:lvl4pPr>
            <a:lvl5pPr>
              <a:buNone/>
              <a:defRPr sz="43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a:p>
        </p:txBody>
      </p:sp>
      <p:sp>
        <p:nvSpPr>
          <p:cNvPr id="8" name="Straight Connector 7"/>
          <p:cNvSpPr>
            <a:spLocks noChangeShapeType="1"/>
          </p:cNvSpPr>
          <p:nvPr/>
        </p:nvSpPr>
        <p:spPr bwMode="auto">
          <a:xfrm>
            <a:off x="1645920" y="40660320"/>
            <a:ext cx="296265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438912" tIns="219456" rIns="438912" bIns="219456" anchor="t" compatLnSpc="1"/>
          <a:lstStyle/>
          <a:p>
            <a:endParaRPr kumimoji="0" lang="en-US"/>
          </a:p>
        </p:txBody>
      </p:sp>
      <p:sp>
        <p:nvSpPr>
          <p:cNvPr id="10" name="Straight Connector 9"/>
          <p:cNvSpPr>
            <a:spLocks noChangeShapeType="1"/>
          </p:cNvSpPr>
          <p:nvPr/>
        </p:nvSpPr>
        <p:spPr bwMode="auto">
          <a:xfrm rot="5400000">
            <a:off x="2929266" y="21275040"/>
            <a:ext cx="38624256" cy="0"/>
          </a:xfrm>
          <a:prstGeom prst="line">
            <a:avLst/>
          </a:prstGeom>
          <a:noFill/>
          <a:ln w="9525" cap="flat" cmpd="sng" algn="ctr">
            <a:solidFill>
              <a:schemeClr val="accent2"/>
            </a:solidFill>
            <a:prstDash val="dash"/>
            <a:round/>
            <a:headEnd type="none" w="med" len="med"/>
            <a:tailEnd type="none" w="med" len="med"/>
          </a:ln>
          <a:effectLst/>
        </p:spPr>
        <p:txBody>
          <a:bodyPr vert="horz" wrap="square" lIns="438912" tIns="219456" rIns="438912" bIns="219456" anchor="t" compatLnSpc="1"/>
          <a:lstStyle/>
          <a:p>
            <a:endParaRPr kumimoji="0" lang="en-US" dirty="0"/>
          </a:p>
        </p:txBody>
      </p:sp>
      <p:sp>
        <p:nvSpPr>
          <p:cNvPr id="9" name="Isosceles Triangle 8"/>
          <p:cNvSpPr>
            <a:spLocks noChangeAspect="1"/>
          </p:cNvSpPr>
          <p:nvPr/>
        </p:nvSpPr>
        <p:spPr>
          <a:xfrm rot="5400000">
            <a:off x="1241573" y="41560280"/>
            <a:ext cx="1221434" cy="43313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
        <p:nvSpPr>
          <p:cNvPr id="12" name="Content Placeholder 11"/>
          <p:cNvSpPr>
            <a:spLocks noGrp="1"/>
          </p:cNvSpPr>
          <p:nvPr>
            <p:ph sz="quarter" idx="1"/>
          </p:nvPr>
        </p:nvSpPr>
        <p:spPr>
          <a:xfrm>
            <a:off x="1097280" y="1950720"/>
            <a:ext cx="20574000" cy="36576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0" y="3205479"/>
            <a:ext cx="29626560" cy="4318003"/>
          </a:xfrm>
          <a:ln>
            <a:solidFill>
              <a:schemeClr val="accent1"/>
            </a:solidFill>
          </a:ln>
        </p:spPr>
        <p:txBody>
          <a:bodyPr lIns="1316736" anchor="ctr"/>
          <a:lstStyle>
            <a:lvl1pPr algn="r">
              <a:buNone/>
              <a:defRPr sz="9600" b="0">
                <a:solidFill>
                  <a:schemeClr val="tx1"/>
                </a:solidFill>
              </a:defRPr>
            </a:lvl1pPr>
          </a:lstStyle>
          <a:p>
            <a:r>
              <a:rPr kumimoji="0" lang="en-US"/>
              <a:t>Click to edit Master title style</a:t>
            </a:r>
          </a:p>
        </p:txBody>
      </p:sp>
      <p:sp>
        <p:nvSpPr>
          <p:cNvPr id="3" name="Picture Placeholder 2"/>
          <p:cNvSpPr>
            <a:spLocks noGrp="1"/>
          </p:cNvSpPr>
          <p:nvPr>
            <p:ph type="pic" idx="1"/>
          </p:nvPr>
        </p:nvSpPr>
        <p:spPr>
          <a:xfrm>
            <a:off x="1645920" y="12192000"/>
            <a:ext cx="29626560" cy="27329587"/>
          </a:xfrm>
          <a:solidFill>
            <a:schemeClr val="tx1">
              <a:shade val="50000"/>
            </a:schemeClr>
          </a:solidFill>
          <a:ln>
            <a:noFill/>
          </a:ln>
          <a:effectLst/>
        </p:spPr>
        <p:txBody>
          <a:bodyPr/>
          <a:lstStyle>
            <a:lvl1pPr marL="0" indent="0">
              <a:spcBef>
                <a:spcPts val="2880"/>
              </a:spcBef>
              <a:buNone/>
              <a:defRPr sz="154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1645920" y="7802880"/>
            <a:ext cx="29626560" cy="3413760"/>
          </a:xfrm>
        </p:spPr>
        <p:txBody>
          <a:bodyPr anchor="ctr" anchorCtr="0"/>
          <a:lstStyle>
            <a:lvl1pPr marL="0" indent="0" algn="l">
              <a:buFontTx/>
              <a:buNone/>
              <a:defRPr sz="6700"/>
            </a:lvl1pPr>
            <a:lvl2pPr>
              <a:defRPr sz="5800"/>
            </a:lvl2pPr>
            <a:lvl3pPr>
              <a:defRPr sz="4800"/>
            </a:lvl3pPr>
            <a:lvl4pPr>
              <a:defRPr sz="4300"/>
            </a:lvl4pPr>
            <a:lvl5pPr>
              <a:defRPr sz="43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a:p>
        </p:txBody>
      </p:sp>
      <p:sp>
        <p:nvSpPr>
          <p:cNvPr id="8" name="Straight Connector 7"/>
          <p:cNvSpPr>
            <a:spLocks noChangeShapeType="1"/>
          </p:cNvSpPr>
          <p:nvPr/>
        </p:nvSpPr>
        <p:spPr bwMode="auto">
          <a:xfrm>
            <a:off x="1645920" y="40660320"/>
            <a:ext cx="296265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438912" tIns="219456" rIns="438912" bIns="219456" anchor="t" compatLnSpc="1"/>
          <a:lstStyle/>
          <a:p>
            <a:endParaRPr kumimoji="0" lang="en-US"/>
          </a:p>
        </p:txBody>
      </p:sp>
      <p:sp>
        <p:nvSpPr>
          <p:cNvPr id="9" name="Isosceles Triangle 8"/>
          <p:cNvSpPr>
            <a:spLocks noChangeAspect="1"/>
          </p:cNvSpPr>
          <p:nvPr/>
        </p:nvSpPr>
        <p:spPr>
          <a:xfrm rot="5400000">
            <a:off x="1241573" y="41560280"/>
            <a:ext cx="1221434" cy="43313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
        <p:nvSpPr>
          <p:cNvPr id="10" name="Rectangle 9"/>
          <p:cNvSpPr/>
          <p:nvPr/>
        </p:nvSpPr>
        <p:spPr>
          <a:xfrm>
            <a:off x="1645920" y="3205478"/>
            <a:ext cx="658368" cy="438912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5840" y="1757686"/>
            <a:ext cx="7406640" cy="37449760"/>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645920" y="1757686"/>
            <a:ext cx="21671280" cy="37449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eaLnBrk="1" latinLnBrk="0" hangingPunct="1"/>
            <a:fld id="{ACDF6120-F1F0-4C60-9FE9-39AC71A9C79D}" type="datetimeFigureOut">
              <a:rPr lang="en-US" smtClean="0"/>
              <a:pPr eaLnBrk="1" latinLnBrk="0" hangingPunct="1"/>
              <a:t>7/24/17</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EA7C8D44-3667-46F6-9772-CC52308E2A7F}" type="slidenum">
              <a:rPr kumimoji="0" lang="en-US" smtClean="0"/>
              <a:pPr eaLnBrk="1" latinLnBrk="0" hangingPunct="1"/>
              <a:t>‹#›</a:t>
            </a:fld>
            <a:endParaRPr kumimoji="0" lang="en-US"/>
          </a:p>
        </p:txBody>
      </p:sp>
      <p:sp>
        <p:nvSpPr>
          <p:cNvPr id="7" name="Straight Connector 6"/>
          <p:cNvSpPr>
            <a:spLocks noChangeShapeType="1"/>
          </p:cNvSpPr>
          <p:nvPr/>
        </p:nvSpPr>
        <p:spPr bwMode="auto">
          <a:xfrm>
            <a:off x="1645920" y="40660320"/>
            <a:ext cx="296265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438912" tIns="219456" rIns="438912" bIns="219456" anchor="t" compatLnSpc="1"/>
          <a:lstStyle/>
          <a:p>
            <a:endParaRPr kumimoji="0" lang="en-US"/>
          </a:p>
        </p:txBody>
      </p:sp>
      <p:sp>
        <p:nvSpPr>
          <p:cNvPr id="8" name="Isosceles Triangle 7"/>
          <p:cNvSpPr>
            <a:spLocks noChangeAspect="1"/>
          </p:cNvSpPr>
          <p:nvPr/>
        </p:nvSpPr>
        <p:spPr>
          <a:xfrm rot="5400000">
            <a:off x="1241573" y="41560280"/>
            <a:ext cx="1221434" cy="43313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
        <p:nvSpPr>
          <p:cNvPr id="9" name="Straight Connector 8"/>
          <p:cNvSpPr>
            <a:spLocks noChangeShapeType="1"/>
          </p:cNvSpPr>
          <p:nvPr/>
        </p:nvSpPr>
        <p:spPr bwMode="auto">
          <a:xfrm rot="5400000">
            <a:off x="4873561" y="20492493"/>
            <a:ext cx="37453824" cy="0"/>
          </a:xfrm>
          <a:prstGeom prst="line">
            <a:avLst/>
          </a:prstGeom>
          <a:noFill/>
          <a:ln w="9525" cap="flat" cmpd="sng" algn="ctr">
            <a:solidFill>
              <a:schemeClr val="accent2"/>
            </a:solidFill>
            <a:prstDash val="dash"/>
            <a:round/>
            <a:headEnd type="none" w="med" len="med"/>
            <a:tailEnd type="none" w="med" len="med"/>
          </a:ln>
          <a:effectLst/>
        </p:spPr>
        <p:txBody>
          <a:bodyPr vert="horz" wrap="square" lIns="438912" tIns="219456" rIns="438912" bIns="219456" anchor="t" compatLnSpc="1"/>
          <a:lstStyle/>
          <a:p>
            <a:endParaRPr kumimoji="0"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1" y="8504642"/>
            <a:ext cx="754261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691756" y="7239314"/>
            <a:ext cx="7536656" cy="1323431"/>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691754" y="19075692"/>
            <a:ext cx="7537847"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8690374" y="8504642"/>
            <a:ext cx="7536656"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8690375" y="7239314"/>
            <a:ext cx="7536656" cy="1323431"/>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16693754" y="8504642"/>
            <a:ext cx="7536656"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6687800" y="7524007"/>
            <a:ext cx="75438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24685520" y="7524007"/>
            <a:ext cx="753526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24685520" y="8504642"/>
            <a:ext cx="753526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4685520" y="19155992"/>
            <a:ext cx="753526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24685520" y="20015203"/>
            <a:ext cx="753903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4685520" y="34080183"/>
            <a:ext cx="7535264" cy="1323431"/>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24685520" y="35244595"/>
            <a:ext cx="753903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678141" y="19935403"/>
            <a:ext cx="754261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4449445" y="4511929"/>
            <a:ext cx="23999226" cy="170688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4449445" y="2805049"/>
            <a:ext cx="23999226" cy="170688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4449445" y="621085"/>
            <a:ext cx="23999226" cy="2183964"/>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image" Target="../media/image2.wmf"/><Relationship Id="rId12" Type="http://schemas.openxmlformats.org/officeDocument/2006/relationships/oleObject" Target="../embeddings/oleObject3.bin"/><Relationship Id="rId13" Type="http://schemas.openxmlformats.org/officeDocument/2006/relationships/image" Target="../media/image3.wmf"/><Relationship Id="rId14" Type="http://schemas.openxmlformats.org/officeDocument/2006/relationships/image" Target="../media/image9.png"/><Relationship Id="rId15" Type="http://schemas.openxmlformats.org/officeDocument/2006/relationships/oleObject" Target="../embeddings/oleObject4.bin"/><Relationship Id="rId16" Type="http://schemas.openxmlformats.org/officeDocument/2006/relationships/image" Target="../media/image4.wmf"/><Relationship Id="rId17" Type="http://schemas.openxmlformats.org/officeDocument/2006/relationships/hyperlink" Target="http://www.facebook.com/pages/PosterPresentationscom/217914411419?v=app_4949752878&amp;ref=ts" TargetMode="External"/><Relationship Id="rId18" Type="http://schemas.openxmlformats.org/officeDocument/2006/relationships/image" Target="../media/image10.jpeg"/><Relationship Id="rId1" Type="http://schemas.openxmlformats.org/officeDocument/2006/relationships/slideLayout" Target="../slideLayouts/slideLayout1.xml"/><Relationship Id="rId2" Type="http://schemas.openxmlformats.org/officeDocument/2006/relationships/theme" Target="../theme/theme1.xml"/><Relationship Id="rId3" Type="http://schemas.openxmlformats.org/officeDocument/2006/relationships/vmlDrawing" Target="../drawings/vmlDrawing1.vml"/><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oleObject" Target="../embeddings/oleObject1.bin"/><Relationship Id="rId9" Type="http://schemas.openxmlformats.org/officeDocument/2006/relationships/image" Target="../media/image1.wmf"/><Relationship Id="rId10" Type="http://schemas.openxmlformats.org/officeDocument/2006/relationships/oleObject" Target="../embeddings/oleObject2.bin"/></Relationships>
</file>

<file path=ppt/slideMasters/_rels/slideMaster2.xml.rels><?xml version="1.0" encoding="UTF-8" standalone="yes"?>
<Relationships xmlns="http://schemas.openxmlformats.org/package/2006/relationships"><Relationship Id="rId11" Type="http://schemas.openxmlformats.org/officeDocument/2006/relationships/image" Target="../media/image5.png"/><Relationship Id="rId12" Type="http://schemas.openxmlformats.org/officeDocument/2006/relationships/image" Target="../media/image6.png"/><Relationship Id="rId13" Type="http://schemas.openxmlformats.org/officeDocument/2006/relationships/image" Target="../media/image7.png"/><Relationship Id="rId14" Type="http://schemas.openxmlformats.org/officeDocument/2006/relationships/image" Target="../media/image8.png"/><Relationship Id="rId15" Type="http://schemas.openxmlformats.org/officeDocument/2006/relationships/oleObject" Target="../embeddings/oleObject7.bin"/><Relationship Id="rId16" Type="http://schemas.openxmlformats.org/officeDocument/2006/relationships/image" Target="../media/image1.wmf"/><Relationship Id="rId17" Type="http://schemas.openxmlformats.org/officeDocument/2006/relationships/oleObject" Target="../embeddings/oleObject8.bin"/><Relationship Id="rId18" Type="http://schemas.openxmlformats.org/officeDocument/2006/relationships/image" Target="../media/image2.wmf"/><Relationship Id="rId1" Type="http://schemas.openxmlformats.org/officeDocument/2006/relationships/slideLayout" Target="../slideLayouts/slideLayout2.xml"/><Relationship Id="rId2" Type="http://schemas.openxmlformats.org/officeDocument/2006/relationships/theme" Target="../theme/theme2.xml"/><Relationship Id="rId3" Type="http://schemas.openxmlformats.org/officeDocument/2006/relationships/vmlDrawing" Target="../drawings/vmlDrawing2.vml"/><Relationship Id="rId4" Type="http://schemas.openxmlformats.org/officeDocument/2006/relationships/oleObject" Target="../embeddings/oleObject5.bin"/><Relationship Id="rId5" Type="http://schemas.openxmlformats.org/officeDocument/2006/relationships/image" Target="../media/image3.wmf"/><Relationship Id="rId6" Type="http://schemas.openxmlformats.org/officeDocument/2006/relationships/image" Target="../media/image9.png"/><Relationship Id="rId7" Type="http://schemas.openxmlformats.org/officeDocument/2006/relationships/oleObject" Target="../embeddings/oleObject6.bin"/><Relationship Id="rId8" Type="http://schemas.openxmlformats.org/officeDocument/2006/relationships/image" Target="../media/image4.wmf"/><Relationship Id="rId9" Type="http://schemas.openxmlformats.org/officeDocument/2006/relationships/hyperlink" Target="http://www.facebook.com/pages/PosterPresentationscom/217914411419?v=app_4949752878&amp;ref=ts" TargetMode="External"/><Relationship Id="rId10" Type="http://schemas.openxmlformats.org/officeDocument/2006/relationships/image" Target="../media/image10.jpeg"/></Relationships>
</file>

<file path=ppt/slideMasters/_rels/slideMaster3.xml.rels><?xml version="1.0" encoding="UTF-8" standalone="yes"?>
<Relationships xmlns="http://schemas.openxmlformats.org/package/2006/relationships"><Relationship Id="rId11" Type="http://schemas.openxmlformats.org/officeDocument/2006/relationships/image" Target="../media/image5.png"/><Relationship Id="rId12" Type="http://schemas.openxmlformats.org/officeDocument/2006/relationships/image" Target="../media/image6.png"/><Relationship Id="rId13" Type="http://schemas.openxmlformats.org/officeDocument/2006/relationships/image" Target="../media/image7.png"/><Relationship Id="rId14" Type="http://schemas.openxmlformats.org/officeDocument/2006/relationships/image" Target="../media/image8.png"/><Relationship Id="rId15" Type="http://schemas.openxmlformats.org/officeDocument/2006/relationships/oleObject" Target="../embeddings/oleObject11.bin"/><Relationship Id="rId16" Type="http://schemas.openxmlformats.org/officeDocument/2006/relationships/image" Target="../media/image1.wmf"/><Relationship Id="rId17" Type="http://schemas.openxmlformats.org/officeDocument/2006/relationships/oleObject" Target="../embeddings/oleObject12.bin"/><Relationship Id="rId18" Type="http://schemas.openxmlformats.org/officeDocument/2006/relationships/image" Target="../media/image2.wmf"/><Relationship Id="rId1" Type="http://schemas.openxmlformats.org/officeDocument/2006/relationships/slideLayout" Target="../slideLayouts/slideLayout3.xml"/><Relationship Id="rId2" Type="http://schemas.openxmlformats.org/officeDocument/2006/relationships/theme" Target="../theme/theme3.xml"/><Relationship Id="rId3" Type="http://schemas.openxmlformats.org/officeDocument/2006/relationships/vmlDrawing" Target="../drawings/vmlDrawing3.vml"/><Relationship Id="rId4" Type="http://schemas.openxmlformats.org/officeDocument/2006/relationships/oleObject" Target="../embeddings/oleObject9.bin"/><Relationship Id="rId5" Type="http://schemas.openxmlformats.org/officeDocument/2006/relationships/image" Target="../media/image3.wmf"/><Relationship Id="rId6" Type="http://schemas.openxmlformats.org/officeDocument/2006/relationships/image" Target="../media/image9.png"/><Relationship Id="rId7" Type="http://schemas.openxmlformats.org/officeDocument/2006/relationships/oleObject" Target="../embeddings/oleObject10.bin"/><Relationship Id="rId8" Type="http://schemas.openxmlformats.org/officeDocument/2006/relationships/image" Target="../media/image4.wmf"/><Relationship Id="rId9" Type="http://schemas.openxmlformats.org/officeDocument/2006/relationships/hyperlink" Target="http://www.facebook.com/pages/PosterPresentationscom/217914411419?v=app_4949752878&amp;ref=ts" TargetMode="External"/><Relationship Id="rId10" Type="http://schemas.openxmlformats.org/officeDocument/2006/relationships/image" Target="../media/image10.jpeg"/></Relationships>
</file>

<file path=ppt/slideMasters/_rels/slideMaster4.xml.rels><?xml version="1.0" encoding="UTF-8" standalone="yes"?>
<Relationships xmlns="http://schemas.openxmlformats.org/package/2006/relationships"><Relationship Id="rId20" Type="http://schemas.openxmlformats.org/officeDocument/2006/relationships/image" Target="../media/image1.wmf"/><Relationship Id="rId21" Type="http://schemas.openxmlformats.org/officeDocument/2006/relationships/oleObject" Target="../embeddings/oleObject14.bin"/><Relationship Id="rId22" Type="http://schemas.openxmlformats.org/officeDocument/2006/relationships/image" Target="../media/image2.wmf"/><Relationship Id="rId23" Type="http://schemas.openxmlformats.org/officeDocument/2006/relationships/oleObject" Target="../embeddings/oleObject15.bin"/><Relationship Id="rId24" Type="http://schemas.openxmlformats.org/officeDocument/2006/relationships/image" Target="../media/image3.wmf"/><Relationship Id="rId25" Type="http://schemas.openxmlformats.org/officeDocument/2006/relationships/image" Target="../media/image9.png"/><Relationship Id="rId26" Type="http://schemas.openxmlformats.org/officeDocument/2006/relationships/oleObject" Target="../embeddings/oleObject16.bin"/><Relationship Id="rId27" Type="http://schemas.openxmlformats.org/officeDocument/2006/relationships/image" Target="../media/image4.wmf"/><Relationship Id="rId28" Type="http://schemas.openxmlformats.org/officeDocument/2006/relationships/hyperlink" Target="http://www.facebook.com/pages/PosterPresentationscom/217914411419?v=app_4949752878&amp;ref=ts" TargetMode="External"/><Relationship Id="rId29" Type="http://schemas.openxmlformats.org/officeDocument/2006/relationships/image" Target="../media/image10.jpeg"/><Relationship Id="rId1" Type="http://schemas.openxmlformats.org/officeDocument/2006/relationships/slideLayout" Target="../slideLayouts/slideLayout4.xml"/><Relationship Id="rId2" Type="http://schemas.openxmlformats.org/officeDocument/2006/relationships/slideLayout" Target="../slideLayouts/slideLayout5.xml"/><Relationship Id="rId3" Type="http://schemas.openxmlformats.org/officeDocument/2006/relationships/slideLayout" Target="../slideLayouts/slideLayout6.xml"/><Relationship Id="rId4" Type="http://schemas.openxmlformats.org/officeDocument/2006/relationships/slideLayout" Target="../slideLayouts/slideLayout7.xml"/><Relationship Id="rId5" Type="http://schemas.openxmlformats.org/officeDocument/2006/relationships/slideLayout" Target="../slideLayouts/slideLayout8.xml"/><Relationship Id="rId30" Type="http://schemas.openxmlformats.org/officeDocument/2006/relationships/image" Target="../media/image12.png"/><Relationship Id="rId31" Type="http://schemas.openxmlformats.org/officeDocument/2006/relationships/image" Target="../media/image13.png"/><Relationship Id="rId32" Type="http://schemas.openxmlformats.org/officeDocument/2006/relationships/image" Target="../media/image14.png"/><Relationship Id="rId9" Type="http://schemas.openxmlformats.org/officeDocument/2006/relationships/slideLayout" Target="../slideLayouts/slideLayout12.xml"/><Relationship Id="rId6" Type="http://schemas.openxmlformats.org/officeDocument/2006/relationships/slideLayout" Target="../slideLayouts/slideLayout9.xml"/><Relationship Id="rId7" Type="http://schemas.openxmlformats.org/officeDocument/2006/relationships/slideLayout" Target="../slideLayouts/slideLayout10.xml"/><Relationship Id="rId8" Type="http://schemas.openxmlformats.org/officeDocument/2006/relationships/slideLayout" Target="../slideLayouts/slideLayout11.xml"/><Relationship Id="rId33" Type="http://schemas.openxmlformats.org/officeDocument/2006/relationships/image" Target="../media/image15.png"/><Relationship Id="rId10" Type="http://schemas.openxmlformats.org/officeDocument/2006/relationships/slideLayout" Target="../slideLayouts/slideLayout13.xml"/><Relationship Id="rId11" Type="http://schemas.openxmlformats.org/officeDocument/2006/relationships/slideLayout" Target="../slideLayouts/slideLayout14.xml"/><Relationship Id="rId12" Type="http://schemas.openxmlformats.org/officeDocument/2006/relationships/slideLayout" Target="../slideLayouts/slideLayout15.xml"/><Relationship Id="rId13" Type="http://schemas.openxmlformats.org/officeDocument/2006/relationships/theme" Target="../theme/theme4.xml"/><Relationship Id="rId14" Type="http://schemas.openxmlformats.org/officeDocument/2006/relationships/vmlDrawing" Target="../drawings/vmlDrawing4.vml"/><Relationship Id="rId15" Type="http://schemas.openxmlformats.org/officeDocument/2006/relationships/image" Target="../media/image5.png"/><Relationship Id="rId16" Type="http://schemas.openxmlformats.org/officeDocument/2006/relationships/image" Target="../media/image6.png"/><Relationship Id="rId17" Type="http://schemas.openxmlformats.org/officeDocument/2006/relationships/image" Target="../media/image7.png"/><Relationship Id="rId18" Type="http://schemas.openxmlformats.org/officeDocument/2006/relationships/image" Target="../media/image8.png"/><Relationship Id="rId19" Type="http://schemas.openxmlformats.org/officeDocument/2006/relationships/oleObject" Target="../embeddings/oleObject13.bin"/></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32918400" cy="64008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6400801"/>
            <a:ext cx="32918400" cy="60959"/>
          </a:xfrm>
          <a:prstGeom prst="rect">
            <a:avLst/>
          </a:prstGeom>
          <a:solidFill>
            <a:schemeClr val="accent5">
              <a:lumMod val="50000"/>
            </a:schemeClr>
          </a:solidFill>
          <a:ln w="152400">
            <a:solidFill>
              <a:schemeClr val="accent5">
                <a:lumMod val="50000"/>
              </a:schemeClr>
            </a:solid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175479" y="43087639"/>
            <a:ext cx="1885950" cy="449092"/>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2" name="Rounded Rectangle 1"/>
          <p:cNvSpPr/>
          <p:nvPr userDrawn="1"/>
        </p:nvSpPr>
        <p:spPr>
          <a:xfrm>
            <a:off x="691754" y="7300194"/>
            <a:ext cx="7543800" cy="35648900"/>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8690769" y="7300194"/>
            <a:ext cx="7543800" cy="35648900"/>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p:cNvSpPr/>
          <p:nvPr userDrawn="1"/>
        </p:nvSpPr>
        <p:spPr>
          <a:xfrm>
            <a:off x="16689785" y="7300194"/>
            <a:ext cx="7543800" cy="35648900"/>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25"/>
          <p:cNvSpPr/>
          <p:nvPr userDrawn="1"/>
        </p:nvSpPr>
        <p:spPr>
          <a:xfrm>
            <a:off x="24688800" y="7300194"/>
            <a:ext cx="7543800" cy="35648900"/>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oup 29"/>
          <p:cNvGrpSpPr/>
          <p:nvPr userDrawn="1"/>
        </p:nvGrpSpPr>
        <p:grpSpPr>
          <a:xfrm>
            <a:off x="-8418892" y="-1"/>
            <a:ext cx="8264149" cy="43891201"/>
            <a:chOff x="-11225189" y="-1"/>
            <a:chExt cx="11018865" cy="32918401"/>
          </a:xfrm>
        </p:grpSpPr>
        <p:sp>
          <p:nvSpPr>
            <p:cNvPr id="31" name="Rectangle 30"/>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r>
                <a:rPr lang="en-US" sz="2800" dirty="0">
                  <a:solidFill>
                    <a:schemeClr val="bg1"/>
                  </a:solidFill>
                  <a:latin typeface="Trebuchet MS" pitchFamily="34" charset="0"/>
                </a:rPr>
                <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r>
                <a:rPr lang="en-US" sz="2800" b="1" baseline="0" dirty="0">
                  <a:solidFill>
                    <a:schemeClr val="bg1"/>
                  </a:solidFill>
                  <a:latin typeface="Trebuchet MS" pitchFamily="34" charset="0"/>
                </a:rPr>
                <a:t/>
              </a:r>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32" name="Straight Connector 31"/>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4"/>
            <a:stretch>
              <a:fillRect/>
            </a:stretch>
          </p:blipFill>
          <p:spPr>
            <a:xfrm>
              <a:off x="-10740740" y="10261718"/>
              <a:ext cx="1597666" cy="1201935"/>
            </a:xfrm>
            <a:prstGeom prst="rect">
              <a:avLst/>
            </a:prstGeom>
          </p:spPr>
        </p:pic>
        <p:pic>
          <p:nvPicPr>
            <p:cNvPr id="37" name="Picture 36"/>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38" name="Group 37"/>
            <p:cNvGrpSpPr/>
            <p:nvPr userDrawn="1"/>
          </p:nvGrpSpPr>
          <p:grpSpPr>
            <a:xfrm>
              <a:off x="-9744993" y="23540956"/>
              <a:ext cx="7531182" cy="2128133"/>
              <a:chOff x="-4470427" y="11016658"/>
              <a:chExt cx="3470785" cy="977755"/>
            </a:xfrm>
          </p:grpSpPr>
          <p:grpSp>
            <p:nvGrpSpPr>
              <p:cNvPr id="46" name="Group 45"/>
              <p:cNvGrpSpPr/>
              <p:nvPr userDrawn="1"/>
            </p:nvGrpSpPr>
            <p:grpSpPr>
              <a:xfrm>
                <a:off x="-2783495" y="11060885"/>
                <a:ext cx="624431" cy="928886"/>
                <a:chOff x="-3958697" y="11117435"/>
                <a:chExt cx="779338" cy="1331088"/>
              </a:xfrm>
            </p:grpSpPr>
            <p:pic>
              <p:nvPicPr>
                <p:cNvPr id="52" name="Picture 51"/>
                <p:cNvPicPr>
                  <a:picLocks noChangeAspect="1"/>
                </p:cNvPicPr>
                <p:nvPr userDrawn="1"/>
              </p:nvPicPr>
              <p:blipFill>
                <a:blip r:embed="rId6"/>
                <a:stretch>
                  <a:fillRect/>
                </a:stretch>
              </p:blipFill>
              <p:spPr>
                <a:xfrm>
                  <a:off x="-3948160" y="11117435"/>
                  <a:ext cx="768801" cy="1090857"/>
                </a:xfrm>
                <a:prstGeom prst="rect">
                  <a:avLst/>
                </a:prstGeom>
              </p:spPr>
            </p:pic>
            <p:sp>
              <p:nvSpPr>
                <p:cNvPr id="53" name="TextBox 52"/>
                <p:cNvSpPr txBox="1"/>
                <p:nvPr userDrawn="1"/>
              </p:nvSpPr>
              <p:spPr>
                <a:xfrm>
                  <a:off x="-3958697" y="12114178"/>
                  <a:ext cx="779337" cy="334345"/>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47" name="Group 46"/>
              <p:cNvGrpSpPr/>
              <p:nvPr userDrawn="1"/>
            </p:nvGrpSpPr>
            <p:grpSpPr>
              <a:xfrm>
                <a:off x="-2033159" y="11060888"/>
                <a:ext cx="1033517" cy="921814"/>
                <a:chOff x="-2921738" y="11200127"/>
                <a:chExt cx="1420279" cy="1266774"/>
              </a:xfrm>
            </p:grpSpPr>
            <p:pic>
              <p:nvPicPr>
                <p:cNvPr id="50" name="Picture 49"/>
                <p:cNvPicPr>
                  <a:picLocks noChangeAspect="1"/>
                </p:cNvPicPr>
                <p:nvPr userDrawn="1"/>
              </p:nvPicPr>
              <p:blipFill>
                <a:blip r:embed="rId6"/>
                <a:stretch>
                  <a:fillRect/>
                </a:stretch>
              </p:blipFill>
              <p:spPr>
                <a:xfrm>
                  <a:off x="-2921738" y="11200127"/>
                  <a:ext cx="1420279" cy="1029694"/>
                </a:xfrm>
                <a:prstGeom prst="rect">
                  <a:avLst/>
                </a:prstGeom>
              </p:spPr>
            </p:pic>
            <p:sp>
              <p:nvSpPr>
                <p:cNvPr id="51" name="TextBox 50"/>
                <p:cNvSpPr txBox="1"/>
                <p:nvPr userDrawn="1"/>
              </p:nvSpPr>
              <p:spPr>
                <a:xfrm>
                  <a:off x="-2918991" y="12175418"/>
                  <a:ext cx="1417532" cy="29148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48" name="Picture 47"/>
              <p:cNvPicPr>
                <a:picLocks noChangeAspect="1"/>
              </p:cNvPicPr>
              <p:nvPr userDrawn="1"/>
            </p:nvPicPr>
            <p:blipFill>
              <a:blip r:embed="rId7"/>
              <a:stretch>
                <a:fillRect/>
              </a:stretch>
            </p:blipFill>
            <p:spPr>
              <a:xfrm>
                <a:off x="-4470427" y="11016658"/>
                <a:ext cx="1098742" cy="847761"/>
              </a:xfrm>
              <a:prstGeom prst="rect">
                <a:avLst/>
              </a:prstGeom>
            </p:spPr>
          </p:pic>
          <p:sp>
            <p:nvSpPr>
              <p:cNvPr id="49" name="TextBox 48"/>
              <p:cNvSpPr txBox="1"/>
              <p:nvPr userDrawn="1"/>
            </p:nvSpPr>
            <p:spPr>
              <a:xfrm>
                <a:off x="-4440600" y="11665645"/>
                <a:ext cx="1035685" cy="328768"/>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39" name="Group 38"/>
            <p:cNvGrpSpPr/>
            <p:nvPr userDrawn="1"/>
          </p:nvGrpSpPr>
          <p:grpSpPr>
            <a:xfrm>
              <a:off x="-10455222" y="27751412"/>
              <a:ext cx="9435866" cy="2453251"/>
              <a:chOff x="-4781001" y="12734137"/>
              <a:chExt cx="4348568" cy="1127128"/>
            </a:xfrm>
          </p:grpSpPr>
          <p:graphicFrame>
            <p:nvGraphicFramePr>
              <p:cNvPr id="41" name="Object 40"/>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232"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2734142"/>
                            <a:ext cx="1828800" cy="1117600"/>
                          </a:xfrm>
                          <a:prstGeom prst="rect">
                            <a:avLst/>
                          </a:prstGeom>
                        </p:spPr>
                      </p:pic>
                    </p:oleObj>
                  </mc:Fallback>
                </mc:AlternateContent>
              </a:graphicData>
            </a:graphic>
          </p:graphicFrame>
          <p:graphicFrame>
            <p:nvGraphicFramePr>
              <p:cNvPr id="43" name="Object 42"/>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233"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2737835"/>
                            <a:ext cx="1828800" cy="1117600"/>
                          </a:xfrm>
                          <a:prstGeom prst="rect">
                            <a:avLst/>
                          </a:prstGeom>
                        </p:spPr>
                      </p:pic>
                    </p:oleObj>
                  </mc:Fallback>
                </mc:AlternateContent>
              </a:graphicData>
            </a:graphic>
          </p:graphicFrame>
          <p:sp>
            <p:nvSpPr>
              <p:cNvPr id="44" name="TextBox 43"/>
              <p:cNvSpPr txBox="1"/>
              <p:nvPr userDrawn="1"/>
            </p:nvSpPr>
            <p:spPr>
              <a:xfrm rot="16200000">
                <a:off x="-5235785" y="13188921"/>
                <a:ext cx="1117601" cy="208033"/>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45" name="TextBox 44"/>
              <p:cNvSpPr txBox="1"/>
              <p:nvPr userDrawn="1"/>
            </p:nvSpPr>
            <p:spPr>
              <a:xfrm rot="16200000">
                <a:off x="-1095250" y="13198448"/>
                <a:ext cx="1117601" cy="208033"/>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grpSp>
        <p:nvGrpSpPr>
          <p:cNvPr id="54" name="Group 53"/>
          <p:cNvGrpSpPr/>
          <p:nvPr userDrawn="1"/>
        </p:nvGrpSpPr>
        <p:grpSpPr>
          <a:xfrm>
            <a:off x="33118380" y="-73419"/>
            <a:ext cx="8296604" cy="43964620"/>
            <a:chOff x="44157839" y="-55065"/>
            <a:chExt cx="11062139" cy="32973465"/>
          </a:xfrm>
        </p:grpSpPr>
        <p:sp>
          <p:nvSpPr>
            <p:cNvPr id="55" name="Rectangle 5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56" name="Object 5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234"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6915679" y="3349444"/>
                          <a:ext cx="5586150" cy="2063772"/>
                        </a:xfrm>
                        <a:prstGeom prst="rect">
                          <a:avLst/>
                        </a:prstGeom>
                      </p:spPr>
                    </p:pic>
                  </p:oleObj>
                </mc:Fallback>
              </mc:AlternateContent>
            </a:graphicData>
          </a:graphic>
        </p:graphicFrame>
        <p:pic>
          <p:nvPicPr>
            <p:cNvPr id="57" name="Picture 56"/>
            <p:cNvPicPr>
              <a:picLocks noChangeAspect="1"/>
            </p:cNvPicPr>
            <p:nvPr userDrawn="1"/>
          </p:nvPicPr>
          <p:blipFill>
            <a:blip r:embed="rId14"/>
            <a:stretch>
              <a:fillRect/>
            </a:stretch>
          </p:blipFill>
          <p:spPr>
            <a:xfrm>
              <a:off x="44621819" y="7740040"/>
              <a:ext cx="2969584" cy="1370577"/>
            </a:xfrm>
            <a:prstGeom prst="rect">
              <a:avLst/>
            </a:prstGeom>
            <a:ln>
              <a:noFill/>
            </a:ln>
          </p:spPr>
        </p:pic>
        <p:graphicFrame>
          <p:nvGraphicFramePr>
            <p:cNvPr id="58" name="Object 5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235"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629619" y="12347263"/>
                          <a:ext cx="1482266" cy="992162"/>
                        </a:xfrm>
                        <a:prstGeom prst="rect">
                          <a:avLst/>
                        </a:prstGeom>
                      </p:spPr>
                    </p:pic>
                  </p:oleObj>
                </mc:Fallback>
              </mc:AlternateContent>
            </a:graphicData>
          </a:graphic>
        </p:graphicFrame>
        <p:grpSp>
          <p:nvGrpSpPr>
            <p:cNvPr id="59" name="Group 58"/>
            <p:cNvGrpSpPr/>
            <p:nvPr userDrawn="1"/>
          </p:nvGrpSpPr>
          <p:grpSpPr>
            <a:xfrm>
              <a:off x="44487207" y="29414551"/>
              <a:ext cx="10354213" cy="1397636"/>
              <a:chOff x="44200453" y="28362386"/>
              <a:chExt cx="9771399" cy="120439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3" y="28552305"/>
                <a:ext cx="8671189" cy="1014473"/>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a:t>
                </a:r>
                <a:r>
                  <a:rPr lang="en-US" sz="2400" baseline="0" dirty="0" err="1">
                    <a:solidFill>
                      <a:schemeClr val="tx2"/>
                    </a:solidFill>
                    <a:latin typeface="Trebuchet MS" pitchFamily="34" charset="0"/>
                  </a:rPr>
                  <a:t>Facebook</a:t>
                </a:r>
                <a:r>
                  <a:rPr lang="en-US" sz="2400" baseline="0" dirty="0">
                    <a:solidFill>
                      <a:schemeClr val="tx2"/>
                    </a:solidFill>
                    <a:latin typeface="Trebuchet MS" pitchFamily="34" charset="0"/>
                  </a:rPr>
                  <a:t>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60" name="TextBox 59"/>
            <p:cNvSpPr txBox="1"/>
            <p:nvPr userDrawn="1"/>
          </p:nvSpPr>
          <p:spPr>
            <a:xfrm>
              <a:off x="44262808" y="31169782"/>
              <a:ext cx="6870215" cy="1049729"/>
            </a:xfrm>
            <a:prstGeom prst="rect">
              <a:avLst/>
            </a:prstGeom>
            <a:noFill/>
          </p:spPr>
          <p:txBody>
            <a:bodyPr wrap="square" lIns="65304" tIns="32651" rIns="65304" bIns="32651" rtlCol="0">
              <a:spAutoFit/>
            </a:bodyPr>
            <a:lstStyle/>
            <a:p>
              <a:pPr>
                <a:lnSpc>
                  <a:spcPts val="2600"/>
                </a:lnSpc>
              </a:pPr>
              <a:r>
                <a:rPr lang="en-US" sz="2800" dirty="0">
                  <a:solidFill>
                    <a:schemeClr val="bg1"/>
                  </a:solidFill>
                </a:rPr>
                <a:t>© 2015</a:t>
              </a:r>
              <a:r>
                <a:rPr lang="en-US" sz="2800" baseline="0" dirty="0">
                  <a:solidFill>
                    <a:schemeClr val="bg1"/>
                  </a:solidFill>
                </a:rPr>
                <a:t> </a:t>
              </a:r>
              <a:r>
                <a:rPr lang="en-US" sz="2800" dirty="0">
                  <a:solidFill>
                    <a:schemeClr val="bg1"/>
                  </a:solidFill>
                </a:rPr>
                <a:t>PosterPresentations.com</a:t>
              </a:r>
              <a:br>
                <a:rPr lang="en-US" sz="2800" dirty="0">
                  <a:solidFill>
                    <a:schemeClr val="bg1"/>
                  </a:solidFill>
                </a:rPr>
              </a:br>
              <a:r>
                <a:rPr lang="en-US" sz="2800" dirty="0">
                  <a:solidFill>
                    <a:schemeClr val="bg1"/>
                  </a:solidFill>
                </a:rPr>
                <a:t>    </a:t>
              </a:r>
              <a:r>
                <a:rPr lang="en-US" sz="2400" dirty="0">
                  <a:solidFill>
                    <a:schemeClr val="bg1"/>
                  </a:solidFill>
                </a:rPr>
                <a:t>2117 Fourth Street ,</a:t>
              </a:r>
              <a:r>
                <a:rPr lang="en-US" sz="2400" baseline="0" dirty="0">
                  <a:solidFill>
                    <a:schemeClr val="bg1"/>
                  </a:solidFill>
                </a:rPr>
                <a:t> Unit C        </a:t>
              </a:r>
            </a:p>
            <a:p>
              <a:pPr>
                <a:lnSpc>
                  <a:spcPts val="2600"/>
                </a:lnSpc>
              </a:pPr>
              <a:r>
                <a:rPr lang="en-US" sz="2400" baseline="0" dirty="0">
                  <a:solidFill>
                    <a:schemeClr val="bg1"/>
                  </a:solidFill>
                </a:rPr>
                <a:t>     Berkeley CA </a:t>
              </a:r>
              <a:r>
                <a:rPr lang="en-US" sz="2000" baseline="0" dirty="0">
                  <a:solidFill>
                    <a:schemeClr val="bg1"/>
                  </a:solidFill>
                </a:rPr>
                <a:t>94710</a:t>
              </a:r>
              <a:r>
                <a:rPr lang="en-US" sz="2400" baseline="0" dirty="0">
                  <a:solidFill>
                    <a:schemeClr val="bg1"/>
                  </a:solidFill>
                </a:rPr>
                <a:t/>
              </a:r>
              <a:br>
                <a:rPr lang="en-US" sz="2400" baseline="0" dirty="0">
                  <a:solidFill>
                    <a:schemeClr val="bg1"/>
                  </a:solidFill>
                </a:rPr>
              </a:br>
              <a:r>
                <a:rPr lang="en-US" sz="2400" baseline="0" dirty="0">
                  <a:solidFill>
                    <a:schemeClr val="bg1"/>
                  </a:solidFill>
                </a:rPr>
                <a:t>    </a:t>
              </a:r>
              <a:r>
                <a:rPr lang="en-US" sz="2400" b="1" baseline="0" dirty="0">
                  <a:solidFill>
                    <a:srgbClr val="FFFF00"/>
                  </a:solidFill>
                </a:rPr>
                <a:t>posterpresenter@gmail.com</a:t>
              </a:r>
              <a:endParaRPr lang="en-US" sz="28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32918400" cy="64008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6407151"/>
            <a:ext cx="32918400" cy="2032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cxnSp>
        <p:nvCxnSpPr>
          <p:cNvPr id="38" name="Straight Connector 37"/>
          <p:cNvCxnSpPr/>
          <p:nvPr/>
        </p:nvCxnSpPr>
        <p:spPr>
          <a:xfrm flipV="1">
            <a:off x="-10459951" y="15368157"/>
            <a:ext cx="10183077" cy="1091"/>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1" name="Rounded Rectangle 20"/>
          <p:cNvSpPr/>
          <p:nvPr userDrawn="1"/>
        </p:nvSpPr>
        <p:spPr>
          <a:xfrm>
            <a:off x="691754" y="7189357"/>
            <a:ext cx="10183077" cy="35648900"/>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11365878" y="7189357"/>
            <a:ext cx="10183077" cy="35648900"/>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22040003" y="7189357"/>
            <a:ext cx="10183077" cy="35648900"/>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p:cNvGrpSpPr/>
          <p:nvPr userDrawn="1"/>
        </p:nvGrpSpPr>
        <p:grpSpPr>
          <a:xfrm>
            <a:off x="33118380" y="-73419"/>
            <a:ext cx="8296604" cy="43964620"/>
            <a:chOff x="44157839" y="-55065"/>
            <a:chExt cx="11062139" cy="32973465"/>
          </a:xfrm>
        </p:grpSpPr>
        <p:sp>
          <p:nvSpPr>
            <p:cNvPr id="45" name="Rectangle 4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46" name="Object 4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2256"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7" name="Picture 46"/>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8" name="Object 4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2257"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9" name="Group 48"/>
            <p:cNvGrpSpPr/>
            <p:nvPr userDrawn="1"/>
          </p:nvGrpSpPr>
          <p:grpSpPr>
            <a:xfrm>
              <a:off x="44487207" y="29414551"/>
              <a:ext cx="10354213" cy="1397636"/>
              <a:chOff x="44200453" y="28362386"/>
              <a:chExt cx="9771399" cy="1204392"/>
            </a:xfrm>
          </p:grpSpPr>
          <p:sp>
            <p:nvSpPr>
              <p:cNvPr id="51" name="Rounded Rectangle 5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3" name="TextBox 52"/>
              <p:cNvSpPr txBox="1"/>
              <p:nvPr userDrawn="1"/>
            </p:nvSpPr>
            <p:spPr>
              <a:xfrm>
                <a:off x="45300663" y="28552305"/>
                <a:ext cx="8671189" cy="1014473"/>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a:t>
                </a:r>
                <a:r>
                  <a:rPr lang="en-US" sz="2400" baseline="0" dirty="0" err="1">
                    <a:solidFill>
                      <a:schemeClr val="tx2"/>
                    </a:solidFill>
                    <a:latin typeface="Trebuchet MS" pitchFamily="34" charset="0"/>
                  </a:rPr>
                  <a:t>Facebook</a:t>
                </a:r>
                <a:r>
                  <a:rPr lang="en-US" sz="2400" baseline="0" dirty="0">
                    <a:solidFill>
                      <a:schemeClr val="tx2"/>
                    </a:solidFill>
                    <a:latin typeface="Trebuchet MS" pitchFamily="34" charset="0"/>
                  </a:rPr>
                  <a:t>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50" name="TextBox 49"/>
            <p:cNvSpPr txBox="1"/>
            <p:nvPr userDrawn="1"/>
          </p:nvSpPr>
          <p:spPr>
            <a:xfrm>
              <a:off x="44262808" y="31169782"/>
              <a:ext cx="6870215" cy="1049729"/>
            </a:xfrm>
            <a:prstGeom prst="rect">
              <a:avLst/>
            </a:prstGeom>
            <a:noFill/>
          </p:spPr>
          <p:txBody>
            <a:bodyPr wrap="square" lIns="65304" tIns="32651" rIns="65304" bIns="32651" rtlCol="0">
              <a:spAutoFit/>
            </a:bodyPr>
            <a:lstStyle/>
            <a:p>
              <a:pPr>
                <a:lnSpc>
                  <a:spcPts val="2600"/>
                </a:lnSpc>
              </a:pPr>
              <a:r>
                <a:rPr lang="en-US" sz="2800" dirty="0">
                  <a:solidFill>
                    <a:schemeClr val="bg1"/>
                  </a:solidFill>
                </a:rPr>
                <a:t>© 2015</a:t>
              </a:r>
              <a:r>
                <a:rPr lang="en-US" sz="2800" baseline="0" dirty="0">
                  <a:solidFill>
                    <a:schemeClr val="bg1"/>
                  </a:solidFill>
                </a:rPr>
                <a:t> </a:t>
              </a:r>
              <a:r>
                <a:rPr lang="en-US" sz="2800" dirty="0">
                  <a:solidFill>
                    <a:schemeClr val="bg1"/>
                  </a:solidFill>
                </a:rPr>
                <a:t>PosterPresentations.com</a:t>
              </a:r>
              <a:br>
                <a:rPr lang="en-US" sz="2800" dirty="0">
                  <a:solidFill>
                    <a:schemeClr val="bg1"/>
                  </a:solidFill>
                </a:rPr>
              </a:br>
              <a:r>
                <a:rPr lang="en-US" sz="2800" dirty="0">
                  <a:solidFill>
                    <a:schemeClr val="bg1"/>
                  </a:solidFill>
                </a:rPr>
                <a:t>    </a:t>
              </a:r>
              <a:r>
                <a:rPr lang="en-US" sz="2400" dirty="0">
                  <a:solidFill>
                    <a:schemeClr val="bg1"/>
                  </a:solidFill>
                </a:rPr>
                <a:t>2117 Fourth Street ,</a:t>
              </a:r>
              <a:r>
                <a:rPr lang="en-US" sz="2400" baseline="0" dirty="0">
                  <a:solidFill>
                    <a:schemeClr val="bg1"/>
                  </a:solidFill>
                </a:rPr>
                <a:t> Unit C        </a:t>
              </a:r>
            </a:p>
            <a:p>
              <a:pPr>
                <a:lnSpc>
                  <a:spcPts val="2600"/>
                </a:lnSpc>
              </a:pPr>
              <a:r>
                <a:rPr lang="en-US" sz="2400" baseline="0" dirty="0">
                  <a:solidFill>
                    <a:schemeClr val="bg1"/>
                  </a:solidFill>
                </a:rPr>
                <a:t>     Berkeley CA </a:t>
              </a:r>
              <a:r>
                <a:rPr lang="en-US" sz="2000" baseline="0" dirty="0">
                  <a:solidFill>
                    <a:schemeClr val="bg1"/>
                  </a:solidFill>
                </a:rPr>
                <a:t>94710</a:t>
              </a:r>
              <a:r>
                <a:rPr lang="en-US" sz="2400" baseline="0" dirty="0">
                  <a:solidFill>
                    <a:schemeClr val="bg1"/>
                  </a:solidFill>
                </a:rPr>
                <a:t/>
              </a:r>
              <a:br>
                <a:rPr lang="en-US" sz="2400" baseline="0" dirty="0">
                  <a:solidFill>
                    <a:schemeClr val="bg1"/>
                  </a:solidFill>
                </a:rPr>
              </a:br>
              <a:r>
                <a:rPr lang="en-US" sz="2400" baseline="0" dirty="0">
                  <a:solidFill>
                    <a:schemeClr val="bg1"/>
                  </a:solidFill>
                </a:rPr>
                <a:t>    </a:t>
              </a:r>
              <a:r>
                <a:rPr lang="en-US" sz="2400" b="1" baseline="0" dirty="0">
                  <a:solidFill>
                    <a:srgbClr val="FFFF00"/>
                  </a:solidFill>
                </a:rPr>
                <a:t>posterpresenter@gmail.com</a:t>
              </a:r>
              <a:endParaRPr lang="en-US" sz="2800" b="1" dirty="0">
                <a:solidFill>
                  <a:srgbClr val="FFFF00"/>
                </a:solidFill>
              </a:endParaRPr>
            </a:p>
          </p:txBody>
        </p:sp>
      </p:grpSp>
      <p:grpSp>
        <p:nvGrpSpPr>
          <p:cNvPr id="54" name="Group 53"/>
          <p:cNvGrpSpPr/>
          <p:nvPr userDrawn="1"/>
        </p:nvGrpSpPr>
        <p:grpSpPr>
          <a:xfrm>
            <a:off x="-8418892" y="-1"/>
            <a:ext cx="8264149" cy="43891201"/>
            <a:chOff x="-11225189" y="-1"/>
            <a:chExt cx="11018865" cy="32918401"/>
          </a:xfrm>
        </p:grpSpPr>
        <p:sp>
          <p:nvSpPr>
            <p:cNvPr id="55" name="Rectangle 54"/>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r>
                <a:rPr lang="en-US" sz="2800" dirty="0">
                  <a:solidFill>
                    <a:schemeClr val="bg1"/>
                  </a:solidFill>
                  <a:latin typeface="Trebuchet MS" pitchFamily="34" charset="0"/>
                </a:rPr>
                <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r>
                <a:rPr lang="en-US" sz="2800" b="1" baseline="0" dirty="0">
                  <a:solidFill>
                    <a:schemeClr val="bg1"/>
                  </a:solidFill>
                  <a:latin typeface="Trebuchet MS" pitchFamily="34" charset="0"/>
                </a:rPr>
                <a:t/>
              </a:r>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56" name="Straight Connector 55"/>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7" name="Picture 56"/>
            <p:cNvPicPr>
              <a:picLocks noChangeAspect="1"/>
            </p:cNvPicPr>
            <p:nvPr userDrawn="1"/>
          </p:nvPicPr>
          <p:blipFill>
            <a:blip r:embed="rId11"/>
            <a:stretch>
              <a:fillRect/>
            </a:stretch>
          </p:blipFill>
          <p:spPr>
            <a:xfrm>
              <a:off x="-10740740" y="10261718"/>
              <a:ext cx="1597666" cy="1201935"/>
            </a:xfrm>
            <a:prstGeom prst="rect">
              <a:avLst/>
            </a:prstGeom>
          </p:spPr>
        </p:pic>
        <p:pic>
          <p:nvPicPr>
            <p:cNvPr id="58" name="Picture 57"/>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9" name="Group 58"/>
            <p:cNvGrpSpPr/>
            <p:nvPr userDrawn="1"/>
          </p:nvGrpSpPr>
          <p:grpSpPr>
            <a:xfrm>
              <a:off x="-9744993" y="23540956"/>
              <a:ext cx="7531182" cy="2128133"/>
              <a:chOff x="-4470427" y="11016658"/>
              <a:chExt cx="3470785" cy="977755"/>
            </a:xfrm>
          </p:grpSpPr>
          <p:grpSp>
            <p:nvGrpSpPr>
              <p:cNvPr id="65" name="Group 64"/>
              <p:cNvGrpSpPr/>
              <p:nvPr userDrawn="1"/>
            </p:nvGrpSpPr>
            <p:grpSpPr>
              <a:xfrm>
                <a:off x="-2783495" y="11060885"/>
                <a:ext cx="624431" cy="928886"/>
                <a:chOff x="-3958697" y="11117435"/>
                <a:chExt cx="779338" cy="1331088"/>
              </a:xfrm>
            </p:grpSpPr>
            <p:pic>
              <p:nvPicPr>
                <p:cNvPr id="71" name="Picture 70"/>
                <p:cNvPicPr>
                  <a:picLocks noChangeAspect="1"/>
                </p:cNvPicPr>
                <p:nvPr userDrawn="1"/>
              </p:nvPicPr>
              <p:blipFill>
                <a:blip r:embed="rId13"/>
                <a:stretch>
                  <a:fillRect/>
                </a:stretch>
              </p:blipFill>
              <p:spPr>
                <a:xfrm>
                  <a:off x="-3948160" y="11117435"/>
                  <a:ext cx="768801" cy="1090857"/>
                </a:xfrm>
                <a:prstGeom prst="rect">
                  <a:avLst/>
                </a:prstGeom>
              </p:spPr>
            </p:pic>
            <p:sp>
              <p:nvSpPr>
                <p:cNvPr id="72" name="TextBox 71"/>
                <p:cNvSpPr txBox="1"/>
                <p:nvPr userDrawn="1"/>
              </p:nvSpPr>
              <p:spPr>
                <a:xfrm>
                  <a:off x="-3958697" y="12114178"/>
                  <a:ext cx="779337" cy="334345"/>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66" name="Group 65"/>
              <p:cNvGrpSpPr/>
              <p:nvPr userDrawn="1"/>
            </p:nvGrpSpPr>
            <p:grpSpPr>
              <a:xfrm>
                <a:off x="-2033159" y="11060888"/>
                <a:ext cx="1033517" cy="921814"/>
                <a:chOff x="-2921738" y="11200127"/>
                <a:chExt cx="1420279" cy="1266774"/>
              </a:xfrm>
            </p:grpSpPr>
            <p:pic>
              <p:nvPicPr>
                <p:cNvPr id="69" name="Picture 68"/>
                <p:cNvPicPr>
                  <a:picLocks noChangeAspect="1"/>
                </p:cNvPicPr>
                <p:nvPr userDrawn="1"/>
              </p:nvPicPr>
              <p:blipFill>
                <a:blip r:embed="rId13"/>
                <a:stretch>
                  <a:fillRect/>
                </a:stretch>
              </p:blipFill>
              <p:spPr>
                <a:xfrm>
                  <a:off x="-2921738" y="11200127"/>
                  <a:ext cx="1420279" cy="1029694"/>
                </a:xfrm>
                <a:prstGeom prst="rect">
                  <a:avLst/>
                </a:prstGeom>
              </p:spPr>
            </p:pic>
            <p:sp>
              <p:nvSpPr>
                <p:cNvPr id="70" name="TextBox 69"/>
                <p:cNvSpPr txBox="1"/>
                <p:nvPr userDrawn="1"/>
              </p:nvSpPr>
              <p:spPr>
                <a:xfrm>
                  <a:off x="-2918991" y="12175418"/>
                  <a:ext cx="1417532" cy="29148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67" name="Picture 66"/>
              <p:cNvPicPr>
                <a:picLocks noChangeAspect="1"/>
              </p:cNvPicPr>
              <p:nvPr userDrawn="1"/>
            </p:nvPicPr>
            <p:blipFill>
              <a:blip r:embed="rId14"/>
              <a:stretch>
                <a:fillRect/>
              </a:stretch>
            </p:blipFill>
            <p:spPr>
              <a:xfrm>
                <a:off x="-4470427" y="11016658"/>
                <a:ext cx="1098742" cy="847761"/>
              </a:xfrm>
              <a:prstGeom prst="rect">
                <a:avLst/>
              </a:prstGeom>
            </p:spPr>
          </p:pic>
          <p:sp>
            <p:nvSpPr>
              <p:cNvPr id="68" name="TextBox 67"/>
              <p:cNvSpPr txBox="1"/>
              <p:nvPr userDrawn="1"/>
            </p:nvSpPr>
            <p:spPr>
              <a:xfrm>
                <a:off x="-4440600" y="11665645"/>
                <a:ext cx="1035685" cy="328768"/>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60" name="Group 59"/>
            <p:cNvGrpSpPr/>
            <p:nvPr userDrawn="1"/>
          </p:nvGrpSpPr>
          <p:grpSpPr>
            <a:xfrm>
              <a:off x="-10455222" y="27751412"/>
              <a:ext cx="9435866" cy="2453251"/>
              <a:chOff x="-4781001" y="12734137"/>
              <a:chExt cx="4348568" cy="1127128"/>
            </a:xfrm>
          </p:grpSpPr>
          <p:graphicFrame>
            <p:nvGraphicFramePr>
              <p:cNvPr id="61" name="Object 60"/>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2258"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2" name="Object 61"/>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2259"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3" name="TextBox 62"/>
              <p:cNvSpPr txBox="1"/>
              <p:nvPr userDrawn="1"/>
            </p:nvSpPr>
            <p:spPr>
              <a:xfrm rot="16200000">
                <a:off x="-5235785" y="13188921"/>
                <a:ext cx="1117601" cy="208033"/>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64" name="TextBox 63"/>
              <p:cNvSpPr txBox="1"/>
              <p:nvPr userDrawn="1"/>
            </p:nvSpPr>
            <p:spPr>
              <a:xfrm rot="16200000">
                <a:off x="-1095250" y="13198448"/>
                <a:ext cx="1117601" cy="208033"/>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sp>
        <p:nvSpPr>
          <p:cNvPr id="40" name="Text Box 14"/>
          <p:cNvSpPr txBox="1">
            <a:spLocks noChangeArrowheads="1"/>
          </p:cNvSpPr>
          <p:nvPr userDrawn="1"/>
        </p:nvSpPr>
        <p:spPr bwMode="auto">
          <a:xfrm>
            <a:off x="1175479" y="43087639"/>
            <a:ext cx="1885950" cy="449092"/>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32918400" cy="64008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6407151"/>
            <a:ext cx="32918400" cy="2032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sp>
        <p:nvSpPr>
          <p:cNvPr id="21" name="Rounded Rectangle 20"/>
          <p:cNvSpPr/>
          <p:nvPr userDrawn="1"/>
        </p:nvSpPr>
        <p:spPr>
          <a:xfrm>
            <a:off x="691753" y="7010401"/>
            <a:ext cx="7537847" cy="35648900"/>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24688800" y="7010401"/>
            <a:ext cx="7537847" cy="35648900"/>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8687396" y="7023101"/>
            <a:ext cx="15543610" cy="35648900"/>
          </a:xfrm>
          <a:prstGeom prst="roundRect">
            <a:avLst>
              <a:gd name="adj" fmla="val 2853"/>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3" name="Group 42"/>
          <p:cNvGrpSpPr/>
          <p:nvPr userDrawn="1"/>
        </p:nvGrpSpPr>
        <p:grpSpPr>
          <a:xfrm>
            <a:off x="33118380" y="-73419"/>
            <a:ext cx="8296604" cy="43964620"/>
            <a:chOff x="44157839" y="-55065"/>
            <a:chExt cx="11062139" cy="32973465"/>
          </a:xfrm>
        </p:grpSpPr>
        <p:sp>
          <p:nvSpPr>
            <p:cNvPr id="44" name="Rectangle 43"/>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45" name="Object 44"/>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3280"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6" name="Picture 45"/>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7" name="Object 46"/>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3281"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8" name="Group 47"/>
            <p:cNvGrpSpPr/>
            <p:nvPr userDrawn="1"/>
          </p:nvGrpSpPr>
          <p:grpSpPr>
            <a:xfrm>
              <a:off x="44487207" y="29414551"/>
              <a:ext cx="10354213" cy="1397636"/>
              <a:chOff x="44200453" y="28362386"/>
              <a:chExt cx="9771399" cy="1204392"/>
            </a:xfrm>
          </p:grpSpPr>
          <p:sp>
            <p:nvSpPr>
              <p:cNvPr id="50" name="Rounded Rectangle 49"/>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2" name="TextBox 51"/>
              <p:cNvSpPr txBox="1"/>
              <p:nvPr userDrawn="1"/>
            </p:nvSpPr>
            <p:spPr>
              <a:xfrm>
                <a:off x="45300663" y="28552305"/>
                <a:ext cx="8671189" cy="1014473"/>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a:t>
                </a:r>
                <a:r>
                  <a:rPr lang="en-US" sz="2400" baseline="0" dirty="0" err="1">
                    <a:solidFill>
                      <a:schemeClr val="tx2"/>
                    </a:solidFill>
                    <a:latin typeface="Trebuchet MS" pitchFamily="34" charset="0"/>
                  </a:rPr>
                  <a:t>Facebook</a:t>
                </a:r>
                <a:r>
                  <a:rPr lang="en-US" sz="2400" baseline="0" dirty="0">
                    <a:solidFill>
                      <a:schemeClr val="tx2"/>
                    </a:solidFill>
                    <a:latin typeface="Trebuchet MS" pitchFamily="34" charset="0"/>
                  </a:rPr>
                  <a:t>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49" name="TextBox 48"/>
            <p:cNvSpPr txBox="1"/>
            <p:nvPr userDrawn="1"/>
          </p:nvSpPr>
          <p:spPr>
            <a:xfrm>
              <a:off x="44262808" y="31169782"/>
              <a:ext cx="6870215" cy="1049729"/>
            </a:xfrm>
            <a:prstGeom prst="rect">
              <a:avLst/>
            </a:prstGeom>
            <a:noFill/>
          </p:spPr>
          <p:txBody>
            <a:bodyPr wrap="square" lIns="65304" tIns="32651" rIns="65304" bIns="32651" rtlCol="0">
              <a:spAutoFit/>
            </a:bodyPr>
            <a:lstStyle/>
            <a:p>
              <a:pPr>
                <a:lnSpc>
                  <a:spcPts val="2600"/>
                </a:lnSpc>
              </a:pPr>
              <a:r>
                <a:rPr lang="en-US" sz="2800" dirty="0">
                  <a:solidFill>
                    <a:schemeClr val="bg1"/>
                  </a:solidFill>
                </a:rPr>
                <a:t>© 2015</a:t>
              </a:r>
              <a:r>
                <a:rPr lang="en-US" sz="2800" baseline="0" dirty="0">
                  <a:solidFill>
                    <a:schemeClr val="bg1"/>
                  </a:solidFill>
                </a:rPr>
                <a:t> </a:t>
              </a:r>
              <a:r>
                <a:rPr lang="en-US" sz="2800" dirty="0">
                  <a:solidFill>
                    <a:schemeClr val="bg1"/>
                  </a:solidFill>
                </a:rPr>
                <a:t>PosterPresentations.com</a:t>
              </a:r>
              <a:br>
                <a:rPr lang="en-US" sz="2800" dirty="0">
                  <a:solidFill>
                    <a:schemeClr val="bg1"/>
                  </a:solidFill>
                </a:rPr>
              </a:br>
              <a:r>
                <a:rPr lang="en-US" sz="2800" dirty="0">
                  <a:solidFill>
                    <a:schemeClr val="bg1"/>
                  </a:solidFill>
                </a:rPr>
                <a:t>    </a:t>
              </a:r>
              <a:r>
                <a:rPr lang="en-US" sz="2400" dirty="0">
                  <a:solidFill>
                    <a:schemeClr val="bg1"/>
                  </a:solidFill>
                </a:rPr>
                <a:t>2117 Fourth Street ,</a:t>
              </a:r>
              <a:r>
                <a:rPr lang="en-US" sz="2400" baseline="0" dirty="0">
                  <a:solidFill>
                    <a:schemeClr val="bg1"/>
                  </a:solidFill>
                </a:rPr>
                <a:t> Unit C        </a:t>
              </a:r>
            </a:p>
            <a:p>
              <a:pPr>
                <a:lnSpc>
                  <a:spcPts val="2600"/>
                </a:lnSpc>
              </a:pPr>
              <a:r>
                <a:rPr lang="en-US" sz="2400" baseline="0" dirty="0">
                  <a:solidFill>
                    <a:schemeClr val="bg1"/>
                  </a:solidFill>
                </a:rPr>
                <a:t>     Berkeley CA </a:t>
              </a:r>
              <a:r>
                <a:rPr lang="en-US" sz="2000" baseline="0" dirty="0">
                  <a:solidFill>
                    <a:schemeClr val="bg1"/>
                  </a:solidFill>
                </a:rPr>
                <a:t>94710</a:t>
              </a:r>
              <a:r>
                <a:rPr lang="en-US" sz="2400" baseline="0" dirty="0">
                  <a:solidFill>
                    <a:schemeClr val="bg1"/>
                  </a:solidFill>
                </a:rPr>
                <a:t/>
              </a:r>
              <a:br>
                <a:rPr lang="en-US" sz="2400" baseline="0" dirty="0">
                  <a:solidFill>
                    <a:schemeClr val="bg1"/>
                  </a:solidFill>
                </a:rPr>
              </a:br>
              <a:r>
                <a:rPr lang="en-US" sz="2400" baseline="0" dirty="0">
                  <a:solidFill>
                    <a:schemeClr val="bg1"/>
                  </a:solidFill>
                </a:rPr>
                <a:t>    </a:t>
              </a:r>
              <a:r>
                <a:rPr lang="en-US" sz="2400" b="1" baseline="0" dirty="0">
                  <a:solidFill>
                    <a:srgbClr val="FFFF00"/>
                  </a:solidFill>
                </a:rPr>
                <a:t>posterpresenter@gmail.com</a:t>
              </a:r>
              <a:endParaRPr lang="en-US" sz="2800" b="1" dirty="0">
                <a:solidFill>
                  <a:srgbClr val="FFFF00"/>
                </a:solidFill>
              </a:endParaRPr>
            </a:p>
          </p:txBody>
        </p:sp>
      </p:grpSp>
      <p:grpSp>
        <p:nvGrpSpPr>
          <p:cNvPr id="53" name="Group 52"/>
          <p:cNvGrpSpPr/>
          <p:nvPr userDrawn="1"/>
        </p:nvGrpSpPr>
        <p:grpSpPr>
          <a:xfrm>
            <a:off x="-8418892" y="-1"/>
            <a:ext cx="8264149" cy="43891201"/>
            <a:chOff x="-11225189" y="-1"/>
            <a:chExt cx="11018865" cy="32918401"/>
          </a:xfrm>
        </p:grpSpPr>
        <p:sp>
          <p:nvSpPr>
            <p:cNvPr id="54" name="Rectangle 53"/>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r>
                <a:rPr lang="en-US" sz="2800" dirty="0">
                  <a:solidFill>
                    <a:schemeClr val="bg1"/>
                  </a:solidFill>
                  <a:latin typeface="Trebuchet MS" pitchFamily="34" charset="0"/>
                </a:rPr>
                <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r>
                <a:rPr lang="en-US" sz="2800" b="1" baseline="0" dirty="0">
                  <a:solidFill>
                    <a:schemeClr val="bg1"/>
                  </a:solidFill>
                  <a:latin typeface="Trebuchet MS" pitchFamily="34" charset="0"/>
                </a:rPr>
                <a:t/>
              </a:r>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55" name="Straight Connector 54"/>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6" name="Picture 55"/>
            <p:cNvPicPr>
              <a:picLocks noChangeAspect="1"/>
            </p:cNvPicPr>
            <p:nvPr userDrawn="1"/>
          </p:nvPicPr>
          <p:blipFill>
            <a:blip r:embed="rId11"/>
            <a:stretch>
              <a:fillRect/>
            </a:stretch>
          </p:blipFill>
          <p:spPr>
            <a:xfrm>
              <a:off x="-10740740" y="10261718"/>
              <a:ext cx="1597666" cy="1201935"/>
            </a:xfrm>
            <a:prstGeom prst="rect">
              <a:avLst/>
            </a:prstGeom>
          </p:spPr>
        </p:pic>
        <p:pic>
          <p:nvPicPr>
            <p:cNvPr id="57" name="Picture 56"/>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8" name="Group 57"/>
            <p:cNvGrpSpPr/>
            <p:nvPr userDrawn="1"/>
          </p:nvGrpSpPr>
          <p:grpSpPr>
            <a:xfrm>
              <a:off x="-9744993" y="23540956"/>
              <a:ext cx="7531182" cy="2128133"/>
              <a:chOff x="-4470427" y="11016658"/>
              <a:chExt cx="3470785" cy="977755"/>
            </a:xfrm>
          </p:grpSpPr>
          <p:grpSp>
            <p:nvGrpSpPr>
              <p:cNvPr id="64" name="Group 63"/>
              <p:cNvGrpSpPr/>
              <p:nvPr userDrawn="1"/>
            </p:nvGrpSpPr>
            <p:grpSpPr>
              <a:xfrm>
                <a:off x="-2783495" y="11060885"/>
                <a:ext cx="624431" cy="928886"/>
                <a:chOff x="-3958697" y="11117435"/>
                <a:chExt cx="779338" cy="1331088"/>
              </a:xfrm>
            </p:grpSpPr>
            <p:pic>
              <p:nvPicPr>
                <p:cNvPr id="70" name="Picture 69"/>
                <p:cNvPicPr>
                  <a:picLocks noChangeAspect="1"/>
                </p:cNvPicPr>
                <p:nvPr userDrawn="1"/>
              </p:nvPicPr>
              <p:blipFill>
                <a:blip r:embed="rId13"/>
                <a:stretch>
                  <a:fillRect/>
                </a:stretch>
              </p:blipFill>
              <p:spPr>
                <a:xfrm>
                  <a:off x="-3948160" y="11117435"/>
                  <a:ext cx="768801" cy="1090857"/>
                </a:xfrm>
                <a:prstGeom prst="rect">
                  <a:avLst/>
                </a:prstGeom>
              </p:spPr>
            </p:pic>
            <p:sp>
              <p:nvSpPr>
                <p:cNvPr id="71" name="TextBox 70"/>
                <p:cNvSpPr txBox="1"/>
                <p:nvPr userDrawn="1"/>
              </p:nvSpPr>
              <p:spPr>
                <a:xfrm>
                  <a:off x="-3958697" y="12114178"/>
                  <a:ext cx="779337" cy="334345"/>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65" name="Group 64"/>
              <p:cNvGrpSpPr/>
              <p:nvPr userDrawn="1"/>
            </p:nvGrpSpPr>
            <p:grpSpPr>
              <a:xfrm>
                <a:off x="-2033159" y="11060888"/>
                <a:ext cx="1033517" cy="921814"/>
                <a:chOff x="-2921738" y="11200127"/>
                <a:chExt cx="1420279" cy="1266774"/>
              </a:xfrm>
            </p:grpSpPr>
            <p:pic>
              <p:nvPicPr>
                <p:cNvPr id="68" name="Picture 67"/>
                <p:cNvPicPr>
                  <a:picLocks noChangeAspect="1"/>
                </p:cNvPicPr>
                <p:nvPr userDrawn="1"/>
              </p:nvPicPr>
              <p:blipFill>
                <a:blip r:embed="rId13"/>
                <a:stretch>
                  <a:fillRect/>
                </a:stretch>
              </p:blipFill>
              <p:spPr>
                <a:xfrm>
                  <a:off x="-2921738" y="11200127"/>
                  <a:ext cx="1420279" cy="1029694"/>
                </a:xfrm>
                <a:prstGeom prst="rect">
                  <a:avLst/>
                </a:prstGeom>
              </p:spPr>
            </p:pic>
            <p:sp>
              <p:nvSpPr>
                <p:cNvPr id="69" name="TextBox 68"/>
                <p:cNvSpPr txBox="1"/>
                <p:nvPr userDrawn="1"/>
              </p:nvSpPr>
              <p:spPr>
                <a:xfrm>
                  <a:off x="-2918991" y="12175418"/>
                  <a:ext cx="1417532" cy="29148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66" name="Picture 65"/>
              <p:cNvPicPr>
                <a:picLocks noChangeAspect="1"/>
              </p:cNvPicPr>
              <p:nvPr userDrawn="1"/>
            </p:nvPicPr>
            <p:blipFill>
              <a:blip r:embed="rId14"/>
              <a:stretch>
                <a:fillRect/>
              </a:stretch>
            </p:blipFill>
            <p:spPr>
              <a:xfrm>
                <a:off x="-4470427" y="11016658"/>
                <a:ext cx="1098742" cy="847761"/>
              </a:xfrm>
              <a:prstGeom prst="rect">
                <a:avLst/>
              </a:prstGeom>
            </p:spPr>
          </p:pic>
          <p:sp>
            <p:nvSpPr>
              <p:cNvPr id="67" name="TextBox 66"/>
              <p:cNvSpPr txBox="1"/>
              <p:nvPr userDrawn="1"/>
            </p:nvSpPr>
            <p:spPr>
              <a:xfrm>
                <a:off x="-4440600" y="11665645"/>
                <a:ext cx="1035685" cy="328768"/>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59" name="Group 58"/>
            <p:cNvGrpSpPr/>
            <p:nvPr userDrawn="1"/>
          </p:nvGrpSpPr>
          <p:grpSpPr>
            <a:xfrm>
              <a:off x="-10455222" y="27751412"/>
              <a:ext cx="9435866" cy="2453251"/>
              <a:chOff x="-4781001" y="12734137"/>
              <a:chExt cx="4348568" cy="1127128"/>
            </a:xfrm>
          </p:grpSpPr>
          <p:graphicFrame>
            <p:nvGraphicFramePr>
              <p:cNvPr id="60" name="Object 59"/>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3282"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1" name="Object 60"/>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3283"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2" name="TextBox 61"/>
              <p:cNvSpPr txBox="1"/>
              <p:nvPr userDrawn="1"/>
            </p:nvSpPr>
            <p:spPr>
              <a:xfrm rot="16200000">
                <a:off x="-5235785" y="13188921"/>
                <a:ext cx="1117601" cy="208033"/>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63" name="TextBox 62"/>
              <p:cNvSpPr txBox="1"/>
              <p:nvPr userDrawn="1"/>
            </p:nvSpPr>
            <p:spPr>
              <a:xfrm rot="16200000">
                <a:off x="-1095250" y="13198448"/>
                <a:ext cx="1117601" cy="208033"/>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sp>
        <p:nvSpPr>
          <p:cNvPr id="38" name="Text Box 14"/>
          <p:cNvSpPr txBox="1">
            <a:spLocks noChangeArrowheads="1"/>
          </p:cNvSpPr>
          <p:nvPr userDrawn="1"/>
        </p:nvSpPr>
        <p:spPr bwMode="auto">
          <a:xfrm>
            <a:off x="1175479" y="43087639"/>
            <a:ext cx="1885950" cy="449092"/>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a:solidFill>
                  <a:schemeClr val="bg1">
                    <a:lumMod val="75000"/>
                  </a:schemeClr>
                </a:solidFill>
                <a:latin typeface="Arial" charset="0"/>
              </a:rPr>
              <a:t>RESEARCH POSTER PRESENTATION DESIGN © 2015</a:t>
            </a: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1645920" y="975360"/>
            <a:ext cx="29626560" cy="6339840"/>
          </a:xfrm>
          <a:prstGeom prst="rect">
            <a:avLst/>
          </a:prstGeom>
        </p:spPr>
        <p:txBody>
          <a:bodyPr vert="horz" lIns="438912" tIns="219456" rIns="438912" bIns="219456" anchor="b" anchorCtr="0">
            <a:normAutofit/>
          </a:bodyPr>
          <a:lstStyle/>
          <a:p>
            <a:r>
              <a:rPr kumimoji="0" lang="en-US"/>
              <a:t>Click to edit Master title style</a:t>
            </a:r>
          </a:p>
        </p:txBody>
      </p:sp>
      <p:sp>
        <p:nvSpPr>
          <p:cNvPr id="13" name="Text Placeholder 12"/>
          <p:cNvSpPr>
            <a:spLocks noGrp="1"/>
          </p:cNvSpPr>
          <p:nvPr>
            <p:ph type="body" idx="1"/>
          </p:nvPr>
        </p:nvSpPr>
        <p:spPr>
          <a:xfrm>
            <a:off x="1645920" y="7802880"/>
            <a:ext cx="29626560" cy="31426099"/>
          </a:xfrm>
          <a:prstGeom prst="rect">
            <a:avLst/>
          </a:prstGeom>
        </p:spPr>
        <p:txBody>
          <a:bodyPr vert="horz" lIns="438912" tIns="219456" rIns="438912" bIns="219456">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23042880" y="40680640"/>
            <a:ext cx="8240573" cy="2340864"/>
          </a:xfrm>
          <a:prstGeom prst="rect">
            <a:avLst/>
          </a:prstGeom>
        </p:spPr>
        <p:txBody>
          <a:bodyPr vert="horz" lIns="438912" tIns="219456" rIns="438912" bIns="219456"/>
          <a:lstStyle>
            <a:lvl1pPr algn="l" eaLnBrk="1" latinLnBrk="0" hangingPunct="1">
              <a:defRPr kumimoji="0" sz="6700">
                <a:solidFill>
                  <a:schemeClr val="tx2"/>
                </a:solidFill>
              </a:defRPr>
            </a:lvl1pPr>
          </a:lstStyle>
          <a:p>
            <a:pPr eaLnBrk="1" latinLnBrk="0" hangingPunct="1"/>
            <a:fld id="{ACDF6120-F1F0-4C60-9FE9-39AC71A9C79D}" type="datetimeFigureOut">
              <a:rPr lang="en-US" smtClean="0"/>
              <a:pPr eaLnBrk="1" latinLnBrk="0" hangingPunct="1"/>
              <a:t>7/24/17</a:t>
            </a:fld>
            <a:endParaRPr lang="en-US" sz="6700" dirty="0">
              <a:solidFill>
                <a:schemeClr val="tx2"/>
              </a:solidFill>
            </a:endParaRPr>
          </a:p>
        </p:txBody>
      </p:sp>
      <p:sp>
        <p:nvSpPr>
          <p:cNvPr id="3" name="Footer Placeholder 2"/>
          <p:cNvSpPr>
            <a:spLocks noGrp="1"/>
          </p:cNvSpPr>
          <p:nvPr>
            <p:ph type="ftr" sz="quarter" idx="3"/>
          </p:nvPr>
        </p:nvSpPr>
        <p:spPr>
          <a:xfrm>
            <a:off x="10435133" y="40680640"/>
            <a:ext cx="12618720" cy="2340864"/>
          </a:xfrm>
          <a:prstGeom prst="rect">
            <a:avLst/>
          </a:prstGeom>
        </p:spPr>
        <p:txBody>
          <a:bodyPr vert="horz" lIns="438912" tIns="219456" rIns="438912" bIns="219456"/>
          <a:lstStyle>
            <a:lvl1pPr algn="r" eaLnBrk="1" latinLnBrk="0" hangingPunct="1">
              <a:defRPr kumimoji="0" sz="6700">
                <a:solidFill>
                  <a:schemeClr val="tx2"/>
                </a:solidFill>
              </a:defRPr>
            </a:lvl1pPr>
          </a:lstStyle>
          <a:p>
            <a:pPr algn="r" eaLnBrk="1" latinLnBrk="0" hangingPunct="1"/>
            <a:endParaRPr kumimoji="0" lang="en-US" sz="6700" dirty="0">
              <a:solidFill>
                <a:schemeClr val="tx2"/>
              </a:solidFill>
            </a:endParaRPr>
          </a:p>
        </p:txBody>
      </p:sp>
      <p:sp>
        <p:nvSpPr>
          <p:cNvPr id="23" name="Slide Number Placeholder 22"/>
          <p:cNvSpPr>
            <a:spLocks noGrp="1"/>
          </p:cNvSpPr>
          <p:nvPr>
            <p:ph type="sldNum" sz="quarter" idx="4"/>
          </p:nvPr>
        </p:nvSpPr>
        <p:spPr>
          <a:xfrm>
            <a:off x="2205533" y="40680640"/>
            <a:ext cx="7132320" cy="2340864"/>
          </a:xfrm>
          <a:prstGeom prst="rect">
            <a:avLst/>
          </a:prstGeom>
        </p:spPr>
        <p:txBody>
          <a:bodyPr vert="horz" lIns="438912" tIns="219456" rIns="438912" bIns="219456"/>
          <a:lstStyle>
            <a:lvl1pPr algn="l" eaLnBrk="1" latinLnBrk="0" hangingPunct="1">
              <a:defRPr kumimoji="0" sz="6700">
                <a:solidFill>
                  <a:schemeClr val="tx2"/>
                </a:solidFill>
              </a:defRPr>
            </a:lvl1pPr>
          </a:lstStyle>
          <a:p>
            <a:pPr algn="l" eaLnBrk="1" latinLnBrk="0" hangingPunct="1"/>
            <a:fld id="{EA7C8D44-3667-46F6-9772-CC52308E2A7F}" type="slidenum">
              <a:rPr kumimoji="0" lang="en-US" smtClean="0"/>
              <a:pPr algn="l" eaLnBrk="1" latinLnBrk="0" hangingPunct="1"/>
              <a:t>‹#›</a:t>
            </a:fld>
            <a:endParaRPr kumimoji="0" lang="en-US" sz="7700" dirty="0">
              <a:solidFill>
                <a:schemeClr val="tx2"/>
              </a:solidFill>
            </a:endParaRPr>
          </a:p>
        </p:txBody>
      </p:sp>
      <p:sp>
        <p:nvSpPr>
          <p:cNvPr id="28" name="Straight Connector 27"/>
          <p:cNvSpPr>
            <a:spLocks noChangeShapeType="1"/>
          </p:cNvSpPr>
          <p:nvPr/>
        </p:nvSpPr>
        <p:spPr bwMode="auto">
          <a:xfrm>
            <a:off x="1645920" y="40660320"/>
            <a:ext cx="296265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438912" tIns="219456" rIns="438912" bIns="219456" anchor="t" compatLnSpc="1"/>
          <a:lstStyle/>
          <a:p>
            <a:endParaRPr kumimoji="0" lang="en-US"/>
          </a:p>
        </p:txBody>
      </p:sp>
      <p:sp>
        <p:nvSpPr>
          <p:cNvPr id="29" name="Straight Connector 28"/>
          <p:cNvSpPr>
            <a:spLocks noChangeShapeType="1"/>
          </p:cNvSpPr>
          <p:nvPr/>
        </p:nvSpPr>
        <p:spPr bwMode="auto">
          <a:xfrm>
            <a:off x="1645920" y="7315200"/>
            <a:ext cx="296265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438912" tIns="219456" rIns="438912" bIns="219456" anchor="t" compatLnSpc="1"/>
          <a:lstStyle/>
          <a:p>
            <a:endParaRPr kumimoji="0" lang="en-US"/>
          </a:p>
        </p:txBody>
      </p:sp>
      <p:sp>
        <p:nvSpPr>
          <p:cNvPr id="10" name="Isosceles Triangle 9"/>
          <p:cNvSpPr>
            <a:spLocks noChangeAspect="1"/>
          </p:cNvSpPr>
          <p:nvPr/>
        </p:nvSpPr>
        <p:spPr>
          <a:xfrm rot="5400000">
            <a:off x="1241573" y="41560280"/>
            <a:ext cx="1221434" cy="433130"/>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438912" tIns="219456" rIns="438912" bIns="219456" anchor="ctr"/>
          <a:lstStyle/>
          <a:p>
            <a:pPr algn="ctr" eaLnBrk="1" latinLnBrk="0" hangingPunct="1"/>
            <a:endParaRPr kumimoji="0" lang="en-US"/>
          </a:p>
        </p:txBody>
      </p:sp>
      <p:sp>
        <p:nvSpPr>
          <p:cNvPr id="11" name="Rounded Rectangle 10"/>
          <p:cNvSpPr/>
          <p:nvPr userDrawn="1"/>
        </p:nvSpPr>
        <p:spPr>
          <a:xfrm>
            <a:off x="691754" y="7300194"/>
            <a:ext cx="7543800" cy="35648900"/>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userDrawn="1"/>
        </p:nvSpPr>
        <p:spPr>
          <a:xfrm>
            <a:off x="8690769" y="7300194"/>
            <a:ext cx="7543800" cy="35648900"/>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p:cNvSpPr/>
          <p:nvPr userDrawn="1"/>
        </p:nvSpPr>
        <p:spPr>
          <a:xfrm>
            <a:off x="16689785" y="7300194"/>
            <a:ext cx="7543800" cy="35648900"/>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p:cNvSpPr/>
          <p:nvPr userDrawn="1"/>
        </p:nvSpPr>
        <p:spPr>
          <a:xfrm>
            <a:off x="24688800" y="7300194"/>
            <a:ext cx="7543800" cy="35648900"/>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p:cNvGrpSpPr/>
          <p:nvPr userDrawn="1"/>
        </p:nvGrpSpPr>
        <p:grpSpPr>
          <a:xfrm>
            <a:off x="-8418892" y="-1"/>
            <a:ext cx="8264149" cy="43891201"/>
            <a:chOff x="-11225189" y="-1"/>
            <a:chExt cx="11018865" cy="32918401"/>
          </a:xfrm>
        </p:grpSpPr>
        <p:sp>
          <p:nvSpPr>
            <p:cNvPr id="18" name="Rectangle 17"/>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a:solidFill>
                    <a:srgbClr val="FF0000"/>
                  </a:solidFill>
                  <a:latin typeface="Trebuchet MS" pitchFamily="34" charset="0"/>
                </a:rPr>
                <a:t>(—THIS SIDEBAR DOES NOT PRINT—)</a:t>
              </a:r>
              <a:endParaRPr lang="en-US" sz="3200" b="1" spc="600" dirty="0">
                <a:solidFill>
                  <a:schemeClr val="bg1"/>
                </a:solidFill>
                <a:latin typeface="Trebuchet MS" pitchFamily="34" charset="0"/>
              </a:endParaRPr>
            </a:p>
            <a:p>
              <a:pPr algn="ctr"/>
              <a:r>
                <a:rPr lang="en-US" sz="4000" b="1" spc="600" dirty="0">
                  <a:solidFill>
                    <a:schemeClr val="bg1"/>
                  </a:solidFill>
                  <a:latin typeface="Trebuchet MS" pitchFamily="34" charset="0"/>
                </a:rPr>
                <a:t>DESIGN</a:t>
              </a:r>
              <a:r>
                <a:rPr lang="en-US" sz="4000" b="1" spc="600" baseline="0" dirty="0">
                  <a:solidFill>
                    <a:schemeClr val="bg1"/>
                  </a:solidFill>
                  <a:latin typeface="Trebuchet MS" pitchFamily="34" charset="0"/>
                </a:rPr>
                <a:t> </a:t>
              </a:r>
              <a:r>
                <a:rPr lang="en-US" sz="4000" b="1" spc="600" dirty="0">
                  <a:solidFill>
                    <a:schemeClr val="bg1"/>
                  </a:solidFill>
                  <a:latin typeface="Trebuchet MS" pitchFamily="34" charset="0"/>
                </a:rPr>
                <a:t>GUIDE</a:t>
              </a:r>
            </a:p>
            <a:p>
              <a:pPr algn="ctr"/>
              <a:endParaRPr lang="en-US" sz="2800" b="1" dirty="0">
                <a:latin typeface="Trebuchet MS" pitchFamily="34" charset="0"/>
              </a:endParaRPr>
            </a:p>
            <a:p>
              <a:pPr defTabSz="3765639"/>
              <a:r>
                <a:rPr lang="en-US" sz="2800" i="0" dirty="0">
                  <a:latin typeface="Trebuchet MS" pitchFamily="34" charset="0"/>
                </a:rPr>
                <a:t>This PowerPoint</a:t>
              </a:r>
              <a:r>
                <a:rPr lang="en-US" sz="2800" i="0" baseline="0" dirty="0">
                  <a:latin typeface="Trebuchet MS" pitchFamily="34" charset="0"/>
                </a:rPr>
                <a:t> </a:t>
              </a:r>
              <a:r>
                <a:rPr lang="en-US" sz="2800" i="0" dirty="0">
                  <a:latin typeface="Trebuchet MS" pitchFamily="34" charset="0"/>
                </a:rPr>
                <a:t>2007 template produces</a:t>
              </a:r>
              <a:r>
                <a:rPr lang="en-US" sz="2800" i="0" baseline="0" dirty="0">
                  <a:latin typeface="Trebuchet MS" pitchFamily="34" charset="0"/>
                </a:rPr>
                <a:t> </a:t>
              </a:r>
              <a:r>
                <a:rPr lang="en-US" sz="2800" i="0" dirty="0">
                  <a:latin typeface="Trebuchet MS" pitchFamily="34" charset="0"/>
                </a:rPr>
                <a:t>a 36”x48” presentation poster. </a:t>
              </a:r>
              <a:r>
                <a:rPr lang="en-US" sz="2800" dirty="0">
                  <a:latin typeface="Trebuchet MS" pitchFamily="34" charset="0"/>
                </a:rPr>
                <a:t>You</a:t>
              </a:r>
              <a:r>
                <a:rPr lang="en-US" sz="2800" baseline="0" dirty="0">
                  <a:latin typeface="Trebuchet MS" pitchFamily="34" charset="0"/>
                </a:rPr>
                <a:t> can u</a:t>
              </a:r>
              <a:r>
                <a:rPr lang="en-US" sz="2800" dirty="0">
                  <a:latin typeface="Trebuchet MS" pitchFamily="34" charset="0"/>
                </a:rPr>
                <a:t>se</a:t>
              </a:r>
              <a:r>
                <a:rPr lang="en-US" sz="2800" baseline="0" dirty="0">
                  <a:latin typeface="Trebuchet MS" pitchFamily="34" charset="0"/>
                </a:rPr>
                <a:t> it to create your research poster and </a:t>
              </a:r>
              <a:r>
                <a:rPr lang="en-US" sz="2800" dirty="0">
                  <a:latin typeface="Trebuchet MS" pitchFamily="34" charset="0"/>
                </a:rPr>
                <a:t>save valuable time placing titles, subtitles,</a:t>
              </a:r>
              <a:r>
                <a:rPr lang="en-US" sz="2800" baseline="0" dirty="0">
                  <a:latin typeface="Trebuchet MS" pitchFamily="34" charset="0"/>
                </a:rPr>
                <a:t> text, and graphics</a:t>
              </a:r>
              <a:r>
                <a:rPr lang="en-US" sz="2800" dirty="0">
                  <a:latin typeface="Trebuchet MS" pitchFamily="34" charset="0"/>
                </a:rPr>
                <a:t>. </a:t>
              </a:r>
            </a:p>
            <a:p>
              <a:pPr defTabSz="3765639"/>
              <a:endParaRPr lang="en-US" sz="2800" dirty="0">
                <a:latin typeface="Trebuchet MS" pitchFamily="34" charset="0"/>
              </a:endParaRPr>
            </a:p>
            <a:p>
              <a:pPr defTabSz="4389219"/>
              <a:r>
                <a:rPr lang="en-US" sz="2800" dirty="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a:solidFill>
                    <a:srgbClr val="FFC000"/>
                  </a:solidFill>
                  <a:latin typeface="Trebuchet MS" pitchFamily="34" charset="0"/>
                </a:rPr>
                <a:t>PosterPresentations.com</a:t>
              </a:r>
              <a:r>
                <a:rPr lang="en-US" sz="2800" b="1" dirty="0">
                  <a:solidFill>
                    <a:schemeClr val="bg1"/>
                  </a:solidFill>
                  <a:latin typeface="Trebuchet MS" pitchFamily="34" charset="0"/>
                </a:rPr>
                <a:t> </a:t>
              </a:r>
              <a:r>
                <a:rPr lang="en-US" sz="2800" dirty="0">
                  <a:solidFill>
                    <a:schemeClr val="bg1"/>
                  </a:solidFill>
                  <a:latin typeface="Trebuchet MS" pitchFamily="34" charset="0"/>
                </a:rPr>
                <a:t>and click on HELP DESK.</a:t>
              </a:r>
            </a:p>
            <a:p>
              <a:pPr defTabSz="4389219"/>
              <a:endParaRPr lang="en-US" sz="2800" dirty="0">
                <a:latin typeface="Trebuchet MS" pitchFamily="34" charset="0"/>
              </a:endParaRPr>
            </a:p>
            <a:p>
              <a:pPr defTabSz="4389219"/>
              <a:r>
                <a:rPr lang="en-US" sz="2800" dirty="0">
                  <a:solidFill>
                    <a:schemeClr val="bg1"/>
                  </a:solidFill>
                  <a:latin typeface="Trebuchet MS" pitchFamily="34" charset="0"/>
                </a:rPr>
                <a:t>When</a:t>
              </a:r>
              <a:r>
                <a:rPr lang="en-US" sz="2800" baseline="0" dirty="0">
                  <a:solidFill>
                    <a:schemeClr val="bg1"/>
                  </a:solidFill>
                  <a:latin typeface="Trebuchet MS" pitchFamily="34" charset="0"/>
                </a:rPr>
                <a:t> you are ready to print your poster</a:t>
              </a:r>
              <a:r>
                <a:rPr lang="en-US" sz="2800" dirty="0">
                  <a:solidFill>
                    <a:schemeClr val="bg1"/>
                  </a:solidFill>
                  <a:latin typeface="Trebuchet MS" pitchFamily="34" charset="0"/>
                </a:rPr>
                <a:t>,</a:t>
              </a:r>
              <a:r>
                <a:rPr lang="en-US" sz="2800" baseline="0" dirty="0">
                  <a:solidFill>
                    <a:schemeClr val="bg1"/>
                  </a:solidFill>
                  <a:latin typeface="Trebuchet MS" pitchFamily="34" charset="0"/>
                </a:rPr>
                <a:t> go online to </a:t>
              </a:r>
              <a:r>
                <a:rPr lang="en-US" sz="2800" b="0" dirty="0">
                  <a:solidFill>
                    <a:schemeClr val="bg1"/>
                  </a:solidFill>
                  <a:latin typeface="Trebuchet MS" pitchFamily="34" charset="0"/>
                </a:rPr>
                <a:t>PosterPresentations.com</a:t>
              </a:r>
              <a:r>
                <a:rPr lang="en-US" sz="2800" dirty="0">
                  <a:solidFill>
                    <a:schemeClr val="bg1"/>
                  </a:solidFill>
                  <a:latin typeface="Trebuchet MS" pitchFamily="34" charset="0"/>
                </a:rPr>
                <a:t/>
              </a:r>
              <a:br>
                <a:rPr lang="en-US" sz="2800" dirty="0">
                  <a:solidFill>
                    <a:schemeClr val="bg1"/>
                  </a:solidFill>
                  <a:latin typeface="Trebuchet MS" pitchFamily="34" charset="0"/>
                </a:rPr>
              </a:br>
              <a:endParaRPr lang="en-US" sz="2800" dirty="0">
                <a:solidFill>
                  <a:schemeClr val="bg1"/>
                </a:solidFill>
                <a:latin typeface="Trebuchet MS" pitchFamily="34" charset="0"/>
              </a:endParaRPr>
            </a:p>
            <a:p>
              <a:pPr algn="l" defTabSz="3765639"/>
              <a:r>
                <a:rPr lang="en-US" sz="2800" b="0" dirty="0">
                  <a:solidFill>
                    <a:schemeClr val="bg1"/>
                  </a:solidFill>
                  <a:latin typeface="Trebuchet MS" pitchFamily="34" charset="0"/>
                </a:rPr>
                <a:t>Need</a:t>
              </a:r>
              <a:r>
                <a:rPr lang="en-US" sz="2800" b="0" baseline="0" dirty="0">
                  <a:solidFill>
                    <a:schemeClr val="bg1"/>
                  </a:solidFill>
                  <a:latin typeface="Trebuchet MS" pitchFamily="34" charset="0"/>
                </a:rPr>
                <a:t> assistance? Call us at </a:t>
              </a:r>
              <a:r>
                <a:rPr lang="en-US" sz="2800" b="0" dirty="0">
                  <a:solidFill>
                    <a:srgbClr val="FFC000"/>
                  </a:solidFill>
                  <a:latin typeface="Trebuchet MS" pitchFamily="34" charset="0"/>
                </a:rPr>
                <a:t>1.510.649.3001</a:t>
              </a:r>
            </a:p>
            <a:p>
              <a:pPr algn="l" defTabSz="3765639"/>
              <a:endParaRPr lang="en-US" sz="3600" b="1" dirty="0">
                <a:solidFill>
                  <a:srgbClr val="FFFF00"/>
                </a:solidFill>
                <a:latin typeface="Trebuchet MS" pitchFamily="34" charset="0"/>
              </a:endParaRPr>
            </a:p>
            <a:p>
              <a:pPr algn="ctr"/>
              <a:endParaRPr lang="en-US" sz="2400" b="1" dirty="0">
                <a:solidFill>
                  <a:schemeClr val="bg1"/>
                </a:solidFill>
                <a:latin typeface="Trebuchet MS" pitchFamily="34" charset="0"/>
              </a:endParaRPr>
            </a:p>
            <a:p>
              <a:pPr algn="ctr"/>
              <a:r>
                <a:rPr lang="en-US" sz="4000" b="1" spc="600" dirty="0">
                  <a:solidFill>
                    <a:schemeClr val="bg1"/>
                  </a:solidFill>
                  <a:latin typeface="Trebuchet MS" pitchFamily="34" charset="0"/>
                </a:rPr>
                <a:t>QUICK START</a:t>
              </a:r>
            </a:p>
            <a:p>
              <a:pPr algn="ctr"/>
              <a:endParaRPr lang="en-US" sz="32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Zoom in and out</a:t>
              </a:r>
            </a:p>
            <a:p>
              <a:pPr marL="1892300" indent="-1892300" algn="l" defTabSz="850900"/>
              <a:r>
                <a:rPr lang="en-US" sz="2400" b="0" baseline="0" dirty="0">
                  <a:solidFill>
                    <a:schemeClr val="bg1"/>
                  </a:solidFill>
                  <a:latin typeface="Trebuchet MS" pitchFamily="34" charset="0"/>
                </a:rPr>
                <a:t>	</a:t>
              </a:r>
              <a:r>
                <a:rPr lang="en-US" sz="2400" b="0" baseline="0" dirty="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a:solidFill>
                    <a:schemeClr val="bg1">
                      <a:lumMod val="75000"/>
                    </a:schemeClr>
                  </a:solidFill>
                  <a:latin typeface="Trebuchet MS" pitchFamily="34" charset="0"/>
                </a:rPr>
                <a:t>	</a:t>
              </a:r>
              <a:r>
                <a:rPr lang="en-US" sz="2400" b="0" baseline="0" dirty="0">
                  <a:solidFill>
                    <a:schemeClr val="bg1">
                      <a:lumMod val="75000"/>
                    </a:schemeClr>
                  </a:solidFill>
                  <a:latin typeface="Trebuchet MS" pitchFamily="34" charset="0"/>
                </a:rPr>
                <a:t>Go to VIEW &gt; ZOOM.</a:t>
              </a:r>
            </a:p>
            <a:p>
              <a:pPr algn="l"/>
              <a:endParaRPr lang="en-US" sz="2800" b="0"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Title, Authors, and Affiliations</a:t>
              </a:r>
            </a:p>
            <a:p>
              <a:pPr algn="l"/>
              <a:r>
                <a:rPr lang="en-US" sz="2400" b="0" baseline="0" dirty="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The font size of your title should be bigger than your name(s) and institution name(s).</a:t>
              </a:r>
            </a:p>
            <a:p>
              <a:pPr algn="l"/>
              <a:r>
                <a:rPr lang="en-US" sz="2800" b="1" baseline="0" dirty="0">
                  <a:solidFill>
                    <a:schemeClr val="bg1"/>
                  </a:solidFill>
                  <a:latin typeface="Trebuchet MS" pitchFamily="34" charset="0"/>
                </a:rPr>
                <a:t/>
              </a:r>
              <a:br>
                <a:rPr lang="en-US" sz="2800" b="1" baseline="0" dirty="0">
                  <a:solidFill>
                    <a:schemeClr val="bg1"/>
                  </a:solidFill>
                  <a:latin typeface="Trebuchet MS" pitchFamily="34" charset="0"/>
                </a:rPr>
              </a:br>
              <a:endParaRPr lang="en-US" sz="2800" b="1" dirty="0">
                <a:solidFill>
                  <a:schemeClr val="bg1"/>
                </a:solidFill>
                <a:latin typeface="Trebuchet MS" pitchFamily="34" charset="0"/>
              </a:endParaRPr>
            </a:p>
            <a:p>
              <a:pPr algn="ctr"/>
              <a:endParaRPr lang="en-US" sz="2800" b="1" dirty="0">
                <a:solidFill>
                  <a:srgbClr val="FFC000"/>
                </a:solidFill>
                <a:latin typeface="Trebuchet MS" pitchFamily="34" charset="0"/>
              </a:endParaRPr>
            </a:p>
            <a:p>
              <a:pPr algn="ctr"/>
              <a:endParaRPr lang="en-US" sz="2800" b="1" dirty="0">
                <a:solidFill>
                  <a:srgbClr val="FFC000"/>
                </a:solidFill>
                <a:latin typeface="Trebuchet MS" pitchFamily="34" charset="0"/>
              </a:endParaRPr>
            </a:p>
            <a:p>
              <a:pPr algn="ctr"/>
              <a:r>
                <a:rPr lang="en-US" sz="3200" b="1" dirty="0">
                  <a:solidFill>
                    <a:srgbClr val="FFC000"/>
                  </a:solidFill>
                  <a:latin typeface="Trebuchet MS" pitchFamily="34" charset="0"/>
                </a:rPr>
                <a:t>Adding Logos</a:t>
              </a:r>
              <a:r>
                <a:rPr lang="en-US" sz="3200" b="1" baseline="0" dirty="0">
                  <a:solidFill>
                    <a:srgbClr val="FFC000"/>
                  </a:solidFill>
                  <a:latin typeface="Trebuchet MS" pitchFamily="34" charset="0"/>
                </a:rPr>
                <a:t> / Seals</a:t>
              </a:r>
            </a:p>
            <a:p>
              <a:pPr algn="l"/>
              <a:r>
                <a:rPr lang="en-US" sz="2400" b="0" baseline="0" dirty="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a:solidFill>
                  <a:schemeClr val="bg1">
                    <a:lumMod val="75000"/>
                  </a:schemeClr>
                </a:solidFill>
                <a:latin typeface="Trebuchet MS" pitchFamily="34" charset="0"/>
              </a:endParaRPr>
            </a:p>
            <a:p>
              <a:pPr algn="l"/>
              <a:r>
                <a:rPr lang="en-US" sz="2400" b="1" spc="300" baseline="0" dirty="0">
                  <a:solidFill>
                    <a:srgbClr val="FFC000"/>
                  </a:solidFill>
                  <a:latin typeface="Trebuchet MS" pitchFamily="34" charset="0"/>
                </a:rPr>
                <a:t>TIP:</a:t>
              </a:r>
              <a:r>
                <a:rPr lang="en-US" sz="2400" b="1" spc="0" baseline="0" dirty="0">
                  <a:solidFill>
                    <a:srgbClr val="FFC000"/>
                  </a:solidFill>
                  <a:latin typeface="Trebuchet MS" pitchFamily="34" charset="0"/>
                </a:rPr>
                <a:t> </a:t>
              </a:r>
              <a:r>
                <a:rPr lang="en-US" sz="2400" b="0" baseline="0" dirty="0">
                  <a:solidFill>
                    <a:schemeClr val="bg1">
                      <a:lumMod val="75000"/>
                    </a:schemeClr>
                  </a:solidFill>
                  <a:latin typeface="Trebuchet MS" pitchFamily="34" charset="0"/>
                </a:rPr>
                <a:t>See if your school’s logo is available on our free poster templates page.</a:t>
              </a:r>
            </a:p>
            <a:p>
              <a:pPr algn="l"/>
              <a:endParaRPr lang="en-US" sz="2400" b="0" baseline="0" dirty="0">
                <a:latin typeface="Trebuchet MS" pitchFamily="34" charset="0"/>
              </a:endParaRPr>
            </a:p>
            <a:p>
              <a:pPr algn="ctr"/>
              <a:r>
                <a:rPr lang="en-US" sz="3200" b="1" baseline="0" dirty="0">
                  <a:solidFill>
                    <a:srgbClr val="FFC000"/>
                  </a:solidFill>
                  <a:latin typeface="Trebuchet MS" pitchFamily="34" charset="0"/>
                </a:rPr>
                <a:t>Photographs / Graphics</a:t>
              </a:r>
            </a:p>
            <a:p>
              <a:pPr algn="l" defTabSz="977900"/>
              <a:r>
                <a:rPr lang="en-US" sz="2400" b="0" baseline="0" dirty="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a:solidFill>
                    <a:schemeClr val="bg1">
                      <a:lumMod val="75000"/>
                    </a:schemeClr>
                  </a:solidFill>
                  <a:latin typeface="Trebuchet MS" pitchFamily="34" charset="0"/>
                </a:rPr>
                <a:t>disproportionally.</a:t>
              </a:r>
            </a:p>
            <a:p>
              <a:pPr algn="l" defTabSz="977900"/>
              <a:endParaRPr lang="en-US" sz="2400" b="0" baseline="0" dirty="0">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endParaRPr lang="en-US" sz="2800" b="1" baseline="0" dirty="0">
                <a:solidFill>
                  <a:srgbClr val="FFC000"/>
                </a:solidFill>
                <a:latin typeface="Trebuchet MS" pitchFamily="34" charset="0"/>
              </a:endParaRPr>
            </a:p>
            <a:p>
              <a:pPr algn="ctr"/>
              <a:r>
                <a:rPr lang="en-US" sz="3200" b="1" baseline="0" dirty="0">
                  <a:solidFill>
                    <a:srgbClr val="FFC000"/>
                  </a:solidFill>
                  <a:latin typeface="Trebuchet MS" pitchFamily="34" charset="0"/>
                </a:rPr>
                <a:t>Image Quality Check</a:t>
              </a:r>
            </a:p>
            <a:p>
              <a:pPr lvl="0" algn="l" defTabSz="977900"/>
              <a:r>
                <a:rPr lang="en-US" sz="2400" b="0" baseline="0" dirty="0">
                  <a:solidFill>
                    <a:schemeClr val="bg1">
                      <a:lumMod val="75000"/>
                    </a:schemeClr>
                  </a:solidFill>
                  <a:latin typeface="Trebuchet MS" pitchFamily="34" charset="0"/>
                </a:rPr>
                <a:t>Zoom in and look at your images at 100% magnification. If they look good they will print well. </a:t>
              </a:r>
              <a:endParaRPr lang="en-US" sz="2800" b="0" dirty="0">
                <a:latin typeface="Trebuchet MS" pitchFamily="34" charset="0"/>
              </a:endParaRPr>
            </a:p>
          </p:txBody>
        </p:sp>
        <p:cxnSp>
          <p:nvCxnSpPr>
            <p:cNvPr id="19" name="Straight Connector 18"/>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20" name="Picture 19"/>
            <p:cNvPicPr>
              <a:picLocks noChangeAspect="1"/>
            </p:cNvPicPr>
            <p:nvPr userDrawn="1"/>
          </p:nvPicPr>
          <p:blipFill>
            <a:blip r:embed="rId15"/>
            <a:stretch>
              <a:fillRect/>
            </a:stretch>
          </p:blipFill>
          <p:spPr>
            <a:xfrm>
              <a:off x="-10740740" y="10261718"/>
              <a:ext cx="1597666" cy="1201935"/>
            </a:xfrm>
            <a:prstGeom prst="rect">
              <a:avLst/>
            </a:prstGeom>
          </p:spPr>
        </p:pic>
        <p:pic>
          <p:nvPicPr>
            <p:cNvPr id="21" name="Picture 20"/>
            <p:cNvPicPr>
              <a:picLocks noChangeAspect="1"/>
            </p:cNvPicPr>
            <p:nvPr userDrawn="1"/>
          </p:nvPicPr>
          <p:blipFill>
            <a:blip r:embed="rId16"/>
            <a:stretch>
              <a:fillRect/>
            </a:stretch>
          </p:blipFill>
          <p:spPr>
            <a:xfrm>
              <a:off x="-10732765" y="15696927"/>
              <a:ext cx="9986808" cy="1053596"/>
            </a:xfrm>
            <a:prstGeom prst="rect">
              <a:avLst/>
            </a:prstGeom>
          </p:spPr>
        </p:pic>
        <p:grpSp>
          <p:nvGrpSpPr>
            <p:cNvPr id="24" name="Group 23"/>
            <p:cNvGrpSpPr/>
            <p:nvPr userDrawn="1"/>
          </p:nvGrpSpPr>
          <p:grpSpPr>
            <a:xfrm>
              <a:off x="-9744993" y="23540956"/>
              <a:ext cx="7531182" cy="2128133"/>
              <a:chOff x="-4470427" y="11016658"/>
              <a:chExt cx="3470785" cy="977755"/>
            </a:xfrm>
          </p:grpSpPr>
          <p:grpSp>
            <p:nvGrpSpPr>
              <p:cNvPr id="32" name="Group 31"/>
              <p:cNvGrpSpPr/>
              <p:nvPr userDrawn="1"/>
            </p:nvGrpSpPr>
            <p:grpSpPr>
              <a:xfrm>
                <a:off x="-2783495" y="11060885"/>
                <a:ext cx="624431" cy="928886"/>
                <a:chOff x="-3958697" y="11117435"/>
                <a:chExt cx="779338" cy="1331088"/>
              </a:xfrm>
            </p:grpSpPr>
            <p:pic>
              <p:nvPicPr>
                <p:cNvPr id="38" name="Picture 37"/>
                <p:cNvPicPr>
                  <a:picLocks noChangeAspect="1"/>
                </p:cNvPicPr>
                <p:nvPr userDrawn="1"/>
              </p:nvPicPr>
              <p:blipFill>
                <a:blip r:embed="rId17"/>
                <a:stretch>
                  <a:fillRect/>
                </a:stretch>
              </p:blipFill>
              <p:spPr>
                <a:xfrm>
                  <a:off x="-3948160" y="11117435"/>
                  <a:ext cx="768801" cy="1090857"/>
                </a:xfrm>
                <a:prstGeom prst="rect">
                  <a:avLst/>
                </a:prstGeom>
              </p:spPr>
            </p:pic>
            <p:sp>
              <p:nvSpPr>
                <p:cNvPr id="39" name="TextBox 38"/>
                <p:cNvSpPr txBox="1"/>
                <p:nvPr userDrawn="1"/>
              </p:nvSpPr>
              <p:spPr>
                <a:xfrm>
                  <a:off x="-3958697" y="12114178"/>
                  <a:ext cx="779337" cy="334345"/>
                </a:xfrm>
                <a:prstGeom prst="rect">
                  <a:avLst/>
                </a:prstGeom>
                <a:solidFill>
                  <a:schemeClr val="accent1"/>
                </a:solidFill>
                <a:ln>
                  <a:noFill/>
                </a:ln>
              </p:spPr>
              <p:txBody>
                <a:bodyPr wrap="square" lIns="91440" tIns="91440" rIns="91440" bIns="91440" rtlCol="0">
                  <a:spAutoFit/>
                </a:bodyPr>
                <a:lstStyle/>
                <a:p>
                  <a:pPr algn="ctr"/>
                  <a:r>
                    <a:rPr lang="en-US" sz="1600" b="1" dirty="0">
                      <a:solidFill>
                        <a:schemeClr val="tx1"/>
                      </a:solidFill>
                    </a:rPr>
                    <a:t>ORIGINAL</a:t>
                  </a:r>
                </a:p>
              </p:txBody>
            </p:sp>
          </p:grpSp>
          <p:grpSp>
            <p:nvGrpSpPr>
              <p:cNvPr id="33" name="Group 32"/>
              <p:cNvGrpSpPr/>
              <p:nvPr userDrawn="1"/>
            </p:nvGrpSpPr>
            <p:grpSpPr>
              <a:xfrm>
                <a:off x="-2033159" y="11060888"/>
                <a:ext cx="1033517" cy="921814"/>
                <a:chOff x="-2921738" y="11200127"/>
                <a:chExt cx="1420279" cy="1266774"/>
              </a:xfrm>
            </p:grpSpPr>
            <p:pic>
              <p:nvPicPr>
                <p:cNvPr id="36" name="Picture 35"/>
                <p:cNvPicPr>
                  <a:picLocks noChangeAspect="1"/>
                </p:cNvPicPr>
                <p:nvPr userDrawn="1"/>
              </p:nvPicPr>
              <p:blipFill>
                <a:blip r:embed="rId17"/>
                <a:stretch>
                  <a:fillRect/>
                </a:stretch>
              </p:blipFill>
              <p:spPr>
                <a:xfrm>
                  <a:off x="-2921738" y="11200127"/>
                  <a:ext cx="1420279" cy="1029694"/>
                </a:xfrm>
                <a:prstGeom prst="rect">
                  <a:avLst/>
                </a:prstGeom>
              </p:spPr>
            </p:pic>
            <p:sp>
              <p:nvSpPr>
                <p:cNvPr id="37" name="TextBox 36"/>
                <p:cNvSpPr txBox="1"/>
                <p:nvPr userDrawn="1"/>
              </p:nvSpPr>
              <p:spPr>
                <a:xfrm>
                  <a:off x="-2918991" y="12175418"/>
                  <a:ext cx="1417532" cy="291483"/>
                </a:xfrm>
                <a:prstGeom prst="rect">
                  <a:avLst/>
                </a:prstGeom>
                <a:solidFill>
                  <a:srgbClr val="FF0000"/>
                </a:solidFill>
              </p:spPr>
              <p:txBody>
                <a:bodyPr wrap="square" lIns="457200" tIns="91440" rIns="457200" bIns="91440" rtlCol="0">
                  <a:spAutoFit/>
                </a:bodyPr>
                <a:lstStyle/>
                <a:p>
                  <a:pPr algn="ctr"/>
                  <a:r>
                    <a:rPr lang="en-US" sz="1400" b="1" dirty="0">
                      <a:solidFill>
                        <a:schemeClr val="bg1"/>
                      </a:solidFill>
                    </a:rPr>
                    <a:t>DISTORTED</a:t>
                  </a:r>
                  <a:endParaRPr lang="en-US" sz="700" b="1" dirty="0">
                    <a:solidFill>
                      <a:schemeClr val="bg1"/>
                    </a:solidFill>
                  </a:endParaRPr>
                </a:p>
              </p:txBody>
            </p:sp>
          </p:grpSp>
          <p:pic>
            <p:nvPicPr>
              <p:cNvPr id="34" name="Picture 33"/>
              <p:cNvPicPr>
                <a:picLocks noChangeAspect="1"/>
              </p:cNvPicPr>
              <p:nvPr userDrawn="1"/>
            </p:nvPicPr>
            <p:blipFill>
              <a:blip r:embed="rId18"/>
              <a:stretch>
                <a:fillRect/>
              </a:stretch>
            </p:blipFill>
            <p:spPr>
              <a:xfrm>
                <a:off x="-4470427" y="11016658"/>
                <a:ext cx="1098742" cy="847761"/>
              </a:xfrm>
              <a:prstGeom prst="rect">
                <a:avLst/>
              </a:prstGeom>
            </p:spPr>
          </p:pic>
          <p:sp>
            <p:nvSpPr>
              <p:cNvPr id="35" name="TextBox 34"/>
              <p:cNvSpPr txBox="1"/>
              <p:nvPr userDrawn="1"/>
            </p:nvSpPr>
            <p:spPr>
              <a:xfrm>
                <a:off x="-4440600" y="11665645"/>
                <a:ext cx="1035685" cy="328768"/>
              </a:xfrm>
              <a:prstGeom prst="rect">
                <a:avLst/>
              </a:prstGeom>
              <a:noFill/>
            </p:spPr>
            <p:txBody>
              <a:bodyPr wrap="square" lIns="457200" tIns="457200" rIns="457200" bIns="0" rtlCol="0">
                <a:spAutoFit/>
              </a:bodyPr>
              <a:lstStyle/>
              <a:p>
                <a:pPr algn="ctr"/>
                <a:r>
                  <a:rPr lang="en-US" sz="1600" dirty="0">
                    <a:solidFill>
                      <a:schemeClr val="bg1"/>
                    </a:solidFill>
                  </a:rPr>
                  <a:t>Corner</a:t>
                </a:r>
                <a:r>
                  <a:rPr lang="en-US" sz="1600" baseline="0" dirty="0">
                    <a:solidFill>
                      <a:schemeClr val="bg1"/>
                    </a:solidFill>
                  </a:rPr>
                  <a:t> handles</a:t>
                </a:r>
                <a:endParaRPr lang="en-US" sz="1600" dirty="0">
                  <a:solidFill>
                    <a:schemeClr val="bg1"/>
                  </a:solidFill>
                </a:endParaRPr>
              </a:p>
            </p:txBody>
          </p:sp>
        </p:grpSp>
        <p:grpSp>
          <p:nvGrpSpPr>
            <p:cNvPr id="25" name="Group 24"/>
            <p:cNvGrpSpPr/>
            <p:nvPr userDrawn="1"/>
          </p:nvGrpSpPr>
          <p:grpSpPr>
            <a:xfrm>
              <a:off x="-10455222" y="27751412"/>
              <a:ext cx="9435866" cy="2453251"/>
              <a:chOff x="-4781001" y="12734137"/>
              <a:chExt cx="4348568" cy="1127128"/>
            </a:xfrm>
          </p:grpSpPr>
          <p:graphicFrame>
            <p:nvGraphicFramePr>
              <p:cNvPr id="26" name="Object 25"/>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4260" name="Image" r:id="rId19" imgW="1828440" imgH="1117440" progId="Photoshop.Image.13">
                      <p:embed/>
                    </p:oleObj>
                  </mc:Choice>
                  <mc:Fallback>
                    <p:oleObj name="Image" r:id="rId19" imgW="1828440" imgH="1117440" progId="Photoshop.Image.13">
                      <p:embed/>
                      <p:pic>
                        <p:nvPicPr>
                          <p:cNvPr id="0" name=""/>
                          <p:cNvPicPr/>
                          <p:nvPr/>
                        </p:nvPicPr>
                        <p:blipFill>
                          <a:blip r:embed="rId20"/>
                          <a:stretch>
                            <a:fillRect/>
                          </a:stretch>
                        </p:blipFill>
                        <p:spPr>
                          <a:xfrm>
                            <a:off x="-4533347" y="12734142"/>
                            <a:ext cx="1828800" cy="1117600"/>
                          </a:xfrm>
                          <a:prstGeom prst="rect">
                            <a:avLst/>
                          </a:prstGeom>
                        </p:spPr>
                      </p:pic>
                    </p:oleObj>
                  </mc:Fallback>
                </mc:AlternateContent>
              </a:graphicData>
            </a:graphic>
          </p:graphicFrame>
          <p:graphicFrame>
            <p:nvGraphicFramePr>
              <p:cNvPr id="27" name="Object 26"/>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4261" name="Image" r:id="rId21" imgW="1828440" imgH="1117440" progId="Photoshop.Image.13">
                      <p:embed/>
                    </p:oleObj>
                  </mc:Choice>
                  <mc:Fallback>
                    <p:oleObj name="Image" r:id="rId21" imgW="1828440" imgH="1117440" progId="Photoshop.Image.13">
                      <p:embed/>
                      <p:pic>
                        <p:nvPicPr>
                          <p:cNvPr id="0" name=""/>
                          <p:cNvPicPr/>
                          <p:nvPr/>
                        </p:nvPicPr>
                        <p:blipFill>
                          <a:blip r:embed="rId22"/>
                          <a:stretch>
                            <a:fillRect/>
                          </a:stretch>
                        </p:blipFill>
                        <p:spPr>
                          <a:xfrm>
                            <a:off x="-2456641" y="12737835"/>
                            <a:ext cx="1828800" cy="1117600"/>
                          </a:xfrm>
                          <a:prstGeom prst="rect">
                            <a:avLst/>
                          </a:prstGeom>
                        </p:spPr>
                      </p:pic>
                    </p:oleObj>
                  </mc:Fallback>
                </mc:AlternateContent>
              </a:graphicData>
            </a:graphic>
          </p:graphicFrame>
          <p:sp>
            <p:nvSpPr>
              <p:cNvPr id="30" name="TextBox 29"/>
              <p:cNvSpPr txBox="1"/>
              <p:nvPr userDrawn="1"/>
            </p:nvSpPr>
            <p:spPr>
              <a:xfrm rot="16200000">
                <a:off x="-5235785" y="13188921"/>
                <a:ext cx="1117601" cy="208033"/>
              </a:xfrm>
              <a:prstGeom prst="rect">
                <a:avLst/>
              </a:prstGeom>
              <a:noFill/>
            </p:spPr>
            <p:txBody>
              <a:bodyPr wrap="square" lIns="91440" tIns="91440" rIns="91440" bIns="0" rtlCol="0">
                <a:spAutoFit/>
              </a:bodyPr>
              <a:lstStyle/>
              <a:p>
                <a:pPr algn="ctr"/>
                <a:r>
                  <a:rPr lang="en-US" sz="1600" dirty="0">
                    <a:solidFill>
                      <a:srgbClr val="92D050"/>
                    </a:solidFill>
                  </a:rPr>
                  <a:t>Good</a:t>
                </a:r>
                <a:r>
                  <a:rPr lang="en-US" sz="1600" baseline="0" dirty="0">
                    <a:solidFill>
                      <a:srgbClr val="92D050"/>
                    </a:solidFill>
                  </a:rPr>
                  <a:t> </a:t>
                </a:r>
                <a:r>
                  <a:rPr lang="en-US" sz="1600" baseline="0" dirty="0">
                    <a:solidFill>
                      <a:schemeClr val="bg1"/>
                    </a:solidFill>
                  </a:rPr>
                  <a:t>printing quality</a:t>
                </a:r>
                <a:endParaRPr lang="en-US" sz="1600" dirty="0">
                  <a:solidFill>
                    <a:schemeClr val="bg1"/>
                  </a:solidFill>
                </a:endParaRPr>
              </a:p>
            </p:txBody>
          </p:sp>
          <p:sp>
            <p:nvSpPr>
              <p:cNvPr id="31" name="TextBox 30"/>
              <p:cNvSpPr txBox="1"/>
              <p:nvPr userDrawn="1"/>
            </p:nvSpPr>
            <p:spPr>
              <a:xfrm rot="16200000">
                <a:off x="-1095250" y="13198448"/>
                <a:ext cx="1117601" cy="208033"/>
              </a:xfrm>
              <a:prstGeom prst="rect">
                <a:avLst/>
              </a:prstGeom>
              <a:noFill/>
            </p:spPr>
            <p:txBody>
              <a:bodyPr wrap="square" lIns="91440" tIns="91440" rIns="91440" bIns="0" rtlCol="0">
                <a:spAutoFit/>
              </a:bodyPr>
              <a:lstStyle/>
              <a:p>
                <a:pPr algn="ctr"/>
                <a:r>
                  <a:rPr lang="en-US" sz="1600" dirty="0">
                    <a:solidFill>
                      <a:srgbClr val="FF0000"/>
                    </a:solidFill>
                  </a:rPr>
                  <a:t>Bad </a:t>
                </a:r>
                <a:r>
                  <a:rPr lang="en-US" sz="1600" dirty="0">
                    <a:solidFill>
                      <a:schemeClr val="bg1"/>
                    </a:solidFill>
                  </a:rPr>
                  <a:t>printing quality</a:t>
                </a:r>
              </a:p>
            </p:txBody>
          </p:sp>
        </p:grpSp>
      </p:grpSp>
      <p:grpSp>
        <p:nvGrpSpPr>
          <p:cNvPr id="40" name="Group 39"/>
          <p:cNvGrpSpPr/>
          <p:nvPr userDrawn="1"/>
        </p:nvGrpSpPr>
        <p:grpSpPr>
          <a:xfrm>
            <a:off x="33118380" y="-73419"/>
            <a:ext cx="8296604" cy="43964620"/>
            <a:chOff x="44157839" y="-55065"/>
            <a:chExt cx="11062139" cy="32973465"/>
          </a:xfrm>
        </p:grpSpPr>
        <p:sp>
          <p:nvSpPr>
            <p:cNvPr id="41" name="Rectangle 40"/>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a:solidFill>
                    <a:schemeClr val="bg1"/>
                  </a:solidFill>
                  <a:latin typeface="Trebuchet MS" pitchFamily="34" charset="0"/>
                </a:rPr>
                <a:t>QUICK START (cont.)</a:t>
              </a:r>
            </a:p>
            <a:p>
              <a:pPr algn="ctr"/>
              <a:endParaRPr lang="en-US" sz="3600" b="1" baseline="0" dirty="0">
                <a:solidFill>
                  <a:schemeClr val="bg1"/>
                </a:solidFill>
                <a:latin typeface="Trebuchet MS" pitchFamily="34" charset="0"/>
              </a:endParaRPr>
            </a:p>
            <a:p>
              <a:pPr algn="ctr"/>
              <a:r>
                <a:rPr lang="en-US" sz="3200" b="1" baseline="0" dirty="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endParaRPr lang="en-US" sz="2400" b="0" baseline="0" dirty="0">
                <a:solidFill>
                  <a:schemeClr val="bg1">
                    <a:lumMod val="75000"/>
                  </a:schemeClr>
                </a:solidFill>
                <a:latin typeface="Trebuchet MS" pitchFamily="34" charset="0"/>
              </a:endParaRPr>
            </a:p>
            <a:p>
              <a:pPr marL="0" indent="0" algn="l" defTabSz="114300"/>
              <a:r>
                <a:rPr lang="en-US" sz="2400" b="0" baseline="0" dirty="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Text</a:t>
              </a:r>
            </a:p>
            <a:p>
              <a:pPr marL="3265488" lvl="2" indent="0" algn="l" defTabSz="114300"/>
              <a:r>
                <a:rPr lang="en-US" sz="2400" b="0" baseline="0" dirty="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a:solidFill>
                    <a:schemeClr val="bg1">
                      <a:lumMod val="75000"/>
                    </a:schemeClr>
                  </a:solidFill>
                  <a:latin typeface="Trebuchet MS" pitchFamily="34" charset="0"/>
                </a:rPr>
                <a:t> </a:t>
              </a:r>
              <a:r>
                <a:rPr kumimoji="0" lang="en-US" sz="3200" b="1" i="0" u="none" strike="noStrike" kern="1200" cap="none" spc="0" normalizeH="0" baseline="0" noProof="0" dirty="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a:solidFill>
                  <a:schemeClr val="bg1">
                    <a:lumMod val="75000"/>
                  </a:schemeClr>
                </a:solidFill>
                <a:latin typeface="Trebuchet MS" pitchFamily="34" charset="0"/>
              </a:endParaRPr>
            </a:p>
            <a:p>
              <a:pPr marL="1518341" lvl="2" indent="0" algn="l" defTabSz="114300"/>
              <a:endParaRPr lang="en-US" sz="2400" b="0" baseline="0" dirty="0">
                <a:solidFill>
                  <a:schemeClr val="bg1">
                    <a:lumMod val="75000"/>
                  </a:schemeClr>
                </a:solidFill>
                <a:latin typeface="Trebuchet MS" pitchFamily="34" charset="0"/>
              </a:endParaRPr>
            </a:p>
            <a:p>
              <a:pPr algn="ctr"/>
              <a:r>
                <a:rPr lang="en-US" sz="3200" b="1" baseline="0" dirty="0">
                  <a:solidFill>
                    <a:srgbClr val="FFC000"/>
                  </a:solidFill>
                  <a:latin typeface="Trebuchet MS" pitchFamily="34" charset="0"/>
                </a:rPr>
                <a:t>How to add Tables</a:t>
              </a:r>
            </a:p>
            <a:p>
              <a:pPr marL="1730375" lvl="1" indent="0" algn="l" defTabSz="114300"/>
              <a:r>
                <a:rPr lang="en-US" sz="2400" b="0" baseline="0" dirty="0">
                  <a:solidFill>
                    <a:schemeClr val="bg1">
                      <a:lumMod val="75000"/>
                    </a:schemeClr>
                  </a:solidFill>
                  <a:latin typeface="Trebuchet MS" pitchFamily="34" charset="0"/>
                </a:rPr>
                <a:t>To add a table from scratch go to the INSERT menu and </a:t>
              </a:r>
              <a:br>
                <a:rPr lang="en-US" sz="2400" b="0" baseline="0" dirty="0">
                  <a:solidFill>
                    <a:schemeClr val="bg1">
                      <a:lumMod val="75000"/>
                    </a:schemeClr>
                  </a:solidFill>
                  <a:latin typeface="Trebuchet MS" pitchFamily="34" charset="0"/>
                </a:rPr>
              </a:br>
              <a:r>
                <a:rPr lang="en-US" sz="2400" b="0" baseline="0" dirty="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lumMod val="75000"/>
                  </a:prstClr>
                </a:solidFill>
                <a:effectLst/>
                <a:uLnTx/>
                <a:uFillTx/>
                <a:latin typeface="Trebuchet MS" pitchFamily="34" charset="0"/>
              </a:endParaRPr>
            </a:p>
          </p:txBody>
        </p:sp>
        <p:graphicFrame>
          <p:nvGraphicFramePr>
            <p:cNvPr id="42" name="Object 41"/>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4262" name="Image" r:id="rId23" imgW="4571280" imgH="1688760" progId="Photoshop.Image.13">
                    <p:embed/>
                  </p:oleObj>
                </mc:Choice>
                <mc:Fallback>
                  <p:oleObj name="Image" r:id="rId23" imgW="4571280" imgH="1688760" progId="Photoshop.Image.13">
                    <p:embed/>
                    <p:pic>
                      <p:nvPicPr>
                        <p:cNvPr id="0" name=""/>
                        <p:cNvPicPr/>
                        <p:nvPr/>
                      </p:nvPicPr>
                      <p:blipFill>
                        <a:blip r:embed="rId24"/>
                        <a:stretch>
                          <a:fillRect/>
                        </a:stretch>
                      </p:blipFill>
                      <p:spPr>
                        <a:xfrm>
                          <a:off x="46915679" y="3349444"/>
                          <a:ext cx="5586150" cy="2063772"/>
                        </a:xfrm>
                        <a:prstGeom prst="rect">
                          <a:avLst/>
                        </a:prstGeom>
                      </p:spPr>
                    </p:pic>
                  </p:oleObj>
                </mc:Fallback>
              </mc:AlternateContent>
            </a:graphicData>
          </a:graphic>
        </p:graphicFrame>
        <p:pic>
          <p:nvPicPr>
            <p:cNvPr id="43" name="Picture 42"/>
            <p:cNvPicPr>
              <a:picLocks noChangeAspect="1"/>
            </p:cNvPicPr>
            <p:nvPr userDrawn="1"/>
          </p:nvPicPr>
          <p:blipFill>
            <a:blip r:embed="rId25"/>
            <a:stretch>
              <a:fillRect/>
            </a:stretch>
          </p:blipFill>
          <p:spPr>
            <a:xfrm>
              <a:off x="44621819" y="7740040"/>
              <a:ext cx="2969584" cy="1370577"/>
            </a:xfrm>
            <a:prstGeom prst="rect">
              <a:avLst/>
            </a:prstGeom>
            <a:ln>
              <a:noFill/>
            </a:ln>
          </p:spPr>
        </p:pic>
        <p:graphicFrame>
          <p:nvGraphicFramePr>
            <p:cNvPr id="44" name="Object 43"/>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4263" name="Image" r:id="rId26" imgW="1574280" imgH="1053720" progId="Photoshop.Image.13">
                    <p:embed/>
                  </p:oleObj>
                </mc:Choice>
                <mc:Fallback>
                  <p:oleObj name="Image" r:id="rId26" imgW="1574280" imgH="1053720" progId="Photoshop.Image.13">
                    <p:embed/>
                    <p:pic>
                      <p:nvPicPr>
                        <p:cNvPr id="0" name=""/>
                        <p:cNvPicPr/>
                        <p:nvPr/>
                      </p:nvPicPr>
                      <p:blipFill>
                        <a:blip r:embed="rId27"/>
                        <a:stretch>
                          <a:fillRect/>
                        </a:stretch>
                      </p:blipFill>
                      <p:spPr>
                        <a:xfrm>
                          <a:off x="44629619" y="12347263"/>
                          <a:ext cx="1482266" cy="992162"/>
                        </a:xfrm>
                        <a:prstGeom prst="rect">
                          <a:avLst/>
                        </a:prstGeom>
                      </p:spPr>
                    </p:pic>
                  </p:oleObj>
                </mc:Fallback>
              </mc:AlternateContent>
            </a:graphicData>
          </a:graphic>
        </p:graphicFrame>
        <p:grpSp>
          <p:nvGrpSpPr>
            <p:cNvPr id="45" name="Group 44"/>
            <p:cNvGrpSpPr/>
            <p:nvPr userDrawn="1"/>
          </p:nvGrpSpPr>
          <p:grpSpPr>
            <a:xfrm>
              <a:off x="44487207" y="29414551"/>
              <a:ext cx="10354213" cy="1397636"/>
              <a:chOff x="44200453" y="28362386"/>
              <a:chExt cx="9771399" cy="1204392"/>
            </a:xfrm>
          </p:grpSpPr>
          <p:sp>
            <p:nvSpPr>
              <p:cNvPr id="47" name="Rounded Rectangle 46"/>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8" name="Picture 7" descr="http://t2.gstatic.com/images?q=tbn:ANd9GcR4APHC6TT9w54M2zn_pvCiBxUNcspYPoVxirLRphBoJabfSvu7zw">
                <a:hlinkClick r:id="rId28"/>
              </p:cNvPr>
              <p:cNvPicPr>
                <a:picLocks noChangeAspect="1" noChangeArrowheads="1"/>
              </p:cNvPicPr>
              <p:nvPr userDrawn="1"/>
            </p:nvPicPr>
            <p:blipFill>
              <a:blip r:embed="rId29" cstate="print"/>
              <a:srcRect/>
              <a:stretch>
                <a:fillRect/>
              </a:stretch>
            </p:blipFill>
            <p:spPr bwMode="auto">
              <a:xfrm>
                <a:off x="44326393" y="28460718"/>
                <a:ext cx="914401" cy="914399"/>
              </a:xfrm>
              <a:prstGeom prst="rect">
                <a:avLst/>
              </a:prstGeom>
              <a:noFill/>
              <a:ln>
                <a:noFill/>
              </a:ln>
            </p:spPr>
          </p:pic>
          <p:sp>
            <p:nvSpPr>
              <p:cNvPr id="49" name="TextBox 48"/>
              <p:cNvSpPr txBox="1"/>
              <p:nvPr userDrawn="1"/>
            </p:nvSpPr>
            <p:spPr>
              <a:xfrm>
                <a:off x="45300663" y="28552305"/>
                <a:ext cx="8671189" cy="1014473"/>
              </a:xfrm>
              <a:prstGeom prst="rect">
                <a:avLst/>
              </a:prstGeom>
              <a:noFill/>
              <a:ln>
                <a:noFill/>
              </a:ln>
            </p:spPr>
            <p:txBody>
              <a:bodyPr wrap="square" rtlCol="0">
                <a:spAutoFit/>
              </a:bodyPr>
              <a:lstStyle/>
              <a:p>
                <a:r>
                  <a:rPr lang="en-US" sz="2400" dirty="0">
                    <a:solidFill>
                      <a:schemeClr val="tx2"/>
                    </a:solidFill>
                    <a:latin typeface="Trebuchet MS" pitchFamily="34" charset="0"/>
                  </a:rPr>
                  <a:t>Student</a:t>
                </a:r>
                <a:r>
                  <a:rPr lang="en-US" sz="2400" baseline="0" dirty="0">
                    <a:solidFill>
                      <a:schemeClr val="tx2"/>
                    </a:solidFill>
                    <a:latin typeface="Trebuchet MS" pitchFamily="34" charset="0"/>
                  </a:rPr>
                  <a:t> discounts are available on our </a:t>
                </a:r>
                <a:r>
                  <a:rPr lang="en-US" sz="2400" baseline="0" dirty="0" err="1">
                    <a:solidFill>
                      <a:schemeClr val="tx2"/>
                    </a:solidFill>
                    <a:latin typeface="Trebuchet MS" pitchFamily="34" charset="0"/>
                  </a:rPr>
                  <a:t>Facebook</a:t>
                </a:r>
                <a:r>
                  <a:rPr lang="en-US" sz="2400" baseline="0" dirty="0">
                    <a:solidFill>
                      <a:schemeClr val="tx2"/>
                    </a:solidFill>
                    <a:latin typeface="Trebuchet MS" pitchFamily="34" charset="0"/>
                  </a:rPr>
                  <a:t> page.</a:t>
                </a:r>
                <a:br>
                  <a:rPr lang="en-US" sz="2400" baseline="0" dirty="0">
                    <a:solidFill>
                      <a:schemeClr val="tx2"/>
                    </a:solidFill>
                    <a:latin typeface="Trebuchet MS" pitchFamily="34" charset="0"/>
                  </a:rPr>
                </a:br>
                <a:r>
                  <a:rPr lang="en-US" sz="2400" baseline="0" dirty="0">
                    <a:solidFill>
                      <a:schemeClr val="tx2"/>
                    </a:solidFill>
                    <a:latin typeface="Trebuchet MS" pitchFamily="34" charset="0"/>
                  </a:rPr>
                  <a:t>Go to </a:t>
                </a:r>
                <a:r>
                  <a:rPr lang="en-US" sz="2400" u="sng" baseline="0" dirty="0">
                    <a:solidFill>
                      <a:schemeClr val="tx2"/>
                    </a:solidFill>
                    <a:latin typeface="Trebuchet MS" pitchFamily="34" charset="0"/>
                  </a:rPr>
                  <a:t>PosterPresentations.com</a:t>
                </a:r>
                <a:r>
                  <a:rPr lang="en-US" sz="2400" baseline="0" dirty="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46" name="TextBox 45"/>
            <p:cNvSpPr txBox="1"/>
            <p:nvPr userDrawn="1"/>
          </p:nvSpPr>
          <p:spPr>
            <a:xfrm>
              <a:off x="44262808" y="31169782"/>
              <a:ext cx="6870215" cy="1049729"/>
            </a:xfrm>
            <a:prstGeom prst="rect">
              <a:avLst/>
            </a:prstGeom>
            <a:noFill/>
          </p:spPr>
          <p:txBody>
            <a:bodyPr wrap="square" lIns="65304" tIns="32651" rIns="65304" bIns="32651" rtlCol="0">
              <a:spAutoFit/>
            </a:bodyPr>
            <a:lstStyle/>
            <a:p>
              <a:pPr>
                <a:lnSpc>
                  <a:spcPts val="2600"/>
                </a:lnSpc>
              </a:pPr>
              <a:r>
                <a:rPr lang="en-US" sz="2800" dirty="0">
                  <a:solidFill>
                    <a:schemeClr val="bg1"/>
                  </a:solidFill>
                </a:rPr>
                <a:t>© 2015</a:t>
              </a:r>
              <a:r>
                <a:rPr lang="en-US" sz="2800" baseline="0" dirty="0">
                  <a:solidFill>
                    <a:schemeClr val="bg1"/>
                  </a:solidFill>
                </a:rPr>
                <a:t> </a:t>
              </a:r>
              <a:r>
                <a:rPr lang="en-US" sz="2800" dirty="0">
                  <a:solidFill>
                    <a:schemeClr val="bg1"/>
                  </a:solidFill>
                </a:rPr>
                <a:t>PosterPresentations.com</a:t>
              </a:r>
              <a:br>
                <a:rPr lang="en-US" sz="2800" dirty="0">
                  <a:solidFill>
                    <a:schemeClr val="bg1"/>
                  </a:solidFill>
                </a:rPr>
              </a:br>
              <a:r>
                <a:rPr lang="en-US" sz="2800" dirty="0">
                  <a:solidFill>
                    <a:schemeClr val="bg1"/>
                  </a:solidFill>
                </a:rPr>
                <a:t>    </a:t>
              </a:r>
              <a:r>
                <a:rPr lang="en-US" sz="2400" dirty="0">
                  <a:solidFill>
                    <a:schemeClr val="bg1"/>
                  </a:solidFill>
                </a:rPr>
                <a:t>2117 Fourth Street ,</a:t>
              </a:r>
              <a:r>
                <a:rPr lang="en-US" sz="2400" baseline="0" dirty="0">
                  <a:solidFill>
                    <a:schemeClr val="bg1"/>
                  </a:solidFill>
                </a:rPr>
                <a:t> Unit C        </a:t>
              </a:r>
            </a:p>
            <a:p>
              <a:pPr>
                <a:lnSpc>
                  <a:spcPts val="2600"/>
                </a:lnSpc>
              </a:pPr>
              <a:r>
                <a:rPr lang="en-US" sz="2400" baseline="0" dirty="0">
                  <a:solidFill>
                    <a:schemeClr val="bg1"/>
                  </a:solidFill>
                </a:rPr>
                <a:t>     Berkeley CA </a:t>
              </a:r>
              <a:r>
                <a:rPr lang="en-US" sz="2000" baseline="0" dirty="0">
                  <a:solidFill>
                    <a:schemeClr val="bg1"/>
                  </a:solidFill>
                </a:rPr>
                <a:t>94710</a:t>
              </a:r>
              <a:r>
                <a:rPr lang="en-US" sz="2400" baseline="0" dirty="0">
                  <a:solidFill>
                    <a:schemeClr val="bg1"/>
                  </a:solidFill>
                </a:rPr>
                <a:t/>
              </a:r>
              <a:br>
                <a:rPr lang="en-US" sz="2400" baseline="0" dirty="0">
                  <a:solidFill>
                    <a:schemeClr val="bg1"/>
                  </a:solidFill>
                </a:rPr>
              </a:br>
              <a:r>
                <a:rPr lang="en-US" sz="2400" baseline="0" dirty="0">
                  <a:solidFill>
                    <a:schemeClr val="bg1"/>
                  </a:solidFill>
                </a:rPr>
                <a:t>    </a:t>
              </a:r>
              <a:r>
                <a:rPr lang="en-US" sz="2400" b="1" baseline="0" dirty="0">
                  <a:solidFill>
                    <a:srgbClr val="FFFF00"/>
                  </a:solidFill>
                </a:rPr>
                <a:t>posterpresenter@gmail.com</a:t>
              </a:r>
              <a:endParaRPr lang="en-US" sz="2800" b="1" dirty="0">
                <a:solidFill>
                  <a:srgbClr val="FFFF00"/>
                </a:solidFill>
              </a:endParaRPr>
            </a:p>
          </p:txBody>
        </p:sp>
      </p:grpSp>
      <p:pic>
        <p:nvPicPr>
          <p:cNvPr id="4106" name="Picture 10"/>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9906000" y="27749500"/>
            <a:ext cx="3962400" cy="242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Picture 11"/>
          <p:cNvPicPr>
            <a:picLocks noChangeAspect="1" noChangeArrowheads="1"/>
          </p:cNvPicPr>
          <p:nvPr/>
        </p:nvPicPr>
        <p:blipFill>
          <a:blip r:embed="rId31">
            <a:extLst>
              <a:ext uri="{28A0092B-C50C-407E-A947-70E740481C1C}">
                <a14:useLocalDpi xmlns:a14="http://schemas.microsoft.com/office/drawing/2010/main" val="0"/>
              </a:ext>
            </a:extLst>
          </a:blip>
          <a:srcRect/>
          <a:stretch>
            <a:fillRect/>
          </a:stretch>
        </p:blipFill>
        <p:spPr bwMode="auto">
          <a:xfrm>
            <a:off x="-5410200" y="27749500"/>
            <a:ext cx="3962400" cy="242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8" name="Picture 12"/>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46913800" y="3340100"/>
            <a:ext cx="5575300"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9" name="Picture 13"/>
          <p:cNvPicPr>
            <a:picLocks noChangeAspect="1" noChangeArrowheads="1"/>
          </p:cNvPicPr>
          <p:nvPr/>
        </p:nvPicPr>
        <p:blipFill>
          <a:blip r:embed="rId33">
            <a:extLst>
              <a:ext uri="{28A0092B-C50C-407E-A947-70E740481C1C}">
                <a14:useLocalDpi xmlns:a14="http://schemas.microsoft.com/office/drawing/2010/main" val="0"/>
              </a:ext>
            </a:extLst>
          </a:blip>
          <a:srcRect/>
          <a:stretch>
            <a:fillRect/>
          </a:stretch>
        </p:blipFill>
        <p:spPr bwMode="auto">
          <a:xfrm>
            <a:off x="44627800" y="12344400"/>
            <a:ext cx="1473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l" rtl="0" eaLnBrk="1" latinLnBrk="0" hangingPunct="1">
        <a:spcBef>
          <a:spcPct val="0"/>
        </a:spcBef>
        <a:buNone/>
        <a:defRPr kumimoji="0" sz="15400" kern="1200">
          <a:solidFill>
            <a:schemeClr val="tx2"/>
          </a:solidFill>
          <a:latin typeface="+mj-lt"/>
          <a:ea typeface="+mj-ea"/>
          <a:cs typeface="+mj-cs"/>
        </a:defRPr>
      </a:lvl1pPr>
    </p:titleStyle>
    <p:bodyStyle>
      <a:lvl1pPr marL="1316736" indent="-1316736" algn="l" rtl="0" eaLnBrk="1" latinLnBrk="0" hangingPunct="1">
        <a:spcBef>
          <a:spcPts val="2880"/>
        </a:spcBef>
        <a:buClr>
          <a:schemeClr val="accent1"/>
        </a:buClr>
        <a:buSzPct val="76000"/>
        <a:buFont typeface="Wingdings 3"/>
        <a:buChar char=""/>
        <a:defRPr kumimoji="0" sz="12500" kern="1200">
          <a:solidFill>
            <a:schemeClr val="tx1"/>
          </a:solidFill>
          <a:latin typeface="+mn-lt"/>
          <a:ea typeface="+mn-ea"/>
          <a:cs typeface="+mn-cs"/>
        </a:defRPr>
      </a:lvl1pPr>
      <a:lvl2pPr marL="2633472" indent="-1316736" algn="l" rtl="0" eaLnBrk="1" latinLnBrk="0" hangingPunct="1">
        <a:spcBef>
          <a:spcPts val="2400"/>
        </a:spcBef>
        <a:buClr>
          <a:schemeClr val="accent2"/>
        </a:buClr>
        <a:buSzPct val="76000"/>
        <a:buFont typeface="Wingdings 3"/>
        <a:buChar char=""/>
        <a:defRPr kumimoji="0" sz="11000" kern="1200">
          <a:solidFill>
            <a:schemeClr val="tx2"/>
          </a:solidFill>
          <a:latin typeface="+mn-lt"/>
          <a:ea typeface="+mn-ea"/>
          <a:cs typeface="+mn-cs"/>
        </a:defRPr>
      </a:lvl2pPr>
      <a:lvl3pPr marL="3950208" indent="-1097280" algn="l" rtl="0" eaLnBrk="1" latinLnBrk="0" hangingPunct="1">
        <a:spcBef>
          <a:spcPts val="2400"/>
        </a:spcBef>
        <a:buClr>
          <a:schemeClr val="bg1">
            <a:shade val="50000"/>
          </a:schemeClr>
        </a:buClr>
        <a:buSzPct val="76000"/>
        <a:buFont typeface="Wingdings 3"/>
        <a:buChar char=""/>
        <a:defRPr kumimoji="0" sz="9600" kern="1200">
          <a:solidFill>
            <a:schemeClr val="tx1"/>
          </a:solidFill>
          <a:latin typeface="+mn-lt"/>
          <a:ea typeface="+mn-ea"/>
          <a:cs typeface="+mn-cs"/>
        </a:defRPr>
      </a:lvl3pPr>
      <a:lvl4pPr marL="5266944" indent="-1097280" algn="l" rtl="0" eaLnBrk="1" latinLnBrk="0" hangingPunct="1">
        <a:spcBef>
          <a:spcPts val="1920"/>
        </a:spcBef>
        <a:buClr>
          <a:schemeClr val="accent2">
            <a:shade val="75000"/>
          </a:schemeClr>
        </a:buClr>
        <a:buSzPct val="70000"/>
        <a:buFont typeface="Wingdings"/>
        <a:buChar char=""/>
        <a:defRPr kumimoji="0" sz="8600" kern="1200">
          <a:solidFill>
            <a:schemeClr val="tx1"/>
          </a:solidFill>
          <a:latin typeface="+mn-lt"/>
          <a:ea typeface="+mn-ea"/>
          <a:cs typeface="+mn-cs"/>
        </a:defRPr>
      </a:lvl4pPr>
      <a:lvl5pPr marL="6583680" indent="-1097280" algn="l" rtl="0" eaLnBrk="1" latinLnBrk="0" hangingPunct="1">
        <a:spcBef>
          <a:spcPts val="1440"/>
        </a:spcBef>
        <a:buClr>
          <a:schemeClr val="accent2"/>
        </a:buClr>
        <a:buSzPct val="70000"/>
        <a:buFont typeface="Wingdings"/>
        <a:buChar char=""/>
        <a:defRPr kumimoji="0" sz="7700" kern="1200">
          <a:solidFill>
            <a:schemeClr val="tx1"/>
          </a:solidFill>
          <a:latin typeface="+mn-lt"/>
          <a:ea typeface="+mn-ea"/>
          <a:cs typeface="+mn-cs"/>
        </a:defRPr>
      </a:lvl5pPr>
      <a:lvl6pPr marL="7900416" indent="-877824" algn="l" rtl="0" eaLnBrk="1" latinLnBrk="0" hangingPunct="1">
        <a:spcBef>
          <a:spcPts val="1440"/>
        </a:spcBef>
        <a:buClr>
          <a:srgbClr val="9FB8CD">
            <a:shade val="75000"/>
          </a:srgbClr>
        </a:buClr>
        <a:buSzPct val="75000"/>
        <a:buFont typeface="Wingdings 3"/>
        <a:buChar char=""/>
        <a:defRPr kumimoji="0" lang="en-US" sz="7700" kern="1200" smtClean="0">
          <a:solidFill>
            <a:schemeClr val="tx1"/>
          </a:solidFill>
          <a:latin typeface="+mn-lt"/>
          <a:ea typeface="+mn-ea"/>
          <a:cs typeface="+mn-cs"/>
        </a:defRPr>
      </a:lvl6pPr>
      <a:lvl7pPr marL="8778240" indent="-877824" algn="l" rtl="0" eaLnBrk="1" latinLnBrk="0" hangingPunct="1">
        <a:spcBef>
          <a:spcPts val="1440"/>
        </a:spcBef>
        <a:buClr>
          <a:srgbClr val="727CA3">
            <a:shade val="75000"/>
          </a:srgbClr>
        </a:buClr>
        <a:buSzPct val="75000"/>
        <a:buFont typeface="Wingdings 3"/>
        <a:buChar char=""/>
        <a:defRPr kumimoji="0" lang="en-US" sz="6700" kern="1200" smtClean="0">
          <a:solidFill>
            <a:schemeClr val="tx1"/>
          </a:solidFill>
          <a:latin typeface="+mn-lt"/>
          <a:ea typeface="+mn-ea"/>
          <a:cs typeface="+mn-cs"/>
        </a:defRPr>
      </a:lvl7pPr>
      <a:lvl8pPr marL="9656064" indent="-877824" algn="l" rtl="0" eaLnBrk="1" latinLnBrk="0" hangingPunct="1">
        <a:spcBef>
          <a:spcPts val="1440"/>
        </a:spcBef>
        <a:buClr>
          <a:prstClr val="white">
            <a:shade val="50000"/>
          </a:prstClr>
        </a:buClr>
        <a:buSzPct val="75000"/>
        <a:buFont typeface="Wingdings 3"/>
        <a:buChar char=""/>
        <a:defRPr kumimoji="0" lang="en-US" sz="6700" kern="1200" smtClean="0">
          <a:solidFill>
            <a:schemeClr val="tx1"/>
          </a:solidFill>
          <a:latin typeface="+mn-lt"/>
          <a:ea typeface="+mn-ea"/>
          <a:cs typeface="+mn-cs"/>
        </a:defRPr>
      </a:lvl8pPr>
      <a:lvl9pPr marL="10533888" indent="-877824" algn="l" rtl="0" eaLnBrk="1" latinLnBrk="0" hangingPunct="1">
        <a:spcBef>
          <a:spcPts val="1440"/>
        </a:spcBef>
        <a:buClr>
          <a:srgbClr val="9FB8CD"/>
        </a:buClr>
        <a:buSzPct val="75000"/>
        <a:buFont typeface="Wingdings 3"/>
        <a:buChar char=""/>
        <a:defRPr kumimoji="0" lang="en-US" sz="58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2194560" algn="l" rtl="0" eaLnBrk="1" latinLnBrk="0" hangingPunct="1">
        <a:defRPr kumimoji="0" kern="1200">
          <a:solidFill>
            <a:schemeClr val="tx1"/>
          </a:solidFill>
          <a:latin typeface="+mn-lt"/>
          <a:ea typeface="+mn-ea"/>
          <a:cs typeface="+mn-cs"/>
        </a:defRPr>
      </a:lvl2pPr>
      <a:lvl3pPr marL="4389120" algn="l" rtl="0" eaLnBrk="1" latinLnBrk="0" hangingPunct="1">
        <a:defRPr kumimoji="0" kern="1200">
          <a:solidFill>
            <a:schemeClr val="tx1"/>
          </a:solidFill>
          <a:latin typeface="+mn-lt"/>
          <a:ea typeface="+mn-ea"/>
          <a:cs typeface="+mn-cs"/>
        </a:defRPr>
      </a:lvl3pPr>
      <a:lvl4pPr marL="6583680" algn="l" rtl="0" eaLnBrk="1" latinLnBrk="0" hangingPunct="1">
        <a:defRPr kumimoji="0" kern="1200">
          <a:solidFill>
            <a:schemeClr val="tx1"/>
          </a:solidFill>
          <a:latin typeface="+mn-lt"/>
          <a:ea typeface="+mn-ea"/>
          <a:cs typeface="+mn-cs"/>
        </a:defRPr>
      </a:lvl4pPr>
      <a:lvl5pPr marL="8778240" algn="l" rtl="0" eaLnBrk="1" latinLnBrk="0" hangingPunct="1">
        <a:defRPr kumimoji="0" kern="1200">
          <a:solidFill>
            <a:schemeClr val="tx1"/>
          </a:solidFill>
          <a:latin typeface="+mn-lt"/>
          <a:ea typeface="+mn-ea"/>
          <a:cs typeface="+mn-cs"/>
        </a:defRPr>
      </a:lvl5pPr>
      <a:lvl6pPr marL="10972800" algn="l" rtl="0" eaLnBrk="1" latinLnBrk="0" hangingPunct="1">
        <a:defRPr kumimoji="0" kern="1200">
          <a:solidFill>
            <a:schemeClr val="tx1"/>
          </a:solidFill>
          <a:latin typeface="+mn-lt"/>
          <a:ea typeface="+mn-ea"/>
          <a:cs typeface="+mn-cs"/>
        </a:defRPr>
      </a:lvl6pPr>
      <a:lvl7pPr marL="13167360" algn="l" rtl="0" eaLnBrk="1" latinLnBrk="0" hangingPunct="1">
        <a:defRPr kumimoji="0" kern="1200">
          <a:solidFill>
            <a:schemeClr val="tx1"/>
          </a:solidFill>
          <a:latin typeface="+mn-lt"/>
          <a:ea typeface="+mn-ea"/>
          <a:cs typeface="+mn-cs"/>
        </a:defRPr>
      </a:lvl7pPr>
      <a:lvl8pPr marL="15361920" algn="l" rtl="0" eaLnBrk="1" latinLnBrk="0" hangingPunct="1">
        <a:defRPr kumimoji="0" kern="1200">
          <a:solidFill>
            <a:schemeClr val="tx1"/>
          </a:solidFill>
          <a:latin typeface="+mn-lt"/>
          <a:ea typeface="+mn-ea"/>
          <a:cs typeface="+mn-cs"/>
        </a:defRPr>
      </a:lvl8pPr>
      <a:lvl9pPr marL="1755648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24.png"/><Relationship Id="rId12" Type="http://schemas.openxmlformats.org/officeDocument/2006/relationships/image" Target="../media/image25.png"/><Relationship Id="rId13" Type="http://schemas.openxmlformats.org/officeDocument/2006/relationships/image" Target="../media/image26.png"/><Relationship Id="rId14" Type="http://schemas.openxmlformats.org/officeDocument/2006/relationships/image" Target="../media/image27.png"/><Relationship Id="rId15" Type="http://schemas.openxmlformats.org/officeDocument/2006/relationships/image" Target="../media/image28.png"/><Relationship Id="rId16" Type="http://schemas.openxmlformats.org/officeDocument/2006/relationships/image" Target="../media/image29.png"/><Relationship Id="rId17" Type="http://schemas.openxmlformats.org/officeDocument/2006/relationships/image" Target="../media/image30.png"/><Relationship Id="rId18" Type="http://schemas.openxmlformats.org/officeDocument/2006/relationships/image" Target="../media/image31.png"/><Relationship Id="rId19" Type="http://schemas.openxmlformats.org/officeDocument/2006/relationships/image" Target="../media/image32.png"/><Relationship Id="rId1" Type="http://schemas.openxmlformats.org/officeDocument/2006/relationships/slideLayout" Target="../slideLayouts/slideLayout15.xml"/><Relationship Id="rId2" Type="http://schemas.openxmlformats.org/officeDocument/2006/relationships/notesSlide" Target="../notesSlides/notesSlide1.xml"/><Relationship Id="rId3" Type="http://schemas.openxmlformats.org/officeDocument/2006/relationships/image" Target="../media/image16.jpg"/><Relationship Id="rId4" Type="http://schemas.openxmlformats.org/officeDocument/2006/relationships/image" Target="../media/image17.png"/><Relationship Id="rId5" Type="http://schemas.openxmlformats.org/officeDocument/2006/relationships/image" Target="../media/image18.png"/><Relationship Id="rId6" Type="http://schemas.openxmlformats.org/officeDocument/2006/relationships/image" Target="../media/image19.gif"/><Relationship Id="rId7" Type="http://schemas.openxmlformats.org/officeDocument/2006/relationships/image" Target="../media/image20.png"/><Relationship Id="rId8" Type="http://schemas.openxmlformats.org/officeDocument/2006/relationships/image" Target="../media/image21.jpeg"/><Relationship Id="rId9" Type="http://schemas.openxmlformats.org/officeDocument/2006/relationships/image" Target="../media/image22.png"/><Relationship Id="rId10"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l="-50000" r="-50000"/>
          </a:stretch>
        </a:blipFill>
        <a:effectLst/>
      </p:bgPr>
    </p:bg>
    <p:spTree>
      <p:nvGrpSpPr>
        <p:cNvPr id="1" name=""/>
        <p:cNvGrpSpPr/>
        <p:nvPr/>
      </p:nvGrpSpPr>
      <p:grpSpPr>
        <a:xfrm>
          <a:off x="0" y="0"/>
          <a:ext cx="0" cy="0"/>
          <a:chOff x="0" y="0"/>
          <a:chExt cx="0" cy="0"/>
        </a:xfrm>
      </p:grpSpPr>
      <p:sp>
        <p:nvSpPr>
          <p:cNvPr id="22" name="Text Placeholder 465"/>
          <p:cNvSpPr>
            <a:spLocks noGrp="1"/>
          </p:cNvSpPr>
          <p:nvPr>
            <p:ph type="body" sz="quarter" idx="151"/>
          </p:nvPr>
        </p:nvSpPr>
        <p:spPr>
          <a:xfrm>
            <a:off x="4335463" y="2656491"/>
            <a:ext cx="20959513" cy="1706562"/>
          </a:xfrm>
        </p:spPr>
        <p:txBody>
          <a:bodyPr>
            <a:noAutofit/>
          </a:bodyPr>
          <a:lstStyle/>
          <a:p>
            <a:pPr>
              <a:buClr>
                <a:schemeClr val="lt1"/>
              </a:buClr>
              <a:buSzPct val="25000"/>
            </a:pPr>
            <a:r>
              <a:rPr lang="en-US" sz="6000" dirty="0">
                <a:solidFill>
                  <a:schemeClr val="tx1"/>
                </a:solidFill>
                <a:latin typeface="Quattrocento Sans"/>
                <a:ea typeface="Quattrocento Sans"/>
                <a:cs typeface="Quattrocento Sans"/>
                <a:sym typeface="Quattrocento Sans"/>
              </a:rPr>
              <a:t>Collin Gagnon, Alexander Roemer, Steven Hurley, Robert Mitchell, Jeffrey Hensel, Allisa Dalpe</a:t>
            </a:r>
            <a:endParaRPr lang="en-US" sz="6000" dirty="0">
              <a:solidFill>
                <a:schemeClr val="tx1"/>
              </a:solidFill>
            </a:endParaRPr>
          </a:p>
        </p:txBody>
      </p:sp>
      <p:sp>
        <p:nvSpPr>
          <p:cNvPr id="25" name="Text Placeholder 465"/>
          <p:cNvSpPr>
            <a:spLocks noGrp="1"/>
          </p:cNvSpPr>
          <p:nvPr>
            <p:ph type="body" sz="quarter" idx="151"/>
          </p:nvPr>
        </p:nvSpPr>
        <p:spPr>
          <a:xfrm>
            <a:off x="4487863" y="1132491"/>
            <a:ext cx="20959513" cy="1706562"/>
          </a:xfrm>
        </p:spPr>
        <p:txBody>
          <a:bodyPr>
            <a:noAutofit/>
          </a:bodyPr>
          <a:lstStyle/>
          <a:p>
            <a:r>
              <a:rPr lang="en-US" sz="9600" dirty="0">
                <a:solidFill>
                  <a:schemeClr val="tx1"/>
                </a:solidFill>
              </a:rPr>
              <a:t>Autonomous Surface Vehicle</a:t>
            </a:r>
          </a:p>
        </p:txBody>
      </p:sp>
      <p:sp>
        <p:nvSpPr>
          <p:cNvPr id="26" name="Text Placeholder 465"/>
          <p:cNvSpPr>
            <a:spLocks noGrp="1"/>
          </p:cNvSpPr>
          <p:nvPr>
            <p:ph type="body" sz="quarter" idx="151"/>
          </p:nvPr>
        </p:nvSpPr>
        <p:spPr>
          <a:xfrm>
            <a:off x="4487863" y="4485291"/>
            <a:ext cx="20959513" cy="1706562"/>
          </a:xfrm>
        </p:spPr>
        <p:txBody>
          <a:bodyPr>
            <a:noAutofit/>
          </a:bodyPr>
          <a:lstStyle/>
          <a:p>
            <a:r>
              <a:rPr lang="en-US" sz="9600" dirty="0">
                <a:solidFill>
                  <a:schemeClr val="tx1"/>
                </a:solidFill>
              </a:rPr>
              <a:t>University of New Hampshire</a:t>
            </a:r>
          </a:p>
        </p:txBody>
      </p:sp>
      <p:grpSp>
        <p:nvGrpSpPr>
          <p:cNvPr id="8" name="Group 7"/>
          <p:cNvGrpSpPr/>
          <p:nvPr/>
        </p:nvGrpSpPr>
        <p:grpSpPr>
          <a:xfrm>
            <a:off x="-38100" y="-4106"/>
            <a:ext cx="32918400" cy="6162420"/>
            <a:chOff x="114300" y="30216"/>
            <a:chExt cx="32804100" cy="6162420"/>
          </a:xfrm>
        </p:grpSpPr>
        <p:sp>
          <p:nvSpPr>
            <p:cNvPr id="30" name="Rectangle 29"/>
            <p:cNvSpPr/>
            <p:nvPr/>
          </p:nvSpPr>
          <p:spPr>
            <a:xfrm>
              <a:off x="114301" y="30216"/>
              <a:ext cx="32804099" cy="570138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grpSp>
          <p:nvGrpSpPr>
            <p:cNvPr id="31" name="Group 30"/>
            <p:cNvGrpSpPr/>
            <p:nvPr/>
          </p:nvGrpSpPr>
          <p:grpSpPr>
            <a:xfrm>
              <a:off x="362221" y="248354"/>
              <a:ext cx="25455889" cy="5356637"/>
              <a:chOff x="373175" y="198606"/>
              <a:chExt cx="38316878" cy="4312159"/>
            </a:xfrm>
          </p:grpSpPr>
          <p:pic>
            <p:nvPicPr>
              <p:cNvPr id="33" name="Shape 135"/>
              <p:cNvPicPr preferRelativeResize="0"/>
              <p:nvPr/>
            </p:nvPicPr>
            <p:blipFill rotWithShape="1">
              <a:blip r:embed="rId4">
                <a:alphaModFix/>
              </a:blip>
              <a:srcRect/>
              <a:stretch/>
            </p:blipFill>
            <p:spPr>
              <a:xfrm>
                <a:off x="373175" y="282652"/>
                <a:ext cx="4884623" cy="2654712"/>
              </a:xfrm>
              <a:prstGeom prst="rect">
                <a:avLst/>
              </a:prstGeom>
              <a:noFill/>
              <a:ln>
                <a:noFill/>
              </a:ln>
            </p:spPr>
          </p:pic>
          <p:sp>
            <p:nvSpPr>
              <p:cNvPr id="34" name="Shape 136"/>
              <p:cNvSpPr txBox="1"/>
              <p:nvPr/>
            </p:nvSpPr>
            <p:spPr>
              <a:xfrm>
                <a:off x="10365620" y="198606"/>
                <a:ext cx="28324433" cy="1966210"/>
              </a:xfrm>
              <a:prstGeom prst="rect">
                <a:avLst/>
              </a:prstGeom>
              <a:noFill/>
              <a:ln>
                <a:noFill/>
              </a:ln>
            </p:spPr>
            <p:txBody>
              <a:bodyPr lIns="81267" tIns="40622" rIns="81267" bIns="40622" anchor="t" anchorCtr="0">
                <a:noAutofit/>
              </a:bodyPr>
              <a:lstStyle/>
              <a:p>
                <a:pPr algn="ctr">
                  <a:buClr>
                    <a:schemeClr val="lt1"/>
                  </a:buClr>
                  <a:buSzPct val="25000"/>
                </a:pPr>
                <a:r>
                  <a:rPr lang="en-US" sz="8533" dirty="0">
                    <a:solidFill>
                      <a:schemeClr val="lt1"/>
                    </a:solidFill>
                    <a:latin typeface="Quattrocento Sans"/>
                    <a:ea typeface="Quattrocento Sans"/>
                    <a:cs typeface="Quattrocento Sans"/>
                    <a:sym typeface="Quattrocento Sans"/>
                  </a:rPr>
                  <a:t>Development of Autonomous Control for Multiple </a:t>
                </a:r>
                <a:r>
                  <a:rPr lang="en-US" sz="8533" dirty="0" smtClean="0">
                    <a:solidFill>
                      <a:schemeClr val="lt1"/>
                    </a:solidFill>
                    <a:latin typeface="Quattrocento Sans"/>
                    <a:ea typeface="Quattrocento Sans"/>
                    <a:cs typeface="Quattrocento Sans"/>
                    <a:sym typeface="Quattrocento Sans"/>
                  </a:rPr>
                  <a:t>Vehicle </a:t>
                </a:r>
                <a:r>
                  <a:rPr lang="en-US" sz="8533" dirty="0">
                    <a:solidFill>
                      <a:schemeClr val="lt1"/>
                    </a:solidFill>
                    <a:latin typeface="Quattrocento Sans"/>
                    <a:ea typeface="Quattrocento Sans"/>
                    <a:cs typeface="Quattrocento Sans"/>
                    <a:sym typeface="Quattrocento Sans"/>
                  </a:rPr>
                  <a:t>Platforms</a:t>
                </a:r>
              </a:p>
            </p:txBody>
          </p:sp>
          <p:sp>
            <p:nvSpPr>
              <p:cNvPr id="35" name="Shape 137"/>
              <p:cNvSpPr txBox="1"/>
              <p:nvPr/>
            </p:nvSpPr>
            <p:spPr>
              <a:xfrm>
                <a:off x="12678910" y="2334468"/>
                <a:ext cx="23396612" cy="2176297"/>
              </a:xfrm>
              <a:prstGeom prst="rect">
                <a:avLst/>
              </a:prstGeom>
              <a:noFill/>
              <a:ln>
                <a:noFill/>
              </a:ln>
            </p:spPr>
            <p:txBody>
              <a:bodyPr lIns="81267" tIns="40622" rIns="81267" bIns="40622" anchor="t" anchorCtr="0">
                <a:noAutofit/>
              </a:bodyPr>
              <a:lstStyle/>
              <a:p>
                <a:pPr algn="ctr"/>
                <a:r>
                  <a:rPr lang="en-US" sz="3600" dirty="0">
                    <a:solidFill>
                      <a:schemeClr val="bg1"/>
                    </a:solidFill>
                  </a:rPr>
                  <a:t>Nate </a:t>
                </a:r>
                <a:r>
                  <a:rPr lang="en-US" sz="3600" dirty="0" err="1">
                    <a:solidFill>
                      <a:schemeClr val="bg1"/>
                    </a:solidFill>
                  </a:rPr>
                  <a:t>Bredow</a:t>
                </a:r>
                <a:r>
                  <a:rPr lang="en-US" sz="3600" dirty="0">
                    <a:solidFill>
                      <a:schemeClr val="bg1"/>
                    </a:solidFill>
                  </a:rPr>
                  <a:t>, Aaron Cordova, Brandon Wong, Daniel Cohen, Kara Graney, Brian Ellis, Chris Chin, Kim </a:t>
                </a:r>
                <a:r>
                  <a:rPr lang="en-US" sz="3600" dirty="0" err="1">
                    <a:solidFill>
                      <a:schemeClr val="bg1"/>
                    </a:solidFill>
                  </a:rPr>
                  <a:t>Radzelovage</a:t>
                </a:r>
                <a:endParaRPr lang="en-US" sz="3600" dirty="0">
                  <a:solidFill>
                    <a:schemeClr val="bg1"/>
                  </a:solidFill>
                </a:endParaRPr>
              </a:p>
              <a:p>
                <a:pPr algn="ctr"/>
                <a:r>
                  <a:rPr lang="en-US" sz="3600" dirty="0">
                    <a:solidFill>
                      <a:schemeClr val="bg1"/>
                    </a:solidFill>
                  </a:rPr>
                  <a:t>Advisor: Dr. May-Win </a:t>
                </a:r>
                <a:r>
                  <a:rPr lang="en-US" sz="3600" dirty="0" err="1" smtClean="0">
                    <a:solidFill>
                      <a:schemeClr val="bg1"/>
                    </a:solidFill>
                  </a:rPr>
                  <a:t>Thein</a:t>
                </a:r>
                <a:endParaRPr lang="en-US" sz="3600" dirty="0" smtClean="0">
                  <a:solidFill>
                    <a:schemeClr val="bg1"/>
                  </a:solidFill>
                </a:endParaRPr>
              </a:p>
              <a:p>
                <a:pPr algn="ctr"/>
                <a:r>
                  <a:rPr lang="en-US" sz="3600" dirty="0" smtClean="0">
                    <a:solidFill>
                      <a:schemeClr val="bg1"/>
                    </a:solidFill>
                  </a:rPr>
                  <a:t>Graduate Researcher: Allisa Dalpe</a:t>
                </a:r>
                <a:endParaRPr lang="en-US" sz="3600" dirty="0">
                  <a:solidFill>
                    <a:schemeClr val="bg1"/>
                  </a:solidFill>
                </a:endParaRPr>
              </a:p>
              <a:p>
                <a:pPr algn="ctr"/>
                <a:r>
                  <a:rPr lang="en-US" sz="3600" dirty="0">
                    <a:solidFill>
                      <a:schemeClr val="bg1"/>
                    </a:solidFill>
                  </a:rPr>
                  <a:t>Graduate Advisors: John McCormack, </a:t>
                </a:r>
                <a:r>
                  <a:rPr lang="en-US" sz="3600" dirty="0" err="1">
                    <a:solidFill>
                      <a:schemeClr val="bg1"/>
                    </a:solidFill>
                  </a:rPr>
                  <a:t>Sital</a:t>
                </a:r>
                <a:r>
                  <a:rPr lang="en-US" sz="3600" dirty="0">
                    <a:solidFill>
                      <a:schemeClr val="bg1"/>
                    </a:solidFill>
                  </a:rPr>
                  <a:t> </a:t>
                </a:r>
                <a:r>
                  <a:rPr lang="en-US" sz="3600" dirty="0" err="1">
                    <a:solidFill>
                      <a:schemeClr val="bg1"/>
                    </a:solidFill>
                  </a:rPr>
                  <a:t>Khatiwada</a:t>
                </a:r>
                <a:endParaRPr lang="en-US" sz="3600" dirty="0">
                  <a:solidFill>
                    <a:schemeClr val="bg1"/>
                  </a:solidFill>
                </a:endParaRPr>
              </a:p>
            </p:txBody>
          </p:sp>
        </p:grpSp>
        <p:sp>
          <p:nvSpPr>
            <p:cNvPr id="32" name="Rectangle 31"/>
            <p:cNvSpPr/>
            <p:nvPr/>
          </p:nvSpPr>
          <p:spPr>
            <a:xfrm>
              <a:off x="114300" y="5731605"/>
              <a:ext cx="32804099" cy="461031"/>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grpSp>
      <p:pic>
        <p:nvPicPr>
          <p:cNvPr id="7"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091787" y="252130"/>
            <a:ext cx="4766074" cy="32664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5" name="Group 14"/>
          <p:cNvGrpSpPr/>
          <p:nvPr/>
        </p:nvGrpSpPr>
        <p:grpSpPr>
          <a:xfrm>
            <a:off x="22884228" y="6663403"/>
            <a:ext cx="9736120" cy="12924247"/>
            <a:chOff x="22800358" y="12521316"/>
            <a:chExt cx="9828907" cy="12656393"/>
          </a:xfrm>
        </p:grpSpPr>
        <p:sp>
          <p:nvSpPr>
            <p:cNvPr id="44" name="Rectangle 43"/>
            <p:cNvSpPr/>
            <p:nvPr/>
          </p:nvSpPr>
          <p:spPr>
            <a:xfrm>
              <a:off x="22800358" y="12521316"/>
              <a:ext cx="9828906" cy="12656393"/>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45" name="Rectangle 44"/>
            <p:cNvSpPr/>
            <p:nvPr/>
          </p:nvSpPr>
          <p:spPr>
            <a:xfrm>
              <a:off x="22800359" y="12607290"/>
              <a:ext cx="9828905" cy="1143000"/>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46" name="TextBox 45"/>
            <p:cNvSpPr txBox="1"/>
            <p:nvPr/>
          </p:nvSpPr>
          <p:spPr>
            <a:xfrm>
              <a:off x="22800359" y="12553241"/>
              <a:ext cx="9828906" cy="693007"/>
            </a:xfrm>
            <a:prstGeom prst="rect">
              <a:avLst/>
            </a:prstGeom>
            <a:solidFill>
              <a:schemeClr val="tx1"/>
            </a:solidFill>
            <a:ln>
              <a:solidFill>
                <a:schemeClr val="tx1"/>
              </a:solidFill>
            </a:ln>
          </p:spPr>
          <p:txBody>
            <a:bodyPr wrap="square" rtlCol="0">
              <a:spAutoFit/>
            </a:bodyPr>
            <a:lstStyle/>
            <a:p>
              <a:r>
                <a:rPr lang="en-US" sz="4800" b="1" dirty="0">
                  <a:solidFill>
                    <a:schemeClr val="bg1"/>
                  </a:solidFill>
                  <a:latin typeface="Quattrocento Sans" panose="020B0604020202020204" charset="0"/>
                </a:rPr>
                <a:t>Electrical System</a:t>
              </a:r>
            </a:p>
          </p:txBody>
        </p:sp>
      </p:grpSp>
      <p:grpSp>
        <p:nvGrpSpPr>
          <p:cNvPr id="70" name="Group 69"/>
          <p:cNvGrpSpPr/>
          <p:nvPr/>
        </p:nvGrpSpPr>
        <p:grpSpPr>
          <a:xfrm>
            <a:off x="372827" y="35038113"/>
            <a:ext cx="9788270" cy="5212663"/>
            <a:chOff x="18181306" y="6261635"/>
            <a:chExt cx="9788270" cy="3917714"/>
          </a:xfrm>
        </p:grpSpPr>
        <p:sp>
          <p:nvSpPr>
            <p:cNvPr id="71" name="Rectangle 70"/>
            <p:cNvSpPr/>
            <p:nvPr/>
          </p:nvSpPr>
          <p:spPr>
            <a:xfrm>
              <a:off x="18181306" y="6682808"/>
              <a:ext cx="9788270" cy="3496541"/>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72" name="Rectangle 71"/>
            <p:cNvSpPr/>
            <p:nvPr/>
          </p:nvSpPr>
          <p:spPr>
            <a:xfrm>
              <a:off x="18181307" y="6350679"/>
              <a:ext cx="9788269" cy="1143000"/>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73" name="TextBox 72"/>
            <p:cNvSpPr txBox="1"/>
            <p:nvPr/>
          </p:nvSpPr>
          <p:spPr>
            <a:xfrm>
              <a:off x="18181307" y="6261635"/>
              <a:ext cx="9788269" cy="914400"/>
            </a:xfrm>
            <a:prstGeom prst="rect">
              <a:avLst/>
            </a:prstGeom>
            <a:solidFill>
              <a:schemeClr val="tx1"/>
            </a:solidFill>
            <a:ln>
              <a:solidFill>
                <a:schemeClr val="tx1"/>
              </a:solidFill>
            </a:ln>
          </p:spPr>
          <p:txBody>
            <a:bodyPr wrap="square" rtlCol="0">
              <a:spAutoFit/>
            </a:bodyPr>
            <a:lstStyle/>
            <a:p>
              <a:r>
                <a:rPr lang="en-US" sz="4800" b="1" dirty="0">
                  <a:solidFill>
                    <a:schemeClr val="bg1"/>
                  </a:solidFill>
                  <a:latin typeface="Quattrocento Sans" panose="020B0604020202020204" charset="0"/>
                </a:rPr>
                <a:t>Acknowledgments</a:t>
              </a:r>
            </a:p>
          </p:txBody>
        </p:sp>
      </p:grpSp>
      <p:grpSp>
        <p:nvGrpSpPr>
          <p:cNvPr id="82" name="Group 81"/>
          <p:cNvGrpSpPr/>
          <p:nvPr/>
        </p:nvGrpSpPr>
        <p:grpSpPr>
          <a:xfrm>
            <a:off x="310614" y="6558983"/>
            <a:ext cx="9829800" cy="13416762"/>
            <a:chOff x="18181306" y="6691092"/>
            <a:chExt cx="9788270" cy="4264488"/>
          </a:xfrm>
        </p:grpSpPr>
        <p:sp>
          <p:nvSpPr>
            <p:cNvPr id="83" name="Rectangle 82"/>
            <p:cNvSpPr/>
            <p:nvPr/>
          </p:nvSpPr>
          <p:spPr>
            <a:xfrm>
              <a:off x="18181306" y="6701765"/>
              <a:ext cx="9788270" cy="4253815"/>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84" name="Rectangle 83"/>
            <p:cNvSpPr/>
            <p:nvPr/>
          </p:nvSpPr>
          <p:spPr>
            <a:xfrm>
              <a:off x="18181307" y="6705114"/>
              <a:ext cx="9788269" cy="357511"/>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85" name="TextBox 84"/>
            <p:cNvSpPr txBox="1"/>
            <p:nvPr/>
          </p:nvSpPr>
          <p:spPr>
            <a:xfrm>
              <a:off x="18181307" y="6691092"/>
              <a:ext cx="9788269" cy="286009"/>
            </a:xfrm>
            <a:prstGeom prst="rect">
              <a:avLst/>
            </a:prstGeom>
            <a:solidFill>
              <a:schemeClr val="tx1"/>
            </a:solidFill>
            <a:ln>
              <a:solidFill>
                <a:schemeClr val="tx1"/>
              </a:solidFill>
            </a:ln>
          </p:spPr>
          <p:txBody>
            <a:bodyPr wrap="square" rtlCol="0">
              <a:spAutoFit/>
            </a:bodyPr>
            <a:lstStyle/>
            <a:p>
              <a:r>
                <a:rPr lang="en-US" sz="4800" b="1" dirty="0">
                  <a:solidFill>
                    <a:schemeClr val="bg1"/>
                  </a:solidFill>
                  <a:latin typeface="Quattrocento Sans" panose="020B0604020202020204" charset="0"/>
                </a:rPr>
                <a:t>Abstract</a:t>
              </a:r>
            </a:p>
          </p:txBody>
        </p:sp>
      </p:grpSp>
      <p:sp>
        <p:nvSpPr>
          <p:cNvPr id="449" name="Text Placeholder 448"/>
          <p:cNvSpPr>
            <a:spLocks noGrp="1"/>
          </p:cNvSpPr>
          <p:nvPr>
            <p:ph type="body" sz="quarter" idx="10"/>
          </p:nvPr>
        </p:nvSpPr>
        <p:spPr>
          <a:xfrm>
            <a:off x="361026" y="8010154"/>
            <a:ext cx="9687443" cy="11808002"/>
          </a:xfrm>
        </p:spPr>
        <p:txBody>
          <a:bodyPr/>
          <a:lstStyle/>
          <a:p>
            <a:pPr lvl="0" algn="just">
              <a:buClr>
                <a:schemeClr val="lt1"/>
              </a:buClr>
              <a:buSzPct val="25000"/>
            </a:pPr>
            <a:r>
              <a:rPr lang="en-US" sz="3000" b="1" dirty="0">
                <a:solidFill>
                  <a:schemeClr val="tx1"/>
                </a:solidFill>
                <a:latin typeface="Quattrocento Sans"/>
                <a:ea typeface="Quattrocento Sans"/>
                <a:cs typeface="Quattrocento Sans"/>
                <a:sym typeface="Quattrocento Sans"/>
              </a:rPr>
              <a:t>UNH ROV is an interdisciplinary engineering team dedicated towards the design and fabrication of an underwater remotely operated vehicle. This year, ROV 006, known as </a:t>
            </a:r>
            <a:r>
              <a:rPr lang="en-US" sz="3000" b="1" dirty="0" err="1">
                <a:solidFill>
                  <a:schemeClr val="tx1"/>
                </a:solidFill>
                <a:latin typeface="Quattrocento Sans"/>
                <a:ea typeface="Quattrocento Sans"/>
                <a:cs typeface="Quattrocento Sans"/>
                <a:sym typeface="Quattrocento Sans"/>
              </a:rPr>
              <a:t>Njord</a:t>
            </a:r>
            <a:r>
              <a:rPr lang="en-US" sz="3000" b="1" dirty="0">
                <a:solidFill>
                  <a:schemeClr val="tx1"/>
                </a:solidFill>
                <a:latin typeface="Quattrocento Sans"/>
                <a:ea typeface="Quattrocento Sans"/>
                <a:cs typeface="Quattrocento Sans"/>
                <a:sym typeface="Quattrocento Sans"/>
              </a:rPr>
              <a:t>, was designed for the use and implementation of graduate and doctoral research. Computer-aided modeling software, SolidWorks, was the platform for the design model of this year’s ROV. The use of both acrylic sides and 80/20 aluminum connectors in the chassis were inspired from both ROV 003 ‘Viper’ and ROV 005 ‘Siren’. Innovations to improve </a:t>
            </a:r>
            <a:r>
              <a:rPr lang="en-US" sz="3000" b="1" dirty="0" err="1">
                <a:solidFill>
                  <a:schemeClr val="tx1"/>
                </a:solidFill>
                <a:latin typeface="Quattrocento Sans"/>
                <a:ea typeface="Quattrocento Sans"/>
                <a:cs typeface="Quattrocento Sans"/>
                <a:sym typeface="Quattrocento Sans"/>
              </a:rPr>
              <a:t>Njord</a:t>
            </a:r>
            <a:r>
              <a:rPr lang="en-US" sz="3000" b="1" dirty="0">
                <a:solidFill>
                  <a:schemeClr val="tx1"/>
                </a:solidFill>
                <a:latin typeface="Quattrocento Sans"/>
                <a:ea typeface="Quattrocento Sans"/>
                <a:cs typeface="Quattrocento Sans"/>
                <a:sym typeface="Quattrocento Sans"/>
              </a:rPr>
              <a:t> from previous year’s designs include a vertical electronics tube, two electronics tiers for more compact wiring, multiple cameras, improved user-friendly computer coding, and an expandable wiring platform for the possible addition to the sensor array on board. Current ongoing tasks include implementing a stabilizing control code and communication with the Autonomous Surface Vehicle (ASV). With new and innovative ideas, various engineering programs, and a unique and expandable design, </a:t>
            </a:r>
            <a:r>
              <a:rPr lang="en-US" sz="3000" b="1" dirty="0" err="1">
                <a:solidFill>
                  <a:schemeClr val="tx1"/>
                </a:solidFill>
                <a:latin typeface="Quattrocento Sans"/>
                <a:ea typeface="Quattrocento Sans"/>
                <a:cs typeface="Quattrocento Sans"/>
                <a:sym typeface="Quattrocento Sans"/>
              </a:rPr>
              <a:t>Njord</a:t>
            </a:r>
            <a:r>
              <a:rPr lang="en-US" sz="3000" b="1" dirty="0">
                <a:solidFill>
                  <a:schemeClr val="tx1"/>
                </a:solidFill>
                <a:latin typeface="Quattrocento Sans"/>
                <a:ea typeface="Quattrocento Sans"/>
                <a:cs typeface="Quattrocento Sans"/>
                <a:sym typeface="Quattrocento Sans"/>
              </a:rPr>
              <a:t> establishes its role as an advanced underwater ROV platform for many aspects of research, industrial application, and the marketable world.</a:t>
            </a:r>
          </a:p>
        </p:txBody>
      </p:sp>
      <p:grpSp>
        <p:nvGrpSpPr>
          <p:cNvPr id="90" name="Group 89"/>
          <p:cNvGrpSpPr/>
          <p:nvPr/>
        </p:nvGrpSpPr>
        <p:grpSpPr>
          <a:xfrm>
            <a:off x="289847" y="20287355"/>
            <a:ext cx="9829800" cy="7873057"/>
            <a:chOff x="18181306" y="6691092"/>
            <a:chExt cx="9788270" cy="2462558"/>
          </a:xfrm>
        </p:grpSpPr>
        <p:sp>
          <p:nvSpPr>
            <p:cNvPr id="91" name="Rectangle 90"/>
            <p:cNvSpPr/>
            <p:nvPr/>
          </p:nvSpPr>
          <p:spPr>
            <a:xfrm>
              <a:off x="18181306" y="6701765"/>
              <a:ext cx="9788270" cy="2451885"/>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92" name="Rectangle 91"/>
            <p:cNvSpPr/>
            <p:nvPr/>
          </p:nvSpPr>
          <p:spPr>
            <a:xfrm>
              <a:off x="18181307" y="6705114"/>
              <a:ext cx="9788269" cy="357511"/>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93" name="TextBox 92"/>
            <p:cNvSpPr txBox="1"/>
            <p:nvPr/>
          </p:nvSpPr>
          <p:spPr>
            <a:xfrm>
              <a:off x="18181307" y="6691092"/>
              <a:ext cx="9788269" cy="286009"/>
            </a:xfrm>
            <a:prstGeom prst="rect">
              <a:avLst/>
            </a:prstGeom>
            <a:solidFill>
              <a:schemeClr val="tx1"/>
            </a:solidFill>
            <a:ln>
              <a:solidFill>
                <a:schemeClr val="tx1"/>
              </a:solidFill>
            </a:ln>
          </p:spPr>
          <p:txBody>
            <a:bodyPr wrap="square" rtlCol="0">
              <a:spAutoFit/>
            </a:bodyPr>
            <a:lstStyle/>
            <a:p>
              <a:r>
                <a:rPr lang="en-US" sz="4800" b="1" dirty="0">
                  <a:solidFill>
                    <a:schemeClr val="bg1"/>
                  </a:solidFill>
                  <a:latin typeface="Quattrocento Sans" panose="020B0604020202020204" charset="0"/>
                </a:rPr>
                <a:t>Objectives</a:t>
              </a:r>
            </a:p>
          </p:txBody>
        </p:sp>
      </p:grpSp>
      <p:sp>
        <p:nvSpPr>
          <p:cNvPr id="464" name="Text Placeholder 463"/>
          <p:cNvSpPr>
            <a:spLocks noGrp="1"/>
          </p:cNvSpPr>
          <p:nvPr>
            <p:ph type="body" sz="quarter" idx="96"/>
          </p:nvPr>
        </p:nvSpPr>
        <p:spPr>
          <a:xfrm>
            <a:off x="283303" y="21598738"/>
            <a:ext cx="9788269" cy="6494063"/>
          </a:xfrm>
        </p:spPr>
        <p:txBody>
          <a:bodyPr/>
          <a:lstStyle/>
          <a:p>
            <a:pPr algn="just"/>
            <a:r>
              <a:rPr lang="en-US" sz="2800" b="1" dirty="0">
                <a:solidFill>
                  <a:schemeClr val="tx1"/>
                </a:solidFill>
                <a:latin typeface="Quattrocento Sans" panose="020B0604020202020204" charset="0"/>
              </a:rPr>
              <a:t>As a senior design project team working to influence graduate research, the goal for the team is to design and build a working underwater remotely operated vehicle that can be used as a research platform. The ultimate goal for years to come is to create a fleet of Autonomous Underwater Vehicles (AUV), Autonomous Surface Vehicles (ASV) and Unmanned Aerial Vehicles (UAV) to communicate together and accomplish a goal. The primary goal of the ROV team this year is to produce a research based ROV that is technologically and computationally superior to previous year’s models by adding new advancements. This new design provides a working base model to further establish communication with an ASV. </a:t>
            </a:r>
          </a:p>
        </p:txBody>
      </p:sp>
      <p:grpSp>
        <p:nvGrpSpPr>
          <p:cNvPr id="104" name="Group 103"/>
          <p:cNvGrpSpPr/>
          <p:nvPr/>
        </p:nvGrpSpPr>
        <p:grpSpPr>
          <a:xfrm>
            <a:off x="10489438" y="6648731"/>
            <a:ext cx="12075374" cy="13763416"/>
            <a:chOff x="18181306" y="6683866"/>
            <a:chExt cx="9788270" cy="2182690"/>
          </a:xfrm>
        </p:grpSpPr>
        <p:sp>
          <p:nvSpPr>
            <p:cNvPr id="105" name="Rectangle 104"/>
            <p:cNvSpPr/>
            <p:nvPr/>
          </p:nvSpPr>
          <p:spPr>
            <a:xfrm>
              <a:off x="18181306" y="6733264"/>
              <a:ext cx="9788270" cy="213329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106" name="Rectangle 105"/>
            <p:cNvSpPr/>
            <p:nvPr/>
          </p:nvSpPr>
          <p:spPr>
            <a:xfrm>
              <a:off x="18181307" y="6690662"/>
              <a:ext cx="9788269" cy="216775"/>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107" name="TextBox 106"/>
            <p:cNvSpPr txBox="1"/>
            <p:nvPr/>
          </p:nvSpPr>
          <p:spPr>
            <a:xfrm>
              <a:off x="18181307" y="6683866"/>
              <a:ext cx="9788269" cy="157602"/>
            </a:xfrm>
            <a:prstGeom prst="rect">
              <a:avLst/>
            </a:prstGeom>
            <a:solidFill>
              <a:schemeClr val="tx1"/>
            </a:solidFill>
            <a:ln>
              <a:solidFill>
                <a:schemeClr val="tx1"/>
              </a:solidFill>
            </a:ln>
          </p:spPr>
          <p:txBody>
            <a:bodyPr wrap="square" rtlCol="0">
              <a:spAutoFit/>
            </a:bodyPr>
            <a:lstStyle/>
            <a:p>
              <a:r>
                <a:rPr lang="en-US" sz="4800" b="1" dirty="0">
                  <a:solidFill>
                    <a:schemeClr val="bg1"/>
                  </a:solidFill>
                  <a:latin typeface="Quattrocento Sans" panose="020B0604020202020204" charset="0"/>
                </a:rPr>
                <a:t>Stability Feedback Control</a:t>
              </a:r>
            </a:p>
          </p:txBody>
        </p:sp>
      </p:grpSp>
      <p:sp>
        <p:nvSpPr>
          <p:cNvPr id="2" name="TextBox 1"/>
          <p:cNvSpPr txBox="1"/>
          <p:nvPr/>
        </p:nvSpPr>
        <p:spPr>
          <a:xfrm>
            <a:off x="521583" y="36932854"/>
            <a:ext cx="9449225" cy="3108543"/>
          </a:xfrm>
          <a:prstGeom prst="rect">
            <a:avLst/>
          </a:prstGeom>
          <a:noFill/>
        </p:spPr>
        <p:txBody>
          <a:bodyPr wrap="square" rtlCol="0">
            <a:spAutoFit/>
          </a:bodyPr>
          <a:lstStyle/>
          <a:p>
            <a:pPr algn="just"/>
            <a:r>
              <a:rPr lang="en-US" sz="2800" b="1" dirty="0">
                <a:latin typeface="Quattrocento Sans" panose="020B0604020202020204"/>
              </a:rPr>
              <a:t>Many thanks to Dr. Martin Renken (Keyport NUWC), NAVSEA, NEEC, and to the New Hampshire Sea Grant for their respective contributions to the development of this research and for their time spent ensuring our success. We would also like to thank Joseph Gabriel (Form 3D), Scott Campbell (UNH Machine Shop), and Tara Hicks Johnson (UNH Ocean Engineering).</a:t>
            </a:r>
          </a:p>
        </p:txBody>
      </p:sp>
      <p:pic>
        <p:nvPicPr>
          <p:cNvPr id="95" name="Shape 138"/>
          <p:cNvPicPr preferRelativeResize="0"/>
          <p:nvPr/>
        </p:nvPicPr>
        <p:blipFill rotWithShape="1">
          <a:blip r:embed="rId6">
            <a:alphaModFix/>
          </a:blip>
          <a:srcRect/>
          <a:stretch/>
        </p:blipFill>
        <p:spPr>
          <a:xfrm>
            <a:off x="4411663" y="2814182"/>
            <a:ext cx="4002845" cy="2438399"/>
          </a:xfrm>
          <a:prstGeom prst="rect">
            <a:avLst/>
          </a:prstGeom>
          <a:noFill/>
          <a:ln>
            <a:noFill/>
          </a:ln>
        </p:spPr>
      </p:pic>
      <p:pic>
        <p:nvPicPr>
          <p:cNvPr id="99" name="Shape 139"/>
          <p:cNvPicPr preferRelativeResize="0"/>
          <p:nvPr/>
        </p:nvPicPr>
        <p:blipFill rotWithShape="1">
          <a:blip r:embed="rId7">
            <a:alphaModFix/>
          </a:blip>
          <a:srcRect/>
          <a:stretch/>
        </p:blipFill>
        <p:spPr>
          <a:xfrm>
            <a:off x="24012249" y="3107900"/>
            <a:ext cx="4630809" cy="2117664"/>
          </a:xfrm>
          <a:prstGeom prst="rect">
            <a:avLst/>
          </a:prstGeom>
          <a:noFill/>
          <a:ln>
            <a:noFill/>
          </a:ln>
        </p:spPr>
      </p:pic>
      <p:sp>
        <p:nvSpPr>
          <p:cNvPr id="9" name="AutoShape 2" descr="https://outlook.office.com/owa/service.svc/s/GetAttachmentThumbnail?id=AAMkADM2MDg2ZDg4LTA1ZWItNDI0OS1hNzI0LTRjYTRkYmJkMzkxZgBGAAAAAACUJcOlxI%2FvQr0KJKSiT4SOBwBeC4USJVekRIoDnmK18oGxAAAAdjC6AADKEixBgtmASbfJMcg4pUClAANFpkopAAABEgAQAP7dWPU0AK9Dv%2FE5piLxIdE%3D&amp;thumbnailType=2&amp;X-OWA-CANARY=UiiVHTDkLkGekxTod05k2TAHOp0Mi9QY9bTr0Kbv7HlIacmxNyK33x5xcNAE1PWbNaE_DIA_7o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00" name="Group 99"/>
          <p:cNvGrpSpPr/>
          <p:nvPr/>
        </p:nvGrpSpPr>
        <p:grpSpPr>
          <a:xfrm>
            <a:off x="331297" y="28475212"/>
            <a:ext cx="9829800" cy="6256424"/>
            <a:chOff x="18181306" y="6691092"/>
            <a:chExt cx="9788270" cy="1625742"/>
          </a:xfrm>
        </p:grpSpPr>
        <p:sp>
          <p:nvSpPr>
            <p:cNvPr id="101" name="Rectangle 100"/>
            <p:cNvSpPr/>
            <p:nvPr/>
          </p:nvSpPr>
          <p:spPr>
            <a:xfrm>
              <a:off x="18181306" y="6701765"/>
              <a:ext cx="9788270" cy="1615069"/>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102" name="Rectangle 101"/>
            <p:cNvSpPr/>
            <p:nvPr/>
          </p:nvSpPr>
          <p:spPr>
            <a:xfrm>
              <a:off x="18181307" y="6705114"/>
              <a:ext cx="9788269" cy="340496"/>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103" name="TextBox 102"/>
            <p:cNvSpPr txBox="1"/>
            <p:nvPr/>
          </p:nvSpPr>
          <p:spPr>
            <a:xfrm>
              <a:off x="18181306" y="6691092"/>
              <a:ext cx="9788269" cy="253412"/>
            </a:xfrm>
            <a:prstGeom prst="rect">
              <a:avLst/>
            </a:prstGeom>
            <a:solidFill>
              <a:schemeClr val="tx1"/>
            </a:solidFill>
            <a:ln>
              <a:solidFill>
                <a:schemeClr val="tx1"/>
              </a:solidFill>
            </a:ln>
          </p:spPr>
          <p:txBody>
            <a:bodyPr wrap="square" rtlCol="0">
              <a:spAutoFit/>
            </a:bodyPr>
            <a:lstStyle/>
            <a:p>
              <a:r>
                <a:rPr lang="en-US" sz="4800" b="1" dirty="0">
                  <a:solidFill>
                    <a:schemeClr val="bg1"/>
                  </a:solidFill>
                  <a:latin typeface="Quattrocento Sans" panose="020B0604020202020204" charset="0"/>
                </a:rPr>
                <a:t>ROV-ASV Communication</a:t>
              </a:r>
            </a:p>
          </p:txBody>
        </p:sp>
      </p:grpSp>
      <p:sp>
        <p:nvSpPr>
          <p:cNvPr id="10" name="TextBox 9"/>
          <p:cNvSpPr txBox="1"/>
          <p:nvPr/>
        </p:nvSpPr>
        <p:spPr>
          <a:xfrm>
            <a:off x="445785" y="30084690"/>
            <a:ext cx="9376259" cy="4201150"/>
          </a:xfrm>
          <a:prstGeom prst="rect">
            <a:avLst/>
          </a:prstGeom>
          <a:noFill/>
        </p:spPr>
        <p:txBody>
          <a:bodyPr wrap="square" rtlCol="0">
            <a:spAutoFit/>
          </a:bodyPr>
          <a:lstStyle/>
          <a:p>
            <a:pPr marL="457200" indent="-457200" algn="just">
              <a:spcBef>
                <a:spcPts val="600"/>
              </a:spcBef>
              <a:buFont typeface="Arial" panose="020B0604020202020204" pitchFamily="34" charset="0"/>
              <a:buChar char="•"/>
            </a:pPr>
            <a:r>
              <a:rPr lang="en-US" sz="2800" b="1" dirty="0" smtClean="0">
                <a:latin typeface="Quattrocento Sans" panose="020B0604020202020204"/>
              </a:rPr>
              <a:t>Currently researchin</a:t>
            </a:r>
            <a:r>
              <a:rPr lang="en-US" sz="2800" b="1" dirty="0" smtClean="0">
                <a:latin typeface="Quattrocento Sans" panose="020B0604020202020204"/>
              </a:rPr>
              <a:t>g acoustic options for ROV tracking relative to the ASV platform</a:t>
            </a:r>
            <a:endParaRPr lang="en-US" sz="2800" b="1" dirty="0" smtClean="0">
              <a:latin typeface="Quattrocento Sans" panose="020B0604020202020204"/>
            </a:endParaRPr>
          </a:p>
          <a:p>
            <a:pPr marL="457200" indent="-457200" algn="just">
              <a:spcBef>
                <a:spcPts val="600"/>
              </a:spcBef>
              <a:buFont typeface="Arial" panose="020B0604020202020204" pitchFamily="34" charset="0"/>
              <a:buChar char="•"/>
            </a:pPr>
            <a:r>
              <a:rPr lang="en-US" sz="2800" b="1" dirty="0" smtClean="0">
                <a:latin typeface="Quattrocento Sans" panose="020B0604020202020204"/>
              </a:rPr>
              <a:t>Acoustic </a:t>
            </a:r>
            <a:r>
              <a:rPr lang="en-US" sz="2800" b="1" dirty="0">
                <a:latin typeface="Quattrocento Sans" panose="020B0604020202020204"/>
              </a:rPr>
              <a:t>signals travel well through </a:t>
            </a:r>
            <a:r>
              <a:rPr lang="en-US" sz="2800" b="1" dirty="0" smtClean="0">
                <a:latin typeface="Quattrocento Sans" panose="020B0604020202020204"/>
              </a:rPr>
              <a:t>water</a:t>
            </a:r>
            <a:endParaRPr lang="en-US" sz="2800" b="1" dirty="0">
              <a:latin typeface="Quattrocento Sans" panose="020B0604020202020204"/>
            </a:endParaRPr>
          </a:p>
          <a:p>
            <a:pPr marL="457200" indent="-457200" algn="just">
              <a:spcBef>
                <a:spcPts val="600"/>
              </a:spcBef>
              <a:buFont typeface="Arial" panose="020B0604020202020204" pitchFamily="34" charset="0"/>
              <a:buChar char="•"/>
            </a:pPr>
            <a:r>
              <a:rPr lang="en-US" sz="2800" b="1" dirty="0">
                <a:latin typeface="Quattrocento Sans" panose="020B0604020202020204"/>
              </a:rPr>
              <a:t>Future researchers will be able to coordinate movement and share data between ROV and ASV </a:t>
            </a:r>
            <a:r>
              <a:rPr lang="en-US" sz="2800" b="1" dirty="0" smtClean="0">
                <a:latin typeface="Quattrocento Sans" panose="020B0604020202020204"/>
              </a:rPr>
              <a:t>systems</a:t>
            </a:r>
          </a:p>
          <a:p>
            <a:pPr marL="457200" indent="-457200" algn="just">
              <a:spcBef>
                <a:spcPts val="600"/>
              </a:spcBef>
              <a:buFont typeface="Arial" panose="020B0604020202020204" pitchFamily="34" charset="0"/>
              <a:buChar char="•"/>
            </a:pPr>
            <a:r>
              <a:rPr lang="en-US" sz="2800" b="1" dirty="0" smtClean="0">
                <a:latin typeface="Quattrocento Sans" panose="020B0604020202020204"/>
              </a:rPr>
              <a:t>The ASV will provide broad search capability while the ROV will be deployed to examine the seafloor in higher resolution</a:t>
            </a:r>
            <a:endParaRPr lang="en-US" sz="2800" b="1" dirty="0">
              <a:latin typeface="Quattrocento Sans" panose="020B0604020202020204"/>
            </a:endParaRPr>
          </a:p>
        </p:txBody>
      </p:sp>
      <p:pic>
        <p:nvPicPr>
          <p:cNvPr id="129" name="Picture 4" descr="11357057_1606069202998864_7180420742519411273_o"/>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61026" y="40467036"/>
            <a:ext cx="3320088" cy="1761963"/>
          </a:xfrm>
          <a:prstGeom prst="rect">
            <a:avLst/>
          </a:prstGeom>
          <a:noFill/>
          <a:ln>
            <a:noFill/>
          </a:ln>
          <a:effectLst/>
          <a:extLst>
            <a:ext uri="{909E8E84-426E-40dd-AFC4-6F175D3DCCD1}">
              <a14:hiddenFill xmlns:a14="http://schemas.microsoft.com/office/drawing/2010/main">
                <a:solidFill>
                  <a:srgbClr val="424456"/>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30" name="Picture 3" descr="CustomWelding_URCPoste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86232" y="40467036"/>
            <a:ext cx="3482552" cy="1755923"/>
          </a:xfrm>
          <a:prstGeom prst="rect">
            <a:avLst/>
          </a:prstGeom>
          <a:noFill/>
          <a:ln>
            <a:noFill/>
          </a:ln>
          <a:effectLst/>
          <a:extLst>
            <a:ext uri="{909E8E84-426E-40dd-AFC4-6F175D3DCCD1}">
              <a14:hiddenFill xmlns:a14="http://schemas.microsoft.com/office/drawing/2010/main">
                <a:solidFill>
                  <a:srgbClr val="424456"/>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2" name="Picture 1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3711643" y="8251766"/>
            <a:ext cx="8074963" cy="7830090"/>
          </a:xfrm>
          <a:prstGeom prst="rect">
            <a:avLst/>
          </a:prstGeom>
        </p:spPr>
      </p:pic>
      <p:pic>
        <p:nvPicPr>
          <p:cNvPr id="13" name="Picture 12"/>
          <p:cNvPicPr>
            <a:picLocks noChangeAspect="1"/>
          </p:cNvPicPr>
          <p:nvPr/>
        </p:nvPicPr>
        <p:blipFill>
          <a:blip r:embed="rId11"/>
          <a:stretch>
            <a:fillRect/>
          </a:stretch>
        </p:blipFill>
        <p:spPr>
          <a:xfrm>
            <a:off x="25400122" y="16320124"/>
            <a:ext cx="4616908" cy="2952673"/>
          </a:xfrm>
          <a:prstGeom prst="rect">
            <a:avLst/>
          </a:prstGeom>
        </p:spPr>
      </p:pic>
      <p:grpSp>
        <p:nvGrpSpPr>
          <p:cNvPr id="145" name="Group 144"/>
          <p:cNvGrpSpPr/>
          <p:nvPr/>
        </p:nvGrpSpPr>
        <p:grpSpPr>
          <a:xfrm>
            <a:off x="22893271" y="19818156"/>
            <a:ext cx="9727076" cy="12573127"/>
            <a:chOff x="18273649" y="6682808"/>
            <a:chExt cx="9695927" cy="5455398"/>
          </a:xfrm>
        </p:grpSpPr>
        <p:sp>
          <p:nvSpPr>
            <p:cNvPr id="149" name="Rectangle 148"/>
            <p:cNvSpPr/>
            <p:nvPr/>
          </p:nvSpPr>
          <p:spPr>
            <a:xfrm>
              <a:off x="18273649" y="6682808"/>
              <a:ext cx="9695926" cy="5455398"/>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dirty="0"/>
            </a:p>
          </p:txBody>
        </p:sp>
        <p:sp>
          <p:nvSpPr>
            <p:cNvPr id="150" name="Rectangle 149"/>
            <p:cNvSpPr/>
            <p:nvPr/>
          </p:nvSpPr>
          <p:spPr>
            <a:xfrm>
              <a:off x="18273650" y="6705114"/>
              <a:ext cx="9695926" cy="56868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151" name="TextBox 150"/>
            <p:cNvSpPr txBox="1"/>
            <p:nvPr/>
          </p:nvSpPr>
          <p:spPr>
            <a:xfrm>
              <a:off x="18273650" y="6691092"/>
              <a:ext cx="9695926" cy="408410"/>
            </a:xfrm>
            <a:prstGeom prst="rect">
              <a:avLst/>
            </a:prstGeom>
            <a:solidFill>
              <a:schemeClr val="tx1"/>
            </a:solidFill>
            <a:ln>
              <a:solidFill>
                <a:schemeClr val="tx1"/>
              </a:solidFill>
            </a:ln>
          </p:spPr>
          <p:txBody>
            <a:bodyPr wrap="square" rtlCol="0">
              <a:spAutoFit/>
            </a:bodyPr>
            <a:lstStyle/>
            <a:p>
              <a:r>
                <a:rPr lang="en-US" sz="4800" b="1" dirty="0">
                  <a:solidFill>
                    <a:schemeClr val="bg1"/>
                  </a:solidFill>
                  <a:latin typeface="Quattrocento Sans" panose="020B0604020202020204" charset="0"/>
                </a:rPr>
                <a:t>Sensors</a:t>
              </a:r>
            </a:p>
          </p:txBody>
        </p:sp>
      </p:grpSp>
      <p:sp>
        <p:nvSpPr>
          <p:cNvPr id="18" name="TextBox 17"/>
          <p:cNvSpPr txBox="1"/>
          <p:nvPr/>
        </p:nvSpPr>
        <p:spPr>
          <a:xfrm>
            <a:off x="23213218" y="21522386"/>
            <a:ext cx="4878569" cy="2677656"/>
          </a:xfrm>
          <a:prstGeom prst="rect">
            <a:avLst/>
          </a:prstGeom>
          <a:noFill/>
        </p:spPr>
        <p:txBody>
          <a:bodyPr wrap="square" rtlCol="0">
            <a:spAutoFit/>
          </a:bodyPr>
          <a:lstStyle/>
          <a:p>
            <a:pPr marL="457200" indent="-457200">
              <a:spcBef>
                <a:spcPts val="600"/>
              </a:spcBef>
              <a:buFont typeface="Arial" panose="020B0604020202020204" pitchFamily="34" charset="0"/>
              <a:buChar char="•"/>
            </a:pPr>
            <a:r>
              <a:rPr lang="en-US" sz="2800" b="1" dirty="0">
                <a:latin typeface="Quattrocento Sans" panose="020B0604020202020204"/>
              </a:rPr>
              <a:t>Razor 9 DOF IMU contains a gyroscope, accelerometer, and magnetometer. The IMU will be utilized in the stabilization control</a:t>
            </a:r>
          </a:p>
        </p:txBody>
      </p:sp>
      <p:sp>
        <p:nvSpPr>
          <p:cNvPr id="23" name="TextBox 22"/>
          <p:cNvSpPr txBox="1"/>
          <p:nvPr/>
        </p:nvSpPr>
        <p:spPr>
          <a:xfrm>
            <a:off x="10780295" y="8229975"/>
            <a:ext cx="11502189" cy="4785926"/>
          </a:xfrm>
          <a:prstGeom prst="rect">
            <a:avLst/>
          </a:prstGeom>
          <a:noFill/>
        </p:spPr>
        <p:txBody>
          <a:bodyPr wrap="square" rtlCol="0">
            <a:spAutoFit/>
          </a:bodyPr>
          <a:lstStyle/>
          <a:p>
            <a:pPr marL="457200" indent="-457200" algn="just">
              <a:spcBef>
                <a:spcPts val="600"/>
              </a:spcBef>
              <a:buFont typeface="Arial" panose="020B0604020202020204" pitchFamily="34" charset="0"/>
              <a:buChar char="•"/>
            </a:pPr>
            <a:r>
              <a:rPr lang="en-US" sz="2800" b="1" dirty="0"/>
              <a:t>Will allow the ROV to maintain position and orientation while experiencing external disturbances</a:t>
            </a:r>
          </a:p>
          <a:p>
            <a:pPr marL="457200" indent="-457200" algn="just">
              <a:spcBef>
                <a:spcPts val="600"/>
              </a:spcBef>
              <a:buFont typeface="Arial" panose="020B0604020202020204" pitchFamily="34" charset="0"/>
              <a:buChar char="•"/>
            </a:pPr>
            <a:r>
              <a:rPr lang="en-US" sz="2800" b="1" dirty="0"/>
              <a:t>Linear-quadratic regulator allows for the control of a non-linear system</a:t>
            </a:r>
          </a:p>
          <a:p>
            <a:pPr marL="457200" indent="-457200" algn="just">
              <a:spcBef>
                <a:spcPts val="600"/>
              </a:spcBef>
              <a:buFont typeface="Arial" panose="020B0604020202020204" pitchFamily="34" charset="0"/>
              <a:buChar char="•"/>
            </a:pPr>
            <a:r>
              <a:rPr lang="en-US" sz="2800" b="1" dirty="0"/>
              <a:t>Minimizes a cost function with user supplied weighting factors</a:t>
            </a:r>
          </a:p>
          <a:p>
            <a:pPr marL="457200" indent="-457200" algn="just">
              <a:spcBef>
                <a:spcPts val="600"/>
              </a:spcBef>
              <a:buFont typeface="Arial" panose="020B0604020202020204" pitchFamily="34" charset="0"/>
              <a:buChar char="•"/>
            </a:pPr>
            <a:r>
              <a:rPr lang="en-US" sz="2800" b="1" dirty="0"/>
              <a:t>9DOF IMU allows for the system to detect and compensate for changes in position and orientation</a:t>
            </a:r>
          </a:p>
          <a:p>
            <a:pPr marL="457200" indent="-457200" algn="just">
              <a:spcBef>
                <a:spcPts val="600"/>
              </a:spcBef>
              <a:buFont typeface="Arial" panose="020B0604020202020204" pitchFamily="34" charset="0"/>
              <a:buChar char="•"/>
            </a:pPr>
            <a:r>
              <a:rPr lang="en-US" sz="2800" b="1" dirty="0"/>
              <a:t>Stability system can be adapted to aid in future autonomy systems</a:t>
            </a:r>
          </a:p>
          <a:p>
            <a:pPr marL="457200" indent="-457200" algn="just">
              <a:spcBef>
                <a:spcPts val="600"/>
              </a:spcBef>
              <a:buFont typeface="Arial" panose="020B0604020202020204" pitchFamily="34" charset="0"/>
              <a:buChar char="•"/>
            </a:pPr>
            <a:r>
              <a:rPr lang="en-US" sz="2800" b="1" dirty="0"/>
              <a:t>Will be able to aid in future track-and-trail operations</a:t>
            </a:r>
          </a:p>
        </p:txBody>
      </p:sp>
      <p:grpSp>
        <p:nvGrpSpPr>
          <p:cNvPr id="152" name="Group 151"/>
          <p:cNvGrpSpPr/>
          <p:nvPr/>
        </p:nvGrpSpPr>
        <p:grpSpPr>
          <a:xfrm>
            <a:off x="22899011" y="32844241"/>
            <a:ext cx="9727076" cy="9354889"/>
            <a:chOff x="18273649" y="6682808"/>
            <a:chExt cx="9695927" cy="4742646"/>
          </a:xfrm>
        </p:grpSpPr>
        <p:sp>
          <p:nvSpPr>
            <p:cNvPr id="157" name="Rectangle 156"/>
            <p:cNvSpPr/>
            <p:nvPr/>
          </p:nvSpPr>
          <p:spPr>
            <a:xfrm>
              <a:off x="18273649" y="6682808"/>
              <a:ext cx="9695926" cy="4742646"/>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dirty="0"/>
            </a:p>
          </p:txBody>
        </p:sp>
        <p:sp>
          <p:nvSpPr>
            <p:cNvPr id="158" name="Rectangle 157"/>
            <p:cNvSpPr/>
            <p:nvPr/>
          </p:nvSpPr>
          <p:spPr>
            <a:xfrm>
              <a:off x="18273650" y="6705114"/>
              <a:ext cx="9695926" cy="56868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159" name="TextBox 158"/>
            <p:cNvSpPr txBox="1"/>
            <p:nvPr/>
          </p:nvSpPr>
          <p:spPr>
            <a:xfrm>
              <a:off x="18273650" y="6691092"/>
              <a:ext cx="9695926" cy="388346"/>
            </a:xfrm>
            <a:prstGeom prst="rect">
              <a:avLst/>
            </a:prstGeom>
            <a:solidFill>
              <a:schemeClr val="tx1"/>
            </a:solidFill>
            <a:ln>
              <a:solidFill>
                <a:schemeClr val="tx1"/>
              </a:solidFill>
            </a:ln>
          </p:spPr>
          <p:txBody>
            <a:bodyPr wrap="square" rtlCol="0">
              <a:spAutoFit/>
            </a:bodyPr>
            <a:lstStyle/>
            <a:p>
              <a:r>
                <a:rPr lang="en-US" sz="4800" b="1" dirty="0">
                  <a:solidFill>
                    <a:schemeClr val="bg1"/>
                  </a:solidFill>
                  <a:latin typeface="Quattrocento Sans" panose="020B0604020202020204" charset="0"/>
                </a:rPr>
                <a:t>Electronics Trays</a:t>
              </a:r>
            </a:p>
          </p:txBody>
        </p:sp>
      </p:grpSp>
      <p:sp>
        <p:nvSpPr>
          <p:cNvPr id="24" name="TextBox 23"/>
          <p:cNvSpPr txBox="1"/>
          <p:nvPr/>
        </p:nvSpPr>
        <p:spPr>
          <a:xfrm>
            <a:off x="23128922" y="39117694"/>
            <a:ext cx="9240403" cy="2908489"/>
          </a:xfrm>
          <a:prstGeom prst="rect">
            <a:avLst/>
          </a:prstGeom>
          <a:noFill/>
        </p:spPr>
        <p:txBody>
          <a:bodyPr wrap="square" rtlCol="0">
            <a:spAutoFit/>
          </a:bodyPr>
          <a:lstStyle/>
          <a:p>
            <a:pPr marL="457200" indent="-457200" algn="just">
              <a:spcBef>
                <a:spcPts val="600"/>
              </a:spcBef>
              <a:buFont typeface="Arial" panose="020B0604020202020204" pitchFamily="34" charset="0"/>
              <a:buChar char="•"/>
            </a:pPr>
            <a:r>
              <a:rPr lang="en-US" sz="2800" b="1" dirty="0">
                <a:latin typeface="Quattrocento Sans"/>
                <a:cs typeface="Quattrocento Sans"/>
              </a:rPr>
              <a:t>Two tier cylindrical design to reduce wiring</a:t>
            </a:r>
          </a:p>
          <a:p>
            <a:pPr marL="457200" indent="-457200" algn="just">
              <a:spcBef>
                <a:spcPts val="600"/>
              </a:spcBef>
              <a:buFont typeface="Arial" panose="020B0604020202020204" pitchFamily="34" charset="0"/>
              <a:buChar char="•"/>
            </a:pPr>
            <a:r>
              <a:rPr lang="en-US" sz="2800" b="1" dirty="0">
                <a:latin typeface="Quattrocento Sans"/>
                <a:cs typeface="Quattrocento Sans"/>
              </a:rPr>
              <a:t>6061 aluminum plates chosen for thermal properties </a:t>
            </a:r>
          </a:p>
          <a:p>
            <a:pPr marL="457200" indent="-457200" algn="just">
              <a:spcBef>
                <a:spcPts val="600"/>
              </a:spcBef>
              <a:buFont typeface="Arial" panose="020B0604020202020204" pitchFamily="34" charset="0"/>
              <a:buChar char="•"/>
            </a:pPr>
            <a:r>
              <a:rPr lang="en-US" sz="2800" b="1" dirty="0">
                <a:latin typeface="Quattrocento Sans"/>
                <a:cs typeface="Quattrocento Sans"/>
              </a:rPr>
              <a:t>Plates connected with removable stainless steel rods</a:t>
            </a:r>
          </a:p>
          <a:p>
            <a:pPr marL="457200" indent="-457200" algn="just">
              <a:spcBef>
                <a:spcPts val="600"/>
              </a:spcBef>
              <a:buFont typeface="Arial" panose="020B0604020202020204" pitchFamily="34" charset="0"/>
              <a:buChar char="•"/>
            </a:pPr>
            <a:r>
              <a:rPr lang="en-US" sz="2800" b="1" dirty="0"/>
              <a:t>Handle added for easy removal from tube</a:t>
            </a:r>
          </a:p>
        </p:txBody>
      </p:sp>
      <p:grpSp>
        <p:nvGrpSpPr>
          <p:cNvPr id="160" name="Group 159"/>
          <p:cNvGrpSpPr/>
          <p:nvPr/>
        </p:nvGrpSpPr>
        <p:grpSpPr>
          <a:xfrm>
            <a:off x="10478844" y="32844241"/>
            <a:ext cx="12075374" cy="9359153"/>
            <a:chOff x="18181306" y="6683866"/>
            <a:chExt cx="9788270" cy="1775007"/>
          </a:xfrm>
        </p:grpSpPr>
        <p:sp>
          <p:nvSpPr>
            <p:cNvPr id="161" name="Rectangle 160"/>
            <p:cNvSpPr/>
            <p:nvPr/>
          </p:nvSpPr>
          <p:spPr>
            <a:xfrm>
              <a:off x="18181306" y="6733264"/>
              <a:ext cx="9788270" cy="1725609"/>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162" name="Rectangle 161"/>
            <p:cNvSpPr/>
            <p:nvPr/>
          </p:nvSpPr>
          <p:spPr>
            <a:xfrm>
              <a:off x="18181307" y="6690662"/>
              <a:ext cx="9788269" cy="216775"/>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163" name="TextBox 162"/>
            <p:cNvSpPr txBox="1"/>
            <p:nvPr/>
          </p:nvSpPr>
          <p:spPr>
            <a:xfrm>
              <a:off x="18181307" y="6683866"/>
              <a:ext cx="9788269" cy="157602"/>
            </a:xfrm>
            <a:prstGeom prst="rect">
              <a:avLst/>
            </a:prstGeom>
            <a:solidFill>
              <a:schemeClr val="tx1"/>
            </a:solidFill>
            <a:ln>
              <a:solidFill>
                <a:schemeClr val="tx1"/>
              </a:solidFill>
            </a:ln>
          </p:spPr>
          <p:txBody>
            <a:bodyPr wrap="square" rtlCol="0">
              <a:spAutoFit/>
            </a:bodyPr>
            <a:lstStyle/>
            <a:p>
              <a:r>
                <a:rPr lang="en-US" sz="4800" b="1" dirty="0">
                  <a:solidFill>
                    <a:schemeClr val="bg1"/>
                  </a:solidFill>
                  <a:latin typeface="Quattrocento Sans" panose="020B0604020202020204" charset="0"/>
                </a:rPr>
                <a:t>Chassis Design </a:t>
              </a:r>
            </a:p>
          </p:txBody>
        </p:sp>
      </p:grpSp>
      <p:pic>
        <p:nvPicPr>
          <p:cNvPr id="448" name="Picture 447"/>
          <p:cNvPicPr>
            <a:picLocks noChangeAspect="1"/>
          </p:cNvPicPr>
          <p:nvPr/>
        </p:nvPicPr>
        <p:blipFill>
          <a:blip r:embed="rId12"/>
          <a:stretch>
            <a:fillRect/>
          </a:stretch>
        </p:blipFill>
        <p:spPr>
          <a:xfrm>
            <a:off x="9719827" y="23331768"/>
            <a:ext cx="13614713" cy="9672528"/>
          </a:xfrm>
          <a:prstGeom prst="rect">
            <a:avLst/>
          </a:prstGeom>
        </p:spPr>
      </p:pic>
      <p:sp>
        <p:nvSpPr>
          <p:cNvPr id="450" name="TextBox 449"/>
          <p:cNvSpPr txBox="1"/>
          <p:nvPr/>
        </p:nvSpPr>
        <p:spPr>
          <a:xfrm>
            <a:off x="10780295" y="34435045"/>
            <a:ext cx="11587937" cy="3062377"/>
          </a:xfrm>
          <a:prstGeom prst="rect">
            <a:avLst/>
          </a:prstGeom>
          <a:noFill/>
        </p:spPr>
        <p:txBody>
          <a:bodyPr wrap="square" rtlCol="0">
            <a:spAutoFit/>
          </a:bodyPr>
          <a:lstStyle/>
          <a:p>
            <a:pPr marL="457200" indent="-457200" algn="just">
              <a:spcBef>
                <a:spcPts val="600"/>
              </a:spcBef>
              <a:buFont typeface="Arial" panose="020B0604020202020204" pitchFamily="34" charset="0"/>
              <a:buChar char="•"/>
            </a:pPr>
            <a:r>
              <a:rPr lang="en-US" sz="2800" b="1" dirty="0">
                <a:latin typeface="Quattrocento Sans"/>
                <a:cs typeface="Quattrocento Sans"/>
              </a:rPr>
              <a:t>Cast Acrylic Plastic and 80/20 T-slotted Aluminum Frame</a:t>
            </a:r>
          </a:p>
          <a:p>
            <a:pPr marL="457200" indent="-457200" algn="just">
              <a:spcBef>
                <a:spcPts val="600"/>
              </a:spcBef>
              <a:buFont typeface="Arial" panose="020B0604020202020204" pitchFamily="34" charset="0"/>
              <a:buChar char="•"/>
            </a:pPr>
            <a:r>
              <a:rPr lang="en-US" sz="2800" b="1" dirty="0">
                <a:latin typeface="Quattrocento Sans"/>
                <a:cs typeface="Quattrocento Sans"/>
              </a:rPr>
              <a:t>Lightweight design for easy transportation</a:t>
            </a:r>
          </a:p>
          <a:p>
            <a:pPr marL="457200" indent="-457200" algn="just">
              <a:spcBef>
                <a:spcPts val="600"/>
              </a:spcBef>
              <a:buFont typeface="Arial" panose="020B0604020202020204" pitchFamily="34" charset="0"/>
              <a:buChar char="•"/>
            </a:pPr>
            <a:r>
              <a:rPr lang="en-US" sz="2800" b="1" dirty="0">
                <a:latin typeface="Quattrocento Sans"/>
                <a:cs typeface="Quattrocento Sans"/>
              </a:rPr>
              <a:t>Slide fastener system allows for easy attachment of components</a:t>
            </a:r>
          </a:p>
          <a:p>
            <a:pPr marL="457200" indent="-457200" algn="just">
              <a:spcBef>
                <a:spcPts val="600"/>
              </a:spcBef>
              <a:buFont typeface="Arial" panose="020B0604020202020204" pitchFamily="34" charset="0"/>
              <a:buChar char="•"/>
            </a:pPr>
            <a:r>
              <a:rPr lang="en-US" sz="2800" b="1" dirty="0">
                <a:latin typeface="Quattrocento Sans"/>
                <a:cs typeface="Quattrocento Sans"/>
              </a:rPr>
              <a:t>8 Thrusters with a maximum thrust of 5.2 </a:t>
            </a:r>
            <a:r>
              <a:rPr lang="en-US" sz="2800" b="1" dirty="0" err="1">
                <a:latin typeface="Quattrocento Sans"/>
                <a:cs typeface="Quattrocento Sans"/>
              </a:rPr>
              <a:t>lbf</a:t>
            </a:r>
            <a:r>
              <a:rPr lang="en-US" sz="2800" b="1" dirty="0">
                <a:latin typeface="Quattrocento Sans"/>
                <a:cs typeface="Quattrocento Sans"/>
              </a:rPr>
              <a:t> each </a:t>
            </a:r>
          </a:p>
          <a:p>
            <a:pPr marL="457200" indent="-457200" algn="just">
              <a:spcBef>
                <a:spcPts val="600"/>
              </a:spcBef>
              <a:buFont typeface="Arial" panose="020B0604020202020204" pitchFamily="34" charset="0"/>
              <a:buChar char="•"/>
            </a:pPr>
            <a:r>
              <a:rPr lang="en-US" sz="2800" b="1" dirty="0">
                <a:latin typeface="Quattrocento Sans"/>
                <a:cs typeface="Quattrocento Sans"/>
              </a:rPr>
              <a:t>Vertically-oriented watertight electronics enclosure</a:t>
            </a:r>
          </a:p>
          <a:p>
            <a:pPr marL="457200" indent="-457200" algn="just">
              <a:spcBef>
                <a:spcPts val="600"/>
              </a:spcBef>
              <a:buFont typeface="Arial" panose="020B0604020202020204" pitchFamily="34" charset="0"/>
              <a:buChar char="•"/>
            </a:pPr>
            <a:r>
              <a:rPr lang="en-US" sz="2800" b="1" dirty="0">
                <a:latin typeface="Quattrocento Sans"/>
                <a:cs typeface="Quattrocento Sans"/>
              </a:rPr>
              <a:t>Two (2’’ dia.) watertight tube enclosures for sensors/cameras</a:t>
            </a:r>
          </a:p>
        </p:txBody>
      </p:sp>
      <p:pic>
        <p:nvPicPr>
          <p:cNvPr id="451" name="Picture 450"/>
          <p:cNvPicPr>
            <a:picLocks noChangeAspect="1"/>
          </p:cNvPicPr>
          <p:nvPr/>
        </p:nvPicPr>
        <p:blipFill>
          <a:blip r:embed="rId13"/>
          <a:stretch>
            <a:fillRect/>
          </a:stretch>
        </p:blipFill>
        <p:spPr>
          <a:xfrm>
            <a:off x="13951592" y="37924637"/>
            <a:ext cx="4724400" cy="4057650"/>
          </a:xfrm>
          <a:prstGeom prst="rect">
            <a:avLst/>
          </a:prstGeom>
        </p:spPr>
      </p:pic>
      <p:grpSp>
        <p:nvGrpSpPr>
          <p:cNvPr id="164" name="Group 163"/>
          <p:cNvGrpSpPr/>
          <p:nvPr/>
        </p:nvGrpSpPr>
        <p:grpSpPr>
          <a:xfrm>
            <a:off x="10499779" y="20803528"/>
            <a:ext cx="12075374" cy="3338605"/>
            <a:chOff x="18181306" y="6683866"/>
            <a:chExt cx="9788270" cy="633182"/>
          </a:xfrm>
        </p:grpSpPr>
        <p:sp>
          <p:nvSpPr>
            <p:cNvPr id="165" name="Rectangle 164"/>
            <p:cNvSpPr/>
            <p:nvPr/>
          </p:nvSpPr>
          <p:spPr>
            <a:xfrm>
              <a:off x="18181306" y="6733264"/>
              <a:ext cx="9788270" cy="583784"/>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166" name="Rectangle 165"/>
            <p:cNvSpPr/>
            <p:nvPr/>
          </p:nvSpPr>
          <p:spPr>
            <a:xfrm>
              <a:off x="18181307" y="6690662"/>
              <a:ext cx="9788269" cy="216775"/>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44"/>
            </a:p>
          </p:txBody>
        </p:sp>
        <p:sp>
          <p:nvSpPr>
            <p:cNvPr id="167" name="TextBox 166"/>
            <p:cNvSpPr txBox="1"/>
            <p:nvPr/>
          </p:nvSpPr>
          <p:spPr>
            <a:xfrm>
              <a:off x="18181307" y="6683866"/>
              <a:ext cx="9788269" cy="157602"/>
            </a:xfrm>
            <a:prstGeom prst="rect">
              <a:avLst/>
            </a:prstGeom>
            <a:solidFill>
              <a:schemeClr val="tx1"/>
            </a:solidFill>
            <a:ln>
              <a:solidFill>
                <a:schemeClr val="tx1"/>
              </a:solidFill>
            </a:ln>
          </p:spPr>
          <p:txBody>
            <a:bodyPr wrap="square" rtlCol="0">
              <a:spAutoFit/>
            </a:bodyPr>
            <a:lstStyle/>
            <a:p>
              <a:r>
                <a:rPr lang="en-US" sz="4800" b="1" dirty="0">
                  <a:solidFill>
                    <a:schemeClr val="bg1"/>
                  </a:solidFill>
                  <a:latin typeface="Quattrocento Sans" panose="020B0604020202020204" charset="0"/>
                </a:rPr>
                <a:t>Future AUV Goals</a:t>
              </a:r>
            </a:p>
          </p:txBody>
        </p:sp>
      </p:grpSp>
      <p:sp>
        <p:nvSpPr>
          <p:cNvPr id="452" name="TextBox 451"/>
          <p:cNvSpPr txBox="1"/>
          <p:nvPr/>
        </p:nvSpPr>
        <p:spPr>
          <a:xfrm>
            <a:off x="10734442" y="22150566"/>
            <a:ext cx="11502189" cy="1815882"/>
          </a:xfrm>
          <a:prstGeom prst="rect">
            <a:avLst/>
          </a:prstGeom>
          <a:noFill/>
        </p:spPr>
        <p:txBody>
          <a:bodyPr wrap="square" rtlCol="0">
            <a:spAutoFit/>
          </a:bodyPr>
          <a:lstStyle/>
          <a:p>
            <a:pPr algn="just"/>
            <a:r>
              <a:rPr lang="en-US" sz="2800" b="1" dirty="0"/>
              <a:t>Once communication is perfected between the ROV and ASV, future years’ ROV teams will establish a fully autonomous ROV. From there, fleets of AUVs and ASVs will have full communication with one another for various research opportunities</a:t>
            </a:r>
          </a:p>
        </p:txBody>
      </p:sp>
      <p:sp>
        <p:nvSpPr>
          <p:cNvPr id="453" name="TextBox 452"/>
          <p:cNvSpPr txBox="1"/>
          <p:nvPr/>
        </p:nvSpPr>
        <p:spPr>
          <a:xfrm>
            <a:off x="28092194" y="24542200"/>
            <a:ext cx="4826206" cy="1815882"/>
          </a:xfrm>
          <a:prstGeom prst="rect">
            <a:avLst/>
          </a:prstGeom>
          <a:noFill/>
        </p:spPr>
        <p:txBody>
          <a:bodyPr wrap="square" rtlCol="0">
            <a:spAutoFit/>
          </a:bodyPr>
          <a:lstStyle/>
          <a:p>
            <a:pPr marL="457200" indent="-457200">
              <a:spcBef>
                <a:spcPts val="600"/>
              </a:spcBef>
              <a:buFont typeface="Arial" panose="020B0604020202020204" pitchFamily="34" charset="0"/>
              <a:buChar char="•"/>
            </a:pPr>
            <a:r>
              <a:rPr lang="en-US" sz="2800" b="1" dirty="0">
                <a:latin typeface="Quattrocento Sans" panose="020B0604020202020204"/>
              </a:rPr>
              <a:t>Blue Robotics Bar30 sensor. Measures pressure and temperature</a:t>
            </a:r>
          </a:p>
        </p:txBody>
      </p:sp>
      <p:sp>
        <p:nvSpPr>
          <p:cNvPr id="454" name="TextBox 453"/>
          <p:cNvSpPr txBox="1"/>
          <p:nvPr/>
        </p:nvSpPr>
        <p:spPr>
          <a:xfrm>
            <a:off x="23355106" y="27071453"/>
            <a:ext cx="8452066" cy="523220"/>
          </a:xfrm>
          <a:prstGeom prst="rect">
            <a:avLst/>
          </a:prstGeom>
          <a:noFill/>
        </p:spPr>
        <p:txBody>
          <a:bodyPr wrap="square" rtlCol="0">
            <a:spAutoFit/>
          </a:bodyPr>
          <a:lstStyle/>
          <a:p>
            <a:pPr marL="457200" indent="-457200" algn="just">
              <a:buFont typeface="Arial" panose="020B0604020202020204" pitchFamily="34" charset="0"/>
              <a:buChar char="•"/>
            </a:pPr>
            <a:r>
              <a:rPr lang="en-US" sz="2800" b="1" dirty="0"/>
              <a:t>Vernier salinity sensor </a:t>
            </a:r>
          </a:p>
        </p:txBody>
      </p:sp>
      <p:sp>
        <p:nvSpPr>
          <p:cNvPr id="455" name="TextBox 454"/>
          <p:cNvSpPr txBox="1"/>
          <p:nvPr/>
        </p:nvSpPr>
        <p:spPr>
          <a:xfrm>
            <a:off x="28092194" y="28299168"/>
            <a:ext cx="4533893" cy="3970318"/>
          </a:xfrm>
          <a:prstGeom prst="rect">
            <a:avLst/>
          </a:prstGeom>
          <a:noFill/>
        </p:spPr>
        <p:txBody>
          <a:bodyPr wrap="square" rtlCol="0">
            <a:spAutoFit/>
          </a:bodyPr>
          <a:lstStyle/>
          <a:p>
            <a:pPr marL="457200" indent="-457200">
              <a:buFont typeface="Arial" panose="020B0604020202020204" pitchFamily="34" charset="0"/>
              <a:buChar char="•"/>
            </a:pPr>
            <a:r>
              <a:rPr lang="en-US" sz="2800" b="1" dirty="0"/>
              <a:t>2 board cameras mounted on the front of the ROV. Provide a live video to the surface. Allow for future members to explore the ROV’s computer vision capabilities</a:t>
            </a:r>
          </a:p>
        </p:txBody>
      </p:sp>
      <p:pic>
        <p:nvPicPr>
          <p:cNvPr id="457" name="Picture 456"/>
          <p:cNvPicPr>
            <a:picLocks noChangeAspect="1"/>
          </p:cNvPicPr>
          <p:nvPr/>
        </p:nvPicPr>
        <p:blipFill>
          <a:blip r:embed="rId14"/>
          <a:stretch>
            <a:fillRect/>
          </a:stretch>
        </p:blipFill>
        <p:spPr>
          <a:xfrm>
            <a:off x="24190597" y="24700870"/>
            <a:ext cx="2923809" cy="1752381"/>
          </a:xfrm>
          <a:prstGeom prst="rect">
            <a:avLst/>
          </a:prstGeom>
        </p:spPr>
      </p:pic>
      <p:pic>
        <p:nvPicPr>
          <p:cNvPr id="458" name="Picture 457"/>
          <p:cNvPicPr>
            <a:picLocks noChangeAspect="1"/>
          </p:cNvPicPr>
          <p:nvPr/>
        </p:nvPicPr>
        <p:blipFill>
          <a:blip r:embed="rId15"/>
          <a:stretch>
            <a:fillRect/>
          </a:stretch>
        </p:blipFill>
        <p:spPr>
          <a:xfrm>
            <a:off x="24547457" y="29092848"/>
            <a:ext cx="2415626" cy="2387699"/>
          </a:xfrm>
          <a:prstGeom prst="rect">
            <a:avLst/>
          </a:prstGeom>
        </p:spPr>
      </p:pic>
      <p:pic>
        <p:nvPicPr>
          <p:cNvPr id="460" name="Picture 459"/>
          <p:cNvPicPr>
            <a:picLocks noChangeAspect="1"/>
          </p:cNvPicPr>
          <p:nvPr/>
        </p:nvPicPr>
        <p:blipFill>
          <a:blip r:embed="rId16"/>
          <a:stretch>
            <a:fillRect/>
          </a:stretch>
        </p:blipFill>
        <p:spPr>
          <a:xfrm>
            <a:off x="28483696" y="26542587"/>
            <a:ext cx="3066667" cy="1580952"/>
          </a:xfrm>
          <a:prstGeom prst="rect">
            <a:avLst/>
          </a:prstGeom>
        </p:spPr>
      </p:pic>
      <p:pic>
        <p:nvPicPr>
          <p:cNvPr id="462" name="Picture 461"/>
          <p:cNvPicPr>
            <a:picLocks noChangeAspect="1"/>
          </p:cNvPicPr>
          <p:nvPr/>
        </p:nvPicPr>
        <p:blipFill rotWithShape="1">
          <a:blip r:embed="rId17"/>
          <a:srcRect l="4026" t="9233" r="4628" b="9187"/>
          <a:stretch/>
        </p:blipFill>
        <p:spPr>
          <a:xfrm>
            <a:off x="28643058" y="21530644"/>
            <a:ext cx="2907305" cy="2596461"/>
          </a:xfrm>
          <a:prstGeom prst="rect">
            <a:avLst/>
          </a:prstGeom>
        </p:spPr>
      </p:pic>
      <p:pic>
        <p:nvPicPr>
          <p:cNvPr id="463" name="Picture 462"/>
          <p:cNvPicPr>
            <a:picLocks noChangeAspect="1"/>
          </p:cNvPicPr>
          <p:nvPr/>
        </p:nvPicPr>
        <p:blipFill rotWithShape="1">
          <a:blip r:embed="rId18" cstate="print">
            <a:extLst>
              <a:ext uri="{28A0092B-C50C-407E-A947-70E740481C1C}">
                <a14:useLocalDpi xmlns:a14="http://schemas.microsoft.com/office/drawing/2010/main" val="0"/>
              </a:ext>
            </a:extLst>
          </a:blip>
          <a:srcRect l="44497" t="26736" r="35561" b="19402"/>
          <a:stretch/>
        </p:blipFill>
        <p:spPr>
          <a:xfrm>
            <a:off x="25916020" y="34530633"/>
            <a:ext cx="3537285" cy="4451684"/>
          </a:xfrm>
          <a:prstGeom prst="rect">
            <a:avLst/>
          </a:prstGeom>
        </p:spPr>
      </p:pic>
      <p:pic>
        <p:nvPicPr>
          <p:cNvPr id="4" name="Picture 3"/>
          <p:cNvPicPr>
            <a:picLocks noChangeAspect="1"/>
          </p:cNvPicPr>
          <p:nvPr/>
        </p:nvPicPr>
        <p:blipFill>
          <a:blip r:embed="rId19"/>
          <a:stretch>
            <a:fillRect/>
          </a:stretch>
        </p:blipFill>
        <p:spPr>
          <a:xfrm>
            <a:off x="11342318" y="13601700"/>
            <a:ext cx="10010775" cy="3546475"/>
          </a:xfrm>
          <a:prstGeom prst="rect">
            <a:avLst/>
          </a:prstGeom>
        </p:spPr>
      </p:pic>
      <p:sp>
        <p:nvSpPr>
          <p:cNvPr id="3" name="TextBox 2"/>
          <p:cNvSpPr txBox="1"/>
          <p:nvPr/>
        </p:nvSpPr>
        <p:spPr>
          <a:xfrm>
            <a:off x="10780295" y="17646555"/>
            <a:ext cx="10919645" cy="2246769"/>
          </a:xfrm>
          <a:prstGeom prst="rect">
            <a:avLst/>
          </a:prstGeom>
          <a:noFill/>
        </p:spPr>
        <p:txBody>
          <a:bodyPr wrap="square" rtlCol="0" anchor="t">
            <a:spAutoFit/>
          </a:bodyPr>
          <a:lstStyle/>
          <a:p>
            <a:pPr marL="457200" indent="-457200">
              <a:buFont typeface="Arial" panose="020B0604020202020204" pitchFamily="34" charset="0"/>
              <a:buChar char="•"/>
            </a:pPr>
            <a:r>
              <a:rPr lang="en-US" sz="2800" b="1" dirty="0"/>
              <a:t>The LQR controller will be constructed using a Python Control System Library. </a:t>
            </a:r>
          </a:p>
          <a:p>
            <a:pPr marL="457200" indent="-457200">
              <a:buFont typeface="Arial" panose="020B0604020202020204" pitchFamily="34" charset="0"/>
              <a:buChar char="•"/>
            </a:pPr>
            <a:r>
              <a:rPr lang="en-US" sz="2800" b="1" dirty="0"/>
              <a:t>The function call is </a:t>
            </a:r>
            <a:r>
              <a:rPr lang="en-US" sz="2800" i="1" dirty="0"/>
              <a:t>“</a:t>
            </a:r>
            <a:r>
              <a:rPr lang="en-US" sz="2800" i="1" dirty="0" err="1"/>
              <a:t>lqr</a:t>
            </a:r>
            <a:r>
              <a:rPr lang="en-US" sz="2800" i="1" dirty="0"/>
              <a:t>(A, B, Q, R)”, </a:t>
            </a:r>
            <a:r>
              <a:rPr lang="en-US" sz="2800" b="1" dirty="0"/>
              <a:t>where </a:t>
            </a:r>
            <a:r>
              <a:rPr lang="en-US" sz="2800" i="1" dirty="0"/>
              <a:t>A </a:t>
            </a:r>
            <a:r>
              <a:rPr lang="en-US" sz="2800" b="1" dirty="0"/>
              <a:t>and </a:t>
            </a:r>
            <a:r>
              <a:rPr lang="en-US" sz="2800" i="1" dirty="0"/>
              <a:t>B</a:t>
            </a:r>
            <a:r>
              <a:rPr lang="en-US" sz="2800" b="1" dirty="0"/>
              <a:t> are 2-D dynamic and input matrices, and </a:t>
            </a:r>
            <a:r>
              <a:rPr lang="en-US" sz="2800" i="1" dirty="0"/>
              <a:t>Q </a:t>
            </a:r>
            <a:r>
              <a:rPr lang="en-US" sz="2800" b="1" dirty="0"/>
              <a:t>and </a:t>
            </a:r>
            <a:r>
              <a:rPr lang="en-US" sz="2800" i="1" dirty="0"/>
              <a:t>R</a:t>
            </a:r>
            <a:r>
              <a:rPr lang="en-US" sz="2800" dirty="0"/>
              <a:t> </a:t>
            </a:r>
            <a:r>
              <a:rPr lang="en-US" sz="2800" b="1" dirty="0"/>
              <a:t>are state and input weight matrices. </a:t>
            </a:r>
          </a:p>
        </p:txBody>
      </p:sp>
    </p:spTree>
    <p:extLst>
      <p:ext uri="{BB962C8B-B14F-4D97-AF65-F5344CB8AC3E}">
        <p14:creationId xmlns:p14="http://schemas.microsoft.com/office/powerpoint/2010/main" val="3425218134"/>
      </p:ext>
    </p:extLst>
  </p:cSld>
  <p:clrMapOvr>
    <a:masterClrMapping/>
  </p:clrMapOvr>
</p:sld>
</file>

<file path=ppt/theme/_rels/theme4.xml.rels><?xml version="1.0" encoding="UTF-8" standalone="yes"?>
<Relationships xmlns="http://schemas.openxmlformats.org/package/2006/relationships"><Relationship Id="rId1" Type="http://schemas.openxmlformats.org/officeDocument/2006/relationships/image" Target="../media/image11.jpeg"/></Relationships>
</file>

<file path=ppt/theme/theme1.xml><?xml version="1.0" encoding="utf-8"?>
<a:theme xmlns:a="http://schemas.openxmlformats.org/drawingml/2006/main" name="36x48-Template-V2b">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1096</TotalTime>
  <Words>875</Words>
  <Application>Microsoft Macintosh PowerPoint</Application>
  <PresentationFormat>Custom</PresentationFormat>
  <Paragraphs>49</Paragraphs>
  <Slides>1</Slides>
  <Notes>1</Notes>
  <HiddenSlides>0</HiddenSlides>
  <MMClips>0</MMClips>
  <ScaleCrop>false</ScaleCrop>
  <HeadingPairs>
    <vt:vector size="6" baseType="variant">
      <vt:variant>
        <vt:lpstr>Theme</vt:lpstr>
      </vt:variant>
      <vt:variant>
        <vt:i4>4</vt:i4>
      </vt:variant>
      <vt:variant>
        <vt:lpstr>Embedded OLE Servers</vt:lpstr>
      </vt:variant>
      <vt:variant>
        <vt:i4>1</vt:i4>
      </vt:variant>
      <vt:variant>
        <vt:lpstr>Slide Titles</vt:lpstr>
      </vt:variant>
      <vt:variant>
        <vt:i4>1</vt:i4>
      </vt:variant>
    </vt:vector>
  </HeadingPairs>
  <TitlesOfParts>
    <vt:vector size="6" baseType="lpstr">
      <vt:lpstr>36x48-Template-V2b</vt:lpstr>
      <vt:lpstr>1_Classic 3 Columns</vt:lpstr>
      <vt:lpstr>Classic - Wide Center</vt:lpstr>
      <vt:lpstr>Origin</vt:lpstr>
      <vt:lpstr>Image</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Allisa Dalpe</cp:lastModifiedBy>
  <cp:revision>123</cp:revision>
  <dcterms:created xsi:type="dcterms:W3CDTF">2012-02-03T19:11:35Z</dcterms:created>
  <dcterms:modified xsi:type="dcterms:W3CDTF">2017-07-25T03:36:16Z</dcterms:modified>
</cp:coreProperties>
</file>