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3"/>
  </p:notesMasterIdLst>
  <p:sldIdLst>
    <p:sldId id="257" r:id="rId2"/>
  </p:sldIdLst>
  <p:sldSz cx="43891200" cy="32918400"/>
  <p:notesSz cx="7772400" cy="10058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aitlin Cleaver" initials="" lastIdx="2" clrIdx="0"/>
  <p:cmAuthor id="1" name="Laura Sewall" initials="" lastIdx="2" clrIdx="1"/>
  <p:cmAuthor id="2" name="J. Seavey" initials="" lastIdx="2" clrIdx="2"/>
  <p:cmAuthor id="3" name="Hannah Webber" initials="" lastIdx="4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25" d="100"/>
          <a:sy n="25" d="100"/>
        </p:scale>
        <p:origin x="5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373188" y="763588"/>
            <a:ext cx="5024437" cy="377031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777875" y="4776788"/>
            <a:ext cx="6216650" cy="452437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510"/>
              </a:spcBef>
              <a:spcAft>
                <a:spcPts val="0"/>
              </a:spcAft>
              <a:buChar char="●"/>
              <a:defRPr sz="17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742950" marR="0" lvl="1" indent="-285750" algn="l" rtl="0">
              <a:spcBef>
                <a:spcPts val="510"/>
              </a:spcBef>
              <a:spcAft>
                <a:spcPts val="0"/>
              </a:spcAft>
              <a:buChar char="○"/>
              <a:defRPr sz="17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143000" marR="0" lvl="2" indent="-228600" algn="l" rtl="0">
              <a:spcBef>
                <a:spcPts val="510"/>
              </a:spcBef>
              <a:spcAft>
                <a:spcPts val="0"/>
              </a:spcAft>
              <a:buChar char="■"/>
              <a:defRPr sz="17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600200" marR="0" lvl="3" indent="-228600" algn="l" rtl="0">
              <a:spcBef>
                <a:spcPts val="510"/>
              </a:spcBef>
              <a:spcAft>
                <a:spcPts val="0"/>
              </a:spcAft>
              <a:buChar char="●"/>
              <a:defRPr sz="17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057400" marR="0" lvl="4" indent="-228600" algn="l" rtl="0">
              <a:spcBef>
                <a:spcPts val="510"/>
              </a:spcBef>
              <a:spcAft>
                <a:spcPts val="0"/>
              </a:spcAft>
              <a:buChar char="○"/>
              <a:defRPr sz="17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3200400" marR="0" lvl="5" indent="0" algn="l" rtl="0">
              <a:spcBef>
                <a:spcPts val="0"/>
              </a:spcBef>
              <a:buChar char="■"/>
              <a:defRPr sz="1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840480" marR="0" lvl="6" indent="-5079" algn="l" rtl="0">
              <a:spcBef>
                <a:spcPts val="0"/>
              </a:spcBef>
              <a:buChar char="●"/>
              <a:defRPr sz="1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4480560" marR="0" lvl="7" indent="-10159" algn="l" rtl="0">
              <a:spcBef>
                <a:spcPts val="0"/>
              </a:spcBef>
              <a:buChar char="○"/>
              <a:defRPr sz="1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5120640" marR="0" lvl="8" indent="-2540" algn="l" rtl="0">
              <a:spcBef>
                <a:spcPts val="0"/>
              </a:spcBef>
              <a:buChar char="■"/>
              <a:defRPr sz="1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Shape 5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3371850" cy="5016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Times New Roman"/>
              <a:buNone/>
              <a:defRPr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1039813" marR="0" lvl="1" indent="-404813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600200" marR="0" lvl="2" indent="-33020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2239963" marR="0" lvl="3" indent="-322263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879725" marR="0" lvl="4" indent="-327025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dt" idx="10"/>
          </p:nvPr>
        </p:nvSpPr>
        <p:spPr>
          <a:xfrm>
            <a:off x="4398963" y="0"/>
            <a:ext cx="3371850" cy="5016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Times New Roman"/>
              <a:buNone/>
              <a:defRPr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1039813" marR="0" lvl="1" indent="-404813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600200" marR="0" lvl="2" indent="-33020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2239963" marR="0" lvl="3" indent="-322263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879725" marR="0" lvl="4" indent="-327025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9555163"/>
            <a:ext cx="3371850" cy="5016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Times New Roman"/>
              <a:buNone/>
              <a:defRPr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1039813" marR="0" lvl="1" indent="-404813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600200" marR="0" lvl="2" indent="-33020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2239963" marR="0" lvl="3" indent="-322263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879725" marR="0" lvl="4" indent="-327025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4398963" y="9555163"/>
            <a:ext cx="3371850" cy="50165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lang="en-US"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072108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>
            <a:spLocks noGrp="1" noRot="1" noChangeAspect="1"/>
          </p:cNvSpPr>
          <p:nvPr>
            <p:ph type="sldImg" idx="2"/>
          </p:nvPr>
        </p:nvSpPr>
        <p:spPr>
          <a:xfrm>
            <a:off x="1373188" y="763588"/>
            <a:ext cx="5024437" cy="377031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>
            <a:off x="777875" y="4776788"/>
            <a:ext cx="6216600" cy="45243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sldNum" idx="12"/>
          </p:nvPr>
        </p:nvSpPr>
        <p:spPr>
          <a:xfrm>
            <a:off x="4398963" y="9555163"/>
            <a:ext cx="3372000" cy="501600"/>
          </a:xfrm>
          <a:prstGeom prst="rect">
            <a:avLst/>
          </a:prstGeom>
        </p:spPr>
        <p:txBody>
          <a:bodyPr wrap="square" lIns="0" tIns="0" rIns="0" bIns="0" anchor="b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792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>
            <a:spLocks noGrp="1"/>
          </p:cNvSpPr>
          <p:nvPr>
            <p:ph type="ctrTitle"/>
          </p:nvPr>
        </p:nvSpPr>
        <p:spPr>
          <a:xfrm>
            <a:off x="3291423" y="10225089"/>
            <a:ext cx="37308366" cy="70580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subTitle" idx="1"/>
          </p:nvPr>
        </p:nvSpPr>
        <p:spPr>
          <a:xfrm>
            <a:off x="6582834" y="18654713"/>
            <a:ext cx="30725533" cy="841057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ctr" rtl="0">
              <a:lnSpc>
                <a:spcPct val="93000"/>
              </a:lnSpc>
              <a:spcBef>
                <a:spcPts val="0"/>
              </a:spcBef>
              <a:spcAft>
                <a:spcPts val="2000"/>
              </a:spcAft>
              <a:buClr>
                <a:srgbClr val="000000"/>
              </a:buClr>
              <a:buFont typeface="Times New Roman"/>
              <a:buNone/>
              <a:defRPr sz="4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640080" marR="0" lvl="1" indent="-5080" algn="ctr" rtl="0">
              <a:lnSpc>
                <a:spcPct val="93000"/>
              </a:lnSpc>
              <a:spcBef>
                <a:spcPts val="0"/>
              </a:spcBef>
              <a:spcAft>
                <a:spcPts val="1588"/>
              </a:spcAft>
              <a:buClr>
                <a:srgbClr val="000000"/>
              </a:buClr>
              <a:buFont typeface="Times New Roman"/>
              <a:buNone/>
              <a:defRPr sz="3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80160" marR="0" lvl="2" indent="-10160" algn="ctr" rtl="0">
              <a:lnSpc>
                <a:spcPct val="93000"/>
              </a:lnSpc>
              <a:spcBef>
                <a:spcPts val="0"/>
              </a:spcBef>
              <a:spcAft>
                <a:spcPts val="1188"/>
              </a:spcAft>
              <a:buClr>
                <a:srgbClr val="000000"/>
              </a:buClr>
              <a:buFont typeface="Times New Roman"/>
              <a:buNone/>
              <a:defRPr sz="3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920240" marR="0" lvl="3" indent="-2539" algn="ctr" rtl="0">
              <a:lnSpc>
                <a:spcPct val="93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Font typeface="Times New Roman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560320" marR="0" lvl="4" indent="-7620" algn="ctr" rtl="0">
              <a:lnSpc>
                <a:spcPct val="93000"/>
              </a:lnSpc>
              <a:spcBef>
                <a:spcPts val="0"/>
              </a:spcBef>
              <a:spcAft>
                <a:spcPts val="400"/>
              </a:spcAft>
              <a:buClr>
                <a:srgbClr val="000000"/>
              </a:buClr>
              <a:buFont typeface="Times New Roman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200400" marR="0" lvl="5" indent="0" algn="ctr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840480" marR="0" lvl="6" indent="-5079" algn="ctr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480560" marR="0" lvl="7" indent="-10159" algn="ctr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120640" marR="0" lvl="8" indent="-2540" algn="ctr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 txBox="1">
            <a:spLocks noGrp="1"/>
          </p:cNvSpPr>
          <p:nvPr>
            <p:ph type="title"/>
          </p:nvPr>
        </p:nvSpPr>
        <p:spPr>
          <a:xfrm>
            <a:off x="2195513" y="1314450"/>
            <a:ext cx="39498588" cy="549433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body" idx="1"/>
          </p:nvPr>
        </p:nvSpPr>
        <p:spPr>
          <a:xfrm>
            <a:off x="2195513" y="7704138"/>
            <a:ext cx="39498588" cy="2172176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79425" marR="0" lvl="0" indent="-193675" algn="l" rtl="0">
              <a:lnSpc>
                <a:spcPct val="93000"/>
              </a:lnSpc>
              <a:spcBef>
                <a:spcPts val="0"/>
              </a:spcBef>
              <a:spcAft>
                <a:spcPts val="2000"/>
              </a:spcAft>
              <a:buClr>
                <a:srgbClr val="000000"/>
              </a:buClr>
              <a:buSzPct val="100000"/>
              <a:buFont typeface="Times New Roman"/>
              <a:buChar char="•"/>
              <a:defRPr sz="4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039813" marR="0" lvl="1" indent="-157162" algn="l" rtl="0">
              <a:lnSpc>
                <a:spcPct val="93000"/>
              </a:lnSpc>
              <a:spcBef>
                <a:spcPts val="0"/>
              </a:spcBef>
              <a:spcAft>
                <a:spcPts val="1588"/>
              </a:spcAft>
              <a:buClr>
                <a:srgbClr val="000000"/>
              </a:buClr>
              <a:buSzPct val="100000"/>
              <a:buFont typeface="Times New Roman"/>
              <a:buChar char="–"/>
              <a:defRPr sz="3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600200" marR="0" lvl="2" indent="-114300" algn="l" rtl="0">
              <a:lnSpc>
                <a:spcPct val="93000"/>
              </a:lnSpc>
              <a:spcBef>
                <a:spcPts val="0"/>
              </a:spcBef>
              <a:spcAft>
                <a:spcPts val="1188"/>
              </a:spcAft>
              <a:buClr>
                <a:srgbClr val="000000"/>
              </a:buClr>
              <a:buSzPct val="100000"/>
              <a:buFont typeface="Times New Roman"/>
              <a:buChar char="•"/>
              <a:defRPr sz="3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2239963" marR="0" lvl="3" indent="-144463" algn="l" rtl="0">
              <a:lnSpc>
                <a:spcPct val="93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879725" marR="0" lvl="4" indent="-149225" algn="l" rtl="0">
              <a:lnSpc>
                <a:spcPct val="93000"/>
              </a:lnSpc>
              <a:spcBef>
                <a:spcPts val="0"/>
              </a:spcBef>
              <a:spcAft>
                <a:spcPts val="400"/>
              </a:spcAft>
              <a:buClr>
                <a:srgbClr val="000000"/>
              </a:buClr>
              <a:buSzPct val="100000"/>
              <a:buFont typeface="Times New Roman"/>
              <a:buChar char="»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3467104" y="21152648"/>
            <a:ext cx="37308366" cy="653891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5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3467104" y="13951745"/>
            <a:ext cx="37308366" cy="72009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2000"/>
              </a:spcAft>
              <a:buClr>
                <a:srgbClr val="000000"/>
              </a:buClr>
              <a:buFont typeface="Times New Roman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640080" marR="0" lvl="1" indent="-5080" algn="l" rtl="0">
              <a:lnSpc>
                <a:spcPct val="93000"/>
              </a:lnSpc>
              <a:spcBef>
                <a:spcPts val="0"/>
              </a:spcBef>
              <a:spcAft>
                <a:spcPts val="1588"/>
              </a:spcAft>
              <a:buClr>
                <a:srgbClr val="000000"/>
              </a:buClr>
              <a:buFont typeface="Times New Roman"/>
              <a:buNone/>
              <a:defRPr sz="2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80160" marR="0" lvl="2" indent="-10160" algn="l" rtl="0">
              <a:lnSpc>
                <a:spcPct val="93000"/>
              </a:lnSpc>
              <a:spcBef>
                <a:spcPts val="0"/>
              </a:spcBef>
              <a:spcAft>
                <a:spcPts val="1188"/>
              </a:spcAft>
              <a:buClr>
                <a:srgbClr val="000000"/>
              </a:buClr>
              <a:buFont typeface="Times New Roman"/>
              <a:buNone/>
              <a:defRPr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920240" marR="0" lvl="3" indent="-2539" algn="l" rtl="0">
              <a:lnSpc>
                <a:spcPct val="93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Font typeface="Times New Roman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560320" marR="0" lvl="4" indent="-7620" algn="l" rtl="0">
              <a:lnSpc>
                <a:spcPct val="93000"/>
              </a:lnSpc>
              <a:spcBef>
                <a:spcPts val="0"/>
              </a:spcBef>
              <a:spcAft>
                <a:spcPts val="400"/>
              </a:spcAft>
              <a:buClr>
                <a:srgbClr val="000000"/>
              </a:buClr>
              <a:buFont typeface="Times New Roman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200400" marR="0" lvl="5" indent="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840480" marR="0" lvl="6" indent="-507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480560" marR="0" lvl="7" indent="-1015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120640" marR="0" lvl="8" indent="-254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2195513" y="1314450"/>
            <a:ext cx="39498588" cy="549433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2194987" y="7703348"/>
            <a:ext cx="19646901" cy="2172176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79425" marR="0" lvl="0" indent="-231775" algn="l" rtl="0">
              <a:lnSpc>
                <a:spcPct val="93000"/>
              </a:lnSpc>
              <a:spcBef>
                <a:spcPts val="0"/>
              </a:spcBef>
              <a:spcAft>
                <a:spcPts val="2000"/>
              </a:spcAft>
              <a:buClr>
                <a:srgbClr val="000000"/>
              </a:buClr>
              <a:buSzPct val="100000"/>
              <a:buFont typeface="Times New Roman"/>
              <a:buChar char="•"/>
              <a:defRPr sz="3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039813" marR="0" lvl="1" indent="-188912" algn="l" rtl="0">
              <a:lnSpc>
                <a:spcPct val="93000"/>
              </a:lnSpc>
              <a:spcBef>
                <a:spcPts val="0"/>
              </a:spcBef>
              <a:spcAft>
                <a:spcPts val="1588"/>
              </a:spcAft>
              <a:buClr>
                <a:srgbClr val="000000"/>
              </a:buClr>
              <a:buSzPct val="100000"/>
              <a:buFont typeface="Times New Roman"/>
              <a:buChar char="–"/>
              <a:defRPr sz="3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600200" marR="0" lvl="2" indent="-152400" algn="l" rtl="0">
              <a:lnSpc>
                <a:spcPct val="93000"/>
              </a:lnSpc>
              <a:spcBef>
                <a:spcPts val="0"/>
              </a:spcBef>
              <a:spcAft>
                <a:spcPts val="1188"/>
              </a:spcAft>
              <a:buClr>
                <a:srgbClr val="000000"/>
              </a:buClr>
              <a:buSzPct val="100000"/>
              <a:buFont typeface="Times New Roman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2239963" marR="0" lvl="3" indent="-163513" algn="l" rtl="0">
              <a:lnSpc>
                <a:spcPct val="93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ct val="100000"/>
              <a:buFont typeface="Times New Roman"/>
              <a:buChar char="–"/>
              <a:defRPr sz="2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879725" marR="0" lvl="4" indent="-168275" algn="l" rtl="0">
              <a:lnSpc>
                <a:spcPct val="93000"/>
              </a:lnSpc>
              <a:spcBef>
                <a:spcPts val="0"/>
              </a:spcBef>
              <a:spcAft>
                <a:spcPts val="400"/>
              </a:spcAft>
              <a:buClr>
                <a:srgbClr val="000000"/>
              </a:buClr>
              <a:buSzPct val="100000"/>
              <a:buFont typeface="Times New Roman"/>
              <a:buChar char="»"/>
              <a:defRPr sz="2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body" idx="2"/>
          </p:nvPr>
        </p:nvSpPr>
        <p:spPr>
          <a:xfrm>
            <a:off x="22045084" y="7703348"/>
            <a:ext cx="19649016" cy="2172176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79425" marR="0" lvl="0" indent="-231775" algn="l" rtl="0">
              <a:lnSpc>
                <a:spcPct val="93000"/>
              </a:lnSpc>
              <a:spcBef>
                <a:spcPts val="0"/>
              </a:spcBef>
              <a:spcAft>
                <a:spcPts val="2000"/>
              </a:spcAft>
              <a:buClr>
                <a:srgbClr val="000000"/>
              </a:buClr>
              <a:buSzPct val="100000"/>
              <a:buFont typeface="Times New Roman"/>
              <a:buChar char="•"/>
              <a:defRPr sz="3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039813" marR="0" lvl="1" indent="-188912" algn="l" rtl="0">
              <a:lnSpc>
                <a:spcPct val="93000"/>
              </a:lnSpc>
              <a:spcBef>
                <a:spcPts val="0"/>
              </a:spcBef>
              <a:spcAft>
                <a:spcPts val="1588"/>
              </a:spcAft>
              <a:buClr>
                <a:srgbClr val="000000"/>
              </a:buClr>
              <a:buSzPct val="100000"/>
              <a:buFont typeface="Times New Roman"/>
              <a:buChar char="–"/>
              <a:defRPr sz="3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600200" marR="0" lvl="2" indent="-152400" algn="l" rtl="0">
              <a:lnSpc>
                <a:spcPct val="93000"/>
              </a:lnSpc>
              <a:spcBef>
                <a:spcPts val="0"/>
              </a:spcBef>
              <a:spcAft>
                <a:spcPts val="1188"/>
              </a:spcAft>
              <a:buClr>
                <a:srgbClr val="000000"/>
              </a:buClr>
              <a:buSzPct val="100000"/>
              <a:buFont typeface="Times New Roman"/>
              <a:buChar char="•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2239963" marR="0" lvl="3" indent="-163513" algn="l" rtl="0">
              <a:lnSpc>
                <a:spcPct val="93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ct val="100000"/>
              <a:buFont typeface="Times New Roman"/>
              <a:buChar char="–"/>
              <a:defRPr sz="2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879725" marR="0" lvl="4" indent="-168275" algn="l" rtl="0">
              <a:lnSpc>
                <a:spcPct val="93000"/>
              </a:lnSpc>
              <a:spcBef>
                <a:spcPts val="0"/>
              </a:spcBef>
              <a:spcAft>
                <a:spcPts val="400"/>
              </a:spcAft>
              <a:buClr>
                <a:srgbClr val="000000"/>
              </a:buClr>
              <a:buSzPct val="100000"/>
              <a:buFont typeface="Times New Roman"/>
              <a:buChar char="»"/>
              <a:defRPr sz="2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2194990" y="1319213"/>
            <a:ext cx="39501234" cy="5486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2194987" y="7367589"/>
            <a:ext cx="19392900" cy="307181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2000"/>
              </a:spcAft>
              <a:buClr>
                <a:srgbClr val="000000"/>
              </a:buClr>
              <a:buFont typeface="Times New Roman"/>
              <a:buNone/>
              <a:defRPr sz="3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640080" marR="0" lvl="1" indent="-5080" algn="l" rtl="0">
              <a:lnSpc>
                <a:spcPct val="93000"/>
              </a:lnSpc>
              <a:spcBef>
                <a:spcPts val="0"/>
              </a:spcBef>
              <a:spcAft>
                <a:spcPts val="1588"/>
              </a:spcAft>
              <a:buClr>
                <a:srgbClr val="000000"/>
              </a:buClr>
              <a:buFont typeface="Times New Roman"/>
              <a:buNone/>
              <a:defRPr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80160" marR="0" lvl="2" indent="-10160" algn="l" rtl="0">
              <a:lnSpc>
                <a:spcPct val="93000"/>
              </a:lnSpc>
              <a:spcBef>
                <a:spcPts val="0"/>
              </a:spcBef>
              <a:spcAft>
                <a:spcPts val="1188"/>
              </a:spcAft>
              <a:buClr>
                <a:srgbClr val="000000"/>
              </a:buClr>
              <a:buFont typeface="Times New Roman"/>
              <a:buNone/>
              <a:defRPr sz="25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920240" marR="0" lvl="3" indent="-2539" algn="l" rtl="0">
              <a:lnSpc>
                <a:spcPct val="93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Font typeface="Times New Roman"/>
              <a:buNone/>
              <a:defRPr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560320" marR="0" lvl="4" indent="-7620" algn="l" rtl="0">
              <a:lnSpc>
                <a:spcPct val="93000"/>
              </a:lnSpc>
              <a:spcBef>
                <a:spcPts val="0"/>
              </a:spcBef>
              <a:spcAft>
                <a:spcPts val="400"/>
              </a:spcAft>
              <a:buClr>
                <a:srgbClr val="000000"/>
              </a:buClr>
              <a:buFont typeface="Times New Roman"/>
              <a:buNone/>
              <a:defRPr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200400" marR="0" lvl="5" indent="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840480" marR="0" lvl="6" indent="-507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480560" marR="0" lvl="7" indent="-1015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120640" marR="0" lvl="8" indent="-254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2"/>
          </p:nvPr>
        </p:nvSpPr>
        <p:spPr>
          <a:xfrm>
            <a:off x="2194987" y="10439401"/>
            <a:ext cx="19392900" cy="1896665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79425" marR="0" lvl="0" indent="-263525" algn="l" rtl="0">
              <a:lnSpc>
                <a:spcPct val="93000"/>
              </a:lnSpc>
              <a:spcBef>
                <a:spcPts val="0"/>
              </a:spcBef>
              <a:spcAft>
                <a:spcPts val="2000"/>
              </a:spcAft>
              <a:buClr>
                <a:srgbClr val="000000"/>
              </a:buClr>
              <a:buSzPct val="100000"/>
              <a:buFont typeface="Times New Roman"/>
              <a:buChar char="•"/>
              <a:defRPr sz="3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039813" marR="0" lvl="1" indent="-227012" algn="l" rtl="0">
              <a:lnSpc>
                <a:spcPct val="93000"/>
              </a:lnSpc>
              <a:spcBef>
                <a:spcPts val="0"/>
              </a:spcBef>
              <a:spcAft>
                <a:spcPts val="1588"/>
              </a:spcAft>
              <a:buClr>
                <a:srgbClr val="000000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600200" marR="0" lvl="2" indent="-171450" algn="l" rtl="0">
              <a:lnSpc>
                <a:spcPct val="93000"/>
              </a:lnSpc>
              <a:spcBef>
                <a:spcPts val="0"/>
              </a:spcBef>
              <a:spcAft>
                <a:spcPts val="1188"/>
              </a:spcAft>
              <a:buClr>
                <a:srgbClr val="000000"/>
              </a:buClr>
              <a:buSzPct val="100000"/>
              <a:buFont typeface="Times New Roman"/>
              <a:buChar char="•"/>
              <a:defRPr sz="2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2239963" marR="0" lvl="3" indent="-182563" algn="l" rtl="0">
              <a:lnSpc>
                <a:spcPct val="93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ct val="100000"/>
              <a:buFont typeface="Times New Roman"/>
              <a:buChar char="–"/>
              <a:defRPr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879725" marR="0" lvl="4" indent="-187325" algn="l" rtl="0">
              <a:lnSpc>
                <a:spcPct val="93000"/>
              </a:lnSpc>
              <a:spcBef>
                <a:spcPts val="0"/>
              </a:spcBef>
              <a:spcAft>
                <a:spcPts val="400"/>
              </a:spcAft>
              <a:buClr>
                <a:srgbClr val="000000"/>
              </a:buClr>
              <a:buSzPct val="100000"/>
              <a:buFont typeface="Times New Roman"/>
              <a:buChar char="»"/>
              <a:defRPr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body" idx="3"/>
          </p:nvPr>
        </p:nvSpPr>
        <p:spPr>
          <a:xfrm>
            <a:off x="22296969" y="7367589"/>
            <a:ext cx="19399251" cy="307181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2000"/>
              </a:spcAft>
              <a:buClr>
                <a:srgbClr val="000000"/>
              </a:buClr>
              <a:buFont typeface="Times New Roman"/>
              <a:buNone/>
              <a:defRPr sz="3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640080" marR="0" lvl="1" indent="-5080" algn="l" rtl="0">
              <a:lnSpc>
                <a:spcPct val="93000"/>
              </a:lnSpc>
              <a:spcBef>
                <a:spcPts val="0"/>
              </a:spcBef>
              <a:spcAft>
                <a:spcPts val="1588"/>
              </a:spcAft>
              <a:buClr>
                <a:srgbClr val="000000"/>
              </a:buClr>
              <a:buFont typeface="Times New Roman"/>
              <a:buNone/>
              <a:defRPr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80160" marR="0" lvl="2" indent="-10160" algn="l" rtl="0">
              <a:lnSpc>
                <a:spcPct val="93000"/>
              </a:lnSpc>
              <a:spcBef>
                <a:spcPts val="0"/>
              </a:spcBef>
              <a:spcAft>
                <a:spcPts val="1188"/>
              </a:spcAft>
              <a:buClr>
                <a:srgbClr val="000000"/>
              </a:buClr>
              <a:buFont typeface="Times New Roman"/>
              <a:buNone/>
              <a:defRPr sz="25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920240" marR="0" lvl="3" indent="-2539" algn="l" rtl="0">
              <a:lnSpc>
                <a:spcPct val="93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Font typeface="Times New Roman"/>
              <a:buNone/>
              <a:defRPr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560320" marR="0" lvl="4" indent="-7620" algn="l" rtl="0">
              <a:lnSpc>
                <a:spcPct val="93000"/>
              </a:lnSpc>
              <a:spcBef>
                <a:spcPts val="0"/>
              </a:spcBef>
              <a:spcAft>
                <a:spcPts val="400"/>
              </a:spcAft>
              <a:buClr>
                <a:srgbClr val="000000"/>
              </a:buClr>
              <a:buFont typeface="Times New Roman"/>
              <a:buNone/>
              <a:defRPr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200400" marR="0" lvl="5" indent="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840480" marR="0" lvl="6" indent="-507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480560" marR="0" lvl="7" indent="-1015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120640" marR="0" lvl="8" indent="-254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body" idx="4"/>
          </p:nvPr>
        </p:nvSpPr>
        <p:spPr>
          <a:xfrm>
            <a:off x="22296969" y="10439401"/>
            <a:ext cx="19399251" cy="1896665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79425" marR="0" lvl="0" indent="-263525" algn="l" rtl="0">
              <a:lnSpc>
                <a:spcPct val="93000"/>
              </a:lnSpc>
              <a:spcBef>
                <a:spcPts val="0"/>
              </a:spcBef>
              <a:spcAft>
                <a:spcPts val="2000"/>
              </a:spcAft>
              <a:buClr>
                <a:srgbClr val="000000"/>
              </a:buClr>
              <a:buSzPct val="100000"/>
              <a:buFont typeface="Times New Roman"/>
              <a:buChar char="•"/>
              <a:defRPr sz="3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039813" marR="0" lvl="1" indent="-227012" algn="l" rtl="0">
              <a:lnSpc>
                <a:spcPct val="93000"/>
              </a:lnSpc>
              <a:spcBef>
                <a:spcPts val="0"/>
              </a:spcBef>
              <a:spcAft>
                <a:spcPts val="1588"/>
              </a:spcAft>
              <a:buClr>
                <a:srgbClr val="000000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600200" marR="0" lvl="2" indent="-171450" algn="l" rtl="0">
              <a:lnSpc>
                <a:spcPct val="93000"/>
              </a:lnSpc>
              <a:spcBef>
                <a:spcPts val="0"/>
              </a:spcBef>
              <a:spcAft>
                <a:spcPts val="1188"/>
              </a:spcAft>
              <a:buClr>
                <a:srgbClr val="000000"/>
              </a:buClr>
              <a:buSzPct val="100000"/>
              <a:buFont typeface="Times New Roman"/>
              <a:buChar char="•"/>
              <a:defRPr sz="2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2239963" marR="0" lvl="3" indent="-182563" algn="l" rtl="0">
              <a:lnSpc>
                <a:spcPct val="93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ct val="100000"/>
              <a:buFont typeface="Times New Roman"/>
              <a:buChar char="–"/>
              <a:defRPr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879725" marR="0" lvl="4" indent="-187325" algn="l" rtl="0">
              <a:lnSpc>
                <a:spcPct val="93000"/>
              </a:lnSpc>
              <a:spcBef>
                <a:spcPts val="0"/>
              </a:spcBef>
              <a:spcAft>
                <a:spcPts val="400"/>
              </a:spcAft>
              <a:buClr>
                <a:srgbClr val="000000"/>
              </a:buClr>
              <a:buSzPct val="100000"/>
              <a:buFont typeface="Times New Roman"/>
              <a:buChar char="»"/>
              <a:defRPr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 txBox="1">
            <a:spLocks noGrp="1"/>
          </p:cNvSpPr>
          <p:nvPr>
            <p:ph type="title"/>
          </p:nvPr>
        </p:nvSpPr>
        <p:spPr>
          <a:xfrm>
            <a:off x="2195513" y="1314450"/>
            <a:ext cx="39498588" cy="549433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>
            <a:spLocks noGrp="1"/>
          </p:cNvSpPr>
          <p:nvPr>
            <p:ph type="title"/>
          </p:nvPr>
        </p:nvSpPr>
        <p:spPr>
          <a:xfrm>
            <a:off x="2194987" y="1309690"/>
            <a:ext cx="14439900" cy="557927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17159817" y="1309690"/>
            <a:ext cx="24536399" cy="2809637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79425" marR="0" lvl="0" indent="-193675" algn="l" rtl="0">
              <a:lnSpc>
                <a:spcPct val="93000"/>
              </a:lnSpc>
              <a:spcBef>
                <a:spcPts val="0"/>
              </a:spcBef>
              <a:spcAft>
                <a:spcPts val="2000"/>
              </a:spcAft>
              <a:buClr>
                <a:srgbClr val="000000"/>
              </a:buClr>
              <a:buSzPct val="100000"/>
              <a:buFont typeface="Times New Roman"/>
              <a:buChar char="•"/>
              <a:defRPr sz="4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039813" marR="0" lvl="1" indent="-157162" algn="l" rtl="0">
              <a:lnSpc>
                <a:spcPct val="93000"/>
              </a:lnSpc>
              <a:spcBef>
                <a:spcPts val="0"/>
              </a:spcBef>
              <a:spcAft>
                <a:spcPts val="1588"/>
              </a:spcAft>
              <a:buClr>
                <a:srgbClr val="000000"/>
              </a:buClr>
              <a:buSzPct val="100000"/>
              <a:buFont typeface="Times New Roman"/>
              <a:buChar char="–"/>
              <a:defRPr sz="3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600200" marR="0" lvl="2" indent="-114300" algn="l" rtl="0">
              <a:lnSpc>
                <a:spcPct val="93000"/>
              </a:lnSpc>
              <a:spcBef>
                <a:spcPts val="0"/>
              </a:spcBef>
              <a:spcAft>
                <a:spcPts val="1188"/>
              </a:spcAft>
              <a:buClr>
                <a:srgbClr val="000000"/>
              </a:buClr>
              <a:buSzPct val="100000"/>
              <a:buFont typeface="Times New Roman"/>
              <a:buChar char="•"/>
              <a:defRPr sz="3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2239963" marR="0" lvl="3" indent="-144463" algn="l" rtl="0">
              <a:lnSpc>
                <a:spcPct val="93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879725" marR="0" lvl="4" indent="-149225" algn="l" rtl="0">
              <a:lnSpc>
                <a:spcPct val="93000"/>
              </a:lnSpc>
              <a:spcBef>
                <a:spcPts val="0"/>
              </a:spcBef>
              <a:spcAft>
                <a:spcPts val="400"/>
              </a:spcAft>
              <a:buClr>
                <a:srgbClr val="000000"/>
              </a:buClr>
              <a:buSzPct val="100000"/>
              <a:buFont typeface="Times New Roman"/>
              <a:buChar char="»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2"/>
          </p:nvPr>
        </p:nvSpPr>
        <p:spPr>
          <a:xfrm>
            <a:off x="2194987" y="6888957"/>
            <a:ext cx="14439900" cy="225171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2000"/>
              </a:spcAft>
              <a:buClr>
                <a:srgbClr val="000000"/>
              </a:buClr>
              <a:buFont typeface="Times New Roman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640080" marR="0" lvl="1" indent="-5080" algn="l" rtl="0">
              <a:lnSpc>
                <a:spcPct val="93000"/>
              </a:lnSpc>
              <a:spcBef>
                <a:spcPts val="0"/>
              </a:spcBef>
              <a:spcAft>
                <a:spcPts val="1588"/>
              </a:spcAft>
              <a:buClr>
                <a:srgbClr val="000000"/>
              </a:buClr>
              <a:buFont typeface="Times New Roman"/>
              <a:buNone/>
              <a:defRPr sz="17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80160" marR="0" lvl="2" indent="-10160" algn="l" rtl="0">
              <a:lnSpc>
                <a:spcPct val="93000"/>
              </a:lnSpc>
              <a:spcBef>
                <a:spcPts val="0"/>
              </a:spcBef>
              <a:spcAft>
                <a:spcPts val="1188"/>
              </a:spcAft>
              <a:buClr>
                <a:srgbClr val="000000"/>
              </a:buClr>
              <a:buFont typeface="Times New Roman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920240" marR="0" lvl="3" indent="-2539" algn="l" rtl="0">
              <a:lnSpc>
                <a:spcPct val="93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Font typeface="Times New Roman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560320" marR="0" lvl="4" indent="-7620" algn="l" rtl="0">
              <a:lnSpc>
                <a:spcPct val="93000"/>
              </a:lnSpc>
              <a:spcBef>
                <a:spcPts val="0"/>
              </a:spcBef>
              <a:spcAft>
                <a:spcPts val="400"/>
              </a:spcAft>
              <a:buClr>
                <a:srgbClr val="000000"/>
              </a:buClr>
              <a:buFont typeface="Times New Roman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200400" marR="0" lvl="5" indent="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840480" marR="0" lvl="6" indent="-507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480560" marR="0" lvl="7" indent="-1015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120640" marR="0" lvl="8" indent="-254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title"/>
          </p:nvPr>
        </p:nvSpPr>
        <p:spPr>
          <a:xfrm>
            <a:off x="8602139" y="23043359"/>
            <a:ext cx="26335567" cy="271938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2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3" name="Shape 43"/>
          <p:cNvSpPr>
            <a:spLocks noGrp="1"/>
          </p:cNvSpPr>
          <p:nvPr>
            <p:ph type="pic" idx="2"/>
          </p:nvPr>
        </p:nvSpPr>
        <p:spPr>
          <a:xfrm>
            <a:off x="8602139" y="2940845"/>
            <a:ext cx="26335567" cy="1975246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2000"/>
              </a:spcAft>
              <a:buClr>
                <a:srgbClr val="000000"/>
              </a:buClr>
              <a:buFont typeface="Times New Roman"/>
              <a:buNone/>
              <a:defRPr sz="4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640080" marR="0" lvl="1" indent="-5080" algn="l" rtl="0">
              <a:lnSpc>
                <a:spcPct val="93000"/>
              </a:lnSpc>
              <a:spcBef>
                <a:spcPts val="0"/>
              </a:spcBef>
              <a:spcAft>
                <a:spcPts val="1588"/>
              </a:spcAft>
              <a:buClr>
                <a:srgbClr val="000000"/>
              </a:buClr>
              <a:buFont typeface="Times New Roman"/>
              <a:buNone/>
              <a:defRPr sz="3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80160" marR="0" lvl="2" indent="-10160" algn="l" rtl="0">
              <a:lnSpc>
                <a:spcPct val="93000"/>
              </a:lnSpc>
              <a:spcBef>
                <a:spcPts val="0"/>
              </a:spcBef>
              <a:spcAft>
                <a:spcPts val="1188"/>
              </a:spcAft>
              <a:buClr>
                <a:srgbClr val="000000"/>
              </a:buClr>
              <a:buFont typeface="Times New Roman"/>
              <a:buNone/>
              <a:defRPr sz="3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920240" marR="0" lvl="3" indent="-2539" algn="l" rtl="0">
              <a:lnSpc>
                <a:spcPct val="93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Font typeface="Times New Roman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560320" marR="0" lvl="4" indent="-7620" algn="l" rtl="0">
              <a:lnSpc>
                <a:spcPct val="93000"/>
              </a:lnSpc>
              <a:spcBef>
                <a:spcPts val="0"/>
              </a:spcBef>
              <a:spcAft>
                <a:spcPts val="400"/>
              </a:spcAft>
              <a:buClr>
                <a:srgbClr val="000000"/>
              </a:buClr>
              <a:buFont typeface="Times New Roman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200400" marR="0" lvl="5" indent="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840480" marR="0" lvl="6" indent="-507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480560" marR="0" lvl="7" indent="-1015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120640" marR="0" lvl="8" indent="-254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1"/>
          </p:nvPr>
        </p:nvSpPr>
        <p:spPr>
          <a:xfrm>
            <a:off x="8602139" y="25762745"/>
            <a:ext cx="26335567" cy="386476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2000"/>
              </a:spcAft>
              <a:buClr>
                <a:srgbClr val="000000"/>
              </a:buClr>
              <a:buFont typeface="Times New Roman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640080" marR="0" lvl="1" indent="-5080" algn="l" rtl="0">
              <a:lnSpc>
                <a:spcPct val="93000"/>
              </a:lnSpc>
              <a:spcBef>
                <a:spcPts val="0"/>
              </a:spcBef>
              <a:spcAft>
                <a:spcPts val="1588"/>
              </a:spcAft>
              <a:buClr>
                <a:srgbClr val="000000"/>
              </a:buClr>
              <a:buFont typeface="Times New Roman"/>
              <a:buNone/>
              <a:defRPr sz="17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80160" marR="0" lvl="2" indent="-10160" algn="l" rtl="0">
              <a:lnSpc>
                <a:spcPct val="93000"/>
              </a:lnSpc>
              <a:spcBef>
                <a:spcPts val="0"/>
              </a:spcBef>
              <a:spcAft>
                <a:spcPts val="1188"/>
              </a:spcAft>
              <a:buClr>
                <a:srgbClr val="000000"/>
              </a:buClr>
              <a:buFont typeface="Times New Roman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920240" marR="0" lvl="3" indent="-2539" algn="l" rtl="0">
              <a:lnSpc>
                <a:spcPct val="93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Font typeface="Times New Roman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560320" marR="0" lvl="4" indent="-7620" algn="l" rtl="0">
              <a:lnSpc>
                <a:spcPct val="93000"/>
              </a:lnSpc>
              <a:spcBef>
                <a:spcPts val="0"/>
              </a:spcBef>
              <a:spcAft>
                <a:spcPts val="400"/>
              </a:spcAft>
              <a:buClr>
                <a:srgbClr val="000000"/>
              </a:buClr>
              <a:buFont typeface="Times New Roman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200400" marR="0" lvl="5" indent="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840480" marR="0" lvl="6" indent="-507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480560" marR="0" lvl="7" indent="-1015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120640" marR="0" lvl="8" indent="-254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lr>
                <a:srgbClr val="000000"/>
              </a:buClr>
              <a:buFont typeface="Times New Roman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>
            <a:spLocks noGrp="1"/>
          </p:cNvSpPr>
          <p:nvPr>
            <p:ph type="title"/>
          </p:nvPr>
        </p:nvSpPr>
        <p:spPr>
          <a:xfrm>
            <a:off x="2195513" y="1314450"/>
            <a:ext cx="39498588" cy="549433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body" idx="1"/>
          </p:nvPr>
        </p:nvSpPr>
        <p:spPr>
          <a:xfrm rot="5400000">
            <a:off x="11083925" y="-1184275"/>
            <a:ext cx="21721762" cy="3949858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79425" marR="0" lvl="0" indent="-193675" algn="l" rtl="0">
              <a:lnSpc>
                <a:spcPct val="93000"/>
              </a:lnSpc>
              <a:spcBef>
                <a:spcPts val="0"/>
              </a:spcBef>
              <a:spcAft>
                <a:spcPts val="2000"/>
              </a:spcAft>
              <a:buClr>
                <a:srgbClr val="000000"/>
              </a:buClr>
              <a:buSzPct val="100000"/>
              <a:buFont typeface="Times New Roman"/>
              <a:buChar char="•"/>
              <a:defRPr sz="4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039813" marR="0" lvl="1" indent="-157162" algn="l" rtl="0">
              <a:lnSpc>
                <a:spcPct val="93000"/>
              </a:lnSpc>
              <a:spcBef>
                <a:spcPts val="0"/>
              </a:spcBef>
              <a:spcAft>
                <a:spcPts val="1588"/>
              </a:spcAft>
              <a:buClr>
                <a:srgbClr val="000000"/>
              </a:buClr>
              <a:buSzPct val="100000"/>
              <a:buFont typeface="Times New Roman"/>
              <a:buChar char="–"/>
              <a:defRPr sz="3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600200" marR="0" lvl="2" indent="-114300" algn="l" rtl="0">
              <a:lnSpc>
                <a:spcPct val="93000"/>
              </a:lnSpc>
              <a:spcBef>
                <a:spcPts val="0"/>
              </a:spcBef>
              <a:spcAft>
                <a:spcPts val="1188"/>
              </a:spcAft>
              <a:buClr>
                <a:srgbClr val="000000"/>
              </a:buClr>
              <a:buSzPct val="100000"/>
              <a:buFont typeface="Times New Roman"/>
              <a:buChar char="•"/>
              <a:defRPr sz="3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2239963" marR="0" lvl="3" indent="-144463" algn="l" rtl="0">
              <a:lnSpc>
                <a:spcPct val="93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879725" marR="0" lvl="4" indent="-149225" algn="l" rtl="0">
              <a:lnSpc>
                <a:spcPct val="93000"/>
              </a:lnSpc>
              <a:spcBef>
                <a:spcPts val="0"/>
              </a:spcBef>
              <a:spcAft>
                <a:spcPts val="400"/>
              </a:spcAft>
              <a:buClr>
                <a:srgbClr val="000000"/>
              </a:buClr>
              <a:buSzPct val="100000"/>
              <a:buFont typeface="Times New Roman"/>
              <a:buChar char="»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title"/>
          </p:nvPr>
        </p:nvSpPr>
        <p:spPr>
          <a:xfrm rot="5400000">
            <a:off x="22701653" y="10432655"/>
            <a:ext cx="28110658" cy="987424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1"/>
          </p:nvPr>
        </p:nvSpPr>
        <p:spPr>
          <a:xfrm rot="5400000">
            <a:off x="2850491" y="658946"/>
            <a:ext cx="28110658" cy="2942166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79425" marR="0" lvl="0" indent="-193675" algn="l" rtl="0">
              <a:lnSpc>
                <a:spcPct val="93000"/>
              </a:lnSpc>
              <a:spcBef>
                <a:spcPts val="0"/>
              </a:spcBef>
              <a:spcAft>
                <a:spcPts val="2000"/>
              </a:spcAft>
              <a:buClr>
                <a:srgbClr val="000000"/>
              </a:buClr>
              <a:buSzPct val="100000"/>
              <a:buFont typeface="Times New Roman"/>
              <a:buChar char="•"/>
              <a:defRPr sz="4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039813" marR="0" lvl="1" indent="-157162" algn="l" rtl="0">
              <a:lnSpc>
                <a:spcPct val="93000"/>
              </a:lnSpc>
              <a:spcBef>
                <a:spcPts val="0"/>
              </a:spcBef>
              <a:spcAft>
                <a:spcPts val="1588"/>
              </a:spcAft>
              <a:buClr>
                <a:srgbClr val="000000"/>
              </a:buClr>
              <a:buSzPct val="100000"/>
              <a:buFont typeface="Times New Roman"/>
              <a:buChar char="–"/>
              <a:defRPr sz="3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600200" marR="0" lvl="2" indent="-114300" algn="l" rtl="0">
              <a:lnSpc>
                <a:spcPct val="93000"/>
              </a:lnSpc>
              <a:spcBef>
                <a:spcPts val="0"/>
              </a:spcBef>
              <a:spcAft>
                <a:spcPts val="1188"/>
              </a:spcAft>
              <a:buClr>
                <a:srgbClr val="000000"/>
              </a:buClr>
              <a:buSzPct val="100000"/>
              <a:buFont typeface="Times New Roman"/>
              <a:buChar char="•"/>
              <a:defRPr sz="3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2239963" marR="0" lvl="3" indent="-144463" algn="l" rtl="0">
              <a:lnSpc>
                <a:spcPct val="93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879725" marR="0" lvl="4" indent="-149225" algn="l" rtl="0">
              <a:lnSpc>
                <a:spcPct val="93000"/>
              </a:lnSpc>
              <a:spcBef>
                <a:spcPts val="0"/>
              </a:spcBef>
              <a:spcAft>
                <a:spcPts val="400"/>
              </a:spcAft>
              <a:buClr>
                <a:srgbClr val="000000"/>
              </a:buClr>
              <a:buSzPct val="100000"/>
              <a:buFont typeface="Times New Roman"/>
              <a:buChar char="»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14997113" y="30511750"/>
            <a:ext cx="13895388" cy="1749425"/>
          </a:xfrm>
          <a:prstGeom prst="rect">
            <a:avLst/>
          </a:prstGeom>
          <a:noFill/>
          <a:ln>
            <a:noFill/>
          </a:ln>
        </p:spPr>
        <p:txBody>
          <a:bodyPr wrap="square" lIns="128000" tIns="64000" rIns="128000" bIns="640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Shape 11"/>
          <p:cNvSpPr txBox="1">
            <a:spLocks noGrp="1"/>
          </p:cNvSpPr>
          <p:nvPr>
            <p:ph type="title"/>
          </p:nvPr>
        </p:nvSpPr>
        <p:spPr>
          <a:xfrm>
            <a:off x="2195513" y="1314450"/>
            <a:ext cx="39498588" cy="549433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defRPr sz="6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body" idx="1"/>
          </p:nvPr>
        </p:nvSpPr>
        <p:spPr>
          <a:xfrm>
            <a:off x="2195513" y="7704138"/>
            <a:ext cx="39498588" cy="2172176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79425" marR="0" lvl="0" indent="-193675" algn="l" rtl="0">
              <a:lnSpc>
                <a:spcPct val="93000"/>
              </a:lnSpc>
              <a:spcBef>
                <a:spcPts val="0"/>
              </a:spcBef>
              <a:spcAft>
                <a:spcPts val="2000"/>
              </a:spcAft>
              <a:buClr>
                <a:srgbClr val="000000"/>
              </a:buClr>
              <a:buSzPct val="100000"/>
              <a:buFont typeface="Times New Roman"/>
              <a:buChar char="•"/>
              <a:defRPr sz="4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039813" marR="0" lvl="1" indent="-157162" algn="l" rtl="0">
              <a:lnSpc>
                <a:spcPct val="93000"/>
              </a:lnSpc>
              <a:spcBef>
                <a:spcPts val="0"/>
              </a:spcBef>
              <a:spcAft>
                <a:spcPts val="1588"/>
              </a:spcAft>
              <a:buClr>
                <a:srgbClr val="000000"/>
              </a:buClr>
              <a:buSzPct val="100000"/>
              <a:buFont typeface="Times New Roman"/>
              <a:buChar char="–"/>
              <a:defRPr sz="3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600200" marR="0" lvl="2" indent="-114300" algn="l" rtl="0">
              <a:lnSpc>
                <a:spcPct val="93000"/>
              </a:lnSpc>
              <a:spcBef>
                <a:spcPts val="0"/>
              </a:spcBef>
              <a:spcAft>
                <a:spcPts val="1188"/>
              </a:spcAft>
              <a:buClr>
                <a:srgbClr val="000000"/>
              </a:buClr>
              <a:buSzPct val="100000"/>
              <a:buFont typeface="Times New Roman"/>
              <a:buChar char="•"/>
              <a:defRPr sz="3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2239963" marR="0" lvl="3" indent="-144463" algn="l" rtl="0">
              <a:lnSpc>
                <a:spcPct val="93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Pct val="100000"/>
              <a:buFont typeface="Times New Roman"/>
              <a:buChar char="–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879725" marR="0" lvl="4" indent="-149225" algn="l" rtl="0">
              <a:lnSpc>
                <a:spcPct val="93000"/>
              </a:lnSpc>
              <a:spcBef>
                <a:spcPts val="0"/>
              </a:spcBef>
              <a:spcAft>
                <a:spcPts val="400"/>
              </a:spcAft>
              <a:buClr>
                <a:srgbClr val="000000"/>
              </a:buClr>
              <a:buSzPct val="100000"/>
              <a:buFont typeface="Times New Roman"/>
              <a:buChar char="»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3520440" marR="0" lvl="5" indent="-32004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har char="■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4160520" marR="0" lvl="6" indent="-32512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har char="●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330200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har char="○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5440680" marR="0" lvl="8" indent="-322579" algn="l" rtl="0">
              <a:lnSpc>
                <a:spcPct val="93000"/>
              </a:lnSpc>
              <a:spcBef>
                <a:spcPts val="0"/>
              </a:spcBef>
              <a:spcAft>
                <a:spcPts val="403"/>
              </a:spcAft>
              <a:buChar char="■"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image" Target="../media/image9.png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/>
          <p:nvPr/>
        </p:nvSpPr>
        <p:spPr>
          <a:xfrm>
            <a:off x="-74975" y="74975"/>
            <a:ext cx="43891200" cy="4026300"/>
          </a:xfrm>
          <a:prstGeom prst="rect">
            <a:avLst/>
          </a:prstGeom>
          <a:solidFill>
            <a:srgbClr val="D0E0E3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82" name="Shape 82"/>
          <p:cNvSpPr txBox="1"/>
          <p:nvPr/>
        </p:nvSpPr>
        <p:spPr>
          <a:xfrm>
            <a:off x="1710075" y="1550225"/>
            <a:ext cx="41266800" cy="2551200"/>
          </a:xfrm>
          <a:prstGeom prst="rect">
            <a:avLst/>
          </a:prstGeom>
          <a:solidFill>
            <a:srgbClr val="D0E0E3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4000"/>
              <a:t>Dr. Jennifer Seavey, Shoals Marine Lab, University of New Hampshire &amp; Cornell University, Durham, NH; Hannah Webber, Schoodic Institute, Winter Harbor, ME; Dr. Laura Sewall, Bates Morse Mountain Conservation Area and Coastal Center at Shortridge, Bates College, Phippsburg, ME; Caitlin Cleaver, Hurricane Island Center for Science and Leadership, Rockland, ME</a:t>
            </a:r>
          </a:p>
        </p:txBody>
      </p:sp>
      <p:sp>
        <p:nvSpPr>
          <p:cNvPr id="83" name="Shape 83"/>
          <p:cNvSpPr txBox="1"/>
          <p:nvPr/>
        </p:nvSpPr>
        <p:spPr>
          <a:xfrm>
            <a:off x="-38500" y="0"/>
            <a:ext cx="43891200" cy="1626300"/>
          </a:xfrm>
          <a:prstGeom prst="rect">
            <a:avLst/>
          </a:prstGeom>
          <a:solidFill>
            <a:srgbClr val="D0E0E3"/>
          </a:solidFill>
          <a:ln>
            <a:noFill/>
          </a:ln>
        </p:spPr>
        <p:txBody>
          <a:bodyPr wrap="square"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7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Networking across the Gulf of Maine: from the bottom up </a:t>
            </a:r>
          </a:p>
        </p:txBody>
      </p:sp>
      <p:sp>
        <p:nvSpPr>
          <p:cNvPr id="84" name="Shape 84"/>
          <p:cNvSpPr txBox="1"/>
          <p:nvPr/>
        </p:nvSpPr>
        <p:spPr>
          <a:xfrm>
            <a:off x="961950" y="4921326"/>
            <a:ext cx="13444500" cy="1056810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200" b="1" dirty="0"/>
              <a:t>What is </a:t>
            </a:r>
            <a:r>
              <a:rPr lang="en-US" sz="4200" b="1" dirty="0" err="1"/>
              <a:t>NeCSA</a:t>
            </a:r>
            <a:endParaRPr lang="en-US" sz="4200" b="1" dirty="0"/>
          </a:p>
          <a:p>
            <a:pPr marL="0" lvl="0" indent="-6985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26190"/>
              <a:buFont typeface="Arial"/>
              <a:buNone/>
            </a:pPr>
            <a:r>
              <a:rPr lang="en-US" sz="4200" dirty="0">
                <a:solidFill>
                  <a:schemeClr val="dk1"/>
                </a:solidFill>
                <a:highlight>
                  <a:srgbClr val="FFFFFA"/>
                </a:highlight>
              </a:rPr>
              <a:t>The Northeastern Coastal Stations Alliance (</a:t>
            </a:r>
            <a:r>
              <a:rPr lang="en-US" sz="4200" dirty="0" err="1">
                <a:solidFill>
                  <a:schemeClr val="dk1"/>
                </a:solidFill>
                <a:highlight>
                  <a:srgbClr val="FFFFFA"/>
                </a:highlight>
              </a:rPr>
              <a:t>NeCSA</a:t>
            </a:r>
            <a:r>
              <a:rPr lang="en-US" sz="4200" dirty="0">
                <a:solidFill>
                  <a:schemeClr val="dk1"/>
                </a:solidFill>
                <a:highlight>
                  <a:srgbClr val="FFFFFA"/>
                </a:highlight>
              </a:rPr>
              <a:t>) was formed to investigate and document environmental  change across the Gulf of Maine (Figure 1). Member stations:</a:t>
            </a:r>
          </a:p>
          <a:p>
            <a:pPr marL="457200" lvl="0" indent="-49530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</a:pPr>
            <a:r>
              <a:rPr lang="en-US" sz="4200" dirty="0">
                <a:solidFill>
                  <a:schemeClr val="dk1"/>
                </a:solidFill>
                <a:highlight>
                  <a:srgbClr val="FFFFFA"/>
                </a:highlight>
              </a:rPr>
              <a:t>Support and conduct field-based, coordinated and transdisciplinary research;</a:t>
            </a:r>
          </a:p>
          <a:p>
            <a:pPr marL="457200" lvl="0" indent="-49530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</a:pPr>
            <a:r>
              <a:rPr lang="en-US" sz="4200" dirty="0">
                <a:solidFill>
                  <a:schemeClr val="dk1"/>
                </a:solidFill>
                <a:highlight>
                  <a:srgbClr val="FFFFFA"/>
                </a:highlight>
              </a:rPr>
              <a:t>Commit to collecting long-term environmental data; and,  </a:t>
            </a:r>
          </a:p>
          <a:p>
            <a:pPr marL="457200" lvl="0" indent="-49530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100000"/>
            </a:pPr>
            <a:r>
              <a:rPr lang="en-US" sz="4200" dirty="0">
                <a:solidFill>
                  <a:schemeClr val="dk1"/>
                </a:solidFill>
                <a:highlight>
                  <a:srgbClr val="FFFFFA"/>
                </a:highlight>
              </a:rPr>
              <a:t>Train students of all ages.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buNone/>
            </a:pPr>
            <a:endParaRPr sz="4200" dirty="0">
              <a:solidFill>
                <a:schemeClr val="dk1"/>
              </a:solidFill>
              <a:highlight>
                <a:srgbClr val="FFFFFA"/>
              </a:highlight>
            </a:endParaRP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200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Mission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200" dirty="0">
                <a:solidFill>
                  <a:schemeClr val="dk1"/>
                </a:solidFill>
                <a:highlight>
                  <a:srgbClr val="FFFFFA"/>
                </a:highlight>
              </a:rPr>
              <a:t>To gain an ecosystem scale understanding of the nearshore Gulf of Maine in the context of climate change, and to translate this knowledge to the public. </a:t>
            </a:r>
          </a:p>
        </p:txBody>
      </p:sp>
      <p:sp>
        <p:nvSpPr>
          <p:cNvPr id="85" name="Shape 85"/>
          <p:cNvSpPr txBox="1"/>
          <p:nvPr/>
        </p:nvSpPr>
        <p:spPr>
          <a:xfrm>
            <a:off x="29407750" y="20304325"/>
            <a:ext cx="13444500" cy="741690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200" b="1" dirty="0"/>
              <a:t>Lessons learned</a:t>
            </a:r>
          </a:p>
          <a:p>
            <a:pPr marL="457200" marR="0" lvl="0" indent="-4953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US" sz="4200" dirty="0">
                <a:solidFill>
                  <a:schemeClr val="dk1"/>
                </a:solidFill>
              </a:rPr>
              <a:t>Focus on initiatives that are enhanced by combined efforts</a:t>
            </a:r>
          </a:p>
          <a:p>
            <a:pPr marL="457200" marR="0" lvl="0" indent="-4953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-US" sz="4200" dirty="0">
                <a:solidFill>
                  <a:schemeClr val="dk1"/>
                </a:solidFill>
              </a:rPr>
              <a:t>Start small and grow organically</a:t>
            </a:r>
          </a:p>
          <a:p>
            <a:pPr marL="457200" marR="0" lvl="0" indent="-4953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-US" sz="4200" dirty="0">
                <a:solidFill>
                  <a:schemeClr val="dk1"/>
                </a:solidFill>
              </a:rPr>
              <a:t>Find what people are passionate about and let them lead that area of work</a:t>
            </a:r>
          </a:p>
          <a:p>
            <a:pPr marL="457200" marR="0" lvl="0" indent="-4953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-US" sz="4200" dirty="0">
                <a:solidFill>
                  <a:schemeClr val="dk1"/>
                </a:solidFill>
              </a:rPr>
              <a:t>Recognize the importance of data management and staffing for coordination</a:t>
            </a:r>
          </a:p>
          <a:p>
            <a:pPr marL="457200" marR="0" lvl="0" indent="-4953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-US" sz="4200" dirty="0">
                <a:solidFill>
                  <a:schemeClr val="dk1"/>
                </a:solidFill>
              </a:rPr>
              <a:t>Celebrate the successes and learn from the setbacks</a:t>
            </a: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200" b="1" dirty="0"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200" b="1" dirty="0"/>
              <a:t>What’s next?</a:t>
            </a:r>
          </a:p>
          <a:p>
            <a:pPr marL="457200" marR="0" lvl="0" indent="-4953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US" sz="4200" dirty="0"/>
              <a:t>November meeting to discuss rocky intertidal data </a:t>
            </a:r>
          </a:p>
          <a:p>
            <a:pPr marL="457200" marR="0" lvl="0" indent="-4953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US" sz="4200" dirty="0"/>
              <a:t>Establish web presence</a:t>
            </a:r>
          </a:p>
          <a:p>
            <a:pPr marL="457200" marR="0" lvl="0" indent="-4953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US" sz="4200" dirty="0"/>
              <a:t>Solve data management question</a:t>
            </a:r>
          </a:p>
          <a:p>
            <a:pPr marL="457200" marR="0" lvl="0" indent="-4953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US" sz="4200" dirty="0"/>
              <a:t>Maintain communications</a:t>
            </a:r>
          </a:p>
          <a:p>
            <a:pPr marL="457200" marR="0" lvl="0" indent="-4953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US" sz="4200" dirty="0"/>
              <a:t>Find small and large funding sources</a:t>
            </a: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200" b="1" dirty="0">
              <a:solidFill>
                <a:schemeClr val="dk1"/>
              </a:solidFill>
            </a:endParaRPr>
          </a:p>
        </p:txBody>
      </p:sp>
      <p:pic>
        <p:nvPicPr>
          <p:cNvPr id="86" name="Shape 86" descr="Field Station 2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26250" y="15771100"/>
            <a:ext cx="9990300" cy="6660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87" name="Shape 87" descr="field stations_092716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079800" y="4336550"/>
            <a:ext cx="12961501" cy="1173646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</p:pic>
      <p:pic>
        <p:nvPicPr>
          <p:cNvPr id="88" name="Shape 88" descr="Grey seal tidbit MDR2 (2)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042325" y="13845450"/>
            <a:ext cx="6004800" cy="60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Shape 89"/>
          <p:cNvSpPr txBox="1"/>
          <p:nvPr/>
        </p:nvSpPr>
        <p:spPr>
          <a:xfrm>
            <a:off x="15087100" y="18038475"/>
            <a:ext cx="13713900" cy="351630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200" b="1" dirty="0">
                <a:solidFill>
                  <a:schemeClr val="dk1"/>
                </a:solidFill>
              </a:rPr>
              <a:t>Gaps and synergies across stations</a:t>
            </a:r>
          </a:p>
          <a:p>
            <a:pPr marL="457200" lvl="0" indent="-495300" rtl="0">
              <a:lnSpc>
                <a:spcPct val="93000"/>
              </a:lnSpc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en-US" sz="4200" dirty="0">
                <a:solidFill>
                  <a:schemeClr val="dk1"/>
                </a:solidFill>
              </a:rPr>
              <a:t>Discussion focused on research/monitoring gaps &amp; synergies (Table 1)</a:t>
            </a:r>
          </a:p>
          <a:p>
            <a:pPr marL="457200" lvl="0" indent="-495300" rtl="0">
              <a:lnSpc>
                <a:spcPct val="93000"/>
              </a:lnSpc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en-US" sz="4200" dirty="0">
                <a:solidFill>
                  <a:schemeClr val="dk1"/>
                </a:solidFill>
              </a:rPr>
              <a:t>Prioritized action based on feasibility &amp; common ground</a:t>
            </a:r>
          </a:p>
          <a:p>
            <a:pPr marL="0" marR="0" lvl="0" indent="0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200" b="1" dirty="0">
              <a:solidFill>
                <a:schemeClr val="dk1"/>
              </a:solidFill>
            </a:endParaRPr>
          </a:p>
          <a:p>
            <a:pPr marL="0" marR="0" lvl="0" indent="0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200" b="1" dirty="0">
              <a:solidFill>
                <a:schemeClr val="dk1"/>
              </a:solidFill>
            </a:endParaRPr>
          </a:p>
        </p:txBody>
      </p:sp>
      <p:sp>
        <p:nvSpPr>
          <p:cNvPr id="90" name="Shape 90"/>
          <p:cNvSpPr txBox="1"/>
          <p:nvPr/>
        </p:nvSpPr>
        <p:spPr>
          <a:xfrm>
            <a:off x="1140975" y="23546600"/>
            <a:ext cx="12961500" cy="870630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4200" b="1"/>
              <a:t>What can you do better together than alone?</a:t>
            </a:r>
          </a:p>
          <a:p>
            <a:pPr marL="457200" marR="0" lvl="0" indent="-495300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-US" sz="4200">
                <a:solidFill>
                  <a:schemeClr val="dk1"/>
                </a:solidFill>
              </a:rPr>
              <a:t>Increase and attract intellectual capital</a:t>
            </a:r>
          </a:p>
          <a:p>
            <a:pPr marL="457200" marR="0" lvl="0" indent="-495300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-US" sz="4200">
                <a:solidFill>
                  <a:schemeClr val="dk1"/>
                </a:solidFill>
              </a:rPr>
              <a:t>Pool and attract resources</a:t>
            </a:r>
          </a:p>
          <a:p>
            <a:pPr marL="457200" marR="0" lvl="0" indent="-495300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lang="en-US" sz="4200">
                <a:solidFill>
                  <a:schemeClr val="dk1"/>
                </a:solidFill>
              </a:rPr>
              <a:t>Work on an ecologically meaningful scale</a:t>
            </a:r>
          </a:p>
          <a:p>
            <a:pPr marR="0" lvl="0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200">
              <a:solidFill>
                <a:schemeClr val="dk1"/>
              </a:solidFill>
            </a:endParaRPr>
          </a:p>
          <a:p>
            <a:pPr lvl="0" rtl="0">
              <a:lnSpc>
                <a:spcPct val="93000"/>
              </a:lnSpc>
              <a:spcBef>
                <a:spcPts val="0"/>
              </a:spcBef>
              <a:buNone/>
            </a:pPr>
            <a:r>
              <a:rPr lang="en-US" sz="4200" b="1">
                <a:solidFill>
                  <a:schemeClr val="dk1"/>
                </a:solidFill>
              </a:rPr>
              <a:t>Building a community</a:t>
            </a:r>
          </a:p>
          <a:p>
            <a:pPr marL="457200" lvl="0" indent="-495300" rtl="0">
              <a:lnSpc>
                <a:spcPct val="93000"/>
              </a:lnSpc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en-US" sz="4200">
                <a:solidFill>
                  <a:schemeClr val="dk1"/>
                </a:solidFill>
              </a:rPr>
              <a:t>Meeting in-person and at different facilities allowed for team building and to learn from how other stations operate</a:t>
            </a:r>
          </a:p>
          <a:p>
            <a:pPr lvl="0" rtl="0">
              <a:lnSpc>
                <a:spcPct val="93000"/>
              </a:lnSpc>
              <a:spcBef>
                <a:spcPts val="0"/>
              </a:spcBef>
              <a:buNone/>
            </a:pPr>
            <a:endParaRPr sz="4200">
              <a:solidFill>
                <a:schemeClr val="dk1"/>
              </a:solidFill>
            </a:endParaRPr>
          </a:p>
          <a:p>
            <a:pPr lvl="0" rtl="0">
              <a:lnSpc>
                <a:spcPct val="93000"/>
              </a:lnSpc>
              <a:spcBef>
                <a:spcPts val="0"/>
              </a:spcBef>
              <a:buNone/>
            </a:pPr>
            <a:r>
              <a:rPr lang="en-US" sz="4200" b="1">
                <a:solidFill>
                  <a:schemeClr val="dk1"/>
                </a:solidFill>
              </a:rPr>
              <a:t>Making a plan: jump in, reassess, and adapt</a:t>
            </a:r>
          </a:p>
          <a:p>
            <a:pPr marL="457200" lvl="0" indent="-495300" rtl="0">
              <a:lnSpc>
                <a:spcPct val="93000"/>
              </a:lnSpc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en-US" sz="4200">
                <a:solidFill>
                  <a:schemeClr val="dk1"/>
                </a:solidFill>
              </a:rPr>
              <a:t>Initial meetings focused on developing a shared vision &amp; potential network activities</a:t>
            </a:r>
          </a:p>
        </p:txBody>
      </p:sp>
      <p:sp>
        <p:nvSpPr>
          <p:cNvPr id="91" name="Shape 91"/>
          <p:cNvSpPr txBox="1"/>
          <p:nvPr/>
        </p:nvSpPr>
        <p:spPr>
          <a:xfrm>
            <a:off x="29407750" y="5195075"/>
            <a:ext cx="13444500" cy="600480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45700" rIns="91425" bIns="45700" anchor="t" anchorCtr="0">
            <a:noAutofit/>
          </a:bodyPr>
          <a:lstStyle/>
          <a:p>
            <a:pPr lvl="0" rtl="0">
              <a:lnSpc>
                <a:spcPct val="93000"/>
              </a:lnSpc>
              <a:spcBef>
                <a:spcPts val="0"/>
              </a:spcBef>
              <a:buNone/>
            </a:pPr>
            <a:r>
              <a:rPr lang="en-US" sz="4200" b="1" dirty="0">
                <a:solidFill>
                  <a:schemeClr val="dk1"/>
                </a:solidFill>
              </a:rPr>
              <a:t>Testing our ability to implement coordinated research, and iterating...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00000"/>
            </a:pPr>
            <a:r>
              <a:rPr lang="en-US" sz="4200" dirty="0">
                <a:solidFill>
                  <a:schemeClr val="dk1"/>
                </a:solidFill>
              </a:rPr>
              <a:t>Year 1. Test coordinated data collection and management with water </a:t>
            </a:r>
            <a:r>
              <a:rPr lang="en-US" sz="4200" dirty="0" smtClean="0">
                <a:solidFill>
                  <a:schemeClr val="dk1"/>
                </a:solidFill>
              </a:rPr>
              <a:t>temperature.</a:t>
            </a:r>
            <a:endParaRPr lang="en-US" sz="4200" dirty="0">
              <a:solidFill>
                <a:schemeClr val="dk1"/>
              </a:solidFill>
            </a:endParaRPr>
          </a:p>
          <a:p>
            <a:pPr lv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00000"/>
            </a:pPr>
            <a:endParaRPr lang="en-US" sz="4200" dirty="0" smtClean="0">
              <a:solidFill>
                <a:schemeClr val="dk1"/>
              </a:solidFill>
            </a:endParaRPr>
          </a:p>
          <a:p>
            <a:pPr lv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ct val="100000"/>
            </a:pPr>
            <a:r>
              <a:rPr lang="en-US" sz="4200" dirty="0" smtClean="0">
                <a:solidFill>
                  <a:schemeClr val="dk1"/>
                </a:solidFill>
              </a:rPr>
              <a:t>Year </a:t>
            </a:r>
            <a:r>
              <a:rPr lang="en-US" sz="4200" dirty="0">
                <a:solidFill>
                  <a:schemeClr val="dk1"/>
                </a:solidFill>
              </a:rPr>
              <a:t>2. Develop shared protocols for biota. Provide training for rocky intertidal monitoring. Gather observations and get </a:t>
            </a:r>
            <a:r>
              <a:rPr lang="en-US" sz="4200" dirty="0" smtClean="0">
                <a:solidFill>
                  <a:schemeClr val="dk1"/>
                </a:solidFill>
              </a:rPr>
              <a:t>data.</a:t>
            </a:r>
            <a:endParaRPr lang="en-US" sz="4200" dirty="0">
              <a:solidFill>
                <a:schemeClr val="dk1"/>
              </a:solidFill>
            </a:endParaRPr>
          </a:p>
          <a:p>
            <a:pPr lvl="0" algn="just" rtl="0">
              <a:lnSpc>
                <a:spcPct val="93000"/>
              </a:lnSpc>
              <a:spcBef>
                <a:spcPts val="0"/>
              </a:spcBef>
              <a:buNone/>
            </a:pPr>
            <a:endParaRPr sz="4200" b="1" dirty="0">
              <a:solidFill>
                <a:schemeClr val="dk1"/>
              </a:solidFill>
            </a:endParaRPr>
          </a:p>
        </p:txBody>
      </p:sp>
      <p:sp>
        <p:nvSpPr>
          <p:cNvPr id="92" name="Shape 92"/>
          <p:cNvSpPr txBox="1"/>
          <p:nvPr/>
        </p:nvSpPr>
        <p:spPr>
          <a:xfrm>
            <a:off x="15086975" y="31184975"/>
            <a:ext cx="13713900" cy="144900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lnSpc>
                <a:spcPct val="93000"/>
              </a:lnSpc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sz="3400">
                <a:solidFill>
                  <a:schemeClr val="dk1"/>
                </a:solidFill>
              </a:rPr>
              <a:t>Table 1. NeCSA member stations are listed in geographic order from north to south with identified monitoring/research programs.</a:t>
            </a:r>
          </a:p>
        </p:txBody>
      </p:sp>
      <p:sp>
        <p:nvSpPr>
          <p:cNvPr id="93" name="Shape 93"/>
          <p:cNvSpPr txBox="1"/>
          <p:nvPr/>
        </p:nvSpPr>
        <p:spPr>
          <a:xfrm>
            <a:off x="15079900" y="16131450"/>
            <a:ext cx="12961500" cy="1906875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400" dirty="0">
                <a:solidFill>
                  <a:schemeClr val="dk1"/>
                </a:solidFill>
              </a:rPr>
              <a:t>Figure 1. Member stations spanning from Appledore Island on the ME/ NH border to Bon Portage Island in Nova Scotia, Canada collected temperature data in 2016.</a:t>
            </a:r>
          </a:p>
        </p:txBody>
      </p:sp>
      <p:sp>
        <p:nvSpPr>
          <p:cNvPr id="94" name="Shape 94"/>
          <p:cNvSpPr txBox="1"/>
          <p:nvPr/>
        </p:nvSpPr>
        <p:spPr>
          <a:xfrm>
            <a:off x="2032275" y="22431400"/>
            <a:ext cx="11178900" cy="80580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algn="just" rtl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600">
                <a:solidFill>
                  <a:schemeClr val="dk1"/>
                </a:solidFill>
              </a:rPr>
              <a:t>First NeCSA meeting on Hurricane Island in 2015.</a:t>
            </a:r>
          </a:p>
        </p:txBody>
      </p:sp>
      <p:pic>
        <p:nvPicPr>
          <p:cNvPr id="95" name="Shape 9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9496451" y="29195299"/>
            <a:ext cx="3836100" cy="305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Shape 96" descr="NeCSA temps (high tide) in C (3)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8800875" y="10376127"/>
            <a:ext cx="6491100" cy="339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Shape 97" descr="legend.jp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5304412" y="10338565"/>
            <a:ext cx="1651200" cy="339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Shape 9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7288450" y="10606450"/>
            <a:ext cx="5563799" cy="3562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Shape 99" descr="IMG_6788r.JP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61151" y="15489525"/>
            <a:ext cx="6491101" cy="432572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921571" y="21632606"/>
            <a:ext cx="13667082" cy="90634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149982" y="10681465"/>
            <a:ext cx="8722260" cy="526297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800" dirty="0" smtClean="0"/>
              <a:t>Field Stations from East to West:</a:t>
            </a:r>
          </a:p>
          <a:p>
            <a:endParaRPr lang="en-US" sz="2800" dirty="0" smtClean="0"/>
          </a:p>
          <a:p>
            <a:r>
              <a:rPr lang="en-US" sz="2800" dirty="0" smtClean="0"/>
              <a:t>Evelyn and Morrill Richardson Field Station in Biology</a:t>
            </a:r>
          </a:p>
          <a:p>
            <a:r>
              <a:rPr lang="en-US" sz="2800" dirty="0" err="1" smtClean="0"/>
              <a:t>Downeast</a:t>
            </a:r>
            <a:r>
              <a:rPr lang="en-US" sz="2800" dirty="0" smtClean="0"/>
              <a:t> Institute</a:t>
            </a:r>
          </a:p>
          <a:p>
            <a:r>
              <a:rPr lang="en-US" sz="2800" dirty="0" err="1" smtClean="0"/>
              <a:t>Schoodic</a:t>
            </a:r>
            <a:r>
              <a:rPr lang="en-US" sz="2800" dirty="0" smtClean="0"/>
              <a:t> Institute at Acadia National Park</a:t>
            </a:r>
          </a:p>
          <a:p>
            <a:r>
              <a:rPr lang="en-US" sz="2800" dirty="0" smtClean="0"/>
              <a:t>Edward </a:t>
            </a:r>
            <a:r>
              <a:rPr lang="en-US" sz="2800" dirty="0" err="1" smtClean="0"/>
              <a:t>McC</a:t>
            </a:r>
            <a:r>
              <a:rPr lang="en-US" sz="2800" dirty="0" smtClean="0"/>
              <a:t>. Blair Marine Research Station</a:t>
            </a:r>
          </a:p>
          <a:p>
            <a:r>
              <a:rPr lang="en-US" sz="2800" dirty="0" smtClean="0"/>
              <a:t>Hurricane Island Center for Science and Leadership</a:t>
            </a:r>
          </a:p>
          <a:p>
            <a:r>
              <a:rPr lang="en-US" sz="2800" dirty="0" smtClean="0"/>
              <a:t>Bigelow Laboratory of Ocean Sciences</a:t>
            </a:r>
          </a:p>
          <a:p>
            <a:r>
              <a:rPr lang="en-US" sz="2800" dirty="0" smtClean="0"/>
              <a:t>Darling Marine Center</a:t>
            </a:r>
          </a:p>
          <a:p>
            <a:r>
              <a:rPr lang="en-US" sz="2800" dirty="0" smtClean="0"/>
              <a:t>Bates-Morse Mountain Conservation Area</a:t>
            </a:r>
          </a:p>
          <a:p>
            <a:r>
              <a:rPr lang="en-US" sz="2800" dirty="0" smtClean="0"/>
              <a:t>Bowdoin Coastal Studies Center</a:t>
            </a:r>
          </a:p>
          <a:p>
            <a:r>
              <a:rPr lang="en-US" sz="2800" dirty="0" smtClean="0"/>
              <a:t>Shoals Marine Laboratory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492</Words>
  <Application>Microsoft Office PowerPoint</Application>
  <PresentationFormat>Custom</PresentationFormat>
  <Paragraphs>56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Seavey, Jennifer</dc:creator>
  <cp:lastModifiedBy>Seavey, Jennifer</cp:lastModifiedBy>
  <cp:revision>3</cp:revision>
  <dcterms:modified xsi:type="dcterms:W3CDTF">2017-10-10T18:58:00Z</dcterms:modified>
</cp:coreProperties>
</file>